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4" r:id="rId4"/>
    <p:sldMasterId id="2147483778" r:id="rId5"/>
    <p:sldMasterId id="2147484051" r:id="rId6"/>
    <p:sldMasterId id="2147484091" r:id="rId7"/>
    <p:sldMasterId id="2147484101" r:id="rId8"/>
    <p:sldMasterId id="2147484105" r:id="rId9"/>
    <p:sldMasterId id="2147484117" r:id="rId10"/>
    <p:sldMasterId id="2147484131" r:id="rId11"/>
  </p:sldMasterIdLst>
  <p:notesMasterIdLst>
    <p:notesMasterId r:id="rId50"/>
  </p:notesMasterIdLst>
  <p:handoutMasterIdLst>
    <p:handoutMasterId r:id="rId51"/>
  </p:handoutMasterIdLst>
  <p:sldIdLst>
    <p:sldId id="256" r:id="rId12"/>
    <p:sldId id="329" r:id="rId13"/>
    <p:sldId id="4630" r:id="rId14"/>
    <p:sldId id="4662" r:id="rId15"/>
    <p:sldId id="4272" r:id="rId16"/>
    <p:sldId id="2373" r:id="rId17"/>
    <p:sldId id="4549" r:id="rId18"/>
    <p:sldId id="4659" r:id="rId19"/>
    <p:sldId id="4660" r:id="rId20"/>
    <p:sldId id="4665" r:id="rId21"/>
    <p:sldId id="4666" r:id="rId22"/>
    <p:sldId id="438" r:id="rId23"/>
    <p:sldId id="556" r:id="rId24"/>
    <p:sldId id="554" r:id="rId25"/>
    <p:sldId id="560" r:id="rId26"/>
    <p:sldId id="555" r:id="rId27"/>
    <p:sldId id="561" r:id="rId28"/>
    <p:sldId id="557" r:id="rId29"/>
    <p:sldId id="558" r:id="rId30"/>
    <p:sldId id="562" r:id="rId31"/>
    <p:sldId id="559" r:id="rId32"/>
    <p:sldId id="4631" r:id="rId33"/>
    <p:sldId id="4658" r:id="rId34"/>
    <p:sldId id="4640" r:id="rId35"/>
    <p:sldId id="4661" r:id="rId36"/>
    <p:sldId id="2508" r:id="rId37"/>
    <p:sldId id="4663" r:id="rId38"/>
    <p:sldId id="257" r:id="rId39"/>
    <p:sldId id="263" r:id="rId40"/>
    <p:sldId id="265" r:id="rId41"/>
    <p:sldId id="266" r:id="rId42"/>
    <p:sldId id="267" r:id="rId43"/>
    <p:sldId id="259" r:id="rId44"/>
    <p:sldId id="4664" r:id="rId45"/>
    <p:sldId id="4639" r:id="rId46"/>
    <p:sldId id="4645" r:id="rId47"/>
    <p:sldId id="2513" r:id="rId48"/>
    <p:sldId id="4644"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412E00-88EA-0128-5970-55B523F4B181}" name="Roberts, Jannelle K. (DESE)" initials="RJK(" userId="S::jannelle.k.roberts@mass.gov::9334b947-3dcb-411a-8e7d-589c093a1d72" providerId="AD"/>
  <p188:author id="{5935AF0D-C88F-DA02-7455-3D6A66FFDC33}" name="Fitzgerald, Patrick G. (DESE)" initials="F(" userId="S::patrick.g.fitzgerald2@mass.gov::53b36a70-9b83-456d-ba86-31a4afdf464c" providerId="AD"/>
  <p188:author id="{217EAE0F-8528-53DC-F8D2-F7DBFEB12EC6}" name="Coonley, Brian (DESE)" initials="C(" userId="S::brian.coonley@mass.gov::9dc2155b-58ac-4cdb-8629-a595a378b023" providerId="AD"/>
  <p188:author id="{16D4B40F-AF8E-6D72-4C2D-CA4F5FC88935}" name="Rist, April K." initials="RAK" userId="S::April.K.Rist@mass.gov::4389eada-97b1-467b-82fe-16345834928a" providerId="AD"/>
  <p188:author id="{9A34F018-94B2-E907-BC0F-4F8DE8953067}" name="Castner, Kristin (DESE)" initials="C(" userId="S::kristin.castner@mass.gov::1d8d5ffd-bb00-4b2f-9ec9-0da637ba0a15" providerId="AD"/>
  <p188:author id="{B604C934-2EA0-8163-24CD-1678459EB549}" name="Hogan, Caitlin (DESE)" initials="H(" userId="S::caitlin.hogan2@mass.gov::47eeec2d-0056-4af9-83cf-6e54de4a20d8" providerId="AD"/>
  <p188:author id="{DB95473E-3799-72CB-965F-9EB89B56FFF3}" name="Daigle, Martha (DESE)" initials="MD" userId="S::Martha.S.Daigle@mass.gov::30cc7468-3554-4040-b5ec-110ac3e947d8" providerId="AD"/>
  <p188:author id="{A5F34446-3393-BAE8-FB62-0AD708AA3B1A}" name="Camacho, Jamie L. (DESE)" initials="C(" userId="S::jamie.l.camacho@mass.gov::21f49f1e-e593-4860-b32e-bdd5656b5338" providerId="AD"/>
  <p188:author id="{F7C2575C-9356-1678-9FC7-A8242AE29B77}" name="Johnston, Russell (DESE)" initials="J(" userId="S::russell.johnston@mass.gov::7c120461-dde6-4347-b09f-f9c0472c7017" providerId="AD"/>
  <p188:author id="{F0D0A25C-1152-AB87-4A03-191442AE67D4}" name="Daigle, Martha (DESE)" initials="D(" userId="S::martha.s.daigle@mass.gov::30cc7468-3554-4040-b5ec-110ac3e947d8" providerId="AD"/>
  <p188:author id="{41499271-2D33-ED90-2441-AF2210F20A6F}" name="Rastogi-Kelly, Vandana (DESE)" initials="VR" userId="S::Vandana.R.Rastogi-Kelly@mass.gov::04ea3925-efd3-4cb6-91ff-2bb834262727" providerId="AD"/>
  <p188:author id="{34E2AC71-14A6-BAF0-FE8D-5B7FC4B39284}" name="Camacho, Jamie L. (DESE)" initials="CJL(" userId="S::Jamie.L.Camacho@mass.gov::21f49f1e-e593-4860-b32e-bdd5656b5338" providerId="AD"/>
  <p188:author id="{D60C3E80-35B2-95A9-65AF-9B57C825335C}" name="Tobey, Gregory (DESE)" initials="T(" userId="S::gregory.tobey@mass.gov::12968eda-ee05-4bb6-837b-2d6d4faa13b6" providerId="AD"/>
  <p188:author id="{AF2D2488-6CA3-B0C3-19DD-3D4B1279191F}" name="Roberts, Jannelle K. (DESE)" initials="JR" userId="S::Jannelle.K.Roberts@mass.gov::9334b947-3dcb-411a-8e7d-589c093a1d72" providerId="AD"/>
  <p188:author id="{4ACE8C92-3892-9D00-C143-9FE7F6538A3F}" name="Rist, April K." initials="RK" userId="S::april.k.rist@mass.gov::4389eada-97b1-467b-82fe-16345834928a" providerId="AD"/>
  <p188:author id="{F9F34CA5-6011-CA2C-AD7B-BA940B4F73A4}" name="Evans, Julie (DESE)" initials="JE" userId="S::Julie.Evans@mass.gov::e7407ae5-5db6-4cf6-9652-0e0616a47c80" providerId="AD"/>
  <p188:author id="{D91404A8-0AE6-BF7D-4A56-40226C5453BA}" name="Castner, Kristin (DESE)" initials="CK(" userId="S::Kristin.Castner@mass.gov::1d8d5ffd-bb00-4b2f-9ec9-0da637ba0a15" providerId="AD"/>
  <p188:author id="{DB2683B6-9D86-E5B3-9D7C-CD8E0D0B92C4}" name="Liti, Zhaneta (DESE)" initials="" userId="S::Zhaneta.Liti@mass.gov::30377802-b61a-44ea-81ee-94ffda71586c" providerId="AD"/>
  <p188:author id="{72F1C1D1-2C56-C951-9EAB-159D5A12CD5D}" name="DESE" initials="SEPP" userId="DESE" providerId="None"/>
  <p188:author id="{D638D6DF-AF41-6081-4A5E-249713589F40}" name="Thomas, Arabela (DESE)" initials="TA(" userId="S::arabela.thomas@mass.gov::c61caa2c-bd09-41fa-982d-4db69e7cef18" providerId="AD"/>
  <p188:author id="{1B0707E1-ECD2-90FA-4D1A-BF222CA53DD6}" name="Johnston, Russell (DESE)" initials="JR(" userId="S::Russell.Johnston@mass.gov::7c120461-dde6-4347-b09f-f9c0472c7017" providerId="AD"/>
  <p188:author id="{29FDBAE2-41D5-162A-6036-D4D0D463F883}" name="Wakelin, Johanna (DESE)" initials="WJ(" userId="S::Johanna.Wakelin@mass.gov::861700f2-2647-4c79-b4e9-5d2ae7c7128a" providerId="AD"/>
  <p188:author id="{91D3E5EF-EF9A-893D-738D-C764E5812ACF}" name="Sewnarine, Linda (DESE)" initials="SL(" userId="S::linda.sewnarine@mass.gov::ec44af20-634e-4f39-b049-693759b8dc88" providerId="AD"/>
  <p188:author id="{D712D5F1-D7D0-116B-2AA6-7E715D51F49F}" name="Liti, Zhaneta (DESE)" initials="L(" userId="S::zhaneta.liti@mass.gov::30377802-b61a-44ea-81ee-94ffda71586c" providerId="AD"/>
  <p188:author id="{6ABF01F9-5982-37E0-2D93-4071B6BB4D63}" name="LoDuca-Towne, Kelsey (DESE)" initials="L(" userId="S::kelsey.loduca-towne@mass.gov::f03be8ce-807a-4f33-8b2e-6128f35343e9" providerId="AD"/>
  <p188:author id="{4F08D7FB-1392-BA33-72FA-90F2B7A61763}" name="Mao, Yu-Ping (DESE)" initials="M(" userId="S::yu-ping.mao@mass.gov::8534b1b7-a0d5-4f47-86c1-c5d493c164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B6"/>
    <a:srgbClr val="000000"/>
    <a:srgbClr val="4948B6"/>
    <a:srgbClr val="86A9E2"/>
    <a:srgbClr val="8397E7"/>
    <a:srgbClr val="AFCBFD"/>
    <a:srgbClr val="93A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12DF8F-6BB9-430A-8CEF-D18A17BBB4E3}" v="511" dt="2024-04-25T20:43:46.130"/>
    <p1510:client id="{2C2C1BC7-B145-4D68-BA88-C637F93FD18E}" v="22" dt="2024-04-25T20:20:25.186"/>
    <p1510:client id="{45B78F0C-4417-4F1D-8D7C-37FFC5E66AE7}" v="733" dt="2024-04-26T12:58:04.210"/>
    <p1510:client id="{5C19BD7E-E47E-47FE-34DA-E100F0E2B641}" v="1" dt="2024-04-25T20:39:10.799"/>
    <p1510:client id="{5F7E0BA1-5E44-4AB1-98C7-E37362E0E4D4}" v="66" dt="2024-04-26T12:57:54.473"/>
    <p1510:client id="{7DAB961C-0A7B-4041-94F3-8057150C4337}" v="70" dt="2024-04-25T17:58:24.269"/>
    <p1510:client id="{AF49CDAE-11DD-7663-0A28-5D17E2B0ACA5}" v="106" dt="2024-04-26T12:40:12.544"/>
    <p1510:client id="{DF3D5CDF-C7CF-4B75-D745-B612017CFF19}" v="379" dt="2024-04-25T20:26:33.5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06" autoAdjust="0"/>
  </p:normalViewPr>
  <p:slideViewPr>
    <p:cSldViewPr snapToGrid="0">
      <p:cViewPr varScale="1">
        <p:scale>
          <a:sx n="121" d="100"/>
          <a:sy n="121" d="100"/>
        </p:scale>
        <p:origin x="33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microsoft.com/office/2018/10/relationships/authors" Target="authors.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zxl\Downloads\New%20IEP%20Implementation%20Support%20Survey(1-447).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zxl\Downloads\New%20IEP%20Implementation%20Support%20Survey(1-447).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zxl\Downloads\New%20IEP%20Implementation%20Support%20Survey(1-447)%20(1).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6.2704969945615224E-2"/>
          <c:y val="0.25152358664628316"/>
          <c:w val="0.86886168546934339"/>
          <c:h val="0.59872719091477333"/>
        </c:manualLayout>
      </c:layout>
      <c:barChart>
        <c:barDir val="col"/>
        <c:grouping val="clustered"/>
        <c:varyColors val="0"/>
        <c:ser>
          <c:idx val="0"/>
          <c:order val="0"/>
          <c:tx>
            <c:strRef>
              <c:f>Census!$A$2</c:f>
              <c:strCache>
                <c:ptCount val="1"/>
                <c:pt idx="0">
                  <c:v>FY Census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Census!$F$1:$AB$1</c:f>
              <c:strCache>
                <c:ptCount val="23"/>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strCache>
            </c:strRef>
          </c:cat>
          <c:val>
            <c:numRef>
              <c:f>Census!$F$2:$AB$2</c:f>
              <c:numCache>
                <c:formatCode>General</c:formatCode>
                <c:ptCount val="23"/>
                <c:pt idx="0">
                  <c:v>535</c:v>
                </c:pt>
                <c:pt idx="1">
                  <c:v>453</c:v>
                </c:pt>
                <c:pt idx="2">
                  <c:v>502</c:v>
                </c:pt>
                <c:pt idx="3">
                  <c:v>513</c:v>
                </c:pt>
                <c:pt idx="4">
                  <c:v>597</c:v>
                </c:pt>
                <c:pt idx="5">
                  <c:v>571</c:v>
                </c:pt>
                <c:pt idx="6">
                  <c:v>608</c:v>
                </c:pt>
                <c:pt idx="7">
                  <c:v>618</c:v>
                </c:pt>
                <c:pt idx="8">
                  <c:v>628</c:v>
                </c:pt>
                <c:pt idx="9">
                  <c:v>675</c:v>
                </c:pt>
                <c:pt idx="10">
                  <c:v>712</c:v>
                </c:pt>
                <c:pt idx="11">
                  <c:v>731</c:v>
                </c:pt>
                <c:pt idx="12">
                  <c:v>804</c:v>
                </c:pt>
                <c:pt idx="13">
                  <c:v>809</c:v>
                </c:pt>
                <c:pt idx="14">
                  <c:v>855</c:v>
                </c:pt>
                <c:pt idx="15">
                  <c:v>927</c:v>
                </c:pt>
                <c:pt idx="16">
                  <c:v>1074</c:v>
                </c:pt>
                <c:pt idx="17">
                  <c:v>1158</c:v>
                </c:pt>
                <c:pt idx="18">
                  <c:v>1221</c:v>
                </c:pt>
                <c:pt idx="19">
                  <c:v>1227</c:v>
                </c:pt>
                <c:pt idx="20">
                  <c:v>1231</c:v>
                </c:pt>
                <c:pt idx="21">
                  <c:v>1357</c:v>
                </c:pt>
                <c:pt idx="22">
                  <c:v>1395</c:v>
                </c:pt>
              </c:numCache>
            </c:numRef>
          </c:val>
          <c:extLst>
            <c:ext xmlns:c16="http://schemas.microsoft.com/office/drawing/2014/chart" uri="{C3380CC4-5D6E-409C-BE32-E72D297353CC}">
              <c16:uniqueId val="{00000000-4C00-419B-BD11-C5E958E98FFC}"/>
            </c:ext>
          </c:extLst>
        </c:ser>
        <c:dLbls>
          <c:showLegendKey val="0"/>
          <c:showVal val="0"/>
          <c:showCatName val="0"/>
          <c:showSerName val="0"/>
          <c:showPercent val="0"/>
          <c:showBubbleSize val="0"/>
        </c:dLbls>
        <c:gapWidth val="150"/>
        <c:axId val="72858624"/>
        <c:axId val="72864512"/>
      </c:barChart>
      <c:catAx>
        <c:axId val="72858624"/>
        <c:scaling>
          <c:orientation val="minMax"/>
        </c:scaling>
        <c:delete val="0"/>
        <c:axPos val="b"/>
        <c:numFmt formatCode="General" sourceLinked="0"/>
        <c:majorTickMark val="out"/>
        <c:minorTickMark val="none"/>
        <c:tickLblPos val="nextTo"/>
        <c:crossAx val="72864512"/>
        <c:crosses val="autoZero"/>
        <c:auto val="1"/>
        <c:lblAlgn val="ctr"/>
        <c:lblOffset val="100"/>
        <c:noMultiLvlLbl val="0"/>
      </c:catAx>
      <c:valAx>
        <c:axId val="72864512"/>
        <c:scaling>
          <c:orientation val="minMax"/>
        </c:scaling>
        <c:delete val="0"/>
        <c:axPos val="l"/>
        <c:majorGridlines/>
        <c:numFmt formatCode="General" sourceLinked="1"/>
        <c:majorTickMark val="out"/>
        <c:minorTickMark val="none"/>
        <c:tickLblPos val="nextTo"/>
        <c:crossAx val="728586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597369607291733"/>
          <c:y val="7.5218818380743985E-2"/>
        </c:manualLayout>
      </c:layout>
      <c:overlay val="0"/>
    </c:title>
    <c:autoTitleDeleted val="0"/>
    <c:plotArea>
      <c:layout>
        <c:manualLayout>
          <c:layoutTarget val="inner"/>
          <c:xMode val="edge"/>
          <c:yMode val="edge"/>
          <c:x val="0.13228092198988434"/>
          <c:y val="0.19480351163001178"/>
          <c:w val="0.82405551880088512"/>
          <c:h val="0.68921660834062404"/>
        </c:manualLayout>
      </c:layout>
      <c:barChart>
        <c:barDir val="col"/>
        <c:grouping val="clustered"/>
        <c:varyColors val="0"/>
        <c:ser>
          <c:idx val="0"/>
          <c:order val="0"/>
          <c:tx>
            <c:strRef>
              <c:f>Appro!$A$2</c:f>
              <c:strCache>
                <c:ptCount val="1"/>
                <c:pt idx="0">
                  <c:v>1st Yr. Appropriation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Appro!$F$1:$N$1</c:f>
              <c:strCache>
                <c:ptCount val="9"/>
                <c:pt idx="0">
                  <c:v>FY16</c:v>
                </c:pt>
                <c:pt idx="1">
                  <c:v>FY17*</c:v>
                </c:pt>
                <c:pt idx="2">
                  <c:v>FY18</c:v>
                </c:pt>
                <c:pt idx="3">
                  <c:v>FY19</c:v>
                </c:pt>
                <c:pt idx="4">
                  <c:v>FY20</c:v>
                </c:pt>
                <c:pt idx="5">
                  <c:v>FY21</c:v>
                </c:pt>
                <c:pt idx="6">
                  <c:v>FY22</c:v>
                </c:pt>
                <c:pt idx="7">
                  <c:v>FY23</c:v>
                </c:pt>
                <c:pt idx="8">
                  <c:v>FY24</c:v>
                </c:pt>
              </c:strCache>
            </c:strRef>
          </c:cat>
          <c:val>
            <c:numRef>
              <c:f>Appro!$F$2:$N$2</c:f>
              <c:numCache>
                <c:formatCode>"$"#,##0_);[Red]\("$"#,##0\)</c:formatCode>
                <c:ptCount val="9"/>
                <c:pt idx="0">
                  <c:v>7000000</c:v>
                </c:pt>
                <c:pt idx="1">
                  <c:v>7500000</c:v>
                </c:pt>
                <c:pt idx="2">
                  <c:v>23102218</c:v>
                </c:pt>
                <c:pt idx="3">
                  <c:v>25000001</c:v>
                </c:pt>
                <c:pt idx="4">
                  <c:v>25050287</c:v>
                </c:pt>
                <c:pt idx="5">
                  <c:v>25051713</c:v>
                </c:pt>
                <c:pt idx="6">
                  <c:v>25051713</c:v>
                </c:pt>
                <c:pt idx="7">
                  <c:v>25051713</c:v>
                </c:pt>
                <c:pt idx="8">
                  <c:v>33837165</c:v>
                </c:pt>
              </c:numCache>
            </c:numRef>
          </c:val>
          <c:extLst>
            <c:ext xmlns:c16="http://schemas.microsoft.com/office/drawing/2014/chart" uri="{C3380CC4-5D6E-409C-BE32-E72D297353CC}">
              <c16:uniqueId val="{00000000-5831-4A4A-9ED2-130D3D03A7E6}"/>
            </c:ext>
          </c:extLst>
        </c:ser>
        <c:dLbls>
          <c:showLegendKey val="0"/>
          <c:showVal val="0"/>
          <c:showCatName val="0"/>
          <c:showSerName val="0"/>
          <c:showPercent val="0"/>
          <c:showBubbleSize val="0"/>
        </c:dLbls>
        <c:gapWidth val="150"/>
        <c:axId val="72891392"/>
        <c:axId val="72905472"/>
      </c:barChart>
      <c:catAx>
        <c:axId val="72891392"/>
        <c:scaling>
          <c:orientation val="minMax"/>
        </c:scaling>
        <c:delete val="0"/>
        <c:axPos val="b"/>
        <c:numFmt formatCode="General" sourceLinked="0"/>
        <c:majorTickMark val="out"/>
        <c:minorTickMark val="none"/>
        <c:tickLblPos val="nextTo"/>
        <c:crossAx val="72905472"/>
        <c:crosses val="autoZero"/>
        <c:auto val="1"/>
        <c:lblAlgn val="ctr"/>
        <c:lblOffset val="100"/>
        <c:noMultiLvlLbl val="0"/>
      </c:catAx>
      <c:valAx>
        <c:axId val="72905472"/>
        <c:scaling>
          <c:orientation val="minMax"/>
        </c:scaling>
        <c:delete val="0"/>
        <c:axPos val="l"/>
        <c:majorGridlines/>
        <c:numFmt formatCode="&quot;$&quot;#,##0_);[Red]\(&quot;$&quot;#,##0\)" sourceLinked="1"/>
        <c:majorTickMark val="out"/>
        <c:minorTickMark val="none"/>
        <c:tickLblPos val="nextTo"/>
        <c:crossAx val="7289139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4169414370078738E-2"/>
          <c:y val="0.14288635795441482"/>
          <c:w val="0.94583058562992128"/>
          <c:h val="0.69413655793455131"/>
        </c:manualLayout>
      </c:layout>
      <c:barChart>
        <c:barDir val="col"/>
        <c:grouping val="clustered"/>
        <c:varyColors val="0"/>
        <c:ser>
          <c:idx val="0"/>
          <c:order val="0"/>
          <c:tx>
            <c:strRef>
              <c:f>Sheet1!$B$1</c:f>
              <c:strCache>
                <c:ptCount val="1"/>
                <c:pt idx="0">
                  <c:v>Role of Respondents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Administrator</c:v>
                </c:pt>
                <c:pt idx="1">
                  <c:v>Educator</c:v>
                </c:pt>
                <c:pt idx="2">
                  <c:v>Advocate</c:v>
                </c:pt>
                <c:pt idx="3">
                  <c:v>Higher Education Professional</c:v>
                </c:pt>
                <c:pt idx="4">
                  <c:v>Other</c:v>
                </c:pt>
              </c:strCache>
            </c:strRef>
          </c:cat>
          <c:val>
            <c:numRef>
              <c:f>Sheet1!$B$2:$B$6</c:f>
              <c:numCache>
                <c:formatCode>General</c:formatCode>
                <c:ptCount val="5"/>
                <c:pt idx="0">
                  <c:v>131</c:v>
                </c:pt>
                <c:pt idx="1">
                  <c:v>84</c:v>
                </c:pt>
                <c:pt idx="2">
                  <c:v>133</c:v>
                </c:pt>
                <c:pt idx="3">
                  <c:v>3</c:v>
                </c:pt>
                <c:pt idx="4">
                  <c:v>96</c:v>
                </c:pt>
              </c:numCache>
            </c:numRef>
          </c:val>
          <c:extLst>
            <c:ext xmlns:c16="http://schemas.microsoft.com/office/drawing/2014/chart" uri="{C3380CC4-5D6E-409C-BE32-E72D297353CC}">
              <c16:uniqueId val="{00000000-7374-4BCF-B76F-B609AE043CBC}"/>
            </c:ext>
          </c:extLst>
        </c:ser>
        <c:dLbls>
          <c:showLegendKey val="0"/>
          <c:showVal val="0"/>
          <c:showCatName val="0"/>
          <c:showSerName val="0"/>
          <c:showPercent val="0"/>
          <c:showBubbleSize val="0"/>
        </c:dLbls>
        <c:gapWidth val="219"/>
        <c:overlap val="-27"/>
        <c:axId val="1266348768"/>
        <c:axId val="1266346848"/>
      </c:barChart>
      <c:catAx>
        <c:axId val="126634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266346848"/>
        <c:crosses val="autoZero"/>
        <c:auto val="1"/>
        <c:lblAlgn val="ctr"/>
        <c:lblOffset val="100"/>
        <c:noMultiLvlLbl val="0"/>
      </c:catAx>
      <c:valAx>
        <c:axId val="12663468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266348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42060367454063"/>
          <c:y val="5.0925925925925923E-2"/>
          <c:w val="0.73102384076990379"/>
          <c:h val="0.44345727617381159"/>
        </c:manualLayout>
      </c:layout>
      <c:barChart>
        <c:barDir val="col"/>
        <c:grouping val="clustered"/>
        <c:varyColors val="0"/>
        <c:ser>
          <c:idx val="0"/>
          <c:order val="0"/>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Sheet4!$A$2:$A$13</c:f>
              <c:strCache>
                <c:ptCount val="12"/>
                <c:pt idx="0">
                  <c:v>Complete overview of the new IEP </c:v>
                </c:pt>
                <c:pt idx="1">
                  <c:v>Goal writing </c:v>
                </c:pt>
                <c:pt idx="2">
                  <c:v>Accommodations and modifications</c:v>
                </c:pt>
                <c:pt idx="3">
                  <c:v>Present Leves (including strengths, interests, preferences, and impact of the disability)</c:v>
                </c:pt>
                <c:pt idx="4">
                  <c:v>Transition planning</c:v>
                </c:pt>
                <c:pt idx="5">
                  <c:v>Enhancing family engagement in the IEP process </c:v>
                </c:pt>
                <c:pt idx="6">
                  <c:v>Service delivery </c:v>
                </c:pt>
                <c:pt idx="7">
                  <c:v>Developing IEPs for English learners with disabilities </c:v>
                </c:pt>
                <c:pt idx="8">
                  <c:v>Autism planning </c:v>
                </c:pt>
                <c:pt idx="9">
                  <c:v>Developing early childhood IEPs </c:v>
                </c:pt>
                <c:pt idx="10">
                  <c:v>Assistive technology  </c:v>
                </c:pt>
                <c:pt idx="11">
                  <c:v>Augmentative and alternative communication </c:v>
                </c:pt>
              </c:strCache>
            </c:strRef>
          </c:cat>
          <c:val>
            <c:numRef>
              <c:f>Sheet4!$B$2:$B$13</c:f>
              <c:numCache>
                <c:formatCode>General</c:formatCode>
                <c:ptCount val="12"/>
                <c:pt idx="0">
                  <c:v>230</c:v>
                </c:pt>
                <c:pt idx="1">
                  <c:v>221</c:v>
                </c:pt>
                <c:pt idx="2">
                  <c:v>218</c:v>
                </c:pt>
                <c:pt idx="3">
                  <c:v>167</c:v>
                </c:pt>
                <c:pt idx="4">
                  <c:v>129</c:v>
                </c:pt>
                <c:pt idx="5">
                  <c:v>126</c:v>
                </c:pt>
                <c:pt idx="6">
                  <c:v>118</c:v>
                </c:pt>
                <c:pt idx="7">
                  <c:v>83</c:v>
                </c:pt>
                <c:pt idx="8">
                  <c:v>77</c:v>
                </c:pt>
                <c:pt idx="9">
                  <c:v>55</c:v>
                </c:pt>
                <c:pt idx="10">
                  <c:v>54</c:v>
                </c:pt>
                <c:pt idx="11">
                  <c:v>49</c:v>
                </c:pt>
              </c:numCache>
            </c:numRef>
          </c:val>
          <c:extLst>
            <c:ext xmlns:c16="http://schemas.microsoft.com/office/drawing/2014/chart" uri="{C3380CC4-5D6E-409C-BE32-E72D297353CC}">
              <c16:uniqueId val="{00000000-BB00-4895-9D47-C5FAEFC1A1B7}"/>
            </c:ext>
          </c:extLst>
        </c:ser>
        <c:dLbls>
          <c:dLblPos val="inEnd"/>
          <c:showLegendKey val="0"/>
          <c:showVal val="1"/>
          <c:showCatName val="0"/>
          <c:showSerName val="0"/>
          <c:showPercent val="0"/>
          <c:showBubbleSize val="0"/>
        </c:dLbls>
        <c:gapWidth val="41"/>
        <c:axId val="858513304"/>
        <c:axId val="858512944"/>
      </c:barChart>
      <c:catAx>
        <c:axId val="8585133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effectLst/>
                <a:latin typeface="+mn-lt"/>
                <a:ea typeface="+mn-ea"/>
                <a:cs typeface="+mn-cs"/>
              </a:defRPr>
            </a:pPr>
            <a:endParaRPr lang="en-US"/>
          </a:p>
        </c:txPr>
        <c:crossAx val="858512944"/>
        <c:crosses val="autoZero"/>
        <c:auto val="1"/>
        <c:lblAlgn val="ctr"/>
        <c:lblOffset val="100"/>
        <c:noMultiLvlLbl val="0"/>
      </c:catAx>
      <c:valAx>
        <c:axId val="858512944"/>
        <c:scaling>
          <c:orientation val="minMax"/>
        </c:scaling>
        <c:delete val="1"/>
        <c:axPos val="l"/>
        <c:numFmt formatCode="General" sourceLinked="1"/>
        <c:majorTickMark val="none"/>
        <c:minorTickMark val="none"/>
        <c:tickLblPos val="nextTo"/>
        <c:crossAx val="858513304"/>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197" b="1"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0">
                  <a:schemeClr val="accent2"/>
                </a:gs>
                <a:gs pos="100000">
                  <a:schemeClr val="accent2">
                    <a:lumMod val="84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Sheet6!$A$2:$A$13</c:f>
              <c:strCache>
                <c:ptCount val="12"/>
                <c:pt idx="0">
                  <c:v>Complete overview of the new IEP </c:v>
                </c:pt>
                <c:pt idx="1">
                  <c:v>Goal writing </c:v>
                </c:pt>
                <c:pt idx="2">
                  <c:v>Accommodations and modifications</c:v>
                </c:pt>
                <c:pt idx="3">
                  <c:v>Present Leves (including strengths, interests, preferences, and impact of the disability)</c:v>
                </c:pt>
                <c:pt idx="4">
                  <c:v>Transition planning</c:v>
                </c:pt>
                <c:pt idx="5">
                  <c:v>Enhancing family engagement in the IEP process </c:v>
                </c:pt>
                <c:pt idx="6">
                  <c:v>Service delivery </c:v>
                </c:pt>
                <c:pt idx="7">
                  <c:v>Developing IEPs for English learners with disabilities </c:v>
                </c:pt>
                <c:pt idx="8">
                  <c:v>Autism planning </c:v>
                </c:pt>
                <c:pt idx="9">
                  <c:v>Developing early childhood IEPs </c:v>
                </c:pt>
                <c:pt idx="10">
                  <c:v>Assistive technology  </c:v>
                </c:pt>
                <c:pt idx="11">
                  <c:v>Augmentative and alternative communication </c:v>
                </c:pt>
              </c:strCache>
            </c:strRef>
          </c:cat>
          <c:val>
            <c:numRef>
              <c:f>Sheet6!$B$2:$B$13</c:f>
              <c:numCache>
                <c:formatCode>General</c:formatCode>
                <c:ptCount val="12"/>
                <c:pt idx="0">
                  <c:v>96</c:v>
                </c:pt>
                <c:pt idx="1">
                  <c:v>109</c:v>
                </c:pt>
                <c:pt idx="2">
                  <c:v>71</c:v>
                </c:pt>
                <c:pt idx="3">
                  <c:v>82</c:v>
                </c:pt>
                <c:pt idx="4">
                  <c:v>44</c:v>
                </c:pt>
                <c:pt idx="5">
                  <c:v>39</c:v>
                </c:pt>
                <c:pt idx="6">
                  <c:v>39</c:v>
                </c:pt>
                <c:pt idx="7">
                  <c:v>63</c:v>
                </c:pt>
                <c:pt idx="8">
                  <c:v>26</c:v>
                </c:pt>
                <c:pt idx="9">
                  <c:v>33</c:v>
                </c:pt>
                <c:pt idx="10">
                  <c:v>23</c:v>
                </c:pt>
                <c:pt idx="11">
                  <c:v>18</c:v>
                </c:pt>
              </c:numCache>
            </c:numRef>
          </c:val>
          <c:extLst>
            <c:ext xmlns:c16="http://schemas.microsoft.com/office/drawing/2014/chart" uri="{C3380CC4-5D6E-409C-BE32-E72D297353CC}">
              <c16:uniqueId val="{00000000-6DC1-45CC-9DF4-177E9C3F77B8}"/>
            </c:ext>
          </c:extLst>
        </c:ser>
        <c:dLbls>
          <c:dLblPos val="inEnd"/>
          <c:showLegendKey val="0"/>
          <c:showVal val="1"/>
          <c:showCatName val="0"/>
          <c:showSerName val="0"/>
          <c:showPercent val="0"/>
          <c:showBubbleSize val="0"/>
        </c:dLbls>
        <c:gapWidth val="41"/>
        <c:axId val="568589976"/>
        <c:axId val="568591416"/>
      </c:barChart>
      <c:catAx>
        <c:axId val="5685899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effectLst/>
                <a:latin typeface="+mn-lt"/>
                <a:ea typeface="+mn-ea"/>
                <a:cs typeface="+mn-cs"/>
              </a:defRPr>
            </a:pPr>
            <a:endParaRPr lang="en-US"/>
          </a:p>
        </c:txPr>
        <c:crossAx val="568591416"/>
        <c:crosses val="autoZero"/>
        <c:auto val="1"/>
        <c:lblAlgn val="ctr"/>
        <c:lblOffset val="100"/>
        <c:noMultiLvlLbl val="0"/>
      </c:catAx>
      <c:valAx>
        <c:axId val="568591416"/>
        <c:scaling>
          <c:orientation val="minMax"/>
        </c:scaling>
        <c:delete val="1"/>
        <c:axPos val="l"/>
        <c:numFmt formatCode="General" sourceLinked="1"/>
        <c:majorTickMark val="none"/>
        <c:minorTickMark val="none"/>
        <c:tickLblPos val="nextTo"/>
        <c:crossAx val="568589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0">
                  <a:schemeClr val="accent2"/>
                </a:gs>
                <a:gs pos="100000">
                  <a:schemeClr val="accent2">
                    <a:lumMod val="84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Sheet6!$A$2:$A$13</c:f>
              <c:strCache>
                <c:ptCount val="12"/>
                <c:pt idx="0">
                  <c:v>Complete overview of the new IEP </c:v>
                </c:pt>
                <c:pt idx="1">
                  <c:v>Goal writing </c:v>
                </c:pt>
                <c:pt idx="2">
                  <c:v>Accommodations and modifications</c:v>
                </c:pt>
                <c:pt idx="3">
                  <c:v>Present Leves (including strengths, interests, preferences, and impact of the disability)</c:v>
                </c:pt>
                <c:pt idx="4">
                  <c:v>Transition planning</c:v>
                </c:pt>
                <c:pt idx="5">
                  <c:v>Enhancing family engagement in the IEP process </c:v>
                </c:pt>
                <c:pt idx="6">
                  <c:v>Service delivery </c:v>
                </c:pt>
                <c:pt idx="7">
                  <c:v>Developing IEPs for English learners with disabilities </c:v>
                </c:pt>
                <c:pt idx="8">
                  <c:v>Autism planning </c:v>
                </c:pt>
                <c:pt idx="9">
                  <c:v>Developing early childhood IEPs </c:v>
                </c:pt>
                <c:pt idx="10">
                  <c:v>Assistive technology  </c:v>
                </c:pt>
                <c:pt idx="11">
                  <c:v>Augmentative and alternative communication </c:v>
                </c:pt>
              </c:strCache>
            </c:strRef>
          </c:cat>
          <c:val>
            <c:numRef>
              <c:f>Sheet6!$B$2:$B$13</c:f>
              <c:numCache>
                <c:formatCode>General</c:formatCode>
                <c:ptCount val="12"/>
                <c:pt idx="0">
                  <c:v>81</c:v>
                </c:pt>
                <c:pt idx="1">
                  <c:v>64</c:v>
                </c:pt>
                <c:pt idx="2">
                  <c:v>51</c:v>
                </c:pt>
                <c:pt idx="3">
                  <c:v>50</c:v>
                </c:pt>
                <c:pt idx="4">
                  <c:v>57</c:v>
                </c:pt>
                <c:pt idx="5">
                  <c:v>44</c:v>
                </c:pt>
                <c:pt idx="6">
                  <c:v>45</c:v>
                </c:pt>
                <c:pt idx="7">
                  <c:v>10</c:v>
                </c:pt>
                <c:pt idx="8">
                  <c:v>31</c:v>
                </c:pt>
                <c:pt idx="9">
                  <c:v>14</c:v>
                </c:pt>
                <c:pt idx="10">
                  <c:v>19</c:v>
                </c:pt>
                <c:pt idx="11">
                  <c:v>17</c:v>
                </c:pt>
              </c:numCache>
            </c:numRef>
          </c:val>
          <c:extLst>
            <c:ext xmlns:c16="http://schemas.microsoft.com/office/drawing/2014/chart" uri="{C3380CC4-5D6E-409C-BE32-E72D297353CC}">
              <c16:uniqueId val="{00000000-2327-42A1-BE94-0D71FCD1012B}"/>
            </c:ext>
          </c:extLst>
        </c:ser>
        <c:dLbls>
          <c:dLblPos val="inEnd"/>
          <c:showLegendKey val="0"/>
          <c:showVal val="1"/>
          <c:showCatName val="0"/>
          <c:showSerName val="0"/>
          <c:showPercent val="0"/>
          <c:showBubbleSize val="0"/>
        </c:dLbls>
        <c:gapWidth val="41"/>
        <c:axId val="568589976"/>
        <c:axId val="568591416"/>
      </c:barChart>
      <c:catAx>
        <c:axId val="5685899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effectLst/>
                <a:latin typeface="+mn-lt"/>
                <a:ea typeface="+mn-ea"/>
                <a:cs typeface="+mn-cs"/>
              </a:defRPr>
            </a:pPr>
            <a:endParaRPr lang="en-US"/>
          </a:p>
        </c:txPr>
        <c:crossAx val="568591416"/>
        <c:crosses val="autoZero"/>
        <c:auto val="1"/>
        <c:lblAlgn val="ctr"/>
        <c:lblOffset val="100"/>
        <c:noMultiLvlLbl val="0"/>
      </c:catAx>
      <c:valAx>
        <c:axId val="568591416"/>
        <c:scaling>
          <c:orientation val="minMax"/>
        </c:scaling>
        <c:delete val="1"/>
        <c:axPos val="l"/>
        <c:numFmt formatCode="General" sourceLinked="1"/>
        <c:majorTickMark val="none"/>
        <c:minorTickMark val="none"/>
        <c:tickLblPos val="nextTo"/>
        <c:crossAx val="568589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Sheet3!$B$1</c:f>
              <c:strCache>
                <c:ptCount val="1"/>
                <c:pt idx="0">
                  <c:v>Advocates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Sheet3!$A$2:$A$13</c:f>
              <c:strCache>
                <c:ptCount val="12"/>
                <c:pt idx="0">
                  <c:v>Complete overview of the new IEP           </c:v>
                </c:pt>
                <c:pt idx="1">
                  <c:v>Goal writing                                                </c:v>
                </c:pt>
                <c:pt idx="2">
                  <c:v>Accommodations and Modifications      </c:v>
                </c:pt>
                <c:pt idx="3">
                  <c:v>Present Levels                                           </c:v>
                </c:pt>
                <c:pt idx="4">
                  <c:v>Transition Planning                                    </c:v>
                </c:pt>
                <c:pt idx="5">
                  <c:v>Enhancing family engagement in the IEP Process</c:v>
                </c:pt>
                <c:pt idx="6">
                  <c:v>Service delivery                                         </c:v>
                </c:pt>
                <c:pt idx="7">
                  <c:v>Developing IEPs for ELWD                                </c:v>
                </c:pt>
                <c:pt idx="8">
                  <c:v>Autism planning                                    </c:v>
                </c:pt>
                <c:pt idx="9">
                  <c:v>Developing early childhood IEPs          </c:v>
                </c:pt>
                <c:pt idx="10">
                  <c:v>Assistive technology                                  </c:v>
                </c:pt>
                <c:pt idx="11">
                  <c:v>AAC                                                             </c:v>
                </c:pt>
              </c:strCache>
            </c:strRef>
          </c:cat>
          <c:val>
            <c:numRef>
              <c:f>Sheet3!$B$2:$B$13</c:f>
              <c:numCache>
                <c:formatCode>General</c:formatCode>
                <c:ptCount val="12"/>
                <c:pt idx="0">
                  <c:v>81</c:v>
                </c:pt>
                <c:pt idx="1">
                  <c:v>64</c:v>
                </c:pt>
                <c:pt idx="2">
                  <c:v>51</c:v>
                </c:pt>
                <c:pt idx="3">
                  <c:v>50</c:v>
                </c:pt>
                <c:pt idx="4">
                  <c:v>57</c:v>
                </c:pt>
                <c:pt idx="5">
                  <c:v>44</c:v>
                </c:pt>
                <c:pt idx="6">
                  <c:v>45</c:v>
                </c:pt>
                <c:pt idx="7">
                  <c:v>10</c:v>
                </c:pt>
                <c:pt idx="8">
                  <c:v>31</c:v>
                </c:pt>
                <c:pt idx="9">
                  <c:v>14</c:v>
                </c:pt>
                <c:pt idx="10">
                  <c:v>19</c:v>
                </c:pt>
                <c:pt idx="11">
                  <c:v>17</c:v>
                </c:pt>
              </c:numCache>
            </c:numRef>
          </c:val>
          <c:extLst>
            <c:ext xmlns:c16="http://schemas.microsoft.com/office/drawing/2014/chart" uri="{C3380CC4-5D6E-409C-BE32-E72D297353CC}">
              <c16:uniqueId val="{00000000-1E01-4382-BECE-209E066262F0}"/>
            </c:ext>
          </c:extLst>
        </c:ser>
        <c:ser>
          <c:idx val="1"/>
          <c:order val="1"/>
          <c:tx>
            <c:strRef>
              <c:f>Sheet3!$C$1</c:f>
              <c:strCache>
                <c:ptCount val="1"/>
                <c:pt idx="0">
                  <c:v>Admin/Educators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Sheet3!$A$2:$A$13</c:f>
              <c:strCache>
                <c:ptCount val="12"/>
                <c:pt idx="0">
                  <c:v>Complete overview of the new IEP           </c:v>
                </c:pt>
                <c:pt idx="1">
                  <c:v>Goal writing                                                </c:v>
                </c:pt>
                <c:pt idx="2">
                  <c:v>Accommodations and Modifications      </c:v>
                </c:pt>
                <c:pt idx="3">
                  <c:v>Present Levels                                           </c:v>
                </c:pt>
                <c:pt idx="4">
                  <c:v>Transition Planning                                    </c:v>
                </c:pt>
                <c:pt idx="5">
                  <c:v>Enhancing family engagement in the IEP Process</c:v>
                </c:pt>
                <c:pt idx="6">
                  <c:v>Service delivery                                         </c:v>
                </c:pt>
                <c:pt idx="7">
                  <c:v>Developing IEPs for ELWD                                </c:v>
                </c:pt>
                <c:pt idx="8">
                  <c:v>Autism planning                                    </c:v>
                </c:pt>
                <c:pt idx="9">
                  <c:v>Developing early childhood IEPs          </c:v>
                </c:pt>
                <c:pt idx="10">
                  <c:v>Assistive technology                                  </c:v>
                </c:pt>
                <c:pt idx="11">
                  <c:v>AAC                                                             </c:v>
                </c:pt>
              </c:strCache>
            </c:strRef>
          </c:cat>
          <c:val>
            <c:numRef>
              <c:f>Sheet3!$C$2:$C$13</c:f>
              <c:numCache>
                <c:formatCode>General</c:formatCode>
                <c:ptCount val="12"/>
                <c:pt idx="0">
                  <c:v>96</c:v>
                </c:pt>
                <c:pt idx="1">
                  <c:v>109</c:v>
                </c:pt>
                <c:pt idx="2">
                  <c:v>71</c:v>
                </c:pt>
                <c:pt idx="3">
                  <c:v>82</c:v>
                </c:pt>
                <c:pt idx="4">
                  <c:v>44</c:v>
                </c:pt>
                <c:pt idx="5">
                  <c:v>39</c:v>
                </c:pt>
                <c:pt idx="6">
                  <c:v>39</c:v>
                </c:pt>
                <c:pt idx="7">
                  <c:v>63</c:v>
                </c:pt>
                <c:pt idx="8">
                  <c:v>26</c:v>
                </c:pt>
                <c:pt idx="9">
                  <c:v>33</c:v>
                </c:pt>
                <c:pt idx="10">
                  <c:v>23</c:v>
                </c:pt>
                <c:pt idx="11">
                  <c:v>18</c:v>
                </c:pt>
              </c:numCache>
            </c:numRef>
          </c:val>
          <c:extLst>
            <c:ext xmlns:c16="http://schemas.microsoft.com/office/drawing/2014/chart" uri="{C3380CC4-5D6E-409C-BE32-E72D297353CC}">
              <c16:uniqueId val="{00000001-1E01-4382-BECE-209E066262F0}"/>
            </c:ext>
          </c:extLst>
        </c:ser>
        <c:dLbls>
          <c:dLblPos val="outEnd"/>
          <c:showLegendKey val="0"/>
          <c:showVal val="1"/>
          <c:showCatName val="0"/>
          <c:showSerName val="0"/>
          <c:showPercent val="0"/>
          <c:showBubbleSize val="0"/>
        </c:dLbls>
        <c:gapWidth val="219"/>
        <c:overlap val="-27"/>
        <c:axId val="726699280"/>
        <c:axId val="726698200"/>
      </c:barChart>
      <c:catAx>
        <c:axId val="72669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726698200"/>
        <c:crosses val="autoZero"/>
        <c:auto val="1"/>
        <c:lblAlgn val="ctr"/>
        <c:lblOffset val="100"/>
        <c:noMultiLvlLbl val="0"/>
      </c:catAx>
      <c:valAx>
        <c:axId val="726698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726699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64788385826775E-2"/>
          <c:y val="0.17695071500057116"/>
          <c:w val="0.93163521161417318"/>
          <c:h val="0.76748654235442038"/>
        </c:manualLayout>
      </c:layout>
      <c:barChart>
        <c:barDir val="col"/>
        <c:grouping val="clustered"/>
        <c:varyColors val="0"/>
        <c:ser>
          <c:idx val="0"/>
          <c:order val="0"/>
          <c:tx>
            <c:strRef>
              <c:f>Sheet1!$B$1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Virtual</c:v>
                </c:pt>
                <c:pt idx="1">
                  <c:v>In-Person</c:v>
                </c:pt>
                <c:pt idx="2">
                  <c:v>Blended Learning</c:v>
                </c:pt>
              </c:strCache>
            </c:strRef>
          </c:cat>
          <c:val>
            <c:numRef>
              <c:f>Sheet1!$B$2:$B$4</c:f>
              <c:numCache>
                <c:formatCode>General</c:formatCode>
                <c:ptCount val="3"/>
                <c:pt idx="0">
                  <c:v>244</c:v>
                </c:pt>
                <c:pt idx="1">
                  <c:v>108</c:v>
                </c:pt>
                <c:pt idx="2">
                  <c:v>145</c:v>
                </c:pt>
              </c:numCache>
            </c:numRef>
          </c:val>
          <c:extLst>
            <c:ext xmlns:c16="http://schemas.microsoft.com/office/drawing/2014/chart" uri="{C3380CC4-5D6E-409C-BE32-E72D297353CC}">
              <c16:uniqueId val="{00000000-4B6B-482C-B1C0-E45927D2E800}"/>
            </c:ext>
          </c:extLst>
        </c:ser>
        <c:dLbls>
          <c:showLegendKey val="0"/>
          <c:showVal val="0"/>
          <c:showCatName val="0"/>
          <c:showSerName val="0"/>
          <c:showPercent val="0"/>
          <c:showBubbleSize val="0"/>
        </c:dLbls>
        <c:gapWidth val="219"/>
        <c:overlap val="-27"/>
        <c:axId val="1561241136"/>
        <c:axId val="1561246416"/>
      </c:barChart>
      <c:catAx>
        <c:axId val="156124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61246416"/>
        <c:crosses val="autoZero"/>
        <c:auto val="1"/>
        <c:lblAlgn val="ctr"/>
        <c:lblOffset val="100"/>
        <c:noMultiLvlLbl val="0"/>
      </c:catAx>
      <c:valAx>
        <c:axId val="15612464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61241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5B50E8-4BBC-437E-841D-073BB40D70A9}"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C8599730-D072-4E69-A792-BD46E5721751}">
      <dgm:prSet/>
      <dgm:spPr/>
      <dgm:t>
        <a:bodyPr/>
        <a:lstStyle/>
        <a:p>
          <a:r>
            <a:rPr lang="en-US"/>
            <a:t>General Supervision Updates</a:t>
          </a:r>
        </a:p>
      </dgm:t>
    </dgm:pt>
    <dgm:pt modelId="{D4F8573B-6769-448C-BB27-6C6BFFD8B3BB}" type="parTrans" cxnId="{37C92D49-0C75-48C6-B7E5-6F64B62B5722}">
      <dgm:prSet/>
      <dgm:spPr/>
      <dgm:t>
        <a:bodyPr/>
        <a:lstStyle/>
        <a:p>
          <a:endParaRPr lang="en-US"/>
        </a:p>
      </dgm:t>
    </dgm:pt>
    <dgm:pt modelId="{F84CC3EC-6858-4095-A4DD-ACACD0A69D12}" type="sibTrans" cxnId="{37C92D49-0C75-48C6-B7E5-6F64B62B5722}">
      <dgm:prSet/>
      <dgm:spPr/>
      <dgm:t>
        <a:bodyPr/>
        <a:lstStyle/>
        <a:p>
          <a:endParaRPr lang="en-US"/>
        </a:p>
      </dgm:t>
    </dgm:pt>
    <dgm:pt modelId="{F8AF25DB-8E4D-4B23-83FA-ED97311F8F49}">
      <dgm:prSet/>
      <dgm:spPr/>
      <dgm:t>
        <a:bodyPr/>
        <a:lstStyle/>
        <a:p>
          <a:r>
            <a:rPr lang="en-US"/>
            <a:t>New IEP Update</a:t>
          </a:r>
        </a:p>
      </dgm:t>
    </dgm:pt>
    <dgm:pt modelId="{B6744E79-3CBE-44D9-B52D-4FCF6DD1353D}" type="parTrans" cxnId="{25956941-B59F-40A7-B0F2-82F6614EFBF1}">
      <dgm:prSet/>
      <dgm:spPr/>
      <dgm:t>
        <a:bodyPr/>
        <a:lstStyle/>
        <a:p>
          <a:endParaRPr lang="en-US"/>
        </a:p>
      </dgm:t>
    </dgm:pt>
    <dgm:pt modelId="{08CC3BCB-075D-479A-BEB4-C26ABFCA22DD}" type="sibTrans" cxnId="{25956941-B59F-40A7-B0F2-82F6614EFBF1}">
      <dgm:prSet/>
      <dgm:spPr/>
      <dgm:t>
        <a:bodyPr/>
        <a:lstStyle/>
        <a:p>
          <a:endParaRPr lang="en-US"/>
        </a:p>
      </dgm:t>
    </dgm:pt>
    <dgm:pt modelId="{E506DAC9-6A6F-462F-A391-614E01C9E54E}">
      <dgm:prSet/>
      <dgm:spPr/>
      <dgm:t>
        <a:bodyPr/>
        <a:lstStyle/>
        <a:p>
          <a:r>
            <a:rPr lang="en-US"/>
            <a:t>Special Education Updates</a:t>
          </a:r>
        </a:p>
      </dgm:t>
    </dgm:pt>
    <dgm:pt modelId="{27B9E2FD-B1DE-4E88-8A14-CE50804D364B}" type="parTrans" cxnId="{3563C3BB-FCEE-4563-9BC1-D33F2A130DBD}">
      <dgm:prSet/>
      <dgm:spPr/>
      <dgm:t>
        <a:bodyPr/>
        <a:lstStyle/>
        <a:p>
          <a:endParaRPr lang="en-US"/>
        </a:p>
      </dgm:t>
    </dgm:pt>
    <dgm:pt modelId="{747936FC-3C74-4494-80AD-DACAD2C10B44}" type="sibTrans" cxnId="{3563C3BB-FCEE-4563-9BC1-D33F2A130DBD}">
      <dgm:prSet/>
      <dgm:spPr/>
      <dgm:t>
        <a:bodyPr/>
        <a:lstStyle/>
        <a:p>
          <a:endParaRPr lang="en-US"/>
        </a:p>
      </dgm:t>
    </dgm:pt>
    <dgm:pt modelId="{B719A772-DCEF-4471-8828-6212B4CA2AB1}">
      <dgm:prSet/>
      <dgm:spPr/>
      <dgm:t>
        <a:bodyPr/>
        <a:lstStyle/>
        <a:p>
          <a:r>
            <a:rPr lang="en-US"/>
            <a:t>DDS- 688 Referrals</a:t>
          </a:r>
        </a:p>
      </dgm:t>
    </dgm:pt>
    <dgm:pt modelId="{AB11F440-0728-401A-B22F-414B39251CCF}" type="parTrans" cxnId="{602547B0-59DF-4D33-8808-5955BB434A69}">
      <dgm:prSet/>
      <dgm:spPr/>
      <dgm:t>
        <a:bodyPr/>
        <a:lstStyle/>
        <a:p>
          <a:endParaRPr lang="en-US"/>
        </a:p>
      </dgm:t>
    </dgm:pt>
    <dgm:pt modelId="{4AADD871-9AE3-4DAD-999D-A4A515D53E88}" type="sibTrans" cxnId="{602547B0-59DF-4D33-8808-5955BB434A69}">
      <dgm:prSet/>
      <dgm:spPr/>
      <dgm:t>
        <a:bodyPr/>
        <a:lstStyle/>
        <a:p>
          <a:endParaRPr lang="en-US"/>
        </a:p>
      </dgm:t>
    </dgm:pt>
    <dgm:pt modelId="{DA69F6F1-4960-498A-AD25-085078C7C016}" type="pres">
      <dgm:prSet presAssocID="{BB5B50E8-4BBC-437E-841D-073BB40D70A9}" presName="linear" presStyleCnt="0">
        <dgm:presLayoutVars>
          <dgm:dir/>
          <dgm:animLvl val="lvl"/>
          <dgm:resizeHandles val="exact"/>
        </dgm:presLayoutVars>
      </dgm:prSet>
      <dgm:spPr/>
    </dgm:pt>
    <dgm:pt modelId="{67D8C3D8-F27E-4EFE-94AC-E4FFF03D673A}" type="pres">
      <dgm:prSet presAssocID="{C8599730-D072-4E69-A792-BD46E5721751}" presName="parentLin" presStyleCnt="0"/>
      <dgm:spPr/>
    </dgm:pt>
    <dgm:pt modelId="{87BC6585-F209-4136-A1B9-274D0743CABA}" type="pres">
      <dgm:prSet presAssocID="{C8599730-D072-4E69-A792-BD46E5721751}" presName="parentLeftMargin" presStyleLbl="node1" presStyleIdx="0" presStyleCnt="4"/>
      <dgm:spPr/>
    </dgm:pt>
    <dgm:pt modelId="{279DEEA1-6CB3-4FB3-BFAD-133AEB085787}" type="pres">
      <dgm:prSet presAssocID="{C8599730-D072-4E69-A792-BD46E5721751}" presName="parentText" presStyleLbl="node1" presStyleIdx="0" presStyleCnt="4">
        <dgm:presLayoutVars>
          <dgm:chMax val="0"/>
          <dgm:bulletEnabled val="1"/>
        </dgm:presLayoutVars>
      </dgm:prSet>
      <dgm:spPr/>
    </dgm:pt>
    <dgm:pt modelId="{1C2A8E61-003B-4CDD-9F80-3840172FDECC}" type="pres">
      <dgm:prSet presAssocID="{C8599730-D072-4E69-A792-BD46E5721751}" presName="negativeSpace" presStyleCnt="0"/>
      <dgm:spPr/>
    </dgm:pt>
    <dgm:pt modelId="{BE386F73-133B-48C3-B582-BB9E1C3B8AEC}" type="pres">
      <dgm:prSet presAssocID="{C8599730-D072-4E69-A792-BD46E5721751}" presName="childText" presStyleLbl="conFgAcc1" presStyleIdx="0" presStyleCnt="4">
        <dgm:presLayoutVars>
          <dgm:bulletEnabled val="1"/>
        </dgm:presLayoutVars>
      </dgm:prSet>
      <dgm:spPr/>
    </dgm:pt>
    <dgm:pt modelId="{74B39D15-4741-40F8-9583-2BDD4C77615C}" type="pres">
      <dgm:prSet presAssocID="{F84CC3EC-6858-4095-A4DD-ACACD0A69D12}" presName="spaceBetweenRectangles" presStyleCnt="0"/>
      <dgm:spPr/>
    </dgm:pt>
    <dgm:pt modelId="{041F3860-A7C1-4225-8535-3B439F538012}" type="pres">
      <dgm:prSet presAssocID="{B719A772-DCEF-4471-8828-6212B4CA2AB1}" presName="parentLin" presStyleCnt="0"/>
      <dgm:spPr/>
    </dgm:pt>
    <dgm:pt modelId="{E4791F24-74F7-48AD-A53A-A4267E115E71}" type="pres">
      <dgm:prSet presAssocID="{B719A772-DCEF-4471-8828-6212B4CA2AB1}" presName="parentLeftMargin" presStyleLbl="node1" presStyleIdx="0" presStyleCnt="4"/>
      <dgm:spPr/>
    </dgm:pt>
    <dgm:pt modelId="{6A408EC5-0EB8-49BE-84BD-86B02DA2DCC8}" type="pres">
      <dgm:prSet presAssocID="{B719A772-DCEF-4471-8828-6212B4CA2AB1}" presName="parentText" presStyleLbl="node1" presStyleIdx="1" presStyleCnt="4">
        <dgm:presLayoutVars>
          <dgm:chMax val="0"/>
          <dgm:bulletEnabled val="1"/>
        </dgm:presLayoutVars>
      </dgm:prSet>
      <dgm:spPr/>
    </dgm:pt>
    <dgm:pt modelId="{D8D95109-2C4F-43B8-A8D1-55DD99E2D16A}" type="pres">
      <dgm:prSet presAssocID="{B719A772-DCEF-4471-8828-6212B4CA2AB1}" presName="negativeSpace" presStyleCnt="0"/>
      <dgm:spPr/>
    </dgm:pt>
    <dgm:pt modelId="{CAE66BCB-C822-4DB7-8668-3E7DE14EA422}" type="pres">
      <dgm:prSet presAssocID="{B719A772-DCEF-4471-8828-6212B4CA2AB1}" presName="childText" presStyleLbl="conFgAcc1" presStyleIdx="1" presStyleCnt="4">
        <dgm:presLayoutVars>
          <dgm:bulletEnabled val="1"/>
        </dgm:presLayoutVars>
      </dgm:prSet>
      <dgm:spPr/>
    </dgm:pt>
    <dgm:pt modelId="{9E52C717-9F65-4EAC-8241-5E78F0E788DE}" type="pres">
      <dgm:prSet presAssocID="{4AADD871-9AE3-4DAD-999D-A4A515D53E88}" presName="spaceBetweenRectangles" presStyleCnt="0"/>
      <dgm:spPr/>
    </dgm:pt>
    <dgm:pt modelId="{319CF5EE-4E93-4A08-BD56-ACF24A964F2B}" type="pres">
      <dgm:prSet presAssocID="{E506DAC9-6A6F-462F-A391-614E01C9E54E}" presName="parentLin" presStyleCnt="0"/>
      <dgm:spPr/>
    </dgm:pt>
    <dgm:pt modelId="{4BE5C50B-A581-4684-9CBB-446D23EBD19F}" type="pres">
      <dgm:prSet presAssocID="{E506DAC9-6A6F-462F-A391-614E01C9E54E}" presName="parentLeftMargin" presStyleLbl="node1" presStyleIdx="1" presStyleCnt="4"/>
      <dgm:spPr/>
    </dgm:pt>
    <dgm:pt modelId="{4B046189-2260-4DA7-8179-907D6BF2EDBD}" type="pres">
      <dgm:prSet presAssocID="{E506DAC9-6A6F-462F-A391-614E01C9E54E}" presName="parentText" presStyleLbl="node1" presStyleIdx="2" presStyleCnt="4">
        <dgm:presLayoutVars>
          <dgm:chMax val="0"/>
          <dgm:bulletEnabled val="1"/>
        </dgm:presLayoutVars>
      </dgm:prSet>
      <dgm:spPr/>
    </dgm:pt>
    <dgm:pt modelId="{C4154484-527A-4892-B1D9-BE2E61AE031E}" type="pres">
      <dgm:prSet presAssocID="{E506DAC9-6A6F-462F-A391-614E01C9E54E}" presName="negativeSpace" presStyleCnt="0"/>
      <dgm:spPr/>
    </dgm:pt>
    <dgm:pt modelId="{4C759F3F-0347-4907-B4B7-F2CEF8C680F6}" type="pres">
      <dgm:prSet presAssocID="{E506DAC9-6A6F-462F-A391-614E01C9E54E}" presName="childText" presStyleLbl="conFgAcc1" presStyleIdx="2" presStyleCnt="4">
        <dgm:presLayoutVars>
          <dgm:bulletEnabled val="1"/>
        </dgm:presLayoutVars>
      </dgm:prSet>
      <dgm:spPr/>
    </dgm:pt>
    <dgm:pt modelId="{3B85AE5D-4DF2-4DFE-900D-6E2D4564F6FB}" type="pres">
      <dgm:prSet presAssocID="{747936FC-3C74-4494-80AD-DACAD2C10B44}" presName="spaceBetweenRectangles" presStyleCnt="0"/>
      <dgm:spPr/>
    </dgm:pt>
    <dgm:pt modelId="{15EA8079-A89B-4058-9549-BCEC797F347E}" type="pres">
      <dgm:prSet presAssocID="{F8AF25DB-8E4D-4B23-83FA-ED97311F8F49}" presName="parentLin" presStyleCnt="0"/>
      <dgm:spPr/>
    </dgm:pt>
    <dgm:pt modelId="{5CE0D5A3-9A09-4066-9757-F060180D640F}" type="pres">
      <dgm:prSet presAssocID="{F8AF25DB-8E4D-4B23-83FA-ED97311F8F49}" presName="parentLeftMargin" presStyleLbl="node1" presStyleIdx="2" presStyleCnt="4"/>
      <dgm:spPr/>
    </dgm:pt>
    <dgm:pt modelId="{4ADA6631-695B-47B1-BA21-24435FACED09}" type="pres">
      <dgm:prSet presAssocID="{F8AF25DB-8E4D-4B23-83FA-ED97311F8F49}" presName="parentText" presStyleLbl="node1" presStyleIdx="3" presStyleCnt="4">
        <dgm:presLayoutVars>
          <dgm:chMax val="0"/>
          <dgm:bulletEnabled val="1"/>
        </dgm:presLayoutVars>
      </dgm:prSet>
      <dgm:spPr/>
    </dgm:pt>
    <dgm:pt modelId="{EBABC47D-6CF2-4595-83FD-AF1B4D8D8F4C}" type="pres">
      <dgm:prSet presAssocID="{F8AF25DB-8E4D-4B23-83FA-ED97311F8F49}" presName="negativeSpace" presStyleCnt="0"/>
      <dgm:spPr/>
    </dgm:pt>
    <dgm:pt modelId="{C9EB254A-A0B6-4889-9322-9DFA08F68D16}" type="pres">
      <dgm:prSet presAssocID="{F8AF25DB-8E4D-4B23-83FA-ED97311F8F49}" presName="childText" presStyleLbl="conFgAcc1" presStyleIdx="3" presStyleCnt="4">
        <dgm:presLayoutVars>
          <dgm:bulletEnabled val="1"/>
        </dgm:presLayoutVars>
      </dgm:prSet>
      <dgm:spPr/>
    </dgm:pt>
  </dgm:ptLst>
  <dgm:cxnLst>
    <dgm:cxn modelId="{8BF16006-9F38-4EC0-91D4-318A9F4C111A}" type="presOf" srcId="{C8599730-D072-4E69-A792-BD46E5721751}" destId="{87BC6585-F209-4136-A1B9-274D0743CABA}" srcOrd="0" destOrd="0" presId="urn:microsoft.com/office/officeart/2005/8/layout/list1"/>
    <dgm:cxn modelId="{1C99FE06-0F66-4BF0-BD39-1EA4757822A8}" type="presOf" srcId="{F8AF25DB-8E4D-4B23-83FA-ED97311F8F49}" destId="{4ADA6631-695B-47B1-BA21-24435FACED09}" srcOrd="1" destOrd="0" presId="urn:microsoft.com/office/officeart/2005/8/layout/list1"/>
    <dgm:cxn modelId="{25956941-B59F-40A7-B0F2-82F6614EFBF1}" srcId="{BB5B50E8-4BBC-437E-841D-073BB40D70A9}" destId="{F8AF25DB-8E4D-4B23-83FA-ED97311F8F49}" srcOrd="3" destOrd="0" parTransId="{B6744E79-3CBE-44D9-B52D-4FCF6DD1353D}" sibTransId="{08CC3BCB-075D-479A-BEB4-C26ABFCA22DD}"/>
    <dgm:cxn modelId="{37C92D49-0C75-48C6-B7E5-6F64B62B5722}" srcId="{BB5B50E8-4BBC-437E-841D-073BB40D70A9}" destId="{C8599730-D072-4E69-A792-BD46E5721751}" srcOrd="0" destOrd="0" parTransId="{D4F8573B-6769-448C-BB27-6C6BFFD8B3BB}" sibTransId="{F84CC3EC-6858-4095-A4DD-ACACD0A69D12}"/>
    <dgm:cxn modelId="{A8609E76-A8AA-4A35-900B-AF8849B8011C}" type="presOf" srcId="{BB5B50E8-4BBC-437E-841D-073BB40D70A9}" destId="{DA69F6F1-4960-498A-AD25-085078C7C016}" srcOrd="0" destOrd="0" presId="urn:microsoft.com/office/officeart/2005/8/layout/list1"/>
    <dgm:cxn modelId="{919BD078-587F-49E0-84AD-1873C969A549}" type="presOf" srcId="{B719A772-DCEF-4471-8828-6212B4CA2AB1}" destId="{6A408EC5-0EB8-49BE-84BD-86B02DA2DCC8}" srcOrd="1" destOrd="0" presId="urn:microsoft.com/office/officeart/2005/8/layout/list1"/>
    <dgm:cxn modelId="{CB9E7484-2389-4530-B675-2A5390C5222B}" type="presOf" srcId="{F8AF25DB-8E4D-4B23-83FA-ED97311F8F49}" destId="{5CE0D5A3-9A09-4066-9757-F060180D640F}" srcOrd="0" destOrd="0" presId="urn:microsoft.com/office/officeart/2005/8/layout/list1"/>
    <dgm:cxn modelId="{9A14AA95-0F7C-4500-9764-7AC59D5C7B5A}" type="presOf" srcId="{E506DAC9-6A6F-462F-A391-614E01C9E54E}" destId="{4BE5C50B-A581-4684-9CBB-446D23EBD19F}" srcOrd="0" destOrd="0" presId="urn:microsoft.com/office/officeart/2005/8/layout/list1"/>
    <dgm:cxn modelId="{A21005A5-424C-4045-A9F1-964B1DE77F60}" type="presOf" srcId="{C8599730-D072-4E69-A792-BD46E5721751}" destId="{279DEEA1-6CB3-4FB3-BFAD-133AEB085787}" srcOrd="1" destOrd="0" presId="urn:microsoft.com/office/officeart/2005/8/layout/list1"/>
    <dgm:cxn modelId="{602547B0-59DF-4D33-8808-5955BB434A69}" srcId="{BB5B50E8-4BBC-437E-841D-073BB40D70A9}" destId="{B719A772-DCEF-4471-8828-6212B4CA2AB1}" srcOrd="1" destOrd="0" parTransId="{AB11F440-0728-401A-B22F-414B39251CCF}" sibTransId="{4AADD871-9AE3-4DAD-999D-A4A515D53E88}"/>
    <dgm:cxn modelId="{3563C3BB-FCEE-4563-9BC1-D33F2A130DBD}" srcId="{BB5B50E8-4BBC-437E-841D-073BB40D70A9}" destId="{E506DAC9-6A6F-462F-A391-614E01C9E54E}" srcOrd="2" destOrd="0" parTransId="{27B9E2FD-B1DE-4E88-8A14-CE50804D364B}" sibTransId="{747936FC-3C74-4494-80AD-DACAD2C10B44}"/>
    <dgm:cxn modelId="{2C6641DF-1D68-471D-AC83-2F262D86E48A}" type="presOf" srcId="{E506DAC9-6A6F-462F-A391-614E01C9E54E}" destId="{4B046189-2260-4DA7-8179-907D6BF2EDBD}" srcOrd="1" destOrd="0" presId="urn:microsoft.com/office/officeart/2005/8/layout/list1"/>
    <dgm:cxn modelId="{EE4CAFF4-289C-4FAA-9975-AF1B782689D6}" type="presOf" srcId="{B719A772-DCEF-4471-8828-6212B4CA2AB1}" destId="{E4791F24-74F7-48AD-A53A-A4267E115E71}" srcOrd="0" destOrd="0" presId="urn:microsoft.com/office/officeart/2005/8/layout/list1"/>
    <dgm:cxn modelId="{2672F52B-7E7D-4916-A7D2-1D5717C566BD}" type="presParOf" srcId="{DA69F6F1-4960-498A-AD25-085078C7C016}" destId="{67D8C3D8-F27E-4EFE-94AC-E4FFF03D673A}" srcOrd="0" destOrd="0" presId="urn:microsoft.com/office/officeart/2005/8/layout/list1"/>
    <dgm:cxn modelId="{A41D9608-89D2-41A5-9177-2CD39C9D8204}" type="presParOf" srcId="{67D8C3D8-F27E-4EFE-94AC-E4FFF03D673A}" destId="{87BC6585-F209-4136-A1B9-274D0743CABA}" srcOrd="0" destOrd="0" presId="urn:microsoft.com/office/officeart/2005/8/layout/list1"/>
    <dgm:cxn modelId="{7DBA4670-8C92-4528-B37B-8FD4C0783E90}" type="presParOf" srcId="{67D8C3D8-F27E-4EFE-94AC-E4FFF03D673A}" destId="{279DEEA1-6CB3-4FB3-BFAD-133AEB085787}" srcOrd="1" destOrd="0" presId="urn:microsoft.com/office/officeart/2005/8/layout/list1"/>
    <dgm:cxn modelId="{4DB37F87-D34D-4E23-BBD5-6424F310E6B4}" type="presParOf" srcId="{DA69F6F1-4960-498A-AD25-085078C7C016}" destId="{1C2A8E61-003B-4CDD-9F80-3840172FDECC}" srcOrd="1" destOrd="0" presId="urn:microsoft.com/office/officeart/2005/8/layout/list1"/>
    <dgm:cxn modelId="{D5DBADB7-84AA-4FBA-A222-B4B04E453F85}" type="presParOf" srcId="{DA69F6F1-4960-498A-AD25-085078C7C016}" destId="{BE386F73-133B-48C3-B582-BB9E1C3B8AEC}" srcOrd="2" destOrd="0" presId="urn:microsoft.com/office/officeart/2005/8/layout/list1"/>
    <dgm:cxn modelId="{CECF62B1-1F3D-44F9-AD17-68544BB9FE79}" type="presParOf" srcId="{DA69F6F1-4960-498A-AD25-085078C7C016}" destId="{74B39D15-4741-40F8-9583-2BDD4C77615C}" srcOrd="3" destOrd="0" presId="urn:microsoft.com/office/officeart/2005/8/layout/list1"/>
    <dgm:cxn modelId="{AD1472EC-077C-4A44-B345-DF097B724CB8}" type="presParOf" srcId="{DA69F6F1-4960-498A-AD25-085078C7C016}" destId="{041F3860-A7C1-4225-8535-3B439F538012}" srcOrd="4" destOrd="0" presId="urn:microsoft.com/office/officeart/2005/8/layout/list1"/>
    <dgm:cxn modelId="{92F92C22-ABEC-48B3-98B1-01FD9299C51F}" type="presParOf" srcId="{041F3860-A7C1-4225-8535-3B439F538012}" destId="{E4791F24-74F7-48AD-A53A-A4267E115E71}" srcOrd="0" destOrd="0" presId="urn:microsoft.com/office/officeart/2005/8/layout/list1"/>
    <dgm:cxn modelId="{81581907-8773-4346-8F84-5739F7BCF00C}" type="presParOf" srcId="{041F3860-A7C1-4225-8535-3B439F538012}" destId="{6A408EC5-0EB8-49BE-84BD-86B02DA2DCC8}" srcOrd="1" destOrd="0" presId="urn:microsoft.com/office/officeart/2005/8/layout/list1"/>
    <dgm:cxn modelId="{EEB178E1-34F2-46ED-A155-E27B4FA47786}" type="presParOf" srcId="{DA69F6F1-4960-498A-AD25-085078C7C016}" destId="{D8D95109-2C4F-43B8-A8D1-55DD99E2D16A}" srcOrd="5" destOrd="0" presId="urn:microsoft.com/office/officeart/2005/8/layout/list1"/>
    <dgm:cxn modelId="{AD485434-67D5-41DE-8188-912BE07945CF}" type="presParOf" srcId="{DA69F6F1-4960-498A-AD25-085078C7C016}" destId="{CAE66BCB-C822-4DB7-8668-3E7DE14EA422}" srcOrd="6" destOrd="0" presId="urn:microsoft.com/office/officeart/2005/8/layout/list1"/>
    <dgm:cxn modelId="{1317EB5A-F91D-4EBF-97E6-66A2B3F0B234}" type="presParOf" srcId="{DA69F6F1-4960-498A-AD25-085078C7C016}" destId="{9E52C717-9F65-4EAC-8241-5E78F0E788DE}" srcOrd="7" destOrd="0" presId="urn:microsoft.com/office/officeart/2005/8/layout/list1"/>
    <dgm:cxn modelId="{D67D10A6-BDDE-4129-8797-D514B5EF651C}" type="presParOf" srcId="{DA69F6F1-4960-498A-AD25-085078C7C016}" destId="{319CF5EE-4E93-4A08-BD56-ACF24A964F2B}" srcOrd="8" destOrd="0" presId="urn:microsoft.com/office/officeart/2005/8/layout/list1"/>
    <dgm:cxn modelId="{F2FA4593-7175-414C-B4C2-F37E1F76C8B5}" type="presParOf" srcId="{319CF5EE-4E93-4A08-BD56-ACF24A964F2B}" destId="{4BE5C50B-A581-4684-9CBB-446D23EBD19F}" srcOrd="0" destOrd="0" presId="urn:microsoft.com/office/officeart/2005/8/layout/list1"/>
    <dgm:cxn modelId="{0CADAF1C-67E9-4673-80DD-2726D24419A3}" type="presParOf" srcId="{319CF5EE-4E93-4A08-BD56-ACF24A964F2B}" destId="{4B046189-2260-4DA7-8179-907D6BF2EDBD}" srcOrd="1" destOrd="0" presId="urn:microsoft.com/office/officeart/2005/8/layout/list1"/>
    <dgm:cxn modelId="{CEC6E73E-C417-4A1D-84E8-E2B80AF9A94D}" type="presParOf" srcId="{DA69F6F1-4960-498A-AD25-085078C7C016}" destId="{C4154484-527A-4892-B1D9-BE2E61AE031E}" srcOrd="9" destOrd="0" presId="urn:microsoft.com/office/officeart/2005/8/layout/list1"/>
    <dgm:cxn modelId="{B7A6149C-F91A-422E-8389-C07C607221AB}" type="presParOf" srcId="{DA69F6F1-4960-498A-AD25-085078C7C016}" destId="{4C759F3F-0347-4907-B4B7-F2CEF8C680F6}" srcOrd="10" destOrd="0" presId="urn:microsoft.com/office/officeart/2005/8/layout/list1"/>
    <dgm:cxn modelId="{8573A026-9E1A-4621-B9BA-74829570B9F6}" type="presParOf" srcId="{DA69F6F1-4960-498A-AD25-085078C7C016}" destId="{3B85AE5D-4DF2-4DFE-900D-6E2D4564F6FB}" srcOrd="11" destOrd="0" presId="urn:microsoft.com/office/officeart/2005/8/layout/list1"/>
    <dgm:cxn modelId="{1B5D38A5-697D-4B22-8B8B-10D291483654}" type="presParOf" srcId="{DA69F6F1-4960-498A-AD25-085078C7C016}" destId="{15EA8079-A89B-4058-9549-BCEC797F347E}" srcOrd="12" destOrd="0" presId="urn:microsoft.com/office/officeart/2005/8/layout/list1"/>
    <dgm:cxn modelId="{A221991B-5B26-4C85-8251-816C6F38CCDA}" type="presParOf" srcId="{15EA8079-A89B-4058-9549-BCEC797F347E}" destId="{5CE0D5A3-9A09-4066-9757-F060180D640F}" srcOrd="0" destOrd="0" presId="urn:microsoft.com/office/officeart/2005/8/layout/list1"/>
    <dgm:cxn modelId="{F61DFFFF-598A-4B4E-8D14-A9E1B961F41B}" type="presParOf" srcId="{15EA8079-A89B-4058-9549-BCEC797F347E}" destId="{4ADA6631-695B-47B1-BA21-24435FACED09}" srcOrd="1" destOrd="0" presId="urn:microsoft.com/office/officeart/2005/8/layout/list1"/>
    <dgm:cxn modelId="{0812D86B-834C-47D6-83DA-B5D713EDBA5F}" type="presParOf" srcId="{DA69F6F1-4960-498A-AD25-085078C7C016}" destId="{EBABC47D-6CF2-4595-83FD-AF1B4D8D8F4C}" srcOrd="13" destOrd="0" presId="urn:microsoft.com/office/officeart/2005/8/layout/list1"/>
    <dgm:cxn modelId="{2D374E48-6A7B-4DF0-AC0D-7E680DCBEB2D}" type="presParOf" srcId="{DA69F6F1-4960-498A-AD25-085078C7C016}" destId="{C9EB254A-A0B6-4889-9322-9DFA08F68D1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DDBBA9-240C-4798-85DE-7DF9799DC3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0394A38-45F2-4B11-9E2D-6D57A18370B6}">
      <dgm:prSet phldrT="[Text]"/>
      <dgm:spPr/>
      <dgm:t>
        <a:bodyPr/>
        <a:lstStyle/>
        <a:p>
          <a:r>
            <a:rPr lang="en-US"/>
            <a:t>OASES Procedures</a:t>
          </a:r>
        </a:p>
      </dgm:t>
    </dgm:pt>
    <dgm:pt modelId="{81424481-1F10-446E-8617-20F32422118A}" type="parTrans" cxnId="{DDD2D448-3DC5-4CFD-83FE-AF13771C18FC}">
      <dgm:prSet/>
      <dgm:spPr/>
      <dgm:t>
        <a:bodyPr/>
        <a:lstStyle/>
        <a:p>
          <a:endParaRPr lang="en-US"/>
        </a:p>
      </dgm:t>
    </dgm:pt>
    <dgm:pt modelId="{B9ACB428-97D3-4E7A-A3CB-66C9AB7357B0}" type="sibTrans" cxnId="{DDD2D448-3DC5-4CFD-83FE-AF13771C18FC}">
      <dgm:prSet/>
      <dgm:spPr/>
      <dgm:t>
        <a:bodyPr/>
        <a:lstStyle/>
        <a:p>
          <a:endParaRPr lang="en-US"/>
        </a:p>
      </dgm:t>
    </dgm:pt>
    <dgm:pt modelId="{AA872A71-8039-47AE-A903-4040D369BCED}">
      <dgm:prSet phldrT="[Text]"/>
      <dgm:spPr/>
      <dgm:t>
        <a:bodyPr/>
        <a:lstStyle/>
        <a:p>
          <a:r>
            <a:rPr lang="en-US"/>
            <a:t>PRS Procedures</a:t>
          </a:r>
        </a:p>
      </dgm:t>
    </dgm:pt>
    <dgm:pt modelId="{8461A5C8-43CC-4C9E-B4D2-04C036B0F670}" type="parTrans" cxnId="{9A57D148-9841-4D16-BFA9-85F42669894B}">
      <dgm:prSet/>
      <dgm:spPr/>
      <dgm:t>
        <a:bodyPr/>
        <a:lstStyle/>
        <a:p>
          <a:endParaRPr lang="en-US"/>
        </a:p>
      </dgm:t>
    </dgm:pt>
    <dgm:pt modelId="{07DE1FDE-D956-4D89-B290-2D8A3A8C3B56}" type="sibTrans" cxnId="{9A57D148-9841-4D16-BFA9-85F42669894B}">
      <dgm:prSet/>
      <dgm:spPr/>
      <dgm:t>
        <a:bodyPr/>
        <a:lstStyle/>
        <a:p>
          <a:endParaRPr lang="en-US"/>
        </a:p>
      </dgm:t>
    </dgm:pt>
    <dgm:pt modelId="{BEF61A62-FF99-49C1-A8C7-1517CA905CB0}">
      <dgm:prSet phldrT="[Text]"/>
      <dgm:spPr/>
      <dgm:t>
        <a:bodyPr/>
        <a:lstStyle/>
        <a:p>
          <a:r>
            <a:rPr lang="en-US"/>
            <a:t>PSM Procedures</a:t>
          </a:r>
        </a:p>
      </dgm:t>
    </dgm:pt>
    <dgm:pt modelId="{8528FE95-DC2D-4B48-BA60-B5C1D41E1521}" type="parTrans" cxnId="{E87E4008-CE95-42A8-82CA-BCB783B0A7A9}">
      <dgm:prSet/>
      <dgm:spPr/>
      <dgm:t>
        <a:bodyPr/>
        <a:lstStyle/>
        <a:p>
          <a:endParaRPr lang="en-US"/>
        </a:p>
      </dgm:t>
    </dgm:pt>
    <dgm:pt modelId="{F75E8BB5-478E-4AAE-944B-D017F28F0AA1}" type="sibTrans" cxnId="{E87E4008-CE95-42A8-82CA-BCB783B0A7A9}">
      <dgm:prSet/>
      <dgm:spPr/>
      <dgm:t>
        <a:bodyPr/>
        <a:lstStyle/>
        <a:p>
          <a:endParaRPr lang="en-US"/>
        </a:p>
      </dgm:t>
    </dgm:pt>
    <dgm:pt modelId="{EAD15D56-54C5-49FE-955F-A20DF43B6731}">
      <dgm:prSet phldrT="[Text]"/>
      <dgm:spPr/>
      <dgm:t>
        <a:bodyPr/>
        <a:lstStyle/>
        <a:p>
          <a:r>
            <a:rPr lang="en-US"/>
            <a:t>Dispute Resolution and Mediation Procedures</a:t>
          </a:r>
        </a:p>
      </dgm:t>
    </dgm:pt>
    <dgm:pt modelId="{6EC77FF8-0C86-496F-BD44-C4AC66E4841C}" type="parTrans" cxnId="{9CB20A6B-3ADF-4C21-ACC0-66DE1793CD1F}">
      <dgm:prSet/>
      <dgm:spPr/>
      <dgm:t>
        <a:bodyPr/>
        <a:lstStyle/>
        <a:p>
          <a:endParaRPr lang="en-US"/>
        </a:p>
      </dgm:t>
    </dgm:pt>
    <dgm:pt modelId="{4BD672E0-7290-4DAD-818B-C22B1CDE8128}" type="sibTrans" cxnId="{9CB20A6B-3ADF-4C21-ACC0-66DE1793CD1F}">
      <dgm:prSet/>
      <dgm:spPr/>
      <dgm:t>
        <a:bodyPr/>
        <a:lstStyle/>
        <a:p>
          <a:endParaRPr lang="en-US"/>
        </a:p>
      </dgm:t>
    </dgm:pt>
    <dgm:pt modelId="{66CABA1F-BEDB-496E-8661-204B4F301A83}">
      <dgm:prSet phldrT="[Text]"/>
      <dgm:spPr/>
      <dgm:t>
        <a:bodyPr/>
        <a:lstStyle/>
        <a:p>
          <a:r>
            <a:rPr lang="en-US"/>
            <a:t>Fiscal Monitoring Procedures</a:t>
          </a:r>
        </a:p>
      </dgm:t>
    </dgm:pt>
    <dgm:pt modelId="{3257D2FE-04F6-46CD-9AB1-3152E6ED3E66}" type="parTrans" cxnId="{B28EA4FA-2DE1-4893-8D81-E2F16BAF2327}">
      <dgm:prSet/>
      <dgm:spPr/>
      <dgm:t>
        <a:bodyPr/>
        <a:lstStyle/>
        <a:p>
          <a:endParaRPr lang="en-US"/>
        </a:p>
      </dgm:t>
    </dgm:pt>
    <dgm:pt modelId="{7FC5190C-F59F-4428-9400-7B45C6B0BFB3}" type="sibTrans" cxnId="{B28EA4FA-2DE1-4893-8D81-E2F16BAF2327}">
      <dgm:prSet/>
      <dgm:spPr/>
      <dgm:t>
        <a:bodyPr/>
        <a:lstStyle/>
        <a:p>
          <a:endParaRPr lang="en-US"/>
        </a:p>
      </dgm:t>
    </dgm:pt>
    <dgm:pt modelId="{1D9239AB-3C7E-478A-90EB-9B3FD3081122}">
      <dgm:prSet phldrT="[Text]"/>
      <dgm:spPr/>
      <dgm:t>
        <a:bodyPr/>
        <a:lstStyle/>
        <a:p>
          <a:r>
            <a:rPr lang="en-US"/>
            <a:t>LEA Determinations</a:t>
          </a:r>
        </a:p>
      </dgm:t>
    </dgm:pt>
    <dgm:pt modelId="{CA85EA3F-D0E5-4F2A-BCEB-B0457D344B20}" type="parTrans" cxnId="{10F23E40-2A11-4F93-81D4-63C0CBC8307D}">
      <dgm:prSet/>
      <dgm:spPr/>
      <dgm:t>
        <a:bodyPr/>
        <a:lstStyle/>
        <a:p>
          <a:endParaRPr lang="en-US"/>
        </a:p>
      </dgm:t>
    </dgm:pt>
    <dgm:pt modelId="{26F61C99-2384-44DC-B828-61537870C886}" type="sibTrans" cxnId="{10F23E40-2A11-4F93-81D4-63C0CBC8307D}">
      <dgm:prSet/>
      <dgm:spPr/>
      <dgm:t>
        <a:bodyPr/>
        <a:lstStyle/>
        <a:p>
          <a:endParaRPr lang="en-US"/>
        </a:p>
      </dgm:t>
    </dgm:pt>
    <dgm:pt modelId="{54460910-EAEC-4552-956C-55D785145B0F}">
      <dgm:prSet phldrT="[Text]"/>
      <dgm:spPr/>
      <dgm:t>
        <a:bodyPr/>
        <a:lstStyle/>
        <a:p>
          <a:r>
            <a:rPr lang="en-US"/>
            <a:t>Policies and Procedures Manual</a:t>
          </a:r>
        </a:p>
      </dgm:t>
    </dgm:pt>
    <dgm:pt modelId="{DE9C1FEF-313F-4D7B-93C6-04780C2CE933}" type="parTrans" cxnId="{F49826B4-3813-4A47-9FC8-53102452064F}">
      <dgm:prSet/>
      <dgm:spPr/>
      <dgm:t>
        <a:bodyPr/>
        <a:lstStyle/>
        <a:p>
          <a:endParaRPr lang="en-US"/>
        </a:p>
      </dgm:t>
    </dgm:pt>
    <dgm:pt modelId="{2E8CE0C1-1DD0-4FB9-9658-3B2F5A558A0F}" type="sibTrans" cxnId="{F49826B4-3813-4A47-9FC8-53102452064F}">
      <dgm:prSet/>
      <dgm:spPr/>
      <dgm:t>
        <a:bodyPr/>
        <a:lstStyle/>
        <a:p>
          <a:endParaRPr lang="en-US"/>
        </a:p>
      </dgm:t>
    </dgm:pt>
    <dgm:pt modelId="{2A6024D1-9CA5-40A1-8E7A-A38703C0CD80}">
      <dgm:prSet phldrT="[Text]"/>
      <dgm:spPr/>
      <dgm:t>
        <a:bodyPr/>
        <a:lstStyle/>
        <a:p>
          <a:r>
            <a:rPr lang="en-US"/>
            <a:t>Conditions for Assistance</a:t>
          </a:r>
        </a:p>
      </dgm:t>
    </dgm:pt>
    <dgm:pt modelId="{32809FF4-6172-4293-9332-C7FC821F46FE}" type="parTrans" cxnId="{604864FD-D1CE-469D-9112-53F9BD47BD11}">
      <dgm:prSet/>
      <dgm:spPr/>
      <dgm:t>
        <a:bodyPr/>
        <a:lstStyle/>
        <a:p>
          <a:endParaRPr lang="en-US"/>
        </a:p>
      </dgm:t>
    </dgm:pt>
    <dgm:pt modelId="{50E48FBB-9B8A-40FB-B862-04A00983FAA9}" type="sibTrans" cxnId="{604864FD-D1CE-469D-9112-53F9BD47BD11}">
      <dgm:prSet/>
      <dgm:spPr/>
      <dgm:t>
        <a:bodyPr/>
        <a:lstStyle/>
        <a:p>
          <a:endParaRPr lang="en-US"/>
        </a:p>
      </dgm:t>
    </dgm:pt>
    <dgm:pt modelId="{35537B4E-975A-42B4-A3AE-E4E4D1B3183C}">
      <dgm:prSet phldr="0"/>
      <dgm:spPr/>
      <dgm:t>
        <a:bodyPr/>
        <a:lstStyle/>
        <a:p>
          <a:pPr rtl="0"/>
          <a:r>
            <a:rPr lang="en-US">
              <a:latin typeface="Calibri Light" panose="020F0302020204030204"/>
            </a:rPr>
            <a:t>Data Protocols</a:t>
          </a:r>
        </a:p>
      </dgm:t>
    </dgm:pt>
    <dgm:pt modelId="{0C363F97-FBC7-4933-ABEF-50D7907A2B45}" type="parTrans" cxnId="{ABC47996-3CE1-4593-AD57-9D6ADD5F1BC6}">
      <dgm:prSet/>
      <dgm:spPr/>
      <dgm:t>
        <a:bodyPr/>
        <a:lstStyle/>
        <a:p>
          <a:endParaRPr lang="en-US"/>
        </a:p>
      </dgm:t>
    </dgm:pt>
    <dgm:pt modelId="{5CFCE11E-0814-42AE-8A65-EB528E2C82A5}" type="sibTrans" cxnId="{ABC47996-3CE1-4593-AD57-9D6ADD5F1BC6}">
      <dgm:prSet/>
      <dgm:spPr/>
      <dgm:t>
        <a:bodyPr/>
        <a:lstStyle/>
        <a:p>
          <a:endParaRPr lang="en-US"/>
        </a:p>
      </dgm:t>
    </dgm:pt>
    <dgm:pt modelId="{AC5B9E05-F2CA-4276-B332-2DEF0912BC43}">
      <dgm:prSet phldr="0"/>
      <dgm:spPr/>
      <dgm:t>
        <a:bodyPr/>
        <a:lstStyle/>
        <a:p>
          <a:pPr rtl="0"/>
          <a:r>
            <a:rPr lang="en-US">
              <a:latin typeface="Calibri Light" panose="020F0302020204030204"/>
            </a:rPr>
            <a:t>Technical Assistance</a:t>
          </a:r>
        </a:p>
      </dgm:t>
    </dgm:pt>
    <dgm:pt modelId="{B5851656-DB58-4242-AECE-918BCB492F92}" type="parTrans" cxnId="{0978EFEC-3218-47A7-8521-C41D53615A42}">
      <dgm:prSet/>
      <dgm:spPr/>
      <dgm:t>
        <a:bodyPr/>
        <a:lstStyle/>
        <a:p>
          <a:endParaRPr lang="en-US"/>
        </a:p>
      </dgm:t>
    </dgm:pt>
    <dgm:pt modelId="{626F958F-B8F3-444B-B89A-6AE50DDDCC25}" type="sibTrans" cxnId="{0978EFEC-3218-47A7-8521-C41D53615A42}">
      <dgm:prSet/>
      <dgm:spPr/>
      <dgm:t>
        <a:bodyPr/>
        <a:lstStyle/>
        <a:p>
          <a:endParaRPr lang="en-US"/>
        </a:p>
      </dgm:t>
    </dgm:pt>
    <dgm:pt modelId="{13D8E856-6816-466E-B3FF-4BB377B3C3C6}" type="pres">
      <dgm:prSet presAssocID="{A2DDBBA9-240C-4798-85DE-7DF9799DC351}" presName="diagram" presStyleCnt="0">
        <dgm:presLayoutVars>
          <dgm:dir/>
          <dgm:resizeHandles val="exact"/>
        </dgm:presLayoutVars>
      </dgm:prSet>
      <dgm:spPr/>
    </dgm:pt>
    <dgm:pt modelId="{03BBA42D-7158-4EDE-A456-368C9C96378A}" type="pres">
      <dgm:prSet presAssocID="{2A6024D1-9CA5-40A1-8E7A-A38703C0CD80}" presName="node" presStyleLbl="node1" presStyleIdx="0" presStyleCnt="10">
        <dgm:presLayoutVars>
          <dgm:bulletEnabled val="1"/>
        </dgm:presLayoutVars>
      </dgm:prSet>
      <dgm:spPr/>
    </dgm:pt>
    <dgm:pt modelId="{F7D1E8A5-2A88-49E4-AFA3-0A812E4B19E8}" type="pres">
      <dgm:prSet presAssocID="{50E48FBB-9B8A-40FB-B862-04A00983FAA9}" presName="sibTrans" presStyleCnt="0"/>
      <dgm:spPr/>
    </dgm:pt>
    <dgm:pt modelId="{5005E73B-75A8-42A5-A4FC-C8604F246C91}" type="pres">
      <dgm:prSet presAssocID="{35537B4E-975A-42B4-A3AE-E4E4D1B3183C}" presName="node" presStyleLbl="node1" presStyleIdx="1" presStyleCnt="10">
        <dgm:presLayoutVars>
          <dgm:bulletEnabled val="1"/>
        </dgm:presLayoutVars>
      </dgm:prSet>
      <dgm:spPr/>
    </dgm:pt>
    <dgm:pt modelId="{828D89E8-0C3A-4C41-9DE6-87A4A003C686}" type="pres">
      <dgm:prSet presAssocID="{5CFCE11E-0814-42AE-8A65-EB528E2C82A5}" presName="sibTrans" presStyleCnt="0"/>
      <dgm:spPr/>
    </dgm:pt>
    <dgm:pt modelId="{6D129F8D-372C-4A28-8C52-D918B5D8A92E}" type="pres">
      <dgm:prSet presAssocID="{EAD15D56-54C5-49FE-955F-A20DF43B6731}" presName="node" presStyleLbl="node1" presStyleIdx="2" presStyleCnt="10">
        <dgm:presLayoutVars>
          <dgm:bulletEnabled val="1"/>
        </dgm:presLayoutVars>
      </dgm:prSet>
      <dgm:spPr/>
    </dgm:pt>
    <dgm:pt modelId="{10C42BAA-8F58-42EA-B967-227841656469}" type="pres">
      <dgm:prSet presAssocID="{4BD672E0-7290-4DAD-818B-C22B1CDE8128}" presName="sibTrans" presStyleCnt="0"/>
      <dgm:spPr/>
    </dgm:pt>
    <dgm:pt modelId="{9908698E-D39E-4D34-9D93-5C552E65CDE6}" type="pres">
      <dgm:prSet presAssocID="{66CABA1F-BEDB-496E-8661-204B4F301A83}" presName="node" presStyleLbl="node1" presStyleIdx="3" presStyleCnt="10">
        <dgm:presLayoutVars>
          <dgm:bulletEnabled val="1"/>
        </dgm:presLayoutVars>
      </dgm:prSet>
      <dgm:spPr/>
    </dgm:pt>
    <dgm:pt modelId="{2B85BB10-2725-47DE-9156-A56FA3275BF6}" type="pres">
      <dgm:prSet presAssocID="{7FC5190C-F59F-4428-9400-7B45C6B0BFB3}" presName="sibTrans" presStyleCnt="0"/>
      <dgm:spPr/>
    </dgm:pt>
    <dgm:pt modelId="{1E50F7EE-135A-4A1B-B907-0AB0F8428B21}" type="pres">
      <dgm:prSet presAssocID="{1D9239AB-3C7E-478A-90EB-9B3FD3081122}" presName="node" presStyleLbl="node1" presStyleIdx="4" presStyleCnt="10">
        <dgm:presLayoutVars>
          <dgm:bulletEnabled val="1"/>
        </dgm:presLayoutVars>
      </dgm:prSet>
      <dgm:spPr/>
    </dgm:pt>
    <dgm:pt modelId="{19BD7120-50DC-4D87-9B78-7A69B9E257D8}" type="pres">
      <dgm:prSet presAssocID="{26F61C99-2384-44DC-B828-61537870C886}" presName="sibTrans" presStyleCnt="0"/>
      <dgm:spPr/>
    </dgm:pt>
    <dgm:pt modelId="{924D37B3-04E0-4558-A6DC-381385E54CF6}" type="pres">
      <dgm:prSet presAssocID="{B0394A38-45F2-4B11-9E2D-6D57A18370B6}" presName="node" presStyleLbl="node1" presStyleIdx="5" presStyleCnt="10">
        <dgm:presLayoutVars>
          <dgm:bulletEnabled val="1"/>
        </dgm:presLayoutVars>
      </dgm:prSet>
      <dgm:spPr/>
    </dgm:pt>
    <dgm:pt modelId="{CD9135BC-5241-486E-BB34-55EA0BCB8F92}" type="pres">
      <dgm:prSet presAssocID="{B9ACB428-97D3-4E7A-A3CB-66C9AB7357B0}" presName="sibTrans" presStyleCnt="0"/>
      <dgm:spPr/>
    </dgm:pt>
    <dgm:pt modelId="{59892BA9-65E3-4A36-98C0-5E406F58DAC0}" type="pres">
      <dgm:prSet presAssocID="{54460910-EAEC-4552-956C-55D785145B0F}" presName="node" presStyleLbl="node1" presStyleIdx="6" presStyleCnt="10">
        <dgm:presLayoutVars>
          <dgm:bulletEnabled val="1"/>
        </dgm:presLayoutVars>
      </dgm:prSet>
      <dgm:spPr/>
    </dgm:pt>
    <dgm:pt modelId="{896114C4-1122-4156-8EAD-B4A00DDCBE3F}" type="pres">
      <dgm:prSet presAssocID="{2E8CE0C1-1DD0-4FB9-9658-3B2F5A558A0F}" presName="sibTrans" presStyleCnt="0"/>
      <dgm:spPr/>
    </dgm:pt>
    <dgm:pt modelId="{F94B4F2D-81CF-43C4-846B-3A7037898D36}" type="pres">
      <dgm:prSet presAssocID="{AA872A71-8039-47AE-A903-4040D369BCED}" presName="node" presStyleLbl="node1" presStyleIdx="7" presStyleCnt="10">
        <dgm:presLayoutVars>
          <dgm:bulletEnabled val="1"/>
        </dgm:presLayoutVars>
      </dgm:prSet>
      <dgm:spPr/>
    </dgm:pt>
    <dgm:pt modelId="{D2B95AEF-C340-4445-A0C0-7361D6BDFC43}" type="pres">
      <dgm:prSet presAssocID="{07DE1FDE-D956-4D89-B290-2D8A3A8C3B56}" presName="sibTrans" presStyleCnt="0"/>
      <dgm:spPr/>
    </dgm:pt>
    <dgm:pt modelId="{7307757F-D108-4625-B4AE-5ABEC6C13C36}" type="pres">
      <dgm:prSet presAssocID="{BEF61A62-FF99-49C1-A8C7-1517CA905CB0}" presName="node" presStyleLbl="node1" presStyleIdx="8" presStyleCnt="10">
        <dgm:presLayoutVars>
          <dgm:bulletEnabled val="1"/>
        </dgm:presLayoutVars>
      </dgm:prSet>
      <dgm:spPr/>
    </dgm:pt>
    <dgm:pt modelId="{07B15A36-B450-4DD4-87E1-2FB99D1176D3}" type="pres">
      <dgm:prSet presAssocID="{F75E8BB5-478E-4AAE-944B-D017F28F0AA1}" presName="sibTrans" presStyleCnt="0"/>
      <dgm:spPr/>
    </dgm:pt>
    <dgm:pt modelId="{F0DF70DA-F6F9-450A-A9D3-22E4E9E4FED0}" type="pres">
      <dgm:prSet presAssocID="{AC5B9E05-F2CA-4276-B332-2DEF0912BC43}" presName="node" presStyleLbl="node1" presStyleIdx="9" presStyleCnt="10">
        <dgm:presLayoutVars>
          <dgm:bulletEnabled val="1"/>
        </dgm:presLayoutVars>
      </dgm:prSet>
      <dgm:spPr/>
    </dgm:pt>
  </dgm:ptLst>
  <dgm:cxnLst>
    <dgm:cxn modelId="{E87E4008-CE95-42A8-82CA-BCB783B0A7A9}" srcId="{A2DDBBA9-240C-4798-85DE-7DF9799DC351}" destId="{BEF61A62-FF99-49C1-A8C7-1517CA905CB0}" srcOrd="8" destOrd="0" parTransId="{8528FE95-DC2D-4B48-BA60-B5C1D41E1521}" sibTransId="{F75E8BB5-478E-4AAE-944B-D017F28F0AA1}"/>
    <dgm:cxn modelId="{23628D1B-FD57-4381-86FD-C996770E444D}" type="presOf" srcId="{AC5B9E05-F2CA-4276-B332-2DEF0912BC43}" destId="{F0DF70DA-F6F9-450A-A9D3-22E4E9E4FED0}" srcOrd="0" destOrd="0" presId="urn:microsoft.com/office/officeart/2005/8/layout/default"/>
    <dgm:cxn modelId="{49B6D539-06F7-4228-BC96-9D14DF72B519}" type="presOf" srcId="{B0394A38-45F2-4B11-9E2D-6D57A18370B6}" destId="{924D37B3-04E0-4558-A6DC-381385E54CF6}" srcOrd="0" destOrd="0" presId="urn:microsoft.com/office/officeart/2005/8/layout/default"/>
    <dgm:cxn modelId="{10F23E40-2A11-4F93-81D4-63C0CBC8307D}" srcId="{A2DDBBA9-240C-4798-85DE-7DF9799DC351}" destId="{1D9239AB-3C7E-478A-90EB-9B3FD3081122}" srcOrd="4" destOrd="0" parTransId="{CA85EA3F-D0E5-4F2A-BCEB-B0457D344B20}" sibTransId="{26F61C99-2384-44DC-B828-61537870C886}"/>
    <dgm:cxn modelId="{EA7E5943-0BC4-426D-A610-710A332016EC}" type="presOf" srcId="{EAD15D56-54C5-49FE-955F-A20DF43B6731}" destId="{6D129F8D-372C-4A28-8C52-D918B5D8A92E}" srcOrd="0" destOrd="0" presId="urn:microsoft.com/office/officeart/2005/8/layout/default"/>
    <dgm:cxn modelId="{9A57D148-9841-4D16-BFA9-85F42669894B}" srcId="{A2DDBBA9-240C-4798-85DE-7DF9799DC351}" destId="{AA872A71-8039-47AE-A903-4040D369BCED}" srcOrd="7" destOrd="0" parTransId="{8461A5C8-43CC-4C9E-B4D2-04C036B0F670}" sibTransId="{07DE1FDE-D956-4D89-B290-2D8A3A8C3B56}"/>
    <dgm:cxn modelId="{DDD2D448-3DC5-4CFD-83FE-AF13771C18FC}" srcId="{A2DDBBA9-240C-4798-85DE-7DF9799DC351}" destId="{B0394A38-45F2-4B11-9E2D-6D57A18370B6}" srcOrd="5" destOrd="0" parTransId="{81424481-1F10-446E-8617-20F32422118A}" sibTransId="{B9ACB428-97D3-4E7A-A3CB-66C9AB7357B0}"/>
    <dgm:cxn modelId="{9CB20A6B-3ADF-4C21-ACC0-66DE1793CD1F}" srcId="{A2DDBBA9-240C-4798-85DE-7DF9799DC351}" destId="{EAD15D56-54C5-49FE-955F-A20DF43B6731}" srcOrd="2" destOrd="0" parTransId="{6EC77FF8-0C86-496F-BD44-C4AC66E4841C}" sibTransId="{4BD672E0-7290-4DAD-818B-C22B1CDE8128}"/>
    <dgm:cxn modelId="{23AD546E-F521-4ED8-B612-1854AF950C0E}" type="presOf" srcId="{2A6024D1-9CA5-40A1-8E7A-A38703C0CD80}" destId="{03BBA42D-7158-4EDE-A456-368C9C96378A}" srcOrd="0" destOrd="0" presId="urn:microsoft.com/office/officeart/2005/8/layout/default"/>
    <dgm:cxn modelId="{D403C98E-399C-4C9E-9999-CF470303C7C8}" type="presOf" srcId="{35537B4E-975A-42B4-A3AE-E4E4D1B3183C}" destId="{5005E73B-75A8-42A5-A4FC-C8604F246C91}" srcOrd="0" destOrd="0" presId="urn:microsoft.com/office/officeart/2005/8/layout/default"/>
    <dgm:cxn modelId="{ABC47996-3CE1-4593-AD57-9D6ADD5F1BC6}" srcId="{A2DDBBA9-240C-4798-85DE-7DF9799DC351}" destId="{35537B4E-975A-42B4-A3AE-E4E4D1B3183C}" srcOrd="1" destOrd="0" parTransId="{0C363F97-FBC7-4933-ABEF-50D7907A2B45}" sibTransId="{5CFCE11E-0814-42AE-8A65-EB528E2C82A5}"/>
    <dgm:cxn modelId="{32C63D9A-88BC-46AA-9D40-CA2127F04848}" type="presOf" srcId="{54460910-EAEC-4552-956C-55D785145B0F}" destId="{59892BA9-65E3-4A36-98C0-5E406F58DAC0}" srcOrd="0" destOrd="0" presId="urn:microsoft.com/office/officeart/2005/8/layout/default"/>
    <dgm:cxn modelId="{7A33549C-493A-419E-86CD-06161812063D}" type="presOf" srcId="{1D9239AB-3C7E-478A-90EB-9B3FD3081122}" destId="{1E50F7EE-135A-4A1B-B907-0AB0F8428B21}" srcOrd="0" destOrd="0" presId="urn:microsoft.com/office/officeart/2005/8/layout/default"/>
    <dgm:cxn modelId="{F49826B4-3813-4A47-9FC8-53102452064F}" srcId="{A2DDBBA9-240C-4798-85DE-7DF9799DC351}" destId="{54460910-EAEC-4552-956C-55D785145B0F}" srcOrd="6" destOrd="0" parTransId="{DE9C1FEF-313F-4D7B-93C6-04780C2CE933}" sibTransId="{2E8CE0C1-1DD0-4FB9-9658-3B2F5A558A0F}"/>
    <dgm:cxn modelId="{524411E0-7F94-4538-8FF3-A55F297B1A71}" type="presOf" srcId="{66CABA1F-BEDB-496E-8661-204B4F301A83}" destId="{9908698E-D39E-4D34-9D93-5C552E65CDE6}" srcOrd="0" destOrd="0" presId="urn:microsoft.com/office/officeart/2005/8/layout/default"/>
    <dgm:cxn modelId="{F6EF98E0-DD2B-43AE-93B2-4C2353CE07D3}" type="presOf" srcId="{AA872A71-8039-47AE-A903-4040D369BCED}" destId="{F94B4F2D-81CF-43C4-846B-3A7037898D36}" srcOrd="0" destOrd="0" presId="urn:microsoft.com/office/officeart/2005/8/layout/default"/>
    <dgm:cxn modelId="{0978EFEC-3218-47A7-8521-C41D53615A42}" srcId="{A2DDBBA9-240C-4798-85DE-7DF9799DC351}" destId="{AC5B9E05-F2CA-4276-B332-2DEF0912BC43}" srcOrd="9" destOrd="0" parTransId="{B5851656-DB58-4242-AECE-918BCB492F92}" sibTransId="{626F958F-B8F3-444B-B89A-6AE50DDDCC25}"/>
    <dgm:cxn modelId="{5B501CF7-3DB9-4A41-918A-23FA3AB982F5}" type="presOf" srcId="{BEF61A62-FF99-49C1-A8C7-1517CA905CB0}" destId="{7307757F-D108-4625-B4AE-5ABEC6C13C36}" srcOrd="0" destOrd="0" presId="urn:microsoft.com/office/officeart/2005/8/layout/default"/>
    <dgm:cxn modelId="{B28EA4FA-2DE1-4893-8D81-E2F16BAF2327}" srcId="{A2DDBBA9-240C-4798-85DE-7DF9799DC351}" destId="{66CABA1F-BEDB-496E-8661-204B4F301A83}" srcOrd="3" destOrd="0" parTransId="{3257D2FE-04F6-46CD-9AB1-3152E6ED3E66}" sibTransId="{7FC5190C-F59F-4428-9400-7B45C6B0BFB3}"/>
    <dgm:cxn modelId="{659EE9FB-1A3B-4698-81D9-CA68B16C97C2}" type="presOf" srcId="{A2DDBBA9-240C-4798-85DE-7DF9799DC351}" destId="{13D8E856-6816-466E-B3FF-4BB377B3C3C6}" srcOrd="0" destOrd="0" presId="urn:microsoft.com/office/officeart/2005/8/layout/default"/>
    <dgm:cxn modelId="{604864FD-D1CE-469D-9112-53F9BD47BD11}" srcId="{A2DDBBA9-240C-4798-85DE-7DF9799DC351}" destId="{2A6024D1-9CA5-40A1-8E7A-A38703C0CD80}" srcOrd="0" destOrd="0" parTransId="{32809FF4-6172-4293-9332-C7FC821F46FE}" sibTransId="{50E48FBB-9B8A-40FB-B862-04A00983FAA9}"/>
    <dgm:cxn modelId="{BEC518EE-279D-417B-A318-AEB9E30B4746}" type="presParOf" srcId="{13D8E856-6816-466E-B3FF-4BB377B3C3C6}" destId="{03BBA42D-7158-4EDE-A456-368C9C96378A}" srcOrd="0" destOrd="0" presId="urn:microsoft.com/office/officeart/2005/8/layout/default"/>
    <dgm:cxn modelId="{EE9B2D3A-3ED0-40E3-B5DE-AEB4254ECDA8}" type="presParOf" srcId="{13D8E856-6816-466E-B3FF-4BB377B3C3C6}" destId="{F7D1E8A5-2A88-49E4-AFA3-0A812E4B19E8}" srcOrd="1" destOrd="0" presId="urn:microsoft.com/office/officeart/2005/8/layout/default"/>
    <dgm:cxn modelId="{C68B83DB-671B-4450-AEB4-6FED13939E4D}" type="presParOf" srcId="{13D8E856-6816-466E-B3FF-4BB377B3C3C6}" destId="{5005E73B-75A8-42A5-A4FC-C8604F246C91}" srcOrd="2" destOrd="0" presId="urn:microsoft.com/office/officeart/2005/8/layout/default"/>
    <dgm:cxn modelId="{80FF53A9-D12B-4F76-9D18-126D3AB50C52}" type="presParOf" srcId="{13D8E856-6816-466E-B3FF-4BB377B3C3C6}" destId="{828D89E8-0C3A-4C41-9DE6-87A4A003C686}" srcOrd="3" destOrd="0" presId="urn:microsoft.com/office/officeart/2005/8/layout/default"/>
    <dgm:cxn modelId="{CA8C2F1B-9DA1-4F05-B796-C3BC3F11145D}" type="presParOf" srcId="{13D8E856-6816-466E-B3FF-4BB377B3C3C6}" destId="{6D129F8D-372C-4A28-8C52-D918B5D8A92E}" srcOrd="4" destOrd="0" presId="urn:microsoft.com/office/officeart/2005/8/layout/default"/>
    <dgm:cxn modelId="{17DEC5BB-29C0-4107-962B-802A168FD3F4}" type="presParOf" srcId="{13D8E856-6816-466E-B3FF-4BB377B3C3C6}" destId="{10C42BAA-8F58-42EA-B967-227841656469}" srcOrd="5" destOrd="0" presId="urn:microsoft.com/office/officeart/2005/8/layout/default"/>
    <dgm:cxn modelId="{3BB37CD0-B16E-4BB6-806C-7BAFD1F3F429}" type="presParOf" srcId="{13D8E856-6816-466E-B3FF-4BB377B3C3C6}" destId="{9908698E-D39E-4D34-9D93-5C552E65CDE6}" srcOrd="6" destOrd="0" presId="urn:microsoft.com/office/officeart/2005/8/layout/default"/>
    <dgm:cxn modelId="{A617595A-5808-4AC0-9726-651BA1F34B29}" type="presParOf" srcId="{13D8E856-6816-466E-B3FF-4BB377B3C3C6}" destId="{2B85BB10-2725-47DE-9156-A56FA3275BF6}" srcOrd="7" destOrd="0" presId="urn:microsoft.com/office/officeart/2005/8/layout/default"/>
    <dgm:cxn modelId="{0F90D13C-63C8-4807-B374-1B38735D409D}" type="presParOf" srcId="{13D8E856-6816-466E-B3FF-4BB377B3C3C6}" destId="{1E50F7EE-135A-4A1B-B907-0AB0F8428B21}" srcOrd="8" destOrd="0" presId="urn:microsoft.com/office/officeart/2005/8/layout/default"/>
    <dgm:cxn modelId="{D1401D04-A8D6-42BE-AC73-73E365BC0DF6}" type="presParOf" srcId="{13D8E856-6816-466E-B3FF-4BB377B3C3C6}" destId="{19BD7120-50DC-4D87-9B78-7A69B9E257D8}" srcOrd="9" destOrd="0" presId="urn:microsoft.com/office/officeart/2005/8/layout/default"/>
    <dgm:cxn modelId="{E520D0A4-4F54-400D-B883-1A3480423C83}" type="presParOf" srcId="{13D8E856-6816-466E-B3FF-4BB377B3C3C6}" destId="{924D37B3-04E0-4558-A6DC-381385E54CF6}" srcOrd="10" destOrd="0" presId="urn:microsoft.com/office/officeart/2005/8/layout/default"/>
    <dgm:cxn modelId="{FA2D7B19-24D8-4AB5-9184-59047B525902}" type="presParOf" srcId="{13D8E856-6816-466E-B3FF-4BB377B3C3C6}" destId="{CD9135BC-5241-486E-BB34-55EA0BCB8F92}" srcOrd="11" destOrd="0" presId="urn:microsoft.com/office/officeart/2005/8/layout/default"/>
    <dgm:cxn modelId="{03966CFB-9E00-4276-B574-D2006D0F24A6}" type="presParOf" srcId="{13D8E856-6816-466E-B3FF-4BB377B3C3C6}" destId="{59892BA9-65E3-4A36-98C0-5E406F58DAC0}" srcOrd="12" destOrd="0" presId="urn:microsoft.com/office/officeart/2005/8/layout/default"/>
    <dgm:cxn modelId="{6E3D7A59-048D-41BB-B17E-BAC3A432ECAB}" type="presParOf" srcId="{13D8E856-6816-466E-B3FF-4BB377B3C3C6}" destId="{896114C4-1122-4156-8EAD-B4A00DDCBE3F}" srcOrd="13" destOrd="0" presId="urn:microsoft.com/office/officeart/2005/8/layout/default"/>
    <dgm:cxn modelId="{B1B23DE0-4D47-4C7D-A407-5181EF6AAB51}" type="presParOf" srcId="{13D8E856-6816-466E-B3FF-4BB377B3C3C6}" destId="{F94B4F2D-81CF-43C4-846B-3A7037898D36}" srcOrd="14" destOrd="0" presId="urn:microsoft.com/office/officeart/2005/8/layout/default"/>
    <dgm:cxn modelId="{460D09FD-BD04-42D5-A3D9-471F67E153AC}" type="presParOf" srcId="{13D8E856-6816-466E-B3FF-4BB377B3C3C6}" destId="{D2B95AEF-C340-4445-A0C0-7361D6BDFC43}" srcOrd="15" destOrd="0" presId="urn:microsoft.com/office/officeart/2005/8/layout/default"/>
    <dgm:cxn modelId="{64DBA460-8157-495E-920D-E1D8C1D74429}" type="presParOf" srcId="{13D8E856-6816-466E-B3FF-4BB377B3C3C6}" destId="{7307757F-D108-4625-B4AE-5ABEC6C13C36}" srcOrd="16" destOrd="0" presId="urn:microsoft.com/office/officeart/2005/8/layout/default"/>
    <dgm:cxn modelId="{C00E52A4-CBB2-4502-9E3D-4D7ED77A9AB6}" type="presParOf" srcId="{13D8E856-6816-466E-B3FF-4BB377B3C3C6}" destId="{07B15A36-B450-4DD4-87E1-2FB99D1176D3}" srcOrd="17" destOrd="0" presId="urn:microsoft.com/office/officeart/2005/8/layout/default"/>
    <dgm:cxn modelId="{E5A7C55F-E9F3-4709-89D9-A41305FE5683}" type="presParOf" srcId="{13D8E856-6816-466E-B3FF-4BB377B3C3C6}" destId="{F0DF70DA-F6F9-450A-A9D3-22E4E9E4FED0}"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86F73-133B-48C3-B582-BB9E1C3B8AEC}">
      <dsp:nvSpPr>
        <dsp:cNvPr id="0" name=""/>
        <dsp:cNvSpPr/>
      </dsp:nvSpPr>
      <dsp:spPr>
        <a:xfrm>
          <a:off x="0" y="1080869"/>
          <a:ext cx="5811128"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9DEEA1-6CB3-4FB3-BFAD-133AEB085787}">
      <dsp:nvSpPr>
        <dsp:cNvPr id="0" name=""/>
        <dsp:cNvSpPr/>
      </dsp:nvSpPr>
      <dsp:spPr>
        <a:xfrm>
          <a:off x="290556" y="726629"/>
          <a:ext cx="4067789" cy="708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General Supervision Updates</a:t>
          </a:r>
        </a:p>
      </dsp:txBody>
      <dsp:txXfrm>
        <a:off x="325141" y="761214"/>
        <a:ext cx="3998619" cy="639310"/>
      </dsp:txXfrm>
    </dsp:sp>
    <dsp:sp modelId="{CAE66BCB-C822-4DB7-8668-3E7DE14EA422}">
      <dsp:nvSpPr>
        <dsp:cNvPr id="0" name=""/>
        <dsp:cNvSpPr/>
      </dsp:nvSpPr>
      <dsp:spPr>
        <a:xfrm>
          <a:off x="0" y="2169509"/>
          <a:ext cx="5811128"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408EC5-0EB8-49BE-84BD-86B02DA2DCC8}">
      <dsp:nvSpPr>
        <dsp:cNvPr id="0" name=""/>
        <dsp:cNvSpPr/>
      </dsp:nvSpPr>
      <dsp:spPr>
        <a:xfrm>
          <a:off x="290556" y="1815269"/>
          <a:ext cx="4067789" cy="708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DDS- 688 Referrals</a:t>
          </a:r>
        </a:p>
      </dsp:txBody>
      <dsp:txXfrm>
        <a:off x="325141" y="1849854"/>
        <a:ext cx="3998619" cy="639310"/>
      </dsp:txXfrm>
    </dsp:sp>
    <dsp:sp modelId="{4C759F3F-0347-4907-B4B7-F2CEF8C680F6}">
      <dsp:nvSpPr>
        <dsp:cNvPr id="0" name=""/>
        <dsp:cNvSpPr/>
      </dsp:nvSpPr>
      <dsp:spPr>
        <a:xfrm>
          <a:off x="0" y="3258149"/>
          <a:ext cx="5811128"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046189-2260-4DA7-8179-907D6BF2EDBD}">
      <dsp:nvSpPr>
        <dsp:cNvPr id="0" name=""/>
        <dsp:cNvSpPr/>
      </dsp:nvSpPr>
      <dsp:spPr>
        <a:xfrm>
          <a:off x="290556" y="2903909"/>
          <a:ext cx="4067789" cy="708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Special Education Updates</a:t>
          </a:r>
        </a:p>
      </dsp:txBody>
      <dsp:txXfrm>
        <a:off x="325141" y="2938494"/>
        <a:ext cx="3998619" cy="639310"/>
      </dsp:txXfrm>
    </dsp:sp>
    <dsp:sp modelId="{C9EB254A-A0B6-4889-9322-9DFA08F68D16}">
      <dsp:nvSpPr>
        <dsp:cNvPr id="0" name=""/>
        <dsp:cNvSpPr/>
      </dsp:nvSpPr>
      <dsp:spPr>
        <a:xfrm>
          <a:off x="0" y="4346789"/>
          <a:ext cx="5811128"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DA6631-695B-47B1-BA21-24435FACED09}">
      <dsp:nvSpPr>
        <dsp:cNvPr id="0" name=""/>
        <dsp:cNvSpPr/>
      </dsp:nvSpPr>
      <dsp:spPr>
        <a:xfrm>
          <a:off x="290556" y="3992549"/>
          <a:ext cx="4067789" cy="708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New IEP Update</a:t>
          </a:r>
        </a:p>
      </dsp:txBody>
      <dsp:txXfrm>
        <a:off x="325141" y="4027134"/>
        <a:ext cx="3998619"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BA42D-7158-4EDE-A456-368C9C96378A}">
      <dsp:nvSpPr>
        <dsp:cNvPr id="0" name=""/>
        <dsp:cNvSpPr/>
      </dsp:nvSpPr>
      <dsp:spPr>
        <a:xfrm>
          <a:off x="902785"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Conditions for Assistance</a:t>
          </a:r>
        </a:p>
      </dsp:txBody>
      <dsp:txXfrm>
        <a:off x="902785" y="62"/>
        <a:ext cx="2025587" cy="1215352"/>
      </dsp:txXfrm>
    </dsp:sp>
    <dsp:sp modelId="{5005E73B-75A8-42A5-A4FC-C8604F246C91}">
      <dsp:nvSpPr>
        <dsp:cNvPr id="0" name=""/>
        <dsp:cNvSpPr/>
      </dsp:nvSpPr>
      <dsp:spPr>
        <a:xfrm>
          <a:off x="3130932"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Light" panose="020F0302020204030204"/>
            </a:rPr>
            <a:t>Data Protocols</a:t>
          </a:r>
        </a:p>
      </dsp:txBody>
      <dsp:txXfrm>
        <a:off x="3130932" y="62"/>
        <a:ext cx="2025587" cy="1215352"/>
      </dsp:txXfrm>
    </dsp:sp>
    <dsp:sp modelId="{6D129F8D-372C-4A28-8C52-D918B5D8A92E}">
      <dsp:nvSpPr>
        <dsp:cNvPr id="0" name=""/>
        <dsp:cNvSpPr/>
      </dsp:nvSpPr>
      <dsp:spPr>
        <a:xfrm>
          <a:off x="5359079"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Dispute Resolution and Mediation Procedures</a:t>
          </a:r>
        </a:p>
      </dsp:txBody>
      <dsp:txXfrm>
        <a:off x="5359079" y="62"/>
        <a:ext cx="2025587" cy="1215352"/>
      </dsp:txXfrm>
    </dsp:sp>
    <dsp:sp modelId="{9908698E-D39E-4D34-9D93-5C552E65CDE6}">
      <dsp:nvSpPr>
        <dsp:cNvPr id="0" name=""/>
        <dsp:cNvSpPr/>
      </dsp:nvSpPr>
      <dsp:spPr>
        <a:xfrm>
          <a:off x="7587226"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Fiscal Monitoring Procedures</a:t>
          </a:r>
        </a:p>
      </dsp:txBody>
      <dsp:txXfrm>
        <a:off x="7587226" y="62"/>
        <a:ext cx="2025587" cy="1215352"/>
      </dsp:txXfrm>
    </dsp:sp>
    <dsp:sp modelId="{1E50F7EE-135A-4A1B-B907-0AB0F8428B21}">
      <dsp:nvSpPr>
        <dsp:cNvPr id="0" name=""/>
        <dsp:cNvSpPr/>
      </dsp:nvSpPr>
      <dsp:spPr>
        <a:xfrm>
          <a:off x="902785"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LEA Determinations</a:t>
          </a:r>
        </a:p>
      </dsp:txBody>
      <dsp:txXfrm>
        <a:off x="902785" y="1417973"/>
        <a:ext cx="2025587" cy="1215352"/>
      </dsp:txXfrm>
    </dsp:sp>
    <dsp:sp modelId="{924D37B3-04E0-4558-A6DC-381385E54CF6}">
      <dsp:nvSpPr>
        <dsp:cNvPr id="0" name=""/>
        <dsp:cNvSpPr/>
      </dsp:nvSpPr>
      <dsp:spPr>
        <a:xfrm>
          <a:off x="3130932"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OASES Procedures</a:t>
          </a:r>
        </a:p>
      </dsp:txBody>
      <dsp:txXfrm>
        <a:off x="3130932" y="1417973"/>
        <a:ext cx="2025587" cy="1215352"/>
      </dsp:txXfrm>
    </dsp:sp>
    <dsp:sp modelId="{59892BA9-65E3-4A36-98C0-5E406F58DAC0}">
      <dsp:nvSpPr>
        <dsp:cNvPr id="0" name=""/>
        <dsp:cNvSpPr/>
      </dsp:nvSpPr>
      <dsp:spPr>
        <a:xfrm>
          <a:off x="5359079"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Policies and Procedures Manual</a:t>
          </a:r>
        </a:p>
      </dsp:txBody>
      <dsp:txXfrm>
        <a:off x="5359079" y="1417973"/>
        <a:ext cx="2025587" cy="1215352"/>
      </dsp:txXfrm>
    </dsp:sp>
    <dsp:sp modelId="{F94B4F2D-81CF-43C4-846B-3A7037898D36}">
      <dsp:nvSpPr>
        <dsp:cNvPr id="0" name=""/>
        <dsp:cNvSpPr/>
      </dsp:nvSpPr>
      <dsp:spPr>
        <a:xfrm>
          <a:off x="7587226"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PRS Procedures</a:t>
          </a:r>
        </a:p>
      </dsp:txBody>
      <dsp:txXfrm>
        <a:off x="7587226" y="1417973"/>
        <a:ext cx="2025587" cy="1215352"/>
      </dsp:txXfrm>
    </dsp:sp>
    <dsp:sp modelId="{7307757F-D108-4625-B4AE-5ABEC6C13C36}">
      <dsp:nvSpPr>
        <dsp:cNvPr id="0" name=""/>
        <dsp:cNvSpPr/>
      </dsp:nvSpPr>
      <dsp:spPr>
        <a:xfrm>
          <a:off x="3130932" y="2835885"/>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PSM Procedures</a:t>
          </a:r>
        </a:p>
      </dsp:txBody>
      <dsp:txXfrm>
        <a:off x="3130932" y="2835885"/>
        <a:ext cx="2025587" cy="1215352"/>
      </dsp:txXfrm>
    </dsp:sp>
    <dsp:sp modelId="{F0DF70DA-F6F9-450A-A9D3-22E4E9E4FED0}">
      <dsp:nvSpPr>
        <dsp:cNvPr id="0" name=""/>
        <dsp:cNvSpPr/>
      </dsp:nvSpPr>
      <dsp:spPr>
        <a:xfrm>
          <a:off x="5359079" y="2835885"/>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Light" panose="020F0302020204030204"/>
            </a:rPr>
            <a:t>Technical Assistance</a:t>
          </a:r>
        </a:p>
      </dsp:txBody>
      <dsp:txXfrm>
        <a:off x="5359079" y="2835885"/>
        <a:ext cx="2025587" cy="121535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211163C-EE2E-7546-90F8-CF22AAE91DD9}" type="datetimeFigureOut">
              <a:rPr lang="en-US" smtClean="0"/>
              <a:t>4/30/2024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251491-C050-C142-BE35-A9B9D73644B3}" type="datetimeFigureOut">
              <a:rPr lang="en-US" smtClean="0"/>
              <a:t>4/30/2024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defTabSz="931774">
              <a:defRPr/>
            </a:pPr>
            <a:fld id="{861BAEEC-94B6-4DFE-87ED-7B04DAC9E023}"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086928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Footer Placeholder 5"/>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4524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998777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A47DE9-474B-4C11-9886-1C8D63DC0E3A}" type="slidenum">
              <a:rPr lang="en-US" smtClean="0"/>
              <a:t>28</a:t>
            </a:fld>
            <a:endParaRPr lang="en-US"/>
          </a:p>
        </p:txBody>
      </p:sp>
    </p:spTree>
    <p:extLst>
      <p:ext uri="{BB962C8B-B14F-4D97-AF65-F5344CB8AC3E}">
        <p14:creationId xmlns:p14="http://schemas.microsoft.com/office/powerpoint/2010/main" val="3747835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A47DE9-474B-4C11-9886-1C8D63DC0E3A}" type="slidenum">
              <a:rPr lang="en-US" smtClean="0"/>
              <a:t>29</a:t>
            </a:fld>
            <a:endParaRPr lang="en-US"/>
          </a:p>
        </p:txBody>
      </p:sp>
    </p:spTree>
    <p:extLst>
      <p:ext uri="{BB962C8B-B14F-4D97-AF65-F5344CB8AC3E}">
        <p14:creationId xmlns:p14="http://schemas.microsoft.com/office/powerpoint/2010/main" val="1450343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A47DE9-474B-4C11-9886-1C8D63DC0E3A}" type="slidenum">
              <a:rPr lang="en-US" smtClean="0"/>
              <a:t>30</a:t>
            </a:fld>
            <a:endParaRPr lang="en-US"/>
          </a:p>
        </p:txBody>
      </p:sp>
    </p:spTree>
    <p:extLst>
      <p:ext uri="{BB962C8B-B14F-4D97-AF65-F5344CB8AC3E}">
        <p14:creationId xmlns:p14="http://schemas.microsoft.com/office/powerpoint/2010/main" val="182959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A47DE9-474B-4C11-9886-1C8D63DC0E3A}" type="slidenum">
              <a:rPr lang="en-US" smtClean="0"/>
              <a:t>31</a:t>
            </a:fld>
            <a:endParaRPr lang="en-US"/>
          </a:p>
        </p:txBody>
      </p:sp>
    </p:spTree>
    <p:extLst>
      <p:ext uri="{BB962C8B-B14F-4D97-AF65-F5344CB8AC3E}">
        <p14:creationId xmlns:p14="http://schemas.microsoft.com/office/powerpoint/2010/main" val="1702143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A47DE9-474B-4C11-9886-1C8D63DC0E3A}" type="slidenum">
              <a:rPr lang="en-US" smtClean="0"/>
              <a:t>32</a:t>
            </a:fld>
            <a:endParaRPr lang="en-US"/>
          </a:p>
        </p:txBody>
      </p:sp>
    </p:spTree>
    <p:extLst>
      <p:ext uri="{BB962C8B-B14F-4D97-AF65-F5344CB8AC3E}">
        <p14:creationId xmlns:p14="http://schemas.microsoft.com/office/powerpoint/2010/main" val="4243010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A47DE9-474B-4C11-9886-1C8D63DC0E3A}" type="slidenum">
              <a:rPr lang="en-US" smtClean="0"/>
              <a:t>33</a:t>
            </a:fld>
            <a:endParaRPr lang="en-US"/>
          </a:p>
        </p:txBody>
      </p:sp>
    </p:spTree>
    <p:extLst>
      <p:ext uri="{BB962C8B-B14F-4D97-AF65-F5344CB8AC3E}">
        <p14:creationId xmlns:p14="http://schemas.microsoft.com/office/powerpoint/2010/main" val="2971404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38</a:t>
            </a:fld>
            <a:endParaRPr lang="en-US"/>
          </a:p>
        </p:txBody>
      </p:sp>
    </p:spTree>
    <p:extLst>
      <p:ext uri="{BB962C8B-B14F-4D97-AF65-F5344CB8AC3E}">
        <p14:creationId xmlns:p14="http://schemas.microsoft.com/office/powerpoint/2010/main" val="3664526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825FC15E-7FD1-034A-9729-2C6FA6821FBB}"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489292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2418252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Footer Placeholder 5"/>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55520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Footer Placeholder 5"/>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2885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Footer Placeholder 5"/>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34277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Footer Placeholder 5"/>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04268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Footer Placeholder 5"/>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75692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Footer Placeholder 5"/>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52362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20.xml"/><Relationship Id="rId4" Type="http://schemas.openxmlformats.org/officeDocument/2006/relationships/image" Target="../media/image18.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tags" Target="../tags/tag21.xml"/><Relationship Id="rId4" Type="http://schemas.openxmlformats.org/officeDocument/2006/relationships/image" Target="../media/image19.emf"/></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1097280" y="286603"/>
            <a:ext cx="10058400" cy="14508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rgbClr val="3F3F3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6" name="Google Shape;76;p16"/>
          <p:cNvSpPr txBox="1">
            <a:spLocks noGrp="1"/>
          </p:cNvSpPr>
          <p:nvPr>
            <p:ph type="body" idx="1"/>
          </p:nvPr>
        </p:nvSpPr>
        <p:spPr>
          <a:xfrm>
            <a:off x="1097279" y="1845733"/>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7" name="Google Shape;77;p16"/>
          <p:cNvSpPr txBox="1">
            <a:spLocks noGrp="1"/>
          </p:cNvSpPr>
          <p:nvPr>
            <p:ph type="body" idx="2"/>
          </p:nvPr>
        </p:nvSpPr>
        <p:spPr>
          <a:xfrm>
            <a:off x="6217920" y="1845735"/>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8" name="Google Shape;78;p16"/>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 name="Google Shape;79;p16"/>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6"/>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45392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346038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SEP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258EF-E31C-4D9E-BA23-39E04DAF8B48}"/>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2" name="Title 1">
            <a:extLst>
              <a:ext uri="{FF2B5EF4-FFF2-40B4-BE49-F238E27FC236}">
                <a16:creationId xmlns:a16="http://schemas.microsoft.com/office/drawing/2014/main" id="{3264EB9D-E3AB-4ABF-B51E-6072C84A8865}"/>
              </a:ext>
            </a:extLst>
          </p:cNvPr>
          <p:cNvSpPr>
            <a:spLocks noGrp="1"/>
          </p:cNvSpPr>
          <p:nvPr>
            <p:ph type="ctrTitle" hasCustomPrompt="1"/>
          </p:nvPr>
        </p:nvSpPr>
        <p:spPr bwMode="gray">
          <a:xfrm>
            <a:off x="1524000" y="1122363"/>
            <a:ext cx="9144000" cy="2387600"/>
          </a:xfrm>
          <a:prstGeom prst="rect">
            <a:avLst/>
          </a:prstGeom>
        </p:spPr>
        <p:txBody>
          <a:bodyPr anchor="b"/>
          <a:lstStyle>
            <a:lvl1pPr algn="ctr">
              <a:defRPr sz="4800" cap="small" baseline="0">
                <a:solidFill>
                  <a:srgbClr val="345065"/>
                </a:solidFill>
              </a:defRPr>
            </a:lvl1pPr>
          </a:lstStyle>
          <a:p>
            <a:r>
              <a:rPr lang="en-US"/>
              <a:t>Click to edit Title Slide title</a:t>
            </a:r>
          </a:p>
        </p:txBody>
      </p:sp>
      <p:sp>
        <p:nvSpPr>
          <p:cNvPr id="3" name="Subtitle 2">
            <a:extLst>
              <a:ext uri="{FF2B5EF4-FFF2-40B4-BE49-F238E27FC236}">
                <a16:creationId xmlns:a16="http://schemas.microsoft.com/office/drawing/2014/main" id="{424C1248-5182-42B7-95A4-7C18EC4DEDB5}"/>
              </a:ext>
            </a:extLst>
          </p:cNvPr>
          <p:cNvSpPr>
            <a:spLocks noGrp="1"/>
          </p:cNvSpPr>
          <p:nvPr>
            <p:ph type="subTitle" idx="1" hasCustomPrompt="1"/>
          </p:nvPr>
        </p:nvSpPr>
        <p:spPr bwMode="gray">
          <a:xfrm>
            <a:off x="1524000" y="3657600"/>
            <a:ext cx="9144000" cy="1600200"/>
          </a:xfrm>
          <a:prstGeom prst="rect">
            <a:avLst/>
          </a:prstGeom>
        </p:spPr>
        <p:txBody>
          <a:bodyPr>
            <a:normAutofit/>
          </a:bodyPr>
          <a:lstStyle>
            <a:lvl1pPr marL="0" indent="0" algn="ctr">
              <a:buNone/>
              <a:defRPr sz="2800" cap="small" baseline="0">
                <a:solidFill>
                  <a:srgbClr val="2CA34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Title Slide subtitle</a:t>
            </a:r>
          </a:p>
        </p:txBody>
      </p:sp>
    </p:spTree>
    <p:extLst>
      <p:ext uri="{BB962C8B-B14F-4D97-AF65-F5344CB8AC3E}">
        <p14:creationId xmlns:p14="http://schemas.microsoft.com/office/powerpoint/2010/main" val="347022357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SEP Title and 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9C2A3DB-D378-42A9-BD1C-EC5DF4AA451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Title and Content</a:t>
            </a:r>
          </a:p>
        </p:txBody>
      </p:sp>
      <p:sp>
        <p:nvSpPr>
          <p:cNvPr id="8" name="Slide Number Placeholder 5" descr="Slide number">
            <a:extLst>
              <a:ext uri="{FF2B5EF4-FFF2-40B4-BE49-F238E27FC236}">
                <a16:creationId xmlns:a16="http://schemas.microsoft.com/office/drawing/2014/main" id="{F428696E-6B16-4B0F-A35F-0B1BA82091AF}"/>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143001"/>
            <a:ext cx="10972800" cy="4648200"/>
          </a:xfrm>
          <a:prstGeom prst="rect">
            <a:avLst/>
          </a:prstGeom>
        </p:spPr>
        <p:txBody>
          <a:bodyPr/>
          <a:lstStyle>
            <a:lvl1pPr>
              <a:defRPr/>
            </a:lvl1pPr>
          </a:lstStyle>
          <a:p>
            <a:pPr lvl="0"/>
            <a:r>
              <a:rPr lang="en-US"/>
              <a:t>Click to edit First Level</a:t>
            </a:r>
          </a:p>
          <a:p>
            <a:pPr lvl="1"/>
            <a:r>
              <a:rPr lang="en-US"/>
              <a:t>Click to edit Second level</a:t>
            </a:r>
          </a:p>
          <a:p>
            <a:pPr lvl="2"/>
            <a:r>
              <a:rPr lang="en-US"/>
              <a:t>Click to edit Third level</a:t>
            </a:r>
          </a:p>
          <a:p>
            <a:pPr lvl="3"/>
            <a:r>
              <a:rPr lang="en-US"/>
              <a:t>Click to edit Fourth level</a:t>
            </a:r>
          </a:p>
          <a:p>
            <a:pPr lvl="4"/>
            <a:r>
              <a:rPr lang="en-US"/>
              <a:t>Click to edit Fifth level</a:t>
            </a:r>
          </a:p>
        </p:txBody>
      </p:sp>
    </p:spTree>
    <p:extLst>
      <p:ext uri="{BB962C8B-B14F-4D97-AF65-F5344CB8AC3E}">
        <p14:creationId xmlns:p14="http://schemas.microsoft.com/office/powerpoint/2010/main" val="173858581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EP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D53A-FEC1-4E25-A2A6-4D10945FC26B}"/>
              </a:ext>
            </a:extLst>
          </p:cNvPr>
          <p:cNvSpPr>
            <a:spLocks noGrp="1"/>
          </p:cNvSpPr>
          <p:nvPr>
            <p:ph type="title" hasCustomPrompt="1"/>
          </p:nvPr>
        </p:nvSpPr>
        <p:spPr bwMode="gray">
          <a:xfrm>
            <a:off x="831850" y="1709739"/>
            <a:ext cx="10515600" cy="1719262"/>
          </a:xfrm>
          <a:prstGeom prst="rect">
            <a:avLst/>
          </a:prstGeom>
        </p:spPr>
        <p:txBody>
          <a:bodyPr anchor="b"/>
          <a:lstStyle>
            <a:lvl1pPr>
              <a:defRPr sz="4400">
                <a:solidFill>
                  <a:srgbClr val="345065"/>
                </a:solidFill>
              </a:defRPr>
            </a:lvl1pPr>
          </a:lstStyle>
          <a:p>
            <a:r>
              <a:rPr lang="en-US"/>
              <a:t>Click to edit Sub-Section title</a:t>
            </a:r>
          </a:p>
        </p:txBody>
      </p:sp>
      <p:sp>
        <p:nvSpPr>
          <p:cNvPr id="8" name="Slide Number Placeholder 5" descr="Slide number">
            <a:extLst>
              <a:ext uri="{FF2B5EF4-FFF2-40B4-BE49-F238E27FC236}">
                <a16:creationId xmlns:a16="http://schemas.microsoft.com/office/drawing/2014/main" id="{7806AD7D-BFE9-414B-A614-F152C75AEBF6}"/>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Text Placeholder 2">
            <a:extLst>
              <a:ext uri="{FF2B5EF4-FFF2-40B4-BE49-F238E27FC236}">
                <a16:creationId xmlns:a16="http://schemas.microsoft.com/office/drawing/2014/main" id="{C5E2D17F-89F4-403A-9B65-20F1F0EA63AB}"/>
              </a:ext>
            </a:extLst>
          </p:cNvPr>
          <p:cNvSpPr>
            <a:spLocks noGrp="1"/>
          </p:cNvSpPr>
          <p:nvPr>
            <p:ph type="body" idx="1" hasCustomPrompt="1"/>
          </p:nvPr>
        </p:nvSpPr>
        <p:spPr>
          <a:xfrm>
            <a:off x="831850" y="3657599"/>
            <a:ext cx="10515600" cy="2432051"/>
          </a:xfrm>
          <a:prstGeom prst="rect">
            <a:avLst/>
          </a:prstGeom>
        </p:spPr>
        <p:txBody>
          <a:bodyPr lIns="0" tIns="45720" rIns="0"/>
          <a:lstStyle>
            <a:lvl1pPr marL="0" indent="0">
              <a:buNone/>
              <a:defRPr sz="2400">
                <a:solidFill>
                  <a:srgbClr val="2CA3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Sub-Section subtitle</a:t>
            </a:r>
          </a:p>
        </p:txBody>
      </p:sp>
    </p:spTree>
    <p:extLst>
      <p:ext uri="{BB962C8B-B14F-4D97-AF65-F5344CB8AC3E}">
        <p14:creationId xmlns:p14="http://schemas.microsoft.com/office/powerpoint/2010/main" val="396346267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SEP Two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4A52A0B-E7A9-42D3-8330-4705100E16F1}"/>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Two Content</a:t>
            </a:r>
          </a:p>
        </p:txBody>
      </p:sp>
      <p:sp>
        <p:nvSpPr>
          <p:cNvPr id="9" name="Slide Number Placeholder 5" descr="Slide number">
            <a:extLst>
              <a:ext uri="{FF2B5EF4-FFF2-40B4-BE49-F238E27FC236}">
                <a16:creationId xmlns:a16="http://schemas.microsoft.com/office/drawing/2014/main" id="{2ED77C1F-80C1-4923-B2AF-605F242C8A14}"/>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Content Placeholder 2">
            <a:extLst>
              <a:ext uri="{FF2B5EF4-FFF2-40B4-BE49-F238E27FC236}">
                <a16:creationId xmlns:a16="http://schemas.microsoft.com/office/drawing/2014/main" id="{7FF60ADA-4614-45E3-A5BF-95629D7B64E6}"/>
              </a:ext>
            </a:extLst>
          </p:cNvPr>
          <p:cNvSpPr>
            <a:spLocks noGrp="1"/>
          </p:cNvSpPr>
          <p:nvPr>
            <p:ph sz="half" idx="1" hasCustomPrompt="1"/>
          </p:nvPr>
        </p:nvSpPr>
        <p:spPr>
          <a:xfrm>
            <a:off x="638175" y="1143001"/>
            <a:ext cx="5381625"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Content 1</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CCE599-7CBD-44DC-8DFC-6C6FAC6A3DD0}"/>
              </a:ext>
            </a:extLst>
          </p:cNvPr>
          <p:cNvSpPr>
            <a:spLocks noGrp="1"/>
          </p:cNvSpPr>
          <p:nvPr>
            <p:ph sz="half" idx="2" hasCustomPrompt="1"/>
          </p:nvPr>
        </p:nvSpPr>
        <p:spPr>
          <a:xfrm>
            <a:off x="6172200" y="1143001"/>
            <a:ext cx="5410200"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Content 2</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72844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SEP Compariso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C7F6BC6-0A85-4C6D-B20F-0B41C7D177A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Comparison</a:t>
            </a:r>
          </a:p>
        </p:txBody>
      </p:sp>
      <p:sp>
        <p:nvSpPr>
          <p:cNvPr id="11" name="Slide Number Placeholder 5" descr="Slide number">
            <a:extLst>
              <a:ext uri="{FF2B5EF4-FFF2-40B4-BE49-F238E27FC236}">
                <a16:creationId xmlns:a16="http://schemas.microsoft.com/office/drawing/2014/main" id="{9598033F-3D57-4969-A39A-2525ADCE1D04}"/>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Text Placeholder 2">
            <a:extLst>
              <a:ext uri="{FF2B5EF4-FFF2-40B4-BE49-F238E27FC236}">
                <a16:creationId xmlns:a16="http://schemas.microsoft.com/office/drawing/2014/main" id="{A97943C8-2E58-46B7-BB78-69936D29A657}"/>
              </a:ext>
            </a:extLst>
          </p:cNvPr>
          <p:cNvSpPr>
            <a:spLocks noGrp="1"/>
          </p:cNvSpPr>
          <p:nvPr>
            <p:ph type="body" idx="1" hasCustomPrompt="1"/>
          </p:nvPr>
        </p:nvSpPr>
        <p:spPr>
          <a:xfrm>
            <a:off x="638176" y="1167905"/>
            <a:ext cx="535781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Comparison 1 head</a:t>
            </a:r>
          </a:p>
        </p:txBody>
      </p:sp>
      <p:sp>
        <p:nvSpPr>
          <p:cNvPr id="4" name="Content Placeholder 3">
            <a:extLst>
              <a:ext uri="{FF2B5EF4-FFF2-40B4-BE49-F238E27FC236}">
                <a16:creationId xmlns:a16="http://schemas.microsoft.com/office/drawing/2014/main" id="{EFDA34BC-A09D-42A2-BEE6-A2169B3B5448}"/>
              </a:ext>
            </a:extLst>
          </p:cNvPr>
          <p:cNvSpPr>
            <a:spLocks noGrp="1"/>
          </p:cNvSpPr>
          <p:nvPr>
            <p:ph sz="half" idx="2" hasCustomPrompt="1"/>
          </p:nvPr>
        </p:nvSpPr>
        <p:spPr>
          <a:xfrm>
            <a:off x="638176" y="1991817"/>
            <a:ext cx="5357812"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Comparison 1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C18036-3872-4576-9EA7-9CC17CDC1A02}"/>
              </a:ext>
            </a:extLst>
          </p:cNvPr>
          <p:cNvSpPr>
            <a:spLocks noGrp="1"/>
          </p:cNvSpPr>
          <p:nvPr>
            <p:ph type="body" sz="quarter" idx="3" hasCustomPrompt="1"/>
          </p:nvPr>
        </p:nvSpPr>
        <p:spPr>
          <a:xfrm>
            <a:off x="6170612" y="1167905"/>
            <a:ext cx="5411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Comparison 2 head</a:t>
            </a:r>
          </a:p>
        </p:txBody>
      </p:sp>
      <p:sp>
        <p:nvSpPr>
          <p:cNvPr id="6" name="Content Placeholder 5">
            <a:extLst>
              <a:ext uri="{FF2B5EF4-FFF2-40B4-BE49-F238E27FC236}">
                <a16:creationId xmlns:a16="http://schemas.microsoft.com/office/drawing/2014/main" id="{B37A7CF3-F993-4581-A10C-4E3B2216D440}"/>
              </a:ext>
            </a:extLst>
          </p:cNvPr>
          <p:cNvSpPr>
            <a:spLocks noGrp="1"/>
          </p:cNvSpPr>
          <p:nvPr>
            <p:ph sz="quarter" idx="4" hasCustomPrompt="1"/>
          </p:nvPr>
        </p:nvSpPr>
        <p:spPr>
          <a:xfrm>
            <a:off x="6170612" y="1991817"/>
            <a:ext cx="5411788"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Comparison 2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609079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SEP 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8FDDEB1-0D88-4419-8F6A-851C52DF9E9F}"/>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Blank Slide</a:t>
            </a:r>
          </a:p>
        </p:txBody>
      </p:sp>
      <p:sp>
        <p:nvSpPr>
          <p:cNvPr id="7" name="Slide Number Placeholder 5" descr="Slide number">
            <a:extLst>
              <a:ext uri="{FF2B5EF4-FFF2-40B4-BE49-F238E27FC236}">
                <a16:creationId xmlns:a16="http://schemas.microsoft.com/office/drawing/2014/main" id="{4D9458F7-9707-486D-A49C-16642C40ED39}"/>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Tree>
    <p:extLst>
      <p:ext uri="{BB962C8B-B14F-4D97-AF65-F5344CB8AC3E}">
        <p14:creationId xmlns:p14="http://schemas.microsoft.com/office/powerpoint/2010/main" val="14325299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OSEP Blank">
    <p:spTree>
      <p:nvGrpSpPr>
        <p:cNvPr id="1" name=""/>
        <p:cNvGrpSpPr/>
        <p:nvPr/>
      </p:nvGrpSpPr>
      <p:grpSpPr>
        <a:xfrm>
          <a:off x="0" y="0"/>
          <a:ext cx="0" cy="0"/>
          <a:chOff x="0" y="0"/>
          <a:chExt cx="0" cy="0"/>
        </a:xfrm>
      </p:grpSpPr>
      <p:sp>
        <p:nvSpPr>
          <p:cNvPr id="6" name="Slide Number Placeholder 5" descr="Slide number">
            <a:extLst>
              <a:ext uri="{FF2B5EF4-FFF2-40B4-BE49-F238E27FC236}">
                <a16:creationId xmlns:a16="http://schemas.microsoft.com/office/drawing/2014/main" id="{4AF364BE-B342-4A94-9B81-AE140878C62F}"/>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Tree>
    <p:extLst>
      <p:ext uri="{BB962C8B-B14F-4D97-AF65-F5344CB8AC3E}">
        <p14:creationId xmlns:p14="http://schemas.microsoft.com/office/powerpoint/2010/main" val="173911678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OSEP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BA1B-640C-49F2-028C-59FF1825A5CE}"/>
              </a:ext>
            </a:extLst>
          </p:cNvPr>
          <p:cNvSpPr>
            <a:spLocks noGrp="1"/>
          </p:cNvSpPr>
          <p:nvPr>
            <p:ph type="title" hasCustomPrompt="1"/>
          </p:nvPr>
        </p:nvSpPr>
        <p:spPr/>
        <p:txBody>
          <a:bodyPr/>
          <a:lstStyle/>
          <a:p>
            <a:pPr lvl="0"/>
            <a:r>
              <a:rPr lang="en-US"/>
              <a:t>Click to edit Title: Caption and Content</a:t>
            </a:r>
          </a:p>
        </p:txBody>
      </p:sp>
      <p:sp>
        <p:nvSpPr>
          <p:cNvPr id="10" name="Slide Number Placeholder 5" descr="Slide number">
            <a:extLst>
              <a:ext uri="{FF2B5EF4-FFF2-40B4-BE49-F238E27FC236}">
                <a16:creationId xmlns:a16="http://schemas.microsoft.com/office/drawing/2014/main" id="{2AD3A5EF-E03C-426C-8D47-77888598FC73}"/>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4" name="Text Placeholder 3">
            <a:extLst>
              <a:ext uri="{FF2B5EF4-FFF2-40B4-BE49-F238E27FC236}">
                <a16:creationId xmlns:a16="http://schemas.microsoft.com/office/drawing/2014/main" id="{E2EA7CFC-5AFD-449A-AA6A-E3A1B413E74D}"/>
              </a:ext>
            </a:extLst>
          </p:cNvPr>
          <p:cNvSpPr>
            <a:spLocks noGrp="1"/>
          </p:cNvSpPr>
          <p:nvPr>
            <p:ph type="body" sz="half" idx="2" hasCustomPrompt="1"/>
          </p:nvPr>
        </p:nvSpPr>
        <p:spPr>
          <a:xfrm>
            <a:off x="638176" y="1143000"/>
            <a:ext cx="2714624" cy="4725988"/>
          </a:xfrm>
          <a:prstGeom prst="rect">
            <a:avLst/>
          </a:prstGeom>
        </p:spPr>
        <p:txBody>
          <a:bodyPr>
            <a:normAutofit/>
          </a:bodyPr>
          <a:lstStyle>
            <a:lvl1pPr marL="0" indent="0">
              <a:buNone/>
              <a:defRPr sz="1800">
                <a:solidFill>
                  <a:srgbClr val="375A7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Caption</a:t>
            </a:r>
          </a:p>
        </p:txBody>
      </p:sp>
      <p:sp>
        <p:nvSpPr>
          <p:cNvPr id="3" name="Content Placeholder 2">
            <a:extLst>
              <a:ext uri="{FF2B5EF4-FFF2-40B4-BE49-F238E27FC236}">
                <a16:creationId xmlns:a16="http://schemas.microsoft.com/office/drawing/2014/main" id="{2FAA3630-DA43-46D5-941C-DEA5A942F880}"/>
              </a:ext>
            </a:extLst>
          </p:cNvPr>
          <p:cNvSpPr>
            <a:spLocks noGrp="1"/>
          </p:cNvSpPr>
          <p:nvPr>
            <p:ph idx="1" hasCustomPrompt="1"/>
          </p:nvPr>
        </p:nvSpPr>
        <p:spPr>
          <a:xfrm>
            <a:off x="3810000" y="1143000"/>
            <a:ext cx="7545388" cy="4718050"/>
          </a:xfrm>
          <a:prstGeom prst="rect">
            <a:avLst/>
          </a:prstGeom>
        </p:spPr>
        <p:txBody>
          <a:bodyPr/>
          <a:lstStyle>
            <a:lvl1pPr marL="457200" indent="-457200">
              <a:buClr>
                <a:srgbClr val="2CA34E"/>
              </a:buClr>
              <a:defRPr sz="3200"/>
            </a:lvl1pPr>
            <a:lvl2pPr marL="685800" indent="-228600">
              <a:buClr>
                <a:srgbClr val="2CA34E"/>
              </a:buClr>
              <a:defRPr sz="2800"/>
            </a:lvl2pPr>
            <a:lvl3pPr>
              <a:buClr>
                <a:srgbClr val="2CA34E"/>
              </a:buClr>
              <a:defRPr sz="2400"/>
            </a:lvl3pPr>
            <a:lvl4pPr>
              <a:buClr>
                <a:srgbClr val="2CA34E"/>
              </a:buClr>
              <a:defRPr sz="2000"/>
            </a:lvl4pPr>
            <a:lvl5pPr>
              <a:buClr>
                <a:srgbClr val="2CA34E"/>
              </a:buClr>
              <a:defRPr sz="2000"/>
            </a:lvl5pPr>
            <a:lvl6pPr>
              <a:defRPr sz="2000"/>
            </a:lvl6pPr>
            <a:lvl7pPr>
              <a:defRPr sz="2000"/>
            </a:lvl7pPr>
            <a:lvl8pPr>
              <a:defRPr sz="2000"/>
            </a:lvl8pPr>
            <a:lvl9pPr>
              <a:defRPr sz="2000"/>
            </a:lvl9pPr>
          </a:lstStyle>
          <a:p>
            <a:pPr lvl="0"/>
            <a:r>
              <a:rPr lang="en-US"/>
              <a:t>Click to edit Content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71969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SEP 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089B-8474-4A9D-81FB-4014BB9F3C06}"/>
              </a:ext>
            </a:extLst>
          </p:cNvPr>
          <p:cNvSpPr>
            <a:spLocks noGrp="1"/>
          </p:cNvSpPr>
          <p:nvPr>
            <p:ph type="title" hasCustomPrompt="1"/>
          </p:nvPr>
        </p:nvSpPr>
        <p:spPr bwMode="gray">
          <a:xfrm>
            <a:off x="839788" y="987424"/>
            <a:ext cx="3932237" cy="1069975"/>
          </a:xfrm>
          <a:prstGeom prst="rect">
            <a:avLst/>
          </a:prstGeom>
        </p:spPr>
        <p:txBody>
          <a:bodyPr anchor="b"/>
          <a:lstStyle>
            <a:lvl1pPr>
              <a:defRPr sz="3200">
                <a:solidFill>
                  <a:srgbClr val="2C506A"/>
                </a:solidFill>
              </a:defRPr>
            </a:lvl1pPr>
          </a:lstStyle>
          <a:p>
            <a:r>
              <a:rPr lang="en-US"/>
              <a:t>Click edit Master title style</a:t>
            </a:r>
          </a:p>
        </p:txBody>
      </p:sp>
      <p:sp>
        <p:nvSpPr>
          <p:cNvPr id="9" name="Slide Number Placeholder 5" descr="Slide number">
            <a:extLst>
              <a:ext uri="{FF2B5EF4-FFF2-40B4-BE49-F238E27FC236}">
                <a16:creationId xmlns:a16="http://schemas.microsoft.com/office/drawing/2014/main" id="{286CC856-5F3B-4541-B8B4-E7AF35261008}"/>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4" name="Text Placeholder 3">
            <a:extLst>
              <a:ext uri="{FF2B5EF4-FFF2-40B4-BE49-F238E27FC236}">
                <a16:creationId xmlns:a16="http://schemas.microsoft.com/office/drawing/2014/main" id="{33BA6967-2DC3-4055-96A7-39B922A326B5}"/>
              </a:ext>
            </a:extLst>
          </p:cNvPr>
          <p:cNvSpPr>
            <a:spLocks noGrp="1"/>
          </p:cNvSpPr>
          <p:nvPr>
            <p:ph type="body" sz="half" idx="2" hasCustomPrompt="1"/>
          </p:nvPr>
        </p:nvSpPr>
        <p:spPr bwMode="gray">
          <a:xfrm>
            <a:off x="839788" y="2286000"/>
            <a:ext cx="3932237" cy="3582988"/>
          </a:xfrm>
          <a:prstGeom prst="rect">
            <a:avLst/>
          </a:prstGeom>
        </p:spPr>
        <p:txBody>
          <a:bodyPr>
            <a:normAutofit/>
          </a:bodyPr>
          <a:lstStyle>
            <a:lvl1pPr marL="0" indent="0">
              <a:buNone/>
              <a:defRPr sz="1800">
                <a:solidFill>
                  <a:srgbClr val="2D87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Caption text</a:t>
            </a:r>
          </a:p>
        </p:txBody>
      </p:sp>
      <p:sp>
        <p:nvSpPr>
          <p:cNvPr id="3" name="Picture Placeholder 2">
            <a:extLst>
              <a:ext uri="{FF2B5EF4-FFF2-40B4-BE49-F238E27FC236}">
                <a16:creationId xmlns:a16="http://schemas.microsoft.com/office/drawing/2014/main" id="{2779BEC0-E3C9-428E-A09E-7E38D7E17B37}"/>
              </a:ext>
            </a:extLst>
          </p:cNvPr>
          <p:cNvSpPr>
            <a:spLocks noGrp="1"/>
          </p:cNvSpPr>
          <p:nvPr>
            <p:ph type="pic" idx="1"/>
          </p:nvPr>
        </p:nvSpPr>
        <p:spPr bwMode="gray">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73182558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SEP End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3" name="TextBox 2">
            <a:extLst>
              <a:ext uri="{FF2B5EF4-FFF2-40B4-BE49-F238E27FC236}">
                <a16:creationId xmlns:a16="http://schemas.microsoft.com/office/drawing/2014/main" id="{EF6E18A5-FF83-466F-AAEB-502A8675691F}"/>
              </a:ext>
            </a:extLst>
          </p:cNvPr>
          <p:cNvSpPr txBox="1"/>
          <p:nvPr/>
        </p:nvSpPr>
        <p:spPr bwMode="gray">
          <a:xfrm>
            <a:off x="580767" y="2286000"/>
            <a:ext cx="10972800" cy="1107996"/>
          </a:xfrm>
          <a:prstGeom prst="rect">
            <a:avLst/>
          </a:prstGeom>
          <a:noFill/>
        </p:spPr>
        <p:txBody>
          <a:bodyPr wrap="square" rtlCol="0" anchor="b">
            <a:spAutoFit/>
          </a:bodyPr>
          <a:lstStyle/>
          <a:p>
            <a:pPr algn="ctr"/>
            <a:r>
              <a:rPr lang="en-US" sz="6600">
                <a:solidFill>
                  <a:srgbClr val="2D8700"/>
                </a:solidFill>
                <a:latin typeface="Century Gothic" panose="020B0502020202020204" pitchFamily="34" charset="0"/>
              </a:rPr>
              <a:t>OSEP</a:t>
            </a:r>
          </a:p>
        </p:txBody>
      </p:sp>
      <p:sp>
        <p:nvSpPr>
          <p:cNvPr id="2" name="TextBox 1">
            <a:extLst>
              <a:ext uri="{FF2B5EF4-FFF2-40B4-BE49-F238E27FC236}">
                <a16:creationId xmlns:a16="http://schemas.microsoft.com/office/drawing/2014/main" id="{6652472D-2C37-4839-80EA-30713C149CA2}"/>
              </a:ext>
            </a:extLst>
          </p:cNvPr>
          <p:cNvSpPr txBox="1"/>
          <p:nvPr/>
        </p:nvSpPr>
        <p:spPr bwMode="gray">
          <a:xfrm>
            <a:off x="580767"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312919425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SEP End Slide, Link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3" name="TextBox 2">
            <a:extLst>
              <a:ext uri="{FF2B5EF4-FFF2-40B4-BE49-F238E27FC236}">
                <a16:creationId xmlns:a16="http://schemas.microsoft.com/office/drawing/2014/main" id="{EF6E18A5-FF83-466F-AAEB-502A8675691F}"/>
              </a:ext>
            </a:extLst>
          </p:cNvPr>
          <p:cNvSpPr txBox="1"/>
          <p:nvPr/>
        </p:nvSpPr>
        <p:spPr bwMode="gray">
          <a:xfrm>
            <a:off x="595183" y="2286000"/>
            <a:ext cx="10972800" cy="1107996"/>
          </a:xfrm>
          <a:prstGeom prst="rect">
            <a:avLst/>
          </a:prstGeom>
          <a:noFill/>
        </p:spPr>
        <p:txBody>
          <a:bodyPr wrap="square" rtlCol="0" anchor="b">
            <a:spAutoFit/>
          </a:bodyPr>
          <a:lstStyle/>
          <a:p>
            <a:pPr algn="ctr"/>
            <a:r>
              <a:rPr lang="en-US" sz="6600">
                <a:solidFill>
                  <a:srgbClr val="2D8700"/>
                </a:solidFill>
                <a:latin typeface="Century Gothic" panose="020B0502020202020204" pitchFamily="34" charset="0"/>
              </a:rPr>
              <a:t>OSEP</a:t>
            </a:r>
          </a:p>
        </p:txBody>
      </p:sp>
      <p:sp>
        <p:nvSpPr>
          <p:cNvPr id="9" name="TextBox 8">
            <a:extLst>
              <a:ext uri="{FF2B5EF4-FFF2-40B4-BE49-F238E27FC236}">
                <a16:creationId xmlns:a16="http://schemas.microsoft.com/office/drawing/2014/main" id="{534AA617-C9A8-41E8-8354-6B52BEE9BBD7}"/>
              </a:ext>
            </a:extLst>
          </p:cNvPr>
          <p:cNvSpPr txBox="1"/>
          <p:nvPr/>
        </p:nvSpPr>
        <p:spPr bwMode="gray">
          <a:xfrm>
            <a:off x="595183"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
        <p:nvSpPr>
          <p:cNvPr id="4" name="TextBox 3">
            <a:extLst>
              <a:ext uri="{FF2B5EF4-FFF2-40B4-BE49-F238E27FC236}">
                <a16:creationId xmlns:a16="http://schemas.microsoft.com/office/drawing/2014/main" id="{5DAE739A-8E85-4E4A-9F6B-6E1070A2EFA6}"/>
              </a:ext>
            </a:extLst>
          </p:cNvPr>
          <p:cNvSpPr txBox="1"/>
          <p:nvPr/>
        </p:nvSpPr>
        <p:spPr bwMode="gray">
          <a:xfrm>
            <a:off x="615778" y="4838708"/>
            <a:ext cx="10931610" cy="1184940"/>
          </a:xfrm>
          <a:prstGeom prst="rect">
            <a:avLst/>
          </a:prstGeom>
          <a:noFill/>
        </p:spPr>
        <p:txBody>
          <a:bodyPr wrap="square" rtlCol="0" anchor="ctr" anchorCtr="0">
            <a:spAutoFit/>
          </a:bodyPr>
          <a:lstStyle/>
          <a:p>
            <a:pPr marL="0" indent="0" algn="l">
              <a:lnSpc>
                <a:spcPct val="100000"/>
              </a:lnSpc>
              <a:spcBef>
                <a:spcPts val="1200"/>
              </a:spcBef>
              <a:buNone/>
              <a:tabLst>
                <a:tab pos="4799013" algn="r"/>
                <a:tab pos="5033963" algn="l"/>
              </a:tabLst>
            </a:pPr>
            <a:r>
              <a:rPr lang="en-US" sz="1400" b="1">
                <a:solidFill>
                  <a:srgbClr val="345065"/>
                </a:solidFill>
                <a:latin typeface="Century Gothic" panose="020B0502020202020204" pitchFamily="34" charset="0"/>
              </a:rPr>
              <a:t>	</a:t>
            </a:r>
            <a:r>
              <a:rPr lang="en-US" sz="1400" b="1">
                <a:solidFill>
                  <a:srgbClr val="215070"/>
                </a:solidFill>
                <a:latin typeface="Century Gothic" panose="020B0502020202020204" pitchFamily="34" charset="0"/>
              </a:rPr>
              <a:t>Home:</a:t>
            </a:r>
            <a:r>
              <a:rPr lang="en-US" sz="1400">
                <a:solidFill>
                  <a:srgbClr val="215070"/>
                </a:solidFill>
                <a:latin typeface="Century Gothic" panose="020B0502020202020204" pitchFamily="34" charset="0"/>
              </a:rPr>
              <a:t>	www.ed.gov/osers/osep</a:t>
            </a:r>
          </a:p>
          <a:p>
            <a:pPr marL="0" indent="0" algn="l">
              <a:lnSpc>
                <a:spcPct val="100000"/>
              </a:lnSpc>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Blog:</a:t>
            </a:r>
            <a:r>
              <a:rPr lang="en-US" sz="1400">
                <a:solidFill>
                  <a:srgbClr val="215070"/>
                </a:solidFill>
                <a:latin typeface="Century Gothic" panose="020B0502020202020204" pitchFamily="34" charset="0"/>
              </a:rPr>
              <a:t>	https://sites.ed.gov/osers</a:t>
            </a:r>
          </a:p>
          <a:p>
            <a:pPr marL="0" indent="0" algn="l">
              <a:lnSpc>
                <a:spcPct val="100000"/>
              </a:lnSpc>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Twitter:</a:t>
            </a:r>
            <a:r>
              <a:rPr lang="en-US" sz="1400">
                <a:solidFill>
                  <a:srgbClr val="215070"/>
                </a:solidFill>
                <a:latin typeface="Century Gothic" panose="020B0502020202020204" pitchFamily="34" charset="0"/>
              </a:rPr>
              <a:t>	https://twitter.com/ED_Sped_Rehab</a:t>
            </a:r>
          </a:p>
          <a:p>
            <a:pPr marL="0" indent="0">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YouTube</a:t>
            </a:r>
            <a:r>
              <a:rPr lang="en-US" sz="1400">
                <a:solidFill>
                  <a:srgbClr val="215070"/>
                </a:solidFill>
                <a:latin typeface="Century Gothic" panose="020B0502020202020204" pitchFamily="34" charset="0"/>
              </a:rPr>
              <a:t>:	www.youtube.com/c/OSERS</a:t>
            </a:r>
            <a:endParaRPr lang="en-US" sz="1400">
              <a:latin typeface="Century Gothic" panose="020B0502020202020204" pitchFamily="34" charset="0"/>
            </a:endParaRPr>
          </a:p>
        </p:txBody>
      </p:sp>
    </p:spTree>
    <p:extLst>
      <p:ext uri="{BB962C8B-B14F-4D97-AF65-F5344CB8AC3E}">
        <p14:creationId xmlns:p14="http://schemas.microsoft.com/office/powerpoint/2010/main" val="415521193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SEP End Slide, Editab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2" name="Title 1">
            <a:extLst>
              <a:ext uri="{FF2B5EF4-FFF2-40B4-BE49-F238E27FC236}">
                <a16:creationId xmlns:a16="http://schemas.microsoft.com/office/drawing/2014/main" id="{8AA6F359-2643-3E9D-21DA-888B5E98C000}"/>
              </a:ext>
            </a:extLst>
          </p:cNvPr>
          <p:cNvSpPr>
            <a:spLocks noGrp="1"/>
          </p:cNvSpPr>
          <p:nvPr>
            <p:ph type="title"/>
          </p:nvPr>
        </p:nvSpPr>
        <p:spPr>
          <a:xfrm>
            <a:off x="609599" y="2514600"/>
            <a:ext cx="10972800" cy="914400"/>
          </a:xfrm>
        </p:spPr>
        <p:txBody>
          <a:bodyPr/>
          <a:lstStyle>
            <a:lvl1pPr algn="ctr">
              <a:defRPr sz="4800">
                <a:solidFill>
                  <a:srgbClr val="2D8700"/>
                </a:solidFill>
              </a:defRPr>
            </a:lvl1pPr>
          </a:lstStyle>
          <a:p>
            <a:r>
              <a:rPr lang="en-US"/>
              <a:t>Click to edit Master title style</a:t>
            </a:r>
          </a:p>
        </p:txBody>
      </p:sp>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7" name="TextBox 6">
            <a:extLst>
              <a:ext uri="{FF2B5EF4-FFF2-40B4-BE49-F238E27FC236}">
                <a16:creationId xmlns:a16="http://schemas.microsoft.com/office/drawing/2014/main" id="{5060B812-163D-48D4-ADD4-2BE579EA1AE0}"/>
              </a:ext>
            </a:extLst>
          </p:cNvPr>
          <p:cNvSpPr txBox="1"/>
          <p:nvPr/>
        </p:nvSpPr>
        <p:spPr bwMode="gray">
          <a:xfrm>
            <a:off x="609599"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30070055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EBF659-32E9-4EBD-BCCA-B37D4752669E}"/>
              </a:ext>
            </a:extLst>
          </p:cNvPr>
          <p:cNvPicPr>
            <a:picLocks noChangeAspect="1"/>
          </p:cNvPicPr>
          <p:nvPr userDrawn="1"/>
        </p:nvPicPr>
        <p:blipFill>
          <a:blip r:embed="rId2"/>
          <a:stretch>
            <a:fillRect/>
          </a:stretch>
        </p:blipFill>
        <p:spPr>
          <a:xfrm>
            <a:off x="803274" y="163919"/>
            <a:ext cx="2591091" cy="1778443"/>
          </a:xfrm>
          <a:prstGeom prst="rect">
            <a:avLst/>
          </a:prstGeom>
        </p:spPr>
      </p:pic>
      <p:pic>
        <p:nvPicPr>
          <p:cNvPr id="4" name="Picture 5" descr="ESE Logo"/>
          <p:cNvPicPr>
            <a:picLocks noChangeAspect="1"/>
          </p:cNvPicPr>
          <p:nvPr/>
        </p:nvPicPr>
        <p:blipFill>
          <a:blip r:embed="rId3" cstate="print">
            <a:lum bright="20000"/>
          </a:blip>
          <a:srcRect r="77994"/>
          <a:stretch>
            <a:fillRect/>
          </a:stretch>
        </p:blipFill>
        <p:spPr bwMode="auto">
          <a:xfrm>
            <a:off x="8797635" y="-387927"/>
            <a:ext cx="3422073" cy="7745413"/>
          </a:xfrm>
          <a:prstGeom prst="rect">
            <a:avLst/>
          </a:prstGeom>
          <a:noFill/>
          <a:ln w="9525">
            <a:noFill/>
            <a:miter lim="800000"/>
            <a:headEnd/>
            <a:tailEnd/>
          </a:ln>
        </p:spPr>
      </p:pic>
      <p:pic>
        <p:nvPicPr>
          <p:cNvPr id="5" name="Picture 10" descr="ESE Logo"/>
          <p:cNvPicPr>
            <a:picLocks noChangeAspect="1"/>
          </p:cNvPicPr>
          <p:nvPr/>
        </p:nvPicPr>
        <p:blipFill>
          <a:blip r:embed="rId4" cstate="print"/>
          <a:srcRect l="22374" t="42899"/>
          <a:stretch>
            <a:fillRect/>
          </a:stretch>
        </p:blipFill>
        <p:spPr bwMode="auto">
          <a:xfrm>
            <a:off x="7081708" y="5329092"/>
            <a:ext cx="2498983" cy="787546"/>
          </a:xfrm>
          <a:prstGeom prst="rect">
            <a:avLst/>
          </a:prstGeom>
          <a:noFill/>
          <a:ln w="9525">
            <a:noFill/>
            <a:miter lim="800000"/>
            <a:headEnd/>
            <a:tailEnd/>
          </a:ln>
        </p:spPr>
      </p:pic>
      <p:sp>
        <p:nvSpPr>
          <p:cNvPr id="9" name="Title 1"/>
          <p:cNvSpPr>
            <a:spLocks noGrp="1"/>
          </p:cNvSpPr>
          <p:nvPr>
            <p:ph type="ctrTitle"/>
          </p:nvPr>
        </p:nvSpPr>
        <p:spPr>
          <a:xfrm>
            <a:off x="711200" y="990601"/>
            <a:ext cx="7620000" cy="2136912"/>
          </a:xfrm>
        </p:spPr>
        <p:txBody>
          <a:bodyPr/>
          <a:lstStyle>
            <a:lvl1pPr algn="l">
              <a:spcBef>
                <a:spcPts val="2400"/>
              </a:spcBef>
              <a:defRPr sz="3600"/>
            </a:lvl1pPr>
          </a:lstStyle>
          <a:p>
            <a:r>
              <a:rPr lang="en-US"/>
              <a:t>Click to edit Master title style</a:t>
            </a:r>
          </a:p>
        </p:txBody>
      </p:sp>
      <p:sp>
        <p:nvSpPr>
          <p:cNvPr id="10" name="Subtitle 2"/>
          <p:cNvSpPr>
            <a:spLocks noGrp="1"/>
          </p:cNvSpPr>
          <p:nvPr>
            <p:ph type="subTitle" idx="1"/>
          </p:nvPr>
        </p:nvSpPr>
        <p:spPr>
          <a:xfrm>
            <a:off x="711200" y="3334393"/>
            <a:ext cx="8128000" cy="827088"/>
          </a:xfrm>
        </p:spPr>
        <p:txBody>
          <a:bodyPr/>
          <a:lstStyle>
            <a:lvl1pPr marL="0" indent="0" algn="l">
              <a:buNone/>
              <a:defRPr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Text Placeholder 2">
            <a:extLst>
              <a:ext uri="{FF2B5EF4-FFF2-40B4-BE49-F238E27FC236}">
                <a16:creationId xmlns:a16="http://schemas.microsoft.com/office/drawing/2014/main" id="{384B5EB7-4E4A-4C79-9B9D-FB9A9FCA2155}"/>
              </a:ext>
            </a:extLst>
          </p:cNvPr>
          <p:cNvSpPr>
            <a:spLocks noGrp="1"/>
          </p:cNvSpPr>
          <p:nvPr>
            <p:ph type="body" sz="quarter" idx="11" hasCustomPrompt="1"/>
          </p:nvPr>
        </p:nvSpPr>
        <p:spPr>
          <a:xfrm>
            <a:off x="711200" y="4380161"/>
            <a:ext cx="4667250" cy="365125"/>
          </a:xfrm>
        </p:spPr>
        <p:txBody>
          <a:bodyPr/>
          <a:lstStyle>
            <a:lvl1pPr marL="0" indent="0" algn="l">
              <a:buNone/>
              <a:defRPr sz="1000">
                <a:solidFill>
                  <a:srgbClr val="8A8BA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20XX</a:t>
            </a:r>
          </a:p>
        </p:txBody>
      </p:sp>
      <p:pic>
        <p:nvPicPr>
          <p:cNvPr id="11" name="Picture 10" descr="Logo of American Institutes for Research. Advancing Evidence. Improving Lives.">
            <a:extLst>
              <a:ext uri="{FF2B5EF4-FFF2-40B4-BE49-F238E27FC236}">
                <a16:creationId xmlns:a16="http://schemas.microsoft.com/office/drawing/2014/main" id="{2493C832-DA69-4BEA-BD45-7EA7B780DB9E}"/>
              </a:ext>
            </a:extLst>
          </p:cNvPr>
          <p:cNvPicPr>
            <a:picLocks noChangeAspect="1"/>
          </p:cNvPicPr>
          <p:nvPr userDrawn="1"/>
        </p:nvPicPr>
        <p:blipFill>
          <a:blip r:embed="rId5"/>
          <a:srcRect/>
          <a:stretch/>
        </p:blipFill>
        <p:spPr>
          <a:xfrm>
            <a:off x="803275" y="5182164"/>
            <a:ext cx="1807425" cy="934474"/>
          </a:xfrm>
          <a:prstGeom prst="rect">
            <a:avLst/>
          </a:prstGeom>
        </p:spPr>
      </p:pic>
    </p:spTree>
    <p:extLst>
      <p:ext uri="{BB962C8B-B14F-4D97-AF65-F5344CB8AC3E}">
        <p14:creationId xmlns:p14="http://schemas.microsoft.com/office/powerpoint/2010/main" val="2288479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58976"/>
            <a:ext cx="103632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828800" y="3581400"/>
            <a:ext cx="8534400" cy="1752600"/>
          </a:xfr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ctr">
              <a:buNone/>
              <a:defRPr lang="en-US" i="1" dirty="0">
                <a:solidFill>
                  <a:schemeClr val="tx1">
                    <a:tint val="75000"/>
                  </a:schemeClr>
                </a:solidFill>
              </a:defRPr>
            </a:lvl1pPr>
          </a:lstStyle>
          <a:p>
            <a:pPr marL="0" lvl="0" indent="0"/>
            <a:r>
              <a:rPr lang="en-US"/>
              <a:t>Click to edit Master subtitle style</a:t>
            </a:r>
          </a:p>
        </p:txBody>
      </p:sp>
      <p:sp>
        <p:nvSpPr>
          <p:cNvPr id="10" name="Slide Number Placeholder 5"/>
          <p:cNvSpPr>
            <a:spLocks noGrp="1"/>
          </p:cNvSpPr>
          <p:nvPr>
            <p:ph type="sldNum" sz="quarter" idx="4"/>
          </p:nvPr>
        </p:nvSpPr>
        <p:spPr>
          <a:xfrm>
            <a:off x="11478228" y="5250344"/>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336263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11478228" y="5257515"/>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126252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3" name="Content Placeholder 2"/>
          <p:cNvSpPr>
            <a:spLocks noGrp="1"/>
          </p:cNvSpPr>
          <p:nvPr>
            <p:ph idx="1"/>
          </p:nvPr>
        </p:nvSpPr>
        <p:spPr/>
        <p:txBody>
          <a:bodyPr/>
          <a:lstStyle>
            <a:lvl1pPr marL="0" indent="0">
              <a:spcBef>
                <a:spcPts val="1200"/>
              </a:spcBef>
              <a:buNone/>
              <a:defRPr/>
            </a:lvl1pPr>
            <a:lvl2pPr marL="457200" indent="0">
              <a:spcBef>
                <a:spcPts val="1200"/>
              </a:spcBef>
              <a:buNone/>
              <a:defRPr/>
            </a:lvl2pPr>
            <a:lvl3pPr marL="914400" indent="0">
              <a:spcBef>
                <a:spcPts val="1200"/>
              </a:spcBef>
              <a:buNone/>
              <a:defRPr/>
            </a:lvl3pPr>
            <a:lvl4pPr marL="1371600" indent="0">
              <a:spcBef>
                <a:spcPts val="1200"/>
              </a:spcBef>
              <a:buNone/>
              <a:defRPr/>
            </a:lvl4pPr>
            <a:lvl5pPr marL="1828800" indent="0">
              <a:spcBef>
                <a:spcPts val="120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11478228" y="5259716"/>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2201009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1524001"/>
            <a:ext cx="5181600" cy="46021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1"/>
            <a:ext cx="5181600" cy="46021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2504848" y="274638"/>
            <a:ext cx="8874351"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9" name="Slide Number Placeholder 5"/>
          <p:cNvSpPr>
            <a:spLocks noGrp="1"/>
          </p:cNvSpPr>
          <p:nvPr>
            <p:ph type="sldNum" sz="quarter" idx="4"/>
          </p:nvPr>
        </p:nvSpPr>
        <p:spPr>
          <a:xfrm>
            <a:off x="11478228" y="5259717"/>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1434472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2504849" y="274638"/>
            <a:ext cx="8874351"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8" name="Slide Number Placeholder 5"/>
          <p:cNvSpPr>
            <a:spLocks noGrp="1"/>
          </p:cNvSpPr>
          <p:nvPr>
            <p:ph type="sldNum" sz="quarter" idx="4"/>
          </p:nvPr>
        </p:nvSpPr>
        <p:spPr>
          <a:xfrm>
            <a:off x="11478228" y="5259472"/>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39657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7" name="Content Placeholder 2"/>
          <p:cNvSpPr>
            <a:spLocks noGrp="1"/>
          </p:cNvSpPr>
          <p:nvPr>
            <p:ph idx="1"/>
          </p:nvPr>
        </p:nvSpPr>
        <p:spPr>
          <a:xfrm>
            <a:off x="812800" y="1627188"/>
            <a:ext cx="10566400" cy="4498976"/>
          </a:xfrm>
        </p:spPr>
        <p:txBody>
          <a:bodyPr/>
          <a:lstStyle>
            <a:lvl1pPr marL="461963" indent="-461963">
              <a:spcBef>
                <a:spcPts val="1200"/>
              </a:spcBef>
              <a:buNone/>
              <a:defRPr sz="1800"/>
            </a:lvl1pPr>
            <a:lvl2pPr marL="914400" indent="-457200">
              <a:spcBef>
                <a:spcPts val="1200"/>
              </a:spcBef>
              <a:buNone/>
              <a:defRPr sz="1800"/>
            </a:lvl2pPr>
            <a:lvl3pPr marL="1376363" indent="-461963">
              <a:spcBef>
                <a:spcPts val="1200"/>
              </a:spcBef>
              <a:buNone/>
              <a:defRPr sz="1800"/>
            </a:lvl3pPr>
            <a:lvl4pPr marL="1828800" indent="-457200">
              <a:spcBef>
                <a:spcPts val="1200"/>
              </a:spcBef>
              <a:buNone/>
              <a:defRPr sz="1800"/>
            </a:lvl4pPr>
            <a:lvl5pPr marL="2290763" indent="-461963">
              <a:spcBef>
                <a:spcPts val="1200"/>
              </a:spcBef>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2522184" y="274638"/>
            <a:ext cx="8857016"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11" name="Slide Number Placeholder 5"/>
          <p:cNvSpPr>
            <a:spLocks noGrp="1"/>
          </p:cNvSpPr>
          <p:nvPr>
            <p:ph type="sldNum" sz="quarter" idx="4"/>
          </p:nvPr>
        </p:nvSpPr>
        <p:spPr>
          <a:xfrm>
            <a:off x="11478228" y="5273327"/>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2511862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11478228" y="5266644"/>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1833817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370414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231146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42126193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32429052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3875558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12456309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859819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62037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36867341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3958017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32901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 name="McK Title Elements" hidden="1"/>
          <p:cNvGrpSpPr/>
          <p:nvPr userDrawn="1"/>
        </p:nvGrpSpPr>
        <p:grpSpPr>
          <a:xfrm>
            <a:off x="3591745" y="5165952"/>
            <a:ext cx="6967473"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0158" eaLnBrk="0" hangingPunct="0"/>
              <a:r>
                <a:rPr lang="en-US" sz="800">
                  <a:solidFill>
                    <a:srgbClr val="000000"/>
                  </a:solidFill>
                  <a:latin typeface="Arial"/>
                </a:rPr>
                <a:t>CONFIDENTIAL AND PROPRIETARY</a:t>
              </a:r>
            </a:p>
            <a:p>
              <a:pPr defTabSz="820158" eaLnBrk="0" hangingPunct="0"/>
              <a:r>
                <a:rPr lang="en-US" sz="800">
                  <a:solidFill>
                    <a:srgbClr val="000000"/>
                  </a:solidFill>
                  <a:latin typeface="Arial"/>
                </a:rPr>
                <a:t>Any use of this material without specific permission is strictly prohibited</a:t>
              </a:r>
            </a:p>
          </p:txBody>
        </p:sp>
      </p:grpSp>
      <p:sp>
        <p:nvSpPr>
          <p:cNvPr id="13314" name="Rectangle 1026"/>
          <p:cNvSpPr>
            <a:spLocks noGrp="1" noChangeArrowheads="1"/>
          </p:cNvSpPr>
          <p:nvPr>
            <p:ph type="ctrTitle"/>
          </p:nvPr>
        </p:nvSpPr>
        <p:spPr bwMode="auto">
          <a:xfrm>
            <a:off x="3591745" y="1777968"/>
            <a:ext cx="7209868"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3591745" y="3615959"/>
            <a:ext cx="7209868"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27520128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45114220"/>
              </p:ext>
            </p:ext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 y="1622"/>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358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93464613"/>
              </p:ext>
            </p:ext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62" y="1622"/>
                        <a:ext cx="2159" cy="1619"/>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96291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5483" name="Line 11"/>
          <p:cNvSpPr>
            <a:spLocks noChangeShapeType="1"/>
          </p:cNvSpPr>
          <p:nvPr/>
        </p:nvSpPr>
        <p:spPr bwMode="auto">
          <a:xfrm>
            <a:off x="3093036" y="3752850"/>
            <a:ext cx="7924800"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endParaRPr lang="en-US" sz="1800"/>
          </a:p>
        </p:txBody>
      </p:sp>
      <p:pic>
        <p:nvPicPr>
          <p:cNvPr id="1026" name="Picture 2" descr="https://upload.wikimedia.org/wikipedia/commons/thumb/8/82/Seal_of_Massachusetts.svg/2000px-Seal_of_Massachusetts.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94383" y="2036994"/>
            <a:ext cx="1820636" cy="13654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Grp="1" noChangeArrowheads="1"/>
          </p:cNvSpPr>
          <p:nvPr>
            <p:ph type="ctrTitle" hasCustomPrompt="1"/>
          </p:nvPr>
        </p:nvSpPr>
        <p:spPr>
          <a:xfrm>
            <a:off x="3008842" y="1798017"/>
            <a:ext cx="8093188" cy="1843430"/>
          </a:xfrm>
          <a:prstGeom prst="rect">
            <a:avLst/>
          </a:prstGeom>
        </p:spPr>
        <p:txBody>
          <a:bodyPr lIns="91430" tIns="45716" rIns="91430" bIns="45716" anchor="ctr"/>
          <a:lstStyle>
            <a:lvl1pPr>
              <a:lnSpc>
                <a:spcPct val="100000"/>
              </a:lnSpc>
              <a:spcAft>
                <a:spcPts val="600"/>
              </a:spcAft>
              <a:defRPr sz="2800" i="0" baseline="0">
                <a:solidFill>
                  <a:schemeClr val="accent3">
                    <a:lumMod val="50000"/>
                  </a:schemeClr>
                </a:solidFill>
              </a:defRPr>
            </a:lvl1pPr>
          </a:lstStyle>
          <a:p>
            <a:pPr>
              <a:lnSpc>
                <a:spcPct val="100000"/>
              </a:lnSpc>
              <a:spcAft>
                <a:spcPts val="600"/>
              </a:spcAft>
            </a:pPr>
            <a:r>
              <a:rPr lang="en-US" sz="2800">
                <a:solidFill>
                  <a:srgbClr val="00269E"/>
                </a:solidFill>
                <a:latin typeface="Arial" pitchFamily="34" charset="0"/>
                <a:cs typeface="Arial" pitchFamily="34" charset="0"/>
              </a:rPr>
              <a:t>Commonwealth of Massachusetts</a:t>
            </a:r>
            <a:br>
              <a:rPr lang="en-US" sz="2800">
                <a:solidFill>
                  <a:srgbClr val="00269E"/>
                </a:solidFill>
                <a:latin typeface="Arial" pitchFamily="34" charset="0"/>
                <a:cs typeface="Arial" pitchFamily="34" charset="0"/>
              </a:rPr>
            </a:br>
            <a:br>
              <a:rPr lang="en-US" sz="1600">
                <a:solidFill>
                  <a:srgbClr val="00269E"/>
                </a:solidFill>
                <a:latin typeface="Arial" pitchFamily="34" charset="0"/>
                <a:cs typeface="Arial" pitchFamily="34" charset="0"/>
              </a:rPr>
            </a:br>
            <a:r>
              <a:rPr lang="en-US" sz="1600">
                <a:solidFill>
                  <a:srgbClr val="00269E"/>
                </a:solidFill>
                <a:latin typeface="Arial" pitchFamily="34" charset="0"/>
                <a:cs typeface="Arial" pitchFamily="34" charset="0"/>
              </a:rPr>
              <a:t>[SECRETARIAT]</a:t>
            </a:r>
            <a:br>
              <a:rPr lang="en-US" sz="1800">
                <a:solidFill>
                  <a:srgbClr val="00269E"/>
                </a:solidFill>
                <a:latin typeface="Arial" pitchFamily="34" charset="0"/>
                <a:cs typeface="Arial" pitchFamily="34" charset="0"/>
              </a:rPr>
            </a:br>
            <a:br>
              <a:rPr lang="en-US" sz="1000">
                <a:solidFill>
                  <a:srgbClr val="00269E"/>
                </a:solidFill>
                <a:latin typeface="Arial" pitchFamily="34" charset="0"/>
                <a:cs typeface="Arial" pitchFamily="34" charset="0"/>
              </a:rPr>
            </a:br>
            <a:r>
              <a:rPr lang="en-US" sz="1600">
                <a:solidFill>
                  <a:srgbClr val="00269E"/>
                </a:solidFill>
                <a:latin typeface="Arial" pitchFamily="34" charset="0"/>
                <a:cs typeface="Arial" pitchFamily="34" charset="0"/>
              </a:rPr>
              <a:t>Presentation to the Governor</a:t>
            </a:r>
            <a:endParaRPr lang="en-US" sz="2400">
              <a:solidFill>
                <a:srgbClr val="00269E"/>
              </a:solidFill>
              <a:latin typeface="Arial" pitchFamily="34" charset="0"/>
              <a:cs typeface="Arial" pitchFamily="34" charset="0"/>
            </a:endParaRPr>
          </a:p>
        </p:txBody>
      </p:sp>
      <p:sp>
        <p:nvSpPr>
          <p:cNvPr id="11" name="Date Placeholder 3"/>
          <p:cNvSpPr txBox="1">
            <a:spLocks/>
          </p:cNvSpPr>
          <p:nvPr userDrawn="1"/>
        </p:nvSpPr>
        <p:spPr>
          <a:xfrm>
            <a:off x="0" y="6446002"/>
            <a:ext cx="121920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sz="800" baseline="0"/>
              <a:t>For Policy Development Purposes</a:t>
            </a:r>
          </a:p>
        </p:txBody>
      </p:sp>
      <p:sp>
        <p:nvSpPr>
          <p:cNvPr id="3" name="Text Placeholder 2"/>
          <p:cNvSpPr>
            <a:spLocks noGrp="1"/>
          </p:cNvSpPr>
          <p:nvPr>
            <p:ph type="body" sz="quarter" idx="10" hasCustomPrompt="1"/>
          </p:nvPr>
        </p:nvSpPr>
        <p:spPr>
          <a:xfrm>
            <a:off x="5023436" y="3864254"/>
            <a:ext cx="6096000" cy="457200"/>
          </a:xfrm>
          <a:prstGeom prst="rect">
            <a:avLst/>
          </a:prstGeom>
        </p:spPr>
        <p:txBody>
          <a:bodyPr lIns="0" tIns="0" rIns="0" bIns="0" anchor="ctr" anchorCtr="0"/>
          <a:lstStyle>
            <a:lvl1pPr marL="0" indent="0" algn="r">
              <a:buNone/>
              <a:defRPr sz="1800" baseline="0">
                <a:solidFill>
                  <a:srgbClr val="00269E"/>
                </a:solidFill>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CLICK TO ADD ISSUE TITLE</a:t>
            </a:r>
            <a:endParaRPr lang="en-US"/>
          </a:p>
        </p:txBody>
      </p:sp>
      <p:sp>
        <p:nvSpPr>
          <p:cNvPr id="12" name="Text Placeholder 2"/>
          <p:cNvSpPr>
            <a:spLocks noGrp="1"/>
          </p:cNvSpPr>
          <p:nvPr>
            <p:ph type="body" sz="quarter" idx="11" hasCustomPrompt="1"/>
          </p:nvPr>
        </p:nvSpPr>
        <p:spPr>
          <a:xfrm>
            <a:off x="5023436" y="4381499"/>
            <a:ext cx="6096000" cy="457200"/>
          </a:xfrm>
          <a:prstGeom prst="rect">
            <a:avLst/>
          </a:prstGeom>
        </p:spPr>
        <p:txBody>
          <a:bodyPr lIns="0" tIns="0" rIns="0" bIns="0" anchor="ctr" anchorCtr="0"/>
          <a:lstStyle>
            <a:lvl1pPr marL="0" indent="0" algn="r">
              <a:buNone/>
              <a:defRPr sz="1400" b="0" i="1" baseline="0">
                <a:solidFill>
                  <a:schemeClr val="accent3">
                    <a:lumMod val="50000"/>
                  </a:schemeClr>
                </a:solidFill>
                <a:latin typeface="Arial" panose="020B0604020202020204" pitchFamily="34" charset="0"/>
                <a:cs typeface="Arial" panose="020B0604020202020204" pitchFamily="34" charset="0"/>
              </a:defRPr>
            </a:lvl1pPr>
          </a:lstStyle>
          <a:p>
            <a:pPr lvl="0"/>
            <a:r>
              <a:rPr lang="en-US"/>
              <a:t>Click to add date (e.g. June 30, 2017)</a:t>
            </a:r>
          </a:p>
        </p:txBody>
      </p:sp>
    </p:spTree>
    <p:extLst>
      <p:ext uri="{BB962C8B-B14F-4D97-AF65-F5344CB8AC3E}">
        <p14:creationId xmlns:p14="http://schemas.microsoft.com/office/powerpoint/2010/main" val="163538411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304935" y="1279858"/>
            <a:ext cx="11582400" cy="2277074"/>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8841420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ngleOutlined">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304935" y="1279858"/>
            <a:ext cx="11582400" cy="5029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8"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35983502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oubl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304936" y="1290463"/>
            <a:ext cx="5669280" cy="502920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8"/>
          <p:cNvSpPr>
            <a:spLocks noGrp="1"/>
          </p:cNvSpPr>
          <p:nvPr>
            <p:ph sz="quarter" idx="18"/>
          </p:nvPr>
        </p:nvSpPr>
        <p:spPr>
          <a:xfrm>
            <a:off x="6197735" y="1290463"/>
            <a:ext cx="5669280" cy="502920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8"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71716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oubleOutlined">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304936" y="1290463"/>
            <a:ext cx="5669280" cy="5029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8"/>
          <p:cNvSpPr>
            <a:spLocks noGrp="1"/>
          </p:cNvSpPr>
          <p:nvPr>
            <p:ph sz="quarter" idx="18"/>
          </p:nvPr>
        </p:nvSpPr>
        <p:spPr>
          <a:xfrm>
            <a:off x="6197735" y="1290463"/>
            <a:ext cx="5669280" cy="5029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8"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33772225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riple">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304935" y="1279858"/>
            <a:ext cx="11582400" cy="1600200"/>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8"/>
          <p:cNvSpPr>
            <a:spLocks noGrp="1"/>
          </p:cNvSpPr>
          <p:nvPr>
            <p:ph sz="quarter" idx="18"/>
          </p:nvPr>
        </p:nvSpPr>
        <p:spPr>
          <a:xfrm>
            <a:off x="304935" y="2994358"/>
            <a:ext cx="11582400" cy="1600200"/>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8"/>
          <p:cNvSpPr>
            <a:spLocks noGrp="1"/>
          </p:cNvSpPr>
          <p:nvPr>
            <p:ph sz="quarter" idx="19"/>
          </p:nvPr>
        </p:nvSpPr>
        <p:spPr>
          <a:xfrm>
            <a:off x="304935" y="4708858"/>
            <a:ext cx="11582400" cy="1600200"/>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8"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3722162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ripleOutlined">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304935" y="1279858"/>
            <a:ext cx="11582400" cy="1600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8"/>
          <p:cNvSpPr>
            <a:spLocks noGrp="1"/>
          </p:cNvSpPr>
          <p:nvPr>
            <p:ph sz="quarter" idx="18"/>
          </p:nvPr>
        </p:nvSpPr>
        <p:spPr>
          <a:xfrm>
            <a:off x="304935" y="2994358"/>
            <a:ext cx="11582400" cy="1600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8"/>
          <p:cNvSpPr>
            <a:spLocks noGrp="1"/>
          </p:cNvSpPr>
          <p:nvPr>
            <p:ph sz="quarter" idx="19"/>
          </p:nvPr>
        </p:nvSpPr>
        <p:spPr>
          <a:xfrm>
            <a:off x="304935" y="4708858"/>
            <a:ext cx="11582400" cy="1600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8"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1760165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304936" y="1290463"/>
            <a:ext cx="566928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8"/>
          <p:cNvSpPr>
            <a:spLocks noGrp="1"/>
          </p:cNvSpPr>
          <p:nvPr>
            <p:ph sz="quarter" idx="24"/>
          </p:nvPr>
        </p:nvSpPr>
        <p:spPr>
          <a:xfrm>
            <a:off x="304936" y="3850784"/>
            <a:ext cx="566928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8"/>
          <p:cNvSpPr>
            <a:spLocks noGrp="1"/>
          </p:cNvSpPr>
          <p:nvPr>
            <p:ph sz="quarter" idx="25"/>
          </p:nvPr>
        </p:nvSpPr>
        <p:spPr>
          <a:xfrm>
            <a:off x="6197735" y="3850784"/>
            <a:ext cx="566928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8"/>
          <p:cNvSpPr>
            <a:spLocks noGrp="1"/>
          </p:cNvSpPr>
          <p:nvPr>
            <p:ph sz="quarter" idx="26"/>
          </p:nvPr>
        </p:nvSpPr>
        <p:spPr>
          <a:xfrm>
            <a:off x="6197735" y="1290463"/>
            <a:ext cx="566928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3861028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adOutlined">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304936" y="1290463"/>
            <a:ext cx="566928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8"/>
          <p:cNvSpPr>
            <a:spLocks noGrp="1"/>
          </p:cNvSpPr>
          <p:nvPr>
            <p:ph sz="quarter" idx="24"/>
          </p:nvPr>
        </p:nvSpPr>
        <p:spPr>
          <a:xfrm>
            <a:off x="304936" y="3850784"/>
            <a:ext cx="566928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8"/>
          <p:cNvSpPr>
            <a:spLocks noGrp="1"/>
          </p:cNvSpPr>
          <p:nvPr>
            <p:ph sz="quarter" idx="25"/>
          </p:nvPr>
        </p:nvSpPr>
        <p:spPr>
          <a:xfrm>
            <a:off x="6197735" y="3850784"/>
            <a:ext cx="566928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8"/>
          <p:cNvSpPr>
            <a:spLocks noGrp="1"/>
          </p:cNvSpPr>
          <p:nvPr>
            <p:ph sz="quarter" idx="26"/>
          </p:nvPr>
        </p:nvSpPr>
        <p:spPr>
          <a:xfrm>
            <a:off x="6197735" y="1290463"/>
            <a:ext cx="566928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17"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2078917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ueBoxed">
    <p:spTree>
      <p:nvGrpSpPr>
        <p:cNvPr id="1" name=""/>
        <p:cNvGrpSpPr/>
        <p:nvPr/>
      </p:nvGrpSpPr>
      <p:grpSpPr>
        <a:xfrm>
          <a:off x="0" y="0"/>
          <a:ext cx="0" cy="0"/>
          <a:chOff x="0" y="0"/>
          <a:chExt cx="0" cy="0"/>
        </a:xfrm>
      </p:grpSpPr>
      <p:sp>
        <p:nvSpPr>
          <p:cNvPr id="6" name="Content Placeholder 8"/>
          <p:cNvSpPr>
            <a:spLocks noGrp="1"/>
          </p:cNvSpPr>
          <p:nvPr>
            <p:ph sz="quarter" idx="14"/>
          </p:nvPr>
        </p:nvSpPr>
        <p:spPr>
          <a:xfrm>
            <a:off x="304935" y="1737059"/>
            <a:ext cx="11582400" cy="45720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4"/>
          <p:cNvSpPr>
            <a:spLocks noGrp="1"/>
          </p:cNvSpPr>
          <p:nvPr>
            <p:ph type="body" sz="quarter" idx="16" hasCustomPrompt="1"/>
          </p:nvPr>
        </p:nvSpPr>
        <p:spPr>
          <a:xfrm>
            <a:off x="304935" y="1279858"/>
            <a:ext cx="11582400" cy="457200"/>
          </a:xfrm>
          <a:prstGeom prst="rect">
            <a:avLst/>
          </a:prstGeom>
          <a:solidFill>
            <a:schemeClr val="accent1">
              <a:lumMod val="50000"/>
            </a:schemeClr>
          </a:solidFill>
          <a:ln>
            <a:solidFill>
              <a:schemeClr val="tx1"/>
            </a:solidFill>
          </a:ln>
        </p:spPr>
        <p:txBody>
          <a:bodyPr lIns="91430" tIns="457152" rIns="91430" bIns="457152" anchor="ctr" anchorCtr="0"/>
          <a:lstStyle>
            <a:lvl1pPr marL="0" indent="0">
              <a:buNone/>
              <a:defRPr sz="1400" b="1" baseline="0">
                <a:solidFill>
                  <a:schemeClr val="bg1"/>
                </a:solidFill>
                <a:latin typeface="Arial" panose="020B0604020202020204" pitchFamily="34" charset="0"/>
                <a:cs typeface="Arial" panose="020B0604020202020204" pitchFamily="34" charset="0"/>
              </a:defRPr>
            </a:lvl1pPr>
          </a:lstStyle>
          <a:p>
            <a:pPr lvl="0"/>
            <a:r>
              <a:rPr lang="en-US"/>
              <a:t>Click to add subtitle</a:t>
            </a:r>
          </a:p>
        </p:txBody>
      </p:sp>
      <p:sp>
        <p:nvSpPr>
          <p:cNvPr id="7"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10"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3976174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4935" y="657085"/>
            <a:ext cx="103632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a:t>Click to add title</a:t>
            </a:r>
            <a:endParaRPr lang="en-US"/>
          </a:p>
        </p:txBody>
      </p:sp>
      <p:sp>
        <p:nvSpPr>
          <p:cNvPr id="5"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25629495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863900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282088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723900"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466009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6973747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436617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6578668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115675" y="6350710"/>
            <a:ext cx="685800"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2015663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182349" y="6379285"/>
            <a:ext cx="657225"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6107327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072551"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1480714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Segoe"/>
                <a:ea typeface="+mn-ea"/>
                <a:cs typeface="+mn-cs"/>
              </a:rPr>
              <a:t>Massachusetts Department of</a:t>
            </a:r>
            <a:r>
              <a:rPr kumimoji="0" lang="en-US" sz="1800" b="0" i="0" u="none" strike="noStrike" kern="1200" cap="none" spc="0" normalizeH="0" baseline="0" noProof="0">
                <a:ln>
                  <a:noFill/>
                </a:ln>
                <a:solidFill>
                  <a:prstClr val="black"/>
                </a:solidFill>
                <a:effectLst/>
                <a:uLnTx/>
                <a:uFillTx/>
                <a:latin typeface="Segoe"/>
                <a:ea typeface="+mn-ea"/>
                <a:cs typeface="+mn-cs"/>
              </a:rPr>
              <a:t> </a:t>
            </a:r>
            <a:r>
              <a:rPr kumimoji="0" lang="en-US" sz="1200" b="0" i="0" u="none" strike="noStrike" kern="1200" cap="none" spc="0" normalizeH="0" baseline="0" noProof="0">
                <a:ln>
                  <a:noFill/>
                </a:ln>
                <a:solidFill>
                  <a:prstClr val="black">
                    <a:tint val="75000"/>
                  </a:prstClr>
                </a:solidFill>
                <a:effectLst/>
                <a:uLnTx/>
                <a:uFillTx/>
                <a:latin typeface="Segoe"/>
                <a:ea typeface="+mn-ea"/>
                <a:cs typeface="+mn-cs"/>
              </a:rPr>
              <a:t>Elementary</a:t>
            </a:r>
            <a:r>
              <a:rPr kumimoji="0" lang="en-US" sz="1800" b="0" i="0" u="none" strike="noStrike" kern="1200" cap="none" spc="0" normalizeH="0" baseline="0" noProof="0">
                <a:ln>
                  <a:noFill/>
                </a:ln>
                <a:solidFill>
                  <a:prstClr val="black"/>
                </a:solidFill>
                <a:effectLst/>
                <a:uLnTx/>
                <a:uFillTx/>
                <a:latin typeface="Segoe"/>
                <a:ea typeface="+mn-ea"/>
                <a:cs typeface="+mn-cs"/>
              </a:rPr>
              <a:t> </a:t>
            </a:r>
            <a:r>
              <a:rPr kumimoji="0" lang="en-US" sz="1200" b="0" i="0" u="none" strike="noStrike" kern="1200" cap="none" spc="0" normalizeH="0" baseline="0" noProof="0">
                <a:ln>
                  <a:noFill/>
                </a:ln>
                <a:solidFill>
                  <a:prstClr val="black">
                    <a:tint val="75000"/>
                  </a:prstClr>
                </a:solidFill>
                <a:effectLst/>
                <a:uLnTx/>
                <a:uFillTx/>
                <a:latin typeface="Segoe"/>
                <a:ea typeface="+mn-ea"/>
                <a:cs typeface="+mn-cs"/>
              </a:rPr>
              <a:t>and</a:t>
            </a:r>
            <a:r>
              <a:rPr kumimoji="0" lang="en-US" sz="1800" b="0" i="0" u="none" strike="noStrike" kern="1200" cap="none" spc="0" normalizeH="0" baseline="0" noProof="0">
                <a:ln>
                  <a:noFill/>
                </a:ln>
                <a:solidFill>
                  <a:prstClr val="black"/>
                </a:solidFill>
                <a:effectLst/>
                <a:uLnTx/>
                <a:uFillTx/>
                <a:latin typeface="Segoe"/>
                <a:ea typeface="+mn-ea"/>
                <a:cs typeface="+mn-cs"/>
              </a:rPr>
              <a:t> </a:t>
            </a:r>
            <a:r>
              <a:rPr kumimoji="0" lang="en-US" sz="1200" b="0" i="0" u="none" strike="noStrike" kern="1200" cap="none" spc="0" normalizeH="0" baseline="0" noProof="0">
                <a:ln>
                  <a:noFill/>
                </a:ln>
                <a:solidFill>
                  <a:prstClr val="black">
                    <a:tint val="75000"/>
                  </a:prstClr>
                </a:solidFill>
                <a:effectLst/>
                <a:uLnTx/>
                <a:uFillTx/>
                <a:latin typeface="Segoe"/>
                <a:ea typeface="+mn-ea"/>
                <a:cs typeface="+mn-cs"/>
              </a:rPr>
              <a:t>Secondary</a:t>
            </a:r>
            <a:r>
              <a:rPr kumimoji="0" lang="en-US" sz="1800" b="0" i="0" u="none" strike="noStrike" kern="1200" cap="none" spc="0" normalizeH="0" baseline="0" noProof="0">
                <a:ln>
                  <a:noFill/>
                </a:ln>
                <a:solidFill>
                  <a:prstClr val="black"/>
                </a:solidFill>
                <a:effectLst/>
                <a:uLnTx/>
                <a:uFillTx/>
                <a:latin typeface="Segoe"/>
                <a:ea typeface="+mn-ea"/>
                <a:cs typeface="+mn-cs"/>
              </a:rPr>
              <a:t> </a:t>
            </a:r>
            <a:r>
              <a:rPr kumimoji="0" lang="en-US" sz="1200" b="0" i="0" u="none" strike="noStrike" kern="1200" cap="none" spc="0" normalizeH="0" baseline="0" noProof="0">
                <a:ln>
                  <a:noFill/>
                </a:ln>
                <a:solidFill>
                  <a:prstClr val="black">
                    <a:tint val="75000"/>
                  </a:prstClr>
                </a:solidFill>
                <a:effectLst/>
                <a:uLnTx/>
                <a:uFillTx/>
                <a:latin typeface="Segoe"/>
                <a:ea typeface="+mn-ea"/>
                <a:cs typeface="+mn-cs"/>
              </a:rPr>
              <a:t>Education</a:t>
            </a:r>
          </a:p>
        </p:txBody>
      </p:sp>
    </p:spTree>
    <p:extLst>
      <p:ext uri="{BB962C8B-B14F-4D97-AF65-F5344CB8AC3E}">
        <p14:creationId xmlns:p14="http://schemas.microsoft.com/office/powerpoint/2010/main" val="5327405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2079691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lt1"/>
              </a:buClr>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0"/>
              </a:spcBef>
              <a:spcAft>
                <a:spcPts val="0"/>
              </a:spcAft>
              <a:buClr>
                <a:schemeClr val="dk1"/>
              </a:buClr>
              <a:buSzPts val="1400"/>
              <a:buChar char="○"/>
              <a:defRPr/>
            </a:lvl2pPr>
            <a:lvl3pPr marL="1371600" lvl="2" indent="-317500" algn="l">
              <a:lnSpc>
                <a:spcPct val="90000"/>
              </a:lnSpc>
              <a:spcBef>
                <a:spcPts val="0"/>
              </a:spcBef>
              <a:spcAft>
                <a:spcPts val="0"/>
              </a:spcAft>
              <a:buClr>
                <a:schemeClr val="dk1"/>
              </a:buClr>
              <a:buSzPts val="1400"/>
              <a:buChar char="■"/>
              <a:defRPr/>
            </a:lvl3pPr>
            <a:lvl4pPr marL="1828800" lvl="3" indent="-317500" algn="l">
              <a:lnSpc>
                <a:spcPct val="90000"/>
              </a:lnSpc>
              <a:spcBef>
                <a:spcPts val="0"/>
              </a:spcBef>
              <a:spcAft>
                <a:spcPts val="0"/>
              </a:spcAft>
              <a:buClr>
                <a:schemeClr val="dk1"/>
              </a:buClr>
              <a:buSzPts val="1400"/>
              <a:buChar char="●"/>
              <a:defRPr/>
            </a:lvl4pPr>
            <a:lvl5pPr marL="2286000" lvl="4" indent="-317500" algn="l">
              <a:lnSpc>
                <a:spcPct val="90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21" name="Google Shape;21;p4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272473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33"/>
        <p:cNvGrpSpPr/>
        <p:nvPr/>
      </p:nvGrpSpPr>
      <p:grpSpPr>
        <a:xfrm>
          <a:off x="0" y="0"/>
          <a:ext cx="0" cy="0"/>
          <a:chOff x="0" y="0"/>
          <a:chExt cx="0" cy="0"/>
        </a:xfrm>
      </p:grpSpPr>
      <p:sp>
        <p:nvSpPr>
          <p:cNvPr id="34" name="Google Shape;34;p50"/>
          <p:cNvSpPr txBox="1">
            <a:spLocks noGrp="1"/>
          </p:cNvSpPr>
          <p:nvPr>
            <p:ph type="body" idx="1"/>
          </p:nvPr>
        </p:nvSpPr>
        <p:spPr>
          <a:xfrm>
            <a:off x="838200" y="2119256"/>
            <a:ext cx="5181600" cy="40577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0"/>
          <p:cNvSpPr txBox="1">
            <a:spLocks noGrp="1"/>
          </p:cNvSpPr>
          <p:nvPr>
            <p:ph type="body" idx="2"/>
          </p:nvPr>
        </p:nvSpPr>
        <p:spPr>
          <a:xfrm>
            <a:off x="6172200" y="2119256"/>
            <a:ext cx="5181600" cy="40577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0"/>
          <p:cNvSpPr txBox="1">
            <a:spLocks noGrp="1"/>
          </p:cNvSpPr>
          <p:nvPr>
            <p:ph type="title"/>
          </p:nvPr>
        </p:nvSpPr>
        <p:spPr>
          <a:xfrm>
            <a:off x="838200" y="365126"/>
            <a:ext cx="10515600" cy="10428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97581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6F398-9830-46AD-273F-F7C8A494CD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A8348E-7A08-AD3C-011D-25EAB96175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E5C4D2-8FF4-F510-8E31-E89110630107}"/>
              </a:ext>
            </a:extLst>
          </p:cNvPr>
          <p:cNvSpPr>
            <a:spLocks noGrp="1"/>
          </p:cNvSpPr>
          <p:nvPr>
            <p:ph type="dt" sz="half" idx="10"/>
          </p:nvPr>
        </p:nvSpPr>
        <p:spPr/>
        <p:txBody>
          <a:bodyPr/>
          <a:lstStyle/>
          <a:p>
            <a:fld id="{980EB0CE-941C-4402-8D10-01C2C52A4A2E}" type="datetimeFigureOut">
              <a:rPr lang="en-US" smtClean="0"/>
              <a:t>4/30/2024</a:t>
            </a:fld>
            <a:endParaRPr lang="en-US"/>
          </a:p>
        </p:txBody>
      </p:sp>
      <p:sp>
        <p:nvSpPr>
          <p:cNvPr id="5" name="Footer Placeholder 4">
            <a:extLst>
              <a:ext uri="{FF2B5EF4-FFF2-40B4-BE49-F238E27FC236}">
                <a16:creationId xmlns:a16="http://schemas.microsoft.com/office/drawing/2014/main" id="{8B2C7028-CA1F-AE91-2D8D-8BA1D296F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87153-4870-A240-5B4E-73CFB9CDEB73}"/>
              </a:ext>
            </a:extLst>
          </p:cNvPr>
          <p:cNvSpPr>
            <a:spLocks noGrp="1"/>
          </p:cNvSpPr>
          <p:nvPr>
            <p:ph type="sldNum" sz="quarter" idx="12"/>
          </p:nvPr>
        </p:nvSpPr>
        <p:spPr/>
        <p:txBody>
          <a:bodyPr/>
          <a:lstStyle/>
          <a:p>
            <a:fld id="{473E1FA4-62B9-4AE3-85A9-7361A26392FC}" type="slidenum">
              <a:rPr lang="en-US" smtClean="0"/>
              <a:t>‹#›</a:t>
            </a:fld>
            <a:endParaRPr lang="en-US"/>
          </a:p>
        </p:txBody>
      </p:sp>
    </p:spTree>
    <p:extLst>
      <p:ext uri="{BB962C8B-B14F-4D97-AF65-F5344CB8AC3E}">
        <p14:creationId xmlns:p14="http://schemas.microsoft.com/office/powerpoint/2010/main" val="13142493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1A5DC-3887-ADDF-A323-B6AF6AB235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E07320-355F-26F6-533D-0B182E6180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232BEC-6C5B-E8C4-B66A-1D18D62CDC96}"/>
              </a:ext>
            </a:extLst>
          </p:cNvPr>
          <p:cNvSpPr>
            <a:spLocks noGrp="1"/>
          </p:cNvSpPr>
          <p:nvPr>
            <p:ph type="dt" sz="half" idx="10"/>
          </p:nvPr>
        </p:nvSpPr>
        <p:spPr/>
        <p:txBody>
          <a:bodyPr/>
          <a:lstStyle/>
          <a:p>
            <a:fld id="{980EB0CE-941C-4402-8D10-01C2C52A4A2E}" type="datetimeFigureOut">
              <a:rPr lang="en-US" smtClean="0"/>
              <a:t>4/30/2024</a:t>
            </a:fld>
            <a:endParaRPr lang="en-US"/>
          </a:p>
        </p:txBody>
      </p:sp>
      <p:sp>
        <p:nvSpPr>
          <p:cNvPr id="5" name="Footer Placeholder 4">
            <a:extLst>
              <a:ext uri="{FF2B5EF4-FFF2-40B4-BE49-F238E27FC236}">
                <a16:creationId xmlns:a16="http://schemas.microsoft.com/office/drawing/2014/main" id="{5F678273-5615-6EA0-466D-BF832AA9D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654B7-BF62-46D5-5084-D59FA3C83B3A}"/>
              </a:ext>
            </a:extLst>
          </p:cNvPr>
          <p:cNvSpPr>
            <a:spLocks noGrp="1"/>
          </p:cNvSpPr>
          <p:nvPr>
            <p:ph type="sldNum" sz="quarter" idx="12"/>
          </p:nvPr>
        </p:nvSpPr>
        <p:spPr/>
        <p:txBody>
          <a:bodyPr/>
          <a:lstStyle/>
          <a:p>
            <a:fld id="{473E1FA4-62B9-4AE3-85A9-7361A26392FC}" type="slidenum">
              <a:rPr lang="en-US" smtClean="0"/>
              <a:t>‹#›</a:t>
            </a:fld>
            <a:endParaRPr lang="en-US"/>
          </a:p>
        </p:txBody>
      </p:sp>
    </p:spTree>
    <p:extLst>
      <p:ext uri="{BB962C8B-B14F-4D97-AF65-F5344CB8AC3E}">
        <p14:creationId xmlns:p14="http://schemas.microsoft.com/office/powerpoint/2010/main" val="38223304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A6E1-9CF7-FCA7-77B9-81783BA07D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8A71F3-3B19-5251-207D-28C4F33577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92059A-0A0A-E156-066B-95BEBCA60847}"/>
              </a:ext>
            </a:extLst>
          </p:cNvPr>
          <p:cNvSpPr>
            <a:spLocks noGrp="1"/>
          </p:cNvSpPr>
          <p:nvPr>
            <p:ph type="dt" sz="half" idx="10"/>
          </p:nvPr>
        </p:nvSpPr>
        <p:spPr/>
        <p:txBody>
          <a:bodyPr/>
          <a:lstStyle/>
          <a:p>
            <a:fld id="{980EB0CE-941C-4402-8D10-01C2C52A4A2E}" type="datetimeFigureOut">
              <a:rPr lang="en-US" smtClean="0"/>
              <a:t>4/30/2024</a:t>
            </a:fld>
            <a:endParaRPr lang="en-US"/>
          </a:p>
        </p:txBody>
      </p:sp>
      <p:sp>
        <p:nvSpPr>
          <p:cNvPr id="5" name="Footer Placeholder 4">
            <a:extLst>
              <a:ext uri="{FF2B5EF4-FFF2-40B4-BE49-F238E27FC236}">
                <a16:creationId xmlns:a16="http://schemas.microsoft.com/office/drawing/2014/main" id="{F678A7AC-96E2-5D2A-F9D4-217747728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40720-3B5F-5374-DBB0-3F0BDAA8A3B7}"/>
              </a:ext>
            </a:extLst>
          </p:cNvPr>
          <p:cNvSpPr>
            <a:spLocks noGrp="1"/>
          </p:cNvSpPr>
          <p:nvPr>
            <p:ph type="sldNum" sz="quarter" idx="12"/>
          </p:nvPr>
        </p:nvSpPr>
        <p:spPr/>
        <p:txBody>
          <a:bodyPr/>
          <a:lstStyle/>
          <a:p>
            <a:fld id="{473E1FA4-62B9-4AE3-85A9-7361A26392FC}" type="slidenum">
              <a:rPr lang="en-US" smtClean="0"/>
              <a:t>‹#›</a:t>
            </a:fld>
            <a:endParaRPr lang="en-US"/>
          </a:p>
        </p:txBody>
      </p:sp>
    </p:spTree>
    <p:extLst>
      <p:ext uri="{BB962C8B-B14F-4D97-AF65-F5344CB8AC3E}">
        <p14:creationId xmlns:p14="http://schemas.microsoft.com/office/powerpoint/2010/main" val="28821639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C2AE5-FC3F-B8A5-35E9-38375AF469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DB7458-C965-6FFA-83A7-D5C4DBF004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0A6482-3804-14CE-C32C-47067A24D6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28ABD9-DC82-2274-159E-5A4298518788}"/>
              </a:ext>
            </a:extLst>
          </p:cNvPr>
          <p:cNvSpPr>
            <a:spLocks noGrp="1"/>
          </p:cNvSpPr>
          <p:nvPr>
            <p:ph type="dt" sz="half" idx="10"/>
          </p:nvPr>
        </p:nvSpPr>
        <p:spPr/>
        <p:txBody>
          <a:bodyPr/>
          <a:lstStyle/>
          <a:p>
            <a:fld id="{980EB0CE-941C-4402-8D10-01C2C52A4A2E}" type="datetimeFigureOut">
              <a:rPr lang="en-US" smtClean="0"/>
              <a:t>4/30/2024</a:t>
            </a:fld>
            <a:endParaRPr lang="en-US"/>
          </a:p>
        </p:txBody>
      </p:sp>
      <p:sp>
        <p:nvSpPr>
          <p:cNvPr id="6" name="Footer Placeholder 5">
            <a:extLst>
              <a:ext uri="{FF2B5EF4-FFF2-40B4-BE49-F238E27FC236}">
                <a16:creationId xmlns:a16="http://schemas.microsoft.com/office/drawing/2014/main" id="{C74C8F17-66B2-82EA-56DA-FD184DCB5F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06F580-4B35-B36D-990E-CC10C8B06DA8}"/>
              </a:ext>
            </a:extLst>
          </p:cNvPr>
          <p:cNvSpPr>
            <a:spLocks noGrp="1"/>
          </p:cNvSpPr>
          <p:nvPr>
            <p:ph type="sldNum" sz="quarter" idx="12"/>
          </p:nvPr>
        </p:nvSpPr>
        <p:spPr/>
        <p:txBody>
          <a:bodyPr/>
          <a:lstStyle/>
          <a:p>
            <a:fld id="{473E1FA4-62B9-4AE3-85A9-7361A26392FC}" type="slidenum">
              <a:rPr lang="en-US" smtClean="0"/>
              <a:t>‹#›</a:t>
            </a:fld>
            <a:endParaRPr lang="en-US"/>
          </a:p>
        </p:txBody>
      </p:sp>
    </p:spTree>
    <p:extLst>
      <p:ext uri="{BB962C8B-B14F-4D97-AF65-F5344CB8AC3E}">
        <p14:creationId xmlns:p14="http://schemas.microsoft.com/office/powerpoint/2010/main" val="7790348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37DF-99C9-2EE9-9574-58A3AC7755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50091F-FEDE-136A-0BC6-ABF1FB1108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917F62-EC36-4FB6-1864-D8FAC94BEC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89973E-4BC9-2858-522B-7D728E528B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6B0D7E-2947-072E-37E2-4DFB905F13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7A003C-3265-3004-47E6-4A5A921312F8}"/>
              </a:ext>
            </a:extLst>
          </p:cNvPr>
          <p:cNvSpPr>
            <a:spLocks noGrp="1"/>
          </p:cNvSpPr>
          <p:nvPr>
            <p:ph type="dt" sz="half" idx="10"/>
          </p:nvPr>
        </p:nvSpPr>
        <p:spPr/>
        <p:txBody>
          <a:bodyPr/>
          <a:lstStyle/>
          <a:p>
            <a:fld id="{980EB0CE-941C-4402-8D10-01C2C52A4A2E}" type="datetimeFigureOut">
              <a:rPr lang="en-US" smtClean="0"/>
              <a:t>4/30/2024</a:t>
            </a:fld>
            <a:endParaRPr lang="en-US"/>
          </a:p>
        </p:txBody>
      </p:sp>
      <p:sp>
        <p:nvSpPr>
          <p:cNvPr id="8" name="Footer Placeholder 7">
            <a:extLst>
              <a:ext uri="{FF2B5EF4-FFF2-40B4-BE49-F238E27FC236}">
                <a16:creationId xmlns:a16="http://schemas.microsoft.com/office/drawing/2014/main" id="{386F00E4-CACE-26D4-21FB-273201DA43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373AF8-A0A8-F19D-7165-8C4BEC5E3549}"/>
              </a:ext>
            </a:extLst>
          </p:cNvPr>
          <p:cNvSpPr>
            <a:spLocks noGrp="1"/>
          </p:cNvSpPr>
          <p:nvPr>
            <p:ph type="sldNum" sz="quarter" idx="12"/>
          </p:nvPr>
        </p:nvSpPr>
        <p:spPr/>
        <p:txBody>
          <a:bodyPr/>
          <a:lstStyle/>
          <a:p>
            <a:fld id="{473E1FA4-62B9-4AE3-85A9-7361A26392FC}" type="slidenum">
              <a:rPr lang="en-US" smtClean="0"/>
              <a:t>‹#›</a:t>
            </a:fld>
            <a:endParaRPr lang="en-US"/>
          </a:p>
        </p:txBody>
      </p:sp>
    </p:spTree>
    <p:extLst>
      <p:ext uri="{BB962C8B-B14F-4D97-AF65-F5344CB8AC3E}">
        <p14:creationId xmlns:p14="http://schemas.microsoft.com/office/powerpoint/2010/main" val="22014237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324E6-85A3-A19B-FA02-024ECACC1C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F04904-5587-255F-3819-2F71AB2C386D}"/>
              </a:ext>
            </a:extLst>
          </p:cNvPr>
          <p:cNvSpPr>
            <a:spLocks noGrp="1"/>
          </p:cNvSpPr>
          <p:nvPr>
            <p:ph type="dt" sz="half" idx="10"/>
          </p:nvPr>
        </p:nvSpPr>
        <p:spPr/>
        <p:txBody>
          <a:bodyPr/>
          <a:lstStyle/>
          <a:p>
            <a:fld id="{980EB0CE-941C-4402-8D10-01C2C52A4A2E}" type="datetimeFigureOut">
              <a:rPr lang="en-US" smtClean="0"/>
              <a:t>4/30/2024</a:t>
            </a:fld>
            <a:endParaRPr lang="en-US"/>
          </a:p>
        </p:txBody>
      </p:sp>
      <p:sp>
        <p:nvSpPr>
          <p:cNvPr id="4" name="Footer Placeholder 3">
            <a:extLst>
              <a:ext uri="{FF2B5EF4-FFF2-40B4-BE49-F238E27FC236}">
                <a16:creationId xmlns:a16="http://schemas.microsoft.com/office/drawing/2014/main" id="{08E9FE58-AB31-9650-B1A9-FB30CF182E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B08A6C-778C-14BF-A644-8B648D8FFACA}"/>
              </a:ext>
            </a:extLst>
          </p:cNvPr>
          <p:cNvSpPr>
            <a:spLocks noGrp="1"/>
          </p:cNvSpPr>
          <p:nvPr>
            <p:ph type="sldNum" sz="quarter" idx="12"/>
          </p:nvPr>
        </p:nvSpPr>
        <p:spPr/>
        <p:txBody>
          <a:bodyPr/>
          <a:lstStyle/>
          <a:p>
            <a:fld id="{473E1FA4-62B9-4AE3-85A9-7361A26392FC}" type="slidenum">
              <a:rPr lang="en-US" smtClean="0"/>
              <a:t>‹#›</a:t>
            </a:fld>
            <a:endParaRPr lang="en-US"/>
          </a:p>
        </p:txBody>
      </p:sp>
    </p:spTree>
    <p:extLst>
      <p:ext uri="{BB962C8B-B14F-4D97-AF65-F5344CB8AC3E}">
        <p14:creationId xmlns:p14="http://schemas.microsoft.com/office/powerpoint/2010/main" val="22428716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89DAE6-DC1F-5E2C-2718-EBC27B5F9B99}"/>
              </a:ext>
            </a:extLst>
          </p:cNvPr>
          <p:cNvSpPr>
            <a:spLocks noGrp="1"/>
          </p:cNvSpPr>
          <p:nvPr>
            <p:ph type="dt" sz="half" idx="10"/>
          </p:nvPr>
        </p:nvSpPr>
        <p:spPr/>
        <p:txBody>
          <a:bodyPr/>
          <a:lstStyle/>
          <a:p>
            <a:fld id="{980EB0CE-941C-4402-8D10-01C2C52A4A2E}" type="datetimeFigureOut">
              <a:rPr lang="en-US" smtClean="0"/>
              <a:t>4/30/2024</a:t>
            </a:fld>
            <a:endParaRPr lang="en-US"/>
          </a:p>
        </p:txBody>
      </p:sp>
      <p:sp>
        <p:nvSpPr>
          <p:cNvPr id="3" name="Footer Placeholder 2">
            <a:extLst>
              <a:ext uri="{FF2B5EF4-FFF2-40B4-BE49-F238E27FC236}">
                <a16:creationId xmlns:a16="http://schemas.microsoft.com/office/drawing/2014/main" id="{B639AADD-B745-DE16-FE7E-163BC33547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08AA88-8DD1-4B04-962B-9FE5F90DB7EE}"/>
              </a:ext>
            </a:extLst>
          </p:cNvPr>
          <p:cNvSpPr>
            <a:spLocks noGrp="1"/>
          </p:cNvSpPr>
          <p:nvPr>
            <p:ph type="sldNum" sz="quarter" idx="12"/>
          </p:nvPr>
        </p:nvSpPr>
        <p:spPr/>
        <p:txBody>
          <a:bodyPr/>
          <a:lstStyle/>
          <a:p>
            <a:fld id="{473E1FA4-62B9-4AE3-85A9-7361A26392FC}" type="slidenum">
              <a:rPr lang="en-US" smtClean="0"/>
              <a:t>‹#›</a:t>
            </a:fld>
            <a:endParaRPr lang="en-US"/>
          </a:p>
        </p:txBody>
      </p:sp>
    </p:spTree>
    <p:extLst>
      <p:ext uri="{BB962C8B-B14F-4D97-AF65-F5344CB8AC3E}">
        <p14:creationId xmlns:p14="http://schemas.microsoft.com/office/powerpoint/2010/main" val="27324806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59C74-6B2A-5D41-ED71-18E57F1CA5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217861-B4A2-492E-FBE8-DF4F83D0DC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2DD400-3B26-75C8-A46D-61C355EB7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3F9EEC-B733-B4C3-053B-1431F7F936E3}"/>
              </a:ext>
            </a:extLst>
          </p:cNvPr>
          <p:cNvSpPr>
            <a:spLocks noGrp="1"/>
          </p:cNvSpPr>
          <p:nvPr>
            <p:ph type="dt" sz="half" idx="10"/>
          </p:nvPr>
        </p:nvSpPr>
        <p:spPr/>
        <p:txBody>
          <a:bodyPr/>
          <a:lstStyle/>
          <a:p>
            <a:fld id="{980EB0CE-941C-4402-8D10-01C2C52A4A2E}" type="datetimeFigureOut">
              <a:rPr lang="en-US" smtClean="0"/>
              <a:t>4/30/2024</a:t>
            </a:fld>
            <a:endParaRPr lang="en-US"/>
          </a:p>
        </p:txBody>
      </p:sp>
      <p:sp>
        <p:nvSpPr>
          <p:cNvPr id="6" name="Footer Placeholder 5">
            <a:extLst>
              <a:ext uri="{FF2B5EF4-FFF2-40B4-BE49-F238E27FC236}">
                <a16:creationId xmlns:a16="http://schemas.microsoft.com/office/drawing/2014/main" id="{70B13687-6993-A927-7B02-347E29C032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7C1796-89F8-BE30-49C5-271E505C9FC5}"/>
              </a:ext>
            </a:extLst>
          </p:cNvPr>
          <p:cNvSpPr>
            <a:spLocks noGrp="1"/>
          </p:cNvSpPr>
          <p:nvPr>
            <p:ph type="sldNum" sz="quarter" idx="12"/>
          </p:nvPr>
        </p:nvSpPr>
        <p:spPr/>
        <p:txBody>
          <a:bodyPr/>
          <a:lstStyle/>
          <a:p>
            <a:fld id="{473E1FA4-62B9-4AE3-85A9-7361A26392FC}" type="slidenum">
              <a:rPr lang="en-US" smtClean="0"/>
              <a:t>‹#›</a:t>
            </a:fld>
            <a:endParaRPr lang="en-US"/>
          </a:p>
        </p:txBody>
      </p:sp>
    </p:spTree>
    <p:extLst>
      <p:ext uri="{BB962C8B-B14F-4D97-AF65-F5344CB8AC3E}">
        <p14:creationId xmlns:p14="http://schemas.microsoft.com/office/powerpoint/2010/main" val="41063388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2C8E9-CCB9-EDFE-368B-89720BB7F5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BABAE5-B4B4-1376-DDA1-30A0539B4B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60F111-F697-42B6-F655-1BFE9297DB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91B356-631B-A8EE-4800-771358689C0A}"/>
              </a:ext>
            </a:extLst>
          </p:cNvPr>
          <p:cNvSpPr>
            <a:spLocks noGrp="1"/>
          </p:cNvSpPr>
          <p:nvPr>
            <p:ph type="dt" sz="half" idx="10"/>
          </p:nvPr>
        </p:nvSpPr>
        <p:spPr/>
        <p:txBody>
          <a:bodyPr/>
          <a:lstStyle/>
          <a:p>
            <a:fld id="{980EB0CE-941C-4402-8D10-01C2C52A4A2E}" type="datetimeFigureOut">
              <a:rPr lang="en-US" smtClean="0"/>
              <a:t>4/30/2024</a:t>
            </a:fld>
            <a:endParaRPr lang="en-US"/>
          </a:p>
        </p:txBody>
      </p:sp>
      <p:sp>
        <p:nvSpPr>
          <p:cNvPr id="6" name="Footer Placeholder 5">
            <a:extLst>
              <a:ext uri="{FF2B5EF4-FFF2-40B4-BE49-F238E27FC236}">
                <a16:creationId xmlns:a16="http://schemas.microsoft.com/office/drawing/2014/main" id="{AC0D9C9F-CFC4-44AE-1924-16B70CC6E0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97070F-BA4A-514D-19EE-AD0DA31391AE}"/>
              </a:ext>
            </a:extLst>
          </p:cNvPr>
          <p:cNvSpPr>
            <a:spLocks noGrp="1"/>
          </p:cNvSpPr>
          <p:nvPr>
            <p:ph type="sldNum" sz="quarter" idx="12"/>
          </p:nvPr>
        </p:nvSpPr>
        <p:spPr/>
        <p:txBody>
          <a:bodyPr/>
          <a:lstStyle/>
          <a:p>
            <a:fld id="{473E1FA4-62B9-4AE3-85A9-7361A26392FC}" type="slidenum">
              <a:rPr lang="en-US" smtClean="0"/>
              <a:t>‹#›</a:t>
            </a:fld>
            <a:endParaRPr lang="en-US"/>
          </a:p>
        </p:txBody>
      </p:sp>
    </p:spTree>
    <p:extLst>
      <p:ext uri="{BB962C8B-B14F-4D97-AF65-F5344CB8AC3E}">
        <p14:creationId xmlns:p14="http://schemas.microsoft.com/office/powerpoint/2010/main" val="12894956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D65DD-97CC-C388-0C84-6C7912BDE7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F36CA4-300F-E2DE-8DC0-817283E0AA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96E7A5-B055-1A04-9478-ABF908ACAE55}"/>
              </a:ext>
            </a:extLst>
          </p:cNvPr>
          <p:cNvSpPr>
            <a:spLocks noGrp="1"/>
          </p:cNvSpPr>
          <p:nvPr>
            <p:ph type="dt" sz="half" idx="10"/>
          </p:nvPr>
        </p:nvSpPr>
        <p:spPr/>
        <p:txBody>
          <a:bodyPr/>
          <a:lstStyle/>
          <a:p>
            <a:fld id="{980EB0CE-941C-4402-8D10-01C2C52A4A2E}" type="datetimeFigureOut">
              <a:rPr lang="en-US" smtClean="0"/>
              <a:t>4/30/2024</a:t>
            </a:fld>
            <a:endParaRPr lang="en-US"/>
          </a:p>
        </p:txBody>
      </p:sp>
      <p:sp>
        <p:nvSpPr>
          <p:cNvPr id="5" name="Footer Placeholder 4">
            <a:extLst>
              <a:ext uri="{FF2B5EF4-FFF2-40B4-BE49-F238E27FC236}">
                <a16:creationId xmlns:a16="http://schemas.microsoft.com/office/drawing/2014/main" id="{C153E763-22BE-5B41-DF78-591B2208E7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3325B7-EA43-6995-CC49-57F12BD6F0A3}"/>
              </a:ext>
            </a:extLst>
          </p:cNvPr>
          <p:cNvSpPr>
            <a:spLocks noGrp="1"/>
          </p:cNvSpPr>
          <p:nvPr>
            <p:ph type="sldNum" sz="quarter" idx="12"/>
          </p:nvPr>
        </p:nvSpPr>
        <p:spPr/>
        <p:txBody>
          <a:bodyPr/>
          <a:lstStyle/>
          <a:p>
            <a:fld id="{473E1FA4-62B9-4AE3-85A9-7361A26392FC}" type="slidenum">
              <a:rPr lang="en-US" smtClean="0"/>
              <a:t>‹#›</a:t>
            </a:fld>
            <a:endParaRPr lang="en-US"/>
          </a:p>
        </p:txBody>
      </p:sp>
    </p:spTree>
    <p:extLst>
      <p:ext uri="{BB962C8B-B14F-4D97-AF65-F5344CB8AC3E}">
        <p14:creationId xmlns:p14="http://schemas.microsoft.com/office/powerpoint/2010/main" val="384568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2F25BA-821D-4E77-75AD-1144DB998B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9A08FF-5996-DA0F-E13D-213071A93E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2EE35-B2FE-132D-FF86-F4D763872303}"/>
              </a:ext>
            </a:extLst>
          </p:cNvPr>
          <p:cNvSpPr>
            <a:spLocks noGrp="1"/>
          </p:cNvSpPr>
          <p:nvPr>
            <p:ph type="dt" sz="half" idx="10"/>
          </p:nvPr>
        </p:nvSpPr>
        <p:spPr/>
        <p:txBody>
          <a:bodyPr/>
          <a:lstStyle/>
          <a:p>
            <a:fld id="{980EB0CE-941C-4402-8D10-01C2C52A4A2E}" type="datetimeFigureOut">
              <a:rPr lang="en-US" smtClean="0"/>
              <a:t>4/30/2024</a:t>
            </a:fld>
            <a:endParaRPr lang="en-US"/>
          </a:p>
        </p:txBody>
      </p:sp>
      <p:sp>
        <p:nvSpPr>
          <p:cNvPr id="5" name="Footer Placeholder 4">
            <a:extLst>
              <a:ext uri="{FF2B5EF4-FFF2-40B4-BE49-F238E27FC236}">
                <a16:creationId xmlns:a16="http://schemas.microsoft.com/office/drawing/2014/main" id="{ABD75295-91CC-65F4-5B4D-02C92DE13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FF4C4-1771-FD4C-87B5-8317111AFE1F}"/>
              </a:ext>
            </a:extLst>
          </p:cNvPr>
          <p:cNvSpPr>
            <a:spLocks noGrp="1"/>
          </p:cNvSpPr>
          <p:nvPr>
            <p:ph type="sldNum" sz="quarter" idx="12"/>
          </p:nvPr>
        </p:nvSpPr>
        <p:spPr/>
        <p:txBody>
          <a:bodyPr/>
          <a:lstStyle/>
          <a:p>
            <a:fld id="{473E1FA4-62B9-4AE3-85A9-7361A26392FC}" type="slidenum">
              <a:rPr lang="en-US" smtClean="0"/>
              <a:t>‹#›</a:t>
            </a:fld>
            <a:endParaRPr lang="en-US"/>
          </a:p>
        </p:txBody>
      </p:sp>
    </p:spTree>
    <p:extLst>
      <p:ext uri="{BB962C8B-B14F-4D97-AF65-F5344CB8AC3E}">
        <p14:creationId xmlns:p14="http://schemas.microsoft.com/office/powerpoint/2010/main" val="3311466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304935" y="1279858"/>
            <a:ext cx="11582400" cy="2277074"/>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1164731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9.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13.jpeg"/><Relationship Id="rId5" Type="http://schemas.openxmlformats.org/officeDocument/2006/relationships/slideLayout" Target="../slideLayouts/slideLayout38.xml"/><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3" Type="http://schemas.openxmlformats.org/officeDocument/2006/relationships/slideLayout" Target="../slideLayouts/slideLayout45.xml"/><Relationship Id="rId21" Type="http://schemas.openxmlformats.org/officeDocument/2006/relationships/tags" Target="../tags/tag17.xml"/><Relationship Id="rId7" Type="http://schemas.openxmlformats.org/officeDocument/2006/relationships/tags" Target="../tags/tag3.xml"/><Relationship Id="rId12" Type="http://schemas.openxmlformats.org/officeDocument/2006/relationships/tags" Target="../tags/tag8.xml"/><Relationship Id="rId17" Type="http://schemas.openxmlformats.org/officeDocument/2006/relationships/tags" Target="../tags/tag13.xml"/><Relationship Id="rId25" Type="http://schemas.openxmlformats.org/officeDocument/2006/relationships/image" Target="../media/image17.emf"/><Relationship Id="rId2" Type="http://schemas.openxmlformats.org/officeDocument/2006/relationships/slideLayout" Target="../slideLayouts/slideLayout44.xml"/><Relationship Id="rId16" Type="http://schemas.openxmlformats.org/officeDocument/2006/relationships/tags" Target="../tags/tag12.xml"/><Relationship Id="rId20" Type="http://schemas.openxmlformats.org/officeDocument/2006/relationships/tags" Target="../tags/tag16.xml"/><Relationship Id="rId1" Type="http://schemas.openxmlformats.org/officeDocument/2006/relationships/slideLayout" Target="../slideLayouts/slideLayout43.xml"/><Relationship Id="rId6" Type="http://schemas.openxmlformats.org/officeDocument/2006/relationships/tags" Target="../tags/tag2.xml"/><Relationship Id="rId11" Type="http://schemas.openxmlformats.org/officeDocument/2006/relationships/tags" Target="../tags/tag7.xml"/><Relationship Id="rId24" Type="http://schemas.openxmlformats.org/officeDocument/2006/relationships/oleObject" Target="../embeddings/oleObject1.bin"/><Relationship Id="rId5" Type="http://schemas.openxmlformats.org/officeDocument/2006/relationships/tags" Target="../tags/tag1.xml"/><Relationship Id="rId15" Type="http://schemas.openxmlformats.org/officeDocument/2006/relationships/tags" Target="../tags/tag11.xml"/><Relationship Id="rId23" Type="http://schemas.openxmlformats.org/officeDocument/2006/relationships/tags" Target="../tags/tag19.xml"/><Relationship Id="rId10" Type="http://schemas.openxmlformats.org/officeDocument/2006/relationships/tags" Target="../tags/tag6.xml"/><Relationship Id="rId19" Type="http://schemas.openxmlformats.org/officeDocument/2006/relationships/tags" Target="../tags/tag15.xml"/><Relationship Id="rId4" Type="http://schemas.openxmlformats.org/officeDocument/2006/relationships/theme" Target="../theme/theme5.xml"/><Relationship Id="rId9" Type="http://schemas.openxmlformats.org/officeDocument/2006/relationships/tags" Target="../tags/tag5.xml"/><Relationship Id="rId14" Type="http://schemas.openxmlformats.org/officeDocument/2006/relationships/tags" Target="../tags/tag10.xml"/><Relationship Id="rId22" Type="http://schemas.openxmlformats.org/officeDocument/2006/relationships/tags" Target="../tags/tag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0.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1.jpe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8.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13" r:id="rId10"/>
    <p:sldLayoutId id="2147483777"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Header Box">
            <a:extLst>
              <a:ext uri="{FF2B5EF4-FFF2-40B4-BE49-F238E27FC236}">
                <a16:creationId xmlns:a16="http://schemas.microsoft.com/office/drawing/2014/main" id="{E7907DA4-0FAD-434F-8C7E-2AE42D528672}"/>
              </a:ext>
              <a:ext uri="{C183D7F6-B498-43B3-948B-1728B52AA6E4}">
                <adec:decorative xmlns:adec="http://schemas.microsoft.com/office/drawing/2017/decorative" val="1"/>
              </a:ext>
            </a:extLst>
          </p:cNvPr>
          <p:cNvSpPr/>
          <p:nvPr/>
        </p:nvSpPr>
        <p:spPr bwMode="gray">
          <a:xfrm>
            <a:off x="-3360" y="1"/>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sp>
      <p:sp>
        <p:nvSpPr>
          <p:cNvPr id="7" name="Footer Box">
            <a:extLst>
              <a:ext uri="{FF2B5EF4-FFF2-40B4-BE49-F238E27FC236}">
                <a16:creationId xmlns:a16="http://schemas.microsoft.com/office/drawing/2014/main" id="{568199A8-B750-45E3-AB01-9FE9206C0C6D}"/>
              </a:ext>
              <a:ext uri="{C183D7F6-B498-43B3-948B-1728B52AA6E4}">
                <adec:decorative xmlns:adec="http://schemas.microsoft.com/office/drawing/2017/decorative" val="1"/>
              </a:ext>
            </a:extLst>
          </p:cNvPr>
          <p:cNvSpPr/>
          <p:nvPr/>
        </p:nvSpPr>
        <p:spPr bwMode="gray">
          <a:xfrm>
            <a:off x="-3361" y="6172200"/>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bg1"/>
              </a:solidFill>
              <a:latin typeface="Century Gothic" panose="020B0502020202020204" pitchFamily="34" charset="0"/>
            </a:endParaRPr>
          </a:p>
        </p:txBody>
      </p:sp>
      <p:sp>
        <p:nvSpPr>
          <p:cNvPr id="15" name="Title Placeholder 1">
            <a:extLst>
              <a:ext uri="{FF2B5EF4-FFF2-40B4-BE49-F238E27FC236}">
                <a16:creationId xmlns:a16="http://schemas.microsoft.com/office/drawing/2014/main" id="{FB0DF862-988D-47B3-98A2-64A6895CEDF7}"/>
              </a:ext>
            </a:extLst>
          </p:cNvPr>
          <p:cNvSpPr>
            <a:spLocks noGrp="1"/>
          </p:cNvSpPr>
          <p:nvPr>
            <p:ph type="title"/>
          </p:nvPr>
        </p:nvSpPr>
        <p:spPr bwMode="white">
          <a:xfrm>
            <a:off x="638175" y="0"/>
            <a:ext cx="10944225" cy="672111"/>
          </a:xfrm>
          <a:prstGeom prst="rect">
            <a:avLst/>
          </a:prstGeom>
          <a:effectLst/>
        </p:spPr>
        <p:txBody>
          <a:bodyPr vert="horz" lIns="0" tIns="0" rIns="0" bIns="0" rtlCol="0" anchor="b">
            <a:noAutofit/>
          </a:bodyPr>
          <a:lstStyle/>
          <a:p>
            <a:r>
              <a:rPr lang="en-US"/>
              <a:t>Click to edit Master title style</a:t>
            </a:r>
          </a:p>
        </p:txBody>
      </p:sp>
      <p:sp>
        <p:nvSpPr>
          <p:cNvPr id="16" name="Slide Number Placeholder 5" descr="Slide number">
            <a:extLst>
              <a:ext uri="{FF2B5EF4-FFF2-40B4-BE49-F238E27FC236}">
                <a16:creationId xmlns:a16="http://schemas.microsoft.com/office/drawing/2014/main" id="{6671BBBF-DB32-41B6-98AC-B5A2F6925702}"/>
              </a:ext>
            </a:extLst>
          </p:cNvPr>
          <p:cNvSpPr>
            <a:spLocks noGrp="1"/>
          </p:cNvSpPr>
          <p:nvPr>
            <p:ph type="sldNum" sz="quarter" idx="4"/>
          </p:nvPr>
        </p:nvSpPr>
        <p:spPr bwMode="white">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18" name="Text Placeholder 2">
            <a:extLst>
              <a:ext uri="{FF2B5EF4-FFF2-40B4-BE49-F238E27FC236}">
                <a16:creationId xmlns:a16="http://schemas.microsoft.com/office/drawing/2014/main" id="{3FA57E29-B688-45F6-91D1-FCD6B0D66B6C}"/>
              </a:ext>
            </a:extLst>
          </p:cNvPr>
          <p:cNvSpPr>
            <a:spLocks noGrp="1"/>
          </p:cNvSpPr>
          <p:nvPr>
            <p:ph type="body" idx="1"/>
          </p:nvPr>
        </p:nvSpPr>
        <p:spPr bwMode="gray">
          <a:xfrm>
            <a:off x="650789" y="1143000"/>
            <a:ext cx="10931611" cy="4572000"/>
          </a:xfrm>
          <a:prstGeom prst="rect">
            <a:avLst/>
          </a:prstGeom>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ED Seal">
            <a:extLst>
              <a:ext uri="{FF2B5EF4-FFF2-40B4-BE49-F238E27FC236}">
                <a16:creationId xmlns:a16="http://schemas.microsoft.com/office/drawing/2014/main" id="{A01ACA3F-BD12-49B8-8EFD-BDBCDC75C774}"/>
              </a:ext>
              <a:ext uri="{C183D7F6-B498-43B3-948B-1728B52AA6E4}">
                <adec:decorative xmlns:adec="http://schemas.microsoft.com/office/drawing/2017/decorative" val="1"/>
              </a:ext>
            </a:extLst>
          </p:cNvPr>
          <p:cNvPicPr>
            <a:picLocks noChangeAspect="1"/>
          </p:cNvPicPr>
          <p:nvPr/>
        </p:nvPicPr>
        <p:blipFill>
          <a:blip r:embed="rId14" cstate="print">
            <a:alphaModFix/>
            <a:extLst>
              <a:ext uri="{28A0092B-C50C-407E-A947-70E740481C1C}">
                <a14:useLocalDpi xmlns:a14="http://schemas.microsoft.com/office/drawing/2010/main"/>
              </a:ext>
            </a:extLst>
          </a:blip>
          <a:stretch>
            <a:fillRect/>
          </a:stretch>
        </p:blipFill>
        <p:spPr>
          <a:xfrm>
            <a:off x="11557998" y="6241185"/>
            <a:ext cx="548637" cy="547827"/>
          </a:xfrm>
          <a:prstGeom prst="rect">
            <a:avLst/>
          </a:prstGeom>
          <a:ln>
            <a:noFill/>
          </a:ln>
          <a:effectLst/>
        </p:spPr>
      </p:pic>
      <p:grpSp>
        <p:nvGrpSpPr>
          <p:cNvPr id="17" name="Group 16">
            <a:extLst>
              <a:ext uri="{FF2B5EF4-FFF2-40B4-BE49-F238E27FC236}">
                <a16:creationId xmlns:a16="http://schemas.microsoft.com/office/drawing/2014/main" id="{447B1D10-21B6-459B-9814-AEA24F4FC435}"/>
              </a:ext>
              <a:ext uri="{C183D7F6-B498-43B3-948B-1728B52AA6E4}">
                <adec:decorative xmlns:adec="http://schemas.microsoft.com/office/drawing/2017/decorative" val="1"/>
              </a:ext>
            </a:extLst>
          </p:cNvPr>
          <p:cNvGrpSpPr/>
          <p:nvPr/>
        </p:nvGrpSpPr>
        <p:grpSpPr bwMode="white">
          <a:xfrm>
            <a:off x="6596448" y="6321441"/>
            <a:ext cx="4757352" cy="457200"/>
            <a:chOff x="6596448" y="6321441"/>
            <a:chExt cx="4757352" cy="457200"/>
          </a:xfrm>
        </p:grpSpPr>
        <p:sp>
          <p:nvSpPr>
            <p:cNvPr id="22" name="Footer Placeholder 4">
              <a:extLst>
                <a:ext uri="{FF2B5EF4-FFF2-40B4-BE49-F238E27FC236}">
                  <a16:creationId xmlns:a16="http://schemas.microsoft.com/office/drawing/2014/main" id="{D90578AF-1139-44ED-94B3-BFDFF2DB673F}"/>
                </a:ext>
                <a:ext uri="{C183D7F6-B498-43B3-948B-1728B52AA6E4}">
                  <adec:decorative xmlns:adec="http://schemas.microsoft.com/office/drawing/2017/decorative" val="1"/>
                </a:ext>
              </a:extLst>
            </p:cNvPr>
            <p:cNvSpPr txBox="1">
              <a:spLocks/>
            </p:cNvSpPr>
            <p:nvPr/>
          </p:nvSpPr>
          <p:spPr bwMode="white">
            <a:xfrm>
              <a:off x="7975326" y="6348113"/>
              <a:ext cx="3378474" cy="365760"/>
            </a:xfrm>
            <a:prstGeom prst="rect">
              <a:avLst/>
            </a:prstGeom>
            <a:noFill/>
            <a:ln>
              <a:noFill/>
            </a:ln>
            <a:effectLst/>
          </p:spPr>
          <p:txBody>
            <a:bodyPr vert="horz" lIns="45720" tIns="0" rIns="45720" bIns="0" rtlCol="0" anchor="ctr" anchorCtr="0"/>
            <a:lstStyle>
              <a:defPPr>
                <a:defRPr lang="en-US"/>
              </a:defPPr>
              <a:lvl1pPr marL="0" algn="l" defTabSz="457200" rtl="0" eaLnBrk="1" latinLnBrk="0" hangingPunct="1">
                <a:lnSpc>
                  <a:spcPct val="100000"/>
                </a:lnSpc>
                <a:defRPr sz="1000" b="1" i="0" kern="0" cap="small" spc="20" baseline="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t>Office of Special Education Programs</a:t>
              </a:r>
            </a:p>
            <a:p>
              <a:r>
                <a:rPr lang="en-US" b="0"/>
                <a:t>Office of Special Education and Rehabilitative Services</a:t>
              </a:r>
            </a:p>
          </p:txBody>
        </p:sp>
        <p:cxnSp>
          <p:nvCxnSpPr>
            <p:cNvPr id="23" name="Straight Connector 22">
              <a:extLst>
                <a:ext uri="{FF2B5EF4-FFF2-40B4-BE49-F238E27FC236}">
                  <a16:creationId xmlns:a16="http://schemas.microsoft.com/office/drawing/2014/main" id="{AF83FEFF-3E03-48BE-869D-D2056DC9AEFB}"/>
                </a:ext>
                <a:ext uri="{C183D7F6-B498-43B3-948B-1728B52AA6E4}">
                  <adec:decorative xmlns:adec="http://schemas.microsoft.com/office/drawing/2017/decorative" val="1"/>
                </a:ext>
              </a:extLst>
            </p:cNvPr>
            <p:cNvCxnSpPr>
              <a:cxnSpLocks/>
            </p:cNvCxnSpPr>
            <p:nvPr/>
          </p:nvCxnSpPr>
          <p:spPr bwMode="white">
            <a:xfrm>
              <a:off x="7926859" y="6341282"/>
              <a:ext cx="0" cy="36576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descr="OSERS">
              <a:extLst>
                <a:ext uri="{FF2B5EF4-FFF2-40B4-BE49-F238E27FC236}">
                  <a16:creationId xmlns:a16="http://schemas.microsoft.com/office/drawing/2014/main" id="{2357A4C5-C69C-469F-85DC-5A702CFE13CC}"/>
                </a:ext>
              </a:extLst>
            </p:cNvPr>
            <p:cNvSpPr txBox="1"/>
            <p:nvPr/>
          </p:nvSpPr>
          <p:spPr bwMode="white">
            <a:xfrm>
              <a:off x="6596448" y="6321441"/>
              <a:ext cx="1245048" cy="457200"/>
            </a:xfrm>
            <a:prstGeom prst="rect">
              <a:avLst/>
            </a:prstGeom>
            <a:noFill/>
          </p:spPr>
          <p:txBody>
            <a:bodyPr wrap="square" lIns="0" tIns="0" rIns="0" bIns="0" rtlCol="0" anchor="ctr">
              <a:noAutofit/>
            </a:bodyPr>
            <a:lstStyle/>
            <a:p>
              <a:pPr algn="r">
                <a:lnSpc>
                  <a:spcPct val="85000"/>
                </a:lnSpc>
              </a:pPr>
              <a:r>
                <a:rPr lang="en-US" sz="3600" b="0" spc="0" baseline="0">
                  <a:solidFill>
                    <a:schemeClr val="bg1"/>
                  </a:solidFill>
                  <a:latin typeface="Century Gothic" panose="020B0502020202020204" pitchFamily="34" charset="0"/>
                </a:rPr>
                <a:t>OSEP</a:t>
              </a:r>
              <a:endParaRPr lang="en-US" sz="3200" b="0" spc="0" baseline="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415203468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ransition>
    <p:fade/>
  </p:transition>
  <p:hf hdr="0" ftr="0" dt="0"/>
  <p:txStyles>
    <p:titleStyle>
      <a:lvl1pPr algn="l" defTabSz="914400" rtl="0" eaLnBrk="1" latinLnBrk="0" hangingPunct="1">
        <a:lnSpc>
          <a:spcPct val="90000"/>
        </a:lnSpc>
        <a:spcBef>
          <a:spcPct val="0"/>
        </a:spcBef>
        <a:buNone/>
        <a:defRPr sz="4000"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lnSpc>
          <a:spcPct val="100000"/>
        </a:lnSpc>
        <a:spcBef>
          <a:spcPts val="2400"/>
        </a:spcBef>
        <a:buClr>
          <a:srgbClr val="6EC940"/>
        </a:buClr>
        <a:buFont typeface="Wingdings 3" panose="05040102010807070707" pitchFamily="18" charset="2"/>
        <a:buChar char=""/>
        <a:defRPr sz="2800" kern="1200">
          <a:solidFill>
            <a:srgbClr val="345065"/>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1200"/>
        </a:spcBef>
        <a:buClr>
          <a:srgbClr val="6EC940"/>
        </a:buClr>
        <a:buFont typeface="Arial" panose="020B0604020202020204" pitchFamily="34" charset="0"/>
        <a:buChar char="•"/>
        <a:defRPr sz="2400" kern="1200">
          <a:solidFill>
            <a:srgbClr val="345065"/>
          </a:solidFill>
          <a:latin typeface="Century Gothic" panose="020B0502020202020204" pitchFamily="34" charset="0"/>
          <a:ea typeface="+mn-ea"/>
          <a:cs typeface="+mn-cs"/>
        </a:defRPr>
      </a:lvl2pPr>
      <a:lvl3pPr marL="1085850" indent="-171450" algn="l" defTabSz="914400" rtl="0" eaLnBrk="1" latinLnBrk="0" hangingPunct="1">
        <a:lnSpc>
          <a:spcPct val="100000"/>
        </a:lnSpc>
        <a:spcBef>
          <a:spcPts val="600"/>
        </a:spcBef>
        <a:buClr>
          <a:srgbClr val="6EC940"/>
        </a:buClr>
        <a:buFont typeface="Arial" panose="020B0604020202020204" pitchFamily="34" charset="0"/>
        <a:buChar char="•"/>
        <a:defRPr sz="2000" kern="1200">
          <a:solidFill>
            <a:srgbClr val="345065"/>
          </a:solidFill>
          <a:latin typeface="Century Gothic" panose="020B0502020202020204" pitchFamily="34" charset="0"/>
          <a:ea typeface="+mn-ea"/>
          <a:cs typeface="+mn-cs"/>
        </a:defRPr>
      </a:lvl3pPr>
      <a:lvl4pPr marL="148590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4pPr>
      <a:lvl5pPr marL="177165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SE_StarLogo_2881_1401_transparent_color.gif"/>
          <p:cNvPicPr>
            <a:picLocks noChangeAspect="1"/>
          </p:cNvPicPr>
          <p:nvPr userDrawn="1"/>
        </p:nvPicPr>
        <p:blipFill>
          <a:blip r:embed="rId12" cstate="print">
            <a:lum bright="40000"/>
          </a:blip>
          <a:srcRect r="76031"/>
          <a:stretch>
            <a:fillRect/>
          </a:stretch>
        </p:blipFill>
        <p:spPr bwMode="auto">
          <a:xfrm>
            <a:off x="11277600" y="4953000"/>
            <a:ext cx="980209" cy="1905000"/>
          </a:xfrm>
          <a:prstGeom prst="rect">
            <a:avLst/>
          </a:prstGeom>
          <a:noFill/>
          <a:ln w="9525">
            <a:noFill/>
            <a:miter lim="800000"/>
            <a:headEnd/>
            <a:tailEnd/>
          </a:ln>
        </p:spPr>
      </p:pic>
      <p:sp>
        <p:nvSpPr>
          <p:cNvPr id="1029" name="Title Placeholder 1"/>
          <p:cNvSpPr>
            <a:spLocks noGrp="1"/>
          </p:cNvSpPr>
          <p:nvPr>
            <p:ph type="title"/>
          </p:nvPr>
        </p:nvSpPr>
        <p:spPr bwMode="auto">
          <a:xfrm>
            <a:off x="2496182" y="274638"/>
            <a:ext cx="8883018"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0" name="Text Placeholder 2"/>
          <p:cNvSpPr>
            <a:spLocks noGrp="1"/>
          </p:cNvSpPr>
          <p:nvPr>
            <p:ph type="body" idx="1"/>
          </p:nvPr>
        </p:nvSpPr>
        <p:spPr bwMode="auto">
          <a:xfrm>
            <a:off x="812800" y="1524001"/>
            <a:ext cx="105664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487018" y="5266399"/>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pic>
        <p:nvPicPr>
          <p:cNvPr id="13" name="Picture 12">
            <a:extLst>
              <a:ext uri="{FF2B5EF4-FFF2-40B4-BE49-F238E27FC236}">
                <a16:creationId xmlns:a16="http://schemas.microsoft.com/office/drawing/2014/main" id="{1B170DD3-F4D8-4AA3-AA2F-D09FBF571DCA}"/>
              </a:ext>
            </a:extLst>
          </p:cNvPr>
          <p:cNvPicPr>
            <a:picLocks noChangeAspect="1"/>
          </p:cNvPicPr>
          <p:nvPr userDrawn="1"/>
        </p:nvPicPr>
        <p:blipFill>
          <a:blip r:embed="rId13"/>
          <a:stretch>
            <a:fillRect/>
          </a:stretch>
        </p:blipFill>
        <p:spPr>
          <a:xfrm>
            <a:off x="778279" y="333708"/>
            <a:ext cx="1579226" cy="1083930"/>
          </a:xfrm>
          <a:prstGeom prst="rect">
            <a:avLst/>
          </a:prstGeom>
        </p:spPr>
      </p:pic>
      <p:sp>
        <p:nvSpPr>
          <p:cNvPr id="10" name="Text Placeholder 4">
            <a:extLst>
              <a:ext uri="{FF2B5EF4-FFF2-40B4-BE49-F238E27FC236}">
                <a16:creationId xmlns:a16="http://schemas.microsoft.com/office/drawing/2014/main" id="{D9319F95-9557-4FDC-BE9B-10B32EE227E7}"/>
              </a:ext>
            </a:extLst>
          </p:cNvPr>
          <p:cNvSpPr txBox="1">
            <a:spLocks/>
          </p:cNvSpPr>
          <p:nvPr userDrawn="1"/>
        </p:nvSpPr>
        <p:spPr>
          <a:xfrm>
            <a:off x="803275" y="6408739"/>
            <a:ext cx="3851064" cy="269874"/>
          </a:xfrm>
          <a:prstGeom prst="rect">
            <a:avLst/>
          </a:prstGeom>
        </p:spPr>
        <p:txBody>
          <a:bodyPr lIns="0" rIns="0"/>
          <a:lstStyle>
            <a:lvl1pPr marL="0" indent="0" algn="l" rtl="0" eaLnBrk="0" fontAlgn="base" hangingPunct="0">
              <a:spcBef>
                <a:spcPts val="1200"/>
              </a:spcBef>
              <a:spcAft>
                <a:spcPct val="0"/>
              </a:spcAft>
              <a:buClr>
                <a:schemeClr val="tx2"/>
              </a:buClr>
              <a:buFont typeface="Wingdings 2" pitchFamily="18" charset="2"/>
              <a:buNone/>
              <a:tabLst>
                <a:tab pos="10517188" algn="r"/>
              </a:tabLst>
              <a:defRPr sz="1000" kern="1200">
                <a:solidFill>
                  <a:srgbClr val="8A8BA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pPr>
            <a:r>
              <a:rPr lang="en-US"/>
              <a:t>American Institutes for Research</a:t>
            </a:r>
            <a:r>
              <a:rPr lang="en-US" baseline="30000"/>
              <a:t>®</a:t>
            </a:r>
            <a:r>
              <a:rPr lang="en-US"/>
              <a:t>  | AIR.ORG</a:t>
            </a:r>
          </a:p>
        </p:txBody>
      </p:sp>
      <p:sp>
        <p:nvSpPr>
          <p:cNvPr id="11" name="Text Placeholder 4">
            <a:extLst>
              <a:ext uri="{FF2B5EF4-FFF2-40B4-BE49-F238E27FC236}">
                <a16:creationId xmlns:a16="http://schemas.microsoft.com/office/drawing/2014/main" id="{792050A5-A643-45A8-A857-3AB6D7BE072E}"/>
              </a:ext>
            </a:extLst>
          </p:cNvPr>
          <p:cNvSpPr txBox="1">
            <a:spLocks/>
          </p:cNvSpPr>
          <p:nvPr userDrawn="1"/>
        </p:nvSpPr>
        <p:spPr>
          <a:xfrm>
            <a:off x="7572332" y="6408739"/>
            <a:ext cx="3851064" cy="269874"/>
          </a:xfrm>
          <a:prstGeom prst="rect">
            <a:avLst/>
          </a:prstGeom>
        </p:spPr>
        <p:txBody>
          <a:bodyPr lIns="0" rIns="0"/>
          <a:lstStyle>
            <a:lvl1pPr marL="0" indent="0" algn="r" rtl="0" eaLnBrk="0" fontAlgn="base" hangingPunct="0">
              <a:spcBef>
                <a:spcPts val="1200"/>
              </a:spcBef>
              <a:spcAft>
                <a:spcPct val="0"/>
              </a:spcAft>
              <a:buClr>
                <a:schemeClr val="tx2"/>
              </a:buClr>
              <a:buFont typeface="Wingdings 2" pitchFamily="18" charset="2"/>
              <a:buNone/>
              <a:tabLst>
                <a:tab pos="10517188" algn="r"/>
              </a:tabLst>
              <a:defRPr sz="1000" kern="1200">
                <a:solidFill>
                  <a:srgbClr val="8A8BA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tabLst/>
            </a:pPr>
            <a:r>
              <a:rPr lang="en-US"/>
              <a:t>Massachusetts Department of Elementary and Secondary Education</a:t>
            </a:r>
          </a:p>
        </p:txBody>
      </p:sp>
    </p:spTree>
    <p:extLst>
      <p:ext uri="{BB962C8B-B14F-4D97-AF65-F5344CB8AC3E}">
        <p14:creationId xmlns:p14="http://schemas.microsoft.com/office/powerpoint/2010/main" val="2218864344"/>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3" r:id="rId9"/>
    <p:sldLayoutId id="2147484065" r:id="rId10"/>
  </p:sldLayoutIdLst>
  <p:hf hdr="0" dt="0"/>
  <p:txStyles>
    <p:titleStyle>
      <a:lvl1pPr algn="l" rtl="0" eaLnBrk="0" fontAlgn="base" hangingPunct="0">
        <a:spcBef>
          <a:spcPct val="0"/>
        </a:spcBef>
        <a:spcAft>
          <a:spcPct val="0"/>
        </a:spcAft>
        <a:defRPr sz="3600" kern="1200">
          <a:solidFill>
            <a:schemeClr val="tx1"/>
          </a:solidFill>
          <a:latin typeface="+mj-lt"/>
          <a:ea typeface="MS PGothic" pitchFamily="34" charset="-128"/>
          <a:cs typeface="MS PGothic"/>
        </a:defRPr>
      </a:lvl1pPr>
      <a:lvl2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2pPr>
      <a:lvl3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3pPr>
      <a:lvl4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4pPr>
      <a:lvl5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5pPr>
      <a:lvl6pPr marL="457200" algn="l" rtl="0" eaLnBrk="1" fontAlgn="base" hangingPunct="1">
        <a:spcBef>
          <a:spcPct val="0"/>
        </a:spcBef>
        <a:spcAft>
          <a:spcPct val="0"/>
        </a:spcAft>
        <a:defRPr sz="4400">
          <a:solidFill>
            <a:schemeClr val="tx1"/>
          </a:solidFill>
          <a:latin typeface="Georgia" pitchFamily="18" charset="0"/>
        </a:defRPr>
      </a:lvl6pPr>
      <a:lvl7pPr marL="914400" algn="l" rtl="0" eaLnBrk="1" fontAlgn="base" hangingPunct="1">
        <a:spcBef>
          <a:spcPct val="0"/>
        </a:spcBef>
        <a:spcAft>
          <a:spcPct val="0"/>
        </a:spcAft>
        <a:defRPr sz="4400">
          <a:solidFill>
            <a:schemeClr val="tx1"/>
          </a:solidFill>
          <a:latin typeface="Georgia" pitchFamily="18" charset="0"/>
        </a:defRPr>
      </a:lvl7pPr>
      <a:lvl8pPr marL="1371600" algn="l" rtl="0" eaLnBrk="1" fontAlgn="base" hangingPunct="1">
        <a:spcBef>
          <a:spcPct val="0"/>
        </a:spcBef>
        <a:spcAft>
          <a:spcPct val="0"/>
        </a:spcAft>
        <a:defRPr sz="4400">
          <a:solidFill>
            <a:schemeClr val="tx1"/>
          </a:solidFill>
          <a:latin typeface="Georgia" pitchFamily="18" charset="0"/>
        </a:defRPr>
      </a:lvl8pPr>
      <a:lvl9pPr marL="1828800" algn="l" rtl="0" eaLnBrk="1" fontAlgn="base" hangingPunct="1">
        <a:spcBef>
          <a:spcPct val="0"/>
        </a:spcBef>
        <a:spcAft>
          <a:spcPct val="0"/>
        </a:spcAft>
        <a:defRPr sz="4400">
          <a:solidFill>
            <a:schemeClr val="tx1"/>
          </a:solidFill>
          <a:latin typeface="Georgia" pitchFamily="18" charset="0"/>
        </a:defRPr>
      </a:lvl9pPr>
    </p:titleStyle>
    <p:bodyStyle>
      <a:lvl1pPr marL="342900" indent="-342900" algn="l" rtl="0" eaLnBrk="0" fontAlgn="base" hangingPunct="0">
        <a:spcBef>
          <a:spcPts val="1200"/>
        </a:spcBef>
        <a:spcAft>
          <a:spcPct val="0"/>
        </a:spcAft>
        <a:buClr>
          <a:schemeClr val="tx2"/>
        </a:buClr>
        <a:buFont typeface="Wingdings 2" pitchFamily="18" charset="2"/>
        <a:buChar char=""/>
        <a:defRPr sz="2400" kern="1200">
          <a:solidFill>
            <a:schemeClr val="tx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500" userDrawn="1">
          <p15:clr>
            <a:srgbClr val="F26B43"/>
          </p15:clr>
        </p15:guide>
        <p15:guide id="4" pos="7584" userDrawn="1">
          <p15:clr>
            <a:srgbClr val="F26B43"/>
          </p15:clr>
        </p15:guide>
        <p15:guide id="6" pos="7174" userDrawn="1">
          <p15:clr>
            <a:srgbClr val="F26B43"/>
          </p15:clr>
        </p15:guide>
        <p15:guide id="7" pos="506" userDrawn="1">
          <p15:clr>
            <a:srgbClr val="F26B43"/>
          </p15:clr>
        </p15:guide>
        <p15:guide id="8" pos="1462" userDrawn="1">
          <p15:clr>
            <a:srgbClr val="F26B43"/>
          </p15:clr>
        </p15:guide>
        <p15:guide id="9" orient="horz" pos="1025" userDrawn="1">
          <p15:clr>
            <a:srgbClr val="F26B43"/>
          </p15:clr>
        </p15:guide>
        <p15:guide id="10" orient="horz" pos="3853" userDrawn="1">
          <p15:clr>
            <a:srgbClr val="F26B43"/>
          </p15:clr>
        </p15:guide>
        <p15:guide id="11" orient="horz" pos="1878" userDrawn="1">
          <p15:clr>
            <a:srgbClr val="F26B43"/>
          </p15:clr>
        </p15:guide>
        <p15:guide id="12" orient="horz" pos="2863" userDrawn="1">
          <p15:clr>
            <a:srgbClr val="F26B43"/>
          </p15:clr>
        </p15:guide>
        <p15:guide id="13" orient="horz" pos="2328" userDrawn="1">
          <p15:clr>
            <a:srgbClr val="F26B43"/>
          </p15:clr>
        </p15:guide>
        <p15:guide id="14" orient="horz" pos="4152" userDrawn="1">
          <p15:clr>
            <a:srgbClr val="F26B43"/>
          </p15:clr>
        </p15:guide>
        <p15:guide id="15" pos="164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978306917"/>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3515078912"/>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24" imgW="6350000" imgH="6350000" progId="TCLayout.ActiveDocument.1">
                  <p:embed/>
                </p:oleObj>
              </mc:Choice>
              <mc:Fallback>
                <p:oleObj name="think-cell Slide" r:id="rId24" imgW="6350000" imgH="6350000" progId="TCLayout.ActiveDocument.1">
                  <p:embed/>
                  <p:pic>
                    <p:nvPicPr>
                      <p:cNvPr id="2" name="Object 1"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215979"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3169489" y="2440672"/>
            <a:ext cx="5853024"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p>
        </p:txBody>
      </p:sp>
      <p:sp>
        <p:nvSpPr>
          <p:cNvPr id="19" name="Title Placeholder 2"/>
          <p:cNvSpPr>
            <a:spLocks noGrp="1" noChangeArrowheads="1"/>
          </p:cNvSpPr>
          <p:nvPr>
            <p:ph type="title"/>
          </p:nvPr>
        </p:nvSpPr>
        <p:spPr bwMode="auto">
          <a:xfrm>
            <a:off x="162003" y="234864"/>
            <a:ext cx="11725484"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161984" y="15389"/>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a:solidFill>
                  <a:srgbClr val="808080"/>
                </a:solidFill>
                <a:latin typeface="Arial"/>
              </a:rPr>
              <a:t>TRACKER</a:t>
            </a:r>
          </a:p>
        </p:txBody>
      </p:sp>
      <p:sp>
        <p:nvSpPr>
          <p:cNvPr id="11" name="McK 3. Unit of measure" hidden="1"/>
          <p:cNvSpPr txBox="1">
            <a:spLocks noChangeArrowheads="1"/>
          </p:cNvSpPr>
          <p:nvPr/>
        </p:nvSpPr>
        <p:spPr bwMode="auto">
          <a:xfrm>
            <a:off x="161984" y="532898"/>
            <a:ext cx="630213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a:solidFill>
                  <a:srgbClr val="808080"/>
                </a:solidFill>
                <a:latin typeface="Arial"/>
              </a:rPr>
              <a:t>Unit of measure</a:t>
            </a:r>
          </a:p>
        </p:txBody>
      </p:sp>
      <p:grpSp>
        <p:nvGrpSpPr>
          <p:cNvPr id="6" name="McK Slide Elements" hidden="1"/>
          <p:cNvGrpSpPr/>
          <p:nvPr/>
        </p:nvGrpSpPr>
        <p:grpSpPr bwMode="auto">
          <a:xfrm>
            <a:off x="1857903" y="6159555"/>
            <a:ext cx="10029583"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8827" indent="-478827" defTabSz="912362">
                <a:tabLst>
                  <a:tab pos="490153" algn="l"/>
                  <a:tab pos="677804" algn="l"/>
                </a:tabLst>
              </a:pPr>
              <a:r>
                <a:rPr lang="en-US" sz="1000">
                  <a:solidFill>
                    <a:srgbClr val="000000"/>
                  </a:solidFill>
                  <a:latin typeface="Arial"/>
                </a:rPr>
                <a:t>Source: Source</a:t>
              </a:r>
            </a:p>
          </p:txBody>
        </p:sp>
      </p:grpSp>
      <p:grpSp>
        <p:nvGrpSpPr>
          <p:cNvPr id="15" name="ACET" hidden="1"/>
          <p:cNvGrpSpPr>
            <a:grpSpLocks/>
          </p:cNvGrpSpPr>
          <p:nvPr/>
        </p:nvGrpSpPr>
        <p:grpSpPr bwMode="auto">
          <a:xfrm>
            <a:off x="3169489" y="1859183"/>
            <a:ext cx="5853024"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a:solidFill>
                    <a:srgbClr val="000000"/>
                  </a:solidFill>
                  <a:latin typeface="Arial"/>
                </a:rPr>
                <a:t>Title</a:t>
              </a:r>
            </a:p>
            <a:p>
              <a:r>
                <a:rPr lang="en-US" sz="1600">
                  <a:solidFill>
                    <a:srgbClr val="808080"/>
                  </a:solidFill>
                  <a:latin typeface="Arial"/>
                </a:rPr>
                <a:t>Unit of measure</a:t>
              </a:r>
            </a:p>
          </p:txBody>
        </p:sp>
      </p:grpSp>
      <p:sp>
        <p:nvSpPr>
          <p:cNvPr id="20" name="SlideLogoText"/>
          <p:cNvSpPr>
            <a:spLocks noChangeArrowheads="1"/>
          </p:cNvSpPr>
          <p:nvPr>
            <p:custDataLst>
              <p:tags r:id="rId6"/>
            </p:custDataLst>
          </p:nvPr>
        </p:nvSpPr>
        <p:spPr bwMode="auto">
          <a:xfrm>
            <a:off x="8417672" y="6653306"/>
            <a:ext cx="2919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2362">
              <a:defRPr/>
            </a:pPr>
            <a:r>
              <a:rPr lang="en-US" sz="1000">
                <a:solidFill>
                  <a:srgbClr val="000000"/>
                </a:solidFill>
                <a:latin typeface="Arial"/>
                <a:cs typeface="Arial" charset="0"/>
              </a:rPr>
              <a:t>Confidential – for policy development purposes only</a:t>
            </a:r>
          </a:p>
        </p:txBody>
      </p:sp>
      <p:sp>
        <p:nvSpPr>
          <p:cNvPr id="21" name="SlideLogoSeparator"/>
          <p:cNvSpPr>
            <a:spLocks noChangeArrowheads="1"/>
          </p:cNvSpPr>
          <p:nvPr>
            <p:custDataLst>
              <p:tags r:id="rId7"/>
            </p:custDataLst>
          </p:nvPr>
        </p:nvSpPr>
        <p:spPr bwMode="auto">
          <a:xfrm>
            <a:off x="11477972" y="6623607"/>
            <a:ext cx="54523"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12362"/>
            <a:r>
              <a:rPr lang="en-US" sz="1200">
                <a:solidFill>
                  <a:srgbClr val="000000"/>
                </a:solidFill>
                <a:latin typeface="Arial"/>
              </a:rPr>
              <a:t>|</a:t>
            </a:r>
          </a:p>
        </p:txBody>
      </p:sp>
      <p:grpSp>
        <p:nvGrpSpPr>
          <p:cNvPr id="25" name="LegendBoxes" hidden="1"/>
          <p:cNvGrpSpPr>
            <a:grpSpLocks/>
          </p:cNvGrpSpPr>
          <p:nvPr/>
        </p:nvGrpSpPr>
        <p:grpSpPr bwMode="auto">
          <a:xfrm>
            <a:off x="10848613" y="296421"/>
            <a:ext cx="855277" cy="1013962"/>
            <a:chOff x="4936" y="176"/>
            <a:chExt cx="396" cy="626"/>
          </a:xfrm>
        </p:grpSpPr>
        <p:sp>
          <p:nvSpPr>
            <p:cNvPr id="26" name="Legend1"/>
            <p:cNvSpPr>
              <a:spLocks noChangeArrowheads="1"/>
            </p:cNvSpPr>
            <p:nvPr/>
          </p:nvSpPr>
          <p:spPr bwMode="auto">
            <a:xfrm>
              <a:off x="5096"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28" name="Legend2"/>
            <p:cNvSpPr>
              <a:spLocks noChangeArrowheads="1"/>
            </p:cNvSpPr>
            <p:nvPr/>
          </p:nvSpPr>
          <p:spPr bwMode="auto">
            <a:xfrm>
              <a:off x="5096" y="34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30" name="Legend3"/>
            <p:cNvSpPr>
              <a:spLocks noChangeArrowheads="1"/>
            </p:cNvSpPr>
            <p:nvPr/>
          </p:nvSpPr>
          <p:spPr bwMode="auto">
            <a:xfrm>
              <a:off x="5096" y="517"/>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32" name="Legend4"/>
            <p:cNvSpPr>
              <a:spLocks noChangeArrowheads="1"/>
            </p:cNvSpPr>
            <p:nvPr/>
          </p:nvSpPr>
          <p:spPr bwMode="auto">
            <a:xfrm>
              <a:off x="5096" y="688"/>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grpSp>
        <p:nvGrpSpPr>
          <p:cNvPr id="34" name="LegendLines" hidden="1"/>
          <p:cNvGrpSpPr>
            <a:grpSpLocks/>
          </p:cNvGrpSpPr>
          <p:nvPr/>
        </p:nvGrpSpPr>
        <p:grpSpPr bwMode="auto">
          <a:xfrm>
            <a:off x="10429630" y="296408"/>
            <a:ext cx="1274275" cy="741845"/>
            <a:chOff x="4750" y="176"/>
            <a:chExt cx="590" cy="458"/>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srgbClr val="000000"/>
                </a:solidFill>
                <a:latin typeface="Aria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srgbClr val="000000"/>
                </a:solidFill>
                <a:latin typeface="Aria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srgbClr val="000000"/>
                </a:solidFill>
                <a:latin typeface="Arial"/>
              </a:endParaRPr>
            </a:p>
          </p:txBody>
        </p:sp>
        <p:sp>
          <p:nvSpPr>
            <p:cNvPr id="38" name="Legend1"/>
            <p:cNvSpPr>
              <a:spLocks noChangeArrowheads="1"/>
            </p:cNvSpPr>
            <p:nvPr/>
          </p:nvSpPr>
          <p:spPr bwMode="auto">
            <a:xfrm>
              <a:off x="5104"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39" name="Legend2"/>
            <p:cNvSpPr>
              <a:spLocks noChangeArrowheads="1"/>
            </p:cNvSpPr>
            <p:nvPr/>
          </p:nvSpPr>
          <p:spPr bwMode="auto">
            <a:xfrm>
              <a:off x="5104" y="344"/>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40" name="Legend3"/>
            <p:cNvSpPr>
              <a:spLocks noChangeArrowheads="1"/>
            </p:cNvSpPr>
            <p:nvPr/>
          </p:nvSpPr>
          <p:spPr bwMode="auto">
            <a:xfrm>
              <a:off x="5104" y="520"/>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grpSp>
      <p:grpSp>
        <p:nvGrpSpPr>
          <p:cNvPr id="41" name="McKSticker" hidden="1"/>
          <p:cNvGrpSpPr/>
          <p:nvPr/>
        </p:nvGrpSpPr>
        <p:grpSpPr bwMode="auto">
          <a:xfrm>
            <a:off x="10820596" y="296407"/>
            <a:ext cx="1066895" cy="212366"/>
            <a:chOff x="7956580" y="285750"/>
            <a:chExt cx="784195" cy="208138"/>
          </a:xfrm>
        </p:grpSpPr>
        <p:sp>
          <p:nvSpPr>
            <p:cNvPr id="42" name="StickerRectangle"/>
            <p:cNvSpPr>
              <a:spLocks noChangeArrowheads="1"/>
            </p:cNvSpPr>
            <p:nvPr/>
          </p:nvSpPr>
          <p:spPr bwMode="auto">
            <a:xfrm>
              <a:off x="7956580" y="285750"/>
              <a:ext cx="784195" cy="20813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2362">
                <a:buClr>
                  <a:srgbClr val="002960"/>
                </a:buClr>
              </a:pPr>
              <a:r>
                <a:rPr lang="en-US" sz="1200">
                  <a:solidFill>
                    <a:srgbClr val="808080"/>
                  </a:solidFill>
                  <a:latin typeface="Arial"/>
                </a:rPr>
                <a:t>PRELIMINARY</a:t>
              </a:r>
            </a:p>
          </p:txBody>
        </p:sp>
        <p:cxnSp>
          <p:nvCxnSpPr>
            <p:cNvPr id="43" name="AutoShape 31"/>
            <p:cNvCxnSpPr>
              <a:cxnSpLocks noChangeShapeType="1"/>
              <a:stCxn id="42" idx="2"/>
              <a:endCxn id="42" idx="4"/>
            </p:cNvCxnSpPr>
            <p:nvPr/>
          </p:nvCxnSpPr>
          <p:spPr bwMode="auto">
            <a:xfrm>
              <a:off x="7956580" y="285750"/>
              <a:ext cx="0" cy="208138"/>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956580" y="493888"/>
              <a:ext cx="7841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10757688" y="296408"/>
            <a:ext cx="946031" cy="1333054"/>
            <a:chOff x="6655594" y="273840"/>
            <a:chExt cx="695358" cy="1306516"/>
          </a:xfrm>
        </p:grpSpPr>
        <p:grpSp>
          <p:nvGrpSpPr>
            <p:cNvPr id="46" name="MoonLegend1"/>
            <p:cNvGrpSpPr>
              <a:grpSpLocks noChangeAspect="1"/>
            </p:cNvGrpSpPr>
            <p:nvPr>
              <p:custDataLst>
                <p:tags r:id="rId9"/>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2"/>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65" name="Arc 39"/>
              <p:cNvSpPr>
                <a:spLocks noChangeAspect="1"/>
              </p:cNvSpPr>
              <p:nvPr>
                <p:custDataLst>
                  <p:tags r:id="rId23"/>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grpSp>
          <p:nvGrpSpPr>
            <p:cNvPr id="47" name="MoonLegend2"/>
            <p:cNvGrpSpPr>
              <a:grpSpLocks noChangeAspect="1"/>
            </p:cNvGrpSpPr>
            <p:nvPr>
              <p:custDataLst>
                <p:tags r:id="rId10"/>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63" name="Arc 42"/>
              <p:cNvSpPr>
                <a:spLocks noChangeAspect="1"/>
              </p:cNvSpPr>
              <p:nvPr>
                <p:custDataLst>
                  <p:tags r:id="rId21"/>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grpSp>
          <p:nvGrpSpPr>
            <p:cNvPr id="48" name="MoonLegend4"/>
            <p:cNvGrpSpPr>
              <a:grpSpLocks noChangeAspect="1"/>
            </p:cNvGrpSpPr>
            <p:nvPr>
              <p:custDataLst>
                <p:tags r:id="rId11"/>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61"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grpSp>
          <p:nvGrpSpPr>
            <p:cNvPr id="49" name="MoonLegend5"/>
            <p:cNvGrpSpPr>
              <a:grpSpLocks noChangeAspect="1"/>
            </p:cNvGrpSpPr>
            <p:nvPr>
              <p:custDataLst>
                <p:tags r:id="rId12"/>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6"/>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59" name="Oval 51"/>
              <p:cNvSpPr>
                <a:spLocks noChangeAspect="1" noChangeArrowheads="1"/>
              </p:cNvSpPr>
              <p:nvPr>
                <p:custDataLst>
                  <p:tags r:id="rId17"/>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sp>
          <p:nvSpPr>
            <p:cNvPr id="50" name="Legend1"/>
            <p:cNvSpPr>
              <a:spLocks noChangeArrowheads="1"/>
            </p:cNvSpPr>
            <p:nvPr/>
          </p:nvSpPr>
          <p:spPr bwMode="auto">
            <a:xfrm>
              <a:off x="6976269" y="286540"/>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51" name="Legend2"/>
            <p:cNvSpPr>
              <a:spLocks noChangeArrowheads="1"/>
            </p:cNvSpPr>
            <p:nvPr/>
          </p:nvSpPr>
          <p:spPr bwMode="auto">
            <a:xfrm>
              <a:off x="6976269" y="561178"/>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52" name="Legend3"/>
            <p:cNvSpPr>
              <a:spLocks noChangeArrowheads="1"/>
            </p:cNvSpPr>
            <p:nvPr/>
          </p:nvSpPr>
          <p:spPr bwMode="auto">
            <a:xfrm>
              <a:off x="6976269" y="835817"/>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53" name="Legend4"/>
            <p:cNvSpPr>
              <a:spLocks noChangeArrowheads="1"/>
            </p:cNvSpPr>
            <p:nvPr/>
          </p:nvSpPr>
          <p:spPr bwMode="auto">
            <a:xfrm>
              <a:off x="6976269" y="1107280"/>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sp>
          <p:nvSpPr>
            <p:cNvPr id="54" name="Legend5"/>
            <p:cNvSpPr>
              <a:spLocks noChangeArrowheads="1"/>
            </p:cNvSpPr>
            <p:nvPr/>
          </p:nvSpPr>
          <p:spPr bwMode="auto">
            <a:xfrm>
              <a:off x="6976269" y="1383505"/>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a:solidFill>
                    <a:srgbClr val="000000"/>
                  </a:solidFill>
                  <a:latin typeface="Arial"/>
                </a:rPr>
                <a:t>Legend</a:t>
              </a:r>
            </a:p>
          </p:txBody>
        </p:sp>
        <p:grpSp>
          <p:nvGrpSpPr>
            <p:cNvPr id="55" name="MoonLegend3"/>
            <p:cNvGrpSpPr>
              <a:grpSpLocks noChangeAspect="1"/>
            </p:cNvGrpSpPr>
            <p:nvPr>
              <p:custDataLst>
                <p:tags r:id="rId13"/>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57"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grpSp>
      <p:sp>
        <p:nvSpPr>
          <p:cNvPr id="67" name="SlideLogoText"/>
          <p:cNvSpPr>
            <a:spLocks noChangeArrowheads="1"/>
          </p:cNvSpPr>
          <p:nvPr userDrawn="1">
            <p:custDataLst>
              <p:tags r:id="rId8"/>
            </p:custDataLst>
          </p:nvPr>
        </p:nvSpPr>
        <p:spPr bwMode="auto">
          <a:xfrm>
            <a:off x="11744191" y="6653306"/>
            <a:ext cx="15709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fld id="{1B845CE2-52C6-D640-906F-6FEE9CFEE2EC}" type="slidenum">
              <a:rPr lang="en-US" sz="1000" smtClean="0">
                <a:solidFill>
                  <a:srgbClr val="000000"/>
                </a:solidFill>
              </a:rPr>
              <a:pPr/>
              <a:t>‹#›</a:t>
            </a:fld>
            <a:endParaRPr lang="en-US" sz="1000">
              <a:solidFill>
                <a:srgbClr val="000000"/>
              </a:solidFill>
            </a:endParaRPr>
          </a:p>
        </p:txBody>
      </p:sp>
    </p:spTree>
    <p:extLst>
      <p:ext uri="{BB962C8B-B14F-4D97-AF65-F5344CB8AC3E}">
        <p14:creationId xmlns:p14="http://schemas.microsoft.com/office/powerpoint/2010/main" val="2405967175"/>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Lst>
  <p:hf hdr="0" ftr="0"/>
  <p:txStyles>
    <p:titleStyle>
      <a:lvl1pPr algn="l" defTabSz="912362" rtl="0" eaLnBrk="1" fontAlgn="base" hangingPunct="1">
        <a:spcBef>
          <a:spcPct val="0"/>
        </a:spcBef>
        <a:spcAft>
          <a:spcPct val="0"/>
        </a:spcAft>
        <a:tabLst>
          <a:tab pos="275003" algn="l"/>
        </a:tabLst>
        <a:defRPr sz="1900" b="1" baseline="0">
          <a:solidFill>
            <a:schemeClr val="tx2"/>
          </a:solidFill>
          <a:latin typeface="+mj-lt"/>
          <a:ea typeface="+mj-ea"/>
          <a:cs typeface="+mj-cs"/>
        </a:defRPr>
      </a:lvl1pPr>
      <a:lvl2pPr algn="l" defTabSz="912362" rtl="0" eaLnBrk="1" fontAlgn="base" hangingPunct="1">
        <a:spcBef>
          <a:spcPct val="0"/>
        </a:spcBef>
        <a:spcAft>
          <a:spcPct val="0"/>
        </a:spcAft>
        <a:defRPr sz="1900" b="1">
          <a:solidFill>
            <a:schemeClr val="tx2"/>
          </a:solidFill>
          <a:latin typeface="Arial" charset="0"/>
        </a:defRPr>
      </a:lvl2pPr>
      <a:lvl3pPr algn="l" defTabSz="912362" rtl="0" eaLnBrk="1" fontAlgn="base" hangingPunct="1">
        <a:spcBef>
          <a:spcPct val="0"/>
        </a:spcBef>
        <a:spcAft>
          <a:spcPct val="0"/>
        </a:spcAft>
        <a:defRPr sz="1900" b="1">
          <a:solidFill>
            <a:schemeClr val="tx2"/>
          </a:solidFill>
          <a:latin typeface="Arial" charset="0"/>
        </a:defRPr>
      </a:lvl3pPr>
      <a:lvl4pPr algn="l" defTabSz="912362" rtl="0" eaLnBrk="1" fontAlgn="base" hangingPunct="1">
        <a:spcBef>
          <a:spcPct val="0"/>
        </a:spcBef>
        <a:spcAft>
          <a:spcPct val="0"/>
        </a:spcAft>
        <a:defRPr sz="1900" b="1">
          <a:solidFill>
            <a:schemeClr val="tx2"/>
          </a:solidFill>
          <a:latin typeface="Arial" charset="0"/>
        </a:defRPr>
      </a:lvl4pPr>
      <a:lvl5pPr algn="l" defTabSz="912362" rtl="0" eaLnBrk="1" fontAlgn="base" hangingPunct="1">
        <a:spcBef>
          <a:spcPct val="0"/>
        </a:spcBef>
        <a:spcAft>
          <a:spcPct val="0"/>
        </a:spcAft>
        <a:defRPr sz="1900" b="1">
          <a:solidFill>
            <a:schemeClr val="tx2"/>
          </a:solidFill>
          <a:latin typeface="Arial" charset="0"/>
        </a:defRPr>
      </a:lvl5pPr>
      <a:lvl6pPr marL="465881" algn="l" defTabSz="912362" rtl="0" eaLnBrk="1" fontAlgn="base" hangingPunct="1">
        <a:spcBef>
          <a:spcPct val="0"/>
        </a:spcBef>
        <a:spcAft>
          <a:spcPct val="0"/>
        </a:spcAft>
        <a:defRPr sz="1900" b="1">
          <a:solidFill>
            <a:schemeClr val="tx2"/>
          </a:solidFill>
          <a:latin typeface="Arial" charset="0"/>
        </a:defRPr>
      </a:lvl6pPr>
      <a:lvl7pPr marL="931779" algn="l" defTabSz="912362" rtl="0" eaLnBrk="1" fontAlgn="base" hangingPunct="1">
        <a:spcBef>
          <a:spcPct val="0"/>
        </a:spcBef>
        <a:spcAft>
          <a:spcPct val="0"/>
        </a:spcAft>
        <a:defRPr sz="1900" b="1">
          <a:solidFill>
            <a:schemeClr val="tx2"/>
          </a:solidFill>
          <a:latin typeface="Arial" charset="0"/>
        </a:defRPr>
      </a:lvl7pPr>
      <a:lvl8pPr marL="1397667" algn="l" defTabSz="912362" rtl="0" eaLnBrk="1" fontAlgn="base" hangingPunct="1">
        <a:spcBef>
          <a:spcPct val="0"/>
        </a:spcBef>
        <a:spcAft>
          <a:spcPct val="0"/>
        </a:spcAft>
        <a:defRPr sz="1900" b="1">
          <a:solidFill>
            <a:schemeClr val="tx2"/>
          </a:solidFill>
          <a:latin typeface="Arial" charset="0"/>
        </a:defRPr>
      </a:lvl8pPr>
      <a:lvl9pPr marL="1863550" algn="l" defTabSz="912362" rtl="0" eaLnBrk="1" fontAlgn="base" hangingPunct="1">
        <a:spcBef>
          <a:spcPct val="0"/>
        </a:spcBef>
        <a:spcAft>
          <a:spcPct val="0"/>
        </a:spcAft>
        <a:defRPr sz="1900" b="1">
          <a:solidFill>
            <a:schemeClr val="tx2"/>
          </a:solidFill>
          <a:latin typeface="Arial" charset="0"/>
        </a:defRPr>
      </a:lvl9pPr>
    </p:titleStyle>
    <p:bodyStyle>
      <a:lvl1pPr marL="0" indent="0" algn="l" defTabSz="912362"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356" indent="-195739" algn="l" defTabSz="912362"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5881" indent="-266916" algn="l" defTabSz="91236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039" indent="-158533" algn="l" defTabSz="91236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1779" rtl="0" eaLnBrk="1" latinLnBrk="0" hangingPunct="1">
        <a:defRPr sz="1800" kern="1200">
          <a:solidFill>
            <a:schemeClr val="tx1"/>
          </a:solidFill>
          <a:latin typeface="+mn-lt"/>
          <a:ea typeface="+mn-ea"/>
          <a:cs typeface="+mn-cs"/>
        </a:defRPr>
      </a:lvl1pPr>
      <a:lvl2pPr marL="465881" algn="l" defTabSz="931779" rtl="0" eaLnBrk="1" latinLnBrk="0" hangingPunct="1">
        <a:defRPr sz="1800" kern="1200">
          <a:solidFill>
            <a:schemeClr val="tx1"/>
          </a:solidFill>
          <a:latin typeface="+mn-lt"/>
          <a:ea typeface="+mn-ea"/>
          <a:cs typeface="+mn-cs"/>
        </a:defRPr>
      </a:lvl2pPr>
      <a:lvl3pPr marL="931779" algn="l" defTabSz="931779" rtl="0" eaLnBrk="1" latinLnBrk="0" hangingPunct="1">
        <a:defRPr sz="1800" kern="1200">
          <a:solidFill>
            <a:schemeClr val="tx1"/>
          </a:solidFill>
          <a:latin typeface="+mn-lt"/>
          <a:ea typeface="+mn-ea"/>
          <a:cs typeface="+mn-cs"/>
        </a:defRPr>
      </a:lvl3pPr>
      <a:lvl4pPr marL="1397667" algn="l" defTabSz="931779" rtl="0" eaLnBrk="1" latinLnBrk="0" hangingPunct="1">
        <a:defRPr sz="1800" kern="1200">
          <a:solidFill>
            <a:schemeClr val="tx1"/>
          </a:solidFill>
          <a:latin typeface="+mn-lt"/>
          <a:ea typeface="+mn-ea"/>
          <a:cs typeface="+mn-cs"/>
        </a:defRPr>
      </a:lvl4pPr>
      <a:lvl5pPr marL="1863550" algn="l" defTabSz="931779" rtl="0" eaLnBrk="1" latinLnBrk="0" hangingPunct="1">
        <a:defRPr sz="1800" kern="1200">
          <a:solidFill>
            <a:schemeClr val="tx1"/>
          </a:solidFill>
          <a:latin typeface="+mn-lt"/>
          <a:ea typeface="+mn-ea"/>
          <a:cs typeface="+mn-cs"/>
        </a:defRPr>
      </a:lvl5pPr>
      <a:lvl6pPr marL="2329441" algn="l" defTabSz="931779" rtl="0" eaLnBrk="1" latinLnBrk="0" hangingPunct="1">
        <a:defRPr sz="1800" kern="1200">
          <a:solidFill>
            <a:schemeClr val="tx1"/>
          </a:solidFill>
          <a:latin typeface="+mn-lt"/>
          <a:ea typeface="+mn-ea"/>
          <a:cs typeface="+mn-cs"/>
        </a:defRPr>
      </a:lvl6pPr>
      <a:lvl7pPr marL="2795329" algn="l" defTabSz="931779" rtl="0" eaLnBrk="1" latinLnBrk="0" hangingPunct="1">
        <a:defRPr sz="1800" kern="1200">
          <a:solidFill>
            <a:schemeClr val="tx1"/>
          </a:solidFill>
          <a:latin typeface="+mn-lt"/>
          <a:ea typeface="+mn-ea"/>
          <a:cs typeface="+mn-cs"/>
        </a:defRPr>
      </a:lvl7pPr>
      <a:lvl8pPr marL="3261215" algn="l" defTabSz="931779" rtl="0" eaLnBrk="1" latinLnBrk="0" hangingPunct="1">
        <a:defRPr sz="1800" kern="1200">
          <a:solidFill>
            <a:schemeClr val="tx1"/>
          </a:solidFill>
          <a:latin typeface="+mn-lt"/>
          <a:ea typeface="+mn-ea"/>
          <a:cs typeface="+mn-cs"/>
        </a:defRPr>
      </a:lvl8pPr>
      <a:lvl9pPr marL="3727105" algn="l" defTabSz="93177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304800" y="621742"/>
            <a:ext cx="10363200" cy="0"/>
          </a:xfrm>
          <a:prstGeom prst="line">
            <a:avLst/>
          </a:prstGeom>
          <a:ln w="12700">
            <a:solidFill>
              <a:srgbClr val="000099"/>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304800" y="1160544"/>
            <a:ext cx="11582400" cy="0"/>
          </a:xfrm>
          <a:prstGeom prst="line">
            <a:avLst/>
          </a:prstGeom>
          <a:ln w="9525">
            <a:solidFill>
              <a:srgbClr val="00B0F0"/>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304800" y="6440441"/>
            <a:ext cx="11582400" cy="0"/>
          </a:xfrm>
          <a:prstGeom prst="line">
            <a:avLst/>
          </a:prstGeom>
          <a:ln w="9525">
            <a:solidFill>
              <a:srgbClr val="00B0F0"/>
            </a:solidFill>
            <a:miter lim="800000"/>
          </a:ln>
        </p:spPr>
        <p:style>
          <a:lnRef idx="1">
            <a:schemeClr val="accent1"/>
          </a:lnRef>
          <a:fillRef idx="0">
            <a:schemeClr val="accent1"/>
          </a:fillRef>
          <a:effectRef idx="0">
            <a:schemeClr val="accent1"/>
          </a:effectRef>
          <a:fontRef idx="minor">
            <a:schemeClr val="tx1"/>
          </a:fontRef>
        </p:style>
      </p:cxnSp>
      <p:sp>
        <p:nvSpPr>
          <p:cNvPr id="21" name="Date Placeholder 3"/>
          <p:cNvSpPr txBox="1">
            <a:spLocks/>
          </p:cNvSpPr>
          <p:nvPr userDrawn="1"/>
        </p:nvSpPr>
        <p:spPr>
          <a:xfrm>
            <a:off x="9448800" y="6613161"/>
            <a:ext cx="24384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r>
              <a:rPr lang="en-US" sz="800" baseline="0"/>
              <a:t>Slide </a:t>
            </a:r>
            <a:fld id="{E751E243-682E-4759-A099-4AE9768A6066}" type="slidenum">
              <a:rPr lang="en-US" sz="800" baseline="0" smtClean="0"/>
              <a:t>‹#›</a:t>
            </a:fld>
            <a:endParaRPr lang="en-US" sz="800" baseline="0"/>
          </a:p>
        </p:txBody>
      </p:sp>
      <p:pic>
        <p:nvPicPr>
          <p:cNvPr id="7" name="Picture 6">
            <a:extLst>
              <a:ext uri="{FF2B5EF4-FFF2-40B4-BE49-F238E27FC236}">
                <a16:creationId xmlns:a16="http://schemas.microsoft.com/office/drawing/2014/main" id="{8019827A-7EB9-4071-964D-4399468DBF0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88776" y="161689"/>
            <a:ext cx="1303472" cy="729454"/>
          </a:xfrm>
          <a:prstGeom prst="rect">
            <a:avLst/>
          </a:prstGeom>
        </p:spPr>
      </p:pic>
      <p:sp>
        <p:nvSpPr>
          <p:cNvPr id="8" name="Date Placeholder 3">
            <a:extLst>
              <a:ext uri="{FF2B5EF4-FFF2-40B4-BE49-F238E27FC236}">
                <a16:creationId xmlns:a16="http://schemas.microsoft.com/office/drawing/2014/main" id="{35316466-D93D-4678-AB3B-332D6D6566A6}"/>
              </a:ext>
            </a:extLst>
          </p:cNvPr>
          <p:cNvSpPr txBox="1">
            <a:spLocks/>
          </p:cNvSpPr>
          <p:nvPr userDrawn="1"/>
        </p:nvSpPr>
        <p:spPr>
          <a:xfrm>
            <a:off x="-4632960" y="6601078"/>
            <a:ext cx="121920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sz="800" i="1" baseline="0"/>
              <a:t>Confidential – Policy in Development</a:t>
            </a:r>
          </a:p>
        </p:txBody>
      </p:sp>
    </p:spTree>
    <p:extLst>
      <p:ext uri="{BB962C8B-B14F-4D97-AF65-F5344CB8AC3E}">
        <p14:creationId xmlns:p14="http://schemas.microsoft.com/office/powerpoint/2010/main" val="2998633805"/>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hf hdr="0" ftr="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576" indent="-228576"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02" indent="-233339"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303" indent="-223814"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1929" indent="-233339"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030" indent="-223814"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182" indent="-223814"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333" indent="-223814"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485" indent="-223814"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8637" indent="-223814"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5"/>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070962" y="6457888"/>
            <a:ext cx="835287"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563090932"/>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 id="2147484130" r:id="rId13"/>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B3BA5E-A81C-D567-A297-391CF4EA0D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EFB0FE-6D12-829D-D5E9-29D2C107C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800C52-F09A-8BB4-3DD4-0FA79A86E0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0EB0CE-941C-4402-8D10-01C2C52A4A2E}" type="datetimeFigureOut">
              <a:rPr lang="en-US" smtClean="0"/>
              <a:t>4/30/2024</a:t>
            </a:fld>
            <a:endParaRPr lang="en-US"/>
          </a:p>
        </p:txBody>
      </p:sp>
      <p:sp>
        <p:nvSpPr>
          <p:cNvPr id="5" name="Footer Placeholder 4">
            <a:extLst>
              <a:ext uri="{FF2B5EF4-FFF2-40B4-BE49-F238E27FC236}">
                <a16:creationId xmlns:a16="http://schemas.microsoft.com/office/drawing/2014/main" id="{BB294AD4-098F-F000-ECB4-4A87445CA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2A92128-85C5-0754-9C6D-25875C56CD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73E1FA4-62B9-4AE3-85A9-7361A26392FC}" type="slidenum">
              <a:rPr lang="en-US" smtClean="0"/>
              <a:t>‹#›</a:t>
            </a:fld>
            <a:endParaRPr lang="en-US"/>
          </a:p>
        </p:txBody>
      </p:sp>
    </p:spTree>
    <p:extLst>
      <p:ext uri="{BB962C8B-B14F-4D97-AF65-F5344CB8AC3E}">
        <p14:creationId xmlns:p14="http://schemas.microsoft.com/office/powerpoint/2010/main" val="3363560424"/>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xml"/><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2.xml"/><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3" Type="http://schemas.openxmlformats.org/officeDocument/2006/relationships/hyperlink" Target="mailto:Victor.Hernandez@mass.gov" TargetMode="External"/><Relationship Id="rId2" Type="http://schemas.openxmlformats.org/officeDocument/2006/relationships/notesSlide" Target="../notesSlides/notesSlide10.xml"/><Relationship Id="rId1" Type="http://schemas.openxmlformats.org/officeDocument/2006/relationships/slideLayout" Target="../slideLayouts/slideLayout81.xml"/><Relationship Id="rId4" Type="http://schemas.openxmlformats.org/officeDocument/2006/relationships/hyperlink" Target="mailto:t22userassistance@mass.gov"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gateway.edu.state.ma.us/"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urldefense.com/v3/__https:/www2.ed.gov/about/offices/list/ocr/index.html__;!!CPANwP4y!RVLPYWvQ_hN5IBoBXIMBzK8x9P4hmcNcNBgrE8x3P9Mqok1kjAlFxaU1kTpLq8mnrhKajX6i2kN5ve0kLVgL$" TargetMode="External"/><Relationship Id="rId7" Type="http://schemas.openxmlformats.org/officeDocument/2006/relationships/hyperlink" Target="https://urldefense.com/v3/__https:/www2.ed.gov/about/offices/list/ocr/docs/ocr-factsheet-gerd-202402.pdf__;!!CPANwP4y!RVLPYWvQ_hN5IBoBXIMBzK8x9P4hmcNcNBgrE8x3P9Mqok1kjAlFxaU1kTpLq8mnrhKajX6i2kN5vQPeCiW5$" TargetMode="External"/><Relationship Id="rId2" Type="http://schemas.openxmlformats.org/officeDocument/2006/relationships/hyperlink" Target="https://urldefense.com/v3/__https:/civilrightsdata.ed.gov/__;!!CPANwP4y!RVLPYWvQ_hN5IBoBXIMBzK8x9P4hmcNcNBgrE8x3P9Mqok1kjAlFxaU1kTpLq8mnrhKajX6i2kN5vVocTD1E$" TargetMode="External"/><Relationship Id="rId1" Type="http://schemas.openxmlformats.org/officeDocument/2006/relationships/slideLayout" Target="../slideLayouts/slideLayout2.xml"/><Relationship Id="rId6" Type="http://schemas.openxmlformats.org/officeDocument/2006/relationships/hyperlink" Target="https://urldefense.com/v3/__https:/www2.ed.gov/about/offices/list/ocr/docs/ocr-factsheet-food-allergies-202402.pdf__;!!CPANwP4y!RVLPYWvQ_hN5IBoBXIMBzK8x9P4hmcNcNBgrE8x3P9Mqok1kjAlFxaU1kTpLq8mnrhKajX6i2kN5vctKPF8c$" TargetMode="External"/><Relationship Id="rId5" Type="http://schemas.openxmlformats.org/officeDocument/2006/relationships/hyperlink" Target="https://urldefense.com/v3/__https:/www2.ed.gov/about/offices/list/ocr/docs/ocr-factsheet-diabetes-202402.pdf__;!!CPANwP4y!RVLPYWvQ_hN5IBoBXIMBzK8x9P4hmcNcNBgrE8x3P9Mqok1kjAlFxaU1kTpLq8mnrhKajX6i2kN5vWXGs8Hp$" TargetMode="External"/><Relationship Id="rId4" Type="http://schemas.openxmlformats.org/officeDocument/2006/relationships/hyperlink" Target="https://urldefense.com/v3/__https:/www2.ed.gov/about/offices/list/ocr/docs/ocr-factsheet-asthma-202402.pdf__;!!CPANwP4y!RVLPYWvQ_hN5IBoBXIMBzK8x9P4hmcNcNBgrE8x3P9Mqok1kjAlFxaU1kTpLq8mnrhKajX6i2kN5vewXcd48$"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doe.mass.edu/sped/ImproveIEP/iep-forms.html" TargetMode="External"/><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hyperlink" Target="https://www.doe.mass.edu/sped/"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hyperlink" Target="https://view.officeapps.live.com/op/view.aspx?src=https%3A%2F%2Fwww.doe.mass.edu%2Fpsm%2Fprocedures.docx&amp;wdOrigin=BROWSELIN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doe.mass.edu/prs/guide/default.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title"/>
          </p:nvPr>
        </p:nvSpPr>
        <p:spPr>
          <a:xfrm>
            <a:off x="838200" y="730525"/>
            <a:ext cx="10515600" cy="2852737"/>
          </a:xfrm>
        </p:spPr>
        <p:txBody>
          <a:bodyPr anchor="b">
            <a:normAutofit/>
          </a:bodyPr>
          <a:lstStyle/>
          <a:p>
            <a:r>
              <a:rPr lang="en-US" b="1" dirty="0"/>
              <a:t>Special Education Leaders Meeting</a:t>
            </a:r>
          </a:p>
        </p:txBody>
      </p:sp>
      <p:sp>
        <p:nvSpPr>
          <p:cNvPr id="3" name="Subtitle 2">
            <a:extLst>
              <a:ext uri="{FF2B5EF4-FFF2-40B4-BE49-F238E27FC236}">
                <a16:creationId xmlns:a16="http://schemas.microsoft.com/office/drawing/2014/main" id="{451FB839-A537-685A-EE8C-AF8C11F1A27D}"/>
              </a:ext>
            </a:extLst>
          </p:cNvPr>
          <p:cNvSpPr>
            <a:spLocks noGrp="1"/>
          </p:cNvSpPr>
          <p:nvPr>
            <p:ph type="body" idx="1"/>
          </p:nvPr>
        </p:nvSpPr>
        <p:spPr>
          <a:xfrm>
            <a:off x="838200" y="3712387"/>
            <a:ext cx="10515600" cy="1500187"/>
          </a:xfrm>
        </p:spPr>
        <p:txBody>
          <a:bodyPr vert="horz" lIns="91440" tIns="45720" rIns="91440" bIns="45720" rtlCol="0">
            <a:normAutofit/>
          </a:bodyPr>
          <a:lstStyle/>
          <a:p>
            <a:r>
              <a:rPr lang="en-US" b="1" dirty="0"/>
              <a:t>April 2024</a:t>
            </a:r>
          </a:p>
        </p:txBody>
      </p:sp>
    </p:spTree>
    <p:extLst>
      <p:ext uri="{BB962C8B-B14F-4D97-AF65-F5344CB8AC3E}">
        <p14:creationId xmlns:p14="http://schemas.microsoft.com/office/powerpoint/2010/main" val="347205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0B3847-51A2-60FA-BC2F-71BF6E876BAA}"/>
              </a:ext>
            </a:extLst>
          </p:cNvPr>
          <p:cNvSpPr>
            <a:spLocks noGrp="1"/>
          </p:cNvSpPr>
          <p:nvPr>
            <p:ph type="title"/>
          </p:nvPr>
        </p:nvSpPr>
        <p:spPr/>
        <p:txBody>
          <a:bodyPr>
            <a:normAutofit fontScale="90000"/>
          </a:bodyPr>
          <a:lstStyle/>
          <a:p>
            <a:r>
              <a:rPr lang="en-US">
                <a:latin typeface="Arial"/>
                <a:cs typeface="Arial"/>
              </a:rPr>
              <a:t>Problem Resolution System Updates </a:t>
            </a:r>
            <a:r>
              <a:rPr lang="en-US" sz="3100">
                <a:latin typeface="Arial"/>
                <a:cs typeface="Arial"/>
              </a:rPr>
              <a:t>(cont'd)</a:t>
            </a:r>
            <a:endParaRPr lang="en-US" sz="3100"/>
          </a:p>
        </p:txBody>
      </p:sp>
      <p:sp>
        <p:nvSpPr>
          <p:cNvPr id="2" name="Content Placeholder 1">
            <a:extLst>
              <a:ext uri="{FF2B5EF4-FFF2-40B4-BE49-F238E27FC236}">
                <a16:creationId xmlns:a16="http://schemas.microsoft.com/office/drawing/2014/main" id="{3FBA8302-8E43-F6FF-5A84-E5FC37B376C4}"/>
              </a:ext>
            </a:extLst>
          </p:cNvPr>
          <p:cNvSpPr>
            <a:spLocks noGrp="1"/>
          </p:cNvSpPr>
          <p:nvPr>
            <p:ph idx="1"/>
          </p:nvPr>
        </p:nvSpPr>
        <p:spPr>
          <a:xfrm>
            <a:off x="838200" y="2033511"/>
            <a:ext cx="10515600" cy="4279821"/>
          </a:xfrm>
        </p:spPr>
        <p:txBody>
          <a:bodyPr vert="horz" lIns="91440" tIns="45720" rIns="91440" bIns="45720" rtlCol="0" anchor="t">
            <a:normAutofit lnSpcReduction="10000"/>
          </a:bodyPr>
          <a:lstStyle/>
          <a:p>
            <a:r>
              <a:rPr lang="en-US" dirty="0">
                <a:latin typeface="Arial"/>
                <a:cs typeface="Arial"/>
              </a:rPr>
              <a:t>PRS Team Restructuring</a:t>
            </a:r>
            <a:endParaRPr lang="en-US" dirty="0"/>
          </a:p>
          <a:p>
            <a:pPr lvl="1"/>
            <a:r>
              <a:rPr lang="en-US" dirty="0">
                <a:latin typeface="Arial"/>
                <a:cs typeface="Arial"/>
              </a:rPr>
              <a:t>3 Special Education Teams</a:t>
            </a:r>
            <a:endParaRPr lang="en-US" dirty="0"/>
          </a:p>
          <a:p>
            <a:pPr lvl="2"/>
            <a:r>
              <a:rPr lang="en-US" dirty="0">
                <a:latin typeface="Arial"/>
                <a:cs typeface="Arial"/>
              </a:rPr>
              <a:t>Note: Special education cases are assigned within regional teams on a rotation basis. LEAs will not have an assigned PRS Specialist. </a:t>
            </a:r>
            <a:endParaRPr lang="en-US" dirty="0"/>
          </a:p>
          <a:p>
            <a:pPr lvl="1"/>
            <a:r>
              <a:rPr lang="en-US" dirty="0">
                <a:latin typeface="Arial"/>
                <a:cs typeface="Arial"/>
              </a:rPr>
              <a:t>1 General Education Team (</a:t>
            </a:r>
            <a:r>
              <a:rPr lang="en-US" i="1" dirty="0">
                <a:latin typeface="Arial"/>
                <a:cs typeface="Arial"/>
              </a:rPr>
              <a:t>State-wide with exception</a:t>
            </a:r>
            <a:r>
              <a:rPr lang="en-US" dirty="0">
                <a:latin typeface="Arial"/>
                <a:cs typeface="Arial"/>
              </a:rPr>
              <a:t>)</a:t>
            </a:r>
          </a:p>
          <a:p>
            <a:pPr lvl="1"/>
            <a:r>
              <a:rPr lang="en-US" dirty="0">
                <a:latin typeface="Arial"/>
                <a:cs typeface="Arial"/>
              </a:rPr>
              <a:t>1 Corrective Action Team (</a:t>
            </a:r>
            <a:r>
              <a:rPr lang="en-US" i="1" dirty="0">
                <a:latin typeface="Arial"/>
                <a:cs typeface="Arial"/>
              </a:rPr>
              <a:t>State-wide with exception) </a:t>
            </a:r>
            <a:endParaRPr lang="en-US" dirty="0"/>
          </a:p>
          <a:p>
            <a:r>
              <a:rPr lang="en-US" dirty="0">
                <a:latin typeface="Arial"/>
                <a:cs typeface="Arial"/>
              </a:rPr>
              <a:t>Updating PRS letter templates to clarify requirements and align with new procedures. </a:t>
            </a:r>
          </a:p>
          <a:p>
            <a:r>
              <a:rPr lang="en-US" dirty="0">
                <a:latin typeface="Arial"/>
                <a:cs typeface="Arial"/>
              </a:rPr>
              <a:t>PRS Compliance inbox address updated. </a:t>
            </a:r>
            <a:endParaRPr lang="en-US" i="1" dirty="0">
              <a:latin typeface="Arial"/>
              <a:cs typeface="Arial"/>
            </a:endParaRPr>
          </a:p>
          <a:p>
            <a:pPr lvl="1"/>
            <a:r>
              <a:rPr lang="en-US" b="1" u="sng" dirty="0">
                <a:latin typeface="Arial"/>
                <a:cs typeface="Arial"/>
              </a:rPr>
              <a:t>DESECompliance@mass.gov </a:t>
            </a:r>
            <a:r>
              <a:rPr lang="en-US" dirty="0">
                <a:latin typeface="Arial"/>
                <a:cs typeface="Arial"/>
              </a:rPr>
              <a:t>- </a:t>
            </a:r>
            <a:r>
              <a:rPr lang="en-US" i="1" dirty="0">
                <a:latin typeface="Arial"/>
                <a:cs typeface="Arial"/>
              </a:rPr>
              <a:t>Emails sent to the prior compliance inbox addresses will forward to this address. </a:t>
            </a:r>
            <a:endParaRPr lang="en-US" dirty="0"/>
          </a:p>
          <a:p>
            <a:pPr lvl="1"/>
            <a:endParaRPr lang="en-US" i="1" dirty="0">
              <a:latin typeface="Arial"/>
              <a:cs typeface="Arial"/>
            </a:endParaRPr>
          </a:p>
          <a:p>
            <a:pPr lvl="1"/>
            <a:endParaRPr lang="en-US" dirty="0">
              <a:latin typeface="Arial"/>
              <a:cs typeface="Arial"/>
            </a:endParaRPr>
          </a:p>
        </p:txBody>
      </p:sp>
    </p:spTree>
    <p:extLst>
      <p:ext uri="{BB962C8B-B14F-4D97-AF65-F5344CB8AC3E}">
        <p14:creationId xmlns:p14="http://schemas.microsoft.com/office/powerpoint/2010/main" val="2314656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852B52-10D4-4D36-B9E9-B226811638F6}"/>
              </a:ext>
            </a:extLst>
          </p:cNvPr>
          <p:cNvSpPr>
            <a:spLocks noGrp="1"/>
          </p:cNvSpPr>
          <p:nvPr>
            <p:ph type="title"/>
          </p:nvPr>
        </p:nvSpPr>
        <p:spPr>
          <a:xfrm>
            <a:off x="62144" y="2414726"/>
            <a:ext cx="5385177" cy="4306505"/>
          </a:xfrm>
        </p:spPr>
        <p:txBody>
          <a:bodyPr vert="horz" lIns="91440" tIns="45720" rIns="91440" bIns="45720" rtlCol="0" anchor="t">
            <a:normAutofit/>
          </a:bodyPr>
          <a:lstStyle/>
          <a:p>
            <a:pPr algn="r"/>
            <a:r>
              <a:rPr lang="en-US" sz="6600">
                <a:solidFill>
                  <a:srgbClr val="FFFFFF"/>
                </a:solidFill>
                <a:latin typeface="+mj-lt"/>
                <a:cs typeface="+mj-cs"/>
              </a:rPr>
              <a:t>Department of  Developmental Services</a:t>
            </a:r>
            <a:endParaRPr lang="en-US" sz="6600" kern="1200">
              <a:solidFill>
                <a:srgbClr val="FFFFFF"/>
              </a:solidFill>
              <a:latin typeface="+mj-lt"/>
              <a:cs typeface="+mj-cs"/>
            </a:endParaRPr>
          </a:p>
        </p:txBody>
      </p:sp>
      <p:cxnSp>
        <p:nvCxnSpPr>
          <p:cNvPr id="9" name="Straight Connector 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66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11040E-2175-45F1-B9C9-C4BA845A32F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2156" y="1308159"/>
            <a:ext cx="4107459" cy="4107459"/>
          </a:xfrm>
          <a:prstGeom prst="rect">
            <a:avLst/>
          </a:prstGeom>
        </p:spPr>
      </p:pic>
      <p:sp>
        <p:nvSpPr>
          <p:cNvPr id="2" name="Title 2">
            <a:extLst>
              <a:ext uri="{FF2B5EF4-FFF2-40B4-BE49-F238E27FC236}">
                <a16:creationId xmlns:a16="http://schemas.microsoft.com/office/drawing/2014/main" id="{C34F3340-09EC-DD5B-01FC-6BEF927A839E}"/>
              </a:ext>
            </a:extLst>
          </p:cNvPr>
          <p:cNvSpPr txBox="1">
            <a:spLocks noGrp="1"/>
          </p:cNvSpPr>
          <p:nvPr>
            <p:ph type="title" idx="4294967295"/>
          </p:nvPr>
        </p:nvSpPr>
        <p:spPr>
          <a:xfrm>
            <a:off x="1532965" y="197247"/>
            <a:ext cx="9834282" cy="9430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Arial"/>
                <a:ea typeface="+mj-ea"/>
                <a:cs typeface="Arial"/>
              </a:rPr>
              <a:t>DDS: Department of Developmental Services</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sp>
        <p:nvSpPr>
          <p:cNvPr id="6" name="Title 5">
            <a:extLst>
              <a:ext uri="{FF2B5EF4-FFF2-40B4-BE49-F238E27FC236}">
                <a16:creationId xmlns:a16="http://schemas.microsoft.com/office/drawing/2014/main" id="{2C661D0D-9B30-4E51-966A-EF39BA6ED21A}"/>
              </a:ext>
              <a:ext uri="{C183D7F6-B498-43B3-948B-1728B52AA6E4}">
                <adec:decorative xmlns:adec="http://schemas.microsoft.com/office/drawing/2017/decorative" val="0"/>
              </a:ext>
            </a:extLst>
          </p:cNvPr>
          <p:cNvSpPr>
            <a:spLocks/>
          </p:cNvSpPr>
          <p:nvPr/>
        </p:nvSpPr>
        <p:spPr>
          <a:xfrm>
            <a:off x="2736676" y="4679658"/>
            <a:ext cx="7178417" cy="12311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27387E"/>
                </a:solidFill>
                <a:effectLst/>
                <a:uLnTx/>
                <a:uFillTx/>
                <a:latin typeface="Bahnschrift" panose="020B0502040204020203" pitchFamily="34" charset="0"/>
                <a:ea typeface="+mj-ea"/>
                <a:cs typeface="+mj-cs"/>
              </a:rPr>
              <a:t>DDS, T22 and the 688 Process</a:t>
            </a:r>
            <a:br>
              <a:rPr kumimoji="0" lang="en-US" sz="3200" b="0" i="0" u="none" strike="noStrike" kern="1200" cap="none" spc="0" normalizeH="0" baseline="0" noProof="0">
                <a:ln>
                  <a:noFill/>
                </a:ln>
                <a:solidFill>
                  <a:srgbClr val="27387E"/>
                </a:solidFill>
                <a:effectLst/>
                <a:uLnTx/>
                <a:uFillTx/>
                <a:latin typeface="Bahnschrift" panose="020B0502040204020203" pitchFamily="34" charset="0"/>
                <a:ea typeface="+mj-ea"/>
                <a:cs typeface="+mj-cs"/>
              </a:rPr>
            </a:br>
            <a:r>
              <a:rPr kumimoji="0" lang="en-US" sz="2400" b="0" i="0" u="none" strike="noStrike" kern="1200" cap="none" spc="0" normalizeH="0" baseline="0" noProof="0">
                <a:ln>
                  <a:noFill/>
                </a:ln>
                <a:solidFill>
                  <a:srgbClr val="27387E"/>
                </a:solidFill>
                <a:effectLst/>
                <a:uLnTx/>
                <a:uFillTx/>
                <a:latin typeface="Bahnschrift" panose="020B0502040204020203" pitchFamily="34" charset="0"/>
                <a:ea typeface="+mj-ea"/>
                <a:cs typeface="+mj-cs"/>
              </a:rPr>
              <a:t>A Review of the Importance of the 688 Referral</a:t>
            </a:r>
            <a:endParaRPr kumimoji="0" lang="en-US" sz="3200" b="0" i="0" u="none" strike="noStrike" kern="1200" cap="none" spc="0" normalizeH="0" baseline="0" noProof="0" dirty="0">
              <a:ln>
                <a:noFill/>
              </a:ln>
              <a:solidFill>
                <a:srgbClr val="27387E"/>
              </a:solidFill>
              <a:effectLst/>
              <a:uLnTx/>
              <a:uFillTx/>
              <a:latin typeface="Bahnschrift" panose="020B0502040204020203" pitchFamily="34" charset="0"/>
              <a:ea typeface="+mj-ea"/>
              <a:cs typeface="+mj-cs"/>
            </a:endParaRPr>
          </a:p>
        </p:txBody>
      </p:sp>
      <p:sp>
        <p:nvSpPr>
          <p:cNvPr id="16" name="TextBox 15">
            <a:extLst>
              <a:ext uri="{FF2B5EF4-FFF2-40B4-BE49-F238E27FC236}">
                <a16:creationId xmlns:a16="http://schemas.microsoft.com/office/drawing/2014/main" id="{FBBBA088-4448-4AAA-80A7-048948D2F12C}"/>
              </a:ext>
            </a:extLst>
          </p:cNvPr>
          <p:cNvSpPr txBox="1"/>
          <p:nvPr/>
        </p:nvSpPr>
        <p:spPr>
          <a:xfrm>
            <a:off x="3644900" y="6246521"/>
            <a:ext cx="4902200" cy="275153"/>
          </a:xfrm>
          <a:prstGeom prst="rect">
            <a:avLst/>
          </a:prstGeom>
          <a:noFill/>
        </p:spPr>
        <p:txBody>
          <a:bodyPr wrap="square" lIns="89611" tIns="44806" rIns="89611" bIns="44806" rtlCol="0" anchor="t">
            <a:spAutoFit/>
          </a:bodyPr>
          <a:lstStyle/>
          <a:p>
            <a:pPr marL="127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7387E"/>
                </a:solidFill>
                <a:effectLst/>
                <a:uLnTx/>
                <a:uFillTx/>
                <a:latin typeface="Bahnschrift"/>
                <a:ea typeface="+mn-ea"/>
                <a:cs typeface="Calibri"/>
              </a:rPr>
              <a:t>April 26, 2024</a:t>
            </a: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5614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1752701" y="400073"/>
            <a:ext cx="7772400" cy="182880"/>
          </a:xfrm>
        </p:spPr>
        <p:txBody>
          <a:bodyPr/>
          <a:lstStyle/>
          <a:p>
            <a:r>
              <a:rPr lang="en-US"/>
              <a:t>DDS, T22 and the 688 Process</a:t>
            </a:r>
          </a:p>
          <a:p>
            <a:endParaRPr lang="en-US"/>
          </a:p>
        </p:txBody>
      </p:sp>
      <p:sp>
        <p:nvSpPr>
          <p:cNvPr id="6" name="Title 2"/>
          <p:cNvSpPr txBox="1">
            <a:spLocks/>
          </p:cNvSpPr>
          <p:nvPr/>
        </p:nvSpPr>
        <p:spPr>
          <a:xfrm>
            <a:off x="1752701" y="809485"/>
            <a:ext cx="7924800" cy="457200"/>
          </a:xfrm>
          <a:prstGeom prst="rect">
            <a:avLst/>
          </a:prstGeom>
        </p:spPr>
        <p:txBody>
          <a:bodyPr lIns="0" tIns="0" rIns="0" bIns="0" anchor="ctr" anchorCtr="0"/>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269E"/>
                </a:solidFill>
                <a:effectLst/>
                <a:uLnTx/>
                <a:uFillTx/>
                <a:latin typeface="Arial" pitchFamily="34" charset="0"/>
                <a:ea typeface="+mj-ea"/>
                <a:cs typeface="Arial" pitchFamily="34" charset="0"/>
              </a:rPr>
              <a:t>Agenda </a:t>
            </a:r>
          </a:p>
        </p:txBody>
      </p:sp>
      <p:sp>
        <p:nvSpPr>
          <p:cNvPr id="2" name="Rectangle 1">
            <a:extLst>
              <a:ext uri="{FF2B5EF4-FFF2-40B4-BE49-F238E27FC236}">
                <a16:creationId xmlns:a16="http://schemas.microsoft.com/office/drawing/2014/main" id="{A5EB189D-5B82-4476-B577-D7753BCD5AA8}"/>
              </a:ext>
            </a:extLst>
          </p:cNvPr>
          <p:cNvSpPr/>
          <p:nvPr/>
        </p:nvSpPr>
        <p:spPr>
          <a:xfrm>
            <a:off x="1821810" y="1376785"/>
            <a:ext cx="8548381" cy="3046988"/>
          </a:xfrm>
          <a:prstGeom prst="rect">
            <a:avLst/>
          </a:prstGeom>
        </p:spPr>
        <p:txBody>
          <a:bodyPr wrap="square" lIns="91440" tIns="45720" rIns="91440" bIns="45720" anchor="t">
            <a:spAutoFit/>
          </a:bodyPr>
          <a:lstStyle/>
          <a:p>
            <a:pPr marL="1257300" marR="0" lvl="2"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Aptos" panose="02110004020202020204"/>
              <a:ea typeface="+mn-ea"/>
              <a:cs typeface="+mn-cs"/>
            </a:endParaRPr>
          </a:p>
          <a:p>
            <a:pPr marL="913765" marR="0" lvl="1" indent="-457200" algn="l" defTabSz="914400" rtl="0" eaLnBrk="1" fontAlgn="auto" latinLnBrk="0" hangingPunct="1">
              <a:lnSpc>
                <a:spcPct val="100000"/>
              </a:lnSpc>
              <a:spcBef>
                <a:spcPts val="0"/>
              </a:spcBef>
              <a:spcAft>
                <a:spcPts val="0"/>
              </a:spcAft>
              <a:buClr>
                <a:srgbClr val="000000"/>
              </a:buClr>
              <a:buSzTx/>
              <a:buFontTx/>
              <a:buAutoNum type="arabicPeriod"/>
              <a:tabLst/>
              <a:defRPr/>
            </a:pPr>
            <a:r>
              <a:rPr kumimoji="0" lang="en-US" sz="2400" b="0" i="0" u="none" strike="noStrike" kern="1200" cap="none" spc="0" normalizeH="0" baseline="0" noProof="0">
                <a:ln>
                  <a:noFill/>
                </a:ln>
                <a:solidFill>
                  <a:prstClr val="black"/>
                </a:solidFill>
                <a:effectLst/>
                <a:uLnTx/>
                <a:uFillTx/>
                <a:latin typeface="Aptos" panose="02110004020202020204"/>
                <a:ea typeface="+mn-ea"/>
                <a:cs typeface="+mn-cs"/>
              </a:rPr>
              <a:t>The Why, How and What of the 688 Process</a:t>
            </a:r>
          </a:p>
          <a:p>
            <a:pPr marL="913765" marR="0" lvl="1" indent="-457200" algn="l" defTabSz="914400" rtl="0" eaLnBrk="1" fontAlgn="auto" latinLnBrk="0" hangingPunct="1">
              <a:lnSpc>
                <a:spcPct val="100000"/>
              </a:lnSpc>
              <a:spcBef>
                <a:spcPts val="0"/>
              </a:spcBef>
              <a:spcAft>
                <a:spcPts val="0"/>
              </a:spcAft>
              <a:buClr>
                <a:srgbClr val="000000"/>
              </a:buClr>
              <a:buSzTx/>
              <a:buFontTx/>
              <a:buAutoNum type="arabicPeriod"/>
              <a:tabLst/>
              <a:defRPr/>
            </a:pPr>
            <a:r>
              <a:rPr kumimoji="0" lang="en-US" sz="2400" b="0" i="0" u="none" strike="noStrike" kern="1200" cap="none" spc="0" normalizeH="0" baseline="0" noProof="0">
                <a:ln>
                  <a:noFill/>
                </a:ln>
                <a:solidFill>
                  <a:prstClr val="black"/>
                </a:solidFill>
                <a:effectLst/>
                <a:uLnTx/>
                <a:uFillTx/>
                <a:latin typeface="Aptos" panose="02110004020202020204"/>
                <a:ea typeface="+mn-ea"/>
                <a:cs typeface="+mn-cs"/>
              </a:rPr>
              <a:t>504 Plans and Turning 22 Funding</a:t>
            </a:r>
          </a:p>
          <a:p>
            <a:pPr marL="456565"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Aptos" panose="02110004020202020204"/>
              <a:ea typeface="+mn-ea"/>
              <a:cs typeface="+mn-cs"/>
            </a:endParaRPr>
          </a:p>
          <a:p>
            <a:pPr marL="456565"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Aptos" panose="02110004020202020204"/>
              <a:ea typeface="+mn-ea"/>
              <a:cs typeface="+mn-cs"/>
            </a:endParaRPr>
          </a:p>
          <a:p>
            <a:pPr marL="799465" marR="0" lvl="1"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en-US" sz="2400" b="0" i="0" u="none" strike="noStrike" kern="1200" cap="none" spc="0" normalizeH="0" baseline="0" noProof="0">
              <a:ln>
                <a:noFill/>
              </a:ln>
              <a:solidFill>
                <a:prstClr val="black"/>
              </a:solidFill>
              <a:effectLst/>
              <a:uLnTx/>
              <a:uFillTx/>
              <a:latin typeface="Aptos" panose="02110004020202020204"/>
              <a:ea typeface="+mn-ea"/>
              <a:cs typeface="+mn-cs"/>
            </a:endParaRPr>
          </a:p>
          <a:p>
            <a:pPr marL="799465" marR="0" lvl="1"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en-US" sz="2400" b="0" i="0" u="none" strike="noStrike" kern="1200" cap="none" spc="0" normalizeH="0" baseline="0" noProof="0">
              <a:ln>
                <a:noFill/>
              </a:ln>
              <a:solidFill>
                <a:prstClr val="black"/>
              </a:solidFill>
              <a:effectLst/>
              <a:uLnTx/>
              <a:uFillTx/>
              <a:latin typeface="Aptos" panose="02110004020202020204"/>
              <a:ea typeface="+mn-ea"/>
              <a:cs typeface="+mn-cs"/>
            </a:endParaRPr>
          </a:p>
          <a:p>
            <a:pPr marL="456565"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Title 2">
            <a:extLst>
              <a:ext uri="{FF2B5EF4-FFF2-40B4-BE49-F238E27FC236}">
                <a16:creationId xmlns:a16="http://schemas.microsoft.com/office/drawing/2014/main" id="{916A60F2-4030-7FB7-3627-A89292C2044C}"/>
              </a:ext>
            </a:extLst>
          </p:cNvPr>
          <p:cNvSpPr>
            <a:spLocks noGrp="1"/>
          </p:cNvSpPr>
          <p:nvPr>
            <p:ph type="title" idx="4294967295"/>
          </p:nvPr>
        </p:nvSpPr>
        <p:spPr/>
        <p:txBody>
          <a:bodyPr/>
          <a:lstStyle/>
          <a:p>
            <a:pPr algn="r"/>
            <a:r>
              <a:rPr lang="en-US">
                <a:solidFill>
                  <a:schemeClr val="bg1"/>
                </a:solidFill>
              </a:rPr>
              <a:t>DDS Slide 2</a:t>
            </a:r>
          </a:p>
        </p:txBody>
      </p:sp>
    </p:spTree>
    <p:extLst>
      <p:ext uri="{BB962C8B-B14F-4D97-AF65-F5344CB8AC3E}">
        <p14:creationId xmlns:p14="http://schemas.microsoft.com/office/powerpoint/2010/main" val="2787677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1752701" y="400073"/>
            <a:ext cx="7772400" cy="182880"/>
          </a:xfrm>
        </p:spPr>
        <p:txBody>
          <a:bodyPr/>
          <a:lstStyle/>
          <a:p>
            <a:r>
              <a:rPr lang="en-US"/>
              <a:t>DDS, T22 and the 688 Process</a:t>
            </a:r>
          </a:p>
          <a:p>
            <a:endParaRPr lang="en-US"/>
          </a:p>
        </p:txBody>
      </p:sp>
      <p:sp>
        <p:nvSpPr>
          <p:cNvPr id="6" name="Title 2"/>
          <p:cNvSpPr txBox="1">
            <a:spLocks/>
          </p:cNvSpPr>
          <p:nvPr/>
        </p:nvSpPr>
        <p:spPr>
          <a:xfrm>
            <a:off x="1752701" y="809485"/>
            <a:ext cx="7924800" cy="457200"/>
          </a:xfrm>
          <a:prstGeom prst="rect">
            <a:avLst/>
          </a:prstGeom>
        </p:spPr>
        <p:txBody>
          <a:bodyPr lIns="0" tIns="0" rIns="0" bIns="0" anchor="ctr" anchorCtr="0"/>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269E"/>
                </a:solidFill>
                <a:effectLst/>
                <a:uLnTx/>
                <a:uFillTx/>
                <a:latin typeface="Arial"/>
                <a:ea typeface="+mj-ea"/>
                <a:cs typeface="Arial" pitchFamily="34" charset="0"/>
              </a:rPr>
              <a:t>Why does the 688 Process matter?</a:t>
            </a:r>
            <a:r>
              <a:rPr kumimoji="0" lang="en-US" sz="2000" b="1" i="0" u="none" strike="noStrike" kern="0" cap="none" spc="0" normalizeH="0" baseline="0" noProof="0">
                <a:ln>
                  <a:noFill/>
                </a:ln>
                <a:solidFill>
                  <a:srgbClr val="00269E"/>
                </a:solidFill>
                <a:effectLst/>
                <a:uLnTx/>
                <a:uFillTx/>
                <a:latin typeface="Arial" pitchFamily="34" charset="0"/>
                <a:ea typeface="+mj-ea"/>
                <a:cs typeface="Arial" pitchFamily="34" charset="0"/>
              </a:rPr>
              <a:t> </a:t>
            </a:r>
          </a:p>
        </p:txBody>
      </p:sp>
      <p:sp>
        <p:nvSpPr>
          <p:cNvPr id="2" name="Rectangle 1">
            <a:extLst>
              <a:ext uri="{FF2B5EF4-FFF2-40B4-BE49-F238E27FC236}">
                <a16:creationId xmlns:a16="http://schemas.microsoft.com/office/drawing/2014/main" id="{A5EB189D-5B82-4476-B577-D7753BCD5AA8}"/>
              </a:ext>
            </a:extLst>
          </p:cNvPr>
          <p:cNvSpPr>
            <a:spLocks/>
          </p:cNvSpPr>
          <p:nvPr/>
        </p:nvSpPr>
        <p:spPr>
          <a:xfrm>
            <a:off x="1821810" y="1376785"/>
            <a:ext cx="8548381" cy="3323987"/>
          </a:xfrm>
          <a:prstGeom prst="rect">
            <a:avLst/>
          </a:prstGeom>
        </p:spPr>
        <p:txBody>
          <a:bodyPr wrap="square" lIns="91440" tIns="45720" rIns="91440" bIns="45720" anchor="t">
            <a:spAutoFit/>
          </a:bodyPr>
          <a:lstStyle/>
          <a:p>
            <a:pPr marL="800100" marR="0" lvl="1"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a:ea typeface="+mn-ea"/>
                <a:cs typeface="+mn-cs"/>
              </a:rPr>
              <a:t>Entitles a young adult to an Individual Transition Plan </a:t>
            </a:r>
          </a:p>
          <a:p>
            <a:pPr marL="457200"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a:p>
            <a:pPr marL="800100" marR="0" lvl="1"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a:ea typeface="+mn-ea"/>
                <a:cs typeface="+mn-cs"/>
              </a:rPr>
              <a:t>Planning for Life-long Adult Services</a:t>
            </a:r>
          </a:p>
          <a:p>
            <a:pPr marL="1257300" marR="0" lvl="2"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Fiscal and Programmatic</a:t>
            </a:r>
          </a:p>
          <a:p>
            <a:pPr marL="1257300" marR="0" lvl="2"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Day Programming</a:t>
            </a:r>
          </a:p>
          <a:p>
            <a:pPr marL="1257300" marR="0" lvl="2"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Supportive Technology</a:t>
            </a:r>
          </a:p>
          <a:p>
            <a:pPr marL="1257300" marR="0" lvl="2"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Housing</a:t>
            </a:r>
          </a:p>
          <a:p>
            <a:pPr marL="1257300" marR="0" lvl="2"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22 years old – 79.0 years old </a:t>
            </a:r>
            <a:r>
              <a:rPr kumimoji="0" lang="en-US" sz="1400" b="0" i="1" u="none" strike="noStrike" kern="1200" cap="none" spc="0" normalizeH="0" baseline="0" noProof="0">
                <a:ln>
                  <a:noFill/>
                </a:ln>
                <a:solidFill>
                  <a:prstClr val="black"/>
                </a:solidFill>
                <a:effectLst/>
                <a:uLnTx/>
                <a:uFillTx/>
                <a:latin typeface="Arial"/>
                <a:ea typeface="+mn-ea"/>
                <a:cs typeface="+mn-cs"/>
              </a:rPr>
              <a:t>(average life expectancy in MA according to CDC)</a:t>
            </a:r>
          </a:p>
          <a:p>
            <a:pPr marL="914400" marR="0" lvl="2"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a:p>
            <a:pPr marL="800100" marR="0" lvl="1"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a:ea typeface="+mn-ea"/>
                <a:cs typeface="+mn-cs"/>
              </a:rPr>
              <a:t>Specific T22 funding</a:t>
            </a:r>
            <a:endParaRPr kumimoji="0" lang="en-US" sz="24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Title 4">
            <a:extLst>
              <a:ext uri="{FF2B5EF4-FFF2-40B4-BE49-F238E27FC236}">
                <a16:creationId xmlns:a16="http://schemas.microsoft.com/office/drawing/2014/main" id="{91DBF268-233A-869B-5F82-0B3193EE3F43}"/>
              </a:ext>
            </a:extLst>
          </p:cNvPr>
          <p:cNvSpPr>
            <a:spLocks noGrp="1"/>
          </p:cNvSpPr>
          <p:nvPr>
            <p:ph type="title" idx="4294967295"/>
          </p:nvPr>
        </p:nvSpPr>
        <p:spPr/>
        <p:txBody>
          <a:bodyPr/>
          <a:lstStyle/>
          <a:p>
            <a:pPr algn="r"/>
            <a:r>
              <a:rPr lang="en-US">
                <a:solidFill>
                  <a:schemeClr val="bg1"/>
                </a:solidFill>
              </a:rPr>
              <a:t>DDS Slide 3</a:t>
            </a:r>
          </a:p>
        </p:txBody>
      </p:sp>
    </p:spTree>
    <p:extLst>
      <p:ext uri="{BB962C8B-B14F-4D97-AF65-F5344CB8AC3E}">
        <p14:creationId xmlns:p14="http://schemas.microsoft.com/office/powerpoint/2010/main" val="340811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9667A-63AC-417B-2879-F98AB70B065D}"/>
              </a:ext>
            </a:extLst>
          </p:cNvPr>
          <p:cNvSpPr>
            <a:spLocks noGrp="1"/>
          </p:cNvSpPr>
          <p:nvPr>
            <p:ph type="title"/>
          </p:nvPr>
        </p:nvSpPr>
        <p:spPr/>
        <p:txBody>
          <a:bodyPr>
            <a:normAutofit/>
          </a:bodyPr>
          <a:lstStyle/>
          <a:p>
            <a:r>
              <a:rPr lang="en-US" sz="2000" b="1">
                <a:solidFill>
                  <a:schemeClr val="accent1"/>
                </a:solidFill>
                <a:latin typeface="Arial" panose="020B0604020202020204" pitchFamily="34" charset="0"/>
                <a:cs typeface="Arial" panose="020B0604020202020204" pitchFamily="34" charset="0"/>
              </a:rPr>
              <a:t>DDS continues to see an increase with those turning 22 (1,395 in FY24) </a:t>
            </a:r>
          </a:p>
        </p:txBody>
      </p:sp>
      <p:graphicFrame>
        <p:nvGraphicFramePr>
          <p:cNvPr id="4" name="Content Placeholder 3" descr="Graph of FY Census from 2002 to 2024 showing increase in DDS numbers from 535 in 2002 to 1395 in 2024">
            <a:extLst>
              <a:ext uri="{FF2B5EF4-FFF2-40B4-BE49-F238E27FC236}">
                <a16:creationId xmlns:a16="http://schemas.microsoft.com/office/drawing/2014/main" id="{42A008C1-7B92-44A0-83EE-8ED0299061BF}"/>
              </a:ext>
            </a:extLst>
          </p:cNvPr>
          <p:cNvGraphicFramePr>
            <a:graphicFrameLocks noGrp="1"/>
          </p:cNvGraphicFramePr>
          <p:nvPr>
            <p:ph idx="1"/>
          </p:nvPr>
        </p:nvGraphicFramePr>
        <p:xfrm>
          <a:off x="231648" y="1219200"/>
          <a:ext cx="11838432" cy="547420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DDS, T22, and the 688 Process">
            <a:extLst>
              <a:ext uri="{FF2B5EF4-FFF2-40B4-BE49-F238E27FC236}">
                <a16:creationId xmlns:a16="http://schemas.microsoft.com/office/drawing/2014/main" id="{45D171B1-3FFC-8DBA-C221-82E2B3E5F545}"/>
              </a:ext>
            </a:extLst>
          </p:cNvPr>
          <p:cNvPicPr>
            <a:picLocks noChangeAspect="1"/>
          </p:cNvPicPr>
          <p:nvPr/>
        </p:nvPicPr>
        <p:blipFill>
          <a:blip r:embed="rId3"/>
          <a:stretch>
            <a:fillRect/>
          </a:stretch>
        </p:blipFill>
        <p:spPr>
          <a:xfrm>
            <a:off x="838200" y="365125"/>
            <a:ext cx="7864522" cy="304826"/>
          </a:xfrm>
          <a:prstGeom prst="rect">
            <a:avLst/>
          </a:prstGeom>
        </p:spPr>
      </p:pic>
    </p:spTree>
    <p:extLst>
      <p:ext uri="{BB962C8B-B14F-4D97-AF65-F5344CB8AC3E}">
        <p14:creationId xmlns:p14="http://schemas.microsoft.com/office/powerpoint/2010/main" val="2505567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1752701" y="400073"/>
            <a:ext cx="7772400" cy="182880"/>
          </a:xfrm>
        </p:spPr>
        <p:txBody>
          <a:bodyPr/>
          <a:lstStyle/>
          <a:p>
            <a:r>
              <a:rPr lang="en-US"/>
              <a:t>DDS, T22 and the 688 Process</a:t>
            </a:r>
          </a:p>
          <a:p>
            <a:endParaRPr lang="en-US"/>
          </a:p>
        </p:txBody>
      </p:sp>
      <p:sp>
        <p:nvSpPr>
          <p:cNvPr id="6" name="Title 2"/>
          <p:cNvSpPr txBox="1">
            <a:spLocks/>
          </p:cNvSpPr>
          <p:nvPr/>
        </p:nvSpPr>
        <p:spPr>
          <a:xfrm>
            <a:off x="1752701" y="946723"/>
            <a:ext cx="7924800" cy="457200"/>
          </a:xfrm>
          <a:prstGeom prst="rect">
            <a:avLst/>
          </a:prstGeom>
        </p:spPr>
        <p:txBody>
          <a:bodyPr lIns="0" tIns="0" rIns="0" bIns="0" anchor="ctr" anchorCtr="0"/>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Tx/>
              <a:buNone/>
              <a:tabLst/>
              <a:defRPr/>
            </a:pPr>
            <a:r>
              <a:rPr kumimoji="0" lang="en-US" sz="1800" b="1" i="0" u="none" strike="noStrike" kern="1200" cap="none" spc="0" normalizeH="0" baseline="0" noProof="0">
                <a:ln>
                  <a:noFill/>
                </a:ln>
                <a:solidFill>
                  <a:srgbClr val="00269E"/>
                </a:solidFill>
                <a:effectLst/>
                <a:uLnTx/>
                <a:uFillTx/>
                <a:latin typeface="Arial"/>
                <a:ea typeface="+mj-ea"/>
                <a:cs typeface="Arial" pitchFamily="34" charset="0"/>
              </a:rPr>
              <a:t>How does the 688 </a:t>
            </a:r>
            <a:r>
              <a:rPr kumimoji="0" lang="en-US" sz="2000" b="1" i="0" u="none" strike="noStrike" kern="1200" cap="none" spc="0" normalizeH="0" baseline="0" noProof="0">
                <a:ln>
                  <a:noFill/>
                </a:ln>
                <a:solidFill>
                  <a:srgbClr val="00269E"/>
                </a:solidFill>
                <a:effectLst/>
                <a:uLnTx/>
                <a:uFillTx/>
                <a:latin typeface="Arial"/>
                <a:ea typeface="+mj-ea"/>
                <a:cs typeface="Arial" pitchFamily="34" charset="0"/>
              </a:rPr>
              <a:t>Process</a:t>
            </a:r>
            <a:r>
              <a:rPr kumimoji="0" lang="en-US" sz="1800" b="1" i="0" u="none" strike="noStrike" kern="1200" cap="none" spc="0" normalizeH="0" baseline="0" noProof="0">
                <a:ln>
                  <a:noFill/>
                </a:ln>
                <a:solidFill>
                  <a:srgbClr val="00269E"/>
                </a:solidFill>
                <a:effectLst/>
                <a:uLnTx/>
                <a:uFillTx/>
                <a:latin typeface="Arial"/>
                <a:ea typeface="+mj-ea"/>
                <a:cs typeface="Arial" pitchFamily="34" charset="0"/>
              </a:rPr>
              <a:t> work?</a:t>
            </a:r>
            <a:endParaRPr kumimoji="0" lang="en-US" sz="1800" b="1" i="0" u="none" strike="noStrike" kern="1200" cap="none" spc="0" normalizeH="0" baseline="0" noProof="0">
              <a:ln>
                <a:noFill/>
              </a:ln>
              <a:solidFill>
                <a:srgbClr val="00269E"/>
              </a:solidFill>
              <a:effectLst/>
              <a:uLnTx/>
              <a:uFillTx/>
              <a:latin typeface="Arial" pitchFamily="34" charset="0"/>
              <a:ea typeface="+mj-ea"/>
              <a:cs typeface="Arial" pitchFamily="34" charset="0"/>
            </a:endParaRPr>
          </a:p>
        </p:txBody>
      </p:sp>
      <p:sp>
        <p:nvSpPr>
          <p:cNvPr id="2" name="Rectangle 1">
            <a:extLst>
              <a:ext uri="{FF2B5EF4-FFF2-40B4-BE49-F238E27FC236}">
                <a16:creationId xmlns:a16="http://schemas.microsoft.com/office/drawing/2014/main" id="{F2EBEA6F-5827-427F-2C75-792A3AA431DF}"/>
              </a:ext>
            </a:extLst>
          </p:cNvPr>
          <p:cNvSpPr/>
          <p:nvPr/>
        </p:nvSpPr>
        <p:spPr>
          <a:xfrm>
            <a:off x="1821811" y="1376786"/>
            <a:ext cx="7924800" cy="5632311"/>
          </a:xfrm>
          <a:prstGeom prst="rect">
            <a:avLst/>
          </a:prstGeom>
        </p:spPr>
        <p:txBody>
          <a:bodyPr wrap="square" lIns="91440" tIns="45720" rIns="91440" bIns="45720" anchor="t">
            <a:spAutoFit/>
          </a:bodyPr>
          <a:lstStyle/>
          <a:p>
            <a:pPr marL="800100" marR="0" lvl="1"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a:ea typeface="+mn-ea"/>
                <a:cs typeface="+mn-cs"/>
              </a:rPr>
              <a:t>LEA Submits 688 Referral (16-20 years old)</a:t>
            </a:r>
          </a:p>
          <a:p>
            <a:pPr marL="1257300" marR="0" lvl="2"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17.5 years old is the ideal</a:t>
            </a:r>
          </a:p>
          <a:p>
            <a:pPr marL="1257300" marR="0" lvl="2"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To initiate DDS adult eligibility determination process</a:t>
            </a:r>
          </a:p>
          <a:p>
            <a:pPr marL="457200"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a:p>
            <a:pPr marL="800100" marR="0" lvl="1"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a:ea typeface="+mn-ea"/>
                <a:cs typeface="+mn-cs"/>
              </a:rPr>
              <a:t>DDS Engages in Planning for Adult Services (6-21 years old)</a:t>
            </a:r>
          </a:p>
          <a:p>
            <a:pPr marL="1257300" marR="0" lvl="2"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Transition Coordinators in each Area Office</a:t>
            </a:r>
          </a:p>
          <a:p>
            <a:pPr marL="1257300" marR="0" lvl="2"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Apply for adult eligibility</a:t>
            </a:r>
          </a:p>
          <a:p>
            <a:pPr marL="1257300" marR="0" lvl="2"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Coordination with other Adult Service Agencies</a:t>
            </a:r>
          </a:p>
          <a:p>
            <a:pPr marL="1257300" marR="0" lvl="2"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Budget internally for community and residential supports</a:t>
            </a:r>
          </a:p>
          <a:p>
            <a:pPr marL="1257300" marR="0" lvl="2"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Engage with legislature and governor to ensure appropriate funding</a:t>
            </a:r>
          </a:p>
          <a:p>
            <a:pPr marL="1257300" marR="0" lvl="2"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Individual Transition Plan development</a:t>
            </a:r>
          </a:p>
          <a:p>
            <a:pPr marL="914400" marR="0" lvl="2"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a:p>
            <a:pPr marL="800100" marR="0" lvl="1"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a:ea typeface="+mn-ea"/>
                <a:cs typeface="+mn-cs"/>
              </a:rPr>
              <a:t>Adult Eligibility Begins on 22</a:t>
            </a:r>
            <a:r>
              <a:rPr kumimoji="0" lang="en-US" sz="2400" b="0" i="0" u="none" strike="noStrike" kern="1200" cap="none" spc="0" normalizeH="0" baseline="30000" noProof="0">
                <a:ln>
                  <a:noFill/>
                </a:ln>
                <a:solidFill>
                  <a:prstClr val="black"/>
                </a:solidFill>
                <a:effectLst/>
                <a:uLnTx/>
                <a:uFillTx/>
                <a:latin typeface="Arial"/>
                <a:ea typeface="+mn-ea"/>
                <a:cs typeface="+mn-cs"/>
              </a:rPr>
              <a:t>nd</a:t>
            </a:r>
            <a:r>
              <a:rPr kumimoji="0" lang="en-US" sz="2400" b="0" i="0" u="none" strike="noStrike" kern="1200" cap="none" spc="0" normalizeH="0" baseline="0" noProof="0">
                <a:ln>
                  <a:noFill/>
                </a:ln>
                <a:solidFill>
                  <a:prstClr val="black"/>
                </a:solidFill>
                <a:effectLst/>
                <a:uLnTx/>
                <a:uFillTx/>
                <a:latin typeface="Arial"/>
                <a:ea typeface="+mn-ea"/>
                <a:cs typeface="+mn-cs"/>
              </a:rPr>
              <a:t> Birthday</a:t>
            </a:r>
          </a:p>
          <a:p>
            <a:pPr marL="1257300" marR="0" lvl="2"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Turning 22 Funding</a:t>
            </a:r>
          </a:p>
          <a:p>
            <a:pPr marL="1257300" marR="0" lvl="2"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a:p>
            <a:pPr marL="1257300" marR="0" lvl="2"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Title 2">
            <a:extLst>
              <a:ext uri="{FF2B5EF4-FFF2-40B4-BE49-F238E27FC236}">
                <a16:creationId xmlns:a16="http://schemas.microsoft.com/office/drawing/2014/main" id="{E07E1E8C-A89E-278F-3658-0EE6293E0BFA}"/>
              </a:ext>
            </a:extLst>
          </p:cNvPr>
          <p:cNvSpPr>
            <a:spLocks noGrp="1"/>
          </p:cNvSpPr>
          <p:nvPr>
            <p:ph type="title" idx="4294967295"/>
          </p:nvPr>
        </p:nvSpPr>
        <p:spPr/>
        <p:txBody>
          <a:bodyPr/>
          <a:lstStyle/>
          <a:p>
            <a:pPr algn="r"/>
            <a:r>
              <a:rPr lang="en-US">
                <a:solidFill>
                  <a:schemeClr val="bg1"/>
                </a:solidFill>
              </a:rPr>
              <a:t>DDS Slide 5</a:t>
            </a:r>
          </a:p>
        </p:txBody>
      </p:sp>
    </p:spTree>
    <p:extLst>
      <p:ext uri="{BB962C8B-B14F-4D97-AF65-F5344CB8AC3E}">
        <p14:creationId xmlns:p14="http://schemas.microsoft.com/office/powerpoint/2010/main" val="3171905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F58AD-CDF5-9FE6-5A27-1900B5E67191}"/>
              </a:ext>
            </a:extLst>
          </p:cNvPr>
          <p:cNvSpPr>
            <a:spLocks noGrp="1"/>
          </p:cNvSpPr>
          <p:nvPr>
            <p:ph type="title"/>
          </p:nvPr>
        </p:nvSpPr>
        <p:spPr>
          <a:xfrm>
            <a:off x="838200" y="692672"/>
            <a:ext cx="10515600" cy="1325563"/>
          </a:xfrm>
        </p:spPr>
        <p:txBody>
          <a:bodyPr>
            <a:normAutofit/>
          </a:bodyPr>
          <a:lstStyle/>
          <a:p>
            <a:r>
              <a:rPr lang="en-US" sz="2200" b="1">
                <a:solidFill>
                  <a:schemeClr val="tx2"/>
                </a:solidFill>
                <a:latin typeface="Arial" panose="020B0604020202020204" pitchFamily="34" charset="0"/>
                <a:cs typeface="Arial" panose="020B0604020202020204" pitchFamily="34" charset="0"/>
              </a:rPr>
              <a:t>DDS continues to benefit from the turning 22 budgetary support from the Governor and Legislature.</a:t>
            </a:r>
            <a:br>
              <a:rPr lang="en-US"/>
            </a:br>
            <a:endParaRPr lang="en-US"/>
          </a:p>
        </p:txBody>
      </p:sp>
      <p:graphicFrame>
        <p:nvGraphicFramePr>
          <p:cNvPr id="4" name="Content Placeholder 3" descr="Graph of First Year Appropriation from FY16 to FY24. &#10;FY 16 $7,00,000&#10;FY17 $7,500,000&#10;FY 18 $23,102,218&#10;FY19 $25,000,001&#10;FY20 $25,050,287&#10;FY21 $25,051,713&#10;FY22 $25,051,713&#10;FY23 $25,051,713&#10;FY24 $33,837,165&#10;">
            <a:extLst>
              <a:ext uri="{FF2B5EF4-FFF2-40B4-BE49-F238E27FC236}">
                <a16:creationId xmlns:a16="http://schemas.microsoft.com/office/drawing/2014/main" id="{00000000-0008-0000-0100-000004000000}"/>
              </a:ext>
            </a:extLst>
          </p:cNvPr>
          <p:cNvGraphicFramePr>
            <a:graphicFrameLocks noGrp="1"/>
          </p:cNvGraphicFramePr>
          <p:nvPr>
            <p:ph idx="1"/>
            <p:extLst>
              <p:ext uri="{D42A27DB-BD31-4B8C-83A1-F6EECF244321}">
                <p14:modId xmlns:p14="http://schemas.microsoft.com/office/powerpoint/2010/main" val="2552697712"/>
              </p:ext>
            </p:extLst>
          </p:nvPr>
        </p:nvGraphicFramePr>
        <p:xfrm>
          <a:off x="353568" y="1158240"/>
          <a:ext cx="11606784" cy="5571744"/>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893F3B19-C431-9663-7C1B-76912BD13F0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200" y="365125"/>
            <a:ext cx="7864522" cy="304826"/>
          </a:xfrm>
          <a:prstGeom prst="rect">
            <a:avLst/>
          </a:prstGeom>
        </p:spPr>
      </p:pic>
    </p:spTree>
    <p:extLst>
      <p:ext uri="{BB962C8B-B14F-4D97-AF65-F5344CB8AC3E}">
        <p14:creationId xmlns:p14="http://schemas.microsoft.com/office/powerpoint/2010/main" val="4075118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1752701" y="400073"/>
            <a:ext cx="7772400" cy="182880"/>
          </a:xfrm>
        </p:spPr>
        <p:txBody>
          <a:bodyPr/>
          <a:lstStyle/>
          <a:p>
            <a:r>
              <a:rPr lang="en-US"/>
              <a:t>DDS, T22 and the 688 Process</a:t>
            </a:r>
          </a:p>
          <a:p>
            <a:endParaRPr lang="en-US"/>
          </a:p>
        </p:txBody>
      </p:sp>
      <p:sp>
        <p:nvSpPr>
          <p:cNvPr id="6" name="Title 2"/>
          <p:cNvSpPr txBox="1">
            <a:spLocks/>
          </p:cNvSpPr>
          <p:nvPr/>
        </p:nvSpPr>
        <p:spPr>
          <a:xfrm>
            <a:off x="1752701" y="809485"/>
            <a:ext cx="7924800" cy="457200"/>
          </a:xfrm>
          <a:prstGeom prst="rect">
            <a:avLst/>
          </a:prstGeom>
        </p:spPr>
        <p:txBody>
          <a:bodyPr lIns="0" tIns="0" rIns="0" bIns="0" anchor="ctr" anchorCtr="0"/>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269E"/>
                </a:solidFill>
                <a:effectLst/>
                <a:uLnTx/>
                <a:uFillTx/>
                <a:latin typeface="Arial"/>
                <a:ea typeface="+mj-ea"/>
                <a:cs typeface="Arial" pitchFamily="34" charset="0"/>
              </a:rPr>
              <a:t>What does DDS need for planning?</a:t>
            </a:r>
            <a:r>
              <a:rPr kumimoji="0" lang="en-US" sz="2000" b="1" i="0" u="none" strike="noStrike" kern="0" cap="none" spc="0" normalizeH="0" baseline="0" noProof="0">
                <a:ln>
                  <a:noFill/>
                </a:ln>
                <a:solidFill>
                  <a:srgbClr val="00269E"/>
                </a:solidFill>
                <a:effectLst/>
                <a:uLnTx/>
                <a:uFillTx/>
                <a:latin typeface="Arial" pitchFamily="34" charset="0"/>
                <a:ea typeface="+mj-ea"/>
                <a:cs typeface="Arial" pitchFamily="34" charset="0"/>
              </a:rPr>
              <a:t> </a:t>
            </a:r>
          </a:p>
        </p:txBody>
      </p:sp>
      <p:sp>
        <p:nvSpPr>
          <p:cNvPr id="2" name="Rectangle 1">
            <a:extLst>
              <a:ext uri="{FF2B5EF4-FFF2-40B4-BE49-F238E27FC236}">
                <a16:creationId xmlns:a16="http://schemas.microsoft.com/office/drawing/2014/main" id="{A5EB189D-5B82-4476-B577-D7753BCD5AA8}"/>
              </a:ext>
            </a:extLst>
          </p:cNvPr>
          <p:cNvSpPr/>
          <p:nvPr/>
        </p:nvSpPr>
        <p:spPr>
          <a:xfrm>
            <a:off x="1821810" y="1376785"/>
            <a:ext cx="8548381" cy="2677656"/>
          </a:xfrm>
          <a:prstGeom prst="rect">
            <a:avLst/>
          </a:prstGeom>
        </p:spPr>
        <p:txBody>
          <a:bodyPr wrap="square" lIns="91440" tIns="45720" rIns="91440" bIns="45720" anchor="t">
            <a:spAutoFit/>
          </a:bodyPr>
          <a:lstStyle/>
          <a:p>
            <a:pPr marL="800100" marR="0" lvl="1"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a:ea typeface="+mn-ea"/>
                <a:cs typeface="+mn-cs"/>
              </a:rPr>
              <a:t>LEAs submit the 688 in the Virtual Gateway when student is 17.5 years old</a:t>
            </a:r>
          </a:p>
          <a:p>
            <a:pPr marL="1257300" marR="0" lvl="2"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DDS Children’s and Transition Coordinators can assist in getting family consent for 688 submission</a:t>
            </a:r>
          </a:p>
          <a:p>
            <a:pPr marL="457200"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a:p>
            <a:pPr marL="800100" marR="0" lvl="1"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a:ea typeface="+mn-ea"/>
                <a:cs typeface="+mn-cs"/>
              </a:rPr>
              <a:t>All 688s are submitted to Virtual Gateway</a:t>
            </a:r>
          </a:p>
          <a:p>
            <a:pPr marL="1257300" marR="0" lvl="2"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Bureau of Transitional Planning can assist with Virtual Gateway access issues</a:t>
            </a: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Title 2">
            <a:extLst>
              <a:ext uri="{FF2B5EF4-FFF2-40B4-BE49-F238E27FC236}">
                <a16:creationId xmlns:a16="http://schemas.microsoft.com/office/drawing/2014/main" id="{B8C46AA5-5B12-A771-9DEB-2004D8F6F99D}"/>
              </a:ext>
            </a:extLst>
          </p:cNvPr>
          <p:cNvSpPr>
            <a:spLocks noGrp="1"/>
          </p:cNvSpPr>
          <p:nvPr>
            <p:ph type="title" idx="4294967295"/>
          </p:nvPr>
        </p:nvSpPr>
        <p:spPr/>
        <p:txBody>
          <a:bodyPr/>
          <a:lstStyle/>
          <a:p>
            <a:pPr algn="r"/>
            <a:r>
              <a:rPr lang="en-US">
                <a:solidFill>
                  <a:schemeClr val="bg1"/>
                </a:solidFill>
              </a:rPr>
              <a:t>DDS Slide 7</a:t>
            </a:r>
          </a:p>
        </p:txBody>
      </p:sp>
    </p:spTree>
    <p:extLst>
      <p:ext uri="{BB962C8B-B14F-4D97-AF65-F5344CB8AC3E}">
        <p14:creationId xmlns:p14="http://schemas.microsoft.com/office/powerpoint/2010/main" val="2625899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1752701" y="400073"/>
            <a:ext cx="7772400" cy="182880"/>
          </a:xfrm>
        </p:spPr>
        <p:txBody>
          <a:bodyPr/>
          <a:lstStyle/>
          <a:p>
            <a:r>
              <a:rPr lang="en-US"/>
              <a:t>DDS, T22 and the 688 Process</a:t>
            </a:r>
          </a:p>
          <a:p>
            <a:endParaRPr lang="en-US"/>
          </a:p>
        </p:txBody>
      </p:sp>
      <p:sp>
        <p:nvSpPr>
          <p:cNvPr id="6" name="Title 2"/>
          <p:cNvSpPr txBox="1">
            <a:spLocks/>
          </p:cNvSpPr>
          <p:nvPr/>
        </p:nvSpPr>
        <p:spPr>
          <a:xfrm>
            <a:off x="1752701" y="809485"/>
            <a:ext cx="7924800" cy="457200"/>
          </a:xfrm>
          <a:prstGeom prst="rect">
            <a:avLst/>
          </a:prstGeom>
        </p:spPr>
        <p:txBody>
          <a:bodyPr lIns="0" tIns="0" rIns="0" bIns="0" anchor="ctr" anchorCtr="0"/>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269E"/>
                </a:solidFill>
                <a:effectLst/>
                <a:uLnTx/>
                <a:uFillTx/>
                <a:latin typeface="Arial"/>
                <a:ea typeface="+mj-ea"/>
                <a:cs typeface="Arial" pitchFamily="34" charset="0"/>
              </a:rPr>
              <a:t>Students with Autism on a 504 Plan</a:t>
            </a:r>
          </a:p>
        </p:txBody>
      </p:sp>
      <p:sp>
        <p:nvSpPr>
          <p:cNvPr id="2" name="Rectangle 1">
            <a:extLst>
              <a:ext uri="{FF2B5EF4-FFF2-40B4-BE49-F238E27FC236}">
                <a16:creationId xmlns:a16="http://schemas.microsoft.com/office/drawing/2014/main" id="{A5EB189D-5B82-4476-B577-D7753BCD5AA8}"/>
              </a:ext>
            </a:extLst>
          </p:cNvPr>
          <p:cNvSpPr/>
          <p:nvPr/>
        </p:nvSpPr>
        <p:spPr>
          <a:xfrm>
            <a:off x="1821810" y="1376785"/>
            <a:ext cx="8548381" cy="1200329"/>
          </a:xfrm>
          <a:prstGeom prst="rect">
            <a:avLst/>
          </a:prstGeom>
        </p:spPr>
        <p:txBody>
          <a:bodyPr wrap="square" lIns="91440" tIns="45720" rIns="91440" bIns="45720" anchor="t">
            <a:spAutoFit/>
          </a:bodyPr>
          <a:lstStyle/>
          <a:p>
            <a:pPr marL="800100" marR="0" lvl="1"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a:ea typeface="+mn-ea"/>
                <a:cs typeface="+mn-cs"/>
              </a:rPr>
              <a:t>Eligible for Turning 22 Funding if DDS Adult Eligible</a:t>
            </a:r>
          </a:p>
          <a:p>
            <a:pPr marL="457200"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a:p>
            <a:pPr marL="800100" marR="0" lvl="1"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a:ea typeface="+mn-ea"/>
                <a:cs typeface="+mn-cs"/>
              </a:rPr>
              <a:t>Not eligible for a 688 submitted to Virtual Gateway</a:t>
            </a:r>
          </a:p>
        </p:txBody>
      </p:sp>
      <p:sp>
        <p:nvSpPr>
          <p:cNvPr id="3" name="Title 2">
            <a:extLst>
              <a:ext uri="{FF2B5EF4-FFF2-40B4-BE49-F238E27FC236}">
                <a16:creationId xmlns:a16="http://schemas.microsoft.com/office/drawing/2014/main" id="{31B01EE2-D549-79A3-BE5B-4257B1317995}"/>
              </a:ext>
            </a:extLst>
          </p:cNvPr>
          <p:cNvSpPr>
            <a:spLocks noGrp="1"/>
          </p:cNvSpPr>
          <p:nvPr>
            <p:ph type="title" idx="4294967295"/>
          </p:nvPr>
        </p:nvSpPr>
        <p:spPr/>
        <p:txBody>
          <a:bodyPr/>
          <a:lstStyle/>
          <a:p>
            <a:pPr algn="r"/>
            <a:r>
              <a:rPr lang="en-US">
                <a:solidFill>
                  <a:schemeClr val="bg1"/>
                </a:solidFill>
              </a:rPr>
              <a:t>DDS Slide 8</a:t>
            </a:r>
          </a:p>
        </p:txBody>
      </p:sp>
    </p:spTree>
    <p:extLst>
      <p:ext uri="{BB962C8B-B14F-4D97-AF65-F5344CB8AC3E}">
        <p14:creationId xmlns:p14="http://schemas.microsoft.com/office/powerpoint/2010/main" val="1466173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C0AC0A-536D-2955-ED8D-5D6EE5B1C718}"/>
              </a:ext>
            </a:extLst>
          </p:cNvPr>
          <p:cNvSpPr>
            <a:spLocks noGrp="1"/>
          </p:cNvSpPr>
          <p:nvPr>
            <p:ph type="title"/>
          </p:nvPr>
        </p:nvSpPr>
        <p:spPr/>
        <p:txBody>
          <a:bodyPr/>
          <a:lstStyle/>
          <a:p>
            <a:r>
              <a:rPr lang="en-US">
                <a:latin typeface="Calibri"/>
                <a:cs typeface="Arial"/>
              </a:rPr>
              <a:t>Our Educational Vision</a:t>
            </a:r>
            <a:endParaRPr lang="en-US">
              <a:latin typeface="Calibri"/>
            </a:endParaRPr>
          </a:p>
        </p:txBody>
      </p:sp>
      <p:sp>
        <p:nvSpPr>
          <p:cNvPr id="7" name="Content Placeholder 6">
            <a:extLst>
              <a:ext uri="{FF2B5EF4-FFF2-40B4-BE49-F238E27FC236}">
                <a16:creationId xmlns:a16="http://schemas.microsoft.com/office/drawing/2014/main" id="{8DF83D2F-4500-4ACB-BDBD-F868346F1172}"/>
              </a:ext>
            </a:extLst>
          </p:cNvPr>
          <p:cNvSpPr>
            <a:spLocks noGrp="1"/>
          </p:cNvSpPr>
          <p:nvPr>
            <p:ph idx="1"/>
          </p:nvPr>
        </p:nvSpPr>
        <p:spPr>
          <a:xfrm>
            <a:off x="838200" y="2087563"/>
            <a:ext cx="10515600" cy="4051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sng" strike="noStrike" kern="1200" cap="none" spc="0" normalizeH="0" baseline="0" noProof="0">
                <a:ln>
                  <a:noFill/>
                </a:ln>
                <a:solidFill>
                  <a:prstClr val="white"/>
                </a:solidFill>
                <a:effectLst/>
                <a:uLnTx/>
                <a:uFillTx/>
                <a:latin typeface="Calibri" panose="020F0502020204030204"/>
                <a:ea typeface="+mn-lt"/>
                <a:cs typeface="Calibri" panose="020F0502020204030204"/>
              </a:rPr>
              <a:t>From DESE's Educational Vision: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1" u="sng" strike="noStrike" kern="1200" cap="none" spc="0" normalizeH="0" baseline="0" noProof="0">
              <a:ln>
                <a:noFill/>
              </a:ln>
              <a:solidFill>
                <a:prstClr val="white"/>
              </a:solidFill>
              <a:effectLst/>
              <a:uLnTx/>
              <a:uFillTx/>
              <a:latin typeface="Calibri" panose="020F0502020204030204"/>
              <a:ea typeface="+mn-lt"/>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DESE works with districts, schools, and educators to promote teaching and learning that is</a:t>
            </a:r>
            <a:r>
              <a:rPr kumimoji="0" lang="en-US" sz="2800" b="0" i="0" u="none" strike="noStrike" kern="1200" cap="none" spc="0" normalizeH="0" baseline="0" noProof="0">
                <a:ln>
                  <a:noFill/>
                </a:ln>
                <a:solidFill>
                  <a:srgbClr val="A5A5A5">
                    <a:lumMod val="20000"/>
                    <a:lumOff val="80000"/>
                  </a:srgbClr>
                </a:solidFill>
                <a:effectLst/>
                <a:uLnTx/>
                <a:uFillTx/>
                <a:latin typeface="Calibri" panose="020F0502020204030204"/>
                <a:ea typeface="+mn-lt"/>
                <a:cs typeface="Calibri" panose="020F0502020204030204"/>
              </a:rPr>
              <a:t> </a:t>
            </a:r>
            <a:r>
              <a:rPr kumimoji="0" lang="en-US" sz="2800" b="1" i="0" u="sng" strike="noStrike" kern="1200" cap="none" spc="0" normalizeH="0" baseline="0" noProof="0">
                <a:ln>
                  <a:noFill/>
                </a:ln>
                <a:solidFill>
                  <a:prstClr val="white"/>
                </a:solidFill>
                <a:effectLst/>
                <a:uLnTx/>
                <a:uFillTx/>
                <a:latin typeface="Calibri" panose="020F0502020204030204"/>
                <a:ea typeface="+mn-lt"/>
                <a:cs typeface="Calibri" panose="020F0502020204030204"/>
              </a:rPr>
              <a:t>antiracist, inclusive, multilingual,</a:t>
            </a:r>
            <a:r>
              <a:rPr kumimoji="0" lang="en-US" sz="2800" b="0" i="0" u="none" strike="noStrike" kern="1200" cap="none" spc="0" normalizeH="0" baseline="0" noProof="0">
                <a:ln>
                  <a:noFill/>
                </a:ln>
                <a:solidFill>
                  <a:srgbClr val="A5A5A5">
                    <a:lumMod val="20000"/>
                    <a:lumOff val="80000"/>
                  </a:srgbClr>
                </a:solidFill>
                <a:effectLst/>
                <a:uLnTx/>
                <a:uFillTx/>
                <a:latin typeface="Calibri" panose="020F0502020204030204"/>
                <a:ea typeface="+mn-lt"/>
                <a:cs typeface="Calibri" panose="020F0502020204030204"/>
              </a:rPr>
              <a:t> and </a:t>
            </a:r>
            <a:r>
              <a:rPr kumimoji="0" lang="en-US" sz="2800" b="1" i="0" u="sng" strike="noStrike" kern="1200" cap="none" spc="0" normalizeH="0" baseline="0" noProof="0">
                <a:ln>
                  <a:noFill/>
                </a:ln>
                <a:solidFill>
                  <a:srgbClr val="A5A5A5">
                    <a:lumMod val="20000"/>
                    <a:lumOff val="80000"/>
                  </a:srgbClr>
                </a:solidFill>
                <a:effectLst/>
                <a:uLnTx/>
                <a:uFillTx/>
                <a:latin typeface="Calibri" panose="020F0502020204030204"/>
                <a:ea typeface="+mn-lt"/>
                <a:cs typeface="Calibri" panose="020F0502020204030204"/>
              </a:rPr>
              <a:t>multicultural</a:t>
            </a: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 </a:t>
            </a:r>
            <a:r>
              <a:rPr kumimoji="0" lang="en-US" sz="2800" b="0" i="0" u="none" strike="noStrike" kern="1200" cap="none" spc="0" normalizeH="0" baseline="0" noProof="0">
                <a:ln>
                  <a:noFill/>
                </a:ln>
                <a:solidFill>
                  <a:srgbClr val="5B9BD5">
                    <a:lumMod val="20000"/>
                    <a:lumOff val="80000"/>
                  </a:srgbClr>
                </a:solidFill>
                <a:effectLst/>
                <a:uLnTx/>
                <a:uFillTx/>
                <a:latin typeface="Calibri" panose="020F0502020204030204"/>
                <a:ea typeface="+mn-lt"/>
                <a:cs typeface="Calibri" panose="020F0502020204030204"/>
              </a:rPr>
              <a:t>that values and affirms each and every student and their families</a:t>
            </a: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 and </a:t>
            </a:r>
            <a:r>
              <a:rPr kumimoji="0" lang="en-US" sz="2800" b="0" i="0" u="none" strike="noStrike" kern="1200" cap="none" spc="0" normalizeH="0" baseline="0" noProof="0">
                <a:ln>
                  <a:noFill/>
                </a:ln>
                <a:solidFill>
                  <a:srgbClr val="4472C4">
                    <a:lumMod val="20000"/>
                    <a:lumOff val="80000"/>
                  </a:srgbClr>
                </a:solidFill>
                <a:effectLst/>
                <a:uLnTx/>
                <a:uFillTx/>
                <a:latin typeface="Calibri" panose="020F0502020204030204"/>
                <a:ea typeface="+mn-lt"/>
                <a:cs typeface="Calibri" panose="020F0502020204030204"/>
              </a:rPr>
              <a:t>that creates equitable opportunities and experiences for all students, </a:t>
            </a:r>
            <a:r>
              <a:rPr kumimoji="0" lang="en-US" sz="2800" b="1" i="0" u="sng" strike="noStrike" kern="1200" cap="none" spc="0" normalizeH="0" baseline="0" noProof="0">
                <a:ln>
                  <a:noFill/>
                </a:ln>
                <a:solidFill>
                  <a:srgbClr val="4472C4">
                    <a:lumMod val="20000"/>
                    <a:lumOff val="80000"/>
                  </a:srgbClr>
                </a:solidFill>
                <a:effectLst/>
                <a:uLnTx/>
                <a:uFillTx/>
                <a:latin typeface="Calibri" panose="020F0502020204030204"/>
                <a:ea typeface="+mn-lt"/>
                <a:cs typeface="Calibri" panose="020F0502020204030204"/>
              </a:rPr>
              <a:t>particularly those who have been historically underserved</a:t>
            </a: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a:t>
            </a: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Segoe UI"/>
            </a:endParaRPr>
          </a:p>
        </p:txBody>
      </p:sp>
    </p:spTree>
    <p:extLst>
      <p:ext uri="{BB962C8B-B14F-4D97-AF65-F5344CB8AC3E}">
        <p14:creationId xmlns:p14="http://schemas.microsoft.com/office/powerpoint/2010/main" val="717685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FB2A-B584-8840-8B24-8A3289A98B97}"/>
              </a:ext>
            </a:extLst>
          </p:cNvPr>
          <p:cNvSpPr>
            <a:spLocks noGrp="1"/>
          </p:cNvSpPr>
          <p:nvPr>
            <p:ph type="title"/>
          </p:nvPr>
        </p:nvSpPr>
        <p:spPr>
          <a:xfrm>
            <a:off x="838200" y="681037"/>
            <a:ext cx="10515600" cy="1325563"/>
          </a:xfrm>
        </p:spPr>
        <p:txBody>
          <a:bodyPr>
            <a:normAutofit/>
          </a:bodyPr>
          <a:lstStyle/>
          <a:p>
            <a:r>
              <a:rPr lang="en-US" sz="2000" b="1">
                <a:solidFill>
                  <a:schemeClr val="tx2"/>
                </a:solidFill>
                <a:latin typeface="+mn-lt"/>
              </a:rPr>
              <a:t>Internal/External Meetings</a:t>
            </a:r>
          </a:p>
        </p:txBody>
      </p:sp>
      <p:sp>
        <p:nvSpPr>
          <p:cNvPr id="3" name="Content Placeholder 2">
            <a:extLst>
              <a:ext uri="{FF2B5EF4-FFF2-40B4-BE49-F238E27FC236}">
                <a16:creationId xmlns:a16="http://schemas.microsoft.com/office/drawing/2014/main" id="{7137C29C-6533-A9D3-B2F7-E9BC305DC4C0}"/>
              </a:ext>
            </a:extLst>
          </p:cNvPr>
          <p:cNvSpPr>
            <a:spLocks noGrp="1"/>
          </p:cNvSpPr>
          <p:nvPr>
            <p:ph idx="1"/>
          </p:nvPr>
        </p:nvSpPr>
        <p:spPr/>
        <p:txBody>
          <a:bodyPr/>
          <a:lstStyle/>
          <a:p>
            <a:r>
              <a:rPr lang="en-US" sz="2800"/>
              <a:t>DDS Central Office meets on a regular basis with the transition and autism service coordinators to discuss Turning 22 issues and identify alternative support models.</a:t>
            </a:r>
          </a:p>
          <a:p>
            <a:endParaRPr lang="en-US" sz="2800"/>
          </a:p>
          <a:p>
            <a:r>
              <a:rPr lang="en-US" sz="2800"/>
              <a:t>DDS works collaboratively with DESE and the other EOHHS agencies to address the unique needs of the individuals as they enter the DDS adult services. </a:t>
            </a:r>
          </a:p>
          <a:p>
            <a:endParaRPr lang="en-US"/>
          </a:p>
        </p:txBody>
      </p:sp>
      <p:pic>
        <p:nvPicPr>
          <p:cNvPr id="4" name="Picture 3">
            <a:extLst>
              <a:ext uri="{FF2B5EF4-FFF2-40B4-BE49-F238E27FC236}">
                <a16:creationId xmlns:a16="http://schemas.microsoft.com/office/drawing/2014/main" id="{44397D98-E5A7-1587-2242-C622E6F3CE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8200" y="365125"/>
            <a:ext cx="7864522" cy="304826"/>
          </a:xfrm>
          <a:prstGeom prst="rect">
            <a:avLst/>
          </a:prstGeom>
        </p:spPr>
      </p:pic>
    </p:spTree>
    <p:extLst>
      <p:ext uri="{BB962C8B-B14F-4D97-AF65-F5344CB8AC3E}">
        <p14:creationId xmlns:p14="http://schemas.microsoft.com/office/powerpoint/2010/main" val="3694284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1752701" y="400073"/>
            <a:ext cx="7772400" cy="182880"/>
          </a:xfrm>
        </p:spPr>
        <p:txBody>
          <a:bodyPr/>
          <a:lstStyle/>
          <a:p>
            <a:r>
              <a:rPr lang="en-US"/>
              <a:t>DDS, T22 and the 688 Process</a:t>
            </a:r>
          </a:p>
          <a:p>
            <a:endParaRPr lang="en-US"/>
          </a:p>
        </p:txBody>
      </p:sp>
      <p:sp>
        <p:nvSpPr>
          <p:cNvPr id="6" name="Title 2"/>
          <p:cNvSpPr txBox="1">
            <a:spLocks/>
          </p:cNvSpPr>
          <p:nvPr/>
        </p:nvSpPr>
        <p:spPr>
          <a:xfrm>
            <a:off x="1752701" y="809485"/>
            <a:ext cx="7924800" cy="457200"/>
          </a:xfrm>
          <a:prstGeom prst="rect">
            <a:avLst/>
          </a:prstGeom>
        </p:spPr>
        <p:txBody>
          <a:bodyPr lIns="0" tIns="0" rIns="0" bIns="0" anchor="ctr" anchorCtr="0"/>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269E"/>
                </a:solidFill>
                <a:effectLst/>
                <a:uLnTx/>
                <a:uFillTx/>
                <a:latin typeface="Arial"/>
                <a:ea typeface="+mj-ea"/>
                <a:cs typeface="Arial" pitchFamily="34" charset="0"/>
              </a:rPr>
              <a:t>Questions and Contacts</a:t>
            </a:r>
          </a:p>
        </p:txBody>
      </p:sp>
      <p:sp>
        <p:nvSpPr>
          <p:cNvPr id="2" name="Rectangle 1">
            <a:extLst>
              <a:ext uri="{FF2B5EF4-FFF2-40B4-BE49-F238E27FC236}">
                <a16:creationId xmlns:a16="http://schemas.microsoft.com/office/drawing/2014/main" id="{A5EB189D-5B82-4476-B577-D7753BCD5AA8}"/>
              </a:ext>
            </a:extLst>
          </p:cNvPr>
          <p:cNvSpPr/>
          <p:nvPr/>
        </p:nvSpPr>
        <p:spPr>
          <a:xfrm>
            <a:off x="1821810" y="1376785"/>
            <a:ext cx="8548381" cy="3785652"/>
          </a:xfrm>
          <a:prstGeom prst="rect">
            <a:avLst/>
          </a:prstGeom>
        </p:spPr>
        <p:txBody>
          <a:bodyPr wrap="square" lIns="91440" tIns="45720" rIns="91440" bIns="45720" anchor="t">
            <a:spAutoFit/>
          </a:bodyPr>
          <a:lstStyle/>
          <a:p>
            <a:pPr marL="800100" marR="0" lvl="1"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a:ea typeface="+mn-ea"/>
                <a:cs typeface="+mn-cs"/>
              </a:rPr>
              <a:t>Questions about the 688 Process can be directed to</a:t>
            </a:r>
          </a:p>
          <a:p>
            <a:pPr marL="457200" marR="0" lvl="1"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1200" cap="none" spc="0" normalizeH="0" baseline="0" noProof="0">
                <a:ln>
                  <a:noFill/>
                </a:ln>
                <a:solidFill>
                  <a:prstClr val="black"/>
                </a:solidFill>
                <a:effectLst/>
                <a:uLnTx/>
                <a:uFillTx/>
                <a:latin typeface="Arial"/>
                <a:ea typeface="+mn-ea"/>
                <a:cs typeface="+mn-cs"/>
              </a:rPr>
              <a:t>	</a:t>
            </a:r>
            <a:r>
              <a:rPr kumimoji="0" lang="en-US" sz="2400" b="1" i="0" u="none" strike="noStrike" kern="1200" cap="none" spc="0" normalizeH="0" baseline="0" noProof="0">
                <a:ln>
                  <a:noFill/>
                </a:ln>
                <a:solidFill>
                  <a:prstClr val="black"/>
                </a:solidFill>
                <a:effectLst/>
                <a:uLnTx/>
                <a:uFillTx/>
                <a:latin typeface="Arial"/>
                <a:ea typeface="+mn-ea"/>
                <a:cs typeface="+mn-cs"/>
              </a:rPr>
              <a:t>Victor Hernandez</a:t>
            </a:r>
          </a:p>
          <a:p>
            <a:pPr marL="457200" marR="0" lvl="1"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1200" cap="none" spc="0" normalizeH="0" baseline="0" noProof="0">
                <a:ln>
                  <a:noFill/>
                </a:ln>
                <a:solidFill>
                  <a:prstClr val="black"/>
                </a:solidFill>
                <a:effectLst/>
                <a:uLnTx/>
                <a:uFillTx/>
                <a:latin typeface="Arial"/>
                <a:ea typeface="+mn-ea"/>
                <a:cs typeface="+mn-cs"/>
              </a:rPr>
              <a:t>	Deputy Assistant Commissioner</a:t>
            </a:r>
          </a:p>
          <a:p>
            <a:pPr marL="457200" marR="0" lvl="1"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1200" cap="none" spc="0" normalizeH="0" baseline="0" noProof="0">
                <a:ln>
                  <a:noFill/>
                </a:ln>
                <a:solidFill>
                  <a:prstClr val="black"/>
                </a:solidFill>
                <a:effectLst/>
                <a:uLnTx/>
                <a:uFillTx/>
                <a:latin typeface="Arial"/>
                <a:ea typeface="+mn-ea"/>
                <a:cs typeface="+mn-cs"/>
              </a:rPr>
              <a:t>	</a:t>
            </a:r>
            <a:r>
              <a:rPr kumimoji="0" lang="en-US" sz="2400" b="1" i="0" u="none" strike="noStrike" kern="1200" cap="none" spc="0" normalizeH="0" baseline="0" noProof="0">
                <a:ln>
                  <a:noFill/>
                </a:ln>
                <a:solidFill>
                  <a:prstClr val="black"/>
                </a:solidFill>
                <a:effectLst/>
                <a:uLnTx/>
                <a:uFillTx/>
                <a:latin typeface="Arial"/>
                <a:ea typeface="+mn-ea"/>
                <a:cs typeface="+mn-cs"/>
                <a:hlinkClick r:id="rId3"/>
              </a:rPr>
              <a:t>Victor.Hernandez@mass.gov</a:t>
            </a:r>
            <a:endParaRPr kumimoji="0" lang="en-US" sz="2400" b="1" i="0" u="none" strike="noStrike" kern="1200" cap="none" spc="0" normalizeH="0" baseline="0" noProof="0">
              <a:ln>
                <a:noFill/>
              </a:ln>
              <a:solidFill>
                <a:prstClr val="black"/>
              </a:solidFill>
              <a:effectLst/>
              <a:uLnTx/>
              <a:uFillTx/>
              <a:latin typeface="Arial"/>
              <a:ea typeface="+mn-ea"/>
              <a:cs typeface="+mn-cs"/>
            </a:endParaRPr>
          </a:p>
          <a:p>
            <a:pPr marL="457200"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a:p>
            <a:pPr marL="800100" marR="0" lvl="1"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a:ea typeface="+mn-ea"/>
                <a:cs typeface="+mn-cs"/>
              </a:rPr>
              <a:t>Questions about the Virtual Gateway can be directed to</a:t>
            </a:r>
          </a:p>
          <a:p>
            <a:pPr marL="457200" marR="0" lvl="1"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1200" cap="none" spc="0" normalizeH="0" baseline="0" noProof="0">
                <a:ln>
                  <a:noFill/>
                </a:ln>
                <a:solidFill>
                  <a:prstClr val="black"/>
                </a:solidFill>
                <a:effectLst/>
                <a:uLnTx/>
                <a:uFillTx/>
                <a:latin typeface="Arial"/>
                <a:ea typeface="+mn-ea"/>
                <a:cs typeface="+mn-cs"/>
              </a:rPr>
              <a:t>	</a:t>
            </a:r>
            <a:r>
              <a:rPr kumimoji="0" lang="en-US" sz="2400" b="1" i="0" u="none" strike="noStrike" kern="1200" cap="none" spc="0" normalizeH="0" baseline="0" noProof="0">
                <a:ln>
                  <a:noFill/>
                </a:ln>
                <a:solidFill>
                  <a:prstClr val="black"/>
                </a:solidFill>
                <a:effectLst/>
                <a:uLnTx/>
                <a:uFillTx/>
                <a:latin typeface="Arial"/>
                <a:ea typeface="+mn-ea"/>
                <a:cs typeface="+mn-cs"/>
              </a:rPr>
              <a:t>The Bureau of Transitional Planning</a:t>
            </a:r>
          </a:p>
          <a:p>
            <a:pPr marL="457200" marR="0" lvl="1"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1200" cap="none" spc="0" normalizeH="0" baseline="0" noProof="0">
                <a:ln>
                  <a:noFill/>
                </a:ln>
                <a:solidFill>
                  <a:prstClr val="black"/>
                </a:solidFill>
                <a:effectLst/>
                <a:uLnTx/>
                <a:uFillTx/>
                <a:latin typeface="Arial"/>
                <a:ea typeface="+mn-ea"/>
                <a:cs typeface="+mn-cs"/>
              </a:rPr>
              <a:t>	</a:t>
            </a:r>
            <a:r>
              <a:rPr kumimoji="0" lang="en-US" sz="2400" b="1" i="0" u="none" strike="noStrike" kern="1200" cap="none" spc="0" normalizeH="0" baseline="0" noProof="0">
                <a:ln>
                  <a:noFill/>
                </a:ln>
                <a:solidFill>
                  <a:prstClr val="black"/>
                </a:solidFill>
                <a:effectLst/>
                <a:uLnTx/>
                <a:uFillTx/>
                <a:latin typeface="Arial"/>
                <a:ea typeface="+mn-ea"/>
                <a:cs typeface="+mn-cs"/>
                <a:hlinkClick r:id="rId4"/>
              </a:rPr>
              <a:t>T22UserAssistance@mass.gov</a:t>
            </a:r>
            <a:endParaRPr kumimoji="0" lang="en-US" sz="2400" b="1" i="0" u="none" strike="noStrike" kern="1200" cap="none" spc="0" normalizeH="0" baseline="0" noProof="0">
              <a:ln>
                <a:noFill/>
              </a:ln>
              <a:solidFill>
                <a:prstClr val="black"/>
              </a:solidFill>
              <a:effectLst/>
              <a:uLnTx/>
              <a:uFillTx/>
              <a:latin typeface="Arial"/>
              <a:ea typeface="+mn-ea"/>
              <a:cs typeface="+mn-cs"/>
            </a:endParaRPr>
          </a:p>
          <a:p>
            <a:pPr marL="457200" marR="0" lvl="1"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1200" cap="none" spc="0" normalizeH="0" baseline="0" noProof="0">
                <a:ln>
                  <a:noFill/>
                </a:ln>
                <a:solidFill>
                  <a:prstClr val="black"/>
                </a:solidFill>
                <a:effectLst/>
                <a:uLnTx/>
                <a:uFillTx/>
                <a:latin typeface="Arial"/>
                <a:ea typeface="+mn-ea"/>
                <a:cs typeface="+mn-cs"/>
              </a:rPr>
              <a:t>  </a:t>
            </a:r>
          </a:p>
          <a:p>
            <a:pPr marL="800100" marR="0" lvl="1"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3" name="Title 2">
            <a:extLst>
              <a:ext uri="{FF2B5EF4-FFF2-40B4-BE49-F238E27FC236}">
                <a16:creationId xmlns:a16="http://schemas.microsoft.com/office/drawing/2014/main" id="{21B312FF-55E3-0C66-D3DD-B5A21CFF6BCB}"/>
              </a:ext>
            </a:extLst>
          </p:cNvPr>
          <p:cNvSpPr>
            <a:spLocks noGrp="1"/>
          </p:cNvSpPr>
          <p:nvPr>
            <p:ph type="title" idx="4294967295"/>
          </p:nvPr>
        </p:nvSpPr>
        <p:spPr/>
        <p:txBody>
          <a:bodyPr/>
          <a:lstStyle/>
          <a:p>
            <a:pPr algn="r"/>
            <a:r>
              <a:rPr lang="en-US">
                <a:solidFill>
                  <a:schemeClr val="bg1"/>
                </a:solidFill>
              </a:rPr>
              <a:t>DDS Slide 10</a:t>
            </a:r>
          </a:p>
        </p:txBody>
      </p:sp>
    </p:spTree>
    <p:extLst>
      <p:ext uri="{BB962C8B-B14F-4D97-AF65-F5344CB8AC3E}">
        <p14:creationId xmlns:p14="http://schemas.microsoft.com/office/powerpoint/2010/main" val="2494605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sz="8000" kern="1200">
                <a:solidFill>
                  <a:srgbClr val="FFFFFF"/>
                </a:solidFill>
                <a:latin typeface="+mj-lt"/>
                <a:ea typeface="+mj-ea"/>
                <a:cs typeface="+mj-cs"/>
              </a:rPr>
              <a:t>Special Education Updates</a:t>
            </a:r>
          </a:p>
        </p:txBody>
      </p:sp>
      <p:cxnSp>
        <p:nvCxnSpPr>
          <p:cNvPr id="12"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330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latin typeface="Arial"/>
                <a:cs typeface="Segoe UI Semibold"/>
              </a:rPr>
              <a:t>Child Count Reporting Deadline</a:t>
            </a:r>
          </a:p>
        </p:txBody>
      </p:sp>
      <p:sp>
        <p:nvSpPr>
          <p:cNvPr id="3" name="Content Placeholder 2"/>
          <p:cNvSpPr>
            <a:spLocks noGrp="1"/>
          </p:cNvSpPr>
          <p:nvPr>
            <p:ph idx="1"/>
          </p:nvPr>
        </p:nvSpPr>
        <p:spPr>
          <a:xfrm>
            <a:off x="291657" y="2042411"/>
            <a:ext cx="11647058" cy="4635303"/>
          </a:xfrm>
        </p:spPr>
        <p:txBody>
          <a:bodyPr vert="horz" lIns="91440" tIns="45720" rIns="91440" bIns="45720" rtlCol="0" anchor="t">
            <a:noAutofit/>
          </a:bodyPr>
          <a:lstStyle/>
          <a:p>
            <a:pPr marL="0" indent="0">
              <a:buNone/>
            </a:pPr>
            <a:r>
              <a:rPr lang="en-US" b="1" dirty="0">
                <a:latin typeface="Segoe UI"/>
                <a:cs typeface="Segoe UI"/>
              </a:rPr>
              <a:t>IDEA Equitable Services Child Count Reporting is due:</a:t>
            </a:r>
          </a:p>
          <a:p>
            <a:r>
              <a:rPr lang="en-US" dirty="0">
                <a:latin typeface="Segoe UI"/>
                <a:cs typeface="Segoe UI"/>
              </a:rPr>
              <a:t>Reminder: Districts are required under IDEA to submit annual child count data </a:t>
            </a:r>
            <a:r>
              <a:rPr lang="en-US" u="sng" dirty="0">
                <a:latin typeface="Segoe UI"/>
                <a:cs typeface="Segoe UI"/>
              </a:rPr>
              <a:t>as soon as possible</a:t>
            </a:r>
            <a:r>
              <a:rPr lang="en-US" dirty="0">
                <a:latin typeface="Segoe UI"/>
                <a:cs typeface="Segoe UI"/>
              </a:rPr>
              <a:t>.</a:t>
            </a:r>
          </a:p>
          <a:p>
            <a:r>
              <a:rPr lang="en-US" dirty="0">
                <a:latin typeface="Segoe UI"/>
                <a:cs typeface="Segoe UI"/>
              </a:rPr>
              <a:t>Child counts for SY2023-2024 must be as of </a:t>
            </a:r>
            <a:r>
              <a:rPr lang="en-US" u="sng" dirty="0">
                <a:latin typeface="Segoe UI"/>
                <a:cs typeface="Segoe UI"/>
              </a:rPr>
              <a:t>October 1, 2023</a:t>
            </a:r>
            <a:r>
              <a:rPr lang="en-US" dirty="0">
                <a:latin typeface="Segoe UI"/>
                <a:cs typeface="Segoe UI"/>
              </a:rPr>
              <a:t>.</a:t>
            </a:r>
          </a:p>
          <a:p>
            <a:r>
              <a:rPr lang="en-US" dirty="0">
                <a:latin typeface="Segoe UI"/>
                <a:cs typeface="Segoe UI"/>
              </a:rPr>
              <a:t>Districts will be using the new IDEA Equitable Services Annual Child Count application located in the </a:t>
            </a:r>
            <a:r>
              <a:rPr lang="en-US" u="sng" dirty="0">
                <a:solidFill>
                  <a:srgbClr val="0000FF"/>
                </a:solidFill>
                <a:effectLst/>
                <a:latin typeface="Aptos"/>
                <a:ea typeface="Aptos" panose="020B0004020202020204" pitchFamily="34" charset="0"/>
                <a:cs typeface="Cordia New"/>
                <a:hlinkClick r:id="rId3"/>
              </a:rPr>
              <a:t>Security Portal</a:t>
            </a:r>
            <a:r>
              <a:rPr lang="en-US" dirty="0">
                <a:latin typeface="Segoe UI"/>
                <a:cs typeface="Segoe UI"/>
              </a:rPr>
              <a:t>. </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endParaRPr lang="zh-CN" altLang="en-US" dirty="0"/>
          </a:p>
        </p:txBody>
      </p:sp>
    </p:spTree>
    <p:extLst>
      <p:ext uri="{BB962C8B-B14F-4D97-AF65-F5344CB8AC3E}">
        <p14:creationId xmlns:p14="http://schemas.microsoft.com/office/powerpoint/2010/main" val="1034859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CDC0C5-7A7E-4C76-848A-4C16F824E5A6}"/>
              </a:ext>
            </a:extLst>
          </p:cNvPr>
          <p:cNvSpPr>
            <a:spLocks noGrp="1"/>
          </p:cNvSpPr>
          <p:nvPr>
            <p:ph type="title"/>
          </p:nvPr>
        </p:nvSpPr>
        <p:spPr/>
        <p:txBody>
          <a:bodyPr>
            <a:normAutofit fontScale="90000"/>
          </a:bodyPr>
          <a:lstStyle/>
          <a:p>
            <a:r>
              <a:rPr lang="en-US"/>
              <a:t>New Resources on Section 504 Civil Rights</a:t>
            </a:r>
          </a:p>
        </p:txBody>
      </p:sp>
      <p:sp>
        <p:nvSpPr>
          <p:cNvPr id="2" name="Content Placeholder 1">
            <a:extLst>
              <a:ext uri="{FF2B5EF4-FFF2-40B4-BE49-F238E27FC236}">
                <a16:creationId xmlns:a16="http://schemas.microsoft.com/office/drawing/2014/main" id="{BFEDBF2C-01BF-4F30-895D-C702E925B50C}"/>
              </a:ext>
            </a:extLst>
          </p:cNvPr>
          <p:cNvSpPr>
            <a:spLocks noGrp="1"/>
          </p:cNvSpPr>
          <p:nvPr>
            <p:ph idx="1"/>
          </p:nvPr>
        </p:nvSpPr>
        <p:spPr>
          <a:xfrm>
            <a:off x="658368" y="2002972"/>
            <a:ext cx="10695432" cy="4489902"/>
          </a:xfrm>
        </p:spPr>
        <p:txBody>
          <a:bodyPr vert="horz" lIns="91440" tIns="45720" rIns="91440" bIns="45720" rtlCol="0" anchor="t">
            <a:normAutofit lnSpcReduction="10000"/>
          </a:bodyPr>
          <a:lstStyle/>
          <a:p>
            <a:pPr marL="0" indent="0">
              <a:buNone/>
            </a:pPr>
            <a:r>
              <a:rPr lang="en-US" sz="2000">
                <a:solidFill>
                  <a:srgbClr val="221E1F"/>
                </a:solidFill>
                <a:effectLst/>
                <a:latin typeface="+mn-lt"/>
                <a:ea typeface="Calibri" panose="020F0502020204030204" pitchFamily="34" charset="0"/>
                <a:cs typeface="Arial"/>
              </a:rPr>
              <a:t>On February 20</a:t>
            </a:r>
            <a:r>
              <a:rPr lang="en-US" sz="2000" baseline="30000">
                <a:solidFill>
                  <a:srgbClr val="221E1F"/>
                </a:solidFill>
                <a:effectLst/>
                <a:latin typeface="+mn-lt"/>
                <a:ea typeface="Calibri" panose="020F0502020204030204" pitchFamily="34" charset="0"/>
                <a:cs typeface="Arial"/>
              </a:rPr>
              <a:t>th</a:t>
            </a:r>
            <a:r>
              <a:rPr lang="en-US" sz="2000">
                <a:solidFill>
                  <a:srgbClr val="221E1F"/>
                </a:solidFill>
                <a:effectLst/>
                <a:latin typeface="+mn-lt"/>
                <a:ea typeface="Calibri" panose="020F0502020204030204" pitchFamily="34" charset="0"/>
                <a:cs typeface="Arial"/>
              </a:rPr>
              <a:t>, the U.S. Department of Education’s Office for Civil Rights (OCR) released four </a:t>
            </a:r>
            <a:r>
              <a:rPr lang="en-US" sz="2000">
                <a:solidFill>
                  <a:srgbClr val="221E1F"/>
                </a:solidFill>
                <a:latin typeface="+mn-lt"/>
                <a:ea typeface="Calibri" panose="020F0502020204030204" pitchFamily="34" charset="0"/>
                <a:cs typeface="Arial"/>
              </a:rPr>
              <a:t>(4) new</a:t>
            </a:r>
            <a:r>
              <a:rPr lang="en-US" sz="2000">
                <a:solidFill>
                  <a:srgbClr val="221E1F"/>
                </a:solidFill>
                <a:effectLst/>
                <a:latin typeface="+mn-lt"/>
                <a:ea typeface="Calibri" panose="020F0502020204030204" pitchFamily="34" charset="0"/>
                <a:cs typeface="Arial"/>
              </a:rPr>
              <a:t> resources with information for students, parents and families, and schools addressing civil rights of students with disabilities, as well as a data snapshot about education access for students with disabilities drawn from </a:t>
            </a:r>
            <a:r>
              <a:rPr lang="en-US" sz="2000">
                <a:solidFill>
                  <a:srgbClr val="221E1F"/>
                </a:solidFill>
                <a:latin typeface="+mn-lt"/>
                <a:ea typeface="Calibri" panose="020F0502020204030204" pitchFamily="34" charset="0"/>
                <a:cs typeface="Arial"/>
              </a:rPr>
              <a:t>OCR’s 2020-21 </a:t>
            </a:r>
            <a:r>
              <a:rPr lang="en-US" sz="2000" u="sng">
                <a:solidFill>
                  <a:srgbClr val="0078D7"/>
                </a:solidFill>
                <a:latin typeface="+mn-lt"/>
                <a:ea typeface="Calibri" panose="020F0502020204030204" pitchFamily="34" charset="0"/>
                <a:cs typeface="Arial"/>
                <a:hlinkClick r:id="rId2"/>
              </a:rPr>
              <a:t>Civil Rights Data Collection (CRDC)</a:t>
            </a:r>
            <a:r>
              <a:rPr lang="en-US" sz="2000">
                <a:solidFill>
                  <a:srgbClr val="221E1F"/>
                </a:solidFill>
                <a:latin typeface="+mn-lt"/>
                <a:ea typeface="Calibri" panose="020F0502020204030204" pitchFamily="34" charset="0"/>
                <a:cs typeface="Arial"/>
              </a:rPr>
              <a:t>. </a:t>
            </a:r>
            <a:endParaRPr lang="en-US">
              <a:solidFill>
                <a:srgbClr val="000000"/>
              </a:solidFill>
              <a:ea typeface="Calibri" panose="020F0502020204030204" pitchFamily="34" charset="0"/>
            </a:endParaRPr>
          </a:p>
          <a:p>
            <a:r>
              <a:rPr lang="en-US" sz="2000">
                <a:solidFill>
                  <a:srgbClr val="221E1F"/>
                </a:solidFill>
                <a:latin typeface="+mn-lt"/>
                <a:ea typeface="Calibri" panose="020F0502020204030204" pitchFamily="34" charset="0"/>
                <a:cs typeface="Arial"/>
              </a:rPr>
              <a:t>The four (4) new</a:t>
            </a:r>
            <a:r>
              <a:rPr lang="en-US" sz="2000">
                <a:solidFill>
                  <a:srgbClr val="221E1F"/>
                </a:solidFill>
                <a:effectLst/>
                <a:latin typeface="+mn-lt"/>
                <a:ea typeface="Calibri" panose="020F0502020204030204" pitchFamily="34" charset="0"/>
                <a:cs typeface="Arial"/>
              </a:rPr>
              <a:t> resources address common medical conditions that can be disabilities for purposes of Section 504</a:t>
            </a:r>
            <a:r>
              <a:rPr lang="en-US" sz="2000">
                <a:solidFill>
                  <a:srgbClr val="221E1F"/>
                </a:solidFill>
                <a:latin typeface="+mn-lt"/>
                <a:ea typeface="Calibri" panose="020F0502020204030204" pitchFamily="34" charset="0"/>
                <a:cs typeface="Arial"/>
              </a:rPr>
              <a:t> a</a:t>
            </a:r>
            <a:r>
              <a:rPr lang="en-US" sz="2000">
                <a:solidFill>
                  <a:srgbClr val="221E1F"/>
                </a:solidFill>
                <a:effectLst/>
                <a:latin typeface="+mn-lt"/>
                <a:ea typeface="Calibri" panose="020F0502020204030204" pitchFamily="34" charset="0"/>
                <a:cs typeface="Arial"/>
              </a:rPr>
              <a:t>nd are available on the </a:t>
            </a:r>
            <a:r>
              <a:rPr lang="en-US" sz="2000" u="sng">
                <a:solidFill>
                  <a:srgbClr val="0078D7"/>
                </a:solidFill>
                <a:effectLst/>
                <a:latin typeface="+mn-lt"/>
                <a:ea typeface="Calibri" panose="020F0502020204030204" pitchFamily="34" charset="0"/>
                <a:cs typeface="Arial"/>
                <a:hlinkClick r:id="rId3" tooltip="https://www2.ed.gov/about/offices/list/ocr/index.html"/>
              </a:rPr>
              <a:t>OCR website</a:t>
            </a:r>
            <a:r>
              <a:rPr lang="en-US" sz="2000" u="sng">
                <a:solidFill>
                  <a:srgbClr val="0078D7"/>
                </a:solidFill>
                <a:effectLst/>
                <a:latin typeface="+mn-lt"/>
                <a:ea typeface="Calibri" panose="020F0502020204030204" pitchFamily="34" charset="0"/>
                <a:cs typeface="Arial"/>
              </a:rPr>
              <a:t>:</a:t>
            </a:r>
            <a:endParaRPr lang="en-US" sz="2000">
              <a:solidFill>
                <a:srgbClr val="221E1F"/>
              </a:solidFill>
              <a:latin typeface="Calibri"/>
            </a:endParaRPr>
          </a:p>
          <a:p>
            <a:pPr lvl="1"/>
            <a:r>
              <a:rPr lang="en-US" sz="2000" u="sng">
                <a:solidFill>
                  <a:srgbClr val="0078D7"/>
                </a:solidFill>
                <a:effectLst/>
                <a:latin typeface="+mn-lt"/>
                <a:ea typeface="Calibri" panose="020F0502020204030204" pitchFamily="34" charset="0"/>
                <a:cs typeface="Arial"/>
                <a:hlinkClick r:id="rId4" tooltip="https://www2.ed.gov/about/offices/list/ocr/docs/ocr-factsheet-asthma-202402.pdf"/>
              </a:rPr>
              <a:t>asthma</a:t>
            </a:r>
            <a:r>
              <a:rPr lang="en-US" sz="2000">
                <a:solidFill>
                  <a:srgbClr val="221E1F"/>
                </a:solidFill>
                <a:effectLst/>
                <a:latin typeface="+mn-lt"/>
                <a:ea typeface="Calibri" panose="020F0502020204030204" pitchFamily="34" charset="0"/>
                <a:cs typeface="Arial"/>
              </a:rPr>
              <a:t>, </a:t>
            </a:r>
          </a:p>
          <a:p>
            <a:pPr lvl="1"/>
            <a:r>
              <a:rPr lang="en-US" sz="2000" u="sng">
                <a:solidFill>
                  <a:srgbClr val="0078D7"/>
                </a:solidFill>
                <a:effectLst/>
                <a:latin typeface="+mn-lt"/>
                <a:ea typeface="Calibri" panose="020F0502020204030204" pitchFamily="34" charset="0"/>
                <a:cs typeface="Arial"/>
                <a:hlinkClick r:id="rId5" tooltip="https://www2.ed.gov/about/offices/list/ocr/docs/ocr-factsheet-diabetes-202402.pdf"/>
              </a:rPr>
              <a:t>diabetes</a:t>
            </a:r>
            <a:r>
              <a:rPr lang="en-US" sz="2000">
                <a:solidFill>
                  <a:srgbClr val="221E1F"/>
                </a:solidFill>
                <a:effectLst/>
                <a:latin typeface="+mn-lt"/>
                <a:ea typeface="Calibri" panose="020F0502020204030204" pitchFamily="34" charset="0"/>
                <a:cs typeface="Arial"/>
              </a:rPr>
              <a:t>, </a:t>
            </a:r>
          </a:p>
          <a:p>
            <a:pPr lvl="1"/>
            <a:r>
              <a:rPr lang="en-US" sz="2000" u="sng">
                <a:solidFill>
                  <a:srgbClr val="0078D7"/>
                </a:solidFill>
                <a:effectLst/>
                <a:latin typeface="+mn-lt"/>
                <a:ea typeface="Calibri" panose="020F0502020204030204" pitchFamily="34" charset="0"/>
                <a:cs typeface="Arial"/>
                <a:hlinkClick r:id="rId6" tooltip="https://www2.ed.gov/about/offices/list/ocr/docs/ocr-factsheet-food-allergies-202402.pdf"/>
              </a:rPr>
              <a:t>food allergies</a:t>
            </a:r>
            <a:r>
              <a:rPr lang="en-US" sz="2000">
                <a:solidFill>
                  <a:srgbClr val="221E1F"/>
                </a:solidFill>
                <a:effectLst/>
                <a:latin typeface="+mn-lt"/>
                <a:ea typeface="Calibri" panose="020F0502020204030204" pitchFamily="34" charset="0"/>
                <a:cs typeface="Arial"/>
              </a:rPr>
              <a:t>, and </a:t>
            </a:r>
          </a:p>
          <a:p>
            <a:pPr lvl="1"/>
            <a:r>
              <a:rPr lang="en-US" sz="2000" u="sng">
                <a:solidFill>
                  <a:srgbClr val="0078D7"/>
                </a:solidFill>
                <a:effectLst/>
                <a:latin typeface="+mn-lt"/>
                <a:ea typeface="Calibri" panose="020F0502020204030204" pitchFamily="34" charset="0"/>
                <a:cs typeface="Arial"/>
                <a:hlinkClick r:id="rId7" tooltip="https://www2.ed.gov/about/offices/list/ocr/docs/ocr-factsheet-gerd-202402.pdf"/>
              </a:rPr>
              <a:t>GERD</a:t>
            </a:r>
            <a:r>
              <a:rPr lang="en-US" sz="2000">
                <a:solidFill>
                  <a:srgbClr val="221E1F"/>
                </a:solidFill>
                <a:effectLst/>
                <a:latin typeface="+mn-lt"/>
                <a:ea typeface="Calibri" panose="020F0502020204030204" pitchFamily="34" charset="0"/>
                <a:cs typeface="Arial"/>
              </a:rPr>
              <a:t> </a:t>
            </a:r>
          </a:p>
          <a:p>
            <a:pPr marL="0" lvl="1" indent="0">
              <a:buNone/>
            </a:pPr>
            <a:endParaRPr lang="en-US" sz="2000">
              <a:solidFill>
                <a:srgbClr val="221E1F"/>
              </a:solidFill>
              <a:effectLst/>
              <a:latin typeface="+mn-lt"/>
              <a:ea typeface="Calibri" panose="020F0502020204030204" pitchFamily="34" charset="0"/>
            </a:endParaRPr>
          </a:p>
          <a:p>
            <a:pPr marL="0" lvl="1" indent="0">
              <a:buNone/>
            </a:pPr>
            <a:r>
              <a:rPr lang="en-US" sz="2000">
                <a:solidFill>
                  <a:srgbClr val="221E1F"/>
                </a:solidFill>
                <a:effectLst/>
                <a:latin typeface="+mn-lt"/>
                <a:ea typeface="Calibri" panose="020F0502020204030204" pitchFamily="34" charset="0"/>
              </a:rPr>
              <a:t>These resources, which are applicable to all levels of education, explain when these medical conditions trigger protections under Section 504, what kind of modifications an educational institution may need to take to avoid unlawful discrimination, and what an institution may need to do to remedy past discrimination. </a:t>
            </a:r>
            <a:endParaRPr lang="en-US" sz="2000">
              <a:effectLst/>
              <a:latin typeface="+mn-lt"/>
              <a:ea typeface="Calibri" panose="020F0502020204030204" pitchFamily="34" charset="0"/>
            </a:endParaRPr>
          </a:p>
          <a:p>
            <a:endParaRPr lang="en-US" sz="1800">
              <a:effectLst/>
              <a:latin typeface="+mn-lt"/>
              <a:ea typeface="Calibri" panose="020F0502020204030204" pitchFamily="34" charset="0"/>
            </a:endParaRPr>
          </a:p>
          <a:p>
            <a:pPr marL="0" indent="0">
              <a:buNone/>
            </a:pPr>
            <a:endParaRPr lang="en-US"/>
          </a:p>
        </p:txBody>
      </p:sp>
    </p:spTree>
    <p:extLst>
      <p:ext uri="{BB962C8B-B14F-4D97-AF65-F5344CB8AC3E}">
        <p14:creationId xmlns:p14="http://schemas.microsoft.com/office/powerpoint/2010/main" val="2237648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ECBD972-DCD7-6DE8-34D6-A6EA0D3E0F07}"/>
              </a:ext>
            </a:extLst>
          </p:cNvPr>
          <p:cNvSpPr>
            <a:spLocks noGrp="1"/>
          </p:cNvSpPr>
          <p:nvPr>
            <p:ph type="title"/>
          </p:nvPr>
        </p:nvSpPr>
        <p:spPr>
          <a:xfrm>
            <a:off x="568325" y="577851"/>
            <a:ext cx="11369675" cy="926858"/>
          </a:xfrm>
        </p:spPr>
        <p:txBody>
          <a:bodyPr/>
          <a:lstStyle/>
          <a:p>
            <a:r>
              <a:rPr lang="en-US" b="0" i="0">
                <a:effectLst/>
                <a:latin typeface="-apple-system"/>
              </a:rPr>
              <a:t>Update on</a:t>
            </a:r>
            <a:r>
              <a:rPr lang="en-US">
                <a:latin typeface="-apple-system"/>
              </a:rPr>
              <a:t> </a:t>
            </a:r>
            <a:r>
              <a:rPr lang="en-US" b="0" i="0">
                <a:effectLst/>
                <a:latin typeface="-apple-system"/>
              </a:rPr>
              <a:t>Implementing Strategies to Reduce or Eliminate the Use of Time-Out Rooms Federal Competitive Special Education Program Grant</a:t>
            </a:r>
            <a:br>
              <a:rPr lang="en-US" b="0" i="0">
                <a:solidFill>
                  <a:srgbClr val="222222"/>
                </a:solidFill>
                <a:effectLst/>
                <a:highlight>
                  <a:srgbClr val="FFFFFF"/>
                </a:highlight>
                <a:latin typeface="-apple-system"/>
              </a:rPr>
            </a:br>
            <a:endParaRPr lang="en-US"/>
          </a:p>
        </p:txBody>
      </p:sp>
      <p:sp>
        <p:nvSpPr>
          <p:cNvPr id="3" name="Content Placeholder 2">
            <a:extLst>
              <a:ext uri="{FF2B5EF4-FFF2-40B4-BE49-F238E27FC236}">
                <a16:creationId xmlns:a16="http://schemas.microsoft.com/office/drawing/2014/main" id="{97463F2B-84D6-C306-D93E-55CBE3B6D6D9}"/>
              </a:ext>
            </a:extLst>
          </p:cNvPr>
          <p:cNvSpPr>
            <a:spLocks noGrp="1"/>
          </p:cNvSpPr>
          <p:nvPr>
            <p:ph idx="1"/>
          </p:nvPr>
        </p:nvSpPr>
        <p:spPr>
          <a:xfrm>
            <a:off x="567743" y="2393353"/>
            <a:ext cx="11370972" cy="3886796"/>
          </a:xfrm>
        </p:spPr>
        <p:txBody>
          <a:bodyPr vert="horz" lIns="91440" tIns="45720" rIns="91440" bIns="45720" rtlCol="0" anchor="t">
            <a:noAutofit/>
          </a:bodyPr>
          <a:lstStyle/>
          <a:p>
            <a:r>
              <a:rPr lang="en-US" sz="2400">
                <a:latin typeface="Segoe UI"/>
                <a:cs typeface="Segoe UI"/>
              </a:rPr>
              <a:t>69 applications</a:t>
            </a:r>
            <a:endParaRPr lang="en-US" sz="2400"/>
          </a:p>
          <a:p>
            <a:pPr lvl="1"/>
            <a:r>
              <a:rPr lang="en-US" sz="2000" i="1">
                <a:latin typeface="Segoe UI"/>
                <a:cs typeface="Segoe UI"/>
              </a:rPr>
              <a:t>16 approved special education programs</a:t>
            </a:r>
            <a:endParaRPr lang="en-US" sz="2400"/>
          </a:p>
          <a:p>
            <a:pPr lvl="1"/>
            <a:r>
              <a:rPr lang="en-US" sz="2000" i="1">
                <a:latin typeface="Segoe UI"/>
                <a:cs typeface="Segoe UI"/>
              </a:rPr>
              <a:t>3 charter schools</a:t>
            </a:r>
            <a:endParaRPr lang="en-US" sz="2400"/>
          </a:p>
          <a:p>
            <a:pPr lvl="1"/>
            <a:r>
              <a:rPr lang="en-US" sz="2000" i="1">
                <a:latin typeface="Segoe UI"/>
                <a:cs typeface="Segoe UI"/>
              </a:rPr>
              <a:t>7 educational collaboratives</a:t>
            </a:r>
            <a:endParaRPr lang="en-US" sz="2400"/>
          </a:p>
          <a:p>
            <a:pPr lvl="1"/>
            <a:r>
              <a:rPr lang="en-US" sz="2000" i="1">
                <a:latin typeface="Segoe UI"/>
                <a:cs typeface="Segoe UI"/>
              </a:rPr>
              <a:t>43 public school districts</a:t>
            </a:r>
            <a:endParaRPr lang="en-US" sz="2400"/>
          </a:p>
          <a:p>
            <a:r>
              <a:rPr lang="en-US" sz="2400">
                <a:latin typeface="Segoe UI"/>
                <a:cs typeface="Segoe UI"/>
              </a:rPr>
              <a:t>We expect to award funds to 19 applicants, representative from multiple types of entities and regions across the state.</a:t>
            </a:r>
          </a:p>
          <a:p>
            <a:r>
              <a:rPr lang="en-US" sz="2400">
                <a:latin typeface="Segoe UI"/>
                <a:cs typeface="Segoe UI"/>
              </a:rPr>
              <a:t>Due to the overwhelming interest, we are considering offering another grant in FY25. Stay tuned for more information.</a:t>
            </a:r>
            <a:endParaRPr lang="en-US"/>
          </a:p>
          <a:p>
            <a:endParaRPr lang="en-US"/>
          </a:p>
        </p:txBody>
      </p:sp>
      <p:sp>
        <p:nvSpPr>
          <p:cNvPr id="4" name="Slide Number Placeholder 3">
            <a:extLst>
              <a:ext uri="{FF2B5EF4-FFF2-40B4-BE49-F238E27FC236}">
                <a16:creationId xmlns:a16="http://schemas.microsoft.com/office/drawing/2014/main" id="{4010C6EB-18CD-EAB3-8EE4-2EF82DC93302}"/>
              </a:ext>
              <a:ext uri="{C183D7F6-B498-43B3-948B-1728B52AA6E4}">
                <adec:decorative xmlns:adec="http://schemas.microsoft.com/office/drawing/2017/decorative" val="1"/>
              </a:ext>
            </a:extLst>
          </p:cNvPr>
          <p:cNvSpPr>
            <a:spLocks noGrp="1"/>
          </p:cNvSpPr>
          <p:nvPr>
            <p:ph type="sldNum" sz="quarter" idx="12"/>
          </p:nvPr>
        </p:nvSpPr>
        <p:spPr/>
        <p:txBody>
          <a:bodyPr/>
          <a:lstStyle/>
          <a:p>
            <a:endParaRPr lang="zh-CN" altLang="en-US"/>
          </a:p>
        </p:txBody>
      </p:sp>
    </p:spTree>
    <p:extLst>
      <p:ext uri="{BB962C8B-B14F-4D97-AF65-F5344CB8AC3E}">
        <p14:creationId xmlns:p14="http://schemas.microsoft.com/office/powerpoint/2010/main" val="39980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sz="8000" kern="1200">
                <a:solidFill>
                  <a:srgbClr val="FFFFFF"/>
                </a:solidFill>
                <a:latin typeface="+mj-lt"/>
                <a:ea typeface="+mj-ea"/>
                <a:cs typeface="+mj-cs"/>
              </a:rPr>
              <a:t>New IEP Update</a:t>
            </a:r>
          </a:p>
        </p:txBody>
      </p:sp>
      <p:cxnSp>
        <p:nvCxnSpPr>
          <p:cNvPr id="9" name="Straight Connector 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87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a:solidFill>
                  <a:srgbClr val="242424"/>
                </a:solidFill>
                <a:latin typeface="Segoe UI"/>
                <a:cs typeface="Segoe UI"/>
              </a:rPr>
              <a:t>New IEP Implementation Support Survey</a:t>
            </a:r>
            <a:endParaRPr lang="en-US" sz="3200" b="1"/>
          </a:p>
          <a:p>
            <a:endParaRPr lang="en-US" sz="2100">
              <a:solidFill>
                <a:srgbClr val="004B8B"/>
              </a:solidFill>
              <a:latin typeface="Segoe UI"/>
              <a:cs typeface="Segoe UI"/>
            </a:endParaRPr>
          </a:p>
          <a:p>
            <a:endParaRPr lang="en-US" sz="1100">
              <a:solidFill>
                <a:srgbClr val="616161"/>
              </a:solidFill>
              <a:latin typeface="Segoe UI"/>
              <a:cs typeface="Segoe UI"/>
            </a:endParaRPr>
          </a:p>
          <a:p>
            <a:endParaRPr lang="en-US">
              <a:cs typeface="Calibri Light"/>
            </a:endParaRPr>
          </a:p>
        </p:txBody>
      </p:sp>
      <p:sp>
        <p:nvSpPr>
          <p:cNvPr id="3" name="Subtitle 2"/>
          <p:cNvSpPr>
            <a:spLocks noGrp="1"/>
          </p:cNvSpPr>
          <p:nvPr>
            <p:ph type="subTitle" idx="1"/>
          </p:nvPr>
        </p:nvSpPr>
        <p:spPr/>
        <p:txBody>
          <a:bodyPr vert="horz" lIns="91440" tIns="45720" rIns="91440" bIns="45720" rtlCol="0" anchor="t">
            <a:normAutofit/>
          </a:bodyPr>
          <a:lstStyle/>
          <a:p>
            <a:endParaRPr lang="en-US" sz="1100">
              <a:solidFill>
                <a:srgbClr val="004B8B"/>
              </a:solidFill>
              <a:latin typeface="Segoe UI"/>
              <a:cs typeface="Segoe UI"/>
            </a:endParaRPr>
          </a:p>
          <a:p>
            <a:r>
              <a:rPr lang="en-US" sz="2800" b="1">
                <a:solidFill>
                  <a:srgbClr val="004B8B"/>
                </a:solidFill>
                <a:latin typeface="Segoe UI"/>
                <a:cs typeface="Segoe UI"/>
              </a:rPr>
              <a:t>447 Responses </a:t>
            </a:r>
          </a:p>
        </p:txBody>
      </p:sp>
    </p:spTree>
    <p:extLst>
      <p:ext uri="{BB962C8B-B14F-4D97-AF65-F5344CB8AC3E}">
        <p14:creationId xmlns:p14="http://schemas.microsoft.com/office/powerpoint/2010/main" val="109857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7A04E24-CBE5-2121-86C1-6C9F6390E3C5}"/>
              </a:ext>
            </a:extLst>
          </p:cNvPr>
          <p:cNvSpPr>
            <a:spLocks noGrp="1"/>
          </p:cNvSpPr>
          <p:nvPr>
            <p:ph type="title"/>
          </p:nvPr>
        </p:nvSpPr>
        <p:spPr/>
        <p:txBody>
          <a:bodyPr/>
          <a:lstStyle/>
          <a:p>
            <a:r>
              <a:rPr lang="en-US" dirty="0"/>
              <a:t>Survey Participants</a:t>
            </a:r>
          </a:p>
        </p:txBody>
      </p:sp>
      <p:graphicFrame>
        <p:nvGraphicFramePr>
          <p:cNvPr id="6" name="Chart 5" descr="Graph of survey participants.&#10;Title: Role of Respondents&#10;Administrator: 131&#10;Educator: 84&#10;Advocate: 133&#10;Higher Education Professional: 3&#10;Other: 96">
            <a:extLst>
              <a:ext uri="{FF2B5EF4-FFF2-40B4-BE49-F238E27FC236}">
                <a16:creationId xmlns:a16="http://schemas.microsoft.com/office/drawing/2014/main" id="{CB1BD70B-96F1-DD2D-8E43-D76D6EB4D42F}"/>
              </a:ext>
            </a:extLst>
          </p:cNvPr>
          <p:cNvGraphicFramePr/>
          <p:nvPr>
            <p:extLst>
              <p:ext uri="{D42A27DB-BD31-4B8C-83A1-F6EECF244321}">
                <p14:modId xmlns:p14="http://schemas.microsoft.com/office/powerpoint/2010/main" val="3085900826"/>
              </p:ext>
            </p:extLst>
          </p:nvPr>
        </p:nvGraphicFramePr>
        <p:xfrm>
          <a:off x="3186952" y="2097742"/>
          <a:ext cx="6279777" cy="40879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5200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66C6-463C-F141-106C-2F2AC08401A7}"/>
              </a:ext>
            </a:extLst>
          </p:cNvPr>
          <p:cNvSpPr>
            <a:spLocks noGrp="1"/>
          </p:cNvSpPr>
          <p:nvPr>
            <p:ph type="title"/>
          </p:nvPr>
        </p:nvSpPr>
        <p:spPr>
          <a:xfrm>
            <a:off x="1371597" y="348865"/>
            <a:ext cx="10044023" cy="877729"/>
          </a:xfrm>
        </p:spPr>
        <p:txBody>
          <a:bodyPr anchor="ctr">
            <a:normAutofit fontScale="90000"/>
          </a:bodyPr>
          <a:lstStyle/>
          <a:p>
            <a:r>
              <a:rPr lang="en-US" sz="2800">
                <a:solidFill>
                  <a:srgbClr val="FFFFFF"/>
                </a:solidFill>
              </a:rPr>
              <a:t>Which topics are your priority for additional professional learning supports to promote successful implementation of the new IEP?</a:t>
            </a:r>
            <a:br>
              <a:rPr lang="en-US" sz="2800">
                <a:solidFill>
                  <a:srgbClr val="FFFFFF"/>
                </a:solidFill>
              </a:rPr>
            </a:br>
            <a:r>
              <a:rPr lang="en-US" sz="2800">
                <a:solidFill>
                  <a:srgbClr val="FFFFFF"/>
                </a:solidFill>
              </a:rPr>
              <a:t>All 447 Responses </a:t>
            </a:r>
          </a:p>
        </p:txBody>
      </p:sp>
      <p:graphicFrame>
        <p:nvGraphicFramePr>
          <p:cNvPr id="4" name="Content Placeholder 3" descr="Column graph of priorities in order from highest to lowest responses:&#10;Complete overview of the new IEP: 230&#10;Goal writing: 221&#10;Accommodations and modifications: 218&#10;Present levels (including strengths, interests, preferences, and impact of the disability: 167&#10;Transition planning: 129&#10;Enhancing family engagement in the IEP process: 126&#10;Service delivery: 118&#10;Developing IEPs for English learners with disabilities: 83&#10;Autism planning: 77&#10;Developing early childhood IEPs: 55&#10;Assistive technology: 54&#10;Augmentative and alternative communication: 49">
            <a:extLst>
              <a:ext uri="{FF2B5EF4-FFF2-40B4-BE49-F238E27FC236}">
                <a16:creationId xmlns:a16="http://schemas.microsoft.com/office/drawing/2014/main" id="{18C219FE-EC15-3058-95BA-1A1BE1D2A62E}"/>
              </a:ext>
            </a:extLst>
          </p:cNvPr>
          <p:cNvGraphicFramePr>
            <a:graphicFrameLocks noGrp="1"/>
          </p:cNvGraphicFramePr>
          <p:nvPr>
            <p:ph idx="1"/>
            <p:extLst>
              <p:ext uri="{D42A27DB-BD31-4B8C-83A1-F6EECF244321}">
                <p14:modId xmlns:p14="http://schemas.microsoft.com/office/powerpoint/2010/main" val="533764802"/>
              </p:ext>
            </p:extLst>
          </p:nvPr>
        </p:nvGraphicFramePr>
        <p:xfrm>
          <a:off x="416858" y="2112579"/>
          <a:ext cx="11430000" cy="4192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449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A9836BF0-5236-4693-97CC-91F28189BB68}"/>
              </a:ext>
            </a:extLst>
          </p:cNvPr>
          <p:cNvSpPr>
            <a:spLocks noGrp="1"/>
          </p:cNvSpPr>
          <p:nvPr>
            <p:ph type="title"/>
          </p:nvPr>
        </p:nvSpPr>
        <p:spPr>
          <a:xfrm>
            <a:off x="838200" y="673770"/>
            <a:ext cx="3220329" cy="2027227"/>
          </a:xfrm>
        </p:spPr>
        <p:txBody>
          <a:bodyPr vert="horz" lIns="91440" tIns="45720" rIns="91440" bIns="45720" rtlCol="0" anchor="t">
            <a:normAutofit/>
          </a:bodyPr>
          <a:lstStyle/>
          <a:p>
            <a:r>
              <a:rPr lang="en-US" sz="5400" kern="1200">
                <a:solidFill>
                  <a:srgbClr val="FFFFFF"/>
                </a:solidFill>
                <a:latin typeface="+mj-lt"/>
                <a:ea typeface="+mj-ea"/>
                <a:cs typeface="+mj-cs"/>
              </a:rPr>
              <a:t>Today’s</a:t>
            </a:r>
            <a:br>
              <a:rPr lang="en-US" sz="5400" kern="1200">
                <a:solidFill>
                  <a:srgbClr val="FFFFFF"/>
                </a:solidFill>
                <a:latin typeface="+mj-lt"/>
                <a:ea typeface="+mj-ea"/>
                <a:cs typeface="+mj-cs"/>
              </a:rPr>
            </a:br>
            <a:r>
              <a:rPr lang="en-US" sz="5400" kern="1200">
                <a:solidFill>
                  <a:srgbClr val="FFFFFF"/>
                </a:solidFill>
                <a:latin typeface="+mj-lt"/>
                <a:ea typeface="+mj-ea"/>
                <a:cs typeface="+mj-cs"/>
              </a:rPr>
              <a:t>Agenda</a:t>
            </a:r>
          </a:p>
        </p:txBody>
      </p:sp>
      <p:graphicFrame>
        <p:nvGraphicFramePr>
          <p:cNvPr id="5" name="Content Placeholder 1" descr="DESE/DDS Residential Prevention Program​&#10;&#10;Special Education Updates​&#10;&#10;New IEP Update​&#10;&#10;General Supervision Updates​">
            <a:extLst>
              <a:ext uri="{FF2B5EF4-FFF2-40B4-BE49-F238E27FC236}">
                <a16:creationId xmlns:a16="http://schemas.microsoft.com/office/drawing/2014/main" id="{2B814884-79AF-D2D8-F0AC-939B6CE974C1}"/>
              </a:ext>
            </a:extLst>
          </p:cNvPr>
          <p:cNvGraphicFramePr>
            <a:graphicFrameLocks noGrp="1"/>
          </p:cNvGraphicFramePr>
          <p:nvPr>
            <p:ph idx="1"/>
            <p:extLst>
              <p:ext uri="{D42A27DB-BD31-4B8C-83A1-F6EECF244321}">
                <p14:modId xmlns:p14="http://schemas.microsoft.com/office/powerpoint/2010/main" val="2474550784"/>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6155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6863-C728-279D-2860-E70EEA11671C}"/>
              </a:ext>
            </a:extLst>
          </p:cNvPr>
          <p:cNvSpPr>
            <a:spLocks noGrp="1"/>
          </p:cNvSpPr>
          <p:nvPr>
            <p:ph type="title"/>
          </p:nvPr>
        </p:nvSpPr>
        <p:spPr>
          <a:xfrm>
            <a:off x="1371597" y="348865"/>
            <a:ext cx="10044023" cy="877729"/>
          </a:xfrm>
        </p:spPr>
        <p:txBody>
          <a:bodyPr anchor="ctr">
            <a:normAutofit fontScale="90000"/>
          </a:bodyPr>
          <a:lstStyle/>
          <a:p>
            <a:r>
              <a:rPr lang="en-US" sz="4000">
                <a:solidFill>
                  <a:srgbClr val="FFFFFF"/>
                </a:solidFill>
              </a:rPr>
              <a:t>Administrators (131) and Educators (84) : 215 </a:t>
            </a:r>
          </a:p>
        </p:txBody>
      </p:sp>
      <p:graphicFrame>
        <p:nvGraphicFramePr>
          <p:cNvPr id="4" name="Content Placeholder 3" descr="Complete overview of the new IEP: 96&#10;Goal writing: 109&#10;Accommodations and modifications: 71&#10;Present levels (including strengths, interests, preferences, and impact of the disability: 82&#10;Transition planning: 44&#10;Enhancing family engagement in the IEP process: 39&#10;Service delivery: 39&#10;Developing IEPs for English learners with disabilities: 63&#10;Autism planning: 26&#10;Developing early childhood IEPs: 33&#10;Assistive technology: 23&#10;Augmentative and alternative communication: 18">
            <a:extLst>
              <a:ext uri="{FF2B5EF4-FFF2-40B4-BE49-F238E27FC236}">
                <a16:creationId xmlns:a16="http://schemas.microsoft.com/office/drawing/2014/main" id="{8F7C7B0F-C6C7-BA0E-823C-D2E8C4FCA6E4}"/>
              </a:ext>
            </a:extLst>
          </p:cNvPr>
          <p:cNvGraphicFramePr>
            <a:graphicFrameLocks noGrp="1"/>
          </p:cNvGraphicFramePr>
          <p:nvPr>
            <p:ph idx="1"/>
            <p:extLst>
              <p:ext uri="{D42A27DB-BD31-4B8C-83A1-F6EECF244321}">
                <p14:modId xmlns:p14="http://schemas.microsoft.com/office/powerpoint/2010/main" val="2110476636"/>
              </p:ext>
            </p:extLst>
          </p:nvPr>
        </p:nvGraphicFramePr>
        <p:xfrm>
          <a:off x="644056" y="2112579"/>
          <a:ext cx="10927829" cy="4192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9250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DA58-CDD1-6C70-A806-5CB2A2707304}"/>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Advocates (133) </a:t>
            </a:r>
          </a:p>
        </p:txBody>
      </p:sp>
      <p:graphicFrame>
        <p:nvGraphicFramePr>
          <p:cNvPr id="4" name="Content Placeholder 3" descr="Complete overview of the new IEP: 81&#10;Goal writing: 64&#10;Accommodations and modifications: 51&#10;Present levels (including strengths, interests, preferences, and impact of the disability: 50&#10;Transition planning: 57 &#10;Enhancing family engagement in the IEP process: 44&#10;Service delivery: 45&#10;Developing IEPs for English learners with disabilities: 10&#10;Autism planning: 31&#10;Developing early childhood IEPs: 14&#10;Assistive technology: 19&#10;Augmentative and alternative communication: 17">
            <a:extLst>
              <a:ext uri="{FF2B5EF4-FFF2-40B4-BE49-F238E27FC236}">
                <a16:creationId xmlns:a16="http://schemas.microsoft.com/office/drawing/2014/main" id="{8F7C7B0F-C6C7-BA0E-823C-D2E8C4FCA6E4}"/>
              </a:ext>
            </a:extLst>
          </p:cNvPr>
          <p:cNvGraphicFramePr>
            <a:graphicFrameLocks noGrp="1"/>
          </p:cNvGraphicFramePr>
          <p:nvPr>
            <p:ph idx="1"/>
            <p:extLst>
              <p:ext uri="{D42A27DB-BD31-4B8C-83A1-F6EECF244321}">
                <p14:modId xmlns:p14="http://schemas.microsoft.com/office/powerpoint/2010/main" val="2398498896"/>
              </p:ext>
            </p:extLst>
          </p:nvPr>
        </p:nvGraphicFramePr>
        <p:xfrm>
          <a:off x="644056" y="2112579"/>
          <a:ext cx="10927829" cy="4192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3677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8AF89-F064-CD88-50D5-AAD0D7AA86D4}"/>
              </a:ext>
            </a:extLst>
          </p:cNvPr>
          <p:cNvSpPr>
            <a:spLocks noGrp="1"/>
          </p:cNvSpPr>
          <p:nvPr>
            <p:ph type="title"/>
          </p:nvPr>
        </p:nvSpPr>
        <p:spPr>
          <a:xfrm>
            <a:off x="841248" y="334644"/>
            <a:ext cx="10509504" cy="1076914"/>
          </a:xfrm>
        </p:spPr>
        <p:txBody>
          <a:bodyPr anchor="ctr">
            <a:normAutofit/>
          </a:bodyPr>
          <a:lstStyle/>
          <a:p>
            <a:r>
              <a:rPr lang="en-US" sz="4000"/>
              <a:t>Side by side – Admin/Educators vs. Advocate </a:t>
            </a:r>
          </a:p>
        </p:txBody>
      </p:sp>
      <p:graphicFrame>
        <p:nvGraphicFramePr>
          <p:cNvPr id="7" name="Content Placeholder 6" descr="Complete overview of the new IEP:                                                                          Advocates 81,  Admin/Educators 96. &#10;Goal writing                                                  Advocates 64, Admin/Educators 109 .&#10;Accommodations and Modifications:&#10;Advocates 51, Admin/Educators 71.&#10;Present Levels                                               Advocates 50, Admin/Educators 82.&#10;Transition Planning                                       Advocates 57, Admin/Educators                               44.&#10;Enhancing family engagement &#10;in the IEP process                                         Advocates 44, Admin/Educators 39. &#10;Service delivery: Advocates 45, Admin/Educators 39. &#10;Developing IEPs for ELWD: Advocates 10, Admin/Educators 63. &#10;Autism planning: Advocates 31, Admin/Educators 26. &#10;Developing early childhood IEPs: Advocates 14, Admin/Educators 33. &#10;Assistive technology: Advocates 19, Admin/Educators 23. &#10;AAC: Advocates 17, Admin/Educators 18 ">
            <a:extLst>
              <a:ext uri="{FF2B5EF4-FFF2-40B4-BE49-F238E27FC236}">
                <a16:creationId xmlns:a16="http://schemas.microsoft.com/office/drawing/2014/main" id="{570FA444-2EEA-9C3C-7B3F-AB11FF62C343}"/>
              </a:ext>
            </a:extLst>
          </p:cNvPr>
          <p:cNvGraphicFramePr>
            <a:graphicFrameLocks noGrp="1"/>
          </p:cNvGraphicFramePr>
          <p:nvPr>
            <p:ph idx="1"/>
            <p:extLst>
              <p:ext uri="{D42A27DB-BD31-4B8C-83A1-F6EECF244321}">
                <p14:modId xmlns:p14="http://schemas.microsoft.com/office/powerpoint/2010/main" val="1190833449"/>
              </p:ext>
            </p:extLst>
          </p:nvPr>
        </p:nvGraphicFramePr>
        <p:xfrm>
          <a:off x="841248" y="1987932"/>
          <a:ext cx="10506456" cy="4535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2998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2F75F-E801-FE6B-2952-15268F9280E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b="1" kern="1200">
                <a:solidFill>
                  <a:schemeClr val="tx1"/>
                </a:solidFill>
                <a:latin typeface="+mj-lt"/>
                <a:ea typeface="+mj-ea"/>
                <a:cs typeface="+mj-cs"/>
              </a:rPr>
              <a:t>What is your preferred format for professional learning?</a:t>
            </a:r>
          </a:p>
        </p:txBody>
      </p:sp>
      <p:graphicFrame>
        <p:nvGraphicFramePr>
          <p:cNvPr id="6" name="Chart 5" descr="Virtual: 244&#10;In-Person: 108&#10;Blended Learning: 145">
            <a:extLst>
              <a:ext uri="{FF2B5EF4-FFF2-40B4-BE49-F238E27FC236}">
                <a16:creationId xmlns:a16="http://schemas.microsoft.com/office/drawing/2014/main" id="{AB0745DD-7832-3BA2-9FE8-92A076F7A99A}"/>
              </a:ext>
            </a:extLst>
          </p:cNvPr>
          <p:cNvGraphicFramePr/>
          <p:nvPr>
            <p:extLst>
              <p:ext uri="{D42A27DB-BD31-4B8C-83A1-F6EECF244321}">
                <p14:modId xmlns:p14="http://schemas.microsoft.com/office/powerpoint/2010/main" val="1774166555"/>
              </p:ext>
            </p:extLst>
          </p:nvPr>
        </p:nvGraphicFramePr>
        <p:xfrm>
          <a:off x="4773706" y="1331260"/>
          <a:ext cx="5386293" cy="48274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6813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163F13-41EE-9D94-1720-3970E32A861B}"/>
              </a:ext>
            </a:extLst>
          </p:cNvPr>
          <p:cNvSpPr>
            <a:spLocks noGrp="1"/>
          </p:cNvSpPr>
          <p:nvPr>
            <p:ph type="title"/>
          </p:nvPr>
        </p:nvSpPr>
        <p:spPr/>
        <p:txBody>
          <a:bodyPr>
            <a:normAutofit fontScale="90000"/>
          </a:bodyPr>
          <a:lstStyle/>
          <a:p>
            <a:r>
              <a:rPr lang="en-US"/>
              <a:t>Continued Support for IEP Implementation </a:t>
            </a:r>
          </a:p>
        </p:txBody>
      </p:sp>
      <p:sp>
        <p:nvSpPr>
          <p:cNvPr id="2" name="Content Placeholder 1">
            <a:extLst>
              <a:ext uri="{FF2B5EF4-FFF2-40B4-BE49-F238E27FC236}">
                <a16:creationId xmlns:a16="http://schemas.microsoft.com/office/drawing/2014/main" id="{C78CE0FE-8649-F355-CBF1-1B9A05BE6E5D}"/>
              </a:ext>
            </a:extLst>
          </p:cNvPr>
          <p:cNvSpPr>
            <a:spLocks noGrp="1"/>
          </p:cNvSpPr>
          <p:nvPr>
            <p:ph idx="1"/>
          </p:nvPr>
        </p:nvSpPr>
        <p:spPr/>
        <p:txBody>
          <a:bodyPr vert="horz" lIns="91440" tIns="45720" rIns="91440" bIns="45720" rtlCol="0" anchor="t">
            <a:normAutofit lnSpcReduction="10000"/>
          </a:bodyPr>
          <a:lstStyle/>
          <a:p>
            <a:pPr>
              <a:buFont typeface="Wingdings" panose="05000000000000000000" pitchFamily="2" charset="2"/>
              <a:buChar char="Ø"/>
            </a:pPr>
            <a:r>
              <a:rPr lang="en-US">
                <a:latin typeface="Arial"/>
                <a:cs typeface="Arial"/>
              </a:rPr>
              <a:t>Training (educators, students, families, advocates) </a:t>
            </a:r>
            <a:endParaRPr lang="en-US"/>
          </a:p>
          <a:p>
            <a:pPr>
              <a:buFont typeface="Wingdings" panose="05000000000000000000" pitchFamily="2" charset="2"/>
              <a:buChar char="Ø"/>
            </a:pPr>
            <a:r>
              <a:rPr lang="en-US">
                <a:latin typeface="Arial"/>
                <a:cs typeface="Arial"/>
              </a:rPr>
              <a:t>Resources</a:t>
            </a:r>
            <a:endParaRPr lang="en-US"/>
          </a:p>
          <a:p>
            <a:pPr marL="800100" lvl="1" indent="-342900">
              <a:spcBef>
                <a:spcPts val="0"/>
              </a:spcBef>
              <a:buFont typeface="Symbol" panose="05050102010706020507" pitchFamily="18" charset="2"/>
              <a:buChar char=""/>
            </a:pPr>
            <a:r>
              <a:rPr lang="en-US" sz="2800">
                <a:effectLst/>
                <a:latin typeface="Aptos" panose="020B0004020202020204" pitchFamily="34" charset="0"/>
                <a:ea typeface="Times New Roman" panose="02020603050405020304" pitchFamily="18" charset="0"/>
                <a:cs typeface="Aptos" panose="020B0004020202020204" pitchFamily="34" charset="0"/>
              </a:rPr>
              <a:t>Quick Reference Guide for Supporting English Learners with Disabilities</a:t>
            </a:r>
            <a:endParaRPr lang="en-US" sz="2800">
              <a:effectLst/>
              <a:latin typeface="Aptos" panose="020B0004020202020204" pitchFamily="34" charset="0"/>
              <a:ea typeface="Aptos" panose="020B0004020202020204" pitchFamily="34" charset="0"/>
              <a:cs typeface="Aptos" panose="020B0004020202020204" pitchFamily="34" charset="0"/>
            </a:endParaRPr>
          </a:p>
          <a:p>
            <a:pPr marL="800100" lvl="1" indent="-342900">
              <a:spcBef>
                <a:spcPts val="0"/>
              </a:spcBef>
              <a:buFont typeface="Symbol" panose="05050102010706020507" pitchFamily="18" charset="2"/>
              <a:buChar char=""/>
            </a:pPr>
            <a:r>
              <a:rPr lang="en-US" sz="2800">
                <a:effectLst/>
                <a:latin typeface="Aptos" panose="020B0004020202020204" pitchFamily="34" charset="0"/>
                <a:ea typeface="Times New Roman" panose="02020603050405020304" pitchFamily="18" charset="0"/>
                <a:cs typeface="Aptos" panose="020B0004020202020204" pitchFamily="34" charset="0"/>
              </a:rPr>
              <a:t>Quick Reference Guide for Transition Planning</a:t>
            </a:r>
            <a:endParaRPr lang="en-US" sz="2800">
              <a:effectLst/>
              <a:latin typeface="Aptos" panose="020B0004020202020204" pitchFamily="34" charset="0"/>
              <a:ea typeface="Aptos" panose="020B0004020202020204" pitchFamily="34" charset="0"/>
              <a:cs typeface="Aptos" panose="020B0004020202020204" pitchFamily="34" charset="0"/>
            </a:endParaRPr>
          </a:p>
          <a:p>
            <a:pPr marL="800100" lvl="1" indent="-342900">
              <a:spcBef>
                <a:spcPts val="0"/>
              </a:spcBef>
              <a:buFont typeface="Symbol" panose="05050102010706020507" pitchFamily="18" charset="2"/>
              <a:buChar char=""/>
            </a:pPr>
            <a:r>
              <a:rPr lang="en-US" sz="2800">
                <a:effectLst/>
                <a:latin typeface="Aptos" panose="020B0004020202020204" pitchFamily="34" charset="0"/>
                <a:ea typeface="Times New Roman" panose="02020603050405020304" pitchFamily="18" charset="0"/>
                <a:cs typeface="Aptos" panose="020B0004020202020204" pitchFamily="34" charset="0"/>
              </a:rPr>
              <a:t>Discussion Questions for Getting Ready for My Yearly IEP Meeting</a:t>
            </a:r>
          </a:p>
          <a:p>
            <a:pPr marL="800100" lvl="1" indent="-342900">
              <a:spcBef>
                <a:spcPts val="0"/>
              </a:spcBef>
              <a:buFont typeface="Symbol" panose="05050102010706020507" pitchFamily="18" charset="2"/>
              <a:buChar char=""/>
            </a:pPr>
            <a:r>
              <a:rPr lang="en-US" sz="2800">
                <a:effectLst/>
                <a:latin typeface="Aptos" panose="020B0004020202020204" pitchFamily="34" charset="0"/>
                <a:ea typeface="Aptos" panose="020B0004020202020204" pitchFamily="34" charset="0"/>
                <a:cs typeface="Aptos" panose="020B0004020202020204" pitchFamily="34" charset="0"/>
              </a:rPr>
              <a:t>Quick Reference Guide for Parents</a:t>
            </a:r>
          </a:p>
          <a:p>
            <a:pPr marL="800100" lvl="1" indent="-342900">
              <a:spcBef>
                <a:spcPts val="0"/>
              </a:spcBef>
              <a:buFont typeface="Symbol" panose="05050102010706020507" pitchFamily="18" charset="2"/>
              <a:buChar char=""/>
            </a:pPr>
            <a:r>
              <a:rPr lang="en-US" sz="2800">
                <a:effectLst/>
                <a:latin typeface="Aptos" panose="020B0004020202020204" pitchFamily="34" charset="0"/>
                <a:ea typeface="Aptos" panose="020B0004020202020204" pitchFamily="34" charset="0"/>
                <a:cs typeface="Aptos" panose="020B0004020202020204" pitchFamily="34" charset="0"/>
              </a:rPr>
              <a:t>Quick Reference Guide for Students (new information)</a:t>
            </a:r>
          </a:p>
          <a:p>
            <a:pPr marL="800100" lvl="1" indent="-342900">
              <a:spcBef>
                <a:spcPts val="0"/>
              </a:spcBef>
              <a:buFont typeface="Symbol" panose="05050102010706020507" pitchFamily="18" charset="2"/>
              <a:buChar char=""/>
            </a:pPr>
            <a:r>
              <a:rPr lang="en-US" sz="2800">
                <a:latin typeface="Aptos" panose="020B0004020202020204" pitchFamily="34" charset="0"/>
                <a:ea typeface="Aptos" panose="020B0004020202020204" pitchFamily="34" charset="0"/>
                <a:cs typeface="Aptos" panose="020B0004020202020204" pitchFamily="34" charset="0"/>
              </a:rPr>
              <a:t>Updated High School Sample IEP</a:t>
            </a:r>
          </a:p>
          <a:p>
            <a:pPr marL="800100" lvl="1" indent="-342900">
              <a:spcBef>
                <a:spcPts val="0"/>
              </a:spcBef>
              <a:buFont typeface="Symbol" panose="05050102010706020507" pitchFamily="18" charset="2"/>
              <a:buChar char=""/>
            </a:pPr>
            <a:r>
              <a:rPr lang="en-US" sz="2800">
                <a:latin typeface="Aptos" panose="020B0004020202020204" pitchFamily="34" charset="0"/>
                <a:ea typeface="Aptos" panose="020B0004020202020204" pitchFamily="34" charset="0"/>
                <a:cs typeface="Aptos" panose="020B0004020202020204" pitchFamily="34" charset="0"/>
              </a:rPr>
              <a:t>Assessment</a:t>
            </a:r>
            <a:r>
              <a:rPr lang="en-US" sz="2800">
                <a:effectLst/>
                <a:latin typeface="Aptos" panose="020B0004020202020204" pitchFamily="34" charset="0"/>
                <a:ea typeface="Aptos" panose="020B0004020202020204" pitchFamily="34" charset="0"/>
                <a:cs typeface="Aptos" panose="020B0004020202020204" pitchFamily="34" charset="0"/>
              </a:rPr>
              <a:t> of all</a:t>
            </a:r>
            <a:r>
              <a:rPr lang="en-US" sz="2800">
                <a:latin typeface="Aptos" panose="020B0004020202020204" pitchFamily="34" charset="0"/>
                <a:ea typeface="Aptos" panose="020B0004020202020204" pitchFamily="34" charset="0"/>
                <a:cs typeface="Aptos" panose="020B0004020202020204" pitchFamily="34" charset="0"/>
              </a:rPr>
              <a:t> remaining IEP forms to determine next steps</a:t>
            </a:r>
            <a:endParaRPr lang="en-US" sz="2800">
              <a:effectLst/>
              <a:latin typeface="Aptos" panose="020B0004020202020204" pitchFamily="34" charset="0"/>
              <a:ea typeface="Aptos" panose="020B0004020202020204" pitchFamily="34" charset="0"/>
              <a:cs typeface="Aptos" panose="020B0004020202020204" pitchFamily="34" charset="0"/>
            </a:endParaRPr>
          </a:p>
          <a:p>
            <a:pPr lvl="1"/>
            <a:endParaRPr lang="en-US">
              <a:latin typeface="Arial"/>
              <a:cs typeface="Arial"/>
            </a:endParaRPr>
          </a:p>
          <a:p>
            <a:pPr marL="514350" indent="-514350">
              <a:buAutoNum type="arabicPeriod" startAt="3"/>
            </a:pPr>
            <a:endParaRPr lang="en-US">
              <a:latin typeface="Arial"/>
              <a:cs typeface="Arial"/>
            </a:endParaRPr>
          </a:p>
          <a:p>
            <a:pPr marL="0" indent="0">
              <a:buNone/>
            </a:pPr>
            <a:endParaRPr lang="en-US"/>
          </a:p>
          <a:p>
            <a:pPr marL="0" indent="0">
              <a:buNone/>
            </a:pPr>
            <a:endParaRPr lang="en-US"/>
          </a:p>
        </p:txBody>
      </p:sp>
    </p:spTree>
    <p:extLst>
      <p:ext uri="{BB962C8B-B14F-4D97-AF65-F5344CB8AC3E}">
        <p14:creationId xmlns:p14="http://schemas.microsoft.com/office/powerpoint/2010/main" val="1699328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E3D609-41C2-4F2A-87A2-E9AD2A222827}"/>
              </a:ext>
            </a:extLst>
          </p:cNvPr>
          <p:cNvSpPr>
            <a:spLocks noGrp="1"/>
          </p:cNvSpPr>
          <p:nvPr>
            <p:ph type="title"/>
          </p:nvPr>
        </p:nvSpPr>
        <p:spPr/>
        <p:txBody>
          <a:bodyPr/>
          <a:lstStyle/>
          <a:p>
            <a:r>
              <a:rPr lang="en-US"/>
              <a:t>12 Updated IEP Forms </a:t>
            </a:r>
          </a:p>
        </p:txBody>
      </p:sp>
      <p:sp>
        <p:nvSpPr>
          <p:cNvPr id="4" name="Content Placeholder 3">
            <a:extLst>
              <a:ext uri="{FF2B5EF4-FFF2-40B4-BE49-F238E27FC236}">
                <a16:creationId xmlns:a16="http://schemas.microsoft.com/office/drawing/2014/main" id="{219B8D68-C4E5-4027-80A4-1F1C856DECED}"/>
              </a:ext>
            </a:extLst>
          </p:cNvPr>
          <p:cNvSpPr>
            <a:spLocks noGrp="1"/>
          </p:cNvSpPr>
          <p:nvPr>
            <p:ph sz="half" idx="1"/>
          </p:nvPr>
        </p:nvSpPr>
        <p:spPr/>
        <p:txBody>
          <a:bodyPr/>
          <a:lstStyle/>
          <a:p>
            <a:r>
              <a:rPr lang="en-US">
                <a:hlinkClick r:id="rId2"/>
              </a:rPr>
              <a:t>Attendance Sheet</a:t>
            </a:r>
            <a:endParaRPr lang="en-US"/>
          </a:p>
          <a:p>
            <a:r>
              <a:rPr lang="en-US">
                <a:hlinkClick r:id="rId2"/>
              </a:rPr>
              <a:t>Educational Environment and Placement (Ages 3-5)</a:t>
            </a:r>
            <a:endParaRPr lang="en-US"/>
          </a:p>
          <a:p>
            <a:r>
              <a:rPr lang="en-US">
                <a:hlinkClick r:id="rId2"/>
              </a:rPr>
              <a:t>Educational Environment and Placement (K-age 21)</a:t>
            </a:r>
            <a:endParaRPr lang="en-US"/>
          </a:p>
          <a:p>
            <a:r>
              <a:rPr lang="en-US">
                <a:hlinkClick r:id="rId2"/>
              </a:rPr>
              <a:t>Evaluation Consent Form</a:t>
            </a:r>
            <a:endParaRPr lang="en-US"/>
          </a:p>
          <a:p>
            <a:r>
              <a:rPr lang="en-US">
                <a:hlinkClick r:id="rId2"/>
              </a:rPr>
              <a:t>Extended Evaluation Form</a:t>
            </a:r>
            <a:endParaRPr lang="en-US"/>
          </a:p>
          <a:p>
            <a:r>
              <a:rPr lang="en-US">
                <a:hlinkClick r:id="rId2"/>
              </a:rPr>
              <a:t>IEP Amendment</a:t>
            </a:r>
            <a:endParaRPr lang="en-US"/>
          </a:p>
        </p:txBody>
      </p:sp>
      <p:sp>
        <p:nvSpPr>
          <p:cNvPr id="5" name="Content Placeholder 4">
            <a:extLst>
              <a:ext uri="{FF2B5EF4-FFF2-40B4-BE49-F238E27FC236}">
                <a16:creationId xmlns:a16="http://schemas.microsoft.com/office/drawing/2014/main" id="{99549FC6-4145-4899-B147-4E423069F0BF}"/>
              </a:ext>
            </a:extLst>
          </p:cNvPr>
          <p:cNvSpPr>
            <a:spLocks noGrp="1"/>
          </p:cNvSpPr>
          <p:nvPr>
            <p:ph sz="half" idx="2"/>
          </p:nvPr>
        </p:nvSpPr>
        <p:spPr/>
        <p:txBody>
          <a:bodyPr>
            <a:normAutofit fontScale="92500"/>
          </a:bodyPr>
          <a:lstStyle/>
          <a:p>
            <a:r>
              <a:rPr lang="en-US">
                <a:hlinkClick r:id="rId2"/>
              </a:rPr>
              <a:t>Level of Need</a:t>
            </a:r>
            <a:endParaRPr lang="en-US"/>
          </a:p>
          <a:p>
            <a:r>
              <a:rPr lang="en-US">
                <a:hlinkClick r:id="rId2"/>
              </a:rPr>
              <a:t>Notice of Proposed School District Action</a:t>
            </a:r>
            <a:endParaRPr lang="en-US"/>
          </a:p>
          <a:p>
            <a:r>
              <a:rPr lang="en-US">
                <a:hlinkClick r:id="rId2"/>
              </a:rPr>
              <a:t>Notice of School District Refusal</a:t>
            </a:r>
            <a:endParaRPr lang="en-US"/>
          </a:p>
          <a:p>
            <a:r>
              <a:rPr lang="en-US">
                <a:hlinkClick r:id="rId2"/>
              </a:rPr>
              <a:t>Placement Consent Form (Ages 3-5)</a:t>
            </a:r>
            <a:endParaRPr lang="en-US"/>
          </a:p>
          <a:p>
            <a:r>
              <a:rPr lang="en-US">
                <a:hlinkClick r:id="rId2"/>
              </a:rPr>
              <a:t>Placement Consent (K-Age 21)</a:t>
            </a:r>
            <a:endParaRPr lang="en-US"/>
          </a:p>
          <a:p>
            <a:r>
              <a:rPr lang="en-US">
                <a:hlinkClick r:id="rId2"/>
              </a:rPr>
              <a:t>Special Education Eligibility Determination</a:t>
            </a:r>
            <a:endParaRPr lang="en-US"/>
          </a:p>
        </p:txBody>
      </p:sp>
    </p:spTree>
    <p:extLst>
      <p:ext uri="{BB962C8B-B14F-4D97-AF65-F5344CB8AC3E}">
        <p14:creationId xmlns:p14="http://schemas.microsoft.com/office/powerpoint/2010/main" val="1030965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B852B52-10D4-4D36-B9E9-B226811638F6}"/>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sz="7400">
                <a:solidFill>
                  <a:srgbClr val="FFFFFF"/>
                </a:solidFill>
                <a:latin typeface="+mj-lt"/>
                <a:cs typeface="+mj-cs"/>
              </a:rPr>
              <a:t>Upcoming Meetings</a:t>
            </a:r>
            <a:endParaRPr lang="en-US" sz="7400" kern="1200">
              <a:solidFill>
                <a:srgbClr val="FFFFFF"/>
              </a:solidFill>
              <a:latin typeface="+mj-lt"/>
              <a:cs typeface="Calibri Light"/>
            </a:endParaRPr>
          </a:p>
        </p:txBody>
      </p:sp>
      <p:cxnSp>
        <p:nvCxnSpPr>
          <p:cNvPr id="9" name="Straight Connector 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68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40D2B9-A166-8738-5553-2749CB82F8F5}"/>
              </a:ext>
            </a:extLst>
          </p:cNvPr>
          <p:cNvSpPr>
            <a:spLocks noGrp="1"/>
          </p:cNvSpPr>
          <p:nvPr>
            <p:ph type="title"/>
          </p:nvPr>
        </p:nvSpPr>
        <p:spPr>
          <a:xfrm>
            <a:off x="1075767" y="1188637"/>
            <a:ext cx="2988234" cy="4480726"/>
          </a:xfrm>
        </p:spPr>
        <p:txBody>
          <a:bodyPr vert="horz" lIns="91440" tIns="45720" rIns="91440" bIns="45720" rtlCol="0" anchor="ctr">
            <a:normAutofit/>
          </a:bodyPr>
          <a:lstStyle/>
          <a:p>
            <a:pPr algn="r"/>
            <a:r>
              <a:rPr lang="en-US" sz="5100" b="1" kern="1200">
                <a:solidFill>
                  <a:schemeClr val="tx1"/>
                </a:solidFill>
                <a:effectLst/>
                <a:latin typeface="+mj-lt"/>
                <a:ea typeface="+mj-ea"/>
                <a:cs typeface="+mj-cs"/>
              </a:rPr>
              <a:t>Special Education Leaders Meetings</a:t>
            </a:r>
            <a:br>
              <a:rPr lang="en-US" sz="5100" kern="1200">
                <a:solidFill>
                  <a:schemeClr val="tx1"/>
                </a:solidFill>
                <a:effectLst/>
                <a:latin typeface="+mj-lt"/>
                <a:ea typeface="+mj-ea"/>
                <a:cs typeface="+mj-cs"/>
              </a:rPr>
            </a:br>
            <a:r>
              <a:rPr lang="en-US" sz="5100" b="1" kern="1200">
                <a:solidFill>
                  <a:schemeClr val="tx1"/>
                </a:solidFill>
                <a:latin typeface="+mj-lt"/>
                <a:ea typeface="+mj-ea"/>
                <a:cs typeface="+mj-cs"/>
              </a:rPr>
              <a:t>2023-2024 </a:t>
            </a:r>
            <a:endParaRPr lang="en-US" sz="5100" kern="1200">
              <a:solidFill>
                <a:schemeClr val="tx1"/>
              </a:solidFill>
              <a:latin typeface="+mj-lt"/>
              <a:ea typeface="+mj-ea"/>
              <a:cs typeface="+mj-cs"/>
            </a:endParaRPr>
          </a:p>
        </p:txBody>
      </p:sp>
      <p:cxnSp>
        <p:nvCxnSpPr>
          <p:cNvPr id="32" name="Straight Connector 2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5D72FAE-E9D9-4998-955B-CDF724199E15}"/>
              </a:ext>
            </a:extLst>
          </p:cNvPr>
          <p:cNvSpPr txBox="1"/>
          <p:nvPr/>
        </p:nvSpPr>
        <p:spPr>
          <a:xfrm>
            <a:off x="5255260" y="1648870"/>
            <a:ext cx="4702848" cy="3560260"/>
          </a:xfrm>
          <a:prstGeom prst="rect">
            <a:avLst/>
          </a:prstGeom>
        </p:spPr>
        <p:txBody>
          <a:bodyPr vert="horz" lIns="91440" tIns="45720" rIns="91440" bIns="45720" rtlCol="0" anchor="ctr">
            <a:normAutofit/>
          </a:bodyPr>
          <a:lstStyle/>
          <a:p>
            <a:pPr lvl="1" indent="-228600">
              <a:lnSpc>
                <a:spcPct val="90000"/>
              </a:lnSpc>
              <a:spcAft>
                <a:spcPts val="600"/>
              </a:spcAft>
              <a:buFont typeface="Arial" panose="020B0604020202020204" pitchFamily="34" charset="0"/>
              <a:buChar char="•"/>
            </a:pPr>
            <a:r>
              <a:rPr lang="en-US" sz="2000" b="1">
                <a:effectLst/>
              </a:rPr>
              <a:t>May </a:t>
            </a:r>
            <a:r>
              <a:rPr lang="en-US" sz="2000" b="1"/>
              <a:t>24</a:t>
            </a:r>
            <a:r>
              <a:rPr lang="en-US" sz="2000" b="1">
                <a:effectLst/>
              </a:rPr>
              <a:t>, 2024</a:t>
            </a:r>
            <a:r>
              <a:rPr lang="en-US" sz="2000">
                <a:effectLst/>
              </a:rPr>
              <a:t> – </a:t>
            </a:r>
            <a:r>
              <a:rPr lang="en-US" sz="2000"/>
              <a:t>12 noon</a:t>
            </a:r>
            <a:r>
              <a:rPr lang="en-US" sz="2000">
                <a:effectLst/>
              </a:rPr>
              <a:t> to 1pm</a:t>
            </a:r>
            <a:r>
              <a:rPr lang="en-US" sz="2000"/>
              <a:t> </a:t>
            </a:r>
            <a:endParaRPr lang="en-US" sz="2000">
              <a:effectLst/>
            </a:endParaRPr>
          </a:p>
          <a:p>
            <a:pPr marL="228600" lvl="1">
              <a:lnSpc>
                <a:spcPct val="90000"/>
              </a:lnSpc>
              <a:spcAft>
                <a:spcPts val="600"/>
              </a:spcAft>
            </a:pPr>
            <a:r>
              <a:rPr lang="en-US" sz="2000"/>
              <a:t>     </a:t>
            </a:r>
            <a:r>
              <a:rPr lang="en-US" sz="2000" i="1"/>
              <a:t>change</a:t>
            </a:r>
            <a:r>
              <a:rPr lang="en-US" sz="2000" i="1">
                <a:effectLst/>
              </a:rPr>
              <a:t> </a:t>
            </a:r>
            <a:r>
              <a:rPr lang="en-US" sz="2000" i="1"/>
              <a:t>from </a:t>
            </a:r>
            <a:r>
              <a:rPr lang="en-US" sz="2000" i="1">
                <a:effectLst/>
              </a:rPr>
              <a:t>May </a:t>
            </a:r>
            <a:r>
              <a:rPr lang="en-US" sz="2000" i="1"/>
              <a:t>17</a:t>
            </a:r>
            <a:r>
              <a:rPr lang="en-US" sz="2000" i="1">
                <a:effectLst/>
              </a:rPr>
              <a:t>, 2024</a:t>
            </a:r>
            <a:endParaRPr lang="en-US" sz="2000" i="1">
              <a:effectLst/>
              <a:cs typeface="Calibri"/>
            </a:endParaRPr>
          </a:p>
          <a:p>
            <a:pPr lvl="1" indent="-228600">
              <a:lnSpc>
                <a:spcPct val="90000"/>
              </a:lnSpc>
              <a:spcAft>
                <a:spcPts val="600"/>
              </a:spcAft>
              <a:buFont typeface="Arial" panose="020B0604020202020204" pitchFamily="34" charset="0"/>
              <a:buChar char="•"/>
            </a:pPr>
            <a:r>
              <a:rPr lang="en-US" sz="2000">
                <a:effectLst/>
              </a:rPr>
              <a:t>June 21, 2024 – </a:t>
            </a:r>
            <a:r>
              <a:rPr lang="en-US" sz="2000"/>
              <a:t>12 noon</a:t>
            </a:r>
            <a:r>
              <a:rPr lang="en-US" sz="2000">
                <a:effectLst/>
              </a:rPr>
              <a:t> to 1pm</a:t>
            </a:r>
            <a:endParaRPr lang="en-US" sz="2000">
              <a:effectLst/>
              <a:cs typeface="Calibri"/>
            </a:endParaRPr>
          </a:p>
          <a:p>
            <a:pPr marR="0" lvl="1" indent="-228600">
              <a:lnSpc>
                <a:spcPct val="90000"/>
              </a:lnSpc>
              <a:spcBef>
                <a:spcPts val="0"/>
              </a:spcBef>
              <a:spcAft>
                <a:spcPts val="600"/>
              </a:spcAft>
              <a:buFont typeface="Arial" panose="020B0604020202020204" pitchFamily="34" charset="0"/>
              <a:buChar char="•"/>
            </a:pPr>
            <a:endParaRPr lang="en-US" sz="2000" i="1">
              <a:effectLst/>
            </a:endParaRPr>
          </a:p>
          <a:p>
            <a:pPr marR="0" lvl="1" indent="-228600">
              <a:lnSpc>
                <a:spcPct val="90000"/>
              </a:lnSpc>
              <a:spcBef>
                <a:spcPts val="0"/>
              </a:spcBef>
              <a:spcAft>
                <a:spcPts val="600"/>
              </a:spcAft>
              <a:buFont typeface="Arial" panose="020B0604020202020204" pitchFamily="34" charset="0"/>
              <a:buChar char="•"/>
            </a:pPr>
            <a:r>
              <a:rPr lang="en-US" sz="2000" i="1">
                <a:effectLst/>
              </a:rPr>
              <a:t>Reminder that if you are not able to attend, we post slides and recordings of these </a:t>
            </a:r>
            <a:r>
              <a:rPr lang="en-US" sz="2000" i="1"/>
              <a:t>meetings</a:t>
            </a:r>
            <a:r>
              <a:rPr lang="en-US" sz="2000" i="1">
                <a:effectLst/>
              </a:rPr>
              <a:t> </a:t>
            </a:r>
            <a:r>
              <a:rPr lang="en-US" sz="2000" i="1" u="sng">
                <a:effectLst/>
                <a:hlinkClick r:id="rId2">
                  <a:extLst>
                    <a:ext uri="{A12FA001-AC4F-418D-AE19-62706E023703}">
                      <ahyp:hlinkClr xmlns:ahyp="http://schemas.microsoft.com/office/drawing/2018/hyperlinkcolor" val="tx"/>
                    </a:ext>
                  </a:extLst>
                </a:hlinkClick>
              </a:rPr>
              <a:t>here</a:t>
            </a:r>
            <a:endParaRPr lang="en-US" sz="2000">
              <a:effectLst/>
            </a:endParaRPr>
          </a:p>
        </p:txBody>
      </p:sp>
    </p:spTree>
    <p:extLst>
      <p:ext uri="{BB962C8B-B14F-4D97-AF65-F5344CB8AC3E}">
        <p14:creationId xmlns:p14="http://schemas.microsoft.com/office/powerpoint/2010/main" val="777882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65E6555-7291-3AAF-2019-A8B7D35545C1}"/>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sz="8000" kern="1200">
                <a:solidFill>
                  <a:srgbClr val="FFFFFF"/>
                </a:solidFill>
                <a:latin typeface="+mj-lt"/>
                <a:ea typeface="+mj-ea"/>
                <a:cs typeface="+mj-cs"/>
              </a:rPr>
              <a:t>Q&amp;A</a:t>
            </a:r>
          </a:p>
        </p:txBody>
      </p:sp>
      <p:cxnSp>
        <p:nvCxnSpPr>
          <p:cNvPr id="24" name="Straight Connector 2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762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73C71A-5973-360D-C204-9F3B801D815E}"/>
              </a:ext>
            </a:extLst>
          </p:cNvPr>
          <p:cNvSpPr>
            <a:spLocks noGrp="1"/>
          </p:cNvSpPr>
          <p:nvPr>
            <p:ph type="title"/>
          </p:nvPr>
        </p:nvSpPr>
        <p:spPr/>
        <p:txBody>
          <a:bodyPr/>
          <a:lstStyle/>
          <a:p>
            <a:r>
              <a:rPr lang="en-US"/>
              <a:t>Special Education Leadership</a:t>
            </a:r>
          </a:p>
        </p:txBody>
      </p:sp>
      <p:sp>
        <p:nvSpPr>
          <p:cNvPr id="2" name="Content Placeholder 1">
            <a:extLst>
              <a:ext uri="{FF2B5EF4-FFF2-40B4-BE49-F238E27FC236}">
                <a16:creationId xmlns:a16="http://schemas.microsoft.com/office/drawing/2014/main" id="{1177710C-1F12-7B64-5C50-F898A4C79680}"/>
              </a:ext>
            </a:extLst>
          </p:cNvPr>
          <p:cNvSpPr>
            <a:spLocks noGrp="1"/>
          </p:cNvSpPr>
          <p:nvPr>
            <p:ph idx="1"/>
          </p:nvPr>
        </p:nvSpPr>
        <p:spPr/>
        <p:txBody>
          <a:bodyPr vert="horz" lIns="91440" tIns="45720" rIns="91440" bIns="45720" rtlCol="0" anchor="t">
            <a:normAutofit/>
          </a:bodyPr>
          <a:lstStyle/>
          <a:p>
            <a:r>
              <a:rPr lang="en-US" dirty="0">
                <a:latin typeface="Arial"/>
                <a:cs typeface="Arial"/>
              </a:rPr>
              <a:t>Iraida J. Alvarez, Acting Executive Director of Special Education</a:t>
            </a:r>
          </a:p>
          <a:p>
            <a:r>
              <a:rPr lang="en-US" dirty="0">
                <a:latin typeface="Arial"/>
                <a:cs typeface="Arial"/>
              </a:rPr>
              <a:t>Jamie Camacho, Acting State Director of Special Education &amp; Director, Office of Special Education Planning and Policy Development</a:t>
            </a:r>
          </a:p>
          <a:p>
            <a:r>
              <a:rPr lang="en-US" dirty="0">
                <a:latin typeface="Arial"/>
                <a:cs typeface="Arial"/>
              </a:rPr>
              <a:t>Vani-Rastogi Kelly, Director, Office of Public School Monitoring</a:t>
            </a:r>
          </a:p>
          <a:p>
            <a:r>
              <a:rPr lang="en-US" dirty="0">
                <a:latin typeface="Arial"/>
                <a:cs typeface="Arial"/>
              </a:rPr>
              <a:t>Barry Barnett, Director, Office of Problem Resolution System</a:t>
            </a:r>
          </a:p>
          <a:p>
            <a:r>
              <a:rPr lang="en-US" dirty="0" err="1">
                <a:latin typeface="Arial"/>
                <a:cs typeface="Arial"/>
              </a:rPr>
              <a:t>Jannelle</a:t>
            </a:r>
            <a:r>
              <a:rPr lang="en-US" dirty="0">
                <a:latin typeface="Arial"/>
                <a:cs typeface="Arial"/>
              </a:rPr>
              <a:t> Roberts, Acting Director, Office of Approved Special Education Schools</a:t>
            </a:r>
          </a:p>
        </p:txBody>
      </p:sp>
    </p:spTree>
    <p:extLst>
      <p:ext uri="{BB962C8B-B14F-4D97-AF65-F5344CB8AC3E}">
        <p14:creationId xmlns:p14="http://schemas.microsoft.com/office/powerpoint/2010/main" val="423246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B852B52-10D4-4D36-B9E9-B226811638F6}"/>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sz="7400" kern="1200">
                <a:solidFill>
                  <a:srgbClr val="FFFFFF"/>
                </a:solidFill>
                <a:latin typeface="+mj-lt"/>
                <a:ea typeface="+mj-ea"/>
                <a:cs typeface="+mj-cs"/>
              </a:rPr>
              <a:t>General Supervision Update</a:t>
            </a:r>
          </a:p>
        </p:txBody>
      </p:sp>
      <p:cxnSp>
        <p:nvCxnSpPr>
          <p:cNvPr id="9" name="Straight Connector 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90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891677-45B7-08A0-012F-95FD5CDADF3B}"/>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a:t>Components of General Supervision</a:t>
            </a:r>
          </a:p>
        </p:txBody>
      </p:sp>
      <p:pic>
        <p:nvPicPr>
          <p:cNvPr id="1026" name="Picture 2" descr="Image of general supervision &quot;puzzle pieces.&quot; 8 pieces in total, interlocking, with the following words on each piece: fiscal management, integrated monitoring, sustaining compliance and improvement, implementation of policies and procedures, technical assistance and professional development, dispute resolution, data, and SPP/APR.">
            <a:extLst>
              <a:ext uri="{FF2B5EF4-FFF2-40B4-BE49-F238E27FC236}">
                <a16:creationId xmlns:a16="http://schemas.microsoft.com/office/drawing/2014/main" id="{08C1F2C0-48CB-47C3-B4C4-4BDB5EC87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6350"/>
            <a:ext cx="12517893"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909991B-4260-4E1C-960C-CF4E64E80F53}"/>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38653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DC81C1-EAFC-46B4-98F9-11BD8CF6FBA9}"/>
              </a:ext>
            </a:extLst>
          </p:cNvPr>
          <p:cNvSpPr>
            <a:spLocks noGrp="1"/>
          </p:cNvSpPr>
          <p:nvPr>
            <p:ph type="title"/>
          </p:nvPr>
        </p:nvSpPr>
        <p:spPr/>
        <p:txBody>
          <a:bodyPr>
            <a:normAutofit fontScale="90000"/>
          </a:bodyPr>
          <a:lstStyle/>
          <a:p>
            <a:r>
              <a:rPr lang="en-US"/>
              <a:t>2023-24 DESE/BSEA General Supervision Related Updates and Initiatives </a:t>
            </a:r>
          </a:p>
        </p:txBody>
      </p:sp>
      <p:graphicFrame>
        <p:nvGraphicFramePr>
          <p:cNvPr id="4" name="Content Placeholder 3" descr="List of general supervision related updates and initiatives: conditions for assistance, data protocols, dispute resolution and mediation procedures, fiscal monitoring procedures, LEA determinations, OASES procedures, policies and procedure manual, PRS procedures, PSM procedures, and technical assistance">
            <a:extLst>
              <a:ext uri="{FF2B5EF4-FFF2-40B4-BE49-F238E27FC236}">
                <a16:creationId xmlns:a16="http://schemas.microsoft.com/office/drawing/2014/main" id="{5643A515-9B0C-4D6B-8161-2B2D2991F105}"/>
              </a:ext>
            </a:extLst>
          </p:cNvPr>
          <p:cNvGraphicFramePr>
            <a:graphicFrameLocks noGrp="1"/>
          </p:cNvGraphicFramePr>
          <p:nvPr>
            <p:ph idx="1"/>
            <p:extLst>
              <p:ext uri="{D42A27DB-BD31-4B8C-83A1-F6EECF244321}">
                <p14:modId xmlns:p14="http://schemas.microsoft.com/office/powerpoint/2010/main" val="2919363074"/>
              </p:ext>
            </p:extLst>
          </p:nvPr>
        </p:nvGraphicFramePr>
        <p:xfrm>
          <a:off x="838200" y="2087563"/>
          <a:ext cx="105156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402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88D5B6-46DC-77C2-C861-BF17FA15DFA0}"/>
              </a:ext>
            </a:extLst>
          </p:cNvPr>
          <p:cNvSpPr>
            <a:spLocks noGrp="1"/>
          </p:cNvSpPr>
          <p:nvPr>
            <p:ph type="title"/>
          </p:nvPr>
        </p:nvSpPr>
        <p:spPr/>
        <p:txBody>
          <a:bodyPr/>
          <a:lstStyle/>
          <a:p>
            <a:r>
              <a:rPr lang="en-US" dirty="0"/>
              <a:t>Public School Monitoring Updates</a:t>
            </a:r>
          </a:p>
        </p:txBody>
      </p:sp>
      <p:sp>
        <p:nvSpPr>
          <p:cNvPr id="2" name="Content Placeholder 1">
            <a:extLst>
              <a:ext uri="{FF2B5EF4-FFF2-40B4-BE49-F238E27FC236}">
                <a16:creationId xmlns:a16="http://schemas.microsoft.com/office/drawing/2014/main" id="{654F94FD-685E-B738-9245-FE2A8589BD45}"/>
              </a:ext>
            </a:extLst>
          </p:cNvPr>
          <p:cNvSpPr>
            <a:spLocks noGrp="1"/>
          </p:cNvSpPr>
          <p:nvPr>
            <p:ph idx="1"/>
          </p:nvPr>
        </p:nvSpPr>
        <p:spPr>
          <a:xfrm>
            <a:off x="838200" y="2086984"/>
            <a:ext cx="10515600" cy="4579630"/>
          </a:xfrm>
        </p:spPr>
        <p:txBody>
          <a:bodyPr>
            <a:normAutofit/>
          </a:bodyPr>
          <a:lstStyle/>
          <a:p>
            <a:pPr marL="0" indent="0">
              <a:buNone/>
            </a:pPr>
            <a:r>
              <a:rPr lang="en-US">
                <a:hlinkClick r:id="rId2"/>
              </a:rPr>
              <a:t>Integrated Monitoring Review Procedures</a:t>
            </a:r>
            <a:endParaRPr lang="en-US"/>
          </a:p>
          <a:p>
            <a:pPr marL="0" indent="0">
              <a:buNone/>
            </a:pPr>
            <a:r>
              <a:rPr lang="en-US"/>
              <a:t>Based on feedback, revised to include the following:</a:t>
            </a:r>
          </a:p>
          <a:p>
            <a:pPr lvl="1"/>
            <a:r>
              <a:rPr lang="en-US"/>
              <a:t>Glossary of Terms</a:t>
            </a:r>
          </a:p>
          <a:p>
            <a:pPr lvl="1"/>
            <a:r>
              <a:rPr lang="en-US"/>
              <a:t>Enhanced description of family engagement</a:t>
            </a:r>
          </a:p>
          <a:p>
            <a:pPr lvl="2"/>
            <a:r>
              <a:rPr lang="en-US"/>
              <a:t>Parent Orientation</a:t>
            </a:r>
          </a:p>
          <a:p>
            <a:pPr lvl="2"/>
            <a:r>
              <a:rPr lang="en-US"/>
              <a:t>Parent Survey</a:t>
            </a:r>
          </a:p>
          <a:p>
            <a:pPr lvl="2"/>
            <a:r>
              <a:rPr lang="en-US"/>
              <a:t>Parent Interviews</a:t>
            </a:r>
          </a:p>
          <a:p>
            <a:pPr lvl="2"/>
            <a:r>
              <a:rPr lang="en-US"/>
              <a:t>Focus Groups</a:t>
            </a:r>
          </a:p>
          <a:p>
            <a:pPr lvl="1"/>
            <a:r>
              <a:rPr lang="en-US"/>
              <a:t>Monitoring of English learner students with disabilities.</a:t>
            </a:r>
          </a:p>
          <a:p>
            <a:pPr lvl="1"/>
            <a:r>
              <a:rPr lang="en-US">
                <a:solidFill>
                  <a:srgbClr val="000000"/>
                </a:solidFill>
              </a:rPr>
              <a:t>Noting any pre-finding corrections </a:t>
            </a:r>
            <a:r>
              <a:rPr lang="en-US" b="0" i="0">
                <a:solidFill>
                  <a:srgbClr val="000000"/>
                </a:solidFill>
                <a:effectLst/>
              </a:rPr>
              <a:t>in the Integrated Monitoring Review report.</a:t>
            </a:r>
            <a:endParaRPr lang="en-US">
              <a:solidFill>
                <a:srgbClr val="000000"/>
              </a:solidFill>
            </a:endParaRPr>
          </a:p>
          <a:p>
            <a:pPr marL="0" indent="0">
              <a:buNone/>
            </a:pPr>
            <a:endParaRPr lang="en-US" b="0" i="0">
              <a:solidFill>
                <a:srgbClr val="000000"/>
              </a:solidFill>
              <a:effectLst/>
            </a:endParaRPr>
          </a:p>
        </p:txBody>
      </p:sp>
    </p:spTree>
    <p:extLst>
      <p:ext uri="{BB962C8B-B14F-4D97-AF65-F5344CB8AC3E}">
        <p14:creationId xmlns:p14="http://schemas.microsoft.com/office/powerpoint/2010/main" val="2919233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27D78-02B5-0A82-8156-CF427C544103}"/>
              </a:ext>
            </a:extLst>
          </p:cNvPr>
          <p:cNvSpPr>
            <a:spLocks noGrp="1"/>
          </p:cNvSpPr>
          <p:nvPr>
            <p:ph type="title"/>
          </p:nvPr>
        </p:nvSpPr>
        <p:spPr/>
        <p:txBody>
          <a:bodyPr/>
          <a:lstStyle/>
          <a:p>
            <a:r>
              <a:rPr lang="en-US">
                <a:latin typeface="Arial"/>
                <a:cs typeface="Arial"/>
              </a:rPr>
              <a:t>Problem Resolution System Updates </a:t>
            </a:r>
            <a:endParaRPr lang="en-US"/>
          </a:p>
        </p:txBody>
      </p:sp>
      <p:sp>
        <p:nvSpPr>
          <p:cNvPr id="2" name="Content Placeholder 1">
            <a:extLst>
              <a:ext uri="{FF2B5EF4-FFF2-40B4-BE49-F238E27FC236}">
                <a16:creationId xmlns:a16="http://schemas.microsoft.com/office/drawing/2014/main" id="{AB3C4CEA-BF1F-67D8-F5E3-BB909FC1D523}"/>
              </a:ext>
            </a:extLst>
          </p:cNvPr>
          <p:cNvSpPr>
            <a:spLocks noGrp="1"/>
          </p:cNvSpPr>
          <p:nvPr>
            <p:ph idx="1"/>
          </p:nvPr>
        </p:nvSpPr>
        <p:spPr>
          <a:xfrm>
            <a:off x="838200" y="2171651"/>
            <a:ext cx="10515600" cy="4475891"/>
          </a:xfrm>
        </p:spPr>
        <p:txBody>
          <a:bodyPr vert="horz" lIns="91440" tIns="45720" rIns="91440" bIns="45720" rtlCol="0" anchor="t">
            <a:normAutofit lnSpcReduction="10000"/>
          </a:bodyPr>
          <a:lstStyle/>
          <a:p>
            <a:pPr marL="0" indent="0" algn="ctr">
              <a:buNone/>
            </a:pPr>
            <a:r>
              <a:rPr lang="en-US" sz="2600">
                <a:latin typeface="Arial"/>
                <a:cs typeface="Arial"/>
                <a:hlinkClick r:id="rId3"/>
              </a:rPr>
              <a:t>PRS Special Education Procedures Guide</a:t>
            </a:r>
            <a:endParaRPr lang="en-US" sz="2600"/>
          </a:p>
          <a:p>
            <a:pPr marL="0" indent="0">
              <a:buNone/>
            </a:pPr>
            <a:r>
              <a:rPr lang="en-US" sz="2600" u="sng">
                <a:latin typeface="Arial"/>
                <a:cs typeface="Arial"/>
              </a:rPr>
              <a:t>Key Changes</a:t>
            </a:r>
            <a:r>
              <a:rPr lang="en-US" sz="2600">
                <a:latin typeface="Arial"/>
                <a:cs typeface="Arial"/>
              </a:rPr>
              <a:t>: </a:t>
            </a:r>
            <a:endParaRPr lang="en-US" sz="2600"/>
          </a:p>
          <a:p>
            <a:pPr lvl="1"/>
            <a:r>
              <a:rPr lang="en-US" sz="2800">
                <a:latin typeface="Arial"/>
                <a:cs typeface="Arial"/>
              </a:rPr>
              <a:t>Updated Glossary of Terms section for clarity and comprehensiveness + relocated the glossary to the end of the guide. (</a:t>
            </a:r>
            <a:r>
              <a:rPr lang="en-US" sz="2800" err="1">
                <a:latin typeface="Arial"/>
                <a:cs typeface="Arial"/>
              </a:rPr>
              <a:t>pg</a:t>
            </a:r>
            <a:r>
              <a:rPr lang="en-US" sz="2800">
                <a:latin typeface="Arial"/>
                <a:cs typeface="Arial"/>
              </a:rPr>
              <a:t> 19)</a:t>
            </a:r>
          </a:p>
          <a:p>
            <a:pPr lvl="1"/>
            <a:r>
              <a:rPr lang="en-US" sz="2800">
                <a:latin typeface="Arial"/>
                <a:cs typeface="Arial"/>
              </a:rPr>
              <a:t>Authority/Jurisdiction of PRS includes a link to USDOE guidance (</a:t>
            </a:r>
            <a:r>
              <a:rPr lang="en-US" sz="2800" err="1">
                <a:latin typeface="Arial"/>
                <a:cs typeface="Arial"/>
              </a:rPr>
              <a:t>pg</a:t>
            </a:r>
            <a:r>
              <a:rPr lang="en-US" sz="2800">
                <a:latin typeface="Arial"/>
                <a:cs typeface="Arial"/>
              </a:rPr>
              <a:t> 7)</a:t>
            </a:r>
          </a:p>
          <a:p>
            <a:pPr lvl="1"/>
            <a:r>
              <a:rPr lang="en-US" sz="2800">
                <a:latin typeface="Arial"/>
                <a:cs typeface="Arial"/>
              </a:rPr>
              <a:t>Complainant's rebuttal period is now </a:t>
            </a:r>
            <a:r>
              <a:rPr lang="en-US" sz="2800" b="1">
                <a:latin typeface="Arial"/>
                <a:cs typeface="Arial"/>
              </a:rPr>
              <a:t>seven</a:t>
            </a:r>
            <a:r>
              <a:rPr lang="en-US" sz="2800">
                <a:latin typeface="Arial"/>
                <a:cs typeface="Arial"/>
              </a:rPr>
              <a:t> </a:t>
            </a:r>
            <a:r>
              <a:rPr lang="en-US" sz="2800" b="1">
                <a:latin typeface="Arial"/>
                <a:cs typeface="Arial"/>
              </a:rPr>
              <a:t>(7)</a:t>
            </a:r>
            <a:r>
              <a:rPr lang="en-US" sz="2800">
                <a:latin typeface="Arial"/>
                <a:cs typeface="Arial"/>
              </a:rPr>
              <a:t> </a:t>
            </a:r>
            <a:r>
              <a:rPr lang="en-US" sz="2800" u="sng">
                <a:latin typeface="Arial"/>
                <a:cs typeface="Arial"/>
              </a:rPr>
              <a:t>calendar</a:t>
            </a:r>
            <a:r>
              <a:rPr lang="en-US" sz="2800">
                <a:latin typeface="Arial"/>
                <a:cs typeface="Arial"/>
              </a:rPr>
              <a:t> days (previously 10 calendar days). (</a:t>
            </a:r>
            <a:r>
              <a:rPr lang="en-US" sz="2800" err="1">
                <a:latin typeface="Arial"/>
                <a:cs typeface="Arial"/>
              </a:rPr>
              <a:t>pg</a:t>
            </a:r>
            <a:r>
              <a:rPr lang="en-US" sz="2800">
                <a:latin typeface="Arial"/>
                <a:cs typeface="Arial"/>
              </a:rPr>
              <a:t> 11) </a:t>
            </a:r>
            <a:endParaRPr lang="en-US" sz="2800"/>
          </a:p>
          <a:p>
            <a:pPr lvl="1"/>
            <a:r>
              <a:rPr lang="en-US" sz="2800">
                <a:latin typeface="Arial"/>
                <a:cs typeface="Arial"/>
              </a:rPr>
              <a:t>New requirements for requests for factual correction of PRS determinations. (</a:t>
            </a:r>
            <a:r>
              <a:rPr lang="en-US" sz="2800" err="1">
                <a:latin typeface="Arial"/>
                <a:cs typeface="Arial"/>
              </a:rPr>
              <a:t>pg</a:t>
            </a:r>
            <a:r>
              <a:rPr lang="en-US" sz="2800">
                <a:latin typeface="Arial"/>
                <a:cs typeface="Arial"/>
              </a:rPr>
              <a:t> 14) </a:t>
            </a:r>
            <a:endParaRPr lang="en-US" sz="2800"/>
          </a:p>
        </p:txBody>
      </p:sp>
    </p:spTree>
    <p:extLst>
      <p:ext uri="{BB962C8B-B14F-4D97-AF65-F5344CB8AC3E}">
        <p14:creationId xmlns:p14="http://schemas.microsoft.com/office/powerpoint/2010/main" val="3080323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NAME" val="Logo"/>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Logo"/>
</p:tagLst>
</file>

<file path=ppt/tags/tag4.xml><?xml version="1.0" encoding="utf-8"?>
<p:tagLst xmlns:a="http://schemas.openxmlformats.org/drawingml/2006/main" xmlns:r="http://schemas.openxmlformats.org/officeDocument/2006/relationships" xmlns:p="http://schemas.openxmlformats.org/presentationml/2006/main">
  <p:tag name="NAME" val="Logo"/>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SEP Design Masters">
  <a:themeElements>
    <a:clrScheme name="OSERS Brand">
      <a:dk1>
        <a:sysClr val="windowText" lastClr="000000"/>
      </a:dk1>
      <a:lt1>
        <a:sysClr val="window" lastClr="FFFFFF"/>
      </a:lt1>
      <a:dk2>
        <a:srgbClr val="12303B"/>
      </a:dk2>
      <a:lt2>
        <a:srgbClr val="EBEBEB"/>
      </a:lt2>
      <a:accent1>
        <a:srgbClr val="227AA7"/>
      </a:accent1>
      <a:accent2>
        <a:srgbClr val="345065"/>
      </a:accent2>
      <a:accent3>
        <a:srgbClr val="53565A"/>
      </a:accent3>
      <a:accent4>
        <a:srgbClr val="81C14A"/>
      </a:accent4>
      <a:accent5>
        <a:srgbClr val="2CA34E"/>
      </a:accent5>
      <a:accent6>
        <a:srgbClr val="1C7B37"/>
      </a:accent6>
      <a:hlink>
        <a:srgbClr val="345065"/>
      </a:hlink>
      <a:folHlink>
        <a:srgbClr val="53565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ERS_PowerPoint_Template.potx" id="{C322AB11-4A2D-4472-B88D-E90E59680706}" vid="{62A450D5-104C-40A3-A947-E32EF159E481}"/>
    </a:ext>
  </a:extLst>
</a:theme>
</file>

<file path=ppt/theme/theme3.xml><?xml version="1.0" encoding="utf-8"?>
<a:theme xmlns:a="http://schemas.openxmlformats.org/drawingml/2006/main" name="MA_ESE PPT template">
  <a:themeElements>
    <a:clrScheme name="MA Pyramid Model State">
      <a:dk1>
        <a:sysClr val="windowText" lastClr="000000"/>
      </a:dk1>
      <a:lt1>
        <a:sysClr val="window" lastClr="FFFFFF"/>
      </a:lt1>
      <a:dk2>
        <a:srgbClr val="0D1969"/>
      </a:dk2>
      <a:lt2>
        <a:srgbClr val="DFBB80"/>
      </a:lt2>
      <a:accent1>
        <a:srgbClr val="164785"/>
      </a:accent1>
      <a:accent2>
        <a:srgbClr val="E28626"/>
      </a:accent2>
      <a:accent3>
        <a:srgbClr val="9BBB5E"/>
      </a:accent3>
      <a:accent4>
        <a:srgbClr val="907AAF"/>
      </a:accent4>
      <a:accent5>
        <a:srgbClr val="53749A"/>
      </a:accent5>
      <a:accent6>
        <a:srgbClr val="AB651D"/>
      </a:accent6>
      <a:hlink>
        <a:srgbClr val="0000FF"/>
      </a:hlink>
      <a:folHlink>
        <a:srgbClr val="800080"/>
      </a:folHlink>
    </a:clrScheme>
    <a:fontScheme name="MA ESE">
      <a:majorFont>
        <a:latin typeface="Georgia"/>
        <a:ea typeface=""/>
        <a:cs typeface=""/>
      </a:majorFont>
      <a:minorFont>
        <a:latin typeface="Tahoma"/>
        <a:ea typeface="Tahoma"/>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E07BCD6-D6C4-43A2-8D5C-771603D4485C}" vid="{22935418-9DE8-40D8-8C77-F445703F4308}"/>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5.xml><?xml version="1.0" encoding="utf-8"?>
<a:theme xmlns:a="http://schemas.openxmlformats.org/drawingml/2006/main" name="1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89611" tIns="44806" rIns="89611" bIns="44806" rtlCol="0">
        <a:spAutoFit/>
      </a:bodyPr>
      <a:lstStyle>
        <a:defPPr marL="1588">
          <a:defRPr sz="1200" dirty="0" err="1" smtClean="0"/>
        </a:defPPr>
      </a:lstStyle>
    </a:tx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itdpowerpoint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6" ma:contentTypeDescription="Create a new document." ma:contentTypeScope="" ma:versionID="d092619c95d1e7e1b8feab7412135eb4">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d40bfa9a2b7a6c3efc6422dc6d15d1bb"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e48d7c-e0ec-4b87-aad7-01d3c90c6494}"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7223b7f-d29a-40a7-89e9-7fcbaea795a5">
      <UserInfo>
        <DisplayName>Suwal, Navin (EOE)</DisplayName>
        <AccountId>18</AccountId>
        <AccountType/>
      </UserInfo>
      <UserInfo>
        <DisplayName>Johnston, Russell (DESE)</DisplayName>
        <AccountId>19</AccountId>
        <AccountType/>
      </UserInfo>
      <UserInfo>
        <DisplayName>Castner, Kristin (DESE)</DisplayName>
        <AccountId>71</AccountId>
        <AccountType/>
      </UserInfo>
      <UserInfo>
        <DisplayName>Thomas, Arabela (DESE)</DisplayName>
        <AccountId>69</AccountId>
        <AccountType/>
      </UserInfo>
      <UserInfo>
        <DisplayName>Wall, Lucy (DESE)</DisplayName>
        <AccountId>160</AccountId>
        <AccountType/>
      </UserInfo>
      <UserInfo>
        <DisplayName>Pond, Christine A. (DESE)</DisplayName>
        <AccountId>172</AccountId>
        <AccountType/>
      </UserInfo>
      <UserInfo>
        <DisplayName>Evans, Julie (DESE)</DisplayName>
        <AccountId>174</AccountId>
        <AccountType/>
      </UserInfo>
      <UserInfo>
        <DisplayName>Fitzgerald, Patrick G. (DESE)</DisplayName>
        <AccountId>176</AccountId>
        <AccountType/>
      </UserInfo>
      <UserInfo>
        <DisplayName>Bowie, Megan (DESE)</DisplayName>
        <AccountId>177</AccountId>
        <AccountType/>
      </UserInfo>
      <UserInfo>
        <DisplayName>Mao, Yu-Ping (DESE)</DisplayName>
        <AccountId>179</AccountId>
        <AccountType/>
      </UserInfo>
      <UserInfo>
        <DisplayName>Sewnarine, Linda (DESE)</DisplayName>
        <AccountId>183</AccountId>
        <AccountType/>
      </UserInfo>
      <UserInfo>
        <DisplayName>Tarca, Katherine (DESE)</DisplayName>
        <AccountId>184</AccountId>
        <AccountType/>
      </UserInfo>
      <UserInfo>
        <DisplayName>Hand, Debra (DESE)</DisplayName>
        <AccountId>108</AccountId>
        <AccountType/>
      </UserInfo>
      <UserInfo>
        <DisplayName>Pelychaty, Robert (DESE)</DisplayName>
        <AccountId>185</AccountId>
        <AccountType/>
      </UserInfo>
      <UserInfo>
        <DisplayName>zzRist, April K.</DisplayName>
        <AccountId>26</AccountId>
        <AccountType/>
      </UserInfo>
      <UserInfo>
        <DisplayName>Camacho, Jamie L. (DESE)</DisplayName>
        <AccountId>24</AccountId>
        <AccountType/>
      </UserInfo>
      <UserInfo>
        <DisplayName>zzHogan, Caitlin (DESE)</DisplayName>
        <AccountId>167</AccountId>
        <AccountType/>
      </UserInfo>
      <UserInfo>
        <DisplayName>Tobey, Gregory (DESE)</DisplayName>
        <AccountId>188</AccountId>
        <AccountType/>
      </UserInfo>
      <UserInfo>
        <DisplayName>Daigle, Martha (DESE)</DisplayName>
        <AccountId>84</AccountId>
        <AccountType/>
      </UserInfo>
      <UserInfo>
        <DisplayName>Steenland, Deborah (DESE)</DisplayName>
        <AccountId>35</AccountId>
        <AccountType/>
      </UserInfo>
      <UserInfo>
        <DisplayName>Weller, Craig A (DESE)</DisplayName>
        <AccountId>232</AccountId>
        <AccountType/>
      </UserInfo>
      <UserInfo>
        <DisplayName>Neal, Holly-Anne (DESE)</DisplayName>
        <AccountId>77</AccountId>
        <AccountType/>
      </UserInfo>
      <UserInfo>
        <DisplayName>Stronach, Anne Marie  (DESE)</DisplayName>
        <AccountId>150</AccountId>
        <AccountType/>
      </UserInfo>
      <UserInfo>
        <DisplayName>Liti, Zhaneta (DESE)</DisplayName>
        <AccountId>130</AccountId>
        <AccountType/>
      </UserInfo>
      <UserInfo>
        <DisplayName>Alvarez, Iraida (DESE)</DisplayName>
        <AccountId>25</AccountId>
        <AccountType/>
      </UserInfo>
      <UserInfo>
        <DisplayName>Wakelin, Johanna (DESE)</DisplayName>
        <AccountId>234</AccountId>
        <AccountType/>
      </UserInfo>
    </SharedWithUsers>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E7EF0A-816D-4E5E-997E-927A137E0594}">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434A98-F106-45CE-8E8A-DD686612E616}">
  <ds:schemaRefs>
    <ds:schemaRef ds:uri="6cc6ac48-9972-4fdd-8495-0ab5ba7fdac9"/>
    <ds:schemaRef ds:uri="http://schemas.microsoft.com/office/2006/documentManagement/types"/>
    <ds:schemaRef ds:uri="http://schemas.microsoft.com/office/infopath/2007/PartnerControls"/>
    <ds:schemaRef ds:uri="http://schemas.microsoft.com/office/2006/metadata/properties"/>
    <ds:schemaRef ds:uri="http://purl.org/dc/terms/"/>
    <ds:schemaRef ds:uri="c7223b7f-d29a-40a7-89e9-7fcbaea795a5"/>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TotalTime>
  <Words>1471</Words>
  <Application>Microsoft Office PowerPoint</Application>
  <PresentationFormat>Widescreen</PresentationFormat>
  <Paragraphs>214</Paragraphs>
  <Slides>38</Slides>
  <Notes>18</Notes>
  <HiddenSlides>0</HiddenSlides>
  <MMClips>0</MMClips>
  <ScaleCrop>false</ScaleCrop>
  <HeadingPairs>
    <vt:vector size="8" baseType="variant">
      <vt:variant>
        <vt:lpstr>Fonts Used</vt:lpstr>
      </vt:variant>
      <vt:variant>
        <vt:i4>19</vt:i4>
      </vt:variant>
      <vt:variant>
        <vt:lpstr>Theme</vt:lpstr>
      </vt:variant>
      <vt:variant>
        <vt:i4>8</vt:i4>
      </vt:variant>
      <vt:variant>
        <vt:lpstr>Embedded OLE Servers</vt:lpstr>
      </vt:variant>
      <vt:variant>
        <vt:i4>1</vt:i4>
      </vt:variant>
      <vt:variant>
        <vt:lpstr>Slide Titles</vt:lpstr>
      </vt:variant>
      <vt:variant>
        <vt:i4>38</vt:i4>
      </vt:variant>
    </vt:vector>
  </HeadingPairs>
  <TitlesOfParts>
    <vt:vector size="66" baseType="lpstr">
      <vt:lpstr>-apple-system</vt:lpstr>
      <vt:lpstr>Segoe</vt:lpstr>
      <vt:lpstr>Aptos</vt:lpstr>
      <vt:lpstr>Aptos Display</vt:lpstr>
      <vt:lpstr>Arial</vt:lpstr>
      <vt:lpstr>Bahnschrift</vt:lpstr>
      <vt:lpstr>Calibri</vt:lpstr>
      <vt:lpstr>Calibri Light</vt:lpstr>
      <vt:lpstr>Century Gothic</vt:lpstr>
      <vt:lpstr>Courier New</vt:lpstr>
      <vt:lpstr>Georgia</vt:lpstr>
      <vt:lpstr>Segoe UI</vt:lpstr>
      <vt:lpstr>Segoe UI Semibold</vt:lpstr>
      <vt:lpstr>Symbol</vt:lpstr>
      <vt:lpstr>Tahoma</vt:lpstr>
      <vt:lpstr>Verdana</vt:lpstr>
      <vt:lpstr>Wingdings</vt:lpstr>
      <vt:lpstr>Wingdings 2</vt:lpstr>
      <vt:lpstr>Wingdings 3</vt:lpstr>
      <vt:lpstr>Office Theme</vt:lpstr>
      <vt:lpstr>OSEP Design Masters</vt:lpstr>
      <vt:lpstr>MA_ESE PPT template</vt:lpstr>
      <vt:lpstr>2_Office Theme</vt:lpstr>
      <vt:lpstr>1_BSC_CF_NYS006</vt:lpstr>
      <vt:lpstr>itdpowerpointtemplate</vt:lpstr>
      <vt:lpstr>1_Office Theme</vt:lpstr>
      <vt:lpstr>3_Office Theme</vt:lpstr>
      <vt:lpstr>think-cell Slide</vt:lpstr>
      <vt:lpstr>Special Education Leaders Meeting</vt:lpstr>
      <vt:lpstr>Our Educational Vision</vt:lpstr>
      <vt:lpstr>Today’s Agenda</vt:lpstr>
      <vt:lpstr>Special Education Leadership</vt:lpstr>
      <vt:lpstr>General Supervision Update</vt:lpstr>
      <vt:lpstr>Components of General Supervision</vt:lpstr>
      <vt:lpstr>2023-24 DESE/BSEA General Supervision Related Updates and Initiatives </vt:lpstr>
      <vt:lpstr>Public School Monitoring Updates</vt:lpstr>
      <vt:lpstr>Problem Resolution System Updates </vt:lpstr>
      <vt:lpstr>Problem Resolution System Updates (cont'd)</vt:lpstr>
      <vt:lpstr>Department of  Developmental Services</vt:lpstr>
      <vt:lpstr>DDS: Department of Developmental Services</vt:lpstr>
      <vt:lpstr>DDS Slide 2</vt:lpstr>
      <vt:lpstr>DDS Slide 3</vt:lpstr>
      <vt:lpstr>DDS continues to see an increase with those turning 22 (1,395 in FY24) </vt:lpstr>
      <vt:lpstr>DDS Slide 5</vt:lpstr>
      <vt:lpstr>DDS continues to benefit from the turning 22 budgetary support from the Governor and Legislature. </vt:lpstr>
      <vt:lpstr>DDS Slide 7</vt:lpstr>
      <vt:lpstr>DDS Slide 8</vt:lpstr>
      <vt:lpstr>Internal/External Meetings</vt:lpstr>
      <vt:lpstr>DDS Slide 10</vt:lpstr>
      <vt:lpstr>Special Education Updates</vt:lpstr>
      <vt:lpstr>Child Count Reporting Deadline</vt:lpstr>
      <vt:lpstr>New Resources on Section 504 Civil Rights</vt:lpstr>
      <vt:lpstr>Update on Implementing Strategies to Reduce or Eliminate the Use of Time-Out Rooms Federal Competitive Special Education Program Grant </vt:lpstr>
      <vt:lpstr>New IEP Update</vt:lpstr>
      <vt:lpstr>New IEP Implementation Support Survey   </vt:lpstr>
      <vt:lpstr>Survey Participants</vt:lpstr>
      <vt:lpstr>Which topics are your priority for additional professional learning supports to promote successful implementation of the new IEP? All 447 Responses </vt:lpstr>
      <vt:lpstr>Administrators (131) and Educators (84) : 215 </vt:lpstr>
      <vt:lpstr>Advocates (133) </vt:lpstr>
      <vt:lpstr>Side by side – Admin/Educators vs. Advocate </vt:lpstr>
      <vt:lpstr>What is your preferred format for professional learning?</vt:lpstr>
      <vt:lpstr>Continued Support for IEP Implementation </vt:lpstr>
      <vt:lpstr>12 Updated IEP Forms </vt:lpstr>
      <vt:lpstr>Upcoming Meetings</vt:lpstr>
      <vt:lpstr>Special Education Leaders Meetings 2023-2024 </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April 2024</dc:title>
  <dc:creator>DEE</dc:creator>
  <cp:lastModifiedBy>Zou, Dong (EOE)</cp:lastModifiedBy>
  <cp:revision>6</cp:revision>
  <cp:lastPrinted>2024-04-26T12:30:59Z</cp:lastPrinted>
  <dcterms:created xsi:type="dcterms:W3CDTF">2022-10-11T20:32:22Z</dcterms:created>
  <dcterms:modified xsi:type="dcterms:W3CDTF">2024-04-30T17:34:27Z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Apr 30 2024 12:00AM</vt:lpwstr>
  </property>
</Properties>
</file>