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8" r:id="rId5"/>
  </p:sldMasterIdLst>
  <p:notesMasterIdLst>
    <p:notesMasterId r:id="rId35"/>
  </p:notesMasterIdLst>
  <p:handoutMasterIdLst>
    <p:handoutMasterId r:id="rId36"/>
  </p:handoutMasterIdLst>
  <p:sldIdLst>
    <p:sldId id="3394" r:id="rId6"/>
    <p:sldId id="3395" r:id="rId7"/>
    <p:sldId id="260" r:id="rId8"/>
    <p:sldId id="3370" r:id="rId9"/>
    <p:sldId id="3371" r:id="rId10"/>
    <p:sldId id="3372" r:id="rId11"/>
    <p:sldId id="257" r:id="rId12"/>
    <p:sldId id="258" r:id="rId13"/>
    <p:sldId id="4002" r:id="rId14"/>
    <p:sldId id="4003" r:id="rId15"/>
    <p:sldId id="262" r:id="rId16"/>
    <p:sldId id="264" r:id="rId17"/>
    <p:sldId id="3396" r:id="rId18"/>
    <p:sldId id="3996" r:id="rId19"/>
    <p:sldId id="3997" r:id="rId20"/>
    <p:sldId id="3999" r:id="rId21"/>
    <p:sldId id="4001" r:id="rId22"/>
    <p:sldId id="3368" r:id="rId23"/>
    <p:sldId id="272" r:id="rId24"/>
    <p:sldId id="261" r:id="rId25"/>
    <p:sldId id="265" r:id="rId26"/>
    <p:sldId id="266" r:id="rId27"/>
    <p:sldId id="274" r:id="rId28"/>
    <p:sldId id="278" r:id="rId29"/>
    <p:sldId id="277" r:id="rId30"/>
    <p:sldId id="3391" r:id="rId31"/>
    <p:sldId id="3399" r:id="rId32"/>
    <p:sldId id="3369" r:id="rId33"/>
    <p:sldId id="3373"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C0048-8D36-4E76-8CDD-A3425A3DF9C8}" v="1219" dt="2023-11-14T19:11:37.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84" d="100"/>
          <a:sy n="84" d="100"/>
        </p:scale>
        <p:origin x="306" y="96"/>
      </p:cViewPr>
      <p:guideLst/>
    </p:cSldViewPr>
  </p:slideViewPr>
  <p:outlineViewPr>
    <p:cViewPr>
      <p:scale>
        <a:sx n="33" d="100"/>
        <a:sy n="33" d="100"/>
      </p:scale>
      <p:origin x="0" y="-49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s, Erica (DESE)" userId="427ee677-6162-42a0-9277-244131bf98e5" providerId="ADAL" clId="{CB3571E0-0727-44F7-849C-4DBC9F8E3FE3}"/>
    <pc:docChg chg="undo custSel addSld delSld modSld sldOrd">
      <pc:chgData name="Gonzales, Erica (DESE)" userId="427ee677-6162-42a0-9277-244131bf98e5" providerId="ADAL" clId="{CB3571E0-0727-44F7-849C-4DBC9F8E3FE3}" dt="2023-10-05T14:39:58.922" v="1000" actId="22"/>
      <pc:docMkLst>
        <pc:docMk/>
      </pc:docMkLst>
      <pc:sldChg chg="del">
        <pc:chgData name="Gonzales, Erica (DESE)" userId="427ee677-6162-42a0-9277-244131bf98e5" providerId="ADAL" clId="{CB3571E0-0727-44F7-849C-4DBC9F8E3FE3}" dt="2023-09-28T19:53:36.202" v="0" actId="47"/>
        <pc:sldMkLst>
          <pc:docMk/>
          <pc:sldMk cId="3472057045" sldId="256"/>
        </pc:sldMkLst>
      </pc:sldChg>
      <pc:sldChg chg="del">
        <pc:chgData name="Gonzales, Erica (DESE)" userId="427ee677-6162-42a0-9277-244131bf98e5" providerId="ADAL" clId="{CB3571E0-0727-44F7-849C-4DBC9F8E3FE3}" dt="2023-10-05T14:39:48.439" v="998" actId="47"/>
        <pc:sldMkLst>
          <pc:docMk/>
          <pc:sldMk cId="3878572461" sldId="257"/>
        </pc:sldMkLst>
      </pc:sldChg>
      <pc:sldChg chg="del">
        <pc:chgData name="Gonzales, Erica (DESE)" userId="427ee677-6162-42a0-9277-244131bf98e5" providerId="ADAL" clId="{CB3571E0-0727-44F7-849C-4DBC9F8E3FE3}" dt="2023-10-05T14:39:48.439" v="998" actId="47"/>
        <pc:sldMkLst>
          <pc:docMk/>
          <pc:sldMk cId="2665711185" sldId="258"/>
        </pc:sldMkLst>
      </pc:sldChg>
      <pc:sldChg chg="addSp delSp modSp mod ord delDesignElem">
        <pc:chgData name="Gonzales, Erica (DESE)" userId="427ee677-6162-42a0-9277-244131bf98e5" providerId="ADAL" clId="{CB3571E0-0727-44F7-849C-4DBC9F8E3FE3}" dt="2023-10-04T13:43:04.312" v="997" actId="20577"/>
        <pc:sldMkLst>
          <pc:docMk/>
          <pc:sldMk cId="1766890895" sldId="261"/>
        </pc:sldMkLst>
        <pc:spChg chg="add del mod">
          <ac:chgData name="Gonzales, Erica (DESE)" userId="427ee677-6162-42a0-9277-244131bf98e5" providerId="ADAL" clId="{CB3571E0-0727-44F7-849C-4DBC9F8E3FE3}" dt="2023-09-28T20:00:05.150" v="257"/>
          <ac:spMkLst>
            <pc:docMk/>
            <pc:sldMk cId="1766890895" sldId="261"/>
            <ac:spMk id="2" creationId="{489A083C-4A50-427D-AB39-7DB35C17B07F}"/>
          </ac:spMkLst>
        </pc:spChg>
        <pc:spChg chg="mod">
          <ac:chgData name="Gonzales, Erica (DESE)" userId="427ee677-6162-42a0-9277-244131bf98e5" providerId="ADAL" clId="{CB3571E0-0727-44F7-849C-4DBC9F8E3FE3}" dt="2023-10-04T13:43:04.312" v="997" actId="20577"/>
          <ac:spMkLst>
            <pc:docMk/>
            <pc:sldMk cId="1766890895" sldId="261"/>
            <ac:spMk id="3" creationId="{3C12215C-BFD8-5049-8C86-A7DCAA965350}"/>
          </ac:spMkLst>
        </pc:spChg>
        <pc:spChg chg="del">
          <ac:chgData name="Gonzales, Erica (DESE)" userId="427ee677-6162-42a0-9277-244131bf98e5" providerId="ADAL" clId="{CB3571E0-0727-44F7-849C-4DBC9F8E3FE3}" dt="2023-09-28T20:04:58.995" v="317" actId="478"/>
          <ac:spMkLst>
            <pc:docMk/>
            <pc:sldMk cId="1766890895" sldId="261"/>
            <ac:spMk id="5" creationId="{DFE2D356-2C4B-677D-BF02-23BEEDD4C28E}"/>
          </ac:spMkLst>
        </pc:spChg>
        <pc:spChg chg="add del mod">
          <ac:chgData name="Gonzales, Erica (DESE)" userId="427ee677-6162-42a0-9277-244131bf98e5" providerId="ADAL" clId="{CB3571E0-0727-44F7-849C-4DBC9F8E3FE3}" dt="2023-09-28T20:00:05.150" v="257"/>
          <ac:spMkLst>
            <pc:docMk/>
            <pc:sldMk cId="1766890895" sldId="261"/>
            <ac:spMk id="6" creationId="{1E9030B5-FDEF-49C0-B98B-343B64826C5B}"/>
          </ac:spMkLst>
        </pc:spChg>
        <pc:spChg chg="del">
          <ac:chgData name="Gonzales, Erica (DESE)" userId="427ee677-6162-42a0-9277-244131bf98e5" providerId="ADAL" clId="{CB3571E0-0727-44F7-849C-4DBC9F8E3FE3}" dt="2023-09-28T20:00:05.150" v="257"/>
          <ac:spMkLst>
            <pc:docMk/>
            <pc:sldMk cId="1766890895" sldId="261"/>
            <ac:spMk id="9" creationId="{BACC6370-2D7E-4714-9D71-7542949D7D5D}"/>
          </ac:spMkLst>
        </pc:spChg>
        <pc:spChg chg="del">
          <ac:chgData name="Gonzales, Erica (DESE)" userId="427ee677-6162-42a0-9277-244131bf98e5" providerId="ADAL" clId="{CB3571E0-0727-44F7-849C-4DBC9F8E3FE3}" dt="2023-09-28T20:00:05.150" v="257"/>
          <ac:spMkLst>
            <pc:docMk/>
            <pc:sldMk cId="1766890895" sldId="261"/>
            <ac:spMk id="11" creationId="{F68B3F68-107C-434F-AA38-110D5EA91B85}"/>
          </ac:spMkLst>
        </pc:spChg>
        <pc:spChg chg="del">
          <ac:chgData name="Gonzales, Erica (DESE)" userId="427ee677-6162-42a0-9277-244131bf98e5" providerId="ADAL" clId="{CB3571E0-0727-44F7-849C-4DBC9F8E3FE3}" dt="2023-09-28T20:00:05.150" v="257"/>
          <ac:spMkLst>
            <pc:docMk/>
            <pc:sldMk cId="1766890895" sldId="261"/>
            <ac:spMk id="13" creationId="{AAD0DBB9-1A4B-4391-81D4-CB19F9AB918A}"/>
          </ac:spMkLst>
        </pc:spChg>
        <pc:spChg chg="del">
          <ac:chgData name="Gonzales, Erica (DESE)" userId="427ee677-6162-42a0-9277-244131bf98e5" providerId="ADAL" clId="{CB3571E0-0727-44F7-849C-4DBC9F8E3FE3}" dt="2023-09-28T20:00:05.150" v="257"/>
          <ac:spMkLst>
            <pc:docMk/>
            <pc:sldMk cId="1766890895" sldId="261"/>
            <ac:spMk id="15" creationId="{063BBA22-50EA-4C4D-BE05-F1CE4E63AA56}"/>
          </ac:spMkLst>
        </pc:spChg>
        <pc:graphicFrameChg chg="mod modGraphic">
          <ac:chgData name="Gonzales, Erica (DESE)" userId="427ee677-6162-42a0-9277-244131bf98e5" providerId="ADAL" clId="{CB3571E0-0727-44F7-849C-4DBC9F8E3FE3}" dt="2023-10-03T16:55:27.288" v="614" actId="207"/>
          <ac:graphicFrameMkLst>
            <pc:docMk/>
            <pc:sldMk cId="1766890895" sldId="261"/>
            <ac:graphicFrameMk id="4" creationId="{D6628714-FB72-45AC-BF9E-3A54B9EFED7C}"/>
          </ac:graphicFrameMkLst>
        </pc:graphicFrameChg>
      </pc:sldChg>
      <pc:sldChg chg="del">
        <pc:chgData name="Gonzales, Erica (DESE)" userId="427ee677-6162-42a0-9277-244131bf98e5" providerId="ADAL" clId="{CB3571E0-0727-44F7-849C-4DBC9F8E3FE3}" dt="2023-10-05T14:39:48.439" v="998" actId="47"/>
        <pc:sldMkLst>
          <pc:docMk/>
          <pc:sldMk cId="1080877899" sldId="262"/>
        </pc:sldMkLst>
      </pc:sldChg>
      <pc:sldChg chg="addSp delSp modSp del mod ord">
        <pc:chgData name="Gonzales, Erica (DESE)" userId="427ee677-6162-42a0-9277-244131bf98e5" providerId="ADAL" clId="{CB3571E0-0727-44F7-849C-4DBC9F8E3FE3}" dt="2023-09-28T20:06:35.865" v="345" actId="47"/>
        <pc:sldMkLst>
          <pc:docMk/>
          <pc:sldMk cId="3033528675" sldId="263"/>
        </pc:sldMkLst>
        <pc:spChg chg="mod">
          <ac:chgData name="Gonzales, Erica (DESE)" userId="427ee677-6162-42a0-9277-244131bf98e5" providerId="ADAL" clId="{CB3571E0-0727-44F7-849C-4DBC9F8E3FE3}" dt="2023-09-28T20:00:58.186" v="265"/>
          <ac:spMkLst>
            <pc:docMk/>
            <pc:sldMk cId="3033528675" sldId="263"/>
            <ac:spMk id="3" creationId="{3C12215C-BFD8-5049-8C86-A7DCAA965350}"/>
          </ac:spMkLst>
        </pc:spChg>
        <pc:spChg chg="add del mod">
          <ac:chgData name="Gonzales, Erica (DESE)" userId="427ee677-6162-42a0-9277-244131bf98e5" providerId="ADAL" clId="{CB3571E0-0727-44F7-849C-4DBC9F8E3FE3}" dt="2023-09-28T20:00:58.186" v="265"/>
          <ac:spMkLst>
            <pc:docMk/>
            <pc:sldMk cId="3033528675" sldId="263"/>
            <ac:spMk id="5" creationId="{562ABD80-EB0B-4626-BBCE-752DCD5EDBF0}"/>
          </ac:spMkLst>
        </pc:spChg>
        <pc:spChg chg="add del mod">
          <ac:chgData name="Gonzales, Erica (DESE)" userId="427ee677-6162-42a0-9277-244131bf98e5" providerId="ADAL" clId="{CB3571E0-0727-44F7-849C-4DBC9F8E3FE3}" dt="2023-09-28T20:00:58.186" v="265"/>
          <ac:spMkLst>
            <pc:docMk/>
            <pc:sldMk cId="3033528675" sldId="263"/>
            <ac:spMk id="6" creationId="{BF4EE140-90B6-49E9-905D-DF4A8271435E}"/>
          </ac:spMkLst>
        </pc:spChg>
        <pc:graphicFrameChg chg="mod modGraphic">
          <ac:chgData name="Gonzales, Erica (DESE)" userId="427ee677-6162-42a0-9277-244131bf98e5" providerId="ADAL" clId="{CB3571E0-0727-44F7-849C-4DBC9F8E3FE3}" dt="2023-09-28T20:01:06.348" v="268" actId="20577"/>
          <ac:graphicFrameMkLst>
            <pc:docMk/>
            <pc:sldMk cId="3033528675" sldId="263"/>
            <ac:graphicFrameMk id="4" creationId="{D6628714-FB72-45AC-BF9E-3A54B9EFED7C}"/>
          </ac:graphicFrameMkLst>
        </pc:graphicFrameChg>
      </pc:sldChg>
      <pc:sldChg chg="modSp del mod">
        <pc:chgData name="Gonzales, Erica (DESE)" userId="427ee677-6162-42a0-9277-244131bf98e5" providerId="ADAL" clId="{CB3571E0-0727-44F7-849C-4DBC9F8E3FE3}" dt="2023-10-05T14:39:48.439" v="998" actId="47"/>
        <pc:sldMkLst>
          <pc:docMk/>
          <pc:sldMk cId="1601522152" sldId="264"/>
        </pc:sldMkLst>
        <pc:spChg chg="mod">
          <ac:chgData name="Gonzales, Erica (DESE)" userId="427ee677-6162-42a0-9277-244131bf98e5" providerId="ADAL" clId="{CB3571E0-0727-44F7-849C-4DBC9F8E3FE3}" dt="2023-10-02T20:02:45.595" v="499" actId="20577"/>
          <ac:spMkLst>
            <pc:docMk/>
            <pc:sldMk cId="1601522152" sldId="264"/>
            <ac:spMk id="6" creationId="{42E3D0A3-7F39-9989-A212-4BA2E353B8D0}"/>
          </ac:spMkLst>
        </pc:spChg>
      </pc:sldChg>
      <pc:sldChg chg="addSp delSp modSp mod ord">
        <pc:chgData name="Gonzales, Erica (DESE)" userId="427ee677-6162-42a0-9277-244131bf98e5" providerId="ADAL" clId="{CB3571E0-0727-44F7-849C-4DBC9F8E3FE3}" dt="2023-10-03T17:00:43.772" v="625" actId="20577"/>
        <pc:sldMkLst>
          <pc:docMk/>
          <pc:sldMk cId="54714780" sldId="265"/>
        </pc:sldMkLst>
        <pc:spChg chg="add del mod">
          <ac:chgData name="Gonzales, Erica (DESE)" userId="427ee677-6162-42a0-9277-244131bf98e5" providerId="ADAL" clId="{CB3571E0-0727-44F7-849C-4DBC9F8E3FE3}" dt="2023-09-28T20:00:38.989" v="261"/>
          <ac:spMkLst>
            <pc:docMk/>
            <pc:sldMk cId="54714780" sldId="265"/>
            <ac:spMk id="2" creationId="{3DBA9F60-547E-4758-9DED-219FA2988C6E}"/>
          </ac:spMkLst>
        </pc:spChg>
        <pc:spChg chg="mod">
          <ac:chgData name="Gonzales, Erica (DESE)" userId="427ee677-6162-42a0-9277-244131bf98e5" providerId="ADAL" clId="{CB3571E0-0727-44F7-849C-4DBC9F8E3FE3}" dt="2023-09-28T20:00:38.989" v="261"/>
          <ac:spMkLst>
            <pc:docMk/>
            <pc:sldMk cId="54714780" sldId="265"/>
            <ac:spMk id="3" creationId="{3C12215C-BFD8-5049-8C86-A7DCAA965350}"/>
          </ac:spMkLst>
        </pc:spChg>
        <pc:spChg chg="add del mod">
          <ac:chgData name="Gonzales, Erica (DESE)" userId="427ee677-6162-42a0-9277-244131bf98e5" providerId="ADAL" clId="{CB3571E0-0727-44F7-849C-4DBC9F8E3FE3}" dt="2023-09-28T20:00:38.989" v="261"/>
          <ac:spMkLst>
            <pc:docMk/>
            <pc:sldMk cId="54714780" sldId="265"/>
            <ac:spMk id="5" creationId="{4A56F7EE-3C0E-4060-8A45-918BCE8C2620}"/>
          </ac:spMkLst>
        </pc:spChg>
        <pc:graphicFrameChg chg="mod modGraphic">
          <ac:chgData name="Gonzales, Erica (DESE)" userId="427ee677-6162-42a0-9277-244131bf98e5" providerId="ADAL" clId="{CB3571E0-0727-44F7-849C-4DBC9F8E3FE3}" dt="2023-10-03T17:00:43.772" v="625" actId="20577"/>
          <ac:graphicFrameMkLst>
            <pc:docMk/>
            <pc:sldMk cId="54714780" sldId="265"/>
            <ac:graphicFrameMk id="4" creationId="{D6628714-FB72-45AC-BF9E-3A54B9EFED7C}"/>
          </ac:graphicFrameMkLst>
        </pc:graphicFrameChg>
      </pc:sldChg>
      <pc:sldChg chg="addSp delSp modSp mod ord">
        <pc:chgData name="Gonzales, Erica (DESE)" userId="427ee677-6162-42a0-9277-244131bf98e5" providerId="ADAL" clId="{CB3571E0-0727-44F7-849C-4DBC9F8E3FE3}" dt="2023-10-03T17:00:47.636" v="627" actId="20577"/>
        <pc:sldMkLst>
          <pc:docMk/>
          <pc:sldMk cId="986511755" sldId="266"/>
        </pc:sldMkLst>
        <pc:spChg chg="add del mod">
          <ac:chgData name="Gonzales, Erica (DESE)" userId="427ee677-6162-42a0-9277-244131bf98e5" providerId="ADAL" clId="{CB3571E0-0727-44F7-849C-4DBC9F8E3FE3}" dt="2023-09-28T20:01:23.924" v="271"/>
          <ac:spMkLst>
            <pc:docMk/>
            <pc:sldMk cId="986511755" sldId="266"/>
            <ac:spMk id="2" creationId="{19775AB7-28A8-49AF-8E56-7260C308D53F}"/>
          </ac:spMkLst>
        </pc:spChg>
        <pc:spChg chg="mod">
          <ac:chgData name="Gonzales, Erica (DESE)" userId="427ee677-6162-42a0-9277-244131bf98e5" providerId="ADAL" clId="{CB3571E0-0727-44F7-849C-4DBC9F8E3FE3}" dt="2023-09-28T20:01:23.924" v="271"/>
          <ac:spMkLst>
            <pc:docMk/>
            <pc:sldMk cId="986511755" sldId="266"/>
            <ac:spMk id="3" creationId="{3C12215C-BFD8-5049-8C86-A7DCAA965350}"/>
          </ac:spMkLst>
        </pc:spChg>
        <pc:spChg chg="add del mod">
          <ac:chgData name="Gonzales, Erica (DESE)" userId="427ee677-6162-42a0-9277-244131bf98e5" providerId="ADAL" clId="{CB3571E0-0727-44F7-849C-4DBC9F8E3FE3}" dt="2023-09-28T20:01:23.924" v="271"/>
          <ac:spMkLst>
            <pc:docMk/>
            <pc:sldMk cId="986511755" sldId="266"/>
            <ac:spMk id="5" creationId="{8243D257-5DF3-4D6A-89D1-53B347D9EA63}"/>
          </ac:spMkLst>
        </pc:spChg>
        <pc:graphicFrameChg chg="mod modGraphic">
          <ac:chgData name="Gonzales, Erica (DESE)" userId="427ee677-6162-42a0-9277-244131bf98e5" providerId="ADAL" clId="{CB3571E0-0727-44F7-849C-4DBC9F8E3FE3}" dt="2023-10-03T17:00:47.636" v="627" actId="20577"/>
          <ac:graphicFrameMkLst>
            <pc:docMk/>
            <pc:sldMk cId="986511755" sldId="266"/>
            <ac:graphicFrameMk id="4" creationId="{D6628714-FB72-45AC-BF9E-3A54B9EFED7C}"/>
          </ac:graphicFrameMkLst>
        </pc:graphicFrameChg>
      </pc:sldChg>
      <pc:sldChg chg="del">
        <pc:chgData name="Gonzales, Erica (DESE)" userId="427ee677-6162-42a0-9277-244131bf98e5" providerId="ADAL" clId="{CB3571E0-0727-44F7-849C-4DBC9F8E3FE3}" dt="2023-09-28T19:56:55.949" v="138" actId="47"/>
        <pc:sldMkLst>
          <pc:docMk/>
          <pc:sldMk cId="476207689" sldId="270"/>
        </pc:sldMkLst>
      </pc:sldChg>
      <pc:sldChg chg="ord">
        <pc:chgData name="Gonzales, Erica (DESE)" userId="427ee677-6162-42a0-9277-244131bf98e5" providerId="ADAL" clId="{CB3571E0-0727-44F7-849C-4DBC9F8E3FE3}" dt="2023-09-28T19:57:55.628" v="156"/>
        <pc:sldMkLst>
          <pc:docMk/>
          <pc:sldMk cId="1638879376" sldId="272"/>
        </pc:sldMkLst>
      </pc:sldChg>
      <pc:sldChg chg="addSp delSp modSp del mod ord">
        <pc:chgData name="Gonzales, Erica (DESE)" userId="427ee677-6162-42a0-9277-244131bf98e5" providerId="ADAL" clId="{CB3571E0-0727-44F7-849C-4DBC9F8E3FE3}" dt="2023-09-28T20:10:41.061" v="367" actId="47"/>
        <pc:sldMkLst>
          <pc:docMk/>
          <pc:sldMk cId="2517160899" sldId="273"/>
        </pc:sldMkLst>
        <pc:spChg chg="add del mod">
          <ac:chgData name="Gonzales, Erica (DESE)" userId="427ee677-6162-42a0-9277-244131bf98e5" providerId="ADAL" clId="{CB3571E0-0727-44F7-849C-4DBC9F8E3FE3}" dt="2023-09-28T20:01:48.414" v="277"/>
          <ac:spMkLst>
            <pc:docMk/>
            <pc:sldMk cId="2517160899" sldId="273"/>
            <ac:spMk id="2" creationId="{64E4D879-B2B8-420E-B507-4DB0453A5EDF}"/>
          </ac:spMkLst>
        </pc:spChg>
        <pc:spChg chg="mod">
          <ac:chgData name="Gonzales, Erica (DESE)" userId="427ee677-6162-42a0-9277-244131bf98e5" providerId="ADAL" clId="{CB3571E0-0727-44F7-849C-4DBC9F8E3FE3}" dt="2023-09-28T20:01:48.414" v="277"/>
          <ac:spMkLst>
            <pc:docMk/>
            <pc:sldMk cId="2517160899" sldId="273"/>
            <ac:spMk id="3" creationId="{3C12215C-BFD8-5049-8C86-A7DCAA965350}"/>
          </ac:spMkLst>
        </pc:spChg>
        <pc:spChg chg="add del mod">
          <ac:chgData name="Gonzales, Erica (DESE)" userId="427ee677-6162-42a0-9277-244131bf98e5" providerId="ADAL" clId="{CB3571E0-0727-44F7-849C-4DBC9F8E3FE3}" dt="2023-09-28T20:01:48.414" v="277"/>
          <ac:spMkLst>
            <pc:docMk/>
            <pc:sldMk cId="2517160899" sldId="273"/>
            <ac:spMk id="5" creationId="{8EB70A3D-4442-4641-98BD-F558FACB1B2D}"/>
          </ac:spMkLst>
        </pc:spChg>
        <pc:graphicFrameChg chg="mod modGraphic">
          <ac:chgData name="Gonzales, Erica (DESE)" userId="427ee677-6162-42a0-9277-244131bf98e5" providerId="ADAL" clId="{CB3571E0-0727-44F7-849C-4DBC9F8E3FE3}" dt="2023-09-28T20:01:59.416" v="280" actId="20577"/>
          <ac:graphicFrameMkLst>
            <pc:docMk/>
            <pc:sldMk cId="2517160899" sldId="273"/>
            <ac:graphicFrameMk id="4" creationId="{D6628714-FB72-45AC-BF9E-3A54B9EFED7C}"/>
          </ac:graphicFrameMkLst>
        </pc:graphicFrameChg>
      </pc:sldChg>
      <pc:sldChg chg="addSp delSp modSp mod ord">
        <pc:chgData name="Gonzales, Erica (DESE)" userId="427ee677-6162-42a0-9277-244131bf98e5" providerId="ADAL" clId="{CB3571E0-0727-44F7-849C-4DBC9F8E3FE3}" dt="2023-10-03T17:00:50.431" v="628" actId="20577"/>
        <pc:sldMkLst>
          <pc:docMk/>
          <pc:sldMk cId="2763614926" sldId="274"/>
        </pc:sldMkLst>
        <pc:spChg chg="add del mod">
          <ac:chgData name="Gonzales, Erica (DESE)" userId="427ee677-6162-42a0-9277-244131bf98e5" providerId="ADAL" clId="{CB3571E0-0727-44F7-849C-4DBC9F8E3FE3}" dt="2023-09-28T20:02:09.868" v="281"/>
          <ac:spMkLst>
            <pc:docMk/>
            <pc:sldMk cId="2763614926" sldId="274"/>
            <ac:spMk id="2" creationId="{2E9FFF66-29C6-4125-B3BC-ACF3D5CA76D3}"/>
          </ac:spMkLst>
        </pc:spChg>
        <pc:spChg chg="mod">
          <ac:chgData name="Gonzales, Erica (DESE)" userId="427ee677-6162-42a0-9277-244131bf98e5" providerId="ADAL" clId="{CB3571E0-0727-44F7-849C-4DBC9F8E3FE3}" dt="2023-09-28T20:02:09.868" v="281"/>
          <ac:spMkLst>
            <pc:docMk/>
            <pc:sldMk cId="2763614926" sldId="274"/>
            <ac:spMk id="3" creationId="{3C12215C-BFD8-5049-8C86-A7DCAA965350}"/>
          </ac:spMkLst>
        </pc:spChg>
        <pc:spChg chg="add del mod">
          <ac:chgData name="Gonzales, Erica (DESE)" userId="427ee677-6162-42a0-9277-244131bf98e5" providerId="ADAL" clId="{CB3571E0-0727-44F7-849C-4DBC9F8E3FE3}" dt="2023-09-28T20:02:09.868" v="281"/>
          <ac:spMkLst>
            <pc:docMk/>
            <pc:sldMk cId="2763614926" sldId="274"/>
            <ac:spMk id="5" creationId="{01F15880-C4C8-4D19-B2A0-3712C2DF0F64}"/>
          </ac:spMkLst>
        </pc:spChg>
        <pc:graphicFrameChg chg="mod modGraphic">
          <ac:chgData name="Gonzales, Erica (DESE)" userId="427ee677-6162-42a0-9277-244131bf98e5" providerId="ADAL" clId="{CB3571E0-0727-44F7-849C-4DBC9F8E3FE3}" dt="2023-10-03T17:00:50.431" v="628" actId="20577"/>
          <ac:graphicFrameMkLst>
            <pc:docMk/>
            <pc:sldMk cId="2763614926" sldId="274"/>
            <ac:graphicFrameMk id="4" creationId="{D6628714-FB72-45AC-BF9E-3A54B9EFED7C}"/>
          </ac:graphicFrameMkLst>
        </pc:graphicFrameChg>
      </pc:sldChg>
      <pc:sldChg chg="del ord">
        <pc:chgData name="Gonzales, Erica (DESE)" userId="427ee677-6162-42a0-9277-244131bf98e5" providerId="ADAL" clId="{CB3571E0-0727-44F7-849C-4DBC9F8E3FE3}" dt="2023-09-28T20:11:26.631" v="369" actId="47"/>
        <pc:sldMkLst>
          <pc:docMk/>
          <pc:sldMk cId="1608181897" sldId="276"/>
        </pc:sldMkLst>
      </pc:sldChg>
      <pc:sldChg chg="modSp mod ord">
        <pc:chgData name="Gonzales, Erica (DESE)" userId="427ee677-6162-42a0-9277-244131bf98e5" providerId="ADAL" clId="{CB3571E0-0727-44F7-849C-4DBC9F8E3FE3}" dt="2023-09-28T20:13:38.104" v="474" actId="20577"/>
        <pc:sldMkLst>
          <pc:docMk/>
          <pc:sldMk cId="2085975492" sldId="277"/>
        </pc:sldMkLst>
        <pc:spChg chg="mod">
          <ac:chgData name="Gonzales, Erica (DESE)" userId="427ee677-6162-42a0-9277-244131bf98e5" providerId="ADAL" clId="{CB3571E0-0727-44F7-849C-4DBC9F8E3FE3}" dt="2023-09-28T20:13:38.104" v="474" actId="20577"/>
          <ac:spMkLst>
            <pc:docMk/>
            <pc:sldMk cId="2085975492" sldId="277"/>
            <ac:spMk id="2" creationId="{77C7AF7F-4DEB-D4CD-274C-780FBB646F66}"/>
          </ac:spMkLst>
        </pc:spChg>
        <pc:spChg chg="mod">
          <ac:chgData name="Gonzales, Erica (DESE)" userId="427ee677-6162-42a0-9277-244131bf98e5" providerId="ADAL" clId="{CB3571E0-0727-44F7-849C-4DBC9F8E3FE3}" dt="2023-09-28T20:13:01.189" v="400" actId="20577"/>
          <ac:spMkLst>
            <pc:docMk/>
            <pc:sldMk cId="2085975492" sldId="277"/>
            <ac:spMk id="3" creationId="{42E7D7AA-E26C-9A47-EB09-61B8262D8C35}"/>
          </ac:spMkLst>
        </pc:spChg>
      </pc:sldChg>
      <pc:sldChg chg="modSp mod ord">
        <pc:chgData name="Gonzales, Erica (DESE)" userId="427ee677-6162-42a0-9277-244131bf98e5" providerId="ADAL" clId="{CB3571E0-0727-44F7-849C-4DBC9F8E3FE3}" dt="2023-09-28T20:11:56.629" v="392" actId="20577"/>
        <pc:sldMkLst>
          <pc:docMk/>
          <pc:sldMk cId="2761855106" sldId="278"/>
        </pc:sldMkLst>
        <pc:spChg chg="mod">
          <ac:chgData name="Gonzales, Erica (DESE)" userId="427ee677-6162-42a0-9277-244131bf98e5" providerId="ADAL" clId="{CB3571E0-0727-44F7-849C-4DBC9F8E3FE3}" dt="2023-09-28T20:11:56.629" v="392" actId="20577"/>
          <ac:spMkLst>
            <pc:docMk/>
            <pc:sldMk cId="2761855106" sldId="278"/>
            <ac:spMk id="2" creationId="{5894E2AF-07EB-3609-B66D-E81B13BB01E1}"/>
          </ac:spMkLst>
        </pc:spChg>
        <pc:spChg chg="mod">
          <ac:chgData name="Gonzales, Erica (DESE)" userId="427ee677-6162-42a0-9277-244131bf98e5" providerId="ADAL" clId="{CB3571E0-0727-44F7-849C-4DBC9F8E3FE3}" dt="2023-09-28T20:11:51.744" v="391" actId="20577"/>
          <ac:spMkLst>
            <pc:docMk/>
            <pc:sldMk cId="2761855106" sldId="278"/>
            <ac:spMk id="3" creationId="{CB698A20-CA51-847C-9F0A-F85CB68D7B60}"/>
          </ac:spMkLst>
        </pc:spChg>
      </pc:sldChg>
      <pc:sldChg chg="del ord">
        <pc:chgData name="Gonzales, Erica (DESE)" userId="427ee677-6162-42a0-9277-244131bf98e5" providerId="ADAL" clId="{CB3571E0-0727-44F7-849C-4DBC9F8E3FE3}" dt="2023-09-28T20:12:11.499" v="395" actId="47"/>
        <pc:sldMkLst>
          <pc:docMk/>
          <pc:sldMk cId="3574662596" sldId="279"/>
        </pc:sldMkLst>
      </pc:sldChg>
      <pc:sldChg chg="del ord">
        <pc:chgData name="Gonzales, Erica (DESE)" userId="427ee677-6162-42a0-9277-244131bf98e5" providerId="ADAL" clId="{CB3571E0-0727-44F7-849C-4DBC9F8E3FE3}" dt="2023-09-28T20:12:14.398" v="396" actId="47"/>
        <pc:sldMkLst>
          <pc:docMk/>
          <pc:sldMk cId="0" sldId="312"/>
        </pc:sldMkLst>
      </pc:sldChg>
      <pc:sldChg chg="addSp delSp modSp del mod">
        <pc:chgData name="Gonzales, Erica (DESE)" userId="427ee677-6162-42a0-9277-244131bf98e5" providerId="ADAL" clId="{CB3571E0-0727-44F7-849C-4DBC9F8E3FE3}" dt="2023-10-02T16:36:02.307" v="493" actId="47"/>
        <pc:sldMkLst>
          <pc:docMk/>
          <pc:sldMk cId="3296253128" sldId="3367"/>
        </pc:sldMkLst>
        <pc:spChg chg="mod">
          <ac:chgData name="Gonzales, Erica (DESE)" userId="427ee677-6162-42a0-9277-244131bf98e5" providerId="ADAL" clId="{CB3571E0-0727-44F7-849C-4DBC9F8E3FE3}" dt="2023-09-28T19:59:13.135" v="255" actId="20577"/>
          <ac:spMkLst>
            <pc:docMk/>
            <pc:sldMk cId="3296253128" sldId="3367"/>
            <ac:spMk id="2" creationId="{FF5FAECB-8DB9-6923-DAF2-C11C93F9DBAA}"/>
          </ac:spMkLst>
        </pc:spChg>
        <pc:spChg chg="add del">
          <ac:chgData name="Gonzales, Erica (DESE)" userId="427ee677-6162-42a0-9277-244131bf98e5" providerId="ADAL" clId="{CB3571E0-0727-44F7-849C-4DBC9F8E3FE3}" dt="2023-10-02T16:35:03.223" v="492" actId="22"/>
          <ac:spMkLst>
            <pc:docMk/>
            <pc:sldMk cId="3296253128" sldId="3367"/>
            <ac:spMk id="4" creationId="{EC1104A6-9C75-4DB8-B69E-7C50CEA7B367}"/>
          </ac:spMkLst>
        </pc:spChg>
      </pc:sldChg>
      <pc:sldChg chg="modSp mod">
        <pc:chgData name="Gonzales, Erica (DESE)" userId="427ee677-6162-42a0-9277-244131bf98e5" providerId="ADAL" clId="{CB3571E0-0727-44F7-849C-4DBC9F8E3FE3}" dt="2023-09-28T19:57:08.596" v="151" actId="20577"/>
        <pc:sldMkLst>
          <pc:docMk/>
          <pc:sldMk cId="21920278" sldId="3368"/>
        </pc:sldMkLst>
        <pc:spChg chg="mod">
          <ac:chgData name="Gonzales, Erica (DESE)" userId="427ee677-6162-42a0-9277-244131bf98e5" providerId="ADAL" clId="{CB3571E0-0727-44F7-849C-4DBC9F8E3FE3}" dt="2023-09-28T19:57:08.596" v="151" actId="20577"/>
          <ac:spMkLst>
            <pc:docMk/>
            <pc:sldMk cId="21920278" sldId="3368"/>
            <ac:spMk id="2" creationId="{FF5FAECB-8DB9-6923-DAF2-C11C93F9DBAA}"/>
          </ac:spMkLst>
        </pc:spChg>
      </pc:sldChg>
      <pc:sldChg chg="modSp mod">
        <pc:chgData name="Gonzales, Erica (DESE)" userId="427ee677-6162-42a0-9277-244131bf98e5" providerId="ADAL" clId="{CB3571E0-0727-44F7-849C-4DBC9F8E3FE3}" dt="2023-10-03T16:51:02.158" v="608" actId="20577"/>
        <pc:sldMkLst>
          <pc:docMk/>
          <pc:sldMk cId="101038636" sldId="3371"/>
        </pc:sldMkLst>
        <pc:spChg chg="mod">
          <ac:chgData name="Gonzales, Erica (DESE)" userId="427ee677-6162-42a0-9277-244131bf98e5" providerId="ADAL" clId="{CB3571E0-0727-44F7-849C-4DBC9F8E3FE3}" dt="2023-10-03T16:51:02.158" v="608" actId="20577"/>
          <ac:spMkLst>
            <pc:docMk/>
            <pc:sldMk cId="101038636" sldId="3371"/>
            <ac:spMk id="4" creationId="{3536CB28-822D-4595-83C2-0185C1224DE2}"/>
          </ac:spMkLst>
        </pc:spChg>
      </pc:sldChg>
      <pc:sldChg chg="addSp delSp mod">
        <pc:chgData name="Gonzales, Erica (DESE)" userId="427ee677-6162-42a0-9277-244131bf98e5" providerId="ADAL" clId="{CB3571E0-0727-44F7-849C-4DBC9F8E3FE3}" dt="2023-10-05T14:39:58.922" v="1000" actId="22"/>
        <pc:sldMkLst>
          <pc:docMk/>
          <pc:sldMk cId="4243281165" sldId="3372"/>
        </pc:sldMkLst>
        <pc:picChg chg="add del">
          <ac:chgData name="Gonzales, Erica (DESE)" userId="427ee677-6162-42a0-9277-244131bf98e5" providerId="ADAL" clId="{CB3571E0-0727-44F7-849C-4DBC9F8E3FE3}" dt="2023-10-05T14:39:58.922" v="1000" actId="22"/>
          <ac:picMkLst>
            <pc:docMk/>
            <pc:sldMk cId="4243281165" sldId="3372"/>
            <ac:picMk id="5" creationId="{69F50462-5CA4-44D0-8ECF-2A7B5B998023}"/>
          </ac:picMkLst>
        </pc:picChg>
      </pc:sldChg>
      <pc:sldChg chg="modSp mod ord">
        <pc:chgData name="Gonzales, Erica (DESE)" userId="427ee677-6162-42a0-9277-244131bf98e5" providerId="ADAL" clId="{CB3571E0-0727-44F7-849C-4DBC9F8E3FE3}" dt="2023-10-03T16:56:26.003" v="623" actId="6549"/>
        <pc:sldMkLst>
          <pc:docMk/>
          <pc:sldMk cId="1529146862" sldId="3373"/>
        </pc:sldMkLst>
        <pc:spChg chg="mod">
          <ac:chgData name="Gonzales, Erica (DESE)" userId="427ee677-6162-42a0-9277-244131bf98e5" providerId="ADAL" clId="{CB3571E0-0727-44F7-849C-4DBC9F8E3FE3}" dt="2023-10-03T16:56:26.003" v="623" actId="6549"/>
          <ac:spMkLst>
            <pc:docMk/>
            <pc:sldMk cId="1529146862" sldId="3373"/>
            <ac:spMk id="5" creationId="{FD8323AA-6A9F-49B3-86D6-991499006028}"/>
          </ac:spMkLst>
        </pc:spChg>
      </pc:sldChg>
      <pc:sldChg chg="del ord">
        <pc:chgData name="Gonzales, Erica (DESE)" userId="427ee677-6162-42a0-9277-244131bf98e5" providerId="ADAL" clId="{CB3571E0-0727-44F7-849C-4DBC9F8E3FE3}" dt="2023-09-28T20:12:00.371" v="393" actId="47"/>
        <pc:sldMkLst>
          <pc:docMk/>
          <pc:sldMk cId="103537644" sldId="3390"/>
        </pc:sldMkLst>
      </pc:sldChg>
      <pc:sldChg chg="modSp mod ord">
        <pc:chgData name="Gonzales, Erica (DESE)" userId="427ee677-6162-42a0-9277-244131bf98e5" providerId="ADAL" clId="{CB3571E0-0727-44F7-849C-4DBC9F8E3FE3}" dt="2023-09-28T20:13:14.875" v="445" actId="20577"/>
        <pc:sldMkLst>
          <pc:docMk/>
          <pc:sldMk cId="3380074392" sldId="3391"/>
        </pc:sldMkLst>
        <pc:spChg chg="mod">
          <ac:chgData name="Gonzales, Erica (DESE)" userId="427ee677-6162-42a0-9277-244131bf98e5" providerId="ADAL" clId="{CB3571E0-0727-44F7-849C-4DBC9F8E3FE3}" dt="2023-09-28T20:13:14.875" v="445" actId="20577"/>
          <ac:spMkLst>
            <pc:docMk/>
            <pc:sldMk cId="3380074392" sldId="3391"/>
            <ac:spMk id="3" creationId="{BF133EEF-DCB6-FD4D-61A2-CF3C2E7F048D}"/>
          </ac:spMkLst>
        </pc:spChg>
      </pc:sldChg>
      <pc:sldChg chg="del ord">
        <pc:chgData name="Gonzales, Erica (DESE)" userId="427ee677-6162-42a0-9277-244131bf98e5" providerId="ADAL" clId="{CB3571E0-0727-44F7-849C-4DBC9F8E3FE3}" dt="2023-09-28T20:13:40.853" v="475" actId="47"/>
        <pc:sldMkLst>
          <pc:docMk/>
          <pc:sldMk cId="3973447336" sldId="3392"/>
        </pc:sldMkLst>
      </pc:sldChg>
      <pc:sldChg chg="del ord">
        <pc:chgData name="Gonzales, Erica (DESE)" userId="427ee677-6162-42a0-9277-244131bf98e5" providerId="ADAL" clId="{CB3571E0-0727-44F7-849C-4DBC9F8E3FE3}" dt="2023-09-28T20:12:10.626" v="394" actId="47"/>
        <pc:sldMkLst>
          <pc:docMk/>
          <pc:sldMk cId="534389069" sldId="3393"/>
        </pc:sldMkLst>
      </pc:sldChg>
      <pc:sldChg chg="modSp mod">
        <pc:chgData name="Gonzales, Erica (DESE)" userId="427ee677-6162-42a0-9277-244131bf98e5" providerId="ADAL" clId="{CB3571E0-0727-44F7-849C-4DBC9F8E3FE3}" dt="2023-09-28T19:56:27.277" v="136" actId="20577"/>
        <pc:sldMkLst>
          <pc:docMk/>
          <pc:sldMk cId="2417940680" sldId="3395"/>
        </pc:sldMkLst>
        <pc:spChg chg="mod">
          <ac:chgData name="Gonzales, Erica (DESE)" userId="427ee677-6162-42a0-9277-244131bf98e5" providerId="ADAL" clId="{CB3571E0-0727-44F7-849C-4DBC9F8E3FE3}" dt="2023-09-28T19:56:27.277" v="136" actId="20577"/>
          <ac:spMkLst>
            <pc:docMk/>
            <pc:sldMk cId="2417940680" sldId="3395"/>
            <ac:spMk id="2" creationId="{75F77C0A-F34B-2B3F-484B-7459BE442120}"/>
          </ac:spMkLst>
        </pc:spChg>
      </pc:sldChg>
      <pc:sldChg chg="add">
        <pc:chgData name="Gonzales, Erica (DESE)" userId="427ee677-6162-42a0-9277-244131bf98e5" providerId="ADAL" clId="{CB3571E0-0727-44F7-849C-4DBC9F8E3FE3}" dt="2023-09-28T19:59:05.106" v="225" actId="2890"/>
        <pc:sldMkLst>
          <pc:docMk/>
          <pc:sldMk cId="830863000" sldId="3396"/>
        </pc:sldMkLst>
      </pc:sldChg>
      <pc:sldChg chg="del">
        <pc:chgData name="Gonzales, Erica (DESE)" userId="427ee677-6162-42a0-9277-244131bf98e5" providerId="ADAL" clId="{CB3571E0-0727-44F7-849C-4DBC9F8E3FE3}" dt="2023-09-28T19:58:55.748" v="224" actId="47"/>
        <pc:sldMkLst>
          <pc:docMk/>
          <pc:sldMk cId="3087607770" sldId="3396"/>
        </pc:sldMkLst>
      </pc:sldChg>
      <pc:sldChg chg="del">
        <pc:chgData name="Gonzales, Erica (DESE)" userId="427ee677-6162-42a0-9277-244131bf98e5" providerId="ADAL" clId="{CB3571E0-0727-44F7-849C-4DBC9F8E3FE3}" dt="2023-09-28T19:56:55.949" v="138" actId="47"/>
        <pc:sldMkLst>
          <pc:docMk/>
          <pc:sldMk cId="358753286" sldId="3397"/>
        </pc:sldMkLst>
      </pc:sldChg>
      <pc:sldChg chg="del">
        <pc:chgData name="Gonzales, Erica (DESE)" userId="427ee677-6162-42a0-9277-244131bf98e5" providerId="ADAL" clId="{CB3571E0-0727-44F7-849C-4DBC9F8E3FE3}" dt="2023-10-05T14:39:48.439" v="998" actId="47"/>
        <pc:sldMkLst>
          <pc:docMk/>
          <pc:sldMk cId="1614175253" sldId="3397"/>
        </pc:sldMkLst>
      </pc:sldChg>
      <pc:sldChg chg="del">
        <pc:chgData name="Gonzales, Erica (DESE)" userId="427ee677-6162-42a0-9277-244131bf98e5" providerId="ADAL" clId="{CB3571E0-0727-44F7-849C-4DBC9F8E3FE3}" dt="2023-10-05T14:39:48.439" v="998" actId="47"/>
        <pc:sldMkLst>
          <pc:docMk/>
          <pc:sldMk cId="2075017557" sldId="3398"/>
        </pc:sldMkLst>
      </pc:sldChg>
      <pc:sldChg chg="del">
        <pc:chgData name="Gonzales, Erica (DESE)" userId="427ee677-6162-42a0-9277-244131bf98e5" providerId="ADAL" clId="{CB3571E0-0727-44F7-849C-4DBC9F8E3FE3}" dt="2023-09-28T19:56:55.949" v="138" actId="47"/>
        <pc:sldMkLst>
          <pc:docMk/>
          <pc:sldMk cId="3234303109" sldId="3398"/>
        </pc:sldMkLst>
      </pc:sldChg>
      <pc:sldChg chg="del">
        <pc:chgData name="Gonzales, Erica (DESE)" userId="427ee677-6162-42a0-9277-244131bf98e5" providerId="ADAL" clId="{CB3571E0-0727-44F7-849C-4DBC9F8E3FE3}" dt="2023-09-28T19:56:55.949" v="138" actId="47"/>
        <pc:sldMkLst>
          <pc:docMk/>
          <pc:sldMk cId="1558991705" sldId="3399"/>
        </pc:sldMkLst>
      </pc:sldChg>
      <pc:sldChg chg="modSp new mod">
        <pc:chgData name="Gonzales, Erica (DESE)" userId="427ee677-6162-42a0-9277-244131bf98e5" providerId="ADAL" clId="{CB3571E0-0727-44F7-849C-4DBC9F8E3FE3}" dt="2023-10-03T17:22:22.988" v="983" actId="20577"/>
        <pc:sldMkLst>
          <pc:docMk/>
          <pc:sldMk cId="1706755020" sldId="3399"/>
        </pc:sldMkLst>
        <pc:spChg chg="mod">
          <ac:chgData name="Gonzales, Erica (DESE)" userId="427ee677-6162-42a0-9277-244131bf98e5" providerId="ADAL" clId="{CB3571E0-0727-44F7-849C-4DBC9F8E3FE3}" dt="2023-10-03T17:22:22.988" v="983" actId="20577"/>
          <ac:spMkLst>
            <pc:docMk/>
            <pc:sldMk cId="1706755020" sldId="3399"/>
            <ac:spMk id="2" creationId="{7CDAE9DE-58C1-44B1-B70A-F9F93C08B0F3}"/>
          </ac:spMkLst>
        </pc:spChg>
        <pc:spChg chg="mod">
          <ac:chgData name="Gonzales, Erica (DESE)" userId="427ee677-6162-42a0-9277-244131bf98e5" providerId="ADAL" clId="{CB3571E0-0727-44F7-849C-4DBC9F8E3FE3}" dt="2023-10-02T20:03:08.673" v="515" actId="20577"/>
          <ac:spMkLst>
            <pc:docMk/>
            <pc:sldMk cId="1706755020" sldId="3399"/>
            <ac:spMk id="3" creationId="{A87A7820-85C2-4CB7-BE13-F667BE61F8A3}"/>
          </ac:spMkLst>
        </pc:spChg>
      </pc:sldChg>
      <pc:sldChg chg="del">
        <pc:chgData name="Gonzales, Erica (DESE)" userId="427ee677-6162-42a0-9277-244131bf98e5" providerId="ADAL" clId="{CB3571E0-0727-44F7-849C-4DBC9F8E3FE3}" dt="2023-09-28T19:56:55.949" v="138" actId="47"/>
        <pc:sldMkLst>
          <pc:docMk/>
          <pc:sldMk cId="3302380608" sldId="3400"/>
        </pc:sldMkLst>
      </pc:sldChg>
      <pc:sldChg chg="del">
        <pc:chgData name="Gonzales, Erica (DESE)" userId="427ee677-6162-42a0-9277-244131bf98e5" providerId="ADAL" clId="{CB3571E0-0727-44F7-849C-4DBC9F8E3FE3}" dt="2023-10-03T16:40:31.446" v="568" actId="47"/>
        <pc:sldMkLst>
          <pc:docMk/>
          <pc:sldMk cId="4137414821" sldId="3400"/>
        </pc:sldMkLst>
      </pc:sldChg>
      <pc:sldChg chg="del">
        <pc:chgData name="Gonzales, Erica (DESE)" userId="427ee677-6162-42a0-9277-244131bf98e5" providerId="ADAL" clId="{CB3571E0-0727-44F7-849C-4DBC9F8E3FE3}" dt="2023-09-28T19:56:58.208" v="139" actId="47"/>
        <pc:sldMkLst>
          <pc:docMk/>
          <pc:sldMk cId="3498489582" sldId="3401"/>
        </pc:sldMkLst>
      </pc:sldChg>
      <pc:sldChg chg="del">
        <pc:chgData name="Gonzales, Erica (DESE)" userId="427ee677-6162-42a0-9277-244131bf98e5" providerId="ADAL" clId="{CB3571E0-0727-44F7-849C-4DBC9F8E3FE3}" dt="2023-09-28T19:57:20.708" v="152" actId="47"/>
        <pc:sldMkLst>
          <pc:docMk/>
          <pc:sldMk cId="267579919" sldId="3402"/>
        </pc:sldMkLst>
      </pc:sldChg>
      <pc:sldChg chg="del">
        <pc:chgData name="Gonzales, Erica (DESE)" userId="427ee677-6162-42a0-9277-244131bf98e5" providerId="ADAL" clId="{CB3571E0-0727-44F7-849C-4DBC9F8E3FE3}" dt="2023-09-28T19:57:22.012" v="153" actId="47"/>
        <pc:sldMkLst>
          <pc:docMk/>
          <pc:sldMk cId="507711004" sldId="3403"/>
        </pc:sldMkLst>
      </pc:sldChg>
      <pc:sldChg chg="del">
        <pc:chgData name="Gonzales, Erica (DESE)" userId="427ee677-6162-42a0-9277-244131bf98e5" providerId="ADAL" clId="{CB3571E0-0727-44F7-849C-4DBC9F8E3FE3}" dt="2023-09-28T19:57:25.253" v="154" actId="47"/>
        <pc:sldMkLst>
          <pc:docMk/>
          <pc:sldMk cId="2314047931" sldId="3404"/>
        </pc:sldMkLst>
      </pc:sldChg>
      <pc:sldChg chg="delDesignElem">
        <pc:chgData name="Gonzales, Erica (DESE)" userId="427ee677-6162-42a0-9277-244131bf98e5" providerId="ADAL" clId="{CB3571E0-0727-44F7-849C-4DBC9F8E3FE3}" dt="2023-10-03T16:39:14.985" v="567"/>
        <pc:sldMkLst>
          <pc:docMk/>
          <pc:sldMk cId="3509385205" sldId="3996"/>
        </pc:sldMkLst>
      </pc:sldChg>
    </pc:docChg>
  </pc:docChgLst>
  <pc:docChgLst>
    <pc:chgData name="Gonzales, Erica (DESE)" userId="427ee677-6162-42a0-9277-244131bf98e5" providerId="ADAL" clId="{5EEC0048-8D36-4E76-8CDD-A3425A3DF9C8}"/>
    <pc:docChg chg="modSld">
      <pc:chgData name="Gonzales, Erica (DESE)" userId="427ee677-6162-42a0-9277-244131bf98e5" providerId="ADAL" clId="{5EEC0048-8D36-4E76-8CDD-A3425A3DF9C8}" dt="2023-11-14T19:11:37.332" v="1367" actId="962"/>
      <pc:docMkLst>
        <pc:docMk/>
      </pc:docMkLst>
      <pc:sldChg chg="modSp mod">
        <pc:chgData name="Gonzales, Erica (DESE)" userId="427ee677-6162-42a0-9277-244131bf98e5" providerId="ADAL" clId="{5EEC0048-8D36-4E76-8CDD-A3425A3DF9C8}" dt="2023-11-14T19:02:27.284" v="39" actId="962"/>
        <pc:sldMkLst>
          <pc:docMk/>
          <pc:sldMk cId="2665711185" sldId="258"/>
        </pc:sldMkLst>
        <pc:picChg chg="mod">
          <ac:chgData name="Gonzales, Erica (DESE)" userId="427ee677-6162-42a0-9277-244131bf98e5" providerId="ADAL" clId="{5EEC0048-8D36-4E76-8CDD-A3425A3DF9C8}" dt="2023-11-14T19:02:27.284" v="39" actId="962"/>
          <ac:picMkLst>
            <pc:docMk/>
            <pc:sldMk cId="2665711185" sldId="258"/>
            <ac:picMk id="7" creationId="{2A6DD997-8601-F03F-0253-B0A17D780693}"/>
          </ac:picMkLst>
        </pc:picChg>
      </pc:sldChg>
      <pc:sldChg chg="modSp mod">
        <pc:chgData name="Gonzales, Erica (DESE)" userId="427ee677-6162-42a0-9277-244131bf98e5" providerId="ADAL" clId="{5EEC0048-8D36-4E76-8CDD-A3425A3DF9C8}" dt="2023-11-14T19:08:19.130" v="584" actId="33553"/>
        <pc:sldMkLst>
          <pc:docMk/>
          <pc:sldMk cId="1080877899" sldId="262"/>
        </pc:sldMkLst>
        <pc:spChg chg="mod">
          <ac:chgData name="Gonzales, Erica (DESE)" userId="427ee677-6162-42a0-9277-244131bf98e5" providerId="ADAL" clId="{5EEC0048-8D36-4E76-8CDD-A3425A3DF9C8}" dt="2023-11-14T19:08:19.130" v="584" actId="33553"/>
          <ac:spMkLst>
            <pc:docMk/>
            <pc:sldMk cId="1080877899" sldId="262"/>
            <ac:spMk id="2" creationId="{EE851268-2539-6304-C418-D95F17253B83}"/>
          </ac:spMkLst>
        </pc:spChg>
        <pc:graphicFrameChg chg="mod">
          <ac:chgData name="Gonzales, Erica (DESE)" userId="427ee677-6162-42a0-9277-244131bf98e5" providerId="ADAL" clId="{5EEC0048-8D36-4E76-8CDD-A3425A3DF9C8}" dt="2023-11-14T19:06:52.176" v="480" actId="962"/>
          <ac:graphicFrameMkLst>
            <pc:docMk/>
            <pc:sldMk cId="1080877899" sldId="262"/>
            <ac:graphicFrameMk id="9" creationId="{DD0281B3-C94B-9F76-199C-BAAADA4C9831}"/>
          </ac:graphicFrameMkLst>
        </pc:graphicFrameChg>
      </pc:sldChg>
      <pc:sldChg chg="modSp mod">
        <pc:chgData name="Gonzales, Erica (DESE)" userId="427ee677-6162-42a0-9277-244131bf98e5" providerId="ADAL" clId="{5EEC0048-8D36-4E76-8CDD-A3425A3DF9C8}" dt="2023-11-14T19:07:18.748" v="576" actId="962"/>
        <pc:sldMkLst>
          <pc:docMk/>
          <pc:sldMk cId="1601522152" sldId="264"/>
        </pc:sldMkLst>
        <pc:picChg chg="mod">
          <ac:chgData name="Gonzales, Erica (DESE)" userId="427ee677-6162-42a0-9277-244131bf98e5" providerId="ADAL" clId="{5EEC0048-8D36-4E76-8CDD-A3425A3DF9C8}" dt="2023-11-14T19:07:18.748" v="576" actId="962"/>
          <ac:picMkLst>
            <pc:docMk/>
            <pc:sldMk cId="1601522152" sldId="264"/>
            <ac:picMk id="5" creationId="{34AD12CA-5AD5-4B8E-9F30-86D390E3BE87}"/>
          </ac:picMkLst>
        </pc:picChg>
      </pc:sldChg>
      <pc:sldChg chg="modSp">
        <pc:chgData name="Gonzales, Erica (DESE)" userId="427ee677-6162-42a0-9277-244131bf98e5" providerId="ADAL" clId="{5EEC0048-8D36-4E76-8CDD-A3425A3DF9C8}" dt="2023-11-14T19:07:50.144" v="578" actId="207"/>
        <pc:sldMkLst>
          <pc:docMk/>
          <pc:sldMk cId="54714780" sldId="265"/>
        </pc:sldMkLst>
        <pc:graphicFrameChg chg="mod">
          <ac:chgData name="Gonzales, Erica (DESE)" userId="427ee677-6162-42a0-9277-244131bf98e5" providerId="ADAL" clId="{5EEC0048-8D36-4E76-8CDD-A3425A3DF9C8}" dt="2023-11-14T19:07:50.144" v="578" actId="207"/>
          <ac:graphicFrameMkLst>
            <pc:docMk/>
            <pc:sldMk cId="54714780" sldId="265"/>
            <ac:graphicFrameMk id="4" creationId="{D6628714-FB72-45AC-BF9E-3A54B9EFED7C}"/>
          </ac:graphicFrameMkLst>
        </pc:graphicFrameChg>
      </pc:sldChg>
      <pc:sldChg chg="modSp">
        <pc:chgData name="Gonzales, Erica (DESE)" userId="427ee677-6162-42a0-9277-244131bf98e5" providerId="ADAL" clId="{5EEC0048-8D36-4E76-8CDD-A3425A3DF9C8}" dt="2023-11-14T19:07:58.595" v="581" actId="207"/>
        <pc:sldMkLst>
          <pc:docMk/>
          <pc:sldMk cId="2763614926" sldId="274"/>
        </pc:sldMkLst>
        <pc:graphicFrameChg chg="mod">
          <ac:chgData name="Gonzales, Erica (DESE)" userId="427ee677-6162-42a0-9277-244131bf98e5" providerId="ADAL" clId="{5EEC0048-8D36-4E76-8CDD-A3425A3DF9C8}" dt="2023-11-14T19:07:58.595" v="581" actId="207"/>
          <ac:graphicFrameMkLst>
            <pc:docMk/>
            <pc:sldMk cId="2763614926" sldId="274"/>
            <ac:graphicFrameMk id="4" creationId="{D6628714-FB72-45AC-BF9E-3A54B9EFED7C}"/>
          </ac:graphicFrameMkLst>
        </pc:graphicFrameChg>
      </pc:sldChg>
      <pc:sldChg chg="addSp modSp mod">
        <pc:chgData name="Gonzales, Erica (DESE)" userId="427ee677-6162-42a0-9277-244131bf98e5" providerId="ADAL" clId="{5EEC0048-8D36-4E76-8CDD-A3425A3DF9C8}" dt="2023-11-14T19:10:37.194" v="1039" actId="962"/>
        <pc:sldMkLst>
          <pc:docMk/>
          <pc:sldMk cId="3509385205" sldId="3996"/>
        </pc:sldMkLst>
        <pc:spChg chg="add mod">
          <ac:chgData name="Gonzales, Erica (DESE)" userId="427ee677-6162-42a0-9277-244131bf98e5" providerId="ADAL" clId="{5EEC0048-8D36-4E76-8CDD-A3425A3DF9C8}" dt="2023-11-14T19:08:44.567" v="643" actId="404"/>
          <ac:spMkLst>
            <pc:docMk/>
            <pc:sldMk cId="3509385205" sldId="3996"/>
            <ac:spMk id="2" creationId="{D7401A63-A228-4CFD-9F6C-21FF04DAE7C7}"/>
          </ac:spMkLst>
        </pc:spChg>
        <pc:picChg chg="mod">
          <ac:chgData name="Gonzales, Erica (DESE)" userId="427ee677-6162-42a0-9277-244131bf98e5" providerId="ADAL" clId="{5EEC0048-8D36-4E76-8CDD-A3425A3DF9C8}" dt="2023-11-14T19:10:37.194" v="1039" actId="962"/>
          <ac:picMkLst>
            <pc:docMk/>
            <pc:sldMk cId="3509385205" sldId="3996"/>
            <ac:picMk id="5" creationId="{678A7222-CB50-D35D-0062-F4AE4190AE78}"/>
          </ac:picMkLst>
        </pc:picChg>
      </pc:sldChg>
      <pc:sldChg chg="addSp delSp modSp mod">
        <pc:chgData name="Gonzales, Erica (DESE)" userId="427ee677-6162-42a0-9277-244131bf98e5" providerId="ADAL" clId="{5EEC0048-8D36-4E76-8CDD-A3425A3DF9C8}" dt="2023-11-14T19:11:37.332" v="1367" actId="962"/>
        <pc:sldMkLst>
          <pc:docMk/>
          <pc:sldMk cId="2283183777" sldId="3997"/>
        </pc:sldMkLst>
        <pc:spChg chg="add del mod">
          <ac:chgData name="Gonzales, Erica (DESE)" userId="427ee677-6162-42a0-9277-244131bf98e5" providerId="ADAL" clId="{5EEC0048-8D36-4E76-8CDD-A3425A3DF9C8}" dt="2023-11-14T19:09:00.709" v="645" actId="478"/>
          <ac:spMkLst>
            <pc:docMk/>
            <pc:sldMk cId="2283183777" sldId="3997"/>
            <ac:spMk id="2" creationId="{D5C2FE37-C0BD-4740-8DFC-C8B4B0388C83}"/>
          </ac:spMkLst>
        </pc:spChg>
        <pc:spChg chg="add mod">
          <ac:chgData name="Gonzales, Erica (DESE)" userId="427ee677-6162-42a0-9277-244131bf98e5" providerId="ADAL" clId="{5EEC0048-8D36-4E76-8CDD-A3425A3DF9C8}" dt="2023-11-14T19:09:22.448" v="717" actId="404"/>
          <ac:spMkLst>
            <pc:docMk/>
            <pc:sldMk cId="2283183777" sldId="3997"/>
            <ac:spMk id="4" creationId="{D908C17D-20ED-43BA-8C5A-BBFAA72F6276}"/>
          </ac:spMkLst>
        </pc:spChg>
        <pc:picChg chg="mod">
          <ac:chgData name="Gonzales, Erica (DESE)" userId="427ee677-6162-42a0-9277-244131bf98e5" providerId="ADAL" clId="{5EEC0048-8D36-4E76-8CDD-A3425A3DF9C8}" dt="2023-11-14T19:11:37.332" v="1367" actId="962"/>
          <ac:picMkLst>
            <pc:docMk/>
            <pc:sldMk cId="2283183777" sldId="3997"/>
            <ac:picMk id="3" creationId="{776C18CE-92F2-BB85-BF79-7736AC30655C}"/>
          </ac:picMkLst>
        </pc:picChg>
      </pc:sldChg>
      <pc:sldChg chg="modSp mod">
        <pc:chgData name="Gonzales, Erica (DESE)" userId="427ee677-6162-42a0-9277-244131bf98e5" providerId="ADAL" clId="{5EEC0048-8D36-4E76-8CDD-A3425A3DF9C8}" dt="2023-11-14T19:08:13.919" v="582" actId="33553"/>
        <pc:sldMkLst>
          <pc:docMk/>
          <pc:sldMk cId="1614175253" sldId="4002"/>
        </pc:sldMkLst>
        <pc:spChg chg="mod">
          <ac:chgData name="Gonzales, Erica (DESE)" userId="427ee677-6162-42a0-9277-244131bf98e5" providerId="ADAL" clId="{5EEC0048-8D36-4E76-8CDD-A3425A3DF9C8}" dt="2023-11-14T19:08:13.919" v="582" actId="33553"/>
          <ac:spMkLst>
            <pc:docMk/>
            <pc:sldMk cId="1614175253" sldId="4002"/>
            <ac:spMk id="2" creationId="{EE851268-2539-6304-C418-D95F17253B83}"/>
          </ac:spMkLst>
        </pc:spChg>
        <pc:cxnChg chg="mod">
          <ac:chgData name="Gonzales, Erica (DESE)" userId="427ee677-6162-42a0-9277-244131bf98e5" providerId="ADAL" clId="{5EEC0048-8D36-4E76-8CDD-A3425A3DF9C8}" dt="2023-11-14T19:02:34.224" v="47" actId="962"/>
          <ac:cxnSpMkLst>
            <pc:docMk/>
            <pc:sldMk cId="1614175253" sldId="4002"/>
            <ac:cxnSpMk id="7" creationId="{E5AD658C-4923-4FC4-5580-F748ECE0399B}"/>
          </ac:cxnSpMkLst>
        </pc:cxnChg>
      </pc:sldChg>
      <pc:sldChg chg="modSp mod">
        <pc:chgData name="Gonzales, Erica (DESE)" userId="427ee677-6162-42a0-9277-244131bf98e5" providerId="ADAL" clId="{5EEC0048-8D36-4E76-8CDD-A3425A3DF9C8}" dt="2023-11-14T19:08:17.099" v="583" actId="33553"/>
        <pc:sldMkLst>
          <pc:docMk/>
          <pc:sldMk cId="2075017557" sldId="4003"/>
        </pc:sldMkLst>
        <pc:spChg chg="mod">
          <ac:chgData name="Gonzales, Erica (DESE)" userId="427ee677-6162-42a0-9277-244131bf98e5" providerId="ADAL" clId="{5EEC0048-8D36-4E76-8CDD-A3425A3DF9C8}" dt="2023-11-14T19:08:17.099" v="583" actId="33553"/>
          <ac:spMkLst>
            <pc:docMk/>
            <pc:sldMk cId="2075017557" sldId="4003"/>
            <ac:spMk id="2" creationId="{EE851268-2539-6304-C418-D95F17253B83}"/>
          </ac:spMkLst>
        </pc:spChg>
        <pc:graphicFrameChg chg="mod">
          <ac:chgData name="Gonzales, Erica (DESE)" userId="427ee677-6162-42a0-9277-244131bf98e5" providerId="ADAL" clId="{5EEC0048-8D36-4E76-8CDD-A3425A3DF9C8}" dt="2023-11-14T19:06:13.408" v="474" actId="962"/>
          <ac:graphicFrameMkLst>
            <pc:docMk/>
            <pc:sldMk cId="2075017557" sldId="4003"/>
            <ac:graphicFrameMk id="9" creationId="{DD0281B3-C94B-9F76-199C-BAAADA4C9831}"/>
          </ac:graphicFrameMkLst>
        </pc:graphicFrameChg>
        <pc:cxnChg chg="mod">
          <ac:chgData name="Gonzales, Erica (DESE)" userId="427ee677-6162-42a0-9277-244131bf98e5" providerId="ADAL" clId="{5EEC0048-8D36-4E76-8CDD-A3425A3DF9C8}" dt="2023-11-14T19:05:19.491" v="48" actId="962"/>
          <ac:cxnSpMkLst>
            <pc:docMk/>
            <pc:sldMk cId="2075017557" sldId="4003"/>
            <ac:cxnSpMk id="7" creationId="{E5AD658C-4923-4FC4-5580-F748ECE0399B}"/>
          </ac:cxnSpMkLst>
        </pc:cxnChg>
      </pc:sldChg>
    </pc:docChg>
  </pc:docChgLst>
  <pc:docChgLst>
    <pc:chgData name="Curry, Charmie R. (DESE)" userId="S::charmie.r.curry@mass.gov::b816a030-df0c-4397-92c3-107b0e33ede4" providerId="AD" clId="Web-{4B15E9A1-B024-43D0-B40D-7A0D91AD2472}"/>
    <pc:docChg chg="modSld">
      <pc:chgData name="Curry, Charmie R. (DESE)" userId="S::charmie.r.curry@mass.gov::b816a030-df0c-4397-92c3-107b0e33ede4" providerId="AD" clId="Web-{4B15E9A1-B024-43D0-B40D-7A0D91AD2472}" dt="2023-10-04T13:29:27.331" v="62" actId="20577"/>
      <pc:docMkLst>
        <pc:docMk/>
      </pc:docMkLst>
      <pc:sldChg chg="modSp">
        <pc:chgData name="Curry, Charmie R. (DESE)" userId="S::charmie.r.curry@mass.gov::b816a030-df0c-4397-92c3-107b0e33ede4" providerId="AD" clId="Web-{4B15E9A1-B024-43D0-B40D-7A0D91AD2472}" dt="2023-10-04T12:49:05.853" v="3" actId="20577"/>
        <pc:sldMkLst>
          <pc:docMk/>
          <pc:sldMk cId="2260741806" sldId="3394"/>
        </pc:sldMkLst>
        <pc:spChg chg="mod">
          <ac:chgData name="Curry, Charmie R. (DESE)" userId="S::charmie.r.curry@mass.gov::b816a030-df0c-4397-92c3-107b0e33ede4" providerId="AD" clId="Web-{4B15E9A1-B024-43D0-B40D-7A0D91AD2472}" dt="2023-10-04T12:49:05.853" v="3" actId="20577"/>
          <ac:spMkLst>
            <pc:docMk/>
            <pc:sldMk cId="2260741806" sldId="3394"/>
            <ac:spMk id="3" creationId="{451FB839-A537-685A-EE8C-AF8C11F1A27D}"/>
          </ac:spMkLst>
        </pc:spChg>
      </pc:sldChg>
      <pc:sldChg chg="modSp">
        <pc:chgData name="Curry, Charmie R. (DESE)" userId="S::charmie.r.curry@mass.gov::b816a030-df0c-4397-92c3-107b0e33ede4" providerId="AD" clId="Web-{4B15E9A1-B024-43D0-B40D-7A0D91AD2472}" dt="2023-10-04T13:29:27.331" v="62" actId="20577"/>
        <pc:sldMkLst>
          <pc:docMk/>
          <pc:sldMk cId="4038593783" sldId="3999"/>
        </pc:sldMkLst>
        <pc:spChg chg="mod">
          <ac:chgData name="Curry, Charmie R. (DESE)" userId="S::charmie.r.curry@mass.gov::b816a030-df0c-4397-92c3-107b0e33ede4" providerId="AD" clId="Web-{4B15E9A1-B024-43D0-B40D-7A0D91AD2472}" dt="2023-10-04T13:29:27.331" v="62" actId="20577"/>
          <ac:spMkLst>
            <pc:docMk/>
            <pc:sldMk cId="4038593783" sldId="3999"/>
            <ac:spMk id="9" creationId="{8426FDA9-4031-2A75-FE8F-A726035EF73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1F94F02E-84DA-488A-8233-C757AB16D772}">
      <dgm:prSet/>
      <dgm:spPr/>
      <dgm:t>
        <a:bodyPr/>
        <a:lstStyle/>
        <a:p>
          <a:pPr rtl="0"/>
          <a:r>
            <a:rPr lang="en-US" dirty="0">
              <a:solidFill>
                <a:schemeClr val="tx1"/>
              </a:solidFill>
              <a:latin typeface="Segoe UI Semibold"/>
            </a:rPr>
            <a:t>Learning experiences </a:t>
          </a:r>
          <a:endParaRPr lang="en-US" dirty="0">
            <a:solidFill>
              <a:schemeClr val="tx1"/>
            </a:solidFill>
          </a:endParaRPr>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dirty="0">
              <a:solidFill>
                <a:schemeClr val="tx1"/>
              </a:solidFill>
              <a:latin typeface="Segoe UI Semibold"/>
            </a:rPr>
            <a:t>Individualized supports</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1665EAF-200B-4642-8060-35F2BFE264B6}">
      <dgm:prSet phldr="0"/>
      <dgm:spPr/>
      <dgm:t>
        <a:bodyPr/>
        <a:lstStyle/>
        <a:p>
          <a:pPr rtl="0"/>
          <a:r>
            <a:rPr lang="en-US" dirty="0">
              <a:solidFill>
                <a:schemeClr val="tx1"/>
              </a:solidFill>
              <a:latin typeface="Segoe UI Semibold"/>
            </a:rPr>
            <a:t>Enable students to excel at grade level and beyond</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1" dirty="0">
              <a:solidFill>
                <a:schemeClr val="tx1"/>
              </a:solidFill>
              <a:latin typeface="Segoe UI Semibold"/>
            </a:rPr>
            <a:t>Are relevant, real-world and interactive</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dirty="0">
              <a:solidFill>
                <a:schemeClr val="tx1"/>
              </a:solidFill>
              <a:latin typeface="Segoe UI Semibold"/>
            </a:rPr>
            <a:t>Are known and valued</a:t>
          </a:r>
          <a:endParaRPr lang="en-US" dirty="0">
            <a:solidFill>
              <a:schemeClr val="tx1"/>
            </a:solidFill>
          </a:endParaRPr>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dirty="0">
              <a:solidFill>
                <a:schemeClr val="tx1"/>
              </a:solidFill>
              <a:latin typeface="Segoe UI Semibold"/>
            </a:rPr>
            <a:t>All students</a:t>
          </a:r>
          <a:endParaRPr lang="en-US" dirty="0">
            <a:solidFill>
              <a:schemeClr val="tx1"/>
            </a:solidFill>
          </a:endParaRPr>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1F94F02E-84DA-488A-8233-C757AB16D772}">
      <dgm:prSet/>
      <dgm:spPr/>
      <dgm:t>
        <a:bodyPr/>
        <a:lstStyle/>
        <a:p>
          <a:pPr rtl="0"/>
          <a:r>
            <a:rPr lang="en-US" b="1" dirty="0">
              <a:solidFill>
                <a:schemeClr val="tx1"/>
              </a:solidFill>
              <a:latin typeface="Segoe UI Semibold"/>
            </a:rPr>
            <a:t>Strategic</a:t>
          </a:r>
          <a:r>
            <a:rPr lang="en-US" b="1" dirty="0">
              <a:solidFill>
                <a:schemeClr val="tx1"/>
              </a:solidFill>
              <a:latin typeface="Segoe UI Semibold"/>
              <a:cs typeface="Segoe UI Semibold"/>
            </a:rPr>
            <a:t> Objective 2 - "Deeper Learning"</a:t>
          </a:r>
          <a:endParaRPr lang="en-US" b="1" dirty="0">
            <a:solidFill>
              <a:schemeClr val="tx1"/>
            </a:solidFill>
          </a:endParaRPr>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b="1" dirty="0">
              <a:solidFill>
                <a:schemeClr val="tx1"/>
              </a:solidFill>
              <a:latin typeface="Segoe UI Semibold"/>
            </a:rPr>
            <a:t>Strategic Objective 3 - "Diverse and Effective Workforce"</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1665EAF-200B-4642-8060-35F2BFE264B6}">
      <dgm:prSet phldr="0"/>
      <dgm:spPr/>
      <dgm:t>
        <a:bodyPr/>
        <a:lstStyle/>
        <a:p>
          <a:r>
            <a:rPr lang="en-US" dirty="0">
              <a:solidFill>
                <a:schemeClr val="tx1"/>
              </a:solidFill>
            </a:rPr>
            <a:t>Develop and sustain a workforce that is </a:t>
          </a:r>
          <a:r>
            <a:rPr lang="en-US" b="1" dirty="0">
              <a:solidFill>
                <a:schemeClr val="tx1"/>
              </a:solidFill>
            </a:rPr>
            <a:t>diverse</a:t>
          </a:r>
          <a:r>
            <a:rPr lang="en-US" dirty="0">
              <a:solidFill>
                <a:schemeClr val="tx1"/>
              </a:solidFill>
            </a:rPr>
            <a:t>, </a:t>
          </a:r>
          <a:r>
            <a:rPr lang="en-US" b="1" dirty="0">
              <a:solidFill>
                <a:schemeClr val="tx1"/>
              </a:solidFill>
            </a:rPr>
            <a:t>culturally responsive</a:t>
          </a:r>
          <a:r>
            <a:rPr lang="en-US" dirty="0">
              <a:solidFill>
                <a:schemeClr val="tx1"/>
              </a:solidFill>
            </a:rPr>
            <a:t>, </a:t>
          </a:r>
          <a:r>
            <a:rPr lang="en-US" b="1" dirty="0">
              <a:solidFill>
                <a:schemeClr val="tx1"/>
              </a:solidFill>
            </a:rPr>
            <a:t>well-prepared</a:t>
          </a:r>
          <a:r>
            <a:rPr lang="en-US" dirty="0">
              <a:solidFill>
                <a:schemeClr val="tx1"/>
              </a:solidFill>
            </a:rPr>
            <a:t>, and committed to </a:t>
          </a:r>
          <a:r>
            <a:rPr lang="en-US" b="1" dirty="0">
              <a:solidFill>
                <a:schemeClr val="tx1"/>
              </a:solidFill>
            </a:rPr>
            <a:t>continuous improvement</a:t>
          </a:r>
          <a:r>
            <a:rPr lang="en-US" dirty="0">
              <a:solidFill>
                <a:schemeClr val="tx1"/>
              </a:solidFill>
            </a:rPr>
            <a:t>, so that all students have equitable access to </a:t>
          </a:r>
          <a:r>
            <a:rPr lang="en-US" b="1" dirty="0">
              <a:solidFill>
                <a:schemeClr val="tx1"/>
              </a:solidFill>
            </a:rPr>
            <a:t>effective educators</a:t>
          </a:r>
          <a:r>
            <a:rPr lang="en-US" dirty="0">
              <a:solidFill>
                <a:schemeClr val="tx1"/>
              </a:solidFill>
            </a:rPr>
            <a:t>.</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0" dirty="0">
              <a:solidFill>
                <a:schemeClr val="tx1"/>
              </a:solidFill>
            </a:rPr>
            <a:t>Promote </a:t>
          </a:r>
          <a:r>
            <a:rPr lang="en-US" b="1" dirty="0">
              <a:solidFill>
                <a:schemeClr val="tx1"/>
              </a:solidFill>
            </a:rPr>
            <a:t>deeper learning</a:t>
          </a:r>
          <a:r>
            <a:rPr lang="en-US" b="0" dirty="0">
              <a:solidFill>
                <a:schemeClr val="tx1"/>
              </a:solidFill>
            </a:rPr>
            <a:t> so that </a:t>
          </a:r>
          <a:r>
            <a:rPr lang="en-US" b="1" dirty="0">
              <a:solidFill>
                <a:schemeClr val="tx1"/>
              </a:solidFill>
            </a:rPr>
            <a:t>all</a:t>
          </a:r>
          <a:r>
            <a:rPr lang="en-US" b="0" dirty="0">
              <a:solidFill>
                <a:schemeClr val="tx1"/>
              </a:solidFill>
            </a:rPr>
            <a:t> students engage in </a:t>
          </a:r>
          <a:r>
            <a:rPr lang="en-US" b="1" dirty="0">
              <a:solidFill>
                <a:schemeClr val="tx1"/>
              </a:solidFill>
            </a:rPr>
            <a:t>grade-level work</a:t>
          </a:r>
          <a:r>
            <a:rPr lang="en-US" b="0" dirty="0">
              <a:solidFill>
                <a:schemeClr val="tx1"/>
              </a:solidFill>
            </a:rPr>
            <a:t> that is </a:t>
          </a:r>
          <a:r>
            <a:rPr lang="en-US" b="1" dirty="0">
              <a:solidFill>
                <a:schemeClr val="tx1"/>
              </a:solidFill>
            </a:rPr>
            <a:t>real-world</a:t>
          </a:r>
          <a:r>
            <a:rPr lang="en-US" b="0" dirty="0">
              <a:solidFill>
                <a:schemeClr val="tx1"/>
              </a:solidFill>
            </a:rPr>
            <a:t>,</a:t>
          </a:r>
          <a:r>
            <a:rPr lang="en-US" b="1" dirty="0">
              <a:solidFill>
                <a:schemeClr val="tx1"/>
              </a:solidFill>
            </a:rPr>
            <a:t> relevant</a:t>
          </a:r>
          <a:r>
            <a:rPr lang="en-US" b="0" dirty="0">
              <a:solidFill>
                <a:schemeClr val="tx1"/>
              </a:solidFill>
            </a:rPr>
            <a:t>,</a:t>
          </a:r>
          <a:r>
            <a:rPr lang="en-US" b="1" dirty="0">
              <a:solidFill>
                <a:schemeClr val="tx1"/>
              </a:solidFill>
            </a:rPr>
            <a:t> </a:t>
          </a:r>
          <a:r>
            <a:rPr lang="en-US" b="0" dirty="0">
              <a:solidFill>
                <a:schemeClr val="tx1"/>
              </a:solidFill>
            </a:rPr>
            <a:t>and</a:t>
          </a:r>
          <a:r>
            <a:rPr lang="en-US" b="1" dirty="0">
              <a:solidFill>
                <a:schemeClr val="tx1"/>
              </a:solidFill>
            </a:rPr>
            <a:t> interactive</a:t>
          </a:r>
          <a:r>
            <a:rPr lang="en-US" b="0" dirty="0">
              <a:solidFill>
                <a:schemeClr val="tx1"/>
              </a:solidFill>
            </a:rPr>
            <a:t>.</a:t>
          </a:r>
          <a:r>
            <a:rPr lang="en-US" b="0" dirty="0">
              <a:solidFill>
                <a:schemeClr val="tx1"/>
              </a:solidFill>
              <a:latin typeface="Calibri Light" panose="020F0302020204030204"/>
            </a:rPr>
            <a:t> </a:t>
          </a:r>
          <a:endParaRPr lang="en-US" b="0" dirty="0">
            <a:solidFill>
              <a:schemeClr val="tx1"/>
            </a:solidFill>
          </a:endParaRP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dirty="0">
              <a:solidFill>
                <a:schemeClr val="tx1"/>
              </a:solidFill>
            </a:rPr>
            <a:t>Cultivate systems to support the </a:t>
          </a:r>
          <a:r>
            <a:rPr lang="en-US" b="1" dirty="0">
              <a:solidFill>
                <a:schemeClr val="tx1"/>
              </a:solidFill>
            </a:rPr>
            <a:t>whole student</a:t>
          </a:r>
          <a:r>
            <a:rPr lang="en-US" dirty="0">
              <a:solidFill>
                <a:schemeClr val="tx1"/>
              </a:solidFill>
            </a:rPr>
            <a:t> and foster </a:t>
          </a:r>
          <a:r>
            <a:rPr lang="en-US" b="1" dirty="0">
              <a:solidFill>
                <a:schemeClr val="tx1"/>
              </a:solidFill>
            </a:rPr>
            <a:t>joyful</a:t>
          </a:r>
          <a:r>
            <a:rPr lang="en-US" dirty="0">
              <a:solidFill>
                <a:schemeClr val="tx1"/>
              </a:solidFill>
            </a:rPr>
            <a:t>,</a:t>
          </a:r>
          <a:r>
            <a:rPr lang="en-US" b="1" dirty="0">
              <a:solidFill>
                <a:schemeClr val="tx1"/>
              </a:solidFill>
            </a:rPr>
            <a:t> healthy</a:t>
          </a:r>
          <a:r>
            <a:rPr lang="en-US" dirty="0">
              <a:solidFill>
                <a:schemeClr val="tx1"/>
              </a:solidFill>
            </a:rPr>
            <a:t>,</a:t>
          </a:r>
          <a:r>
            <a:rPr lang="en-US" b="1" dirty="0">
              <a:solidFill>
                <a:schemeClr val="tx1"/>
              </a:solidFill>
            </a:rPr>
            <a:t> and supportive</a:t>
          </a:r>
          <a:r>
            <a:rPr lang="en-US" dirty="0">
              <a:solidFill>
                <a:schemeClr val="tx1"/>
              </a:solidFill>
            </a:rPr>
            <a:t> learning environments so that all students feel </a:t>
          </a:r>
          <a:r>
            <a:rPr lang="en-US" b="1" dirty="0">
              <a:solidFill>
                <a:schemeClr val="tx1"/>
              </a:solidFill>
            </a:rPr>
            <a:t>valued</a:t>
          </a:r>
          <a:r>
            <a:rPr lang="en-US" dirty="0">
              <a:solidFill>
                <a:schemeClr val="tx1"/>
              </a:solidFill>
            </a:rPr>
            <a:t>,</a:t>
          </a:r>
          <a:r>
            <a:rPr lang="en-US" b="1" dirty="0">
              <a:solidFill>
                <a:schemeClr val="tx1"/>
              </a:solidFill>
            </a:rPr>
            <a:t> connected</a:t>
          </a:r>
          <a:r>
            <a:rPr lang="en-US" dirty="0">
              <a:solidFill>
                <a:schemeClr val="tx1"/>
              </a:solidFill>
            </a:rPr>
            <a:t>, </a:t>
          </a:r>
          <a:r>
            <a:rPr lang="en-US" b="1" dirty="0">
              <a:solidFill>
                <a:schemeClr val="tx1"/>
              </a:solidFill>
            </a:rPr>
            <a:t>nourished</a:t>
          </a:r>
          <a:r>
            <a:rPr lang="en-US" dirty="0">
              <a:solidFill>
                <a:schemeClr val="tx1"/>
              </a:solidFill>
            </a:rPr>
            <a:t>, and</a:t>
          </a:r>
          <a:r>
            <a:rPr lang="en-US" b="1" dirty="0">
              <a:solidFill>
                <a:schemeClr val="tx1"/>
              </a:solidFill>
            </a:rPr>
            <a:t> ready to learn</a:t>
          </a:r>
          <a:r>
            <a:rPr lang="en-US" b="1" dirty="0">
              <a:solidFill>
                <a:schemeClr val="tx1"/>
              </a:solidFill>
              <a:latin typeface="Calibri Light" panose="020F0302020204030204"/>
            </a:rPr>
            <a:t>.</a:t>
          </a:r>
          <a:endParaRPr lang="en-US" dirty="0">
            <a:solidFill>
              <a:schemeClr val="tx1"/>
            </a:solidFill>
          </a:endParaRPr>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b="1" dirty="0">
              <a:solidFill>
                <a:schemeClr val="tx1"/>
              </a:solidFill>
              <a:latin typeface="Segoe UI Semibold"/>
            </a:rPr>
            <a:t>Strategic</a:t>
          </a:r>
          <a:r>
            <a:rPr lang="en-US" b="1" dirty="0">
              <a:solidFill>
                <a:schemeClr val="tx1"/>
              </a:solidFill>
              <a:latin typeface="Segoe UI Semibold"/>
              <a:cs typeface="Segoe UI Semibold"/>
            </a:rPr>
            <a:t> Objective 1 - "Whole Student"</a:t>
          </a:r>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3449266" y="-1230777"/>
          <a:ext cx="1002061" cy="3717927"/>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a:solidFill>
                <a:schemeClr val="tx1"/>
              </a:solidFill>
              <a:latin typeface="Segoe UI Semibold"/>
            </a:rPr>
            <a:t>Are known and valued</a:t>
          </a:r>
          <a:endParaRPr lang="en-US" sz="2100" kern="1200" dirty="0">
            <a:solidFill>
              <a:schemeClr val="tx1"/>
            </a:solidFill>
          </a:endParaRPr>
        </a:p>
      </dsp:txBody>
      <dsp:txXfrm rot="-5400000">
        <a:off x="2091334" y="176072"/>
        <a:ext cx="3669010" cy="904227"/>
      </dsp:txXfrm>
    </dsp:sp>
    <dsp:sp modelId="{C625CF21-C0CE-427C-856C-6DE7A8B33D8A}">
      <dsp:nvSpPr>
        <dsp:cNvPr id="0" name=""/>
        <dsp:cNvSpPr/>
      </dsp:nvSpPr>
      <dsp:spPr>
        <a:xfrm>
          <a:off x="0" y="1897"/>
          <a:ext cx="2091333" cy="125257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chemeClr val="tx1"/>
              </a:solidFill>
              <a:latin typeface="Segoe UI Semibold"/>
            </a:rPr>
            <a:t>All students</a:t>
          </a:r>
          <a:endParaRPr lang="en-US" sz="2100" kern="1200" dirty="0">
            <a:solidFill>
              <a:schemeClr val="tx1"/>
            </a:solidFill>
          </a:endParaRPr>
        </a:p>
      </dsp:txBody>
      <dsp:txXfrm>
        <a:off x="61146" y="63043"/>
        <a:ext cx="1969041" cy="1130285"/>
      </dsp:txXfrm>
    </dsp:sp>
    <dsp:sp modelId="{22C5200A-4F3E-413A-A0C2-5E5FE3F5BD79}">
      <dsp:nvSpPr>
        <dsp:cNvPr id="0" name=""/>
        <dsp:cNvSpPr/>
      </dsp:nvSpPr>
      <dsp:spPr>
        <a:xfrm rot="5400000">
          <a:off x="3449266" y="84428"/>
          <a:ext cx="1002061" cy="3717927"/>
        </a:xfrm>
        <a:prstGeom prst="round2SameRect">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b="1" kern="1200" dirty="0">
              <a:solidFill>
                <a:schemeClr val="tx1"/>
              </a:solidFill>
              <a:latin typeface="Segoe UI Semibold"/>
            </a:rPr>
            <a:t>Are relevant, real-world and interactive</a:t>
          </a:r>
        </a:p>
      </dsp:txBody>
      <dsp:txXfrm rot="-5400000">
        <a:off x="2091334" y="1491278"/>
        <a:ext cx="3669010" cy="904227"/>
      </dsp:txXfrm>
    </dsp:sp>
    <dsp:sp modelId="{24CED813-7888-430C-AFDB-9D3A24B568CB}">
      <dsp:nvSpPr>
        <dsp:cNvPr id="0" name=""/>
        <dsp:cNvSpPr/>
      </dsp:nvSpPr>
      <dsp:spPr>
        <a:xfrm>
          <a:off x="0" y="1317103"/>
          <a:ext cx="2091333" cy="1252577"/>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chemeClr val="tx1"/>
              </a:solidFill>
              <a:latin typeface="Segoe UI Semibold"/>
            </a:rPr>
            <a:t>Learning experiences </a:t>
          </a:r>
          <a:endParaRPr lang="en-US" sz="2100" kern="1200" dirty="0">
            <a:solidFill>
              <a:schemeClr val="tx1"/>
            </a:solidFill>
          </a:endParaRPr>
        </a:p>
      </dsp:txBody>
      <dsp:txXfrm>
        <a:off x="61146" y="1378249"/>
        <a:ext cx="1969041" cy="1130285"/>
      </dsp:txXfrm>
    </dsp:sp>
    <dsp:sp modelId="{48523046-28B0-4CA5-BB43-DD387BCF65C6}">
      <dsp:nvSpPr>
        <dsp:cNvPr id="0" name=""/>
        <dsp:cNvSpPr/>
      </dsp:nvSpPr>
      <dsp:spPr>
        <a:xfrm rot="5400000">
          <a:off x="3449266" y="1399635"/>
          <a:ext cx="1002061" cy="3717927"/>
        </a:xfrm>
        <a:prstGeom prst="round2Same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a:solidFill>
                <a:schemeClr val="tx1"/>
              </a:solidFill>
              <a:latin typeface="Segoe UI Semibold"/>
            </a:rPr>
            <a:t>Enable students to excel at grade level and beyond</a:t>
          </a:r>
        </a:p>
      </dsp:txBody>
      <dsp:txXfrm rot="-5400000">
        <a:off x="2091334" y="2806485"/>
        <a:ext cx="3669010" cy="904227"/>
      </dsp:txXfrm>
    </dsp:sp>
    <dsp:sp modelId="{BEF76E51-4B0A-4CD7-8E87-ACA209BCE8EA}">
      <dsp:nvSpPr>
        <dsp:cNvPr id="0" name=""/>
        <dsp:cNvSpPr/>
      </dsp:nvSpPr>
      <dsp:spPr>
        <a:xfrm>
          <a:off x="0" y="2632309"/>
          <a:ext cx="2091333" cy="1252577"/>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chemeClr val="tx1"/>
              </a:solidFill>
              <a:latin typeface="Segoe UI Semibold"/>
            </a:rPr>
            <a:t>Individualized supports</a:t>
          </a:r>
        </a:p>
      </dsp:txBody>
      <dsp:txXfrm>
        <a:off x="61146" y="2693455"/>
        <a:ext cx="1969041" cy="1130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7383084" y="-3060908"/>
          <a:ext cx="1055884" cy="7445672"/>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solidFill>
                <a:schemeClr val="tx1"/>
              </a:solidFill>
            </a:rPr>
            <a:t>Cultivate systems to support the </a:t>
          </a:r>
          <a:r>
            <a:rPr lang="en-US" sz="1900" b="1" kern="1200" dirty="0">
              <a:solidFill>
                <a:schemeClr val="tx1"/>
              </a:solidFill>
            </a:rPr>
            <a:t>whole student</a:t>
          </a:r>
          <a:r>
            <a:rPr lang="en-US" sz="1900" kern="1200" dirty="0">
              <a:solidFill>
                <a:schemeClr val="tx1"/>
              </a:solidFill>
            </a:rPr>
            <a:t> and foster </a:t>
          </a:r>
          <a:r>
            <a:rPr lang="en-US" sz="1900" b="1" kern="1200" dirty="0">
              <a:solidFill>
                <a:schemeClr val="tx1"/>
              </a:solidFill>
            </a:rPr>
            <a:t>joyful</a:t>
          </a:r>
          <a:r>
            <a:rPr lang="en-US" sz="1900" kern="1200" dirty="0">
              <a:solidFill>
                <a:schemeClr val="tx1"/>
              </a:solidFill>
            </a:rPr>
            <a:t>,</a:t>
          </a:r>
          <a:r>
            <a:rPr lang="en-US" sz="1900" b="1" kern="1200" dirty="0">
              <a:solidFill>
                <a:schemeClr val="tx1"/>
              </a:solidFill>
            </a:rPr>
            <a:t> healthy</a:t>
          </a:r>
          <a:r>
            <a:rPr lang="en-US" sz="1900" kern="1200" dirty="0">
              <a:solidFill>
                <a:schemeClr val="tx1"/>
              </a:solidFill>
            </a:rPr>
            <a:t>,</a:t>
          </a:r>
          <a:r>
            <a:rPr lang="en-US" sz="1900" b="1" kern="1200" dirty="0">
              <a:solidFill>
                <a:schemeClr val="tx1"/>
              </a:solidFill>
            </a:rPr>
            <a:t> and supportive</a:t>
          </a:r>
          <a:r>
            <a:rPr lang="en-US" sz="1900" kern="1200" dirty="0">
              <a:solidFill>
                <a:schemeClr val="tx1"/>
              </a:solidFill>
            </a:rPr>
            <a:t> learning environments so that all students feel </a:t>
          </a:r>
          <a:r>
            <a:rPr lang="en-US" sz="1900" b="1" kern="1200" dirty="0">
              <a:solidFill>
                <a:schemeClr val="tx1"/>
              </a:solidFill>
            </a:rPr>
            <a:t>valued</a:t>
          </a:r>
          <a:r>
            <a:rPr lang="en-US" sz="1900" kern="1200" dirty="0">
              <a:solidFill>
                <a:schemeClr val="tx1"/>
              </a:solidFill>
            </a:rPr>
            <a:t>,</a:t>
          </a:r>
          <a:r>
            <a:rPr lang="en-US" sz="1900" b="1" kern="1200" dirty="0">
              <a:solidFill>
                <a:schemeClr val="tx1"/>
              </a:solidFill>
            </a:rPr>
            <a:t> connected</a:t>
          </a:r>
          <a:r>
            <a:rPr lang="en-US" sz="1900" kern="1200" dirty="0">
              <a:solidFill>
                <a:schemeClr val="tx1"/>
              </a:solidFill>
            </a:rPr>
            <a:t>, </a:t>
          </a:r>
          <a:r>
            <a:rPr lang="en-US" sz="1900" b="1" kern="1200" dirty="0">
              <a:solidFill>
                <a:schemeClr val="tx1"/>
              </a:solidFill>
            </a:rPr>
            <a:t>nourished</a:t>
          </a:r>
          <a:r>
            <a:rPr lang="en-US" sz="1900" kern="1200" dirty="0">
              <a:solidFill>
                <a:schemeClr val="tx1"/>
              </a:solidFill>
            </a:rPr>
            <a:t>, and</a:t>
          </a:r>
          <a:r>
            <a:rPr lang="en-US" sz="1900" b="1" kern="1200" dirty="0">
              <a:solidFill>
                <a:schemeClr val="tx1"/>
              </a:solidFill>
            </a:rPr>
            <a:t> ready to learn</a:t>
          </a:r>
          <a:r>
            <a:rPr lang="en-US" sz="1900" b="1" kern="1200" dirty="0">
              <a:solidFill>
                <a:schemeClr val="tx1"/>
              </a:solidFill>
              <a:latin typeface="Calibri Light" panose="020F0302020204030204"/>
            </a:rPr>
            <a:t>.</a:t>
          </a:r>
          <a:endParaRPr lang="en-US" sz="1900" kern="1200" dirty="0">
            <a:solidFill>
              <a:schemeClr val="tx1"/>
            </a:solidFill>
          </a:endParaRPr>
        </a:p>
      </dsp:txBody>
      <dsp:txXfrm rot="-5400000">
        <a:off x="4188190" y="185530"/>
        <a:ext cx="7394128" cy="952796"/>
      </dsp:txXfrm>
    </dsp:sp>
    <dsp:sp modelId="{C625CF21-C0CE-427C-856C-6DE7A8B33D8A}">
      <dsp:nvSpPr>
        <dsp:cNvPr id="0" name=""/>
        <dsp:cNvSpPr/>
      </dsp:nvSpPr>
      <dsp:spPr>
        <a:xfrm>
          <a:off x="0" y="1999"/>
          <a:ext cx="4188190" cy="13198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latin typeface="Segoe UI Semibold"/>
            </a:rPr>
            <a:t>Strategic</a:t>
          </a:r>
          <a:r>
            <a:rPr lang="en-US" sz="2400" b="1" kern="1200" dirty="0">
              <a:solidFill>
                <a:schemeClr val="tx1"/>
              </a:solidFill>
              <a:latin typeface="Segoe UI Semibold"/>
              <a:cs typeface="Segoe UI Semibold"/>
            </a:rPr>
            <a:t> Objective 1 - "Whole Student"</a:t>
          </a:r>
        </a:p>
      </dsp:txBody>
      <dsp:txXfrm>
        <a:off x="64430" y="66429"/>
        <a:ext cx="4059330" cy="1190995"/>
      </dsp:txXfrm>
    </dsp:sp>
    <dsp:sp modelId="{22C5200A-4F3E-413A-A0C2-5E5FE3F5BD79}">
      <dsp:nvSpPr>
        <dsp:cNvPr id="0" name=""/>
        <dsp:cNvSpPr/>
      </dsp:nvSpPr>
      <dsp:spPr>
        <a:xfrm rot="5400000">
          <a:off x="7383084" y="-1675060"/>
          <a:ext cx="1055884" cy="7445672"/>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b="0" kern="1200" dirty="0">
              <a:solidFill>
                <a:schemeClr val="tx1"/>
              </a:solidFill>
            </a:rPr>
            <a:t>Promote </a:t>
          </a:r>
          <a:r>
            <a:rPr lang="en-US" sz="1900" b="1" kern="1200" dirty="0">
              <a:solidFill>
                <a:schemeClr val="tx1"/>
              </a:solidFill>
            </a:rPr>
            <a:t>deeper learning</a:t>
          </a:r>
          <a:r>
            <a:rPr lang="en-US" sz="1900" b="0" kern="1200" dirty="0">
              <a:solidFill>
                <a:schemeClr val="tx1"/>
              </a:solidFill>
            </a:rPr>
            <a:t> so that </a:t>
          </a:r>
          <a:r>
            <a:rPr lang="en-US" sz="1900" b="1" kern="1200" dirty="0">
              <a:solidFill>
                <a:schemeClr val="tx1"/>
              </a:solidFill>
            </a:rPr>
            <a:t>all</a:t>
          </a:r>
          <a:r>
            <a:rPr lang="en-US" sz="1900" b="0" kern="1200" dirty="0">
              <a:solidFill>
                <a:schemeClr val="tx1"/>
              </a:solidFill>
            </a:rPr>
            <a:t> students engage in </a:t>
          </a:r>
          <a:r>
            <a:rPr lang="en-US" sz="1900" b="1" kern="1200" dirty="0">
              <a:solidFill>
                <a:schemeClr val="tx1"/>
              </a:solidFill>
            </a:rPr>
            <a:t>grade-level work</a:t>
          </a:r>
          <a:r>
            <a:rPr lang="en-US" sz="1900" b="0" kern="1200" dirty="0">
              <a:solidFill>
                <a:schemeClr val="tx1"/>
              </a:solidFill>
            </a:rPr>
            <a:t> that is </a:t>
          </a:r>
          <a:r>
            <a:rPr lang="en-US" sz="1900" b="1" kern="1200" dirty="0">
              <a:solidFill>
                <a:schemeClr val="tx1"/>
              </a:solidFill>
            </a:rPr>
            <a:t>real-world</a:t>
          </a:r>
          <a:r>
            <a:rPr lang="en-US" sz="1900" b="0" kern="1200" dirty="0">
              <a:solidFill>
                <a:schemeClr val="tx1"/>
              </a:solidFill>
            </a:rPr>
            <a:t>,</a:t>
          </a:r>
          <a:r>
            <a:rPr lang="en-US" sz="1900" b="1" kern="1200" dirty="0">
              <a:solidFill>
                <a:schemeClr val="tx1"/>
              </a:solidFill>
            </a:rPr>
            <a:t> relevant</a:t>
          </a:r>
          <a:r>
            <a:rPr lang="en-US" sz="1900" b="0" kern="1200" dirty="0">
              <a:solidFill>
                <a:schemeClr val="tx1"/>
              </a:solidFill>
            </a:rPr>
            <a:t>,</a:t>
          </a:r>
          <a:r>
            <a:rPr lang="en-US" sz="1900" b="1" kern="1200" dirty="0">
              <a:solidFill>
                <a:schemeClr val="tx1"/>
              </a:solidFill>
            </a:rPr>
            <a:t> </a:t>
          </a:r>
          <a:r>
            <a:rPr lang="en-US" sz="1900" b="0" kern="1200" dirty="0">
              <a:solidFill>
                <a:schemeClr val="tx1"/>
              </a:solidFill>
            </a:rPr>
            <a:t>and</a:t>
          </a:r>
          <a:r>
            <a:rPr lang="en-US" sz="1900" b="1" kern="1200" dirty="0">
              <a:solidFill>
                <a:schemeClr val="tx1"/>
              </a:solidFill>
            </a:rPr>
            <a:t> interactive</a:t>
          </a:r>
          <a:r>
            <a:rPr lang="en-US" sz="1900" b="0" kern="1200" dirty="0">
              <a:solidFill>
                <a:schemeClr val="tx1"/>
              </a:solidFill>
            </a:rPr>
            <a:t>.</a:t>
          </a:r>
          <a:r>
            <a:rPr lang="en-US" sz="1900" b="0" kern="1200" dirty="0">
              <a:solidFill>
                <a:schemeClr val="tx1"/>
              </a:solidFill>
              <a:latin typeface="Calibri Light" panose="020F0302020204030204"/>
            </a:rPr>
            <a:t> </a:t>
          </a:r>
          <a:endParaRPr lang="en-US" sz="1900" b="0" kern="1200" dirty="0">
            <a:solidFill>
              <a:schemeClr val="tx1"/>
            </a:solidFill>
          </a:endParaRPr>
        </a:p>
      </dsp:txBody>
      <dsp:txXfrm rot="-5400000">
        <a:off x="4188190" y="1571378"/>
        <a:ext cx="7394128" cy="952796"/>
      </dsp:txXfrm>
    </dsp:sp>
    <dsp:sp modelId="{24CED813-7888-430C-AFDB-9D3A24B568CB}">
      <dsp:nvSpPr>
        <dsp:cNvPr id="0" name=""/>
        <dsp:cNvSpPr/>
      </dsp:nvSpPr>
      <dsp:spPr>
        <a:xfrm>
          <a:off x="0" y="1387848"/>
          <a:ext cx="4188190" cy="13198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latin typeface="Segoe UI Semibold"/>
            </a:rPr>
            <a:t>Strategic</a:t>
          </a:r>
          <a:r>
            <a:rPr lang="en-US" sz="2400" b="1" kern="1200" dirty="0">
              <a:solidFill>
                <a:schemeClr val="tx1"/>
              </a:solidFill>
              <a:latin typeface="Segoe UI Semibold"/>
              <a:cs typeface="Segoe UI Semibold"/>
            </a:rPr>
            <a:t> Objective 2 - "Deeper Learning"</a:t>
          </a:r>
          <a:endParaRPr lang="en-US" sz="2400" b="1" kern="1200" dirty="0">
            <a:solidFill>
              <a:schemeClr val="tx1"/>
            </a:solidFill>
          </a:endParaRPr>
        </a:p>
      </dsp:txBody>
      <dsp:txXfrm>
        <a:off x="64430" y="1452278"/>
        <a:ext cx="4059330" cy="1190995"/>
      </dsp:txXfrm>
    </dsp:sp>
    <dsp:sp modelId="{48523046-28B0-4CA5-BB43-DD387BCF65C6}">
      <dsp:nvSpPr>
        <dsp:cNvPr id="0" name=""/>
        <dsp:cNvSpPr/>
      </dsp:nvSpPr>
      <dsp:spPr>
        <a:xfrm rot="5400000">
          <a:off x="7383084" y="-289211"/>
          <a:ext cx="1055884" cy="7445672"/>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rPr>
            <a:t>Develop and sustain a workforce that is </a:t>
          </a:r>
          <a:r>
            <a:rPr lang="en-US" sz="1900" b="1" kern="1200" dirty="0">
              <a:solidFill>
                <a:schemeClr val="tx1"/>
              </a:solidFill>
            </a:rPr>
            <a:t>diverse</a:t>
          </a:r>
          <a:r>
            <a:rPr lang="en-US" sz="1900" kern="1200" dirty="0">
              <a:solidFill>
                <a:schemeClr val="tx1"/>
              </a:solidFill>
            </a:rPr>
            <a:t>, </a:t>
          </a:r>
          <a:r>
            <a:rPr lang="en-US" sz="1900" b="1" kern="1200" dirty="0">
              <a:solidFill>
                <a:schemeClr val="tx1"/>
              </a:solidFill>
            </a:rPr>
            <a:t>culturally responsive</a:t>
          </a:r>
          <a:r>
            <a:rPr lang="en-US" sz="1900" kern="1200" dirty="0">
              <a:solidFill>
                <a:schemeClr val="tx1"/>
              </a:solidFill>
            </a:rPr>
            <a:t>, </a:t>
          </a:r>
          <a:r>
            <a:rPr lang="en-US" sz="1900" b="1" kern="1200" dirty="0">
              <a:solidFill>
                <a:schemeClr val="tx1"/>
              </a:solidFill>
            </a:rPr>
            <a:t>well-prepared</a:t>
          </a:r>
          <a:r>
            <a:rPr lang="en-US" sz="1900" kern="1200" dirty="0">
              <a:solidFill>
                <a:schemeClr val="tx1"/>
              </a:solidFill>
            </a:rPr>
            <a:t>, and committed to </a:t>
          </a:r>
          <a:r>
            <a:rPr lang="en-US" sz="1900" b="1" kern="1200" dirty="0">
              <a:solidFill>
                <a:schemeClr val="tx1"/>
              </a:solidFill>
            </a:rPr>
            <a:t>continuous improvement</a:t>
          </a:r>
          <a:r>
            <a:rPr lang="en-US" sz="1900" kern="1200" dirty="0">
              <a:solidFill>
                <a:schemeClr val="tx1"/>
              </a:solidFill>
            </a:rPr>
            <a:t>, so that all students have equitable access to </a:t>
          </a:r>
          <a:r>
            <a:rPr lang="en-US" sz="1900" b="1" kern="1200" dirty="0">
              <a:solidFill>
                <a:schemeClr val="tx1"/>
              </a:solidFill>
            </a:rPr>
            <a:t>effective educators</a:t>
          </a:r>
          <a:r>
            <a:rPr lang="en-US" sz="1900" kern="1200" dirty="0">
              <a:solidFill>
                <a:schemeClr val="tx1"/>
              </a:solidFill>
            </a:rPr>
            <a:t>.</a:t>
          </a:r>
        </a:p>
      </dsp:txBody>
      <dsp:txXfrm rot="-5400000">
        <a:off x="4188190" y="2957227"/>
        <a:ext cx="7394128" cy="952796"/>
      </dsp:txXfrm>
    </dsp:sp>
    <dsp:sp modelId="{BEF76E51-4B0A-4CD7-8E87-ACA209BCE8EA}">
      <dsp:nvSpPr>
        <dsp:cNvPr id="0" name=""/>
        <dsp:cNvSpPr/>
      </dsp:nvSpPr>
      <dsp:spPr>
        <a:xfrm>
          <a:off x="0" y="2773696"/>
          <a:ext cx="4188190" cy="131985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latin typeface="Segoe UI Semibold"/>
            </a:rPr>
            <a:t>Strategic Objective 3 - "Diverse and Effective Workforce"</a:t>
          </a:r>
        </a:p>
      </dsp:txBody>
      <dsp:txXfrm>
        <a:off x="64430" y="2838126"/>
        <a:ext cx="4059330" cy="11909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11163C-EE2E-7546-90F8-CF22AAE91DD9}" type="datetimeFigureOut">
              <a:rPr lang="en-US" smtClean="0"/>
              <a:t>11/14/2023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251491-C050-C142-BE35-A9B9D73644B3}" type="datetimeFigureOut">
              <a:rPr lang="en-US" smtClean="0"/>
              <a:t>11/14/2023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627027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1945587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322555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06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373787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00781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98831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55681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501700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371868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168425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5763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37383120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doe.mass.edu/bese/docs/fy2023/2023-05/item7.1-educational-vision.pdf" TargetMode="Externa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doe.mass.edu/bese/docs/fy2023/2023-05/item7.1-educational-vision.pdf"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90351"/>
            <a:ext cx="8631677" cy="2558458"/>
          </a:xfrm>
        </p:spPr>
        <p:txBody>
          <a:bodyPr>
            <a:normAutofit fontScale="90000"/>
          </a:bodyPr>
          <a:lstStyle/>
          <a:p>
            <a:r>
              <a:rPr lang="en-US" dirty="0"/>
              <a:t>Accountability and Assistance Advisory Council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altLang="zh-CN">
                <a:latin typeface="Arial"/>
                <a:ea typeface="等线"/>
                <a:cs typeface="Arial"/>
              </a:rPr>
              <a:t>Virtual Meeting</a:t>
            </a:r>
            <a:endParaRPr lang="zh-CN" altLang="en-US">
              <a:latin typeface="Arial"/>
              <a:ea typeface="等线"/>
              <a:cs typeface="Arial"/>
            </a:endParaRPr>
          </a:p>
          <a:p>
            <a:r>
              <a:rPr lang="en-US" altLang="zh-CN">
                <a:latin typeface="Arial"/>
                <a:ea typeface="等线"/>
                <a:cs typeface="Arial"/>
              </a:rPr>
              <a:t>October 4, 2023</a:t>
            </a:r>
          </a:p>
        </p:txBody>
      </p:sp>
    </p:spTree>
    <p:extLst>
      <p:ext uri="{BB962C8B-B14F-4D97-AF65-F5344CB8AC3E}">
        <p14:creationId xmlns:p14="http://schemas.microsoft.com/office/powerpoint/2010/main" val="2260741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1268-2539-6304-C418-D95F17253B83}"/>
              </a:ext>
            </a:extLst>
          </p:cNvPr>
          <p:cNvSpPr txBox="1">
            <a:spLocks noGrp="1"/>
          </p:cNvSpPr>
          <p:nvPr>
            <p:ph type="title" idx="4294967295"/>
          </p:nvPr>
        </p:nvSpPr>
        <p:spPr>
          <a:xfrm>
            <a:off x="710339" y="218116"/>
            <a:ext cx="1077132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n-lt"/>
                <a:ea typeface="+mn-ea"/>
                <a:cs typeface="+mn-cs"/>
                <a:hlinkClick r:id="rId3">
                  <a:extLst>
                    <a:ext uri="{A12FA001-AC4F-418D-AE19-62706E023703}">
                      <ahyp:hlinkClr xmlns:ahyp="http://schemas.microsoft.com/office/drawing/2018/hyperlinkcolor" val="tx"/>
                    </a:ext>
                  </a:extLst>
                </a:hlinkClick>
              </a:rPr>
              <a:t>DESE's Educational Vision - Student Learning Experience</a:t>
            </a:r>
            <a:endParaRPr kumimoji="0" lang="en-US" sz="2400" b="0"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n-lt"/>
              <a:ea typeface="+mn-ea"/>
              <a:cs typeface="+mn-cs"/>
            </a:endParaRPr>
          </a:p>
        </p:txBody>
      </p:sp>
      <p:sp>
        <p:nvSpPr>
          <p:cNvPr id="3" name="Rectangle 2">
            <a:extLst>
              <a:ext uri="{FF2B5EF4-FFF2-40B4-BE49-F238E27FC236}">
                <a16:creationId xmlns:a16="http://schemas.microsoft.com/office/drawing/2014/main" id="{BE7C9028-F593-42AE-DFB3-5F7B5756FBBF}"/>
              </a:ext>
            </a:extLst>
          </p:cNvPr>
          <p:cNvSpPr/>
          <p:nvPr/>
        </p:nvSpPr>
        <p:spPr>
          <a:xfrm>
            <a:off x="783348" y="1080807"/>
            <a:ext cx="4175165" cy="84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cs typeface="Segoe UI"/>
              </a:rPr>
              <a:t>What principles guide our work?</a:t>
            </a:r>
          </a:p>
        </p:txBody>
      </p:sp>
      <p:sp>
        <p:nvSpPr>
          <p:cNvPr id="4" name="Rectangle 3">
            <a:extLst>
              <a:ext uri="{FF2B5EF4-FFF2-40B4-BE49-F238E27FC236}">
                <a16:creationId xmlns:a16="http://schemas.microsoft.com/office/drawing/2014/main" id="{0DBEF059-30D3-5E12-8289-584E911C7B79}"/>
              </a:ext>
            </a:extLst>
          </p:cNvPr>
          <p:cNvSpPr/>
          <p:nvPr/>
        </p:nvSpPr>
        <p:spPr>
          <a:xfrm>
            <a:off x="6096000" y="1078330"/>
            <a:ext cx="5514812" cy="852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a:cs typeface="Segoe UI"/>
              </a:rPr>
              <a:t>What does that look like in a classroom?</a:t>
            </a:r>
          </a:p>
        </p:txBody>
      </p:sp>
      <p:sp>
        <p:nvSpPr>
          <p:cNvPr id="5" name="Title 1">
            <a:extLst>
              <a:ext uri="{FF2B5EF4-FFF2-40B4-BE49-F238E27FC236}">
                <a16:creationId xmlns:a16="http://schemas.microsoft.com/office/drawing/2014/main" id="{765A2C15-44B1-1499-1E40-3C3FED2FEC04}"/>
              </a:ext>
            </a:extLst>
          </p:cNvPr>
          <p:cNvSpPr txBox="1">
            <a:spLocks/>
          </p:cNvSpPr>
          <p:nvPr/>
        </p:nvSpPr>
        <p:spPr>
          <a:xfrm>
            <a:off x="782168" y="1930736"/>
            <a:ext cx="4665962" cy="453192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sz="2000" i="1">
                <a:ea typeface="+mn-lt"/>
                <a:cs typeface="+mn-lt"/>
              </a:rPr>
              <a:t>All students in Massachusetts, </a:t>
            </a:r>
            <a:r>
              <a:rPr lang="en-US" sz="2000" i="1" u="sng">
                <a:ea typeface="+mn-lt"/>
                <a:cs typeface="+mn-lt"/>
              </a:rPr>
              <a:t>particularly students from historically underserved groups and communities</a:t>
            </a:r>
            <a:r>
              <a:rPr lang="en-US" sz="2000" i="1">
                <a:ea typeface="+mn-lt"/>
                <a:cs typeface="+mn-lt"/>
              </a:rPr>
              <a:t>, will have equitable opportunities to excel in all content areas across all grades. </a:t>
            </a:r>
            <a:endParaRPr lang="en-US" sz="2000" i="1">
              <a:latin typeface="Segoe UI Semibold"/>
              <a:ea typeface="+mn-lt"/>
              <a:cs typeface="Segoe UI Semibold"/>
            </a:endParaRPr>
          </a:p>
          <a:p>
            <a:pPr marL="342900" indent="-342900">
              <a:buFont typeface="Arial"/>
              <a:buChar char="•"/>
            </a:pPr>
            <a:r>
              <a:rPr lang="en-US" sz="2000" i="1" u="sng">
                <a:ea typeface="+mn-lt"/>
                <a:cs typeface="+mn-lt"/>
              </a:rPr>
              <a:t>Culturally and linguistically sustaining classroom and school practices </a:t>
            </a:r>
            <a:r>
              <a:rPr lang="en-US" sz="2000" i="1">
                <a:ea typeface="+mn-lt"/>
                <a:cs typeface="+mn-lt"/>
              </a:rPr>
              <a:t>will support students to thrive by creating affirming environments where students have a sense of belonging, engage in deeper learning, and are held to </a:t>
            </a:r>
            <a:r>
              <a:rPr lang="en-US" sz="2000" i="1" u="sng">
                <a:ea typeface="+mn-lt"/>
                <a:cs typeface="+mn-lt"/>
              </a:rPr>
              <a:t>high expectations with targeted support.</a:t>
            </a:r>
            <a:r>
              <a:rPr lang="en-US" sz="2000" i="1">
                <a:ea typeface="+mn-lt"/>
                <a:cs typeface="+mn-lt"/>
              </a:rPr>
              <a:t> </a:t>
            </a:r>
            <a:endParaRPr lang="en-US" sz="2000" i="1">
              <a:latin typeface="Segoe UI Semibold"/>
              <a:cs typeface="Segoe UI Semibold"/>
            </a:endParaRPr>
          </a:p>
          <a:p>
            <a:pPr>
              <a:buFont typeface="Arial"/>
              <a:buChar char="•"/>
            </a:pPr>
            <a:endParaRPr lang="en-US" sz="1600" i="1">
              <a:cs typeface="Calibri"/>
            </a:endParaRPr>
          </a:p>
        </p:txBody>
      </p:sp>
      <p:cxnSp>
        <p:nvCxnSpPr>
          <p:cNvPr id="7" name="Straight Connector 6">
            <a:extLst>
              <a:ext uri="{FF2B5EF4-FFF2-40B4-BE49-F238E27FC236}">
                <a16:creationId xmlns:a16="http://schemas.microsoft.com/office/drawing/2014/main" id="{E5AD658C-4923-4FC4-5580-F748ECE0399B}"/>
              </a:ext>
              <a:ext uri="{C183D7F6-B498-43B3-948B-1728B52AA6E4}">
                <adec:decorative xmlns:adec="http://schemas.microsoft.com/office/drawing/2017/decorative" val="1"/>
              </a:ext>
            </a:extLst>
          </p:cNvPr>
          <p:cNvCxnSpPr>
            <a:cxnSpLocks/>
          </p:cNvCxnSpPr>
          <p:nvPr/>
        </p:nvCxnSpPr>
        <p:spPr>
          <a:xfrm>
            <a:off x="5531005" y="2018371"/>
            <a:ext cx="0" cy="362414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Content Placeholder 2" descr="All students are known and valued&#10;Learning experiences are relevant, real-world, and interactive&#10;Individual supports enable students to excel at grade-level and beyond">
            <a:extLst>
              <a:ext uri="{FF2B5EF4-FFF2-40B4-BE49-F238E27FC236}">
                <a16:creationId xmlns:a16="http://schemas.microsoft.com/office/drawing/2014/main" id="{DD0281B3-C94B-9F76-199C-BAAADA4C9831}"/>
              </a:ext>
            </a:extLst>
          </p:cNvPr>
          <p:cNvGraphicFramePr>
            <a:graphicFrameLocks/>
          </p:cNvGraphicFramePr>
          <p:nvPr>
            <p:extLst>
              <p:ext uri="{D42A27DB-BD31-4B8C-83A1-F6EECF244321}">
                <p14:modId xmlns:p14="http://schemas.microsoft.com/office/powerpoint/2010/main" val="1797300498"/>
              </p:ext>
            </p:extLst>
          </p:nvPr>
        </p:nvGraphicFramePr>
        <p:xfrm>
          <a:off x="5948775" y="1994997"/>
          <a:ext cx="5809261" cy="38867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501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1268-2539-6304-C418-D95F17253B83}"/>
              </a:ext>
            </a:extLst>
          </p:cNvPr>
          <p:cNvSpPr txBox="1">
            <a:spLocks noGrp="1"/>
          </p:cNvSpPr>
          <p:nvPr>
            <p:ph type="title" idx="4294967295"/>
          </p:nvPr>
        </p:nvSpPr>
        <p:spPr>
          <a:xfrm>
            <a:off x="710339" y="218116"/>
            <a:ext cx="1077132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n-lt"/>
                <a:ea typeface="+mn-ea"/>
                <a:cs typeface="+mn-cs"/>
              </a:rPr>
              <a:t>DESE's Strategic Objectives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9" name="Content Placeholder 2" descr="The Department’s new educational vision sets an ambitious and long-term expectation of the learning experiences for students across the Commonwealth. &#10;The Department is deeply committed to providing aligned supports to districts, schools, and programs so that this vision may become a reality.&#10;As such, DESE has identified three key strategic objectives that it will focus on strengthening over the next four years. ">
            <a:extLst>
              <a:ext uri="{FF2B5EF4-FFF2-40B4-BE49-F238E27FC236}">
                <a16:creationId xmlns:a16="http://schemas.microsoft.com/office/drawing/2014/main" id="{DD0281B3-C94B-9F76-199C-BAAADA4C9831}"/>
              </a:ext>
            </a:extLst>
          </p:cNvPr>
          <p:cNvGraphicFramePr>
            <a:graphicFrameLocks/>
          </p:cNvGraphicFramePr>
          <p:nvPr>
            <p:extLst>
              <p:ext uri="{D42A27DB-BD31-4B8C-83A1-F6EECF244321}">
                <p14:modId xmlns:p14="http://schemas.microsoft.com/office/powerpoint/2010/main" val="2735443502"/>
              </p:ext>
            </p:extLst>
          </p:nvPr>
        </p:nvGraphicFramePr>
        <p:xfrm>
          <a:off x="152928" y="2001890"/>
          <a:ext cx="11633863" cy="4095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8" name="Rectangle 637">
            <a:extLst>
              <a:ext uri="{FF2B5EF4-FFF2-40B4-BE49-F238E27FC236}">
                <a16:creationId xmlns:a16="http://schemas.microsoft.com/office/drawing/2014/main" id="{A31ED057-1866-6193-D8CF-90B31D0490E6}"/>
              </a:ext>
            </a:extLst>
          </p:cNvPr>
          <p:cNvSpPr/>
          <p:nvPr/>
        </p:nvSpPr>
        <p:spPr>
          <a:xfrm>
            <a:off x="589865" y="931012"/>
            <a:ext cx="11005387" cy="852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a:ea typeface="+mn-lt"/>
                <a:cs typeface="+mn-lt"/>
              </a:rPr>
              <a:t>DESE partners with districts, schools, and programs to:</a:t>
            </a:r>
            <a:endParaRPr lang="en-US"/>
          </a:p>
        </p:txBody>
      </p:sp>
      <p:sp>
        <p:nvSpPr>
          <p:cNvPr id="11" name="Rectangle 10">
            <a:extLst>
              <a:ext uri="{FF2B5EF4-FFF2-40B4-BE49-F238E27FC236}">
                <a16:creationId xmlns:a16="http://schemas.microsoft.com/office/drawing/2014/main" id="{6F9A79A0-3AB2-CAB8-F476-51D90B067BEE}"/>
              </a:ext>
            </a:extLst>
          </p:cNvPr>
          <p:cNvSpPr/>
          <p:nvPr/>
        </p:nvSpPr>
        <p:spPr>
          <a:xfrm>
            <a:off x="2880591" y="6147954"/>
            <a:ext cx="8289636" cy="5888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bg1"/>
                </a:solidFill>
                <a:cs typeface="Calibri"/>
              </a:rPr>
              <a:t>In executing on these strategic objectives, we will leverage DESE's core functions, including but not limited to: assessment, monitoring, policies, grant-making, and assistance.</a:t>
            </a:r>
            <a:endParaRPr lang="en-US" sz="1400">
              <a:solidFill>
                <a:schemeClr val="bg1"/>
              </a:solidFill>
              <a:cs typeface="Calibri"/>
            </a:endParaRPr>
          </a:p>
        </p:txBody>
      </p:sp>
    </p:spTree>
    <p:extLst>
      <p:ext uri="{BB962C8B-B14F-4D97-AF65-F5344CB8AC3E}">
        <p14:creationId xmlns:p14="http://schemas.microsoft.com/office/powerpoint/2010/main" val="1080877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C0A7C6-6ADE-DF50-441F-5FC3FD077D86}"/>
              </a:ext>
            </a:extLst>
          </p:cNvPr>
          <p:cNvSpPr>
            <a:spLocks noGrp="1"/>
          </p:cNvSpPr>
          <p:nvPr>
            <p:ph type="title"/>
          </p:nvPr>
        </p:nvSpPr>
        <p:spPr>
          <a:xfrm>
            <a:off x="2917371" y="278041"/>
            <a:ext cx="10515600" cy="1042852"/>
          </a:xfrm>
        </p:spPr>
        <p:txBody>
          <a:bodyPr/>
          <a:lstStyle/>
          <a:p>
            <a:r>
              <a:rPr lang="en-US" dirty="0">
                <a:latin typeface="Arial"/>
                <a:cs typeface="Arial"/>
              </a:rPr>
              <a:t>Discussion Questions</a:t>
            </a:r>
            <a:endParaRPr lang="en-US" dirty="0"/>
          </a:p>
        </p:txBody>
      </p:sp>
      <p:sp>
        <p:nvSpPr>
          <p:cNvPr id="6" name="Content Placeholder 1">
            <a:extLst>
              <a:ext uri="{FF2B5EF4-FFF2-40B4-BE49-F238E27FC236}">
                <a16:creationId xmlns:a16="http://schemas.microsoft.com/office/drawing/2014/main" id="{42E3D0A3-7F39-9989-A212-4BA2E353B8D0}"/>
              </a:ext>
            </a:extLst>
          </p:cNvPr>
          <p:cNvSpPr>
            <a:spLocks noGrp="1"/>
          </p:cNvSpPr>
          <p:nvPr/>
        </p:nvSpPr>
        <p:spPr>
          <a:xfrm>
            <a:off x="838200" y="2112815"/>
            <a:ext cx="10515600" cy="40525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Sans-Serif"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a:ea typeface="+mn-ea"/>
                <a:cs typeface="Arial"/>
              </a:rPr>
              <a:t>What resonates with you from the Educational Vision as </a:t>
            </a:r>
            <a:r>
              <a:rPr lang="en-US" dirty="0">
                <a:solidFill>
                  <a:prstClr val="black"/>
                </a:solidFill>
                <a:latin typeface="Calibri"/>
                <a:cs typeface="Arial"/>
              </a:rPr>
              <a:t>you envision AAAC's</a:t>
            </a:r>
            <a:r>
              <a:rPr kumimoji="0" lang="en-US" sz="2800" b="0" i="0" u="none" strike="noStrike" kern="1200" cap="none" spc="0" normalizeH="0" baseline="0" noProof="0" dirty="0">
                <a:ln>
                  <a:noFill/>
                </a:ln>
                <a:solidFill>
                  <a:prstClr val="black"/>
                </a:solidFill>
                <a:effectLst/>
                <a:uLnTx/>
                <a:uFillTx/>
                <a:latin typeface="Calibri"/>
                <a:ea typeface="+mn-ea"/>
                <a:cs typeface="Arial"/>
              </a:rPr>
              <a:t> charge</a:t>
            </a:r>
            <a:r>
              <a:rPr lang="en-US" dirty="0">
                <a:solidFill>
                  <a:prstClr val="black"/>
                </a:solidFill>
                <a:latin typeface="Calibri"/>
                <a:cs typeface="Arial"/>
              </a:rPr>
              <a:t> this year</a:t>
            </a:r>
            <a:r>
              <a:rPr kumimoji="0" lang="en-US" sz="2800" b="0" i="0" u="none" strike="noStrike" kern="1200" cap="none" spc="0" normalizeH="0" baseline="0" noProof="0" dirty="0">
                <a:ln>
                  <a:noFill/>
                </a:ln>
                <a:solidFill>
                  <a:prstClr val="black"/>
                </a:solidFill>
                <a:effectLst/>
                <a:uLnTx/>
                <a:uFillTx/>
                <a:latin typeface="Calibri"/>
                <a:ea typeface="+mn-ea"/>
                <a:cs typeface="Arial"/>
              </a:rPr>
              <a:t>?</a:t>
            </a:r>
            <a:endParaRPr lang="en-US" sz="2800" b="0" i="0" u="none" strike="noStrike" kern="1200" cap="none" spc="0" normalizeH="0" baseline="0" noProof="0" dirty="0">
              <a:ln>
                <a:noFill/>
              </a:ln>
              <a:solidFill>
                <a:prstClr val="black"/>
              </a:solidFill>
              <a:effectLst/>
              <a:uLnTx/>
              <a:uFillTx/>
              <a:latin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sz="2800" b="0" i="0" u="none" strike="noStrike" kern="1200" cap="none" spc="0" normalizeH="0" baseline="0" noProof="0" dirty="0">
              <a:ln>
                <a:noFill/>
              </a:ln>
              <a:solidFill>
                <a:prstClr val="black"/>
              </a:solidFill>
              <a:effectLst/>
              <a:uLnTx/>
              <a:uFillTx/>
              <a:latin typeface="Calibri"/>
              <a:cs typeface="Arial"/>
            </a:endParaRPr>
          </a:p>
          <a:p>
            <a:pPr marL="285750" indent="-285750">
              <a:lnSpc>
                <a:spcPct val="100000"/>
              </a:lnSpc>
              <a:spcBef>
                <a:spcPts val="0"/>
              </a:spcBef>
              <a:buFont typeface="Arial,Sans-Serif" panose="020B0604020202020204" pitchFamily="34" charset="0"/>
              <a:buChar char="•"/>
            </a:pPr>
            <a:r>
              <a:rPr lang="en-US" dirty="0">
                <a:solidFill>
                  <a:prstClr val="black"/>
                </a:solidFill>
                <a:latin typeface="Calibri"/>
                <a:cs typeface="Arial"/>
              </a:rPr>
              <a:t>One of the charges of our Educational Vision is to center the needs of students from historically underserved groups and communities.  How does our council do this well currently, and how can it improve in doing so this year?</a:t>
            </a:r>
            <a:endParaRPr lang="en-US" sz="2800" i="1" dirty="0">
              <a:solidFill>
                <a:prstClr val="black"/>
              </a:solidFill>
              <a:latin typeface="Segoe UI Semibold"/>
              <a:ea typeface="+mn-lt"/>
              <a:cs typeface="Segoe UI Semibold"/>
            </a:endParaRPr>
          </a:p>
          <a:p>
            <a:pPr marL="285750" marR="0" lvl="0" indent="-285750"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5" name="Picture 4" descr="people and dialogue bubbles depicting discussion">
            <a:extLst>
              <a:ext uri="{FF2B5EF4-FFF2-40B4-BE49-F238E27FC236}">
                <a16:creationId xmlns:a16="http://schemas.microsoft.com/office/drawing/2014/main" id="{34AD12CA-5AD5-4B8E-9F30-86D390E3BE87}"/>
              </a:ext>
            </a:extLst>
          </p:cNvPr>
          <p:cNvPicPr>
            <a:picLocks noChangeAspect="1"/>
          </p:cNvPicPr>
          <p:nvPr/>
        </p:nvPicPr>
        <p:blipFill>
          <a:blip r:embed="rId2"/>
          <a:stretch>
            <a:fillRect/>
          </a:stretch>
        </p:blipFill>
        <p:spPr>
          <a:xfrm rot="-360000">
            <a:off x="295955" y="241954"/>
            <a:ext cx="2403701" cy="1870861"/>
          </a:xfrm>
          <a:prstGeom prst="rect">
            <a:avLst/>
          </a:prstGeom>
          <a:ln>
            <a:solidFill>
              <a:srgbClr val="4472C4"/>
            </a:solidFill>
          </a:ln>
        </p:spPr>
      </p:pic>
    </p:spTree>
    <p:extLst>
      <p:ext uri="{BB962C8B-B14F-4D97-AF65-F5344CB8AC3E}">
        <p14:creationId xmlns:p14="http://schemas.microsoft.com/office/powerpoint/2010/main" val="160152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a:t>Prioritization of Schools that Require Assistance</a:t>
            </a:r>
          </a:p>
        </p:txBody>
      </p:sp>
    </p:spTree>
    <p:extLst>
      <p:ext uri="{BB962C8B-B14F-4D97-AF65-F5344CB8AC3E}">
        <p14:creationId xmlns:p14="http://schemas.microsoft.com/office/powerpoint/2010/main" val="83086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equity-driven assistance model supporting schools identified as requiring assistance based on principles related to prioritization and equity.">
            <a:extLst>
              <a:ext uri="{FF2B5EF4-FFF2-40B4-BE49-F238E27FC236}">
                <a16:creationId xmlns:a16="http://schemas.microsoft.com/office/drawing/2014/main" id="{678A7222-CB50-D35D-0062-F4AE4190AE78}"/>
              </a:ext>
            </a:extLst>
          </p:cNvPr>
          <p:cNvPicPr>
            <a:picLocks noChangeAspect="1"/>
          </p:cNvPicPr>
          <p:nvPr/>
        </p:nvPicPr>
        <p:blipFill rotWithShape="1">
          <a:blip r:embed="rId2"/>
          <a:srcRect b="461"/>
          <a:stretch/>
        </p:blipFill>
        <p:spPr>
          <a:xfrm rot="21600000">
            <a:off x="20" y="1282"/>
            <a:ext cx="12191980" cy="6856718"/>
          </a:xfrm>
          <a:prstGeom prst="rect">
            <a:avLst/>
          </a:prstGeom>
        </p:spPr>
      </p:pic>
      <p:sp>
        <p:nvSpPr>
          <p:cNvPr id="2" name="Title 1">
            <a:extLst>
              <a:ext uri="{FF2B5EF4-FFF2-40B4-BE49-F238E27FC236}">
                <a16:creationId xmlns:a16="http://schemas.microsoft.com/office/drawing/2014/main" id="{D7401A63-A228-4CFD-9F6C-21FF04DAE7C7}"/>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sz="800" dirty="0"/>
              <a:t>Requiring assistance and intervention</a:t>
            </a:r>
          </a:p>
        </p:txBody>
      </p:sp>
    </p:spTree>
    <p:extLst>
      <p:ext uri="{BB962C8B-B14F-4D97-AF65-F5344CB8AC3E}">
        <p14:creationId xmlns:p14="http://schemas.microsoft.com/office/powerpoint/2010/main" val="3509385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SP supports schools requiring assistance or intervention. he type and amount of support provided is based on need.">
            <a:extLst>
              <a:ext uri="{FF2B5EF4-FFF2-40B4-BE49-F238E27FC236}">
                <a16:creationId xmlns:a16="http://schemas.microsoft.com/office/drawing/2014/main" id="{776C18CE-92F2-BB85-BF79-7736AC30655C}"/>
              </a:ext>
            </a:extLst>
          </p:cNvPr>
          <p:cNvPicPr>
            <a:picLocks noChangeAspect="1"/>
          </p:cNvPicPr>
          <p:nvPr/>
        </p:nvPicPr>
        <p:blipFill rotWithShape="1">
          <a:blip r:embed="rId2"/>
          <a:srcRect l="4682" t="8149" r="15075" b="3350"/>
          <a:stretch/>
        </p:blipFill>
        <p:spPr>
          <a:xfrm>
            <a:off x="1009226" y="829381"/>
            <a:ext cx="9520503" cy="4887673"/>
          </a:xfrm>
          <a:prstGeom prst="rect">
            <a:avLst/>
          </a:prstGeom>
        </p:spPr>
      </p:pic>
      <p:sp>
        <p:nvSpPr>
          <p:cNvPr id="4" name="Title 3">
            <a:extLst>
              <a:ext uri="{FF2B5EF4-FFF2-40B4-BE49-F238E27FC236}">
                <a16:creationId xmlns:a16="http://schemas.microsoft.com/office/drawing/2014/main" id="{D908C17D-20ED-43BA-8C5A-BBFAA72F6276}"/>
              </a:ext>
            </a:extLst>
          </p:cNvPr>
          <p:cNvSpPr>
            <a:spLocks noGrp="1"/>
          </p:cNvSpPr>
          <p:nvPr>
            <p:ph type="title" idx="4294967295"/>
          </p:nvPr>
        </p:nvSpPr>
        <p:spPr>
          <a:xfrm>
            <a:off x="838200" y="-1042852"/>
            <a:ext cx="10515600" cy="1042852"/>
          </a:xfrm>
        </p:spPr>
        <p:txBody>
          <a:bodyPr vert="horz" lIns="91440" tIns="45720" rIns="91440" bIns="45720" rtlCol="0" anchor="b">
            <a:noAutofit/>
          </a:bodyPr>
          <a:lstStyle/>
          <a:p>
            <a:r>
              <a:rPr lang="en-US" sz="1100" dirty="0"/>
              <a:t>How will CDSP support districts with these schools?</a:t>
            </a:r>
          </a:p>
        </p:txBody>
      </p:sp>
    </p:spTree>
    <p:extLst>
      <p:ext uri="{BB962C8B-B14F-4D97-AF65-F5344CB8AC3E}">
        <p14:creationId xmlns:p14="http://schemas.microsoft.com/office/powerpoint/2010/main" val="2283183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426FDA9-4031-2A75-FE8F-A726035EF732}"/>
              </a:ext>
            </a:extLst>
          </p:cNvPr>
          <p:cNvSpPr>
            <a:spLocks noGrp="1"/>
          </p:cNvSpPr>
          <p:nvPr>
            <p:ph idx="1"/>
          </p:nvPr>
        </p:nvSpPr>
        <p:spPr/>
        <p:txBody>
          <a:bodyPr vert="horz" lIns="91440" tIns="45720" rIns="91440" bIns="45720" rtlCol="0" anchor="t">
            <a:normAutofit fontScale="92500" lnSpcReduction="10000"/>
          </a:bodyPr>
          <a:lstStyle/>
          <a:p>
            <a:r>
              <a:rPr lang="en-US" b="1">
                <a:latin typeface="Arial"/>
                <a:cs typeface="Arial"/>
              </a:rPr>
              <a:t>Case Study 1 (Statewide System of Support)</a:t>
            </a:r>
          </a:p>
          <a:p>
            <a:pPr lvl="1"/>
            <a:r>
              <a:rPr lang="en-US">
                <a:latin typeface="Arial"/>
                <a:cs typeface="Arial"/>
              </a:rPr>
              <a:t>Several schools identified as requiring assistance</a:t>
            </a:r>
          </a:p>
          <a:p>
            <a:pPr lvl="1"/>
            <a:r>
              <a:rPr lang="en-US">
                <a:latin typeface="Arial"/>
                <a:cs typeface="Arial"/>
              </a:rPr>
              <a:t>Schools designated as Underperforming</a:t>
            </a:r>
          </a:p>
          <a:p>
            <a:pPr lvl="1"/>
            <a:r>
              <a:rPr lang="en-US">
                <a:latin typeface="Arial"/>
                <a:cs typeface="Arial"/>
              </a:rPr>
              <a:t>Targeted Assistance Grant (TAG)</a:t>
            </a:r>
          </a:p>
          <a:p>
            <a:pPr lvl="1"/>
            <a:r>
              <a:rPr lang="en-US">
                <a:latin typeface="Arial"/>
                <a:cs typeface="Arial"/>
              </a:rPr>
              <a:t>Monitoring visits </a:t>
            </a:r>
            <a:endParaRPr lang="en-US"/>
          </a:p>
          <a:p>
            <a:pPr lvl="1"/>
            <a:endParaRPr lang="en-US"/>
          </a:p>
          <a:p>
            <a:pPr fontAlgn="base"/>
            <a:r>
              <a:rPr lang="en-US" b="1" i="0">
                <a:effectLst/>
                <a:latin typeface="Arial"/>
                <a:cs typeface="Arial"/>
              </a:rPr>
              <a:t>Case Study 2 (</a:t>
            </a:r>
            <a:r>
              <a:rPr lang="en-US" b="1">
                <a:latin typeface="Arial"/>
                <a:cs typeface="Arial"/>
              </a:rPr>
              <a:t>Office of Effective Partnerships &amp; Integration</a:t>
            </a:r>
            <a:r>
              <a:rPr lang="en-US" b="1" i="0">
                <a:effectLst/>
                <a:latin typeface="Arial"/>
                <a:cs typeface="Arial"/>
              </a:rPr>
              <a:t>)</a:t>
            </a:r>
          </a:p>
          <a:p>
            <a:pPr lvl="1" fontAlgn="base"/>
            <a:r>
              <a:rPr lang="en-US">
                <a:latin typeface="Arial"/>
                <a:cs typeface="Arial"/>
              </a:rPr>
              <a:t>New schools requiring assistance</a:t>
            </a:r>
          </a:p>
          <a:p>
            <a:pPr lvl="1" fontAlgn="base"/>
            <a:r>
              <a:rPr lang="en-US" b="0" i="0">
                <a:effectLst/>
                <a:latin typeface="Arial"/>
                <a:cs typeface="Arial"/>
              </a:rPr>
              <a:t>Schools with low student group performance</a:t>
            </a:r>
          </a:p>
          <a:p>
            <a:pPr lvl="1" fontAlgn="base"/>
            <a:r>
              <a:rPr lang="en-US">
                <a:latin typeface="Arial"/>
                <a:cs typeface="Arial"/>
              </a:rPr>
              <a:t>Targeted Assistance Grant (TAG)</a:t>
            </a:r>
            <a:br>
              <a:rPr lang="en-US" b="0" i="0">
                <a:effectLst/>
                <a:latin typeface="inherit"/>
              </a:rPr>
            </a:br>
            <a:endParaRPr lang="en-US"/>
          </a:p>
        </p:txBody>
      </p:sp>
      <p:sp>
        <p:nvSpPr>
          <p:cNvPr id="8" name="Title 7">
            <a:extLst>
              <a:ext uri="{FF2B5EF4-FFF2-40B4-BE49-F238E27FC236}">
                <a16:creationId xmlns:a16="http://schemas.microsoft.com/office/drawing/2014/main" id="{F3636066-0773-9E3D-F8BA-48FAF5E1E266}"/>
              </a:ext>
            </a:extLst>
          </p:cNvPr>
          <p:cNvSpPr>
            <a:spLocks noGrp="1"/>
          </p:cNvSpPr>
          <p:nvPr>
            <p:ph type="title"/>
          </p:nvPr>
        </p:nvSpPr>
        <p:spPr/>
        <p:txBody>
          <a:bodyPr/>
          <a:lstStyle/>
          <a:p>
            <a:r>
              <a:rPr lang="en-US"/>
              <a:t>Continuum of Supports from CSDP</a:t>
            </a:r>
          </a:p>
        </p:txBody>
      </p:sp>
    </p:spTree>
    <p:extLst>
      <p:ext uri="{BB962C8B-B14F-4D97-AF65-F5344CB8AC3E}">
        <p14:creationId xmlns:p14="http://schemas.microsoft.com/office/powerpoint/2010/main" val="4038593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66EE-020E-B43B-1DA7-59E5CBE4228A}"/>
              </a:ext>
            </a:extLst>
          </p:cNvPr>
          <p:cNvSpPr>
            <a:spLocks noGrp="1"/>
          </p:cNvSpPr>
          <p:nvPr>
            <p:ph type="title"/>
          </p:nvPr>
        </p:nvSpPr>
        <p:spPr/>
        <p:txBody>
          <a:bodyPr/>
          <a:lstStyle/>
          <a:p>
            <a:r>
              <a:rPr lang="en-US">
                <a:latin typeface="Arial"/>
                <a:cs typeface="Arial"/>
              </a:rPr>
              <a:t>Measuring Impact</a:t>
            </a:r>
            <a:endParaRPr lang="en-US"/>
          </a:p>
        </p:txBody>
      </p:sp>
      <p:sp>
        <p:nvSpPr>
          <p:cNvPr id="3" name="Content Placeholder 2">
            <a:extLst>
              <a:ext uri="{FF2B5EF4-FFF2-40B4-BE49-F238E27FC236}">
                <a16:creationId xmlns:a16="http://schemas.microsoft.com/office/drawing/2014/main" id="{12FA5506-20F1-3FC2-175E-4A120BDAADD0}"/>
              </a:ext>
            </a:extLst>
          </p:cNvPr>
          <p:cNvSpPr>
            <a:spLocks noGrp="1"/>
          </p:cNvSpPr>
          <p:nvPr>
            <p:ph idx="1"/>
          </p:nvPr>
        </p:nvSpPr>
        <p:spPr/>
        <p:txBody>
          <a:bodyPr/>
          <a:lstStyle/>
          <a:p>
            <a:r>
              <a:rPr lang="en-US"/>
              <a:t>As we take a Center-based approach to assistance, what are some questions we can answer to assess the impact of supports to schools and districts?</a:t>
            </a:r>
          </a:p>
        </p:txBody>
      </p:sp>
    </p:spTree>
    <p:extLst>
      <p:ext uri="{BB962C8B-B14F-4D97-AF65-F5344CB8AC3E}">
        <p14:creationId xmlns:p14="http://schemas.microsoft.com/office/powerpoint/2010/main" val="451010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a:t>2023 MCAS and Accountability Results</a:t>
            </a:r>
          </a:p>
        </p:txBody>
      </p:sp>
    </p:spTree>
    <p:extLst>
      <p:ext uri="{BB962C8B-B14F-4D97-AF65-F5344CB8AC3E}">
        <p14:creationId xmlns:p14="http://schemas.microsoft.com/office/powerpoint/2010/main" val="21920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p:txBody>
          <a:bodyPr vert="horz" lIns="91440" tIns="45720" rIns="91440" bIns="45720" rtlCol="0" anchor="t">
            <a:normAutofit lnSpcReduction="10000"/>
          </a:bodyPr>
          <a:lstStyle/>
          <a:p>
            <a:r>
              <a:rPr lang="en-US">
                <a:latin typeface="Arial"/>
                <a:cs typeface="Arial"/>
              </a:rPr>
              <a:t>2023 ELA and Math data indicate that the achievement slide from 2019 has halted and recovery is underway</a:t>
            </a:r>
          </a:p>
          <a:p>
            <a:r>
              <a:rPr lang="en-US">
                <a:latin typeface="Arial"/>
                <a:cs typeface="Arial"/>
              </a:rPr>
              <a:t>Science results remain relatively unchanged although slight decreases in achievement</a:t>
            </a:r>
          </a:p>
          <a:p>
            <a:r>
              <a:rPr lang="en-US">
                <a:latin typeface="Arial"/>
                <a:cs typeface="Arial"/>
              </a:rPr>
              <a:t>Grade 3 results signal a need to remain cautious about incoming testing grades (PK-K during pandemic)</a:t>
            </a:r>
          </a:p>
          <a:p>
            <a:r>
              <a:rPr lang="en-US">
                <a:latin typeface="Arial"/>
                <a:cs typeface="Arial"/>
              </a:rPr>
              <a:t>Still have significant ground to make up to reach pre-pandemic achievement levels in some areas</a:t>
            </a:r>
          </a:p>
          <a:p>
            <a:r>
              <a:rPr lang="en-US">
                <a:latin typeface="Arial"/>
                <a:cs typeface="Arial"/>
              </a:rPr>
              <a:t>State results mask varying district results</a:t>
            </a:r>
          </a:p>
        </p:txBody>
      </p:sp>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lstStyle/>
          <a:p>
            <a:r>
              <a:rPr lang="en-US"/>
              <a:t>Key takeaways from state MCAS data</a:t>
            </a:r>
          </a:p>
        </p:txBody>
      </p:sp>
    </p:spTree>
    <p:extLst>
      <p:ext uri="{BB962C8B-B14F-4D97-AF65-F5344CB8AC3E}">
        <p14:creationId xmlns:p14="http://schemas.microsoft.com/office/powerpoint/2010/main" val="163887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151529"/>
            <a:ext cx="10515600" cy="3988014"/>
          </a:xfrm>
        </p:spPr>
        <p:txBody>
          <a:bodyPr/>
          <a:lstStyle/>
          <a:p>
            <a:pPr>
              <a:lnSpc>
                <a:spcPct val="100000"/>
              </a:lnSpc>
            </a:pPr>
            <a:r>
              <a:rPr lang="en-US"/>
              <a:t>Welcome, Introductions, and Review of Norms</a:t>
            </a:r>
          </a:p>
          <a:p>
            <a:pPr>
              <a:lnSpc>
                <a:spcPct val="100000"/>
              </a:lnSpc>
            </a:pPr>
            <a:r>
              <a:rPr lang="en-US"/>
              <a:t>DESE’s Educational Vision</a:t>
            </a:r>
          </a:p>
          <a:p>
            <a:pPr>
              <a:lnSpc>
                <a:spcPct val="100000"/>
              </a:lnSpc>
            </a:pPr>
            <a:r>
              <a:rPr lang="en-US"/>
              <a:t>Prioritization of Schools that Require Assistance</a:t>
            </a:r>
          </a:p>
          <a:p>
            <a:pPr>
              <a:lnSpc>
                <a:spcPct val="100000"/>
              </a:lnSpc>
            </a:pPr>
            <a:r>
              <a:rPr lang="en-US"/>
              <a:t>2023 MCAS and Accountability Results</a:t>
            </a:r>
          </a:p>
          <a:p>
            <a:pPr>
              <a:lnSpc>
                <a:spcPct val="100000"/>
              </a:lnSpc>
            </a:pPr>
            <a:r>
              <a:rPr lang="en-US"/>
              <a:t>Next Steps and Closing</a:t>
            </a: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241794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6628714-FB72-45AC-BF9E-3A54B9EFED7C}"/>
              </a:ext>
            </a:extLst>
          </p:cNvPr>
          <p:cNvGraphicFramePr>
            <a:graphicFrameLocks noGrp="1"/>
          </p:cNvGraphicFramePr>
          <p:nvPr>
            <p:ph idx="1"/>
            <p:extLst>
              <p:ext uri="{D42A27DB-BD31-4B8C-83A1-F6EECF244321}">
                <p14:modId xmlns:p14="http://schemas.microsoft.com/office/powerpoint/2010/main" val="689714743"/>
              </p:ext>
            </p:extLst>
          </p:nvPr>
        </p:nvGraphicFramePr>
        <p:xfrm>
          <a:off x="838200" y="2087563"/>
          <a:ext cx="10499312" cy="3278886"/>
        </p:xfrm>
        <a:graphic>
          <a:graphicData uri="http://schemas.openxmlformats.org/drawingml/2006/table">
            <a:tbl>
              <a:tblPr firstRow="1" bandRow="1">
                <a:tableStyleId>{5C22544A-7EE6-4342-B048-85BDC9FD1C3A}</a:tableStyleId>
              </a:tblPr>
              <a:tblGrid>
                <a:gridCol w="1529295">
                  <a:extLst>
                    <a:ext uri="{9D8B030D-6E8A-4147-A177-3AD203B41FA5}">
                      <a16:colId xmlns:a16="http://schemas.microsoft.com/office/drawing/2014/main" val="736362745"/>
                    </a:ext>
                  </a:extLst>
                </a:gridCol>
                <a:gridCol w="1529295">
                  <a:extLst>
                    <a:ext uri="{9D8B030D-6E8A-4147-A177-3AD203B41FA5}">
                      <a16:colId xmlns:a16="http://schemas.microsoft.com/office/drawing/2014/main" val="2524194340"/>
                    </a:ext>
                  </a:extLst>
                </a:gridCol>
                <a:gridCol w="1016012">
                  <a:extLst>
                    <a:ext uri="{9D8B030D-6E8A-4147-A177-3AD203B41FA5}">
                      <a16:colId xmlns:a16="http://schemas.microsoft.com/office/drawing/2014/main" val="736088832"/>
                    </a:ext>
                  </a:extLst>
                </a:gridCol>
                <a:gridCol w="1016012">
                  <a:extLst>
                    <a:ext uri="{9D8B030D-6E8A-4147-A177-3AD203B41FA5}">
                      <a16:colId xmlns:a16="http://schemas.microsoft.com/office/drawing/2014/main" val="310276600"/>
                    </a:ext>
                  </a:extLst>
                </a:gridCol>
                <a:gridCol w="1016012">
                  <a:extLst>
                    <a:ext uri="{9D8B030D-6E8A-4147-A177-3AD203B41FA5}">
                      <a16:colId xmlns:a16="http://schemas.microsoft.com/office/drawing/2014/main" val="745154153"/>
                    </a:ext>
                  </a:extLst>
                </a:gridCol>
                <a:gridCol w="1016012">
                  <a:extLst>
                    <a:ext uri="{9D8B030D-6E8A-4147-A177-3AD203B41FA5}">
                      <a16:colId xmlns:a16="http://schemas.microsoft.com/office/drawing/2014/main" val="2722665188"/>
                    </a:ext>
                  </a:extLst>
                </a:gridCol>
                <a:gridCol w="1016012">
                  <a:extLst>
                    <a:ext uri="{9D8B030D-6E8A-4147-A177-3AD203B41FA5}">
                      <a16:colId xmlns:a16="http://schemas.microsoft.com/office/drawing/2014/main" val="2907827976"/>
                    </a:ext>
                  </a:extLst>
                </a:gridCol>
                <a:gridCol w="1180331">
                  <a:extLst>
                    <a:ext uri="{9D8B030D-6E8A-4147-A177-3AD203B41FA5}">
                      <a16:colId xmlns:a16="http://schemas.microsoft.com/office/drawing/2014/main" val="4119614601"/>
                    </a:ext>
                  </a:extLst>
                </a:gridCol>
                <a:gridCol w="1180331">
                  <a:extLst>
                    <a:ext uri="{9D8B030D-6E8A-4147-A177-3AD203B41FA5}">
                      <a16:colId xmlns:a16="http://schemas.microsoft.com/office/drawing/2014/main" val="1625282764"/>
                    </a:ext>
                  </a:extLst>
                </a:gridCol>
              </a:tblGrid>
              <a:tr h="439327">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gridSpan="5">
                  <a:txBody>
                    <a:bodyPr/>
                    <a:lstStyle/>
                    <a:p>
                      <a:pPr algn="ctr" fontAlgn="b"/>
                      <a:r>
                        <a:rPr lang="en-US" sz="1800" u="none" strike="noStrike">
                          <a:effectLst/>
                          <a:latin typeface="Arial" panose="020B0604020202020204" pitchFamily="34" charset="0"/>
                          <a:cs typeface="Arial" panose="020B0604020202020204" pitchFamily="34" charset="0"/>
                        </a:rPr>
                        <a:t>2023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800" u="none" strike="noStrike">
                          <a:effectLst/>
                          <a:latin typeface="Arial" panose="020B0604020202020204" pitchFamily="34" charset="0"/>
                          <a:cs typeface="Arial" panose="020B0604020202020204" pitchFamily="34" charset="0"/>
                        </a:rPr>
                        <a:t>% M or E change compared to</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hMerge="1">
                  <a:txBody>
                    <a:bodyPr/>
                    <a:lstStyle/>
                    <a:p>
                      <a:endParaRPr lang="en-US"/>
                    </a:p>
                  </a:txBody>
                  <a:tcPr/>
                </a:tc>
                <a:extLst>
                  <a:ext uri="{0D108BD9-81ED-4DB2-BD59-A6C34878D82A}">
                    <a16:rowId xmlns:a16="http://schemas.microsoft.com/office/drawing/2014/main" val="4113266860"/>
                  </a:ext>
                </a:extLst>
              </a:tr>
              <a:tr h="388362">
                <a:tc>
                  <a:txBody>
                    <a:bodyPr/>
                    <a:lstStyle/>
                    <a:p>
                      <a:pPr algn="ctr" fontAlgn="b"/>
                      <a:r>
                        <a:rPr lang="en-US" sz="1800" b="1" i="0" u="none" strike="noStrike">
                          <a:solidFill>
                            <a:srgbClr val="000000"/>
                          </a:solidFill>
                          <a:effectLst/>
                          <a:latin typeface="Arial" panose="020B0604020202020204" pitchFamily="34" charset="0"/>
                          <a:cs typeface="Arial" panose="020B0604020202020204" pitchFamily="34" charset="0"/>
                        </a:rPr>
                        <a:t>Subject</a:t>
                      </a:r>
                    </a:p>
                  </a:txBody>
                  <a:tcPr marL="11712" marR="11712" marT="11712" marB="0" anchor="ctr"/>
                </a:tc>
                <a:tc>
                  <a:txBody>
                    <a:bodyPr/>
                    <a:lstStyle/>
                    <a:p>
                      <a:pPr algn="ctr" fontAlgn="b"/>
                      <a:r>
                        <a:rPr lang="en-US" sz="1800" b="1" i="0" u="none" strike="noStrike">
                          <a:solidFill>
                            <a:srgbClr val="000000"/>
                          </a:solidFill>
                          <a:effectLst/>
                          <a:latin typeface="Arial" panose="020B0604020202020204" pitchFamily="34" charset="0"/>
                          <a:cs typeface="Arial" panose="020B0604020202020204" pitchFamily="34" charset="0"/>
                        </a:rPr>
                        <a:t>Grade</a:t>
                      </a:r>
                    </a:p>
                  </a:txBody>
                  <a:tcPr marL="11712" marR="11712" marT="11712" marB="0" anchor="ctr"/>
                </a:tc>
                <a:tc>
                  <a:txBody>
                    <a:bodyPr/>
                    <a:lstStyle/>
                    <a:p>
                      <a:pPr algn="ctr" fontAlgn="b"/>
                      <a:r>
                        <a:rPr lang="en-US" sz="1800" b="1" u="none" strike="noStrike">
                          <a:effectLst/>
                          <a:latin typeface="Arial" panose="020B0604020202020204" pitchFamily="34" charset="0"/>
                          <a:cs typeface="Arial" panose="020B0604020202020204" pitchFamily="34" charset="0"/>
                        </a:rPr>
                        <a:t>% NM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b="1" u="none" strike="noStrike">
                          <a:effectLst/>
                          <a:latin typeface="Arial" panose="020B0604020202020204" pitchFamily="34" charset="0"/>
                          <a:cs typeface="Arial" panose="020B0604020202020204" pitchFamily="34" charset="0"/>
                        </a:rPr>
                        <a:t>% PM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b="1" u="none" strike="noStrike">
                          <a:effectLst/>
                          <a:latin typeface="Arial" panose="020B0604020202020204" pitchFamily="34" charset="0"/>
                          <a:cs typeface="Arial" panose="020B0604020202020204" pitchFamily="34" charset="0"/>
                        </a:rPr>
                        <a:t>% ME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b="1" u="none" strike="noStrike">
                          <a:effectLst/>
                          <a:latin typeface="Arial" panose="020B0604020202020204" pitchFamily="34" charset="0"/>
                          <a:cs typeface="Arial" panose="020B0604020202020204" pitchFamily="34" charset="0"/>
                        </a:rPr>
                        <a:t>% EE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b="1" u="none" strike="noStrike">
                          <a:effectLst/>
                          <a:latin typeface="Arial" panose="020B0604020202020204" pitchFamily="34" charset="0"/>
                          <a:cs typeface="Arial" panose="020B0604020202020204" pitchFamily="34" charset="0"/>
                        </a:rPr>
                        <a:t>% M or 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b="1" u="none" strike="noStrike">
                          <a:effectLst/>
                          <a:latin typeface="Arial" panose="020B0604020202020204" pitchFamily="34" charset="0"/>
                          <a:cs typeface="Arial" panose="020B0604020202020204" pitchFamily="34" charset="0"/>
                        </a:rPr>
                        <a:t>2022</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b="1" u="none" strike="noStrike">
                          <a:effectLst/>
                          <a:latin typeface="Arial" panose="020B0604020202020204" pitchFamily="34" charset="0"/>
                          <a:cs typeface="Arial" panose="020B0604020202020204" pitchFamily="34" charset="0"/>
                        </a:rPr>
                        <a:t>2019</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extLst>
                  <a:ext uri="{0D108BD9-81ED-4DB2-BD59-A6C34878D82A}">
                    <a16:rowId xmlns:a16="http://schemas.microsoft.com/office/drawing/2014/main" val="3545978427"/>
                  </a:ext>
                </a:extLst>
              </a:tr>
              <a:tr h="388362">
                <a:tc rowSpan="2">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ELA</a:t>
                      </a: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3-8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19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39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35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42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b="1" u="none" strike="noStrike">
                          <a:solidFill>
                            <a:schemeClr val="accent6">
                              <a:lumMod val="75000"/>
                            </a:schemeClr>
                          </a:solidFill>
                          <a:effectLst/>
                          <a:latin typeface="Arial" panose="020B0604020202020204" pitchFamily="34" charset="0"/>
                          <a:cs typeface="Arial" panose="020B0604020202020204" pitchFamily="34" charset="0"/>
                        </a:rPr>
                        <a:t>+1</a:t>
                      </a:r>
                      <a:endParaRPr lang="en-US" sz="1800" b="1" i="0" u="none" strike="noStrike">
                        <a:solidFill>
                          <a:schemeClr val="accent6">
                            <a:lumMod val="75000"/>
                          </a:schemeClr>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-10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extLst>
                  <a:ext uri="{0D108BD9-81ED-4DB2-BD59-A6C34878D82A}">
                    <a16:rowId xmlns:a16="http://schemas.microsoft.com/office/drawing/2014/main" val="1793716777"/>
                  </a:ext>
                </a:extLst>
              </a:tr>
              <a:tr h="388362">
                <a:tc vMerge="1">
                  <a:txBody>
                    <a:bodyPr/>
                    <a:lstStyle/>
                    <a:p>
                      <a:pPr algn="ctr"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11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30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43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15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58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extLst>
                  <a:ext uri="{0D108BD9-81ED-4DB2-BD59-A6C34878D82A}">
                    <a16:rowId xmlns:a16="http://schemas.microsoft.com/office/drawing/2014/main" val="779739366"/>
                  </a:ext>
                </a:extLst>
              </a:tr>
              <a:tr h="388362">
                <a:tc rowSpan="2">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Math</a:t>
                      </a: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3-8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18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41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33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41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b="1" u="none" strike="noStrike">
                          <a:solidFill>
                            <a:schemeClr val="accent6">
                              <a:lumMod val="75000"/>
                            </a:schemeClr>
                          </a:solidFill>
                          <a:effectLst/>
                          <a:latin typeface="Arial" panose="020B0604020202020204" pitchFamily="34" charset="0"/>
                          <a:cs typeface="Arial" panose="020B0604020202020204" pitchFamily="34" charset="0"/>
                        </a:rPr>
                        <a:t>+2</a:t>
                      </a:r>
                      <a:endParaRPr lang="en-US" sz="1800" b="1" i="0" u="none" strike="noStrike">
                        <a:solidFill>
                          <a:schemeClr val="accent6">
                            <a:lumMod val="75000"/>
                          </a:schemeClr>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extLst>
                  <a:ext uri="{0D108BD9-81ED-4DB2-BD59-A6C34878D82A}">
                    <a16:rowId xmlns:a16="http://schemas.microsoft.com/office/drawing/2014/main" val="3785218806"/>
                  </a:ext>
                </a:extLst>
              </a:tr>
              <a:tr h="388362">
                <a:tc vMerge="1">
                  <a:txBody>
                    <a:bodyPr/>
                    <a:lstStyle/>
                    <a:p>
                      <a:pPr algn="ctr"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42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40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10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50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extLst>
                  <a:ext uri="{0D108BD9-81ED-4DB2-BD59-A6C34878D82A}">
                    <a16:rowId xmlns:a16="http://schemas.microsoft.com/office/drawing/2014/main" val="3754068787"/>
                  </a:ext>
                </a:extLst>
              </a:tr>
              <a:tr h="388362">
                <a:tc rowSpan="2">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Science</a:t>
                      </a:r>
                    </a:p>
                  </a:txBody>
                  <a:tcPr marL="11712" marR="11712" marT="11712" marB="0" anchor="ctr"/>
                </a:tc>
                <a:tc>
                  <a:txBody>
                    <a:bodyPr/>
                    <a:lstStyle/>
                    <a:p>
                      <a:pPr algn="ctr" fontAlgn="b"/>
                      <a:r>
                        <a:rPr lang="en-US" sz="1800" u="none" strike="noStrike">
                          <a:effectLst/>
                          <a:latin typeface="Arial" panose="020B0604020202020204" pitchFamily="34" charset="0"/>
                          <a:cs typeface="Arial" panose="020B0604020202020204" pitchFamily="34" charset="0"/>
                        </a:rPr>
                        <a:t>5 &amp; 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19</a:t>
                      </a:r>
                    </a:p>
                  </a:txBody>
                  <a:tcPr marL="11712" marR="11712" marT="11712"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40</a:t>
                      </a:r>
                    </a:p>
                  </a:txBody>
                  <a:tcPr marL="11712" marR="11712" marT="11712"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34</a:t>
                      </a:r>
                    </a:p>
                  </a:txBody>
                  <a:tcPr marL="11712" marR="11712" marT="11712"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a:t>
                      </a:r>
                    </a:p>
                  </a:txBody>
                  <a:tcPr marL="11712" marR="11712" marT="11712"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41</a:t>
                      </a:r>
                    </a:p>
                  </a:txBody>
                  <a:tcPr marL="11712" marR="11712" marT="11712" marB="0" anchor="ctr"/>
                </a:tc>
                <a:tc>
                  <a:txBody>
                    <a:bodyPr/>
                    <a:lstStyle/>
                    <a:p>
                      <a:pPr algn="ctr" fontAlgn="b"/>
                      <a:r>
                        <a:rPr lang="en-US" sz="1800" b="1" i="0" u="none" strike="noStrike">
                          <a:solidFill>
                            <a:srgbClr val="FF0000"/>
                          </a:solidFill>
                          <a:effectLst/>
                          <a:latin typeface="Arial" panose="020B0604020202020204" pitchFamily="34" charset="0"/>
                          <a:cs typeface="Arial" panose="020B0604020202020204" pitchFamily="34" charset="0"/>
                        </a:rPr>
                        <a:t>-1</a:t>
                      </a:r>
                    </a:p>
                  </a:txBody>
                  <a:tcPr marL="11712" marR="11712" marT="11712" marB="0" anchor="ctr"/>
                </a:tc>
                <a:tc>
                  <a:txBody>
                    <a:bodyPr/>
                    <a:lstStyle/>
                    <a:p>
                      <a:pPr algn="ctr" fontAlgn="b"/>
                      <a:r>
                        <a:rPr lang="en-US" sz="1800" b="0" i="0" u="none" strike="noStrike">
                          <a:solidFill>
                            <a:schemeClr val="tx1"/>
                          </a:solidFill>
                          <a:effectLst/>
                          <a:latin typeface="Arial" panose="020B0604020202020204" pitchFamily="34" charset="0"/>
                          <a:cs typeface="Arial" panose="020B0604020202020204" pitchFamily="34" charset="0"/>
                        </a:rPr>
                        <a:t>-7</a:t>
                      </a:r>
                    </a:p>
                  </a:txBody>
                  <a:tcPr marL="11712" marR="11712" marT="11712" marB="0" anchor="ctr"/>
                </a:tc>
                <a:extLst>
                  <a:ext uri="{0D108BD9-81ED-4DB2-BD59-A6C34878D82A}">
                    <a16:rowId xmlns:a16="http://schemas.microsoft.com/office/drawing/2014/main" val="1731623518"/>
                  </a:ext>
                </a:extLst>
              </a:tr>
              <a:tr h="388362">
                <a:tc vMerge="1">
                  <a:txBody>
                    <a:bodyPr/>
                    <a:lstStyle/>
                    <a:p>
                      <a:pPr algn="ctr"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12</a:t>
                      </a:r>
                    </a:p>
                  </a:txBody>
                  <a:tcPr marL="11712" marR="11712" marT="11712"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42</a:t>
                      </a:r>
                    </a:p>
                  </a:txBody>
                  <a:tcPr marL="11712" marR="11712" marT="11712"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36</a:t>
                      </a:r>
                    </a:p>
                  </a:txBody>
                  <a:tcPr marL="11712" marR="11712" marT="11712"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11</a:t>
                      </a:r>
                    </a:p>
                  </a:txBody>
                  <a:tcPr marL="11712" marR="11712" marT="11712"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47</a:t>
                      </a:r>
                    </a:p>
                  </a:txBody>
                  <a:tcPr marL="11712" marR="11712" marT="11712" marB="0" anchor="ctr"/>
                </a:tc>
                <a:tc>
                  <a:txBody>
                    <a:bodyPr/>
                    <a:lstStyle/>
                    <a:p>
                      <a:pPr algn="ctr" fontAlgn="b"/>
                      <a:r>
                        <a:rPr lang="en-US" sz="1800" b="0" i="0" u="none" strike="noStrike">
                          <a:solidFill>
                            <a:schemeClr val="tx1"/>
                          </a:solidFill>
                          <a:effectLst/>
                          <a:latin typeface="Arial" panose="020B0604020202020204" pitchFamily="34" charset="0"/>
                          <a:cs typeface="Arial" panose="020B0604020202020204" pitchFamily="34" charset="0"/>
                        </a:rPr>
                        <a:t>0</a:t>
                      </a:r>
                    </a:p>
                  </a:txBody>
                  <a:tcPr marL="11712" marR="11712" marT="11712" marB="0" anchor="ct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N/A</a:t>
                      </a:r>
                    </a:p>
                  </a:txBody>
                  <a:tcPr marL="11712" marR="11712" marT="11712" marB="0" anchor="ctr"/>
                </a:tc>
                <a:extLst>
                  <a:ext uri="{0D108BD9-81ED-4DB2-BD59-A6C34878D82A}">
                    <a16:rowId xmlns:a16="http://schemas.microsoft.com/office/drawing/2014/main" val="1589875692"/>
                  </a:ext>
                </a:extLst>
              </a:tr>
            </a:tbl>
          </a:graphicData>
        </a:graphic>
      </p:graphicFrame>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2023 MCAS Results by Grade and Subject</a:t>
            </a:r>
          </a:p>
        </p:txBody>
      </p:sp>
    </p:spTree>
    <p:extLst>
      <p:ext uri="{BB962C8B-B14F-4D97-AF65-F5344CB8AC3E}">
        <p14:creationId xmlns:p14="http://schemas.microsoft.com/office/powerpoint/2010/main" val="1766890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6628714-FB72-45AC-BF9E-3A54B9EFED7C}"/>
              </a:ext>
            </a:extLst>
          </p:cNvPr>
          <p:cNvGraphicFramePr>
            <a:graphicFrameLocks noGrp="1"/>
          </p:cNvGraphicFramePr>
          <p:nvPr>
            <p:ph idx="1"/>
            <p:extLst>
              <p:ext uri="{D42A27DB-BD31-4B8C-83A1-F6EECF244321}">
                <p14:modId xmlns:p14="http://schemas.microsoft.com/office/powerpoint/2010/main" val="588013344"/>
              </p:ext>
            </p:extLst>
          </p:nvPr>
        </p:nvGraphicFramePr>
        <p:xfrm>
          <a:off x="838200" y="1911702"/>
          <a:ext cx="10499313" cy="4581172"/>
        </p:xfrm>
        <a:graphic>
          <a:graphicData uri="http://schemas.openxmlformats.org/drawingml/2006/table">
            <a:tbl>
              <a:tblPr firstRow="1" bandRow="1">
                <a:tableStyleId>{5C22544A-7EE6-4342-B048-85BDC9FD1C3A}</a:tableStyleId>
              </a:tblPr>
              <a:tblGrid>
                <a:gridCol w="1790024">
                  <a:extLst>
                    <a:ext uri="{9D8B030D-6E8A-4147-A177-3AD203B41FA5}">
                      <a16:colId xmlns:a16="http://schemas.microsoft.com/office/drawing/2014/main" val="2524194340"/>
                    </a:ext>
                  </a:extLst>
                </a:gridCol>
                <a:gridCol w="1060756">
                  <a:extLst>
                    <a:ext uri="{9D8B030D-6E8A-4147-A177-3AD203B41FA5}">
                      <a16:colId xmlns:a16="http://schemas.microsoft.com/office/drawing/2014/main" val="736088832"/>
                    </a:ext>
                  </a:extLst>
                </a:gridCol>
                <a:gridCol w="1060756">
                  <a:extLst>
                    <a:ext uri="{9D8B030D-6E8A-4147-A177-3AD203B41FA5}">
                      <a16:colId xmlns:a16="http://schemas.microsoft.com/office/drawing/2014/main" val="310276600"/>
                    </a:ext>
                  </a:extLst>
                </a:gridCol>
                <a:gridCol w="1060756">
                  <a:extLst>
                    <a:ext uri="{9D8B030D-6E8A-4147-A177-3AD203B41FA5}">
                      <a16:colId xmlns:a16="http://schemas.microsoft.com/office/drawing/2014/main" val="745154153"/>
                    </a:ext>
                  </a:extLst>
                </a:gridCol>
                <a:gridCol w="1043178">
                  <a:extLst>
                    <a:ext uri="{9D8B030D-6E8A-4147-A177-3AD203B41FA5}">
                      <a16:colId xmlns:a16="http://schemas.microsoft.com/office/drawing/2014/main" val="2722665188"/>
                    </a:ext>
                  </a:extLst>
                </a:gridCol>
                <a:gridCol w="1139553">
                  <a:extLst>
                    <a:ext uri="{9D8B030D-6E8A-4147-A177-3AD203B41FA5}">
                      <a16:colId xmlns:a16="http://schemas.microsoft.com/office/drawing/2014/main" val="2907827976"/>
                    </a:ext>
                  </a:extLst>
                </a:gridCol>
                <a:gridCol w="1672145">
                  <a:extLst>
                    <a:ext uri="{9D8B030D-6E8A-4147-A177-3AD203B41FA5}">
                      <a16:colId xmlns:a16="http://schemas.microsoft.com/office/drawing/2014/main" val="4119614601"/>
                    </a:ext>
                  </a:extLst>
                </a:gridCol>
                <a:gridCol w="1672145">
                  <a:extLst>
                    <a:ext uri="{9D8B030D-6E8A-4147-A177-3AD203B41FA5}">
                      <a16:colId xmlns:a16="http://schemas.microsoft.com/office/drawing/2014/main" val="1625282764"/>
                    </a:ext>
                  </a:extLst>
                </a:gridCol>
              </a:tblGrid>
              <a:tr h="697552">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gridSpan="5">
                  <a:txBody>
                    <a:bodyPr/>
                    <a:lstStyle/>
                    <a:p>
                      <a:pPr algn="ctr" fontAlgn="b"/>
                      <a:r>
                        <a:rPr lang="en-US" sz="1800" u="none" strike="noStrike">
                          <a:effectLst/>
                          <a:latin typeface="Arial" panose="020B0604020202020204" pitchFamily="34" charset="0"/>
                          <a:cs typeface="Arial" panose="020B0604020202020204" pitchFamily="34" charset="0"/>
                        </a:rPr>
                        <a:t>2023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1800" u="none" strike="noStrike">
                          <a:effectLst/>
                          <a:latin typeface="Arial" panose="020B0604020202020204" pitchFamily="34" charset="0"/>
                          <a:cs typeface="Arial" panose="020B0604020202020204" pitchFamily="34" charset="0"/>
                        </a:rPr>
                        <a:t>% M or E change compared to</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hMerge="1">
                  <a:txBody>
                    <a:bodyPr/>
                    <a:lstStyle/>
                    <a:p>
                      <a:endParaRPr lang="en-US"/>
                    </a:p>
                  </a:txBody>
                  <a:tcPr/>
                </a:tc>
                <a:extLst>
                  <a:ext uri="{0D108BD9-81ED-4DB2-BD59-A6C34878D82A}">
                    <a16:rowId xmlns:a16="http://schemas.microsoft.com/office/drawing/2014/main" val="4113266860"/>
                  </a:ext>
                </a:extLst>
              </a:tr>
              <a:tr h="388362">
                <a:tc>
                  <a:txBody>
                    <a:bodyPr/>
                    <a:lstStyle/>
                    <a:p>
                      <a:pPr algn="ctr" fontAlgn="b"/>
                      <a:r>
                        <a:rPr lang="en-US" sz="1800" b="1" i="0" u="none" strike="noStrike">
                          <a:solidFill>
                            <a:srgbClr val="000000"/>
                          </a:solidFill>
                          <a:effectLst/>
                          <a:latin typeface="Arial" panose="020B0604020202020204" pitchFamily="34" charset="0"/>
                          <a:cs typeface="Arial" panose="020B0604020202020204" pitchFamily="34" charset="0"/>
                        </a:rPr>
                        <a:t>Grades 3-8</a:t>
                      </a: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NM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PM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ME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EE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M or 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2022</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2019</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3545978427"/>
                  </a:ext>
                </a:extLst>
              </a:tr>
              <a:tr h="388362">
                <a:tc>
                  <a:txBody>
                    <a:bodyPr/>
                    <a:lstStyle/>
                    <a:p>
                      <a:pPr algn="ctr" fontAlgn="b"/>
                      <a:r>
                        <a:rPr lang="en-US" sz="1800" b="0" i="0" u="none" strike="noStrike" err="1">
                          <a:solidFill>
                            <a:srgbClr val="000000"/>
                          </a:solidFill>
                          <a:effectLst/>
                          <a:latin typeface="Arial" panose="020B0604020202020204" pitchFamily="34" charset="0"/>
                          <a:cs typeface="Arial" panose="020B0604020202020204" pitchFamily="34" charset="0"/>
                        </a:rPr>
                        <a:t>Af</a:t>
                      </a:r>
                      <a:r>
                        <a:rPr lang="en-US" sz="1800" b="0" i="0" u="none" strike="noStrike">
                          <a:solidFill>
                            <a:srgbClr val="000000"/>
                          </a:solidFill>
                          <a:effectLst/>
                          <a:latin typeface="Arial" panose="020B0604020202020204" pitchFamily="34" charset="0"/>
                          <a:cs typeface="Arial" panose="020B0604020202020204" pitchFamily="34" charset="0"/>
                        </a:rPr>
                        <a:t>. Am/Black</a:t>
                      </a: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299428034"/>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Asian</a:t>
                      </a: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64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solidFill>
                            <a:schemeClr val="accent6">
                              <a:lumMod val="75000"/>
                            </a:schemeClr>
                          </a:solidFill>
                          <a:effectLst/>
                          <a:latin typeface="Arial" panose="020B0604020202020204" pitchFamily="34" charset="0"/>
                          <a:cs typeface="Arial" panose="020B0604020202020204" pitchFamily="34" charset="0"/>
                        </a:rPr>
                        <a:t>+1</a:t>
                      </a:r>
                      <a:endParaRPr lang="en-US" sz="1800" b="1" i="0" u="none" strike="noStrike">
                        <a:solidFill>
                          <a:schemeClr val="accent6">
                            <a:lumMod val="75000"/>
                          </a:schemeClr>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3017470816"/>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Hispanic</a:t>
                      </a: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34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0" u="none" strike="noStrike">
                          <a:solidFill>
                            <a:schemeClr val="tx1"/>
                          </a:solidFill>
                          <a:effectLst/>
                          <a:latin typeface="Arial" panose="020B0604020202020204" pitchFamily="34" charset="0"/>
                          <a:cs typeface="Arial" panose="020B0604020202020204" pitchFamily="34" charset="0"/>
                        </a:rPr>
                        <a:t>0</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4269699945"/>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White</a:t>
                      </a: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37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50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dirty="0">
                          <a:solidFill>
                            <a:srgbClr val="C00000"/>
                          </a:solidFill>
                          <a:effectLst/>
                          <a:latin typeface="Arial" panose="020B0604020202020204" pitchFamily="34" charset="0"/>
                          <a:cs typeface="Arial" panose="020B0604020202020204" pitchFamily="34" charset="0"/>
                        </a:rPr>
                        <a:t>-1</a:t>
                      </a:r>
                      <a:endParaRPr lang="en-US" sz="1800" b="1" i="0" u="none" strike="noStrike" dirty="0">
                        <a:solidFill>
                          <a:srgbClr val="C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3909736281"/>
                  </a:ext>
                </a:extLst>
              </a:tr>
              <a:tr h="388362">
                <a:tc>
                  <a:txBody>
                    <a:bodyPr/>
                    <a:lstStyle/>
                    <a:p>
                      <a:pPr algn="ctr" fontAlgn="b"/>
                      <a:r>
                        <a:rPr lang="en-US" sz="1800" b="1" i="0" u="none" strike="noStrike">
                          <a:solidFill>
                            <a:srgbClr val="000000"/>
                          </a:solidFill>
                          <a:effectLst/>
                          <a:latin typeface="Arial" panose="020B0604020202020204" pitchFamily="34" charset="0"/>
                          <a:cs typeface="Arial" panose="020B0604020202020204" pitchFamily="34" charset="0"/>
                        </a:rPr>
                        <a:t>Grade 10</a:t>
                      </a: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NM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PM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ME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EE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M or 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2022</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2019</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2319102565"/>
                  </a:ext>
                </a:extLst>
              </a:tr>
              <a:tr h="388362">
                <a:tc>
                  <a:txBody>
                    <a:bodyPr/>
                    <a:lstStyle/>
                    <a:p>
                      <a:pPr algn="ctr" fontAlgn="b"/>
                      <a:r>
                        <a:rPr lang="en-US" sz="1800" b="0" i="0" u="none" strike="noStrike" err="1">
                          <a:solidFill>
                            <a:srgbClr val="000000"/>
                          </a:solidFill>
                          <a:effectLst/>
                          <a:latin typeface="Arial" panose="020B0604020202020204" pitchFamily="34" charset="0"/>
                          <a:cs typeface="Arial" panose="020B0604020202020204" pitchFamily="34" charset="0"/>
                        </a:rPr>
                        <a:t>Af</a:t>
                      </a:r>
                      <a:r>
                        <a:rPr lang="en-US" sz="1800" b="0" i="0" u="none" strike="noStrike">
                          <a:solidFill>
                            <a:srgbClr val="000000"/>
                          </a:solidFill>
                          <a:effectLst/>
                          <a:latin typeface="Arial" panose="020B0604020202020204" pitchFamily="34" charset="0"/>
                          <a:cs typeface="Arial" panose="020B0604020202020204" pitchFamily="34" charset="0"/>
                        </a:rPr>
                        <a:t>. Am/Black</a:t>
                      </a: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36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solidFill>
                            <a:schemeClr val="accent6">
                              <a:lumMod val="75000"/>
                            </a:schemeClr>
                          </a:solidFill>
                          <a:effectLst/>
                          <a:latin typeface="Arial" panose="020B0604020202020204" pitchFamily="34" charset="0"/>
                          <a:cs typeface="Arial" panose="020B0604020202020204" pitchFamily="34" charset="0"/>
                        </a:rPr>
                        <a:t>+1</a:t>
                      </a:r>
                      <a:endParaRPr lang="en-US" sz="1800" b="1" i="0" u="none" strike="noStrike">
                        <a:solidFill>
                          <a:schemeClr val="accent6">
                            <a:lumMod val="75000"/>
                          </a:schemeClr>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solidFill>
                            <a:schemeClr val="accent6">
                              <a:lumMod val="75000"/>
                            </a:schemeClr>
                          </a:solidFill>
                          <a:effectLst/>
                          <a:latin typeface="Arial" panose="020B0604020202020204" pitchFamily="34" charset="0"/>
                          <a:cs typeface="Arial" panose="020B0604020202020204" pitchFamily="34" charset="0"/>
                        </a:rPr>
                        <a:t>+4</a:t>
                      </a:r>
                      <a:endParaRPr lang="en-US" sz="1800" b="1" i="0" u="none" strike="noStrike">
                        <a:solidFill>
                          <a:schemeClr val="accent6">
                            <a:lumMod val="75000"/>
                          </a:schemeClr>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3352072083"/>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Asian</a:t>
                      </a: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34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79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0" u="none" strike="noStrike">
                          <a:solidFill>
                            <a:schemeClr val="tx1"/>
                          </a:solidFill>
                          <a:effectLst/>
                          <a:latin typeface="Arial" panose="020B0604020202020204" pitchFamily="34" charset="0"/>
                          <a:cs typeface="Arial" panose="020B0604020202020204" pitchFamily="34" charset="0"/>
                        </a:rPr>
                        <a:t>0</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solidFill>
                            <a:schemeClr val="accent6">
                              <a:lumMod val="75000"/>
                            </a:schemeClr>
                          </a:solidFill>
                          <a:effectLst/>
                          <a:latin typeface="Arial" panose="020B0604020202020204" pitchFamily="34" charset="0"/>
                          <a:cs typeface="Arial" panose="020B0604020202020204" pitchFamily="34" charset="0"/>
                        </a:rPr>
                        <a:t>+1</a:t>
                      </a:r>
                      <a:endParaRPr lang="en-US" sz="1800" b="1" i="0" u="none" strike="noStrike">
                        <a:solidFill>
                          <a:schemeClr val="accent6">
                            <a:lumMod val="75000"/>
                          </a:schemeClr>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1793716777"/>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Hispanic</a:t>
                      </a: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39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30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36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dirty="0">
                          <a:solidFill>
                            <a:srgbClr val="C00000"/>
                          </a:solidFill>
                          <a:effectLst/>
                          <a:latin typeface="Arial" panose="020B0604020202020204" pitchFamily="34" charset="0"/>
                          <a:cs typeface="Arial" panose="020B0604020202020204" pitchFamily="34" charset="0"/>
                        </a:rPr>
                        <a:t>-2</a:t>
                      </a:r>
                      <a:endParaRPr lang="en-US" sz="1800" b="1" i="0" u="none" strike="noStrike" dirty="0">
                        <a:solidFill>
                          <a:srgbClr val="C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779739366"/>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White</a:t>
                      </a: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67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solidFill>
                            <a:schemeClr val="accent6">
                              <a:lumMod val="75000"/>
                            </a:schemeClr>
                          </a:solidFill>
                          <a:effectLst/>
                          <a:latin typeface="Arial" panose="020B0604020202020204" pitchFamily="34" charset="0"/>
                          <a:cs typeface="Arial" panose="020B0604020202020204" pitchFamily="34" charset="0"/>
                        </a:rPr>
                        <a:t>+2</a:t>
                      </a:r>
                      <a:endParaRPr lang="en-US" sz="1800" b="1" i="0" u="none" strike="noStrike">
                        <a:solidFill>
                          <a:schemeClr val="accent6">
                            <a:lumMod val="75000"/>
                          </a:schemeClr>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dirty="0">
                          <a:effectLst/>
                          <a:latin typeface="Arial" panose="020B0604020202020204" pitchFamily="34" charset="0"/>
                          <a:cs typeface="Arial" panose="020B0604020202020204" pitchFamily="34" charset="0"/>
                        </a:rPr>
                        <a:t>-2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893319822"/>
                  </a:ext>
                </a:extLst>
              </a:tr>
            </a:tbl>
          </a:graphicData>
        </a:graphic>
      </p:graphicFrame>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2023 ELA Results by Race/Ethnicity</a:t>
            </a:r>
          </a:p>
        </p:txBody>
      </p:sp>
    </p:spTree>
    <p:extLst>
      <p:ext uri="{BB962C8B-B14F-4D97-AF65-F5344CB8AC3E}">
        <p14:creationId xmlns:p14="http://schemas.microsoft.com/office/powerpoint/2010/main" val="54714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6628714-FB72-45AC-BF9E-3A54B9EFED7C}"/>
              </a:ext>
            </a:extLst>
          </p:cNvPr>
          <p:cNvGraphicFramePr>
            <a:graphicFrameLocks noGrp="1"/>
          </p:cNvGraphicFramePr>
          <p:nvPr>
            <p:ph idx="1"/>
            <p:extLst>
              <p:ext uri="{D42A27DB-BD31-4B8C-83A1-F6EECF244321}">
                <p14:modId xmlns:p14="http://schemas.microsoft.com/office/powerpoint/2010/main" val="2636526469"/>
              </p:ext>
            </p:extLst>
          </p:nvPr>
        </p:nvGraphicFramePr>
        <p:xfrm>
          <a:off x="838200" y="1911702"/>
          <a:ext cx="10499313" cy="4581172"/>
        </p:xfrm>
        <a:graphic>
          <a:graphicData uri="http://schemas.openxmlformats.org/drawingml/2006/table">
            <a:tbl>
              <a:tblPr firstRow="1" bandRow="1">
                <a:tableStyleId>{5C22544A-7EE6-4342-B048-85BDC9FD1C3A}</a:tableStyleId>
              </a:tblPr>
              <a:tblGrid>
                <a:gridCol w="1790024">
                  <a:extLst>
                    <a:ext uri="{9D8B030D-6E8A-4147-A177-3AD203B41FA5}">
                      <a16:colId xmlns:a16="http://schemas.microsoft.com/office/drawing/2014/main" val="2524194340"/>
                    </a:ext>
                  </a:extLst>
                </a:gridCol>
                <a:gridCol w="1060756">
                  <a:extLst>
                    <a:ext uri="{9D8B030D-6E8A-4147-A177-3AD203B41FA5}">
                      <a16:colId xmlns:a16="http://schemas.microsoft.com/office/drawing/2014/main" val="736088832"/>
                    </a:ext>
                  </a:extLst>
                </a:gridCol>
                <a:gridCol w="1060756">
                  <a:extLst>
                    <a:ext uri="{9D8B030D-6E8A-4147-A177-3AD203B41FA5}">
                      <a16:colId xmlns:a16="http://schemas.microsoft.com/office/drawing/2014/main" val="310276600"/>
                    </a:ext>
                  </a:extLst>
                </a:gridCol>
                <a:gridCol w="1060756">
                  <a:extLst>
                    <a:ext uri="{9D8B030D-6E8A-4147-A177-3AD203B41FA5}">
                      <a16:colId xmlns:a16="http://schemas.microsoft.com/office/drawing/2014/main" val="745154153"/>
                    </a:ext>
                  </a:extLst>
                </a:gridCol>
                <a:gridCol w="1043178">
                  <a:extLst>
                    <a:ext uri="{9D8B030D-6E8A-4147-A177-3AD203B41FA5}">
                      <a16:colId xmlns:a16="http://schemas.microsoft.com/office/drawing/2014/main" val="2722665188"/>
                    </a:ext>
                  </a:extLst>
                </a:gridCol>
                <a:gridCol w="1139553">
                  <a:extLst>
                    <a:ext uri="{9D8B030D-6E8A-4147-A177-3AD203B41FA5}">
                      <a16:colId xmlns:a16="http://schemas.microsoft.com/office/drawing/2014/main" val="2907827976"/>
                    </a:ext>
                  </a:extLst>
                </a:gridCol>
                <a:gridCol w="1672145">
                  <a:extLst>
                    <a:ext uri="{9D8B030D-6E8A-4147-A177-3AD203B41FA5}">
                      <a16:colId xmlns:a16="http://schemas.microsoft.com/office/drawing/2014/main" val="4119614601"/>
                    </a:ext>
                  </a:extLst>
                </a:gridCol>
                <a:gridCol w="1672145">
                  <a:extLst>
                    <a:ext uri="{9D8B030D-6E8A-4147-A177-3AD203B41FA5}">
                      <a16:colId xmlns:a16="http://schemas.microsoft.com/office/drawing/2014/main" val="1625282764"/>
                    </a:ext>
                  </a:extLst>
                </a:gridCol>
              </a:tblGrid>
              <a:tr h="697552">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gridSpan="5">
                  <a:txBody>
                    <a:bodyPr/>
                    <a:lstStyle/>
                    <a:p>
                      <a:pPr algn="ctr" fontAlgn="b"/>
                      <a:r>
                        <a:rPr lang="en-US" sz="1800" u="none" strike="noStrike">
                          <a:effectLst/>
                          <a:latin typeface="Arial" panose="020B0604020202020204" pitchFamily="34" charset="0"/>
                          <a:cs typeface="Arial" panose="020B0604020202020204" pitchFamily="34" charset="0"/>
                        </a:rPr>
                        <a:t>2023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1800" u="none" strike="noStrike">
                          <a:effectLst/>
                          <a:latin typeface="Arial" panose="020B0604020202020204" pitchFamily="34" charset="0"/>
                          <a:cs typeface="Arial" panose="020B0604020202020204" pitchFamily="34" charset="0"/>
                        </a:rPr>
                        <a:t>% M or E change compared to</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hMerge="1">
                  <a:txBody>
                    <a:bodyPr/>
                    <a:lstStyle/>
                    <a:p>
                      <a:endParaRPr lang="en-US"/>
                    </a:p>
                  </a:txBody>
                  <a:tcPr/>
                </a:tc>
                <a:extLst>
                  <a:ext uri="{0D108BD9-81ED-4DB2-BD59-A6C34878D82A}">
                    <a16:rowId xmlns:a16="http://schemas.microsoft.com/office/drawing/2014/main" val="4113266860"/>
                  </a:ext>
                </a:extLst>
              </a:tr>
              <a:tr h="388362">
                <a:tc>
                  <a:txBody>
                    <a:bodyPr/>
                    <a:lstStyle/>
                    <a:p>
                      <a:pPr algn="ctr" fontAlgn="b"/>
                      <a:r>
                        <a:rPr lang="en-US" sz="1800" b="1" i="0" u="none" strike="noStrike">
                          <a:solidFill>
                            <a:srgbClr val="000000"/>
                          </a:solidFill>
                          <a:effectLst/>
                          <a:latin typeface="Arial" panose="020B0604020202020204" pitchFamily="34" charset="0"/>
                          <a:cs typeface="Arial" panose="020B0604020202020204" pitchFamily="34" charset="0"/>
                        </a:rPr>
                        <a:t>Grades 3-8</a:t>
                      </a: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NM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PM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ME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EE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M or 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2022</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2019</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3545978427"/>
                  </a:ext>
                </a:extLst>
              </a:tr>
              <a:tr h="388362">
                <a:tc>
                  <a:txBody>
                    <a:bodyPr/>
                    <a:lstStyle/>
                    <a:p>
                      <a:pPr algn="ctr" fontAlgn="b"/>
                      <a:r>
                        <a:rPr lang="en-US" sz="1800" b="0" i="0" u="none" strike="noStrike" err="1">
                          <a:solidFill>
                            <a:srgbClr val="000000"/>
                          </a:solidFill>
                          <a:effectLst/>
                          <a:latin typeface="Arial" panose="020B0604020202020204" pitchFamily="34" charset="0"/>
                          <a:cs typeface="Arial" panose="020B0604020202020204" pitchFamily="34" charset="0"/>
                        </a:rPr>
                        <a:t>Af</a:t>
                      </a:r>
                      <a:r>
                        <a:rPr lang="en-US" sz="1800" b="0" i="0" u="none" strike="noStrike">
                          <a:solidFill>
                            <a:srgbClr val="000000"/>
                          </a:solidFill>
                          <a:effectLst/>
                          <a:latin typeface="Arial" panose="020B0604020202020204" pitchFamily="34" charset="0"/>
                          <a:cs typeface="Arial" panose="020B0604020202020204" pitchFamily="34" charset="0"/>
                        </a:rPr>
                        <a:t>. Am/Black</a:t>
                      </a: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32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solidFill>
                            <a:schemeClr val="accent6">
                              <a:lumMod val="75000"/>
                            </a:schemeClr>
                          </a:solidFill>
                          <a:effectLst/>
                          <a:latin typeface="Arial" panose="020B0604020202020204" pitchFamily="34" charset="0"/>
                          <a:cs typeface="Arial" panose="020B0604020202020204" pitchFamily="34" charset="0"/>
                        </a:rPr>
                        <a:t>+2</a:t>
                      </a:r>
                      <a:endParaRPr lang="en-US" sz="1800" b="1" i="0" u="none" strike="noStrike">
                        <a:solidFill>
                          <a:schemeClr val="accent6">
                            <a:lumMod val="75000"/>
                          </a:schemeClr>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299428034"/>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Asian</a:t>
                      </a: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71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solidFill>
                            <a:schemeClr val="accent6">
                              <a:lumMod val="75000"/>
                            </a:schemeClr>
                          </a:solidFill>
                          <a:effectLst/>
                          <a:latin typeface="Arial" panose="020B0604020202020204" pitchFamily="34" charset="0"/>
                          <a:cs typeface="Arial" panose="020B0604020202020204" pitchFamily="34" charset="0"/>
                        </a:rPr>
                        <a:t>+2</a:t>
                      </a:r>
                      <a:endParaRPr lang="en-US" sz="1800" b="1" i="0" u="none" strike="noStrike">
                        <a:solidFill>
                          <a:schemeClr val="accent6">
                            <a:lumMod val="75000"/>
                          </a:schemeClr>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3017470816"/>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Hispanic</a:t>
                      </a: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34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19</a:t>
                      </a:r>
                    </a:p>
                  </a:txBody>
                  <a:tcPr marL="11712" marR="11712" marT="11712" marB="0" anchor="b"/>
                </a:tc>
                <a:tc>
                  <a:txBody>
                    <a:bodyPr/>
                    <a:lstStyle/>
                    <a:p>
                      <a:pPr algn="ctr" fontAlgn="b"/>
                      <a:r>
                        <a:rPr lang="en-US" sz="1800" b="1" u="none" strike="noStrike">
                          <a:solidFill>
                            <a:schemeClr val="accent6">
                              <a:lumMod val="75000"/>
                            </a:schemeClr>
                          </a:solidFill>
                          <a:effectLst/>
                          <a:latin typeface="Arial" panose="020B0604020202020204" pitchFamily="34" charset="0"/>
                          <a:cs typeface="Arial" panose="020B0604020202020204" pitchFamily="34" charset="0"/>
                        </a:rPr>
                        <a:t>+1</a:t>
                      </a:r>
                      <a:endParaRPr lang="en-US" sz="1800" b="1" i="0" u="none" strike="noStrike">
                        <a:solidFill>
                          <a:schemeClr val="accent6">
                            <a:lumMod val="75000"/>
                          </a:schemeClr>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4269699945"/>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White</a:t>
                      </a: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solidFill>
                            <a:schemeClr val="accent6">
                              <a:lumMod val="75000"/>
                            </a:schemeClr>
                          </a:solidFill>
                          <a:effectLst/>
                          <a:latin typeface="Arial" panose="020B0604020202020204" pitchFamily="34" charset="0"/>
                          <a:cs typeface="Arial" panose="020B0604020202020204" pitchFamily="34" charset="0"/>
                        </a:rPr>
                        <a:t>+2</a:t>
                      </a:r>
                      <a:endParaRPr lang="en-US" sz="1800" b="1" i="0" u="none" strike="noStrike">
                        <a:solidFill>
                          <a:schemeClr val="accent6">
                            <a:lumMod val="75000"/>
                          </a:schemeClr>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3909736281"/>
                  </a:ext>
                </a:extLst>
              </a:tr>
              <a:tr h="388362">
                <a:tc>
                  <a:txBody>
                    <a:bodyPr/>
                    <a:lstStyle/>
                    <a:p>
                      <a:pPr algn="ctr" fontAlgn="b"/>
                      <a:r>
                        <a:rPr lang="en-US" sz="1800" b="1" i="0" u="none" strike="noStrike">
                          <a:solidFill>
                            <a:srgbClr val="000000"/>
                          </a:solidFill>
                          <a:effectLst/>
                          <a:latin typeface="Arial" panose="020B0604020202020204" pitchFamily="34" charset="0"/>
                          <a:cs typeface="Arial" panose="020B0604020202020204" pitchFamily="34" charset="0"/>
                        </a:rPr>
                        <a:t>Grade 10</a:t>
                      </a: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NM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PM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ME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EE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M or 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2022</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2019</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2319102565"/>
                  </a:ext>
                </a:extLst>
              </a:tr>
              <a:tr h="388362">
                <a:tc>
                  <a:txBody>
                    <a:bodyPr/>
                    <a:lstStyle/>
                    <a:p>
                      <a:pPr algn="ctr" fontAlgn="b"/>
                      <a:r>
                        <a:rPr lang="en-US" sz="1800" b="0" i="0" u="none" strike="noStrike" err="1">
                          <a:solidFill>
                            <a:srgbClr val="000000"/>
                          </a:solidFill>
                          <a:effectLst/>
                          <a:latin typeface="Arial" panose="020B0604020202020204" pitchFamily="34" charset="0"/>
                          <a:cs typeface="Arial" panose="020B0604020202020204" pitchFamily="34" charset="0"/>
                        </a:rPr>
                        <a:t>Af</a:t>
                      </a:r>
                      <a:r>
                        <a:rPr lang="en-US" sz="1800" b="0" i="0" u="none" strike="noStrike">
                          <a:solidFill>
                            <a:srgbClr val="000000"/>
                          </a:solidFill>
                          <a:effectLst/>
                          <a:latin typeface="Arial" panose="020B0604020202020204" pitchFamily="34" charset="0"/>
                          <a:cs typeface="Arial" panose="020B0604020202020204" pitchFamily="34" charset="0"/>
                        </a:rPr>
                        <a:t>. Am/Black</a:t>
                      </a: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58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solidFill>
                            <a:schemeClr val="accent6">
                              <a:lumMod val="75000"/>
                            </a:schemeClr>
                          </a:solidFill>
                          <a:effectLst/>
                          <a:latin typeface="Arial" panose="020B0604020202020204" pitchFamily="34" charset="0"/>
                          <a:cs typeface="Arial" panose="020B0604020202020204" pitchFamily="34" charset="0"/>
                        </a:rPr>
                        <a:t>+1</a:t>
                      </a:r>
                      <a:endParaRPr lang="en-US" sz="1800" b="1" i="0" u="none" strike="noStrike">
                        <a:solidFill>
                          <a:schemeClr val="accent6">
                            <a:lumMod val="75000"/>
                          </a:schemeClr>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3352072083"/>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Asian</a:t>
                      </a: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36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80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solidFill>
                            <a:schemeClr val="accent6">
                              <a:lumMod val="75000"/>
                            </a:schemeClr>
                          </a:solidFill>
                          <a:effectLst/>
                          <a:latin typeface="Arial" panose="020B0604020202020204" pitchFamily="34" charset="0"/>
                          <a:cs typeface="Arial" panose="020B0604020202020204" pitchFamily="34" charset="0"/>
                        </a:rPr>
                        <a:t>+2</a:t>
                      </a:r>
                      <a:endParaRPr lang="en-US" sz="1800" b="1" i="0" u="none" strike="noStrike">
                        <a:solidFill>
                          <a:schemeClr val="accent6">
                            <a:lumMod val="75000"/>
                          </a:schemeClr>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1793716777"/>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Hispanic</a:t>
                      </a: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57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25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solidFill>
                            <a:schemeClr val="accent6">
                              <a:lumMod val="75000"/>
                            </a:schemeClr>
                          </a:solidFill>
                          <a:effectLst/>
                          <a:latin typeface="Arial" panose="020B0604020202020204" pitchFamily="34" charset="0"/>
                          <a:cs typeface="Arial" panose="020B0604020202020204" pitchFamily="34" charset="0"/>
                        </a:rPr>
                        <a:t>+1</a:t>
                      </a:r>
                      <a:endParaRPr lang="en-US" sz="1800" b="1" i="0" u="none" strike="noStrike">
                        <a:solidFill>
                          <a:schemeClr val="accent6">
                            <a:lumMod val="75000"/>
                          </a:schemeClr>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779739366"/>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White</a:t>
                      </a: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36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49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11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60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solidFill>
                            <a:schemeClr val="accent6">
                              <a:lumMod val="75000"/>
                            </a:schemeClr>
                          </a:solidFill>
                          <a:effectLst/>
                          <a:latin typeface="Arial" panose="020B0604020202020204" pitchFamily="34" charset="0"/>
                          <a:cs typeface="Arial" panose="020B0604020202020204" pitchFamily="34" charset="0"/>
                        </a:rPr>
                        <a:t>+1</a:t>
                      </a:r>
                      <a:endParaRPr lang="en-US" sz="1800" b="1" i="0" u="none" strike="noStrike">
                        <a:solidFill>
                          <a:schemeClr val="accent6">
                            <a:lumMod val="75000"/>
                          </a:schemeClr>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u="none" strike="noStrike">
                          <a:effectLst/>
                          <a:latin typeface="Arial" panose="020B0604020202020204" pitchFamily="34" charset="0"/>
                          <a:cs typeface="Arial" panose="020B0604020202020204" pitchFamily="34" charset="0"/>
                        </a:rPr>
                        <a:t>-7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893319822"/>
                  </a:ext>
                </a:extLst>
              </a:tr>
            </a:tbl>
          </a:graphicData>
        </a:graphic>
      </p:graphicFrame>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2023 Math Results by Race/Ethnicity</a:t>
            </a:r>
          </a:p>
        </p:txBody>
      </p:sp>
    </p:spTree>
    <p:extLst>
      <p:ext uri="{BB962C8B-B14F-4D97-AF65-F5344CB8AC3E}">
        <p14:creationId xmlns:p14="http://schemas.microsoft.com/office/powerpoint/2010/main" val="986511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6628714-FB72-45AC-BF9E-3A54B9EFED7C}"/>
              </a:ext>
            </a:extLst>
          </p:cNvPr>
          <p:cNvGraphicFramePr>
            <a:graphicFrameLocks noGrp="1"/>
          </p:cNvGraphicFramePr>
          <p:nvPr>
            <p:ph idx="1"/>
            <p:extLst>
              <p:ext uri="{D42A27DB-BD31-4B8C-83A1-F6EECF244321}">
                <p14:modId xmlns:p14="http://schemas.microsoft.com/office/powerpoint/2010/main" val="2150246627"/>
              </p:ext>
            </p:extLst>
          </p:nvPr>
        </p:nvGraphicFramePr>
        <p:xfrm>
          <a:off x="838200" y="1763099"/>
          <a:ext cx="10499313" cy="4614798"/>
        </p:xfrm>
        <a:graphic>
          <a:graphicData uri="http://schemas.openxmlformats.org/drawingml/2006/table">
            <a:tbl>
              <a:tblPr firstRow="1" bandRow="1">
                <a:tableStyleId>{5C22544A-7EE6-4342-B048-85BDC9FD1C3A}</a:tableStyleId>
              </a:tblPr>
              <a:tblGrid>
                <a:gridCol w="1790024">
                  <a:extLst>
                    <a:ext uri="{9D8B030D-6E8A-4147-A177-3AD203B41FA5}">
                      <a16:colId xmlns:a16="http://schemas.microsoft.com/office/drawing/2014/main" val="2524194340"/>
                    </a:ext>
                  </a:extLst>
                </a:gridCol>
                <a:gridCol w="1060756">
                  <a:extLst>
                    <a:ext uri="{9D8B030D-6E8A-4147-A177-3AD203B41FA5}">
                      <a16:colId xmlns:a16="http://schemas.microsoft.com/office/drawing/2014/main" val="736088832"/>
                    </a:ext>
                  </a:extLst>
                </a:gridCol>
                <a:gridCol w="1060756">
                  <a:extLst>
                    <a:ext uri="{9D8B030D-6E8A-4147-A177-3AD203B41FA5}">
                      <a16:colId xmlns:a16="http://schemas.microsoft.com/office/drawing/2014/main" val="310276600"/>
                    </a:ext>
                  </a:extLst>
                </a:gridCol>
                <a:gridCol w="1060756">
                  <a:extLst>
                    <a:ext uri="{9D8B030D-6E8A-4147-A177-3AD203B41FA5}">
                      <a16:colId xmlns:a16="http://schemas.microsoft.com/office/drawing/2014/main" val="745154153"/>
                    </a:ext>
                  </a:extLst>
                </a:gridCol>
                <a:gridCol w="1043178">
                  <a:extLst>
                    <a:ext uri="{9D8B030D-6E8A-4147-A177-3AD203B41FA5}">
                      <a16:colId xmlns:a16="http://schemas.microsoft.com/office/drawing/2014/main" val="2722665188"/>
                    </a:ext>
                  </a:extLst>
                </a:gridCol>
                <a:gridCol w="1139553">
                  <a:extLst>
                    <a:ext uri="{9D8B030D-6E8A-4147-A177-3AD203B41FA5}">
                      <a16:colId xmlns:a16="http://schemas.microsoft.com/office/drawing/2014/main" val="2907827976"/>
                    </a:ext>
                  </a:extLst>
                </a:gridCol>
                <a:gridCol w="1672145">
                  <a:extLst>
                    <a:ext uri="{9D8B030D-6E8A-4147-A177-3AD203B41FA5}">
                      <a16:colId xmlns:a16="http://schemas.microsoft.com/office/drawing/2014/main" val="4119614601"/>
                    </a:ext>
                  </a:extLst>
                </a:gridCol>
                <a:gridCol w="1672145">
                  <a:extLst>
                    <a:ext uri="{9D8B030D-6E8A-4147-A177-3AD203B41FA5}">
                      <a16:colId xmlns:a16="http://schemas.microsoft.com/office/drawing/2014/main" val="1625282764"/>
                    </a:ext>
                  </a:extLst>
                </a:gridCol>
              </a:tblGrid>
              <a:tr h="697552">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gridSpan="5">
                  <a:txBody>
                    <a:bodyPr/>
                    <a:lstStyle/>
                    <a:p>
                      <a:pPr algn="ctr" fontAlgn="b"/>
                      <a:r>
                        <a:rPr lang="en-US" sz="1800" u="none" strike="noStrike">
                          <a:effectLst/>
                          <a:latin typeface="Arial" panose="020B0604020202020204" pitchFamily="34" charset="0"/>
                          <a:cs typeface="Arial" panose="020B0604020202020204" pitchFamily="34" charset="0"/>
                        </a:rPr>
                        <a:t>2023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1800" u="none" strike="noStrike">
                          <a:effectLst/>
                          <a:latin typeface="Arial" panose="020B0604020202020204" pitchFamily="34" charset="0"/>
                          <a:cs typeface="Arial" panose="020B0604020202020204" pitchFamily="34" charset="0"/>
                        </a:rPr>
                        <a:t>% M or E change compared to</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hMerge="1">
                  <a:txBody>
                    <a:bodyPr/>
                    <a:lstStyle/>
                    <a:p>
                      <a:endParaRPr lang="en-US"/>
                    </a:p>
                  </a:txBody>
                  <a:tcPr/>
                </a:tc>
                <a:extLst>
                  <a:ext uri="{0D108BD9-81ED-4DB2-BD59-A6C34878D82A}">
                    <a16:rowId xmlns:a16="http://schemas.microsoft.com/office/drawing/2014/main" val="4113266860"/>
                  </a:ext>
                </a:extLst>
              </a:tr>
              <a:tr h="388362">
                <a:tc>
                  <a:txBody>
                    <a:bodyPr/>
                    <a:lstStyle/>
                    <a:p>
                      <a:pPr algn="ctr" fontAlgn="b"/>
                      <a:r>
                        <a:rPr lang="en-US" sz="1800" b="1" i="0" u="none" strike="noStrike">
                          <a:solidFill>
                            <a:srgbClr val="000000"/>
                          </a:solidFill>
                          <a:effectLst/>
                          <a:latin typeface="Arial" panose="020B0604020202020204" pitchFamily="34" charset="0"/>
                          <a:cs typeface="Arial" panose="020B0604020202020204" pitchFamily="34" charset="0"/>
                        </a:rPr>
                        <a:t>Grades 5 &amp; 8</a:t>
                      </a: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NM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PM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ME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EE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M or 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2022</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2019</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3545978427"/>
                  </a:ext>
                </a:extLst>
              </a:tr>
              <a:tr h="388362">
                <a:tc>
                  <a:txBody>
                    <a:bodyPr/>
                    <a:lstStyle/>
                    <a:p>
                      <a:pPr algn="ctr" fontAlgn="b"/>
                      <a:r>
                        <a:rPr lang="en-US" sz="1800" b="0" i="0" u="none" strike="noStrike" err="1">
                          <a:solidFill>
                            <a:srgbClr val="000000"/>
                          </a:solidFill>
                          <a:effectLst/>
                          <a:latin typeface="Arial" panose="020B0604020202020204" pitchFamily="34" charset="0"/>
                          <a:cs typeface="Arial" panose="020B0604020202020204" pitchFamily="34" charset="0"/>
                        </a:rPr>
                        <a:t>Af</a:t>
                      </a:r>
                      <a:r>
                        <a:rPr lang="en-US" sz="1800" b="0" i="0" u="none" strike="noStrike">
                          <a:solidFill>
                            <a:srgbClr val="000000"/>
                          </a:solidFill>
                          <a:effectLst/>
                          <a:latin typeface="Arial" panose="020B0604020202020204" pitchFamily="34" charset="0"/>
                          <a:cs typeface="Arial" panose="020B0604020202020204" pitchFamily="34" charset="0"/>
                        </a:rPr>
                        <a:t>. Am/Black</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32</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47</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19</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21</a:t>
                      </a:r>
                    </a:p>
                  </a:txBody>
                  <a:tcPr marL="11712" marR="11712" marT="11712" marB="0" anchor="b"/>
                </a:tc>
                <a:tc>
                  <a:txBody>
                    <a:bodyPr/>
                    <a:lstStyle/>
                    <a:p>
                      <a:pPr algn="ctr" fontAlgn="b"/>
                      <a:r>
                        <a:rPr lang="en-US" sz="1800" b="1" i="0" u="none" strike="noStrike">
                          <a:solidFill>
                            <a:schemeClr val="accent6">
                              <a:lumMod val="75000"/>
                            </a:schemeClr>
                          </a:solidFill>
                          <a:effectLst/>
                          <a:latin typeface="Arial" panose="020B0604020202020204" pitchFamily="34" charset="0"/>
                          <a:cs typeface="Arial" panose="020B0604020202020204" pitchFamily="34" charset="0"/>
                        </a:rPr>
                        <a:t>+1</a:t>
                      </a:r>
                    </a:p>
                  </a:txBody>
                  <a:tcPr marL="11712" marR="11712" marT="11712" marB="0" anchor="b"/>
                </a:tc>
                <a:tc>
                  <a:txBody>
                    <a:bodyPr/>
                    <a:lstStyle/>
                    <a:p>
                      <a:pPr algn="ctr" fontAlgn="b"/>
                      <a:r>
                        <a:rPr lang="en-US" sz="1800" b="0" i="0" u="none" strike="noStrike">
                          <a:solidFill>
                            <a:schemeClr val="tx1"/>
                          </a:solidFill>
                          <a:effectLst/>
                          <a:latin typeface="Arial" panose="020B0604020202020204" pitchFamily="34" charset="0"/>
                          <a:cs typeface="Arial" panose="020B0604020202020204" pitchFamily="34" charset="0"/>
                        </a:rPr>
                        <a:t>-3</a:t>
                      </a:r>
                    </a:p>
                  </a:txBody>
                  <a:tcPr marL="11712" marR="11712" marT="11712" marB="0" anchor="b"/>
                </a:tc>
                <a:extLst>
                  <a:ext uri="{0D108BD9-81ED-4DB2-BD59-A6C34878D82A}">
                    <a16:rowId xmlns:a16="http://schemas.microsoft.com/office/drawing/2014/main" val="299428034"/>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Asian</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8</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27</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47</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18</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65</a:t>
                      </a:r>
                    </a:p>
                  </a:txBody>
                  <a:tcPr marL="11712" marR="11712" marT="11712" marB="0" anchor="b"/>
                </a:tc>
                <a:tc>
                  <a:txBody>
                    <a:bodyPr/>
                    <a:lstStyle/>
                    <a:p>
                      <a:pPr algn="ctr" fontAlgn="b"/>
                      <a:r>
                        <a:rPr lang="en-US" sz="1800" b="0" i="0" u="none" strike="noStrike">
                          <a:solidFill>
                            <a:schemeClr val="tx1"/>
                          </a:solidFill>
                          <a:effectLst/>
                          <a:latin typeface="Arial" panose="020B0604020202020204" pitchFamily="34" charset="0"/>
                          <a:cs typeface="Arial" panose="020B0604020202020204" pitchFamily="34" charset="0"/>
                        </a:rPr>
                        <a:t>0</a:t>
                      </a:r>
                    </a:p>
                  </a:txBody>
                  <a:tcPr marL="11712" marR="11712" marT="11712" marB="0" anchor="b"/>
                </a:tc>
                <a:tc>
                  <a:txBody>
                    <a:bodyPr/>
                    <a:lstStyle/>
                    <a:p>
                      <a:pPr algn="ctr" fontAlgn="b"/>
                      <a:r>
                        <a:rPr lang="en-US" sz="1800" b="0" i="0" u="none" strike="noStrike">
                          <a:solidFill>
                            <a:schemeClr val="tx1"/>
                          </a:solidFill>
                          <a:effectLst/>
                          <a:latin typeface="Arial" panose="020B0604020202020204" pitchFamily="34" charset="0"/>
                          <a:cs typeface="Arial" panose="020B0604020202020204" pitchFamily="34" charset="0"/>
                        </a:rPr>
                        <a:t>-2</a:t>
                      </a:r>
                    </a:p>
                  </a:txBody>
                  <a:tcPr marL="11712" marR="11712" marT="11712" marB="0" anchor="b"/>
                </a:tc>
                <a:extLst>
                  <a:ext uri="{0D108BD9-81ED-4DB2-BD59-A6C34878D82A}">
                    <a16:rowId xmlns:a16="http://schemas.microsoft.com/office/drawing/2014/main" val="3017470816"/>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Hispanic</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35</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45</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18</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a:t>
                      </a:r>
                    </a:p>
                  </a:txBody>
                  <a:tcPr marL="11712" marR="11712" marT="11712" marB="0" anchor="b"/>
                </a:tc>
                <a:tc>
                  <a:txBody>
                    <a:bodyPr/>
                    <a:lstStyle/>
                    <a:p>
                      <a:pPr algn="ctr" fontAlgn="b"/>
                      <a:r>
                        <a:rPr lang="en-US" sz="1800" b="1" i="0" u="none" strike="noStrike" dirty="0">
                          <a:solidFill>
                            <a:srgbClr val="C00000"/>
                          </a:solidFill>
                          <a:effectLst/>
                          <a:latin typeface="Arial" panose="020B0604020202020204" pitchFamily="34" charset="0"/>
                          <a:cs typeface="Arial" panose="020B0604020202020204" pitchFamily="34" charset="0"/>
                        </a:rPr>
                        <a:t>-1</a:t>
                      </a:r>
                    </a:p>
                  </a:txBody>
                  <a:tcPr marL="11712" marR="11712" marT="11712" marB="0" anchor="b"/>
                </a:tc>
                <a:tc>
                  <a:txBody>
                    <a:bodyPr/>
                    <a:lstStyle/>
                    <a:p>
                      <a:pPr algn="ctr" fontAlgn="b"/>
                      <a:r>
                        <a:rPr lang="en-US" sz="1800" b="0" i="0" u="none" strike="noStrike">
                          <a:solidFill>
                            <a:schemeClr val="tx1"/>
                          </a:solidFill>
                          <a:effectLst/>
                          <a:latin typeface="Arial" panose="020B0604020202020204" pitchFamily="34" charset="0"/>
                          <a:cs typeface="Arial" panose="020B0604020202020204" pitchFamily="34" charset="0"/>
                        </a:rPr>
                        <a:t>-5</a:t>
                      </a:r>
                    </a:p>
                  </a:txBody>
                  <a:tcPr marL="11712" marR="11712" marT="11712" marB="0" anchor="b"/>
                </a:tc>
                <a:extLst>
                  <a:ext uri="{0D108BD9-81ED-4DB2-BD59-A6C34878D82A}">
                    <a16:rowId xmlns:a16="http://schemas.microsoft.com/office/drawing/2014/main" val="4269699945"/>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White</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11</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38</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42</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8</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50</a:t>
                      </a:r>
                    </a:p>
                  </a:txBody>
                  <a:tcPr marL="11712" marR="11712" marT="11712" marB="0" anchor="b"/>
                </a:tc>
                <a:tc>
                  <a:txBody>
                    <a:bodyPr/>
                    <a:lstStyle/>
                    <a:p>
                      <a:pPr algn="ctr" fontAlgn="b"/>
                      <a:r>
                        <a:rPr lang="en-US" sz="1800" b="1" i="0" u="none" strike="noStrike" dirty="0">
                          <a:solidFill>
                            <a:srgbClr val="C00000"/>
                          </a:solidFill>
                          <a:effectLst/>
                          <a:latin typeface="Arial" panose="020B0604020202020204" pitchFamily="34" charset="0"/>
                          <a:cs typeface="Arial" panose="020B0604020202020204" pitchFamily="34" charset="0"/>
                        </a:rPr>
                        <a:t>-2</a:t>
                      </a:r>
                    </a:p>
                  </a:txBody>
                  <a:tcPr marL="11712" marR="11712" marT="11712" marB="0" anchor="b"/>
                </a:tc>
                <a:tc>
                  <a:txBody>
                    <a:bodyPr/>
                    <a:lstStyle/>
                    <a:p>
                      <a:pPr algn="ctr" fontAlgn="b"/>
                      <a:r>
                        <a:rPr lang="en-US" sz="1800" b="0" i="0" u="none" strike="noStrike">
                          <a:solidFill>
                            <a:schemeClr val="tx1"/>
                          </a:solidFill>
                          <a:effectLst/>
                          <a:latin typeface="Arial" panose="020B0604020202020204" pitchFamily="34" charset="0"/>
                          <a:cs typeface="Arial" panose="020B0604020202020204" pitchFamily="34" charset="0"/>
                        </a:rPr>
                        <a:t>-6</a:t>
                      </a:r>
                    </a:p>
                  </a:txBody>
                  <a:tcPr marL="11712" marR="11712" marT="11712" marB="0" anchor="b"/>
                </a:tc>
                <a:extLst>
                  <a:ext uri="{0D108BD9-81ED-4DB2-BD59-A6C34878D82A}">
                    <a16:rowId xmlns:a16="http://schemas.microsoft.com/office/drawing/2014/main" val="3909736281"/>
                  </a:ext>
                </a:extLst>
              </a:tr>
              <a:tr h="388362">
                <a:tc>
                  <a:txBody>
                    <a:bodyPr/>
                    <a:lstStyle/>
                    <a:p>
                      <a:pPr algn="ctr" fontAlgn="b"/>
                      <a:r>
                        <a:rPr lang="en-US" sz="1800" b="1" i="0" u="none" strike="noStrike">
                          <a:solidFill>
                            <a:srgbClr val="000000"/>
                          </a:solidFill>
                          <a:effectLst/>
                          <a:latin typeface="Arial" panose="020B0604020202020204" pitchFamily="34" charset="0"/>
                          <a:cs typeface="Arial" panose="020B0604020202020204" pitchFamily="34" charset="0"/>
                        </a:rPr>
                        <a:t>Grade 10</a:t>
                      </a: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NM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PM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ME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EE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 M or 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2022</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tc>
                  <a:txBody>
                    <a:bodyPr/>
                    <a:lstStyle/>
                    <a:p>
                      <a:pPr algn="ctr" fontAlgn="b"/>
                      <a:r>
                        <a:rPr lang="en-US" sz="1800" b="1" u="none" strike="noStrike">
                          <a:effectLst/>
                          <a:latin typeface="Arial" panose="020B0604020202020204" pitchFamily="34" charset="0"/>
                          <a:cs typeface="Arial" panose="020B0604020202020204" pitchFamily="34" charset="0"/>
                        </a:rPr>
                        <a:t>2019</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11712" marR="11712" marT="11712" marB="0" anchor="b"/>
                </a:tc>
                <a:extLst>
                  <a:ext uri="{0D108BD9-81ED-4DB2-BD59-A6C34878D82A}">
                    <a16:rowId xmlns:a16="http://schemas.microsoft.com/office/drawing/2014/main" val="2319102565"/>
                  </a:ext>
                </a:extLst>
              </a:tr>
              <a:tr h="388362">
                <a:tc>
                  <a:txBody>
                    <a:bodyPr/>
                    <a:lstStyle/>
                    <a:p>
                      <a:pPr algn="ctr" fontAlgn="b"/>
                      <a:r>
                        <a:rPr lang="en-US" sz="1800" b="0" i="0" u="none" strike="noStrike" err="1">
                          <a:solidFill>
                            <a:srgbClr val="000000"/>
                          </a:solidFill>
                          <a:effectLst/>
                          <a:latin typeface="Arial" panose="020B0604020202020204" pitchFamily="34" charset="0"/>
                          <a:cs typeface="Arial" panose="020B0604020202020204" pitchFamily="34" charset="0"/>
                        </a:rPr>
                        <a:t>Af</a:t>
                      </a:r>
                      <a:r>
                        <a:rPr lang="en-US" sz="1800" b="0" i="0" u="none" strike="noStrike">
                          <a:solidFill>
                            <a:srgbClr val="000000"/>
                          </a:solidFill>
                          <a:effectLst/>
                          <a:latin typeface="Arial" panose="020B0604020202020204" pitchFamily="34" charset="0"/>
                          <a:cs typeface="Arial" panose="020B0604020202020204" pitchFamily="34" charset="0"/>
                        </a:rPr>
                        <a:t>. Am/Black</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21</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54</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23</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25</a:t>
                      </a:r>
                    </a:p>
                  </a:txBody>
                  <a:tcPr marL="11712" marR="11712" marT="11712" marB="0" anchor="b"/>
                </a:tc>
                <a:tc>
                  <a:txBody>
                    <a:bodyPr/>
                    <a:lstStyle/>
                    <a:p>
                      <a:pPr algn="ctr" rtl="0" fontAlgn="base"/>
                      <a:r>
                        <a:rPr lang="en-US" sz="1800" b="0" i="0" u="none" strike="noStrike">
                          <a:solidFill>
                            <a:srgbClr val="000000"/>
                          </a:solidFill>
                          <a:effectLst/>
                          <a:latin typeface="Arial" panose="020B0604020202020204" pitchFamily="34" charset="0"/>
                          <a:cs typeface="Arial" panose="020B0604020202020204" pitchFamily="34" charset="0"/>
                        </a:rPr>
                        <a:t>0</a:t>
                      </a:r>
                      <a:r>
                        <a:rPr lang="en-US" sz="1800" b="0" i="0">
                          <a:solidFill>
                            <a:srgbClr val="000000"/>
                          </a:solidFill>
                          <a:effectLst/>
                          <a:latin typeface="Arial" panose="020B0604020202020204" pitchFamily="34" charset="0"/>
                          <a:cs typeface="Arial" panose="020B0604020202020204" pitchFamily="34" charset="0"/>
                        </a:rPr>
                        <a:t>​</a:t>
                      </a:r>
                    </a:p>
                  </a:txBody>
                  <a:tcPr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NA</a:t>
                      </a:r>
                    </a:p>
                  </a:txBody>
                  <a:tcPr marL="11712" marR="11712" marT="11712" marB="0" anchor="b"/>
                </a:tc>
                <a:extLst>
                  <a:ext uri="{0D108BD9-81ED-4DB2-BD59-A6C34878D82A}">
                    <a16:rowId xmlns:a16="http://schemas.microsoft.com/office/drawing/2014/main" val="3352072083"/>
                  </a:ext>
                </a:extLst>
              </a:tr>
              <a:tr h="421988">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Asian</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21</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42</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31</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74</a:t>
                      </a:r>
                    </a:p>
                  </a:txBody>
                  <a:tcPr marL="11712" marR="11712" marT="11712" marB="0" anchor="b"/>
                </a:tc>
                <a:tc>
                  <a:txBody>
                    <a:bodyPr/>
                    <a:lstStyle/>
                    <a:p>
                      <a:pPr algn="ctr" rtl="0" fontAlgn="base"/>
                      <a:r>
                        <a:rPr lang="en-US" sz="1800" b="1" i="0" u="none" strike="noStrike">
                          <a:solidFill>
                            <a:schemeClr val="accent6">
                              <a:lumMod val="75000"/>
                            </a:schemeClr>
                          </a:solidFill>
                          <a:effectLst/>
                          <a:latin typeface="Arial" panose="020B0604020202020204" pitchFamily="34" charset="0"/>
                          <a:cs typeface="Arial" panose="020B0604020202020204" pitchFamily="34" charset="0"/>
                        </a:rPr>
                        <a:t>+5</a:t>
                      </a:r>
                      <a:r>
                        <a:rPr lang="en-US" sz="1800" b="0" i="0">
                          <a:solidFill>
                            <a:schemeClr val="accent6">
                              <a:lumMod val="75000"/>
                            </a:schemeClr>
                          </a:solidFill>
                          <a:effectLst/>
                          <a:latin typeface="Arial" panose="020B0604020202020204" pitchFamily="34" charset="0"/>
                          <a:cs typeface="Arial" panose="020B0604020202020204" pitchFamily="34" charset="0"/>
                        </a:rPr>
                        <a:t>​</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a:t>
                      </a:r>
                    </a:p>
                  </a:txBody>
                  <a:tcPr marL="11712" marR="11712" marT="11712" marB="0" anchor="b"/>
                </a:tc>
                <a:extLst>
                  <a:ext uri="{0D108BD9-81ED-4DB2-BD59-A6C34878D82A}">
                    <a16:rowId xmlns:a16="http://schemas.microsoft.com/office/drawing/2014/main" val="1793716777"/>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Hispanic</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26</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51</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20</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23</a:t>
                      </a:r>
                    </a:p>
                  </a:txBody>
                  <a:tcPr marL="11712" marR="11712" marT="11712" marB="0" anchor="b"/>
                </a:tc>
                <a:tc>
                  <a:txBody>
                    <a:bodyPr/>
                    <a:lstStyle/>
                    <a:p>
                      <a:pPr algn="ctr" rtl="0" fontAlgn="base"/>
                      <a:r>
                        <a:rPr lang="en-US" sz="1800" b="0" i="0" u="none" strike="noStrike">
                          <a:solidFill>
                            <a:srgbClr val="000000"/>
                          </a:solidFill>
                          <a:effectLst/>
                          <a:latin typeface="Arial" panose="020B0604020202020204" pitchFamily="34" charset="0"/>
                          <a:cs typeface="Arial" panose="020B0604020202020204" pitchFamily="34" charset="0"/>
                        </a:rPr>
                        <a:t>0</a:t>
                      </a:r>
                      <a:r>
                        <a:rPr lang="en-US" sz="1800" b="0" i="0">
                          <a:solidFill>
                            <a:srgbClr val="000000"/>
                          </a:solidFill>
                          <a:effectLst/>
                          <a:latin typeface="Arial" panose="020B0604020202020204" pitchFamily="34" charset="0"/>
                          <a:cs typeface="Arial" panose="020B0604020202020204" pitchFamily="34" charset="0"/>
                        </a:rPr>
                        <a:t>​</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a:t>
                      </a:r>
                    </a:p>
                  </a:txBody>
                  <a:tcPr marL="11712" marR="11712" marT="11712" marB="0" anchor="b"/>
                </a:tc>
                <a:extLst>
                  <a:ext uri="{0D108BD9-81ED-4DB2-BD59-A6C34878D82A}">
                    <a16:rowId xmlns:a16="http://schemas.microsoft.com/office/drawing/2014/main" val="779739366"/>
                  </a:ext>
                </a:extLst>
              </a:tr>
              <a:tr h="388362">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White</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6</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39</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42</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13</a:t>
                      </a:r>
                    </a:p>
                  </a:txBody>
                  <a:tcPr marL="11712" marR="11712" marT="11712" marB="0" anchor="b"/>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55</a:t>
                      </a:r>
                    </a:p>
                  </a:txBody>
                  <a:tcPr marL="11712" marR="11712" marT="11712" marB="0" anchor="b"/>
                </a:tc>
                <a:tc>
                  <a:txBody>
                    <a:bodyPr/>
                    <a:lstStyle/>
                    <a:p>
                      <a:pPr algn="ctr" rtl="0" fontAlgn="base"/>
                      <a:r>
                        <a:rPr lang="en-US" sz="1800" b="1" i="0" u="none" strike="noStrike" dirty="0">
                          <a:solidFill>
                            <a:srgbClr val="C00000"/>
                          </a:solidFill>
                          <a:effectLst/>
                          <a:latin typeface="Arial" panose="020B0604020202020204" pitchFamily="34" charset="0"/>
                          <a:cs typeface="Arial" panose="020B0604020202020204" pitchFamily="34" charset="0"/>
                        </a:rPr>
                        <a:t>-1</a:t>
                      </a:r>
                      <a:r>
                        <a:rPr lang="en-US" sz="1800" b="0" i="0" dirty="0">
                          <a:solidFill>
                            <a:srgbClr val="C00000"/>
                          </a:solidFill>
                          <a:effectLst/>
                          <a:latin typeface="Arial" panose="020B0604020202020204" pitchFamily="34" charset="0"/>
                          <a:cs typeface="Arial" panose="020B0604020202020204" pitchFamily="34" charset="0"/>
                        </a:rPr>
                        <a:t>​</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marL="11712" marR="11712" marT="11712" marB="0" anchor="b"/>
                </a:tc>
                <a:extLst>
                  <a:ext uri="{0D108BD9-81ED-4DB2-BD59-A6C34878D82A}">
                    <a16:rowId xmlns:a16="http://schemas.microsoft.com/office/drawing/2014/main" val="893319822"/>
                  </a:ext>
                </a:extLst>
              </a:tr>
            </a:tbl>
          </a:graphicData>
        </a:graphic>
      </p:graphicFrame>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2023 STE Results by Race/Ethnicity</a:t>
            </a:r>
          </a:p>
        </p:txBody>
      </p:sp>
    </p:spTree>
    <p:extLst>
      <p:ext uri="{BB962C8B-B14F-4D97-AF65-F5344CB8AC3E}">
        <p14:creationId xmlns:p14="http://schemas.microsoft.com/office/powerpoint/2010/main" val="2763614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94E2AF-07EB-3609-B66D-E81B13BB01E1}"/>
              </a:ext>
            </a:extLst>
          </p:cNvPr>
          <p:cNvSpPr>
            <a:spLocks noGrp="1"/>
          </p:cNvSpPr>
          <p:nvPr>
            <p:ph idx="1"/>
          </p:nvPr>
        </p:nvSpPr>
        <p:spPr/>
        <p:txBody>
          <a:bodyPr>
            <a:normAutofit fontScale="92500" lnSpcReduction="20000"/>
          </a:bodyPr>
          <a:lstStyle/>
          <a:p>
            <a:r>
              <a:rPr lang="en-US" sz="2600"/>
              <a:t>Accountability system run in full for the first time since 2019 because of the pandemic</a:t>
            </a:r>
          </a:p>
          <a:p>
            <a:r>
              <a:rPr lang="en-US" sz="2600"/>
              <a:t>All schools:</a:t>
            </a:r>
          </a:p>
          <a:p>
            <a:pPr lvl="1"/>
            <a:r>
              <a:rPr lang="en-US" sz="2200"/>
              <a:t>Overall accountability classification</a:t>
            </a:r>
          </a:p>
          <a:p>
            <a:pPr lvl="1"/>
            <a:r>
              <a:rPr lang="en-US" sz="2200"/>
              <a:t>School and student group percentiles</a:t>
            </a:r>
          </a:p>
          <a:p>
            <a:pPr lvl="1"/>
            <a:r>
              <a:rPr lang="en-US" sz="2200"/>
              <a:t>Criterion-referenced percentage (progress towards targets)</a:t>
            </a:r>
          </a:p>
          <a:p>
            <a:r>
              <a:rPr lang="en-US" sz="2600"/>
              <a:t>Some schools</a:t>
            </a:r>
          </a:p>
          <a:p>
            <a:pPr lvl="1"/>
            <a:r>
              <a:rPr lang="en-US" sz="2200"/>
              <a:t>Federal designation in compliance with ESSA </a:t>
            </a:r>
          </a:p>
          <a:p>
            <a:pPr lvl="1"/>
            <a:r>
              <a:rPr lang="en-US" sz="2200"/>
              <a:t>Schools of recognition</a:t>
            </a:r>
          </a:p>
          <a:p>
            <a:r>
              <a:rPr lang="en-US" sz="2600"/>
              <a:t>Entry and exit decisions for Underperforming and Chronically Underperforming schools will be made by Commissioner at a later date to allow time for sufficient review of quantitative and qualitative information</a:t>
            </a:r>
          </a:p>
          <a:p>
            <a:endParaRPr lang="en-US"/>
          </a:p>
        </p:txBody>
      </p:sp>
      <p:sp>
        <p:nvSpPr>
          <p:cNvPr id="3" name="Title 2">
            <a:extLst>
              <a:ext uri="{FF2B5EF4-FFF2-40B4-BE49-F238E27FC236}">
                <a16:creationId xmlns:a16="http://schemas.microsoft.com/office/drawing/2014/main" id="{CB698A20-CA51-847C-9F0A-F85CB68D7B60}"/>
              </a:ext>
            </a:extLst>
          </p:cNvPr>
          <p:cNvSpPr>
            <a:spLocks noGrp="1"/>
          </p:cNvSpPr>
          <p:nvPr>
            <p:ph type="title"/>
          </p:nvPr>
        </p:nvSpPr>
        <p:spPr/>
        <p:txBody>
          <a:bodyPr/>
          <a:lstStyle/>
          <a:p>
            <a:r>
              <a:rPr lang="en-US"/>
              <a:t>Accountability Results</a:t>
            </a:r>
          </a:p>
        </p:txBody>
      </p:sp>
    </p:spTree>
    <p:extLst>
      <p:ext uri="{BB962C8B-B14F-4D97-AF65-F5344CB8AC3E}">
        <p14:creationId xmlns:p14="http://schemas.microsoft.com/office/powerpoint/2010/main" val="2761855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C7AF7F-4DEB-D4CD-274C-780FBB646F66}"/>
              </a:ext>
            </a:extLst>
          </p:cNvPr>
          <p:cNvSpPr>
            <a:spLocks noGrp="1"/>
          </p:cNvSpPr>
          <p:nvPr>
            <p:ph idx="1"/>
          </p:nvPr>
        </p:nvSpPr>
        <p:spPr/>
        <p:txBody>
          <a:bodyPr>
            <a:normAutofit lnSpcReduction="10000"/>
          </a:bodyPr>
          <a:lstStyle/>
          <a:p>
            <a:r>
              <a:rPr lang="en-US"/>
              <a:t>All schools receive an overall accountability classification that describes the need for assistance or intervention</a:t>
            </a:r>
          </a:p>
          <a:p>
            <a:r>
              <a:rPr lang="en-US"/>
              <a:t>Total of 1,832 schools in the 2022-23 school year</a:t>
            </a:r>
          </a:p>
          <a:p>
            <a:pPr lvl="1"/>
            <a:r>
              <a:rPr lang="en-US"/>
              <a:t>226 received a classification of “Insufficient data” primarily because the school did not serve any tested grades (e.g. PK-2 school)</a:t>
            </a:r>
          </a:p>
          <a:p>
            <a:r>
              <a:rPr lang="en-US"/>
              <a:t>The remaining 1,607 schools were classified as:</a:t>
            </a:r>
          </a:p>
          <a:p>
            <a:pPr lvl="1"/>
            <a:r>
              <a:rPr lang="en-US"/>
              <a:t>275 (17%) classified as “Requiring assistance or intervention” for one or more reasons</a:t>
            </a:r>
          </a:p>
          <a:p>
            <a:pPr lvl="1"/>
            <a:r>
              <a:rPr lang="en-US"/>
              <a:t>1,331 (83%) classified as “Not requiring assistance or intervention” </a:t>
            </a:r>
          </a:p>
          <a:p>
            <a:pPr lvl="2"/>
            <a:r>
              <a:rPr lang="en-US"/>
              <a:t>66 Schools of Recognition</a:t>
            </a:r>
          </a:p>
          <a:p>
            <a:pPr lvl="1"/>
            <a:endParaRPr lang="en-US"/>
          </a:p>
        </p:txBody>
      </p:sp>
      <p:sp>
        <p:nvSpPr>
          <p:cNvPr id="3" name="Title 2">
            <a:extLst>
              <a:ext uri="{FF2B5EF4-FFF2-40B4-BE49-F238E27FC236}">
                <a16:creationId xmlns:a16="http://schemas.microsoft.com/office/drawing/2014/main" id="{42E7D7AA-E26C-9A47-EB09-61B8262D8C35}"/>
              </a:ext>
            </a:extLst>
          </p:cNvPr>
          <p:cNvSpPr>
            <a:spLocks noGrp="1"/>
          </p:cNvSpPr>
          <p:nvPr>
            <p:ph type="title"/>
          </p:nvPr>
        </p:nvSpPr>
        <p:spPr/>
        <p:txBody>
          <a:bodyPr>
            <a:normAutofit/>
          </a:bodyPr>
          <a:lstStyle/>
          <a:p>
            <a:r>
              <a:rPr lang="en-US"/>
              <a:t>Overall Accountability Classification</a:t>
            </a:r>
          </a:p>
        </p:txBody>
      </p:sp>
    </p:spTree>
    <p:extLst>
      <p:ext uri="{BB962C8B-B14F-4D97-AF65-F5344CB8AC3E}">
        <p14:creationId xmlns:p14="http://schemas.microsoft.com/office/powerpoint/2010/main" val="2085975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33EEF-DCB6-FD4D-61A2-CF3C2E7F048D}"/>
              </a:ext>
            </a:extLst>
          </p:cNvPr>
          <p:cNvSpPr>
            <a:spLocks noGrp="1"/>
          </p:cNvSpPr>
          <p:nvPr>
            <p:ph type="title"/>
          </p:nvPr>
        </p:nvSpPr>
        <p:spPr/>
        <p:txBody>
          <a:bodyPr/>
          <a:lstStyle/>
          <a:p>
            <a:r>
              <a:rPr lang="en-US"/>
              <a:t>Progress Toward Improvement Targets</a:t>
            </a:r>
          </a:p>
        </p:txBody>
      </p:sp>
      <p:graphicFrame>
        <p:nvGraphicFramePr>
          <p:cNvPr id="6" name="Content Placeholder 3">
            <a:extLst>
              <a:ext uri="{FF2B5EF4-FFF2-40B4-BE49-F238E27FC236}">
                <a16:creationId xmlns:a16="http://schemas.microsoft.com/office/drawing/2014/main" id="{782901D6-1C80-D91E-6CB6-FB3C017DDAB6}"/>
              </a:ext>
            </a:extLst>
          </p:cNvPr>
          <p:cNvGraphicFramePr>
            <a:graphicFrameLocks/>
          </p:cNvGraphicFramePr>
          <p:nvPr>
            <p:extLst>
              <p:ext uri="{D42A27DB-BD31-4B8C-83A1-F6EECF244321}">
                <p14:modId xmlns:p14="http://schemas.microsoft.com/office/powerpoint/2010/main" val="4134243046"/>
              </p:ext>
            </p:extLst>
          </p:nvPr>
        </p:nvGraphicFramePr>
        <p:xfrm>
          <a:off x="1012054" y="2087563"/>
          <a:ext cx="10290582" cy="2655255"/>
        </p:xfrm>
        <a:graphic>
          <a:graphicData uri="http://schemas.openxmlformats.org/drawingml/2006/table">
            <a:tbl>
              <a:tblPr firstRow="1"/>
              <a:tblGrid>
                <a:gridCol w="1512342">
                  <a:extLst>
                    <a:ext uri="{9D8B030D-6E8A-4147-A177-3AD203B41FA5}">
                      <a16:colId xmlns:a16="http://schemas.microsoft.com/office/drawing/2014/main" val="1737511873"/>
                    </a:ext>
                  </a:extLst>
                </a:gridCol>
                <a:gridCol w="2194560">
                  <a:extLst>
                    <a:ext uri="{9D8B030D-6E8A-4147-A177-3AD203B41FA5}">
                      <a16:colId xmlns:a16="http://schemas.microsoft.com/office/drawing/2014/main" val="1479030050"/>
                    </a:ext>
                  </a:extLst>
                </a:gridCol>
                <a:gridCol w="2194560">
                  <a:extLst>
                    <a:ext uri="{9D8B030D-6E8A-4147-A177-3AD203B41FA5}">
                      <a16:colId xmlns:a16="http://schemas.microsoft.com/office/drawing/2014/main" val="1483528564"/>
                    </a:ext>
                  </a:extLst>
                </a:gridCol>
                <a:gridCol w="2194560">
                  <a:extLst>
                    <a:ext uri="{9D8B030D-6E8A-4147-A177-3AD203B41FA5}">
                      <a16:colId xmlns:a16="http://schemas.microsoft.com/office/drawing/2014/main" val="2504640861"/>
                    </a:ext>
                  </a:extLst>
                </a:gridCol>
                <a:gridCol w="2194560">
                  <a:extLst>
                    <a:ext uri="{9D8B030D-6E8A-4147-A177-3AD203B41FA5}">
                      <a16:colId xmlns:a16="http://schemas.microsoft.com/office/drawing/2014/main" val="3754214420"/>
                    </a:ext>
                  </a:extLst>
                </a:gridCol>
              </a:tblGrid>
              <a:tr h="510890">
                <a:tc>
                  <a:txBody>
                    <a:bodyPr/>
                    <a:lstStyle/>
                    <a:p>
                      <a:pPr algn="l"/>
                      <a:r>
                        <a:rPr lang="en-US" sz="2000" b="1">
                          <a:solidFill>
                            <a:schemeClr val="tx1"/>
                          </a:solidFill>
                          <a:latin typeface="Arial" panose="020B0604020202020204" pitchFamily="34" charset="0"/>
                          <a:cs typeface="Arial" panose="020B0604020202020204" pitchFamily="34" charset="0"/>
                        </a:rPr>
                        <a:t>Grade Span</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0-24%</a:t>
                      </a:r>
                    </a:p>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Limited or No Progress Towards Targets</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25-49%</a:t>
                      </a:r>
                    </a:p>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Moderate Progress Towards Targets</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50-74%</a:t>
                      </a:r>
                    </a:p>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Substantial Progress Towards Targets</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75-100%</a:t>
                      </a:r>
                    </a:p>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Meeting or Exceeding Targets </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293661432"/>
                  </a:ext>
                </a:extLst>
              </a:tr>
              <a:tr h="160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latin typeface="Arial" panose="020B0604020202020204" pitchFamily="34" charset="0"/>
                          <a:cs typeface="Arial" panose="020B0604020202020204" pitchFamily="34" charset="0"/>
                        </a:rPr>
                        <a:t>ES/MS</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6.0%</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30.2%</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41.6%</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22.2%</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704706634"/>
                  </a:ext>
                </a:extLst>
              </a:tr>
              <a:tr h="274533">
                <a:tc>
                  <a:txBody>
                    <a:bodyPr/>
                    <a:lstStyle/>
                    <a:p>
                      <a:pPr algn="l"/>
                      <a:r>
                        <a:rPr lang="en-US" sz="2000" b="1">
                          <a:solidFill>
                            <a:schemeClr val="tx1"/>
                          </a:solidFill>
                          <a:latin typeface="Arial" panose="020B0604020202020204" pitchFamily="34" charset="0"/>
                          <a:cs typeface="Arial" panose="020B0604020202020204" pitchFamily="34" charset="0"/>
                        </a:rPr>
                        <a:t>MS/HS</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4.9%</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46.6%</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40.8%</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7.8%</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042158210"/>
                  </a:ext>
                </a:extLst>
              </a:tr>
              <a:tr h="160370">
                <a:tc>
                  <a:txBody>
                    <a:bodyPr/>
                    <a:lstStyle/>
                    <a:p>
                      <a:pPr algn="l"/>
                      <a:r>
                        <a:rPr lang="en-US" sz="2000" b="1">
                          <a:solidFill>
                            <a:schemeClr val="tx1"/>
                          </a:solidFill>
                          <a:latin typeface="Arial" panose="020B0604020202020204" pitchFamily="34" charset="0"/>
                          <a:cs typeface="Arial" panose="020B0604020202020204" pitchFamily="34" charset="0"/>
                        </a:rPr>
                        <a:t>HS only</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8.8%</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34.9%</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28.6%</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27.7%</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821681107"/>
                  </a:ext>
                </a:extLst>
              </a:tr>
              <a:tr h="160370">
                <a:tc>
                  <a:txBody>
                    <a:bodyPr/>
                    <a:lstStyle/>
                    <a:p>
                      <a:pPr algn="l"/>
                      <a:r>
                        <a:rPr lang="en-US" sz="2000" b="1">
                          <a:solidFill>
                            <a:schemeClr val="tx1"/>
                          </a:solidFill>
                          <a:latin typeface="Arial" panose="020B0604020202020204" pitchFamily="34" charset="0"/>
                          <a:cs typeface="Arial" panose="020B0604020202020204" pitchFamily="34" charset="0"/>
                        </a:rPr>
                        <a:t>Total</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6.5%</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31.7%</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39.8%</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22.1%</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195853093"/>
                  </a:ext>
                </a:extLst>
              </a:tr>
            </a:tbl>
          </a:graphicData>
        </a:graphic>
      </p:graphicFrame>
    </p:spTree>
    <p:extLst>
      <p:ext uri="{BB962C8B-B14F-4D97-AF65-F5344CB8AC3E}">
        <p14:creationId xmlns:p14="http://schemas.microsoft.com/office/powerpoint/2010/main" val="3380074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AE9DE-58C1-44B1-B70A-F9F93C08B0F3}"/>
              </a:ext>
            </a:extLst>
          </p:cNvPr>
          <p:cNvSpPr>
            <a:spLocks noGrp="1"/>
          </p:cNvSpPr>
          <p:nvPr>
            <p:ph idx="1"/>
          </p:nvPr>
        </p:nvSpPr>
        <p:spPr/>
        <p:txBody>
          <a:bodyPr/>
          <a:lstStyle/>
          <a:p>
            <a:r>
              <a:rPr lang="en-US"/>
              <a:t>To what extent do the measures reported on via the accountability system reflect the Educational Vision and the Strategic Objectives?</a:t>
            </a:r>
          </a:p>
          <a:p>
            <a:pPr lvl="1"/>
            <a:r>
              <a:rPr lang="en-US"/>
              <a:t>Which aspect(s) of the system (results, reports, etc.) could be better aligned?</a:t>
            </a:r>
          </a:p>
        </p:txBody>
      </p:sp>
      <p:sp>
        <p:nvSpPr>
          <p:cNvPr id="3" name="Title 2">
            <a:extLst>
              <a:ext uri="{FF2B5EF4-FFF2-40B4-BE49-F238E27FC236}">
                <a16:creationId xmlns:a16="http://schemas.microsoft.com/office/drawing/2014/main" id="{A87A7820-85C2-4CB7-BE13-F667BE61F8A3}"/>
              </a:ext>
            </a:extLst>
          </p:cNvPr>
          <p:cNvSpPr>
            <a:spLocks noGrp="1"/>
          </p:cNvSpPr>
          <p:nvPr>
            <p:ph type="title"/>
          </p:nvPr>
        </p:nvSpPr>
        <p:spPr/>
        <p:txBody>
          <a:bodyPr/>
          <a:lstStyle/>
          <a:p>
            <a:r>
              <a:rPr lang="en-US"/>
              <a:t>Discussion</a:t>
            </a:r>
          </a:p>
        </p:txBody>
      </p:sp>
    </p:spTree>
    <p:extLst>
      <p:ext uri="{BB962C8B-B14F-4D97-AF65-F5344CB8AC3E}">
        <p14:creationId xmlns:p14="http://schemas.microsoft.com/office/powerpoint/2010/main" val="1706755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a:t>Next Steps and Closing</a:t>
            </a:r>
          </a:p>
        </p:txBody>
      </p:sp>
    </p:spTree>
    <p:extLst>
      <p:ext uri="{BB962C8B-B14F-4D97-AF65-F5344CB8AC3E}">
        <p14:creationId xmlns:p14="http://schemas.microsoft.com/office/powerpoint/2010/main" val="3426777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D8323AA-6A9F-49B3-86D6-991499006028}"/>
              </a:ext>
            </a:extLst>
          </p:cNvPr>
          <p:cNvSpPr>
            <a:spLocks noGrp="1"/>
          </p:cNvSpPr>
          <p:nvPr>
            <p:ph idx="1"/>
          </p:nvPr>
        </p:nvSpPr>
        <p:spPr/>
        <p:txBody>
          <a:bodyPr>
            <a:normAutofit/>
          </a:bodyPr>
          <a:lstStyle/>
          <a:p>
            <a:r>
              <a:rPr lang="en-US"/>
              <a:t>SY2023-24 meeting schedule:</a:t>
            </a:r>
          </a:p>
          <a:p>
            <a:pPr lvl="1"/>
            <a:r>
              <a:rPr lang="en-US"/>
              <a:t>December 6, 9:30am – 11:00am (Virtual meeting)</a:t>
            </a:r>
          </a:p>
          <a:p>
            <a:pPr lvl="1"/>
            <a:r>
              <a:rPr lang="en-US"/>
              <a:t>February 28, 9:30am – 11:00am (Virtual meeting)</a:t>
            </a:r>
          </a:p>
          <a:p>
            <a:pPr lvl="1"/>
            <a:r>
              <a:rPr lang="en-US"/>
              <a:t>April 10, 9:30am – 12:00pm (Likely in-person; time/location TBD)</a:t>
            </a:r>
          </a:p>
          <a:p>
            <a:pPr lvl="1"/>
            <a:r>
              <a:rPr lang="en-US"/>
              <a:t>June 12, 9:30am – 11:00am (Virtual meeting)</a:t>
            </a:r>
          </a:p>
          <a:p>
            <a:r>
              <a:rPr lang="en-US"/>
              <a:t>Building meeting agendas</a:t>
            </a:r>
          </a:p>
          <a:p>
            <a:pPr lvl="1"/>
            <a:r>
              <a:rPr lang="en-US"/>
              <a:t>DESE staff will follow-up with a survey tool through which Council members can propose potential meetings topics for upcoming meetings</a:t>
            </a:r>
          </a:p>
          <a:p>
            <a:pPr lvl="1"/>
            <a:endParaRPr lang="en-US"/>
          </a:p>
        </p:txBody>
      </p:sp>
      <p:sp>
        <p:nvSpPr>
          <p:cNvPr id="4" name="Title 3">
            <a:extLst>
              <a:ext uri="{FF2B5EF4-FFF2-40B4-BE49-F238E27FC236}">
                <a16:creationId xmlns:a16="http://schemas.microsoft.com/office/drawing/2014/main" id="{10620FDE-C9D6-48C8-A845-4B8B618EA5E2}"/>
              </a:ext>
            </a:extLst>
          </p:cNvPr>
          <p:cNvSpPr>
            <a:spLocks noGrp="1"/>
          </p:cNvSpPr>
          <p:nvPr>
            <p:ph type="title"/>
          </p:nvPr>
        </p:nvSpPr>
        <p:spPr/>
        <p:txBody>
          <a:bodyPr/>
          <a:lstStyle/>
          <a:p>
            <a:r>
              <a:rPr lang="en-US"/>
              <a:t>Upcoming Council Meetings</a:t>
            </a:r>
          </a:p>
        </p:txBody>
      </p:sp>
    </p:spTree>
    <p:extLst>
      <p:ext uri="{BB962C8B-B14F-4D97-AF65-F5344CB8AC3E}">
        <p14:creationId xmlns:p14="http://schemas.microsoft.com/office/powerpoint/2010/main" val="152914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a:t>Welcome, Introductions, and Review of Norms</a:t>
            </a:r>
          </a:p>
        </p:txBody>
      </p:sp>
    </p:spTree>
    <p:extLst>
      <p:ext uri="{BB962C8B-B14F-4D97-AF65-F5344CB8AC3E}">
        <p14:creationId xmlns:p14="http://schemas.microsoft.com/office/powerpoint/2010/main" val="408647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6CB28-822D-4595-83C2-0185C1224DE2}"/>
              </a:ext>
            </a:extLst>
          </p:cNvPr>
          <p:cNvSpPr>
            <a:spLocks noGrp="1"/>
          </p:cNvSpPr>
          <p:nvPr>
            <p:ph idx="1"/>
          </p:nvPr>
        </p:nvSpPr>
        <p:spPr/>
        <p:txBody>
          <a:bodyPr/>
          <a:lstStyle/>
          <a:p>
            <a:r>
              <a:rPr lang="en-US"/>
              <a:t>Council members should rename themselves on Zoom by adding a 1 in front of their name</a:t>
            </a:r>
          </a:p>
          <a:p>
            <a:r>
              <a:rPr lang="en-US"/>
              <a:t>Council members should use video if possible</a:t>
            </a:r>
          </a:p>
          <a:p>
            <a:r>
              <a:rPr lang="en-US"/>
              <a:t>Mute your phone/audio when not speaking</a:t>
            </a:r>
          </a:p>
          <a:p>
            <a:r>
              <a:rPr lang="en-US"/>
              <a:t>Monitor airtime</a:t>
            </a:r>
          </a:p>
          <a:p>
            <a:r>
              <a:rPr lang="en-US"/>
              <a:t>Remember that virtual council meetings are public meetings – members of the public may observe all or part of the discussion</a:t>
            </a:r>
          </a:p>
          <a:p>
            <a:endParaRPr lang="en-US"/>
          </a:p>
        </p:txBody>
      </p:sp>
      <p:sp>
        <p:nvSpPr>
          <p:cNvPr id="3" name="Title 2">
            <a:extLst>
              <a:ext uri="{FF2B5EF4-FFF2-40B4-BE49-F238E27FC236}">
                <a16:creationId xmlns:a16="http://schemas.microsoft.com/office/drawing/2014/main" id="{11789306-3D9E-47FF-8E33-3FC25833F8D7}"/>
              </a:ext>
            </a:extLst>
          </p:cNvPr>
          <p:cNvSpPr>
            <a:spLocks noGrp="1"/>
          </p:cNvSpPr>
          <p:nvPr>
            <p:ph type="title"/>
          </p:nvPr>
        </p:nvSpPr>
        <p:spPr/>
        <p:txBody>
          <a:bodyPr/>
          <a:lstStyle/>
          <a:p>
            <a:r>
              <a:rPr lang="en-US"/>
              <a:t>Virtual Meeting Housekeeping</a:t>
            </a:r>
          </a:p>
        </p:txBody>
      </p:sp>
    </p:spTree>
    <p:extLst>
      <p:ext uri="{BB962C8B-B14F-4D97-AF65-F5344CB8AC3E}">
        <p14:creationId xmlns:p14="http://schemas.microsoft.com/office/powerpoint/2010/main" val="399921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6CB28-822D-4595-83C2-0185C1224DE2}"/>
              </a:ext>
            </a:extLst>
          </p:cNvPr>
          <p:cNvSpPr>
            <a:spLocks noGrp="1"/>
          </p:cNvSpPr>
          <p:nvPr>
            <p:ph idx="1"/>
          </p:nvPr>
        </p:nvSpPr>
        <p:spPr/>
        <p:txBody>
          <a:bodyPr/>
          <a:lstStyle/>
          <a:p>
            <a:r>
              <a:rPr lang="en-US"/>
              <a:t>Introductions:</a:t>
            </a:r>
          </a:p>
          <a:p>
            <a:pPr lvl="1"/>
            <a:r>
              <a:rPr lang="en-US"/>
              <a:t>Council Co-Chairs: Heidi Driscoll &amp; Tim Piwowar</a:t>
            </a:r>
          </a:p>
          <a:p>
            <a:pPr lvl="1"/>
            <a:r>
              <a:rPr lang="en-US"/>
              <a:t>New Council members</a:t>
            </a:r>
          </a:p>
          <a:p>
            <a:pPr lvl="2"/>
            <a:r>
              <a:rPr lang="en-US"/>
              <a:t>Erin Cooley</a:t>
            </a:r>
          </a:p>
          <a:p>
            <a:pPr lvl="2"/>
            <a:r>
              <a:rPr lang="en-US"/>
              <a:t>Glen McKay</a:t>
            </a:r>
          </a:p>
          <a:p>
            <a:pPr lvl="2"/>
            <a:r>
              <a:rPr lang="en-US"/>
              <a:t>Andrew O’Leary</a:t>
            </a:r>
          </a:p>
          <a:p>
            <a:pPr lvl="2"/>
            <a:r>
              <a:rPr lang="en-US"/>
              <a:t>Yves Salomon-Fernández</a:t>
            </a:r>
          </a:p>
          <a:p>
            <a:pPr lvl="1"/>
            <a:r>
              <a:rPr lang="en-US"/>
              <a:t>Returning Council members</a:t>
            </a:r>
          </a:p>
          <a:p>
            <a:pPr lvl="1"/>
            <a:r>
              <a:rPr lang="en-US"/>
              <a:t>DESE staff </a:t>
            </a:r>
          </a:p>
          <a:p>
            <a:endParaRPr lang="en-US"/>
          </a:p>
        </p:txBody>
      </p:sp>
      <p:sp>
        <p:nvSpPr>
          <p:cNvPr id="3" name="Title 2">
            <a:extLst>
              <a:ext uri="{FF2B5EF4-FFF2-40B4-BE49-F238E27FC236}">
                <a16:creationId xmlns:a16="http://schemas.microsoft.com/office/drawing/2014/main" id="{11789306-3D9E-47FF-8E33-3FC25833F8D7}"/>
              </a:ext>
            </a:extLst>
          </p:cNvPr>
          <p:cNvSpPr>
            <a:spLocks noGrp="1"/>
          </p:cNvSpPr>
          <p:nvPr>
            <p:ph type="title"/>
          </p:nvPr>
        </p:nvSpPr>
        <p:spPr/>
        <p:txBody>
          <a:bodyPr/>
          <a:lstStyle/>
          <a:p>
            <a:r>
              <a:rPr lang="en-US"/>
              <a:t>Welcome and Introductions</a:t>
            </a:r>
          </a:p>
        </p:txBody>
      </p:sp>
    </p:spTree>
    <p:extLst>
      <p:ext uri="{BB962C8B-B14F-4D97-AF65-F5344CB8AC3E}">
        <p14:creationId xmlns:p14="http://schemas.microsoft.com/office/powerpoint/2010/main" val="10103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42C6E1-57B4-40FD-A9B6-AC83C8893DA9}"/>
              </a:ext>
            </a:extLst>
          </p:cNvPr>
          <p:cNvSpPr>
            <a:spLocks noGrp="1"/>
          </p:cNvSpPr>
          <p:nvPr>
            <p:ph idx="1"/>
          </p:nvPr>
        </p:nvSpPr>
        <p:spPr>
          <a:xfrm>
            <a:off x="838200" y="2086984"/>
            <a:ext cx="10515600" cy="4279949"/>
          </a:xfrm>
        </p:spPr>
        <p:txBody>
          <a:bodyPr>
            <a:normAutofit fontScale="77500" lnSpcReduction="20000"/>
          </a:bodyPr>
          <a:lstStyle/>
          <a:p>
            <a:r>
              <a:rPr lang="en-US"/>
              <a:t>Promote risk-taking by not assigning specific comments to individual members in meeting summaries &amp; minutes. </a:t>
            </a:r>
          </a:p>
          <a:p>
            <a:r>
              <a:rPr lang="en-US"/>
              <a:t>Maintain respect before, during, &amp; after meetings. </a:t>
            </a:r>
          </a:p>
          <a:p>
            <a:r>
              <a:rPr lang="en-US"/>
              <a:t>Seek clarification &amp; check understanding to avoid mistakenly attributing ideas to an individual or organization represented on the council. </a:t>
            </a:r>
          </a:p>
          <a:p>
            <a:r>
              <a:rPr lang="en-US"/>
              <a:t>Keep improvements in student learning at the core of the discussions. Students should drive the conversation. </a:t>
            </a:r>
          </a:p>
          <a:p>
            <a:r>
              <a:rPr lang="en-US"/>
              <a:t>Stay engaged in the issues. </a:t>
            </a:r>
          </a:p>
          <a:p>
            <a:r>
              <a:rPr lang="en-US"/>
              <a:t>Actively address implicit biases &amp; instill cultural proficiency in discussions. </a:t>
            </a:r>
          </a:p>
          <a:p>
            <a:r>
              <a:rPr lang="en-US"/>
              <a:t>Encourage discussion from all voices of members. Be additive, not repetitive. </a:t>
            </a:r>
          </a:p>
          <a:p>
            <a:r>
              <a:rPr lang="en-US"/>
              <a:t>Let members know if pre-reading or other pre-meeting assignments require more than 30 minutes of preparation time. </a:t>
            </a:r>
          </a:p>
          <a:p>
            <a:r>
              <a:rPr lang="en-US"/>
              <a:t>Make it fun!</a:t>
            </a:r>
          </a:p>
        </p:txBody>
      </p:sp>
      <p:sp>
        <p:nvSpPr>
          <p:cNvPr id="3" name="Title 2">
            <a:extLst>
              <a:ext uri="{FF2B5EF4-FFF2-40B4-BE49-F238E27FC236}">
                <a16:creationId xmlns:a16="http://schemas.microsoft.com/office/drawing/2014/main" id="{471E34FA-666D-4BCD-AF62-50295267C1CB}"/>
              </a:ext>
            </a:extLst>
          </p:cNvPr>
          <p:cNvSpPr>
            <a:spLocks noGrp="1"/>
          </p:cNvSpPr>
          <p:nvPr>
            <p:ph type="title"/>
          </p:nvPr>
        </p:nvSpPr>
        <p:spPr/>
        <p:txBody>
          <a:bodyPr/>
          <a:lstStyle/>
          <a:p>
            <a:r>
              <a:rPr lang="en-US"/>
              <a:t>Discussion Norms and Meeting Protocols</a:t>
            </a:r>
          </a:p>
        </p:txBody>
      </p:sp>
    </p:spTree>
    <p:extLst>
      <p:ext uri="{BB962C8B-B14F-4D97-AF65-F5344CB8AC3E}">
        <p14:creationId xmlns:p14="http://schemas.microsoft.com/office/powerpoint/2010/main" val="424328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386079" y="2088523"/>
            <a:ext cx="9729473" cy="2689908"/>
          </a:xfrm>
        </p:spPr>
        <p:txBody>
          <a:bodyPr>
            <a:normAutofit fontScale="90000"/>
          </a:bodyPr>
          <a:lstStyle/>
          <a:p>
            <a:r>
              <a:rPr lang="en-US" sz="4800" dirty="0">
                <a:solidFill>
                  <a:schemeClr val="tx2"/>
                </a:solidFill>
                <a:latin typeface="Arial"/>
                <a:cs typeface="Arial"/>
              </a:rPr>
              <a:t>Our Way Forward: </a:t>
            </a:r>
            <a:br>
              <a:rPr lang="en-US" sz="4800" dirty="0">
                <a:latin typeface="Arial"/>
                <a:cs typeface="Arial"/>
              </a:rPr>
            </a:br>
            <a:r>
              <a:rPr lang="en-US" sz="3600" dirty="0">
                <a:solidFill>
                  <a:schemeClr val="tx2"/>
                </a:solidFill>
                <a:latin typeface="Arial"/>
                <a:cs typeface="Arial"/>
              </a:rPr>
              <a:t>An update to advisory councils on DESE's Educational Vision</a:t>
            </a:r>
            <a:br>
              <a:rPr lang="en-US" sz="3600" dirty="0">
                <a:latin typeface="Arial"/>
                <a:cs typeface="Arial"/>
              </a:rPr>
            </a:br>
            <a:br>
              <a:rPr lang="en-US" sz="3600" dirty="0">
                <a:latin typeface="Arial"/>
                <a:cs typeface="Arial"/>
              </a:rPr>
            </a:br>
            <a:br>
              <a:rPr lang="en-US" sz="3600" dirty="0">
                <a:latin typeface="Arial"/>
                <a:cs typeface="Arial"/>
              </a:rPr>
            </a:br>
            <a:br>
              <a:rPr lang="en-US" sz="3600" dirty="0">
                <a:latin typeface="Arial"/>
                <a:cs typeface="Arial"/>
              </a:rPr>
            </a:br>
            <a:r>
              <a:rPr lang="en-US" sz="3600" dirty="0">
                <a:solidFill>
                  <a:schemeClr val="tx2"/>
                </a:solidFill>
                <a:latin typeface="Arial"/>
                <a:cs typeface="Arial"/>
              </a:rPr>
              <a:t>Accountability and Assistance Advisory Council</a:t>
            </a:r>
            <a:br>
              <a:rPr lang="en-US" sz="3600" dirty="0">
                <a:latin typeface="Arial"/>
                <a:cs typeface="Arial"/>
              </a:rPr>
            </a:br>
            <a:r>
              <a:rPr lang="en-US" sz="3600" dirty="0">
                <a:solidFill>
                  <a:schemeClr val="tx2"/>
                </a:solidFill>
                <a:latin typeface="Arial"/>
                <a:cs typeface="Arial"/>
              </a:rPr>
              <a:t>October 4, 2023</a:t>
            </a:r>
          </a:p>
          <a:p>
            <a:endParaRPr lang="en-US" sz="4800" dirty="0">
              <a:solidFill>
                <a:schemeClr val="tx2"/>
              </a:solidFill>
            </a:endParaRP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299194" y="5608388"/>
            <a:ext cx="11010297" cy="661471"/>
          </a:xfrm>
        </p:spPr>
        <p:txBody>
          <a:bodyPr vert="horz" lIns="91440" tIns="45720" rIns="91440" bIns="45720" rtlCol="0" anchor="t">
            <a:normAutofit/>
          </a:bodyPr>
          <a:lstStyle/>
          <a:p>
            <a:r>
              <a:rPr lang="en-US" dirty="0">
                <a:latin typeface="Arial"/>
                <a:cs typeface="Arial"/>
              </a:rPr>
              <a:t>September 2023</a:t>
            </a:r>
            <a:endParaRPr lang="en-US" dirty="0"/>
          </a:p>
        </p:txBody>
      </p:sp>
    </p:spTree>
    <p:extLst>
      <p:ext uri="{BB962C8B-B14F-4D97-AF65-F5344CB8AC3E}">
        <p14:creationId xmlns:p14="http://schemas.microsoft.com/office/powerpoint/2010/main" val="3878572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C0A7C6-6ADE-DF50-441F-5FC3FD077D86}"/>
              </a:ext>
            </a:extLst>
          </p:cNvPr>
          <p:cNvSpPr>
            <a:spLocks noGrp="1"/>
          </p:cNvSpPr>
          <p:nvPr>
            <p:ph type="title"/>
          </p:nvPr>
        </p:nvSpPr>
        <p:spPr/>
        <p:txBody>
          <a:bodyPr/>
          <a:lstStyle/>
          <a:p>
            <a:r>
              <a:rPr lang="en-US" dirty="0">
                <a:latin typeface="Arial"/>
                <a:cs typeface="Arial"/>
              </a:rPr>
              <a:t>Context</a:t>
            </a:r>
            <a:endParaRPr lang="en-US" dirty="0"/>
          </a:p>
        </p:txBody>
      </p:sp>
      <p:sp>
        <p:nvSpPr>
          <p:cNvPr id="6" name="Content Placeholder 1">
            <a:extLst>
              <a:ext uri="{FF2B5EF4-FFF2-40B4-BE49-F238E27FC236}">
                <a16:creationId xmlns:a16="http://schemas.microsoft.com/office/drawing/2014/main" id="{42E3D0A3-7F39-9989-A212-4BA2E353B8D0}"/>
              </a:ext>
            </a:extLst>
          </p:cNvPr>
          <p:cNvSpPr>
            <a:spLocks noGrp="1"/>
          </p:cNvSpPr>
          <p:nvPr/>
        </p:nvSpPr>
        <p:spPr>
          <a:xfrm>
            <a:off x="838200" y="2112815"/>
            <a:ext cx="10515600" cy="40525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Sans-Serif" panose="020B0604020202020204" pitchFamily="34" charset="0"/>
            </a:pPr>
            <a:r>
              <a:rPr lang="en-US" b="1" dirty="0">
                <a:latin typeface="Calibri"/>
                <a:cs typeface="Arial"/>
              </a:rPr>
              <a:t>April 2022</a:t>
            </a:r>
            <a:r>
              <a:rPr lang="en-US" dirty="0">
                <a:latin typeface="Calibri"/>
                <a:cs typeface="Arial"/>
              </a:rPr>
              <a:t>: A working group began updating the Department's </a:t>
            </a:r>
            <a:r>
              <a:rPr lang="en-US">
                <a:latin typeface="Calibri"/>
                <a:cs typeface="Arial"/>
              </a:rPr>
              <a:t>Educational Vision using our Racial Equity Decision-making Tool</a:t>
            </a:r>
            <a:endParaRPr lang="en-US"/>
          </a:p>
          <a:p>
            <a:pPr marL="285750" indent="-285750">
              <a:lnSpc>
                <a:spcPct val="100000"/>
              </a:lnSpc>
              <a:spcBef>
                <a:spcPts val="0"/>
              </a:spcBef>
              <a:buFont typeface="Arial,Sans-Serif" panose="020B0604020202020204" pitchFamily="34" charset="0"/>
            </a:pPr>
            <a:r>
              <a:rPr lang="en-US" b="1" dirty="0">
                <a:latin typeface="Calibri"/>
                <a:cs typeface="Arial"/>
              </a:rPr>
              <a:t>June – November 2022</a:t>
            </a:r>
            <a:r>
              <a:rPr lang="en-US" dirty="0">
                <a:latin typeface="Calibri"/>
                <a:cs typeface="Arial"/>
              </a:rPr>
              <a:t>: The working group engaged various stakeholders to provide input on the vision</a:t>
            </a:r>
          </a:p>
          <a:p>
            <a:pPr marL="285750" indent="-285750">
              <a:lnSpc>
                <a:spcPct val="100000"/>
              </a:lnSpc>
              <a:spcBef>
                <a:spcPts val="0"/>
              </a:spcBef>
              <a:buFont typeface="Arial,Sans-Serif" panose="020B0604020202020204" pitchFamily="34" charset="0"/>
            </a:pPr>
            <a:r>
              <a:rPr lang="en-US" b="1" dirty="0">
                <a:latin typeface="Calibri"/>
                <a:cs typeface="Arial"/>
              </a:rPr>
              <a:t>December 2022</a:t>
            </a:r>
            <a:r>
              <a:rPr lang="en-US" dirty="0">
                <a:latin typeface="Calibri"/>
                <a:cs typeface="Arial"/>
              </a:rPr>
              <a:t>: Final Educational Vision drafted</a:t>
            </a:r>
          </a:p>
          <a:p>
            <a:pPr marL="285750" indent="-285750">
              <a:lnSpc>
                <a:spcPct val="100000"/>
              </a:lnSpc>
              <a:spcBef>
                <a:spcPts val="0"/>
              </a:spcBef>
              <a:buFont typeface="Arial,Sans-Serif" panose="020B0604020202020204" pitchFamily="34" charset="0"/>
            </a:pPr>
            <a:r>
              <a:rPr lang="en-US" b="1" dirty="0">
                <a:latin typeface="Calibri"/>
                <a:cs typeface="Arial"/>
              </a:rPr>
              <a:t>January 2023</a:t>
            </a:r>
            <a:r>
              <a:rPr lang="en-US" dirty="0">
                <a:latin typeface="Calibri"/>
                <a:cs typeface="Arial"/>
              </a:rPr>
              <a:t>: Commissioner's leadership cabinet drafted Strategic Objectives and priority focus areas aligned to the new vision</a:t>
            </a:r>
          </a:p>
        </p:txBody>
      </p:sp>
      <p:pic>
        <p:nvPicPr>
          <p:cNvPr id="7" name="Picture 6" descr="Educational Vision">
            <a:extLst>
              <a:ext uri="{FF2B5EF4-FFF2-40B4-BE49-F238E27FC236}">
                <a16:creationId xmlns:a16="http://schemas.microsoft.com/office/drawing/2014/main" id="{2A6DD997-8601-F03F-0253-B0A17D780693}"/>
              </a:ext>
            </a:extLst>
          </p:cNvPr>
          <p:cNvPicPr>
            <a:picLocks noChangeAspect="1"/>
          </p:cNvPicPr>
          <p:nvPr/>
        </p:nvPicPr>
        <p:blipFill>
          <a:blip r:embed="rId2"/>
          <a:stretch>
            <a:fillRect/>
          </a:stretch>
        </p:blipFill>
        <p:spPr>
          <a:xfrm>
            <a:off x="9968962" y="102595"/>
            <a:ext cx="2095500" cy="2390775"/>
          </a:xfrm>
          <a:prstGeom prst="rect">
            <a:avLst/>
          </a:prstGeom>
        </p:spPr>
      </p:pic>
    </p:spTree>
    <p:extLst>
      <p:ext uri="{BB962C8B-B14F-4D97-AF65-F5344CB8AC3E}">
        <p14:creationId xmlns:p14="http://schemas.microsoft.com/office/powerpoint/2010/main" val="266571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1268-2539-6304-C418-D95F17253B83}"/>
              </a:ext>
            </a:extLst>
          </p:cNvPr>
          <p:cNvSpPr txBox="1">
            <a:spLocks noGrp="1"/>
          </p:cNvSpPr>
          <p:nvPr>
            <p:ph type="title" idx="4294967295"/>
          </p:nvPr>
        </p:nvSpPr>
        <p:spPr>
          <a:xfrm>
            <a:off x="710339" y="218116"/>
            <a:ext cx="1077132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n-lt"/>
                <a:ea typeface="+mn-ea"/>
                <a:cs typeface="+mn-cs"/>
                <a:hlinkClick r:id="rId3">
                  <a:extLst>
                    <a:ext uri="{A12FA001-AC4F-418D-AE19-62706E023703}">
                      <ahyp:hlinkClr xmlns:ahyp="http://schemas.microsoft.com/office/drawing/2018/hyperlinkcolor" val="tx"/>
                    </a:ext>
                  </a:extLst>
                </a:hlinkClick>
              </a:rPr>
              <a:t>DESE's Educational Vision - Goal</a:t>
            </a:r>
            <a:endParaRPr kumimoji="0" lang="en-US" sz="2400" b="0"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n-lt"/>
              <a:ea typeface="+mn-ea"/>
              <a:cs typeface="+mn-cs"/>
            </a:endParaRPr>
          </a:p>
        </p:txBody>
      </p:sp>
      <p:sp>
        <p:nvSpPr>
          <p:cNvPr id="3" name="Rectangle 2">
            <a:extLst>
              <a:ext uri="{FF2B5EF4-FFF2-40B4-BE49-F238E27FC236}">
                <a16:creationId xmlns:a16="http://schemas.microsoft.com/office/drawing/2014/main" id="{BE7C9028-F593-42AE-DFB3-5F7B5756FBBF}"/>
              </a:ext>
            </a:extLst>
          </p:cNvPr>
          <p:cNvSpPr/>
          <p:nvPr/>
        </p:nvSpPr>
        <p:spPr>
          <a:xfrm>
            <a:off x="585019" y="913793"/>
            <a:ext cx="5510444" cy="818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cs typeface="Segoe UI"/>
              </a:rPr>
              <a:t>As a result of their public education in Massachusetts, students will: </a:t>
            </a:r>
            <a:endParaRPr lang="en-US"/>
          </a:p>
        </p:txBody>
      </p:sp>
      <p:sp>
        <p:nvSpPr>
          <p:cNvPr id="5" name="Title 1">
            <a:extLst>
              <a:ext uri="{FF2B5EF4-FFF2-40B4-BE49-F238E27FC236}">
                <a16:creationId xmlns:a16="http://schemas.microsoft.com/office/drawing/2014/main" id="{765A2C15-44B1-1499-1E40-3C3FED2FEC04}"/>
              </a:ext>
            </a:extLst>
          </p:cNvPr>
          <p:cNvSpPr txBox="1">
            <a:spLocks/>
          </p:cNvSpPr>
          <p:nvPr/>
        </p:nvSpPr>
        <p:spPr>
          <a:xfrm>
            <a:off x="585019" y="1795037"/>
            <a:ext cx="5510525" cy="4563245"/>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b="1" dirty="0">
                <a:ea typeface="+mn-lt"/>
                <a:cs typeface="+mn-lt"/>
              </a:rPr>
              <a:t>Attain academic knowledge and skills: </a:t>
            </a:r>
            <a:r>
              <a:rPr lang="en-US" dirty="0">
                <a:ea typeface="+mn-lt"/>
                <a:cs typeface="+mn-lt"/>
              </a:rPr>
              <a:t>achieve in a comprehensive and diverse range of subjects and apply their competencies in relevant, real-world contexts.</a:t>
            </a:r>
            <a:endParaRPr lang="en-US" dirty="0">
              <a:cs typeface="Calibri"/>
            </a:endParaRPr>
          </a:p>
          <a:p>
            <a:pPr marL="285750" indent="-285750">
              <a:buFont typeface="Arial"/>
              <a:buChar char="•"/>
            </a:pPr>
            <a:r>
              <a:rPr lang="en-US" b="1" dirty="0">
                <a:ea typeface="+mn-lt"/>
                <a:cs typeface="+mn-lt"/>
              </a:rPr>
              <a:t>Understand and value self</a:t>
            </a:r>
            <a:r>
              <a:rPr lang="en-US" dirty="0">
                <a:ea typeface="+mn-lt"/>
                <a:cs typeface="+mn-lt"/>
              </a:rPr>
              <a:t>: know their own strengths, interests, and areas of growth, be self-aware, be a self-advocate, and make responsible decisions. </a:t>
            </a:r>
            <a:endParaRPr lang="en-US" dirty="0">
              <a:cs typeface="Calibri"/>
            </a:endParaRPr>
          </a:p>
          <a:p>
            <a:pPr marL="285750" indent="-285750">
              <a:buFont typeface="Arial"/>
              <a:buChar char="•"/>
            </a:pPr>
            <a:r>
              <a:rPr lang="en-US" b="1" dirty="0">
                <a:ea typeface="+mn-lt"/>
                <a:cs typeface="+mn-lt"/>
              </a:rPr>
              <a:t>Understand and value others</a:t>
            </a:r>
            <a:r>
              <a:rPr lang="en-US" dirty="0">
                <a:ea typeface="+mn-lt"/>
                <a:cs typeface="+mn-lt"/>
              </a:rPr>
              <a:t>: understand differences and multiple perspectives, empathize with others, and build connections with peers and adults.</a:t>
            </a:r>
            <a:endParaRPr lang="en-US" dirty="0">
              <a:cs typeface="Calibri"/>
            </a:endParaRPr>
          </a:p>
          <a:p>
            <a:pPr marL="285750" indent="-285750">
              <a:buFont typeface="Arial"/>
              <a:buChar char="•"/>
            </a:pPr>
            <a:r>
              <a:rPr lang="en-US" b="1" dirty="0">
                <a:ea typeface="+mn-lt"/>
                <a:cs typeface="+mn-lt"/>
              </a:rPr>
              <a:t>Engage with the world</a:t>
            </a:r>
            <a:r>
              <a:rPr lang="en-US" dirty="0">
                <a:ea typeface="+mn-lt"/>
                <a:cs typeface="+mn-lt"/>
              </a:rPr>
              <a:t>: understand and think critically about local, national, and world events and societal systems; and create positive change through civic action.</a:t>
            </a:r>
          </a:p>
        </p:txBody>
      </p:sp>
      <p:cxnSp>
        <p:nvCxnSpPr>
          <p:cNvPr id="7" name="Straight Connector 6" descr="line">
            <a:extLst>
              <a:ext uri="{FF2B5EF4-FFF2-40B4-BE49-F238E27FC236}">
                <a16:creationId xmlns:a16="http://schemas.microsoft.com/office/drawing/2014/main" id="{E5AD658C-4923-4FC4-5580-F748ECE0399B}"/>
              </a:ext>
            </a:extLst>
          </p:cNvPr>
          <p:cNvCxnSpPr>
            <a:cxnSpLocks/>
          </p:cNvCxnSpPr>
          <p:nvPr/>
        </p:nvCxnSpPr>
        <p:spPr>
          <a:xfrm>
            <a:off x="6294782" y="2071380"/>
            <a:ext cx="0" cy="3624146"/>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E856A41-DF8C-2547-35EB-EB88A7C85FEC}"/>
              </a:ext>
            </a:extLst>
          </p:cNvPr>
          <p:cNvSpPr txBox="1">
            <a:spLocks/>
          </p:cNvSpPr>
          <p:nvPr/>
        </p:nvSpPr>
        <p:spPr>
          <a:xfrm>
            <a:off x="6557558" y="1795037"/>
            <a:ext cx="5164178" cy="456324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b="1">
                <a:ea typeface="+mn-lt"/>
                <a:cs typeface="+mn-lt"/>
              </a:rPr>
              <a:t>Be curious and creative:</a:t>
            </a:r>
            <a:r>
              <a:rPr lang="en-US">
                <a:ea typeface="+mn-lt"/>
                <a:cs typeface="+mn-lt"/>
              </a:rPr>
              <a:t> find joy in learning, pursue their interests, and use innovative thinking to approach opportunities and solve challenges, including those previously unseen. </a:t>
            </a:r>
            <a:endParaRPr lang="en-US">
              <a:cs typeface="Calibri"/>
            </a:endParaRPr>
          </a:p>
          <a:p>
            <a:pPr marL="285750" indent="-285750">
              <a:buFont typeface="Arial"/>
              <a:buChar char="•"/>
            </a:pPr>
            <a:r>
              <a:rPr lang="en-US" b="1">
                <a:ea typeface="+mn-lt"/>
                <a:cs typeface="+mn-lt"/>
              </a:rPr>
              <a:t>Shape their path: </a:t>
            </a:r>
            <a:r>
              <a:rPr lang="en-US">
                <a:ea typeface="+mn-lt"/>
                <a:cs typeface="+mn-lt"/>
              </a:rPr>
              <a:t>be well prepared to thrive in college and/or career and be positioned for lifelong learning. </a:t>
            </a:r>
            <a:endParaRPr lang="en-US">
              <a:cs typeface="Calibri"/>
            </a:endParaRPr>
          </a:p>
          <a:p>
            <a:pPr marL="285750" indent="-285750">
              <a:buFont typeface="Arial"/>
              <a:buChar char="•"/>
            </a:pPr>
            <a:r>
              <a:rPr lang="en-US" b="1">
                <a:ea typeface="+mn-lt"/>
                <a:cs typeface="+mn-lt"/>
              </a:rPr>
              <a:t>Feel connected: </a:t>
            </a:r>
            <a:r>
              <a:rPr lang="en-US">
                <a:ea typeface="+mn-lt"/>
                <a:cs typeface="+mn-lt"/>
              </a:rPr>
              <a:t>see themselves as valuable and involved members of their communities and be aware of their independence and interdependence.</a:t>
            </a:r>
            <a:endParaRPr lang="en-US">
              <a:cs typeface="Calibri"/>
            </a:endParaRPr>
          </a:p>
          <a:p>
            <a:pPr marL="285750" indent="-285750">
              <a:buFont typeface="Arial"/>
              <a:buChar char="•"/>
            </a:pPr>
            <a:r>
              <a:rPr lang="en-US" b="1">
                <a:ea typeface="+mn-lt"/>
                <a:cs typeface="+mn-lt"/>
              </a:rPr>
              <a:t>Be empowered: </a:t>
            </a:r>
            <a:r>
              <a:rPr lang="en-US">
                <a:ea typeface="+mn-lt"/>
                <a:cs typeface="+mn-lt"/>
              </a:rPr>
              <a:t>play a role in advocating for equity, justice, and liberty in their communities and beyond. </a:t>
            </a:r>
          </a:p>
          <a:p>
            <a:pPr>
              <a:spcBef>
                <a:spcPts val="1000"/>
              </a:spcBef>
            </a:pPr>
            <a:endParaRPr lang="en-US" b="1">
              <a:solidFill>
                <a:schemeClr val="tx2"/>
              </a:solidFill>
              <a:latin typeface="Calibri"/>
              <a:cs typeface="Calibri"/>
            </a:endParaRPr>
          </a:p>
        </p:txBody>
      </p:sp>
      <p:sp>
        <p:nvSpPr>
          <p:cNvPr id="4" name="Rectangle 3">
            <a:extLst>
              <a:ext uri="{FF2B5EF4-FFF2-40B4-BE49-F238E27FC236}">
                <a16:creationId xmlns:a16="http://schemas.microsoft.com/office/drawing/2014/main" id="{E90E30C8-9852-BE2A-F4AC-551A873641FA}"/>
              </a:ext>
            </a:extLst>
          </p:cNvPr>
          <p:cNvSpPr/>
          <p:nvPr/>
        </p:nvSpPr>
        <p:spPr>
          <a:xfrm>
            <a:off x="6534880" y="913792"/>
            <a:ext cx="5207733" cy="839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cs typeface="Segoe UI"/>
              </a:rPr>
              <a:t>So that they can...</a:t>
            </a:r>
            <a:endParaRPr lang="en-US"/>
          </a:p>
        </p:txBody>
      </p:sp>
    </p:spTree>
    <p:extLst>
      <p:ext uri="{BB962C8B-B14F-4D97-AF65-F5344CB8AC3E}">
        <p14:creationId xmlns:p14="http://schemas.microsoft.com/office/powerpoint/2010/main" val="1614175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Bettencourt, Helene H. (DESE)</DisplayName>
        <AccountId>18</AccountId>
        <AccountType/>
      </UserInfo>
      <UserInfo>
        <DisplayName>Foley, Kinnon (DESE)</DisplayName>
        <AccountId>1477</AccountId>
        <AccountType/>
      </UserInfo>
    </SharedWithUsers>
    <TaxCatchAll xmlns="fdcd57df-05e8-4749-9cc8-5afe3dcd00a5" xsi:nil="true"/>
    <lcf76f155ced4ddcb4097134ff3c332f xmlns="5429861b-d0a8-4a2b-aa37-e22066898d5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084360EEB03544AB4CAC2FBAAFAD77" ma:contentTypeVersion="13" ma:contentTypeDescription="Create a new document." ma:contentTypeScope="" ma:versionID="81be13795693f99173b109bf5e134878">
  <xsd:schema xmlns:xsd="http://www.w3.org/2001/XMLSchema" xmlns:xs="http://www.w3.org/2001/XMLSchema" xmlns:p="http://schemas.microsoft.com/office/2006/metadata/properties" xmlns:ns2="5429861b-d0a8-4a2b-aa37-e22066898d50" xmlns:ns3="fdcd57df-05e8-4749-9cc8-5afe3dcd00a5" targetNamespace="http://schemas.microsoft.com/office/2006/metadata/properties" ma:root="true" ma:fieldsID="8eaa913478b4d575de5b990a4dda4774" ns2:_="" ns3:_="">
    <xsd:import namespace="5429861b-d0a8-4a2b-aa37-e22066898d5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29861b-d0a8-4a2b-aa37-e22066898d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schemas.microsoft.com/office/2006/documentManagement/types"/>
    <ds:schemaRef ds:uri="http://www.w3.org/XML/1998/namespace"/>
    <ds:schemaRef ds:uri="http://purl.org/dc/terms/"/>
    <ds:schemaRef ds:uri="http://purl.org/dc/dcmitype/"/>
    <ds:schemaRef ds:uri="http://schemas.microsoft.com/office/2006/metadata/properties"/>
    <ds:schemaRef ds:uri="fdcd57df-05e8-4749-9cc8-5afe3dcd00a5"/>
    <ds:schemaRef ds:uri="5429861b-d0a8-4a2b-aa37-e22066898d50"/>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33BD4081-81A6-4C1C-A532-389A85A452EF}">
  <ds:schemaRefs>
    <ds:schemaRef ds:uri="5429861b-d0a8-4a2b-aa37-e22066898d50"/>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17</TotalTime>
  <Words>1950</Words>
  <Application>Microsoft Office PowerPoint</Application>
  <PresentationFormat>Widescreen</PresentationFormat>
  <Paragraphs>476</Paragraphs>
  <Slides>29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Arial,Sans-Serif</vt:lpstr>
      <vt:lpstr>inherit</vt:lpstr>
      <vt:lpstr>Arial</vt:lpstr>
      <vt:lpstr>Calibri</vt:lpstr>
      <vt:lpstr>Calibri Light</vt:lpstr>
      <vt:lpstr>Segoe UI Semibold</vt:lpstr>
      <vt:lpstr>Office Theme</vt:lpstr>
      <vt:lpstr>1_Office Theme</vt:lpstr>
      <vt:lpstr>Accountability and Assistance Advisory Council Meeting</vt:lpstr>
      <vt:lpstr>Agenda</vt:lpstr>
      <vt:lpstr>Welcome, Introductions, and Review of Norms</vt:lpstr>
      <vt:lpstr>Virtual Meeting Housekeeping</vt:lpstr>
      <vt:lpstr>Welcome and Introductions</vt:lpstr>
      <vt:lpstr>Discussion Norms and Meeting Protocols</vt:lpstr>
      <vt:lpstr>Our Way Forward:  An update to advisory councils on DESE's Educational Vision    Accountability and Assistance Advisory Council October 4, 2023 </vt:lpstr>
      <vt:lpstr>Context</vt:lpstr>
      <vt:lpstr>DESE's Educational Vision - Goal</vt:lpstr>
      <vt:lpstr>DESE's Educational Vision - Student Learning Experience</vt:lpstr>
      <vt:lpstr>DESE's Strategic Objectives</vt:lpstr>
      <vt:lpstr>Discussion Questions</vt:lpstr>
      <vt:lpstr>Prioritization of Schools that Require Assistance</vt:lpstr>
      <vt:lpstr>Requiring assistance and intervention</vt:lpstr>
      <vt:lpstr>How will CDSP support districts with these schools?</vt:lpstr>
      <vt:lpstr>Continuum of Supports from CSDP</vt:lpstr>
      <vt:lpstr>Measuring Impact</vt:lpstr>
      <vt:lpstr>2023 MCAS and Accountability Results</vt:lpstr>
      <vt:lpstr>Key takeaways from state MCAS data</vt:lpstr>
      <vt:lpstr>2023 MCAS Results by Grade and Subject</vt:lpstr>
      <vt:lpstr>2023 ELA Results by Race/Ethnicity</vt:lpstr>
      <vt:lpstr>2023 Math Results by Race/Ethnicity</vt:lpstr>
      <vt:lpstr>2023 STE Results by Race/Ethnicity</vt:lpstr>
      <vt:lpstr>Accountability Results</vt:lpstr>
      <vt:lpstr>Overall Accountability Classification</vt:lpstr>
      <vt:lpstr>Progress Toward Improvement Targets</vt:lpstr>
      <vt:lpstr>Discussion</vt:lpstr>
      <vt:lpstr>Next Steps and Closing</vt:lpstr>
      <vt:lpstr>Upcoming Council Meetings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AAAC Presentation October 4, 2023</dc:title>
  <dc:creator>DESE</dc:creator>
  <cp:lastModifiedBy>Zou, Dong (EOE)</cp:lastModifiedBy>
  <cp:revision>2</cp:revision>
  <cp:lastPrinted>2023-09-15T12:48:17Z</cp:lastPrinted>
  <dcterms:created xsi:type="dcterms:W3CDTF">2022-10-11T20:32:22Z</dcterms:created>
  <dcterms:modified xsi:type="dcterms:W3CDTF">2023-11-14T19:20:23Z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14 2023 12:00AM</vt:lpwstr>
  </property>
</Properties>
</file>