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8" r:id="rId5"/>
  </p:sldMasterIdLst>
  <p:notesMasterIdLst>
    <p:notesMasterId r:id="rId28"/>
  </p:notesMasterIdLst>
  <p:handoutMasterIdLst>
    <p:handoutMasterId r:id="rId29"/>
  </p:handoutMasterIdLst>
  <p:sldIdLst>
    <p:sldId id="3394" r:id="rId6"/>
    <p:sldId id="3395" r:id="rId7"/>
    <p:sldId id="260" r:id="rId8"/>
    <p:sldId id="3370" r:id="rId9"/>
    <p:sldId id="3371" r:id="rId10"/>
    <p:sldId id="3368" r:id="rId11"/>
    <p:sldId id="3399" r:id="rId12"/>
    <p:sldId id="3402" r:id="rId13"/>
    <p:sldId id="3403" r:id="rId14"/>
    <p:sldId id="3400" r:id="rId15"/>
    <p:sldId id="3404" r:id="rId16"/>
    <p:sldId id="3406" r:id="rId17"/>
    <p:sldId id="3407" r:id="rId18"/>
    <p:sldId id="3409" r:id="rId19"/>
    <p:sldId id="3408" r:id="rId20"/>
    <p:sldId id="3413" r:id="rId21"/>
    <p:sldId id="3412" r:id="rId22"/>
    <p:sldId id="3410" r:id="rId23"/>
    <p:sldId id="3411" r:id="rId24"/>
    <p:sldId id="3414" r:id="rId25"/>
    <p:sldId id="3369" r:id="rId26"/>
    <p:sldId id="337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EE53E-A852-4E36-A515-57BEDD6C7D8A}" v="342" dt="2024-02-20T18:11:58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6385" autoAdjust="0"/>
  </p:normalViewPr>
  <p:slideViewPr>
    <p:cSldViewPr snapToGrid="0">
      <p:cViewPr varScale="1">
        <p:scale>
          <a:sx n="77" d="100"/>
          <a:sy n="77" d="100"/>
        </p:scale>
        <p:origin x="874" y="72"/>
      </p:cViewPr>
      <p:guideLst/>
    </p:cSldViewPr>
  </p:slideViewPr>
  <p:outlineViewPr>
    <p:cViewPr>
      <p:scale>
        <a:sx n="33" d="100"/>
        <a:sy n="33" d="100"/>
      </p:scale>
      <p:origin x="0" y="-49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n, Robert (DESE)" userId="S::robert.c.curtin@mass.gov::9284700e-ed31-4409-9ea9-d5bf75419e76" providerId="AD" clId="Web-{3A508453-3BE7-1762-6563-758AF4EA744F}"/>
    <pc:docChg chg="addSld modSld sldOrd">
      <pc:chgData name="Curtin, Robert (DESE)" userId="S::robert.c.curtin@mass.gov::9284700e-ed31-4409-9ea9-d5bf75419e76" providerId="AD" clId="Web-{3A508453-3BE7-1762-6563-758AF4EA744F}" dt="2023-12-06T03:16:17.095" v="1325" actId="20577"/>
      <pc:docMkLst>
        <pc:docMk/>
      </pc:docMkLst>
      <pc:sldChg chg="addSp delSp modSp add">
        <pc:chgData name="Curtin, Robert (DESE)" userId="S::robert.c.curtin@mass.gov::9284700e-ed31-4409-9ea9-d5bf75419e76" providerId="AD" clId="Web-{3A508453-3BE7-1762-6563-758AF4EA744F}" dt="2023-12-05T19:31:05.662" v="3"/>
        <pc:sldMkLst>
          <pc:docMk/>
          <pc:sldMk cId="2953902458" sldId="3408"/>
        </pc:sldMkLst>
        <pc:picChg chg="add del mod">
          <ac:chgData name="Curtin, Robert (DESE)" userId="S::robert.c.curtin@mass.gov::9284700e-ed31-4409-9ea9-d5bf75419e76" providerId="AD" clId="Web-{3A508453-3BE7-1762-6563-758AF4EA744F}" dt="2023-12-05T19:31:05.662" v="3"/>
          <ac:picMkLst>
            <pc:docMk/>
            <pc:sldMk cId="2953902458" sldId="3408"/>
            <ac:picMk id="2" creationId="{971CCC03-01E7-6B56-9641-73241ACA30D5}"/>
          </ac:picMkLst>
        </pc:picChg>
      </pc:sldChg>
      <pc:sldChg chg="add">
        <pc:chgData name="Curtin, Robert (DESE)" userId="S::robert.c.curtin@mass.gov::9284700e-ed31-4409-9ea9-d5bf75419e76" providerId="AD" clId="Web-{3A508453-3BE7-1762-6563-758AF4EA744F}" dt="2023-12-05T19:30:09.817" v="1"/>
        <pc:sldMkLst>
          <pc:docMk/>
          <pc:sldMk cId="1384269748" sldId="3409"/>
        </pc:sldMkLst>
      </pc:sldChg>
      <pc:sldChg chg="modSp add ord">
        <pc:chgData name="Curtin, Robert (DESE)" userId="S::robert.c.curtin@mass.gov::9284700e-ed31-4409-9ea9-d5bf75419e76" providerId="AD" clId="Web-{3A508453-3BE7-1762-6563-758AF4EA744F}" dt="2023-12-06T03:16:17.095" v="1325" actId="20577"/>
        <pc:sldMkLst>
          <pc:docMk/>
          <pc:sldMk cId="681355986" sldId="3410"/>
        </pc:sldMkLst>
        <pc:spChg chg="mod">
          <ac:chgData name="Curtin, Robert (DESE)" userId="S::robert.c.curtin@mass.gov::9284700e-ed31-4409-9ea9-d5bf75419e76" providerId="AD" clId="Web-{3A508453-3BE7-1762-6563-758AF4EA744F}" dt="2023-12-06T03:16:17.095" v="1325" actId="20577"/>
          <ac:spMkLst>
            <pc:docMk/>
            <pc:sldMk cId="681355986" sldId="3410"/>
            <ac:spMk id="6" creationId="{63172B47-86F5-433C-B42A-A36EC9AA5288}"/>
          </ac:spMkLst>
        </pc:spChg>
      </pc:sldChg>
      <pc:sldChg chg="addSp modSp new mod modClrScheme chgLayout">
        <pc:chgData name="Curtin, Robert (DESE)" userId="S::robert.c.curtin@mass.gov::9284700e-ed31-4409-9ea9-d5bf75419e76" providerId="AD" clId="Web-{3A508453-3BE7-1762-6563-758AF4EA744F}" dt="2023-12-05T20:25:40.740" v="1250" actId="20577"/>
        <pc:sldMkLst>
          <pc:docMk/>
          <pc:sldMk cId="1269132811" sldId="3411"/>
        </pc:sldMkLst>
        <pc:spChg chg="mod ord">
          <ac:chgData name="Curtin, Robert (DESE)" userId="S::robert.c.curtin@mass.gov::9284700e-ed31-4409-9ea9-d5bf75419e76" providerId="AD" clId="Web-{3A508453-3BE7-1762-6563-758AF4EA744F}" dt="2023-12-05T20:24:10.301" v="1166" actId="20577"/>
          <ac:spMkLst>
            <pc:docMk/>
            <pc:sldMk cId="1269132811" sldId="3411"/>
            <ac:spMk id="2" creationId="{E48A7BAD-F7FE-F122-5CA7-0B59BD9CAD32}"/>
          </ac:spMkLst>
        </pc:spChg>
        <pc:spChg chg="mod ord">
          <ac:chgData name="Curtin, Robert (DESE)" userId="S::robert.c.curtin@mass.gov::9284700e-ed31-4409-9ea9-d5bf75419e76" providerId="AD" clId="Web-{3A508453-3BE7-1762-6563-758AF4EA744F}" dt="2023-12-05T19:53:31.994" v="432"/>
          <ac:spMkLst>
            <pc:docMk/>
            <pc:sldMk cId="1269132811" sldId="3411"/>
            <ac:spMk id="3" creationId="{58CB5137-35B1-AAEC-A2D1-C1F21833C340}"/>
          </ac:spMkLst>
        </pc:spChg>
        <pc:spChg chg="add mod ord">
          <ac:chgData name="Curtin, Robert (DESE)" userId="S::robert.c.curtin@mass.gov::9284700e-ed31-4409-9ea9-d5bf75419e76" providerId="AD" clId="Web-{3A508453-3BE7-1762-6563-758AF4EA744F}" dt="2023-12-05T19:54:26.885" v="441" actId="20577"/>
          <ac:spMkLst>
            <pc:docMk/>
            <pc:sldMk cId="1269132811" sldId="3411"/>
            <ac:spMk id="4" creationId="{94CDB02E-1FBF-14DB-C232-ACA06AF0AE7E}"/>
          </ac:spMkLst>
        </pc:spChg>
        <pc:spChg chg="add mod ord">
          <ac:chgData name="Curtin, Robert (DESE)" userId="S::robert.c.curtin@mass.gov::9284700e-ed31-4409-9ea9-d5bf75419e76" providerId="AD" clId="Web-{3A508453-3BE7-1762-6563-758AF4EA744F}" dt="2023-12-05T19:54:39.776" v="446" actId="20577"/>
          <ac:spMkLst>
            <pc:docMk/>
            <pc:sldMk cId="1269132811" sldId="3411"/>
            <ac:spMk id="5" creationId="{7E6B7C83-3F2E-B084-94ED-088256988F7E}"/>
          </ac:spMkLst>
        </pc:spChg>
        <pc:spChg chg="add mod ord">
          <ac:chgData name="Curtin, Robert (DESE)" userId="S::robert.c.curtin@mass.gov::9284700e-ed31-4409-9ea9-d5bf75419e76" providerId="AD" clId="Web-{3A508453-3BE7-1762-6563-758AF4EA744F}" dt="2023-12-05T20:25:40.740" v="1250" actId="20577"/>
          <ac:spMkLst>
            <pc:docMk/>
            <pc:sldMk cId="1269132811" sldId="3411"/>
            <ac:spMk id="6" creationId="{74926C2D-AA83-D5F1-F05E-65B00941DAFD}"/>
          </ac:spMkLst>
        </pc:spChg>
      </pc:sldChg>
      <pc:sldChg chg="add">
        <pc:chgData name="Curtin, Robert (DESE)" userId="S::robert.c.curtin@mass.gov::9284700e-ed31-4409-9ea9-d5bf75419e76" providerId="AD" clId="Web-{3A508453-3BE7-1762-6563-758AF4EA744F}" dt="2023-12-05T19:32:00.538" v="8"/>
        <pc:sldMkLst>
          <pc:docMk/>
          <pc:sldMk cId="3981228726" sldId="3412"/>
        </pc:sldMkLst>
      </pc:sldChg>
      <pc:sldChg chg="add">
        <pc:chgData name="Curtin, Robert (DESE)" userId="S::robert.c.curtin@mass.gov::9284700e-ed31-4409-9ea9-d5bf75419e76" providerId="AD" clId="Web-{3A508453-3BE7-1762-6563-758AF4EA744F}" dt="2023-12-05T19:32:00.756" v="9"/>
        <pc:sldMkLst>
          <pc:docMk/>
          <pc:sldMk cId="1613427010" sldId="3413"/>
        </pc:sldMkLst>
      </pc:sldChg>
      <pc:sldChg chg="delSp modSp new mod modClrScheme chgLayout">
        <pc:chgData name="Curtin, Robert (DESE)" userId="S::robert.c.curtin@mass.gov::9284700e-ed31-4409-9ea9-d5bf75419e76" providerId="AD" clId="Web-{3A508453-3BE7-1762-6563-758AF4EA744F}" dt="2023-12-06T03:15:05.874" v="1302" actId="20577"/>
        <pc:sldMkLst>
          <pc:docMk/>
          <pc:sldMk cId="1319323934" sldId="3414"/>
        </pc:sldMkLst>
        <pc:spChg chg="del">
          <ac:chgData name="Curtin, Robert (DESE)" userId="S::robert.c.curtin@mass.gov::9284700e-ed31-4409-9ea9-d5bf75419e76" providerId="AD" clId="Web-{3A508453-3BE7-1762-6563-758AF4EA744F}" dt="2023-12-05T20:18:23.031" v="902"/>
          <ac:spMkLst>
            <pc:docMk/>
            <pc:sldMk cId="1319323934" sldId="3414"/>
            <ac:spMk id="2" creationId="{841DD06E-8F0A-EA47-DEE1-73342749D811}"/>
          </ac:spMkLst>
        </pc:spChg>
        <pc:spChg chg="mod ord">
          <ac:chgData name="Curtin, Robert (DESE)" userId="S::robert.c.curtin@mass.gov::9284700e-ed31-4409-9ea9-d5bf75419e76" providerId="AD" clId="Web-{3A508453-3BE7-1762-6563-758AF4EA744F}" dt="2023-12-06T03:15:05.874" v="1302" actId="20577"/>
          <ac:spMkLst>
            <pc:docMk/>
            <pc:sldMk cId="1319323934" sldId="3414"/>
            <ac:spMk id="3" creationId="{593E3B85-AF5D-DCAC-D1EA-22BDF4C0B857}"/>
          </ac:spMkLst>
        </pc:spChg>
        <pc:spChg chg="del">
          <ac:chgData name="Curtin, Robert (DESE)" userId="S::robert.c.curtin@mass.gov::9284700e-ed31-4409-9ea9-d5bf75419e76" providerId="AD" clId="Web-{3A508453-3BE7-1762-6563-758AF4EA744F}" dt="2023-12-05T20:18:23.031" v="902"/>
          <ac:spMkLst>
            <pc:docMk/>
            <pc:sldMk cId="1319323934" sldId="3414"/>
            <ac:spMk id="4" creationId="{337D1AE9-E85C-B5CB-2F15-3A2822ECAA3B}"/>
          </ac:spMkLst>
        </pc:spChg>
        <pc:spChg chg="del">
          <ac:chgData name="Curtin, Robert (DESE)" userId="S::robert.c.curtin@mass.gov::9284700e-ed31-4409-9ea9-d5bf75419e76" providerId="AD" clId="Web-{3A508453-3BE7-1762-6563-758AF4EA744F}" dt="2023-12-05T20:18:23.031" v="902"/>
          <ac:spMkLst>
            <pc:docMk/>
            <pc:sldMk cId="1319323934" sldId="3414"/>
            <ac:spMk id="5" creationId="{1E1F1F88-42FE-2C48-9CEC-EE092CEB9E65}"/>
          </ac:spMkLst>
        </pc:spChg>
        <pc:spChg chg="mod ord">
          <ac:chgData name="Curtin, Robert (DESE)" userId="S::robert.c.curtin@mass.gov::9284700e-ed31-4409-9ea9-d5bf75419e76" providerId="AD" clId="Web-{3A508453-3BE7-1762-6563-758AF4EA744F}" dt="2023-12-05T20:18:46.484" v="907" actId="20577"/>
          <ac:spMkLst>
            <pc:docMk/>
            <pc:sldMk cId="1319323934" sldId="3414"/>
            <ac:spMk id="6" creationId="{06E6DD04-10AE-AE19-A74B-BD77F81C2CC6}"/>
          </ac:spMkLst>
        </pc:spChg>
      </pc:sldChg>
    </pc:docChg>
  </pc:docChgLst>
  <pc:docChgLst>
    <pc:chgData name="Gonzales, Erica (DESE)" userId="427ee677-6162-42a0-9277-244131bf98e5" providerId="ADAL" clId="{D0A5AED5-CBF8-443B-A8BF-56C5F51E4943}"/>
    <pc:docChg chg="undo custSel addSld delSld modSld sldOrd">
      <pc:chgData name="Gonzales, Erica (DESE)" userId="427ee677-6162-42a0-9277-244131bf98e5" providerId="ADAL" clId="{D0A5AED5-CBF8-443B-A8BF-56C5F51E4943}" dt="2023-12-06T12:40:11.672" v="3622" actId="27636"/>
      <pc:docMkLst>
        <pc:docMk/>
      </pc:docMkLst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3878572461" sldId="257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2665711185" sldId="258"/>
        </pc:sldMkLst>
      </pc:sldChg>
      <pc:sldChg chg="modSp mod">
        <pc:chgData name="Gonzales, Erica (DESE)" userId="427ee677-6162-42a0-9277-244131bf98e5" providerId="ADAL" clId="{D0A5AED5-CBF8-443B-A8BF-56C5F51E4943}" dt="2023-11-30T17:16:26.825" v="58" actId="403"/>
        <pc:sldMkLst>
          <pc:docMk/>
          <pc:sldMk cId="4086479608" sldId="260"/>
        </pc:sldMkLst>
        <pc:spChg chg="mod">
          <ac:chgData name="Gonzales, Erica (DESE)" userId="427ee677-6162-42a0-9277-244131bf98e5" providerId="ADAL" clId="{D0A5AED5-CBF8-443B-A8BF-56C5F51E4943}" dt="2023-11-30T17:16:26.825" v="58" actId="403"/>
          <ac:spMkLst>
            <pc:docMk/>
            <pc:sldMk cId="4086479608" sldId="260"/>
            <ac:spMk id="2" creationId="{FF5FAECB-8DB9-6923-DAF2-C11C93F9DBAA}"/>
          </ac:spMkLst>
        </pc:spChg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1766890895" sldId="261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1080877899" sldId="262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1601522152" sldId="264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54714780" sldId="265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986511755" sldId="266"/>
        </pc:sldMkLst>
      </pc:sldChg>
      <pc:sldChg chg="del ord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1638879376" sldId="272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2763614926" sldId="274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2085975492" sldId="277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2761855106" sldId="278"/>
        </pc:sldMkLst>
      </pc:sldChg>
      <pc:sldChg chg="modSp mod">
        <pc:chgData name="Gonzales, Erica (DESE)" userId="427ee677-6162-42a0-9277-244131bf98e5" providerId="ADAL" clId="{D0A5AED5-CBF8-443B-A8BF-56C5F51E4943}" dt="2023-11-30T17:16:30.838" v="59" actId="403"/>
        <pc:sldMkLst>
          <pc:docMk/>
          <pc:sldMk cId="21920278" sldId="3368"/>
        </pc:sldMkLst>
        <pc:spChg chg="mod">
          <ac:chgData name="Gonzales, Erica (DESE)" userId="427ee677-6162-42a0-9277-244131bf98e5" providerId="ADAL" clId="{D0A5AED5-CBF8-443B-A8BF-56C5F51E4943}" dt="2023-11-30T17:16:30.838" v="59" actId="403"/>
          <ac:spMkLst>
            <pc:docMk/>
            <pc:sldMk cId="21920278" sldId="3368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D0A5AED5-CBF8-443B-A8BF-56C5F51E4943}" dt="2023-11-30T17:16:41.802" v="62" actId="403"/>
        <pc:sldMkLst>
          <pc:docMk/>
          <pc:sldMk cId="3426777716" sldId="3369"/>
        </pc:sldMkLst>
        <pc:spChg chg="mod">
          <ac:chgData name="Gonzales, Erica (DESE)" userId="427ee677-6162-42a0-9277-244131bf98e5" providerId="ADAL" clId="{D0A5AED5-CBF8-443B-A8BF-56C5F51E4943}" dt="2023-11-30T17:16:41.802" v="62" actId="403"/>
          <ac:spMkLst>
            <pc:docMk/>
            <pc:sldMk cId="3426777716" sldId="3369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D0A5AED5-CBF8-443B-A8BF-56C5F51E4943}" dt="2023-11-30T17:14:29.003" v="25" actId="6549"/>
        <pc:sldMkLst>
          <pc:docMk/>
          <pc:sldMk cId="101038636" sldId="3371"/>
        </pc:sldMkLst>
        <pc:spChg chg="mod">
          <ac:chgData name="Gonzales, Erica (DESE)" userId="427ee677-6162-42a0-9277-244131bf98e5" providerId="ADAL" clId="{D0A5AED5-CBF8-443B-A8BF-56C5F51E4943}" dt="2023-11-30T17:14:29.003" v="25" actId="6549"/>
          <ac:spMkLst>
            <pc:docMk/>
            <pc:sldMk cId="101038636" sldId="3371"/>
            <ac:spMk id="4" creationId="{3536CB28-822D-4595-83C2-0185C1224DE2}"/>
          </ac:spMkLst>
        </pc:spChg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4243281165" sldId="3372"/>
        </pc:sldMkLst>
      </pc:sldChg>
      <pc:sldChg chg="modSp mod">
        <pc:chgData name="Gonzales, Erica (DESE)" userId="427ee677-6162-42a0-9277-244131bf98e5" providerId="ADAL" clId="{D0A5AED5-CBF8-443B-A8BF-56C5F51E4943}" dt="2023-12-06T12:38:37.294" v="3606" actId="404"/>
        <pc:sldMkLst>
          <pc:docMk/>
          <pc:sldMk cId="1529146862" sldId="3373"/>
        </pc:sldMkLst>
        <pc:spChg chg="mod">
          <ac:chgData name="Gonzales, Erica (DESE)" userId="427ee677-6162-42a0-9277-244131bf98e5" providerId="ADAL" clId="{D0A5AED5-CBF8-443B-A8BF-56C5F51E4943}" dt="2023-12-06T12:38:37.294" v="3606" actId="404"/>
          <ac:spMkLst>
            <pc:docMk/>
            <pc:sldMk cId="1529146862" sldId="3373"/>
            <ac:spMk id="4" creationId="{10620FDE-C9D6-48C8-A845-4B8B618EA5E2}"/>
          </ac:spMkLst>
        </pc:spChg>
        <pc:spChg chg="mod">
          <ac:chgData name="Gonzales, Erica (DESE)" userId="427ee677-6162-42a0-9277-244131bf98e5" providerId="ADAL" clId="{D0A5AED5-CBF8-443B-A8BF-56C5F51E4943}" dt="2023-11-30T17:12:40.510" v="6" actId="6549"/>
          <ac:spMkLst>
            <pc:docMk/>
            <pc:sldMk cId="1529146862" sldId="3373"/>
            <ac:spMk id="5" creationId="{FD8323AA-6A9F-49B3-86D6-991499006028}"/>
          </ac:spMkLst>
        </pc:spChg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3380074392" sldId="3391"/>
        </pc:sldMkLst>
      </pc:sldChg>
      <pc:sldChg chg="modSp mod">
        <pc:chgData name="Gonzales, Erica (DESE)" userId="427ee677-6162-42a0-9277-244131bf98e5" providerId="ADAL" clId="{D0A5AED5-CBF8-443B-A8BF-56C5F51E4943}" dt="2023-11-30T17:16:51.736" v="72" actId="20577"/>
        <pc:sldMkLst>
          <pc:docMk/>
          <pc:sldMk cId="2260741806" sldId="3394"/>
        </pc:sldMkLst>
        <pc:spChg chg="mod">
          <ac:chgData name="Gonzales, Erica (DESE)" userId="427ee677-6162-42a0-9277-244131bf98e5" providerId="ADAL" clId="{D0A5AED5-CBF8-443B-A8BF-56C5F51E4943}" dt="2023-11-30T17:15:56.643" v="50" actId="27636"/>
          <ac:spMkLst>
            <pc:docMk/>
            <pc:sldMk cId="2260741806" sldId="3394"/>
            <ac:spMk id="2" creationId="{014B4766-0EE3-8028-2E23-5FACFF09600A}"/>
          </ac:spMkLst>
        </pc:spChg>
        <pc:spChg chg="mod">
          <ac:chgData name="Gonzales, Erica (DESE)" userId="427ee677-6162-42a0-9277-244131bf98e5" providerId="ADAL" clId="{D0A5AED5-CBF8-443B-A8BF-56C5F51E4943}" dt="2023-11-30T17:16:51.736" v="72" actId="20577"/>
          <ac:spMkLst>
            <pc:docMk/>
            <pc:sldMk cId="2260741806" sldId="3394"/>
            <ac:spMk id="3" creationId="{451FB839-A537-685A-EE8C-AF8C11F1A27D}"/>
          </ac:spMkLst>
        </pc:spChg>
      </pc:sldChg>
      <pc:sldChg chg="modSp mod">
        <pc:chgData name="Gonzales, Erica (DESE)" userId="427ee677-6162-42a0-9277-244131bf98e5" providerId="ADAL" clId="{D0A5AED5-CBF8-443B-A8BF-56C5F51E4943}" dt="2023-11-30T17:14:06.377" v="24" actId="20577"/>
        <pc:sldMkLst>
          <pc:docMk/>
          <pc:sldMk cId="2417940680" sldId="3395"/>
        </pc:sldMkLst>
        <pc:spChg chg="mod">
          <ac:chgData name="Gonzales, Erica (DESE)" userId="427ee677-6162-42a0-9277-244131bf98e5" providerId="ADAL" clId="{D0A5AED5-CBF8-443B-A8BF-56C5F51E4943}" dt="2023-11-30T17:14:06.377" v="24" actId="20577"/>
          <ac:spMkLst>
            <pc:docMk/>
            <pc:sldMk cId="2417940680" sldId="3395"/>
            <ac:spMk id="2" creationId="{75F77C0A-F34B-2B3F-484B-7459BE442120}"/>
          </ac:spMkLst>
        </pc:spChg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830863000" sldId="3396"/>
        </pc:sldMkLst>
      </pc:sldChg>
      <pc:sldChg chg="modSp mod">
        <pc:chgData name="Gonzales, Erica (DESE)" userId="427ee677-6162-42a0-9277-244131bf98e5" providerId="ADAL" clId="{D0A5AED5-CBF8-443B-A8BF-56C5F51E4943}" dt="2023-12-04T17:36:35.689" v="2003" actId="20577"/>
        <pc:sldMkLst>
          <pc:docMk/>
          <pc:sldMk cId="1706755020" sldId="3399"/>
        </pc:sldMkLst>
        <pc:spChg chg="mod">
          <ac:chgData name="Gonzales, Erica (DESE)" userId="427ee677-6162-42a0-9277-244131bf98e5" providerId="ADAL" clId="{D0A5AED5-CBF8-443B-A8BF-56C5F51E4943}" dt="2023-12-04T17:36:35.689" v="2003" actId="20577"/>
          <ac:spMkLst>
            <pc:docMk/>
            <pc:sldMk cId="1706755020" sldId="3399"/>
            <ac:spMk id="2" creationId="{7CDAE9DE-58C1-44B1-B70A-F9F93C08B0F3}"/>
          </ac:spMkLst>
        </pc:spChg>
        <pc:spChg chg="mod">
          <ac:chgData name="Gonzales, Erica (DESE)" userId="427ee677-6162-42a0-9277-244131bf98e5" providerId="ADAL" clId="{D0A5AED5-CBF8-443B-A8BF-56C5F51E4943}" dt="2023-11-30T18:15:06.328" v="76" actId="14100"/>
          <ac:spMkLst>
            <pc:docMk/>
            <pc:sldMk cId="1706755020" sldId="3399"/>
            <ac:spMk id="3" creationId="{A87A7820-85C2-4CB7-BE13-F667BE61F8A3}"/>
          </ac:spMkLst>
        </pc:spChg>
      </pc:sldChg>
      <pc:sldChg chg="modSp add mod ord">
        <pc:chgData name="Gonzales, Erica (DESE)" userId="427ee677-6162-42a0-9277-244131bf98e5" providerId="ADAL" clId="{D0A5AED5-CBF8-443B-A8BF-56C5F51E4943}" dt="2023-11-30T17:16:38.171" v="61" actId="403"/>
        <pc:sldMkLst>
          <pc:docMk/>
          <pc:sldMk cId="2463630333" sldId="3400"/>
        </pc:sldMkLst>
        <pc:spChg chg="mod">
          <ac:chgData name="Gonzales, Erica (DESE)" userId="427ee677-6162-42a0-9277-244131bf98e5" providerId="ADAL" clId="{D0A5AED5-CBF8-443B-A8BF-56C5F51E4943}" dt="2023-11-30T17:16:38.171" v="61" actId="403"/>
          <ac:spMkLst>
            <pc:docMk/>
            <pc:sldMk cId="2463630333" sldId="3400"/>
            <ac:spMk id="2" creationId="{FF5FAECB-8DB9-6923-DAF2-C11C93F9DBAA}"/>
          </ac:spMkLst>
        </pc:spChg>
      </pc:sldChg>
      <pc:sldChg chg="add del">
        <pc:chgData name="Gonzales, Erica (DESE)" userId="427ee677-6162-42a0-9277-244131bf98e5" providerId="ADAL" clId="{D0A5AED5-CBF8-443B-A8BF-56C5F51E4943}" dt="2023-12-04T17:21:09.575" v="680" actId="47"/>
        <pc:sldMkLst>
          <pc:docMk/>
          <pc:sldMk cId="2142163767" sldId="3401"/>
        </pc:sldMkLst>
      </pc:sldChg>
      <pc:sldChg chg="add del">
        <pc:chgData name="Gonzales, Erica (DESE)" userId="427ee677-6162-42a0-9277-244131bf98e5" providerId="ADAL" clId="{D0A5AED5-CBF8-443B-A8BF-56C5F51E4943}" dt="2023-11-30T17:15:17.496" v="36" actId="47"/>
        <pc:sldMkLst>
          <pc:docMk/>
          <pc:sldMk cId="3797405103" sldId="3401"/>
        </pc:sldMkLst>
      </pc:sldChg>
      <pc:sldChg chg="modSp add mod">
        <pc:chgData name="Gonzales, Erica (DESE)" userId="427ee677-6162-42a0-9277-244131bf98e5" providerId="ADAL" clId="{D0A5AED5-CBF8-443B-A8BF-56C5F51E4943}" dt="2023-12-04T17:19:36.493" v="668" actId="14100"/>
        <pc:sldMkLst>
          <pc:docMk/>
          <pc:sldMk cId="2402701041" sldId="3402"/>
        </pc:sldMkLst>
        <pc:spChg chg="mod">
          <ac:chgData name="Gonzales, Erica (DESE)" userId="427ee677-6162-42a0-9277-244131bf98e5" providerId="ADAL" clId="{D0A5AED5-CBF8-443B-A8BF-56C5F51E4943}" dt="2023-12-04T17:19:36.493" v="668" actId="14100"/>
          <ac:spMkLst>
            <pc:docMk/>
            <pc:sldMk cId="2402701041" sldId="3402"/>
            <ac:spMk id="2" creationId="{7CDAE9DE-58C1-44B1-B70A-F9F93C08B0F3}"/>
          </ac:spMkLst>
        </pc:spChg>
      </pc:sldChg>
      <pc:sldChg chg="addSp delSp modSp add mod ord modClrScheme chgLayout">
        <pc:chgData name="Gonzales, Erica (DESE)" userId="427ee677-6162-42a0-9277-244131bf98e5" providerId="ADAL" clId="{D0A5AED5-CBF8-443B-A8BF-56C5F51E4943}" dt="2023-12-06T12:37:15.793" v="3577" actId="404"/>
        <pc:sldMkLst>
          <pc:docMk/>
          <pc:sldMk cId="2846121330" sldId="3403"/>
        </pc:sldMkLst>
        <pc:spChg chg="mod ord">
          <ac:chgData name="Gonzales, Erica (DESE)" userId="427ee677-6162-42a0-9277-244131bf98e5" providerId="ADAL" clId="{D0A5AED5-CBF8-443B-A8BF-56C5F51E4943}" dt="2023-12-04T17:31:22.870" v="1763" actId="20577"/>
          <ac:spMkLst>
            <pc:docMk/>
            <pc:sldMk cId="2846121330" sldId="3403"/>
            <ac:spMk id="2" creationId="{7CDAE9DE-58C1-44B1-B70A-F9F93C08B0F3}"/>
          </ac:spMkLst>
        </pc:spChg>
        <pc:spChg chg="mod ord">
          <ac:chgData name="Gonzales, Erica (DESE)" userId="427ee677-6162-42a0-9277-244131bf98e5" providerId="ADAL" clId="{D0A5AED5-CBF8-443B-A8BF-56C5F51E4943}" dt="2023-12-06T12:37:15.793" v="3577" actId="404"/>
          <ac:spMkLst>
            <pc:docMk/>
            <pc:sldMk cId="2846121330" sldId="3403"/>
            <ac:spMk id="3" creationId="{A87A7820-85C2-4CB7-BE13-F667BE61F8A3}"/>
          </ac:spMkLst>
        </pc:spChg>
        <pc:spChg chg="add del mod ord">
          <ac:chgData name="Gonzales, Erica (DESE)" userId="427ee677-6162-42a0-9277-244131bf98e5" providerId="ADAL" clId="{D0A5AED5-CBF8-443B-A8BF-56C5F51E4943}" dt="2023-12-04T17:21:40.461" v="714" actId="700"/>
          <ac:spMkLst>
            <pc:docMk/>
            <pc:sldMk cId="2846121330" sldId="3403"/>
            <ac:spMk id="4" creationId="{86ABA88F-3183-44C8-9925-D7E718DE8815}"/>
          </ac:spMkLst>
        </pc:spChg>
        <pc:spChg chg="add mod ord">
          <ac:chgData name="Gonzales, Erica (DESE)" userId="427ee677-6162-42a0-9277-244131bf98e5" providerId="ADAL" clId="{D0A5AED5-CBF8-443B-A8BF-56C5F51E4943}" dt="2023-12-04T17:21:55.791" v="717" actId="27636"/>
          <ac:spMkLst>
            <pc:docMk/>
            <pc:sldMk cId="2846121330" sldId="3403"/>
            <ac:spMk id="5" creationId="{03008841-1001-479F-A329-9121BB622A75}"/>
          </ac:spMkLst>
        </pc:spChg>
        <pc:spChg chg="add mod ord">
          <ac:chgData name="Gonzales, Erica (DESE)" userId="427ee677-6162-42a0-9277-244131bf98e5" providerId="ADAL" clId="{D0A5AED5-CBF8-443B-A8BF-56C5F51E4943}" dt="2023-12-04T17:29:00.275" v="1554" actId="20577"/>
          <ac:spMkLst>
            <pc:docMk/>
            <pc:sldMk cId="2846121330" sldId="3403"/>
            <ac:spMk id="6" creationId="{97184718-B486-43AF-AAC6-799973AEC868}"/>
          </ac:spMkLst>
        </pc:spChg>
        <pc:spChg chg="add mod ord">
          <ac:chgData name="Gonzales, Erica (DESE)" userId="427ee677-6162-42a0-9277-244131bf98e5" providerId="ADAL" clId="{D0A5AED5-CBF8-443B-A8BF-56C5F51E4943}" dt="2023-12-04T17:35:30.880" v="1945" actId="20577"/>
          <ac:spMkLst>
            <pc:docMk/>
            <pc:sldMk cId="2846121330" sldId="3403"/>
            <ac:spMk id="7" creationId="{866B67E8-303A-478B-96C0-3CCD3AFADCC7}"/>
          </ac:spMkLst>
        </pc:spChg>
      </pc:sldChg>
      <pc:sldChg chg="addSp delSp modSp new mod modClrScheme chgLayout">
        <pc:chgData name="Gonzales, Erica (DESE)" userId="427ee677-6162-42a0-9277-244131bf98e5" providerId="ADAL" clId="{D0A5AED5-CBF8-443B-A8BF-56C5F51E4943}" dt="2023-12-06T12:37:20.275" v="3578" actId="404"/>
        <pc:sldMkLst>
          <pc:docMk/>
          <pc:sldMk cId="3122386200" sldId="3404"/>
        </pc:sldMkLst>
        <pc:spChg chg="del mod ord">
          <ac:chgData name="Gonzales, Erica (DESE)" userId="427ee677-6162-42a0-9277-244131bf98e5" providerId="ADAL" clId="{D0A5AED5-CBF8-443B-A8BF-56C5F51E4943}" dt="2023-12-04T17:37:27.968" v="2005" actId="700"/>
          <ac:spMkLst>
            <pc:docMk/>
            <pc:sldMk cId="3122386200" sldId="3404"/>
            <ac:spMk id="2" creationId="{69CFDF9E-623F-4807-89C8-F7B91C0EEE24}"/>
          </ac:spMkLst>
        </pc:spChg>
        <pc:spChg chg="del mod ord">
          <ac:chgData name="Gonzales, Erica (DESE)" userId="427ee677-6162-42a0-9277-244131bf98e5" providerId="ADAL" clId="{D0A5AED5-CBF8-443B-A8BF-56C5F51E4943}" dt="2023-12-04T17:37:27.968" v="2005" actId="700"/>
          <ac:spMkLst>
            <pc:docMk/>
            <pc:sldMk cId="3122386200" sldId="3404"/>
            <ac:spMk id="3" creationId="{39CD58D5-377A-4C24-AFC6-33A15E843191}"/>
          </ac:spMkLst>
        </pc:spChg>
        <pc:spChg chg="add mod ord">
          <ac:chgData name="Gonzales, Erica (DESE)" userId="427ee677-6162-42a0-9277-244131bf98e5" providerId="ADAL" clId="{D0A5AED5-CBF8-443B-A8BF-56C5F51E4943}" dt="2023-12-06T12:37:20.275" v="3578" actId="404"/>
          <ac:spMkLst>
            <pc:docMk/>
            <pc:sldMk cId="3122386200" sldId="3404"/>
            <ac:spMk id="4" creationId="{72FCC85B-B961-4078-8BF2-2E92E4F40B42}"/>
          </ac:spMkLst>
        </pc:spChg>
        <pc:spChg chg="add mod ord">
          <ac:chgData name="Gonzales, Erica (DESE)" userId="427ee677-6162-42a0-9277-244131bf98e5" providerId="ADAL" clId="{D0A5AED5-CBF8-443B-A8BF-56C5F51E4943}" dt="2023-12-04T19:56:44.084" v="3552" actId="20577"/>
          <ac:spMkLst>
            <pc:docMk/>
            <pc:sldMk cId="3122386200" sldId="3404"/>
            <ac:spMk id="5" creationId="{6BEAED6C-3326-44E3-9EA7-0D36B7495EAA}"/>
          </ac:spMkLst>
        </pc:spChg>
      </pc:sldChg>
      <pc:sldChg chg="addSp delSp modSp add del mod">
        <pc:chgData name="Gonzales, Erica (DESE)" userId="427ee677-6162-42a0-9277-244131bf98e5" providerId="ADAL" clId="{D0A5AED5-CBF8-443B-A8BF-56C5F51E4943}" dt="2023-12-04T19:52:22.804" v="3152" actId="2696"/>
        <pc:sldMkLst>
          <pc:docMk/>
          <pc:sldMk cId="197141577" sldId="3405"/>
        </pc:sldMkLst>
        <pc:spChg chg="add del mod">
          <ac:chgData name="Gonzales, Erica (DESE)" userId="427ee677-6162-42a0-9277-244131bf98e5" providerId="ADAL" clId="{D0A5AED5-CBF8-443B-A8BF-56C5F51E4943}" dt="2023-12-04T17:43:20.006" v="2536" actId="3680"/>
          <ac:spMkLst>
            <pc:docMk/>
            <pc:sldMk cId="197141577" sldId="3405"/>
            <ac:spMk id="3" creationId="{6EAC1A79-C3EF-4F6F-954C-B07C2FCA3428}"/>
          </ac:spMkLst>
        </pc:spChg>
        <pc:spChg chg="mod">
          <ac:chgData name="Gonzales, Erica (DESE)" userId="427ee677-6162-42a0-9277-244131bf98e5" providerId="ADAL" clId="{D0A5AED5-CBF8-443B-A8BF-56C5F51E4943}" dt="2023-12-04T17:41:14.624" v="2301" actId="20577"/>
          <ac:spMkLst>
            <pc:docMk/>
            <pc:sldMk cId="197141577" sldId="3405"/>
            <ac:spMk id="4" creationId="{72FCC85B-B961-4078-8BF2-2E92E4F40B42}"/>
          </ac:spMkLst>
        </pc:spChg>
        <pc:spChg chg="del">
          <ac:chgData name="Gonzales, Erica (DESE)" userId="427ee677-6162-42a0-9277-244131bf98e5" providerId="ADAL" clId="{D0A5AED5-CBF8-443B-A8BF-56C5F51E4943}" dt="2023-12-04T17:43:09.850" v="2535" actId="478"/>
          <ac:spMkLst>
            <pc:docMk/>
            <pc:sldMk cId="197141577" sldId="3405"/>
            <ac:spMk id="5" creationId="{6BEAED6C-3326-44E3-9EA7-0D36B7495EAA}"/>
          </ac:spMkLst>
        </pc:spChg>
        <pc:graphicFrameChg chg="add mod ord modGraphic">
          <ac:chgData name="Gonzales, Erica (DESE)" userId="427ee677-6162-42a0-9277-244131bf98e5" providerId="ADAL" clId="{D0A5AED5-CBF8-443B-A8BF-56C5F51E4943}" dt="2023-12-04T17:59:42.448" v="3125"/>
          <ac:graphicFrameMkLst>
            <pc:docMk/>
            <pc:sldMk cId="197141577" sldId="3405"/>
            <ac:graphicFrameMk id="6" creationId="{C26F68F2-E4C1-476B-BC3F-8525E5F77730}"/>
          </ac:graphicFrameMkLst>
        </pc:graphicFrameChg>
      </pc:sldChg>
      <pc:sldChg chg="addSp modSp add mod">
        <pc:chgData name="Gonzales, Erica (DESE)" userId="427ee677-6162-42a0-9277-244131bf98e5" providerId="ADAL" clId="{D0A5AED5-CBF8-443B-A8BF-56C5F51E4943}" dt="2023-12-06T12:37:33.876" v="3581" actId="14100"/>
        <pc:sldMkLst>
          <pc:docMk/>
          <pc:sldMk cId="3608697090" sldId="3406"/>
        </pc:sldMkLst>
        <pc:spChg chg="mod">
          <ac:chgData name="Gonzales, Erica (DESE)" userId="427ee677-6162-42a0-9277-244131bf98e5" providerId="ADAL" clId="{D0A5AED5-CBF8-443B-A8BF-56C5F51E4943}" dt="2023-12-06T12:37:33.876" v="3581" actId="14100"/>
          <ac:spMkLst>
            <pc:docMk/>
            <pc:sldMk cId="3608697090" sldId="3406"/>
            <ac:spMk id="4" creationId="{72FCC85B-B961-4078-8BF2-2E92E4F40B42}"/>
          </ac:spMkLst>
        </pc:spChg>
        <pc:spChg chg="mod">
          <ac:chgData name="Gonzales, Erica (DESE)" userId="427ee677-6162-42a0-9277-244131bf98e5" providerId="ADAL" clId="{D0A5AED5-CBF8-443B-A8BF-56C5F51E4943}" dt="2023-12-04T18:00:47.076" v="3129" actId="5793"/>
          <ac:spMkLst>
            <pc:docMk/>
            <pc:sldMk cId="3608697090" sldId="3406"/>
            <ac:spMk id="5" creationId="{6BEAED6C-3326-44E3-9EA7-0D36B7495EAA}"/>
          </ac:spMkLst>
        </pc:spChg>
        <pc:graphicFrameChg chg="add mod modGraphic">
          <ac:chgData name="Gonzales, Erica (DESE)" userId="427ee677-6162-42a0-9277-244131bf98e5" providerId="ADAL" clId="{D0A5AED5-CBF8-443B-A8BF-56C5F51E4943}" dt="2023-12-04T18:00:30.290" v="3128"/>
          <ac:graphicFrameMkLst>
            <pc:docMk/>
            <pc:sldMk cId="3608697090" sldId="3406"/>
            <ac:graphicFrameMk id="2" creationId="{7E191028-494F-4079-BC66-9859EC356511}"/>
          </ac:graphicFrameMkLst>
        </pc:graphicFrameChg>
      </pc:sldChg>
      <pc:sldChg chg="modSp new mod">
        <pc:chgData name="Gonzales, Erica (DESE)" userId="427ee677-6162-42a0-9277-244131bf98e5" providerId="ADAL" clId="{D0A5AED5-CBF8-443B-A8BF-56C5F51E4943}" dt="2023-12-06T12:37:43.501" v="3582" actId="404"/>
        <pc:sldMkLst>
          <pc:docMk/>
          <pc:sldMk cId="653286892" sldId="3407"/>
        </pc:sldMkLst>
        <pc:spChg chg="mod">
          <ac:chgData name="Gonzales, Erica (DESE)" userId="427ee677-6162-42a0-9277-244131bf98e5" providerId="ADAL" clId="{D0A5AED5-CBF8-443B-A8BF-56C5F51E4943}" dt="2023-12-04T19:57:59.653" v="3566" actId="20577"/>
          <ac:spMkLst>
            <pc:docMk/>
            <pc:sldMk cId="653286892" sldId="3407"/>
            <ac:spMk id="2" creationId="{AA7DF860-D614-40F6-906C-F42D83F0BF1F}"/>
          </ac:spMkLst>
        </pc:spChg>
        <pc:spChg chg="mod">
          <ac:chgData name="Gonzales, Erica (DESE)" userId="427ee677-6162-42a0-9277-244131bf98e5" providerId="ADAL" clId="{D0A5AED5-CBF8-443B-A8BF-56C5F51E4943}" dt="2023-12-06T12:37:43.501" v="3582" actId="404"/>
          <ac:spMkLst>
            <pc:docMk/>
            <pc:sldMk cId="653286892" sldId="3407"/>
            <ac:spMk id="3" creationId="{AF4A0779-04D2-4539-8414-8A4D9375D617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9:57.056" v="3620" actId="14100"/>
        <pc:sldMkLst>
          <pc:docMk/>
          <pc:sldMk cId="2953902458" sldId="3408"/>
        </pc:sldMkLst>
        <pc:spChg chg="mod">
          <ac:chgData name="Gonzales, Erica (DESE)" userId="427ee677-6162-42a0-9277-244131bf98e5" providerId="ADAL" clId="{D0A5AED5-CBF8-443B-A8BF-56C5F51E4943}" dt="2023-12-06T12:39:57.056" v="3620" actId="14100"/>
          <ac:spMkLst>
            <pc:docMk/>
            <pc:sldMk cId="2953902458" sldId="3408"/>
            <ac:spMk id="3" creationId="{3ED81F04-2747-98A5-B87A-17B243D22EC5}"/>
          </ac:spMkLst>
        </pc:spChg>
        <pc:spChg chg="mod">
          <ac:chgData name="Gonzales, Erica (DESE)" userId="427ee677-6162-42a0-9277-244131bf98e5" providerId="ADAL" clId="{D0A5AED5-CBF8-443B-A8BF-56C5F51E4943}" dt="2023-12-06T12:39:19.375" v="3612" actId="1076"/>
          <ac:spMkLst>
            <pc:docMk/>
            <pc:sldMk cId="2953902458" sldId="3408"/>
            <ac:spMk id="7" creationId="{E3F1DD56-13A9-03F4-2698-B34B87BF9F53}"/>
          </ac:spMkLst>
        </pc:spChg>
        <pc:graphicFrameChg chg="mod modGraphic">
          <ac:chgData name="Gonzales, Erica (DESE)" userId="427ee677-6162-42a0-9277-244131bf98e5" providerId="ADAL" clId="{D0A5AED5-CBF8-443B-A8BF-56C5F51E4943}" dt="2023-12-06T12:39:48.972" v="3617" actId="1076"/>
          <ac:graphicFrameMkLst>
            <pc:docMk/>
            <pc:sldMk cId="2953902458" sldId="3408"/>
            <ac:graphicFrameMk id="8" creationId="{A007494C-1C39-3C58-8A3B-C494C21951ED}"/>
          </ac:graphicFrameMkLst>
        </pc:graphicFrameChg>
      </pc:sldChg>
      <pc:sldChg chg="modSp mod">
        <pc:chgData name="Gonzales, Erica (DESE)" userId="427ee677-6162-42a0-9277-244131bf98e5" providerId="ADAL" clId="{D0A5AED5-CBF8-443B-A8BF-56C5F51E4943}" dt="2023-12-06T12:38:57.127" v="3607" actId="2711"/>
        <pc:sldMkLst>
          <pc:docMk/>
          <pc:sldMk cId="1384269748" sldId="3409"/>
        </pc:sldMkLst>
        <pc:spChg chg="mod">
          <ac:chgData name="Gonzales, Erica (DESE)" userId="427ee677-6162-42a0-9277-244131bf98e5" providerId="ADAL" clId="{D0A5AED5-CBF8-443B-A8BF-56C5F51E4943}" dt="2023-12-06T12:37:53.572" v="3588" actId="403"/>
          <ac:spMkLst>
            <pc:docMk/>
            <pc:sldMk cId="1384269748" sldId="3409"/>
            <ac:spMk id="3" creationId="{3C12215C-BFD8-5049-8C86-A7DCAA965350}"/>
          </ac:spMkLst>
        </pc:spChg>
        <pc:graphicFrameChg chg="mod">
          <ac:chgData name="Gonzales, Erica (DESE)" userId="427ee677-6162-42a0-9277-244131bf98e5" providerId="ADAL" clId="{D0A5AED5-CBF8-443B-A8BF-56C5F51E4943}" dt="2023-12-06T12:38:57.127" v="3607" actId="2711"/>
          <ac:graphicFrameMkLst>
            <pc:docMk/>
            <pc:sldMk cId="1384269748" sldId="3409"/>
            <ac:graphicFrameMk id="4" creationId="{12E1050E-FA29-9579-F091-BA05FF07E5FE}"/>
          </ac:graphicFrameMkLst>
        </pc:graphicFrameChg>
      </pc:sldChg>
      <pc:sldChg chg="modSp mod">
        <pc:chgData name="Gonzales, Erica (DESE)" userId="427ee677-6162-42a0-9277-244131bf98e5" providerId="ADAL" clId="{D0A5AED5-CBF8-443B-A8BF-56C5F51E4943}" dt="2023-12-06T12:40:11.672" v="3622" actId="27636"/>
        <pc:sldMkLst>
          <pc:docMk/>
          <pc:sldMk cId="681355986" sldId="3410"/>
        </pc:sldMkLst>
        <pc:spChg chg="mod">
          <ac:chgData name="Gonzales, Erica (DESE)" userId="427ee677-6162-42a0-9277-244131bf98e5" providerId="ADAL" clId="{D0A5AED5-CBF8-443B-A8BF-56C5F51E4943}" dt="2023-12-06T12:38:27.173" v="3604" actId="404"/>
          <ac:spMkLst>
            <pc:docMk/>
            <pc:sldMk cId="681355986" sldId="3410"/>
            <ac:spMk id="3" creationId="{FC113757-816C-0655-41B5-8B599F9DACA1}"/>
          </ac:spMkLst>
        </pc:spChg>
        <pc:spChg chg="mod">
          <ac:chgData name="Gonzales, Erica (DESE)" userId="427ee677-6162-42a0-9277-244131bf98e5" providerId="ADAL" clId="{D0A5AED5-CBF8-443B-A8BF-56C5F51E4943}" dt="2023-12-06T12:40:11.672" v="3622" actId="27636"/>
          <ac:spMkLst>
            <pc:docMk/>
            <pc:sldMk cId="681355986" sldId="3410"/>
            <ac:spMk id="6" creationId="{63172B47-86F5-433C-B42A-A36EC9AA5288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6:56.228" v="3574" actId="20577"/>
        <pc:sldMkLst>
          <pc:docMk/>
          <pc:sldMk cId="1269132811" sldId="3411"/>
        </pc:sldMkLst>
        <pc:spChg chg="mod">
          <ac:chgData name="Gonzales, Erica (DESE)" userId="427ee677-6162-42a0-9277-244131bf98e5" providerId="ADAL" clId="{D0A5AED5-CBF8-443B-A8BF-56C5F51E4943}" dt="2023-12-06T12:36:56.228" v="3574" actId="20577"/>
          <ac:spMkLst>
            <pc:docMk/>
            <pc:sldMk cId="1269132811" sldId="3411"/>
            <ac:spMk id="3" creationId="{58CB5137-35B1-AAEC-A2D1-C1F21833C340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8:20.709" v="3603" actId="404"/>
        <pc:sldMkLst>
          <pc:docMk/>
          <pc:sldMk cId="1613427010" sldId="3413"/>
        </pc:sldMkLst>
        <pc:spChg chg="mod">
          <ac:chgData name="Gonzales, Erica (DESE)" userId="427ee677-6162-42a0-9277-244131bf98e5" providerId="ADAL" clId="{D0A5AED5-CBF8-443B-A8BF-56C5F51E4943}" dt="2023-12-06T12:38:20.709" v="3603" actId="404"/>
          <ac:spMkLst>
            <pc:docMk/>
            <pc:sldMk cId="1613427010" sldId="3413"/>
            <ac:spMk id="2" creationId="{00000000-0000-0000-0000-000000000000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8:33.276" v="3605" actId="404"/>
        <pc:sldMkLst>
          <pc:docMk/>
          <pc:sldMk cId="1319323934" sldId="3414"/>
        </pc:sldMkLst>
        <pc:spChg chg="mod">
          <ac:chgData name="Gonzales, Erica (DESE)" userId="427ee677-6162-42a0-9277-244131bf98e5" providerId="ADAL" clId="{D0A5AED5-CBF8-443B-A8BF-56C5F51E4943}" dt="2023-12-06T12:38:33.276" v="3605" actId="404"/>
          <ac:spMkLst>
            <pc:docMk/>
            <pc:sldMk cId="1319323934" sldId="3414"/>
            <ac:spMk id="6" creationId="{06E6DD04-10AE-AE19-A74B-BD77F81C2CC6}"/>
          </ac:spMkLst>
        </pc:spChg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3509385205" sldId="3996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2283183777" sldId="3997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4038593783" sldId="3999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451010757" sldId="4001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1614175253" sldId="4002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2075017557" sldId="4003"/>
        </pc:sldMkLst>
      </pc:sldChg>
    </pc:docChg>
  </pc:docChgLst>
  <pc:docChgLst>
    <pc:chgData name="Gonzales, Erica (DESE)" userId="427ee677-6162-42a0-9277-244131bf98e5" providerId="ADAL" clId="{CB3571E0-0727-44F7-849C-4DBC9F8E3FE3}"/>
    <pc:docChg chg="undo custSel addSld delSld modSld sldOrd">
      <pc:chgData name="Gonzales, Erica (DESE)" userId="427ee677-6162-42a0-9277-244131bf98e5" providerId="ADAL" clId="{CB3571E0-0727-44F7-849C-4DBC9F8E3FE3}" dt="2023-10-05T14:39:58.922" v="1000" actId="22"/>
      <pc:docMkLst>
        <pc:docMk/>
      </pc:docMkLst>
      <pc:sldChg chg="del">
        <pc:chgData name="Gonzales, Erica (DESE)" userId="427ee677-6162-42a0-9277-244131bf98e5" providerId="ADAL" clId="{CB3571E0-0727-44F7-849C-4DBC9F8E3FE3}" dt="2023-09-28T19:53:36.202" v="0" actId="47"/>
        <pc:sldMkLst>
          <pc:docMk/>
          <pc:sldMk cId="3472057045" sldId="256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3878572461" sldId="257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2665711185" sldId="258"/>
        </pc:sldMkLst>
      </pc:sldChg>
      <pc:sldChg chg="addSp delSp modSp mod ord delDesignElem">
        <pc:chgData name="Gonzales, Erica (DESE)" userId="427ee677-6162-42a0-9277-244131bf98e5" providerId="ADAL" clId="{CB3571E0-0727-44F7-849C-4DBC9F8E3FE3}" dt="2023-10-04T13:43:04.312" v="997" actId="20577"/>
        <pc:sldMkLst>
          <pc:docMk/>
          <pc:sldMk cId="1766890895" sldId="261"/>
        </pc:sldMkLst>
        <pc:spChg chg="add del mod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2" creationId="{489A083C-4A50-427D-AB39-7DB35C17B07F}"/>
          </ac:spMkLst>
        </pc:spChg>
        <pc:spChg chg="mod">
          <ac:chgData name="Gonzales, Erica (DESE)" userId="427ee677-6162-42a0-9277-244131bf98e5" providerId="ADAL" clId="{CB3571E0-0727-44F7-849C-4DBC9F8E3FE3}" dt="2023-10-04T13:43:04.312" v="997" actId="20577"/>
          <ac:spMkLst>
            <pc:docMk/>
            <pc:sldMk cId="1766890895" sldId="261"/>
            <ac:spMk id="3" creationId="{3C12215C-BFD8-5049-8C86-A7DCAA965350}"/>
          </ac:spMkLst>
        </pc:spChg>
        <pc:spChg chg="del">
          <ac:chgData name="Gonzales, Erica (DESE)" userId="427ee677-6162-42a0-9277-244131bf98e5" providerId="ADAL" clId="{CB3571E0-0727-44F7-849C-4DBC9F8E3FE3}" dt="2023-09-28T20:04:58.995" v="317" actId="478"/>
          <ac:spMkLst>
            <pc:docMk/>
            <pc:sldMk cId="1766890895" sldId="261"/>
            <ac:spMk id="5" creationId="{DFE2D356-2C4B-677D-BF02-23BEEDD4C28E}"/>
          </ac:spMkLst>
        </pc:spChg>
        <pc:spChg chg="add del mod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6" creationId="{1E9030B5-FDEF-49C0-B98B-343B64826C5B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9" creationId="{BACC6370-2D7E-4714-9D71-7542949D7D5D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11" creationId="{F68B3F68-107C-434F-AA38-110D5EA91B85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13" creationId="{AAD0DBB9-1A4B-4391-81D4-CB19F9AB918A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15" creationId="{063BBA22-50EA-4C4D-BE05-F1CE4E63AA56}"/>
          </ac:spMkLst>
        </pc:spChg>
        <pc:graphicFrameChg chg="mod modGraphic">
          <ac:chgData name="Gonzales, Erica (DESE)" userId="427ee677-6162-42a0-9277-244131bf98e5" providerId="ADAL" clId="{CB3571E0-0727-44F7-849C-4DBC9F8E3FE3}" dt="2023-10-03T16:55:27.288" v="614" actId="207"/>
          <ac:graphicFrameMkLst>
            <pc:docMk/>
            <pc:sldMk cId="1766890895" sldId="261"/>
            <ac:graphicFrameMk id="4" creationId="{D6628714-FB72-45AC-BF9E-3A54B9EFED7C}"/>
          </ac:graphicFrameMkLst>
        </pc:graphicFrameChg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1080877899" sldId="262"/>
        </pc:sldMkLst>
      </pc:sldChg>
      <pc:sldChg chg="addSp delSp modSp del mod ord">
        <pc:chgData name="Gonzales, Erica (DESE)" userId="427ee677-6162-42a0-9277-244131bf98e5" providerId="ADAL" clId="{CB3571E0-0727-44F7-849C-4DBC9F8E3FE3}" dt="2023-09-28T20:06:35.865" v="345" actId="47"/>
        <pc:sldMkLst>
          <pc:docMk/>
          <pc:sldMk cId="3033528675" sldId="263"/>
        </pc:sldMkLst>
        <pc:spChg chg="mod">
          <ac:chgData name="Gonzales, Erica (DESE)" userId="427ee677-6162-42a0-9277-244131bf98e5" providerId="ADAL" clId="{CB3571E0-0727-44F7-849C-4DBC9F8E3FE3}" dt="2023-09-28T20:00:58.186" v="265"/>
          <ac:spMkLst>
            <pc:docMk/>
            <pc:sldMk cId="3033528675" sldId="263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0:58.186" v="265"/>
          <ac:spMkLst>
            <pc:docMk/>
            <pc:sldMk cId="3033528675" sldId="263"/>
            <ac:spMk id="5" creationId="{562ABD80-EB0B-4626-BBCE-752DCD5EDBF0}"/>
          </ac:spMkLst>
        </pc:spChg>
        <pc:spChg chg="add del mod">
          <ac:chgData name="Gonzales, Erica (DESE)" userId="427ee677-6162-42a0-9277-244131bf98e5" providerId="ADAL" clId="{CB3571E0-0727-44F7-849C-4DBC9F8E3FE3}" dt="2023-09-28T20:00:58.186" v="265"/>
          <ac:spMkLst>
            <pc:docMk/>
            <pc:sldMk cId="3033528675" sldId="263"/>
            <ac:spMk id="6" creationId="{BF4EE140-90B6-49E9-905D-DF4A8271435E}"/>
          </ac:spMkLst>
        </pc:spChg>
        <pc:graphicFrameChg chg="mod modGraphic">
          <ac:chgData name="Gonzales, Erica (DESE)" userId="427ee677-6162-42a0-9277-244131bf98e5" providerId="ADAL" clId="{CB3571E0-0727-44F7-849C-4DBC9F8E3FE3}" dt="2023-09-28T20:01:06.348" v="268" actId="20577"/>
          <ac:graphicFrameMkLst>
            <pc:docMk/>
            <pc:sldMk cId="3033528675" sldId="263"/>
            <ac:graphicFrameMk id="4" creationId="{D6628714-FB72-45AC-BF9E-3A54B9EFED7C}"/>
          </ac:graphicFrameMkLst>
        </pc:graphicFrameChg>
      </pc:sldChg>
      <pc:sldChg chg="modSp del mod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1601522152" sldId="264"/>
        </pc:sldMkLst>
        <pc:spChg chg="mod">
          <ac:chgData name="Gonzales, Erica (DESE)" userId="427ee677-6162-42a0-9277-244131bf98e5" providerId="ADAL" clId="{CB3571E0-0727-44F7-849C-4DBC9F8E3FE3}" dt="2023-10-02T20:02:45.595" v="499" actId="20577"/>
          <ac:spMkLst>
            <pc:docMk/>
            <pc:sldMk cId="1601522152" sldId="264"/>
            <ac:spMk id="6" creationId="{42E3D0A3-7F39-9989-A212-4BA2E353B8D0}"/>
          </ac:spMkLst>
        </pc:spChg>
      </pc:sldChg>
      <pc:sldChg chg="addSp delSp modSp mod ord">
        <pc:chgData name="Gonzales, Erica (DESE)" userId="427ee677-6162-42a0-9277-244131bf98e5" providerId="ADAL" clId="{CB3571E0-0727-44F7-849C-4DBC9F8E3FE3}" dt="2023-10-03T17:00:43.772" v="625" actId="20577"/>
        <pc:sldMkLst>
          <pc:docMk/>
          <pc:sldMk cId="54714780" sldId="265"/>
        </pc:sldMkLst>
        <pc:spChg chg="add del mod">
          <ac:chgData name="Gonzales, Erica (DESE)" userId="427ee677-6162-42a0-9277-244131bf98e5" providerId="ADAL" clId="{CB3571E0-0727-44F7-849C-4DBC9F8E3FE3}" dt="2023-09-28T20:00:38.989" v="261"/>
          <ac:spMkLst>
            <pc:docMk/>
            <pc:sldMk cId="54714780" sldId="265"/>
            <ac:spMk id="2" creationId="{3DBA9F60-547E-4758-9DED-219FA2988C6E}"/>
          </ac:spMkLst>
        </pc:spChg>
        <pc:spChg chg="mod">
          <ac:chgData name="Gonzales, Erica (DESE)" userId="427ee677-6162-42a0-9277-244131bf98e5" providerId="ADAL" clId="{CB3571E0-0727-44F7-849C-4DBC9F8E3FE3}" dt="2023-09-28T20:00:38.989" v="261"/>
          <ac:spMkLst>
            <pc:docMk/>
            <pc:sldMk cId="54714780" sldId="265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0:38.989" v="261"/>
          <ac:spMkLst>
            <pc:docMk/>
            <pc:sldMk cId="54714780" sldId="265"/>
            <ac:spMk id="5" creationId="{4A56F7EE-3C0E-4060-8A45-918BCE8C2620}"/>
          </ac:spMkLst>
        </pc:spChg>
        <pc:graphicFrameChg chg="mod modGraphic">
          <ac:chgData name="Gonzales, Erica (DESE)" userId="427ee677-6162-42a0-9277-244131bf98e5" providerId="ADAL" clId="{CB3571E0-0727-44F7-849C-4DBC9F8E3FE3}" dt="2023-10-03T17:00:43.772" v="625" actId="20577"/>
          <ac:graphicFrameMkLst>
            <pc:docMk/>
            <pc:sldMk cId="54714780" sldId="265"/>
            <ac:graphicFrameMk id="4" creationId="{D6628714-FB72-45AC-BF9E-3A54B9EFED7C}"/>
          </ac:graphicFrameMkLst>
        </pc:graphicFrameChg>
      </pc:sldChg>
      <pc:sldChg chg="addSp delSp modSp mod ord">
        <pc:chgData name="Gonzales, Erica (DESE)" userId="427ee677-6162-42a0-9277-244131bf98e5" providerId="ADAL" clId="{CB3571E0-0727-44F7-849C-4DBC9F8E3FE3}" dt="2023-10-03T17:00:47.636" v="627" actId="20577"/>
        <pc:sldMkLst>
          <pc:docMk/>
          <pc:sldMk cId="986511755" sldId="266"/>
        </pc:sldMkLst>
        <pc:spChg chg="add del mod">
          <ac:chgData name="Gonzales, Erica (DESE)" userId="427ee677-6162-42a0-9277-244131bf98e5" providerId="ADAL" clId="{CB3571E0-0727-44F7-849C-4DBC9F8E3FE3}" dt="2023-09-28T20:01:23.924" v="271"/>
          <ac:spMkLst>
            <pc:docMk/>
            <pc:sldMk cId="986511755" sldId="266"/>
            <ac:spMk id="2" creationId="{19775AB7-28A8-49AF-8E56-7260C308D53F}"/>
          </ac:spMkLst>
        </pc:spChg>
        <pc:spChg chg="mod">
          <ac:chgData name="Gonzales, Erica (DESE)" userId="427ee677-6162-42a0-9277-244131bf98e5" providerId="ADAL" clId="{CB3571E0-0727-44F7-849C-4DBC9F8E3FE3}" dt="2023-09-28T20:01:23.924" v="271"/>
          <ac:spMkLst>
            <pc:docMk/>
            <pc:sldMk cId="986511755" sldId="266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1:23.924" v="271"/>
          <ac:spMkLst>
            <pc:docMk/>
            <pc:sldMk cId="986511755" sldId="266"/>
            <ac:spMk id="5" creationId="{8243D257-5DF3-4D6A-89D1-53B347D9EA63}"/>
          </ac:spMkLst>
        </pc:spChg>
        <pc:graphicFrameChg chg="mod modGraphic">
          <ac:chgData name="Gonzales, Erica (DESE)" userId="427ee677-6162-42a0-9277-244131bf98e5" providerId="ADAL" clId="{CB3571E0-0727-44F7-849C-4DBC9F8E3FE3}" dt="2023-10-03T17:00:47.636" v="627" actId="20577"/>
          <ac:graphicFrameMkLst>
            <pc:docMk/>
            <pc:sldMk cId="986511755" sldId="266"/>
            <ac:graphicFrameMk id="4" creationId="{D6628714-FB72-45AC-BF9E-3A54B9EFED7C}"/>
          </ac:graphicFrameMkLst>
        </pc:graphicFrameChg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476207689" sldId="270"/>
        </pc:sldMkLst>
      </pc:sldChg>
      <pc:sldChg chg="ord">
        <pc:chgData name="Gonzales, Erica (DESE)" userId="427ee677-6162-42a0-9277-244131bf98e5" providerId="ADAL" clId="{CB3571E0-0727-44F7-849C-4DBC9F8E3FE3}" dt="2023-09-28T19:57:55.628" v="156"/>
        <pc:sldMkLst>
          <pc:docMk/>
          <pc:sldMk cId="1638879376" sldId="272"/>
        </pc:sldMkLst>
      </pc:sldChg>
      <pc:sldChg chg="addSp delSp modSp del mod ord">
        <pc:chgData name="Gonzales, Erica (DESE)" userId="427ee677-6162-42a0-9277-244131bf98e5" providerId="ADAL" clId="{CB3571E0-0727-44F7-849C-4DBC9F8E3FE3}" dt="2023-09-28T20:10:41.061" v="367" actId="47"/>
        <pc:sldMkLst>
          <pc:docMk/>
          <pc:sldMk cId="2517160899" sldId="273"/>
        </pc:sldMkLst>
        <pc:spChg chg="add del mod">
          <ac:chgData name="Gonzales, Erica (DESE)" userId="427ee677-6162-42a0-9277-244131bf98e5" providerId="ADAL" clId="{CB3571E0-0727-44F7-849C-4DBC9F8E3FE3}" dt="2023-09-28T20:01:48.414" v="277"/>
          <ac:spMkLst>
            <pc:docMk/>
            <pc:sldMk cId="2517160899" sldId="273"/>
            <ac:spMk id="2" creationId="{64E4D879-B2B8-420E-B507-4DB0453A5EDF}"/>
          </ac:spMkLst>
        </pc:spChg>
        <pc:spChg chg="mod">
          <ac:chgData name="Gonzales, Erica (DESE)" userId="427ee677-6162-42a0-9277-244131bf98e5" providerId="ADAL" clId="{CB3571E0-0727-44F7-849C-4DBC9F8E3FE3}" dt="2023-09-28T20:01:48.414" v="277"/>
          <ac:spMkLst>
            <pc:docMk/>
            <pc:sldMk cId="2517160899" sldId="273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1:48.414" v="277"/>
          <ac:spMkLst>
            <pc:docMk/>
            <pc:sldMk cId="2517160899" sldId="273"/>
            <ac:spMk id="5" creationId="{8EB70A3D-4442-4641-98BD-F558FACB1B2D}"/>
          </ac:spMkLst>
        </pc:spChg>
        <pc:graphicFrameChg chg="mod modGraphic">
          <ac:chgData name="Gonzales, Erica (DESE)" userId="427ee677-6162-42a0-9277-244131bf98e5" providerId="ADAL" clId="{CB3571E0-0727-44F7-849C-4DBC9F8E3FE3}" dt="2023-09-28T20:01:59.416" v="280" actId="20577"/>
          <ac:graphicFrameMkLst>
            <pc:docMk/>
            <pc:sldMk cId="2517160899" sldId="273"/>
            <ac:graphicFrameMk id="4" creationId="{D6628714-FB72-45AC-BF9E-3A54B9EFED7C}"/>
          </ac:graphicFrameMkLst>
        </pc:graphicFrameChg>
      </pc:sldChg>
      <pc:sldChg chg="addSp delSp modSp mod ord">
        <pc:chgData name="Gonzales, Erica (DESE)" userId="427ee677-6162-42a0-9277-244131bf98e5" providerId="ADAL" clId="{CB3571E0-0727-44F7-849C-4DBC9F8E3FE3}" dt="2023-10-03T17:00:50.431" v="628" actId="20577"/>
        <pc:sldMkLst>
          <pc:docMk/>
          <pc:sldMk cId="2763614926" sldId="274"/>
        </pc:sldMkLst>
        <pc:spChg chg="add del mod">
          <ac:chgData name="Gonzales, Erica (DESE)" userId="427ee677-6162-42a0-9277-244131bf98e5" providerId="ADAL" clId="{CB3571E0-0727-44F7-849C-4DBC9F8E3FE3}" dt="2023-09-28T20:02:09.868" v="281"/>
          <ac:spMkLst>
            <pc:docMk/>
            <pc:sldMk cId="2763614926" sldId="274"/>
            <ac:spMk id="2" creationId="{2E9FFF66-29C6-4125-B3BC-ACF3D5CA76D3}"/>
          </ac:spMkLst>
        </pc:spChg>
        <pc:spChg chg="mod">
          <ac:chgData name="Gonzales, Erica (DESE)" userId="427ee677-6162-42a0-9277-244131bf98e5" providerId="ADAL" clId="{CB3571E0-0727-44F7-849C-4DBC9F8E3FE3}" dt="2023-09-28T20:02:09.868" v="281"/>
          <ac:spMkLst>
            <pc:docMk/>
            <pc:sldMk cId="2763614926" sldId="274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2:09.868" v="281"/>
          <ac:spMkLst>
            <pc:docMk/>
            <pc:sldMk cId="2763614926" sldId="274"/>
            <ac:spMk id="5" creationId="{01F15880-C4C8-4D19-B2A0-3712C2DF0F64}"/>
          </ac:spMkLst>
        </pc:spChg>
        <pc:graphicFrameChg chg="mod modGraphic">
          <ac:chgData name="Gonzales, Erica (DESE)" userId="427ee677-6162-42a0-9277-244131bf98e5" providerId="ADAL" clId="{CB3571E0-0727-44F7-849C-4DBC9F8E3FE3}" dt="2023-10-03T17:00:50.431" v="628" actId="20577"/>
          <ac:graphicFrameMkLst>
            <pc:docMk/>
            <pc:sldMk cId="2763614926" sldId="274"/>
            <ac:graphicFrameMk id="4" creationId="{D6628714-FB72-45AC-BF9E-3A54B9EFED7C}"/>
          </ac:graphicFrameMkLst>
        </pc:graphicFrameChg>
      </pc:sldChg>
      <pc:sldChg chg="del ord">
        <pc:chgData name="Gonzales, Erica (DESE)" userId="427ee677-6162-42a0-9277-244131bf98e5" providerId="ADAL" clId="{CB3571E0-0727-44F7-849C-4DBC9F8E3FE3}" dt="2023-09-28T20:11:26.631" v="369" actId="47"/>
        <pc:sldMkLst>
          <pc:docMk/>
          <pc:sldMk cId="1608181897" sldId="276"/>
        </pc:sldMkLst>
      </pc:sldChg>
      <pc:sldChg chg="modSp mod ord">
        <pc:chgData name="Gonzales, Erica (DESE)" userId="427ee677-6162-42a0-9277-244131bf98e5" providerId="ADAL" clId="{CB3571E0-0727-44F7-849C-4DBC9F8E3FE3}" dt="2023-09-28T20:13:38.104" v="474" actId="20577"/>
        <pc:sldMkLst>
          <pc:docMk/>
          <pc:sldMk cId="2085975492" sldId="277"/>
        </pc:sldMkLst>
        <pc:spChg chg="mod">
          <ac:chgData name="Gonzales, Erica (DESE)" userId="427ee677-6162-42a0-9277-244131bf98e5" providerId="ADAL" clId="{CB3571E0-0727-44F7-849C-4DBC9F8E3FE3}" dt="2023-09-28T20:13:38.104" v="474" actId="20577"/>
          <ac:spMkLst>
            <pc:docMk/>
            <pc:sldMk cId="2085975492" sldId="277"/>
            <ac:spMk id="2" creationId="{77C7AF7F-4DEB-D4CD-274C-780FBB646F66}"/>
          </ac:spMkLst>
        </pc:spChg>
        <pc:spChg chg="mod">
          <ac:chgData name="Gonzales, Erica (DESE)" userId="427ee677-6162-42a0-9277-244131bf98e5" providerId="ADAL" clId="{CB3571E0-0727-44F7-849C-4DBC9F8E3FE3}" dt="2023-09-28T20:13:01.189" v="400" actId="20577"/>
          <ac:spMkLst>
            <pc:docMk/>
            <pc:sldMk cId="2085975492" sldId="277"/>
            <ac:spMk id="3" creationId="{42E7D7AA-E26C-9A47-EB09-61B8262D8C35}"/>
          </ac:spMkLst>
        </pc:spChg>
      </pc:sldChg>
      <pc:sldChg chg="modSp mod ord">
        <pc:chgData name="Gonzales, Erica (DESE)" userId="427ee677-6162-42a0-9277-244131bf98e5" providerId="ADAL" clId="{CB3571E0-0727-44F7-849C-4DBC9F8E3FE3}" dt="2023-09-28T20:11:56.629" v="392" actId="20577"/>
        <pc:sldMkLst>
          <pc:docMk/>
          <pc:sldMk cId="2761855106" sldId="278"/>
        </pc:sldMkLst>
        <pc:spChg chg="mod">
          <ac:chgData name="Gonzales, Erica (DESE)" userId="427ee677-6162-42a0-9277-244131bf98e5" providerId="ADAL" clId="{CB3571E0-0727-44F7-849C-4DBC9F8E3FE3}" dt="2023-09-28T20:11:56.629" v="392" actId="20577"/>
          <ac:spMkLst>
            <pc:docMk/>
            <pc:sldMk cId="2761855106" sldId="278"/>
            <ac:spMk id="2" creationId="{5894E2AF-07EB-3609-B66D-E81B13BB01E1}"/>
          </ac:spMkLst>
        </pc:spChg>
        <pc:spChg chg="mod">
          <ac:chgData name="Gonzales, Erica (DESE)" userId="427ee677-6162-42a0-9277-244131bf98e5" providerId="ADAL" clId="{CB3571E0-0727-44F7-849C-4DBC9F8E3FE3}" dt="2023-09-28T20:11:51.744" v="391" actId="20577"/>
          <ac:spMkLst>
            <pc:docMk/>
            <pc:sldMk cId="2761855106" sldId="278"/>
            <ac:spMk id="3" creationId="{CB698A20-CA51-847C-9F0A-F85CB68D7B60}"/>
          </ac:spMkLst>
        </pc:spChg>
      </pc:sldChg>
      <pc:sldChg chg="del ord">
        <pc:chgData name="Gonzales, Erica (DESE)" userId="427ee677-6162-42a0-9277-244131bf98e5" providerId="ADAL" clId="{CB3571E0-0727-44F7-849C-4DBC9F8E3FE3}" dt="2023-09-28T20:12:11.499" v="395" actId="47"/>
        <pc:sldMkLst>
          <pc:docMk/>
          <pc:sldMk cId="3574662596" sldId="279"/>
        </pc:sldMkLst>
      </pc:sldChg>
      <pc:sldChg chg="del ord">
        <pc:chgData name="Gonzales, Erica (DESE)" userId="427ee677-6162-42a0-9277-244131bf98e5" providerId="ADAL" clId="{CB3571E0-0727-44F7-849C-4DBC9F8E3FE3}" dt="2023-09-28T20:12:14.398" v="396" actId="47"/>
        <pc:sldMkLst>
          <pc:docMk/>
          <pc:sldMk cId="0" sldId="312"/>
        </pc:sldMkLst>
      </pc:sldChg>
      <pc:sldChg chg="addSp delSp modSp del mod">
        <pc:chgData name="Gonzales, Erica (DESE)" userId="427ee677-6162-42a0-9277-244131bf98e5" providerId="ADAL" clId="{CB3571E0-0727-44F7-849C-4DBC9F8E3FE3}" dt="2023-10-02T16:36:02.307" v="493" actId="47"/>
        <pc:sldMkLst>
          <pc:docMk/>
          <pc:sldMk cId="3296253128" sldId="3367"/>
        </pc:sldMkLst>
        <pc:spChg chg="mod">
          <ac:chgData name="Gonzales, Erica (DESE)" userId="427ee677-6162-42a0-9277-244131bf98e5" providerId="ADAL" clId="{CB3571E0-0727-44F7-849C-4DBC9F8E3FE3}" dt="2023-09-28T19:59:13.135" v="255" actId="20577"/>
          <ac:spMkLst>
            <pc:docMk/>
            <pc:sldMk cId="3296253128" sldId="3367"/>
            <ac:spMk id="2" creationId="{FF5FAECB-8DB9-6923-DAF2-C11C93F9DBAA}"/>
          </ac:spMkLst>
        </pc:spChg>
        <pc:spChg chg="add del">
          <ac:chgData name="Gonzales, Erica (DESE)" userId="427ee677-6162-42a0-9277-244131bf98e5" providerId="ADAL" clId="{CB3571E0-0727-44F7-849C-4DBC9F8E3FE3}" dt="2023-10-02T16:35:03.223" v="492" actId="22"/>
          <ac:spMkLst>
            <pc:docMk/>
            <pc:sldMk cId="3296253128" sldId="3367"/>
            <ac:spMk id="4" creationId="{EC1104A6-9C75-4DB8-B69E-7C50CEA7B367}"/>
          </ac:spMkLst>
        </pc:spChg>
      </pc:sldChg>
      <pc:sldChg chg="modSp mod">
        <pc:chgData name="Gonzales, Erica (DESE)" userId="427ee677-6162-42a0-9277-244131bf98e5" providerId="ADAL" clId="{CB3571E0-0727-44F7-849C-4DBC9F8E3FE3}" dt="2023-09-28T19:57:08.596" v="151" actId="20577"/>
        <pc:sldMkLst>
          <pc:docMk/>
          <pc:sldMk cId="21920278" sldId="3368"/>
        </pc:sldMkLst>
        <pc:spChg chg="mod">
          <ac:chgData name="Gonzales, Erica (DESE)" userId="427ee677-6162-42a0-9277-244131bf98e5" providerId="ADAL" clId="{CB3571E0-0727-44F7-849C-4DBC9F8E3FE3}" dt="2023-09-28T19:57:08.596" v="151" actId="20577"/>
          <ac:spMkLst>
            <pc:docMk/>
            <pc:sldMk cId="21920278" sldId="3368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CB3571E0-0727-44F7-849C-4DBC9F8E3FE3}" dt="2023-10-03T16:51:02.158" v="608" actId="20577"/>
        <pc:sldMkLst>
          <pc:docMk/>
          <pc:sldMk cId="101038636" sldId="3371"/>
        </pc:sldMkLst>
        <pc:spChg chg="mod">
          <ac:chgData name="Gonzales, Erica (DESE)" userId="427ee677-6162-42a0-9277-244131bf98e5" providerId="ADAL" clId="{CB3571E0-0727-44F7-849C-4DBC9F8E3FE3}" dt="2023-10-03T16:51:02.158" v="608" actId="20577"/>
          <ac:spMkLst>
            <pc:docMk/>
            <pc:sldMk cId="101038636" sldId="3371"/>
            <ac:spMk id="4" creationId="{3536CB28-822D-4595-83C2-0185C1224DE2}"/>
          </ac:spMkLst>
        </pc:spChg>
      </pc:sldChg>
      <pc:sldChg chg="addSp delSp mod">
        <pc:chgData name="Gonzales, Erica (DESE)" userId="427ee677-6162-42a0-9277-244131bf98e5" providerId="ADAL" clId="{CB3571E0-0727-44F7-849C-4DBC9F8E3FE3}" dt="2023-10-05T14:39:58.922" v="1000" actId="22"/>
        <pc:sldMkLst>
          <pc:docMk/>
          <pc:sldMk cId="4243281165" sldId="3372"/>
        </pc:sldMkLst>
        <pc:picChg chg="add del">
          <ac:chgData name="Gonzales, Erica (DESE)" userId="427ee677-6162-42a0-9277-244131bf98e5" providerId="ADAL" clId="{CB3571E0-0727-44F7-849C-4DBC9F8E3FE3}" dt="2023-10-05T14:39:58.922" v="1000" actId="22"/>
          <ac:picMkLst>
            <pc:docMk/>
            <pc:sldMk cId="4243281165" sldId="3372"/>
            <ac:picMk id="5" creationId="{69F50462-5CA4-44D0-8ECF-2A7B5B998023}"/>
          </ac:picMkLst>
        </pc:picChg>
      </pc:sldChg>
      <pc:sldChg chg="modSp mod ord">
        <pc:chgData name="Gonzales, Erica (DESE)" userId="427ee677-6162-42a0-9277-244131bf98e5" providerId="ADAL" clId="{CB3571E0-0727-44F7-849C-4DBC9F8E3FE3}" dt="2023-10-03T16:56:26.003" v="623" actId="6549"/>
        <pc:sldMkLst>
          <pc:docMk/>
          <pc:sldMk cId="1529146862" sldId="3373"/>
        </pc:sldMkLst>
        <pc:spChg chg="mod">
          <ac:chgData name="Gonzales, Erica (DESE)" userId="427ee677-6162-42a0-9277-244131bf98e5" providerId="ADAL" clId="{CB3571E0-0727-44F7-849C-4DBC9F8E3FE3}" dt="2023-10-03T16:56:26.003" v="623" actId="6549"/>
          <ac:spMkLst>
            <pc:docMk/>
            <pc:sldMk cId="1529146862" sldId="3373"/>
            <ac:spMk id="5" creationId="{FD8323AA-6A9F-49B3-86D6-991499006028}"/>
          </ac:spMkLst>
        </pc:spChg>
      </pc:sldChg>
      <pc:sldChg chg="del ord">
        <pc:chgData name="Gonzales, Erica (DESE)" userId="427ee677-6162-42a0-9277-244131bf98e5" providerId="ADAL" clId="{CB3571E0-0727-44F7-849C-4DBC9F8E3FE3}" dt="2023-09-28T20:12:00.371" v="393" actId="47"/>
        <pc:sldMkLst>
          <pc:docMk/>
          <pc:sldMk cId="103537644" sldId="3390"/>
        </pc:sldMkLst>
      </pc:sldChg>
      <pc:sldChg chg="modSp mod ord">
        <pc:chgData name="Gonzales, Erica (DESE)" userId="427ee677-6162-42a0-9277-244131bf98e5" providerId="ADAL" clId="{CB3571E0-0727-44F7-849C-4DBC9F8E3FE3}" dt="2023-09-28T20:13:14.875" v="445" actId="20577"/>
        <pc:sldMkLst>
          <pc:docMk/>
          <pc:sldMk cId="3380074392" sldId="3391"/>
        </pc:sldMkLst>
        <pc:spChg chg="mod">
          <ac:chgData name="Gonzales, Erica (DESE)" userId="427ee677-6162-42a0-9277-244131bf98e5" providerId="ADAL" clId="{CB3571E0-0727-44F7-849C-4DBC9F8E3FE3}" dt="2023-09-28T20:13:14.875" v="445" actId="20577"/>
          <ac:spMkLst>
            <pc:docMk/>
            <pc:sldMk cId="3380074392" sldId="3391"/>
            <ac:spMk id="3" creationId="{BF133EEF-DCB6-FD4D-61A2-CF3C2E7F048D}"/>
          </ac:spMkLst>
        </pc:spChg>
      </pc:sldChg>
      <pc:sldChg chg="del ord">
        <pc:chgData name="Gonzales, Erica (DESE)" userId="427ee677-6162-42a0-9277-244131bf98e5" providerId="ADAL" clId="{CB3571E0-0727-44F7-849C-4DBC9F8E3FE3}" dt="2023-09-28T20:13:40.853" v="475" actId="47"/>
        <pc:sldMkLst>
          <pc:docMk/>
          <pc:sldMk cId="3973447336" sldId="3392"/>
        </pc:sldMkLst>
      </pc:sldChg>
      <pc:sldChg chg="del ord">
        <pc:chgData name="Gonzales, Erica (DESE)" userId="427ee677-6162-42a0-9277-244131bf98e5" providerId="ADAL" clId="{CB3571E0-0727-44F7-849C-4DBC9F8E3FE3}" dt="2023-09-28T20:12:10.626" v="394" actId="47"/>
        <pc:sldMkLst>
          <pc:docMk/>
          <pc:sldMk cId="534389069" sldId="3393"/>
        </pc:sldMkLst>
      </pc:sldChg>
      <pc:sldChg chg="modSp mod">
        <pc:chgData name="Gonzales, Erica (DESE)" userId="427ee677-6162-42a0-9277-244131bf98e5" providerId="ADAL" clId="{CB3571E0-0727-44F7-849C-4DBC9F8E3FE3}" dt="2023-09-28T19:56:27.277" v="136" actId="20577"/>
        <pc:sldMkLst>
          <pc:docMk/>
          <pc:sldMk cId="2417940680" sldId="3395"/>
        </pc:sldMkLst>
        <pc:spChg chg="mod">
          <ac:chgData name="Gonzales, Erica (DESE)" userId="427ee677-6162-42a0-9277-244131bf98e5" providerId="ADAL" clId="{CB3571E0-0727-44F7-849C-4DBC9F8E3FE3}" dt="2023-09-28T19:56:27.277" v="136" actId="20577"/>
          <ac:spMkLst>
            <pc:docMk/>
            <pc:sldMk cId="2417940680" sldId="3395"/>
            <ac:spMk id="2" creationId="{75F77C0A-F34B-2B3F-484B-7459BE442120}"/>
          </ac:spMkLst>
        </pc:spChg>
      </pc:sldChg>
      <pc:sldChg chg="add">
        <pc:chgData name="Gonzales, Erica (DESE)" userId="427ee677-6162-42a0-9277-244131bf98e5" providerId="ADAL" clId="{CB3571E0-0727-44F7-849C-4DBC9F8E3FE3}" dt="2023-09-28T19:59:05.106" v="225" actId="2890"/>
        <pc:sldMkLst>
          <pc:docMk/>
          <pc:sldMk cId="830863000" sldId="3396"/>
        </pc:sldMkLst>
      </pc:sldChg>
      <pc:sldChg chg="del">
        <pc:chgData name="Gonzales, Erica (DESE)" userId="427ee677-6162-42a0-9277-244131bf98e5" providerId="ADAL" clId="{CB3571E0-0727-44F7-849C-4DBC9F8E3FE3}" dt="2023-09-28T19:58:55.748" v="224" actId="47"/>
        <pc:sldMkLst>
          <pc:docMk/>
          <pc:sldMk cId="3087607770" sldId="3396"/>
        </pc:sldMkLst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358753286" sldId="3397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1614175253" sldId="3397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2075017557" sldId="3398"/>
        </pc:sldMkLst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3234303109" sldId="3398"/>
        </pc:sldMkLst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1558991705" sldId="3399"/>
        </pc:sldMkLst>
      </pc:sldChg>
      <pc:sldChg chg="modSp new mod">
        <pc:chgData name="Gonzales, Erica (DESE)" userId="427ee677-6162-42a0-9277-244131bf98e5" providerId="ADAL" clId="{CB3571E0-0727-44F7-849C-4DBC9F8E3FE3}" dt="2023-10-03T17:22:22.988" v="983" actId="20577"/>
        <pc:sldMkLst>
          <pc:docMk/>
          <pc:sldMk cId="1706755020" sldId="3399"/>
        </pc:sldMkLst>
        <pc:spChg chg="mod">
          <ac:chgData name="Gonzales, Erica (DESE)" userId="427ee677-6162-42a0-9277-244131bf98e5" providerId="ADAL" clId="{CB3571E0-0727-44F7-849C-4DBC9F8E3FE3}" dt="2023-10-03T17:22:22.988" v="983" actId="20577"/>
          <ac:spMkLst>
            <pc:docMk/>
            <pc:sldMk cId="1706755020" sldId="3399"/>
            <ac:spMk id="2" creationId="{7CDAE9DE-58C1-44B1-B70A-F9F93C08B0F3}"/>
          </ac:spMkLst>
        </pc:spChg>
        <pc:spChg chg="mod">
          <ac:chgData name="Gonzales, Erica (DESE)" userId="427ee677-6162-42a0-9277-244131bf98e5" providerId="ADAL" clId="{CB3571E0-0727-44F7-849C-4DBC9F8E3FE3}" dt="2023-10-02T20:03:08.673" v="515" actId="20577"/>
          <ac:spMkLst>
            <pc:docMk/>
            <pc:sldMk cId="1706755020" sldId="3399"/>
            <ac:spMk id="3" creationId="{A87A7820-85C2-4CB7-BE13-F667BE61F8A3}"/>
          </ac:spMkLst>
        </pc:spChg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3302380608" sldId="3400"/>
        </pc:sldMkLst>
      </pc:sldChg>
      <pc:sldChg chg="del">
        <pc:chgData name="Gonzales, Erica (DESE)" userId="427ee677-6162-42a0-9277-244131bf98e5" providerId="ADAL" clId="{CB3571E0-0727-44F7-849C-4DBC9F8E3FE3}" dt="2023-10-03T16:40:31.446" v="568" actId="47"/>
        <pc:sldMkLst>
          <pc:docMk/>
          <pc:sldMk cId="4137414821" sldId="3400"/>
        </pc:sldMkLst>
      </pc:sldChg>
      <pc:sldChg chg="del">
        <pc:chgData name="Gonzales, Erica (DESE)" userId="427ee677-6162-42a0-9277-244131bf98e5" providerId="ADAL" clId="{CB3571E0-0727-44F7-849C-4DBC9F8E3FE3}" dt="2023-09-28T19:56:58.208" v="139" actId="47"/>
        <pc:sldMkLst>
          <pc:docMk/>
          <pc:sldMk cId="3498489582" sldId="3401"/>
        </pc:sldMkLst>
      </pc:sldChg>
      <pc:sldChg chg="del">
        <pc:chgData name="Gonzales, Erica (DESE)" userId="427ee677-6162-42a0-9277-244131bf98e5" providerId="ADAL" clId="{CB3571E0-0727-44F7-849C-4DBC9F8E3FE3}" dt="2023-09-28T19:57:20.708" v="152" actId="47"/>
        <pc:sldMkLst>
          <pc:docMk/>
          <pc:sldMk cId="267579919" sldId="3402"/>
        </pc:sldMkLst>
      </pc:sldChg>
      <pc:sldChg chg="del">
        <pc:chgData name="Gonzales, Erica (DESE)" userId="427ee677-6162-42a0-9277-244131bf98e5" providerId="ADAL" clId="{CB3571E0-0727-44F7-849C-4DBC9F8E3FE3}" dt="2023-09-28T19:57:22.012" v="153" actId="47"/>
        <pc:sldMkLst>
          <pc:docMk/>
          <pc:sldMk cId="507711004" sldId="3403"/>
        </pc:sldMkLst>
      </pc:sldChg>
      <pc:sldChg chg="del">
        <pc:chgData name="Gonzales, Erica (DESE)" userId="427ee677-6162-42a0-9277-244131bf98e5" providerId="ADAL" clId="{CB3571E0-0727-44F7-849C-4DBC9F8E3FE3}" dt="2023-09-28T19:57:25.253" v="154" actId="47"/>
        <pc:sldMkLst>
          <pc:docMk/>
          <pc:sldMk cId="2314047931" sldId="3404"/>
        </pc:sldMkLst>
      </pc:sldChg>
      <pc:sldChg chg="delDesignElem">
        <pc:chgData name="Gonzales, Erica (DESE)" userId="427ee677-6162-42a0-9277-244131bf98e5" providerId="ADAL" clId="{CB3571E0-0727-44F7-849C-4DBC9F8E3FE3}" dt="2023-10-03T16:39:14.985" v="567"/>
        <pc:sldMkLst>
          <pc:docMk/>
          <pc:sldMk cId="3509385205" sldId="3996"/>
        </pc:sldMkLst>
      </pc:sldChg>
    </pc:docChg>
  </pc:docChgLst>
  <pc:docChgLst>
    <pc:chgData name="Gonzales, Erica (DESE)" userId="427ee677-6162-42a0-9277-244131bf98e5" providerId="ADAL" clId="{69EEE53E-A852-4E36-A515-57BEDD6C7D8A}"/>
    <pc:docChg chg="modSld">
      <pc:chgData name="Gonzales, Erica (DESE)" userId="427ee677-6162-42a0-9277-244131bf98e5" providerId="ADAL" clId="{69EEE53E-A852-4E36-A515-57BEDD6C7D8A}" dt="2024-02-20T18:11:58.530" v="341" actId="962"/>
      <pc:docMkLst>
        <pc:docMk/>
      </pc:docMkLst>
      <pc:sldChg chg="modSp">
        <pc:chgData name="Gonzales, Erica (DESE)" userId="427ee677-6162-42a0-9277-244131bf98e5" providerId="ADAL" clId="{69EEE53E-A852-4E36-A515-57BEDD6C7D8A}" dt="2024-02-20T18:11:58.530" v="341" actId="962"/>
        <pc:sldMkLst>
          <pc:docMk/>
          <pc:sldMk cId="1384269748" sldId="3409"/>
        </pc:sldMkLst>
        <pc:graphicFrameChg chg="mod">
          <ac:chgData name="Gonzales, Erica (DESE)" userId="427ee677-6162-42a0-9277-244131bf98e5" providerId="ADAL" clId="{69EEE53E-A852-4E36-A515-57BEDD6C7D8A}" dt="2024-02-20T18:11:58.530" v="341" actId="962"/>
          <ac:graphicFrameMkLst>
            <pc:docMk/>
            <pc:sldMk cId="1384269748" sldId="3409"/>
            <ac:graphicFrameMk id="4" creationId="{12E1050E-FA29-9579-F091-BA05FF07E5FE}"/>
          </ac:graphicFrameMkLst>
        </pc:graphicFrameChg>
      </pc:sldChg>
    </pc:docChg>
  </pc:docChgLst>
  <pc:docChgLst>
    <pc:chgData name="Gonzales, Erica (DESE)" userId="427ee677-6162-42a0-9277-244131bf98e5" providerId="ADAL" clId="{5EEC0048-8D36-4E76-8CDD-A3425A3DF9C8}"/>
    <pc:docChg chg="modSld">
      <pc:chgData name="Gonzales, Erica (DESE)" userId="427ee677-6162-42a0-9277-244131bf98e5" providerId="ADAL" clId="{5EEC0048-8D36-4E76-8CDD-A3425A3DF9C8}" dt="2023-11-14T19:11:37.332" v="1367" actId="962"/>
      <pc:docMkLst>
        <pc:docMk/>
      </pc:docMkLst>
      <pc:sldChg chg="modSp mod">
        <pc:chgData name="Gonzales, Erica (DESE)" userId="427ee677-6162-42a0-9277-244131bf98e5" providerId="ADAL" clId="{5EEC0048-8D36-4E76-8CDD-A3425A3DF9C8}" dt="2023-11-14T19:02:27.284" v="39" actId="962"/>
        <pc:sldMkLst>
          <pc:docMk/>
          <pc:sldMk cId="2665711185" sldId="258"/>
        </pc:sldMkLst>
        <pc:picChg chg="mod">
          <ac:chgData name="Gonzales, Erica (DESE)" userId="427ee677-6162-42a0-9277-244131bf98e5" providerId="ADAL" clId="{5EEC0048-8D36-4E76-8CDD-A3425A3DF9C8}" dt="2023-11-14T19:02:27.284" v="39" actId="962"/>
          <ac:picMkLst>
            <pc:docMk/>
            <pc:sldMk cId="2665711185" sldId="258"/>
            <ac:picMk id="7" creationId="{2A6DD997-8601-F03F-0253-B0A17D780693}"/>
          </ac:picMkLst>
        </pc:picChg>
      </pc:sldChg>
      <pc:sldChg chg="modSp mod">
        <pc:chgData name="Gonzales, Erica (DESE)" userId="427ee677-6162-42a0-9277-244131bf98e5" providerId="ADAL" clId="{5EEC0048-8D36-4E76-8CDD-A3425A3DF9C8}" dt="2023-11-14T19:08:19.130" v="584" actId="33553"/>
        <pc:sldMkLst>
          <pc:docMk/>
          <pc:sldMk cId="1080877899" sldId="262"/>
        </pc:sldMkLst>
        <pc:spChg chg="mod">
          <ac:chgData name="Gonzales, Erica (DESE)" userId="427ee677-6162-42a0-9277-244131bf98e5" providerId="ADAL" clId="{5EEC0048-8D36-4E76-8CDD-A3425A3DF9C8}" dt="2023-11-14T19:08:19.130" v="584" actId="33553"/>
          <ac:spMkLst>
            <pc:docMk/>
            <pc:sldMk cId="1080877899" sldId="262"/>
            <ac:spMk id="2" creationId="{EE851268-2539-6304-C418-D95F17253B83}"/>
          </ac:spMkLst>
        </pc:spChg>
        <pc:graphicFrameChg chg="mod">
          <ac:chgData name="Gonzales, Erica (DESE)" userId="427ee677-6162-42a0-9277-244131bf98e5" providerId="ADAL" clId="{5EEC0048-8D36-4E76-8CDD-A3425A3DF9C8}" dt="2023-11-14T19:06:52.176" v="480" actId="962"/>
          <ac:graphicFrameMkLst>
            <pc:docMk/>
            <pc:sldMk cId="1080877899" sldId="262"/>
            <ac:graphicFrameMk id="9" creationId="{DD0281B3-C94B-9F76-199C-BAAADA4C9831}"/>
          </ac:graphicFrameMkLst>
        </pc:graphicFrameChg>
      </pc:sldChg>
      <pc:sldChg chg="modSp mod">
        <pc:chgData name="Gonzales, Erica (DESE)" userId="427ee677-6162-42a0-9277-244131bf98e5" providerId="ADAL" clId="{5EEC0048-8D36-4E76-8CDD-A3425A3DF9C8}" dt="2023-11-14T19:07:18.748" v="576" actId="962"/>
        <pc:sldMkLst>
          <pc:docMk/>
          <pc:sldMk cId="1601522152" sldId="264"/>
        </pc:sldMkLst>
        <pc:picChg chg="mod">
          <ac:chgData name="Gonzales, Erica (DESE)" userId="427ee677-6162-42a0-9277-244131bf98e5" providerId="ADAL" clId="{5EEC0048-8D36-4E76-8CDD-A3425A3DF9C8}" dt="2023-11-14T19:07:18.748" v="576" actId="962"/>
          <ac:picMkLst>
            <pc:docMk/>
            <pc:sldMk cId="1601522152" sldId="264"/>
            <ac:picMk id="5" creationId="{34AD12CA-5AD5-4B8E-9F30-86D390E3BE87}"/>
          </ac:picMkLst>
        </pc:picChg>
      </pc:sldChg>
      <pc:sldChg chg="modSp">
        <pc:chgData name="Gonzales, Erica (DESE)" userId="427ee677-6162-42a0-9277-244131bf98e5" providerId="ADAL" clId="{5EEC0048-8D36-4E76-8CDD-A3425A3DF9C8}" dt="2023-11-14T19:07:50.144" v="578" actId="207"/>
        <pc:sldMkLst>
          <pc:docMk/>
          <pc:sldMk cId="54714780" sldId="265"/>
        </pc:sldMkLst>
        <pc:graphicFrameChg chg="mod">
          <ac:chgData name="Gonzales, Erica (DESE)" userId="427ee677-6162-42a0-9277-244131bf98e5" providerId="ADAL" clId="{5EEC0048-8D36-4E76-8CDD-A3425A3DF9C8}" dt="2023-11-14T19:07:50.144" v="578" actId="207"/>
          <ac:graphicFrameMkLst>
            <pc:docMk/>
            <pc:sldMk cId="54714780" sldId="265"/>
            <ac:graphicFrameMk id="4" creationId="{D6628714-FB72-45AC-BF9E-3A54B9EFED7C}"/>
          </ac:graphicFrameMkLst>
        </pc:graphicFrameChg>
      </pc:sldChg>
      <pc:sldChg chg="modSp">
        <pc:chgData name="Gonzales, Erica (DESE)" userId="427ee677-6162-42a0-9277-244131bf98e5" providerId="ADAL" clId="{5EEC0048-8D36-4E76-8CDD-A3425A3DF9C8}" dt="2023-11-14T19:07:58.595" v="581" actId="207"/>
        <pc:sldMkLst>
          <pc:docMk/>
          <pc:sldMk cId="2763614926" sldId="274"/>
        </pc:sldMkLst>
        <pc:graphicFrameChg chg="mod">
          <ac:chgData name="Gonzales, Erica (DESE)" userId="427ee677-6162-42a0-9277-244131bf98e5" providerId="ADAL" clId="{5EEC0048-8D36-4E76-8CDD-A3425A3DF9C8}" dt="2023-11-14T19:07:58.595" v="581" actId="207"/>
          <ac:graphicFrameMkLst>
            <pc:docMk/>
            <pc:sldMk cId="2763614926" sldId="274"/>
            <ac:graphicFrameMk id="4" creationId="{D6628714-FB72-45AC-BF9E-3A54B9EFED7C}"/>
          </ac:graphicFrameMkLst>
        </pc:graphicFrameChg>
      </pc:sldChg>
      <pc:sldChg chg="addSp modSp mod">
        <pc:chgData name="Gonzales, Erica (DESE)" userId="427ee677-6162-42a0-9277-244131bf98e5" providerId="ADAL" clId="{5EEC0048-8D36-4E76-8CDD-A3425A3DF9C8}" dt="2023-11-14T19:10:37.194" v="1039" actId="962"/>
        <pc:sldMkLst>
          <pc:docMk/>
          <pc:sldMk cId="3509385205" sldId="3996"/>
        </pc:sldMkLst>
        <pc:spChg chg="add mod">
          <ac:chgData name="Gonzales, Erica (DESE)" userId="427ee677-6162-42a0-9277-244131bf98e5" providerId="ADAL" clId="{5EEC0048-8D36-4E76-8CDD-A3425A3DF9C8}" dt="2023-11-14T19:08:44.567" v="643" actId="404"/>
          <ac:spMkLst>
            <pc:docMk/>
            <pc:sldMk cId="3509385205" sldId="3996"/>
            <ac:spMk id="2" creationId="{D7401A63-A228-4CFD-9F6C-21FF04DAE7C7}"/>
          </ac:spMkLst>
        </pc:spChg>
        <pc:picChg chg="mod">
          <ac:chgData name="Gonzales, Erica (DESE)" userId="427ee677-6162-42a0-9277-244131bf98e5" providerId="ADAL" clId="{5EEC0048-8D36-4E76-8CDD-A3425A3DF9C8}" dt="2023-11-14T19:10:37.194" v="1039" actId="962"/>
          <ac:picMkLst>
            <pc:docMk/>
            <pc:sldMk cId="3509385205" sldId="3996"/>
            <ac:picMk id="5" creationId="{678A7222-CB50-D35D-0062-F4AE4190AE78}"/>
          </ac:picMkLst>
        </pc:picChg>
      </pc:sldChg>
      <pc:sldChg chg="addSp delSp modSp mod">
        <pc:chgData name="Gonzales, Erica (DESE)" userId="427ee677-6162-42a0-9277-244131bf98e5" providerId="ADAL" clId="{5EEC0048-8D36-4E76-8CDD-A3425A3DF9C8}" dt="2023-11-14T19:11:37.332" v="1367" actId="962"/>
        <pc:sldMkLst>
          <pc:docMk/>
          <pc:sldMk cId="2283183777" sldId="3997"/>
        </pc:sldMkLst>
        <pc:spChg chg="add del mod">
          <ac:chgData name="Gonzales, Erica (DESE)" userId="427ee677-6162-42a0-9277-244131bf98e5" providerId="ADAL" clId="{5EEC0048-8D36-4E76-8CDD-A3425A3DF9C8}" dt="2023-11-14T19:09:00.709" v="645" actId="478"/>
          <ac:spMkLst>
            <pc:docMk/>
            <pc:sldMk cId="2283183777" sldId="3997"/>
            <ac:spMk id="2" creationId="{D5C2FE37-C0BD-4740-8DFC-C8B4B0388C83}"/>
          </ac:spMkLst>
        </pc:spChg>
        <pc:spChg chg="add mod">
          <ac:chgData name="Gonzales, Erica (DESE)" userId="427ee677-6162-42a0-9277-244131bf98e5" providerId="ADAL" clId="{5EEC0048-8D36-4E76-8CDD-A3425A3DF9C8}" dt="2023-11-14T19:09:22.448" v="717" actId="404"/>
          <ac:spMkLst>
            <pc:docMk/>
            <pc:sldMk cId="2283183777" sldId="3997"/>
            <ac:spMk id="4" creationId="{D908C17D-20ED-43BA-8C5A-BBFAA72F6276}"/>
          </ac:spMkLst>
        </pc:spChg>
        <pc:picChg chg="mod">
          <ac:chgData name="Gonzales, Erica (DESE)" userId="427ee677-6162-42a0-9277-244131bf98e5" providerId="ADAL" clId="{5EEC0048-8D36-4E76-8CDD-A3425A3DF9C8}" dt="2023-11-14T19:11:37.332" v="1367" actId="962"/>
          <ac:picMkLst>
            <pc:docMk/>
            <pc:sldMk cId="2283183777" sldId="3997"/>
            <ac:picMk id="3" creationId="{776C18CE-92F2-BB85-BF79-7736AC30655C}"/>
          </ac:picMkLst>
        </pc:picChg>
      </pc:sldChg>
      <pc:sldChg chg="modSp mod">
        <pc:chgData name="Gonzales, Erica (DESE)" userId="427ee677-6162-42a0-9277-244131bf98e5" providerId="ADAL" clId="{5EEC0048-8D36-4E76-8CDD-A3425A3DF9C8}" dt="2023-11-14T19:08:13.919" v="582" actId="33553"/>
        <pc:sldMkLst>
          <pc:docMk/>
          <pc:sldMk cId="1614175253" sldId="4002"/>
        </pc:sldMkLst>
        <pc:spChg chg="mod">
          <ac:chgData name="Gonzales, Erica (DESE)" userId="427ee677-6162-42a0-9277-244131bf98e5" providerId="ADAL" clId="{5EEC0048-8D36-4E76-8CDD-A3425A3DF9C8}" dt="2023-11-14T19:08:13.919" v="582" actId="33553"/>
          <ac:spMkLst>
            <pc:docMk/>
            <pc:sldMk cId="1614175253" sldId="4002"/>
            <ac:spMk id="2" creationId="{EE851268-2539-6304-C418-D95F17253B83}"/>
          </ac:spMkLst>
        </pc:spChg>
        <pc:cxnChg chg="mod">
          <ac:chgData name="Gonzales, Erica (DESE)" userId="427ee677-6162-42a0-9277-244131bf98e5" providerId="ADAL" clId="{5EEC0048-8D36-4E76-8CDD-A3425A3DF9C8}" dt="2023-11-14T19:02:34.224" v="47" actId="962"/>
          <ac:cxnSpMkLst>
            <pc:docMk/>
            <pc:sldMk cId="1614175253" sldId="4002"/>
            <ac:cxnSpMk id="7" creationId="{E5AD658C-4923-4FC4-5580-F748ECE0399B}"/>
          </ac:cxnSpMkLst>
        </pc:cxnChg>
      </pc:sldChg>
      <pc:sldChg chg="modSp mod">
        <pc:chgData name="Gonzales, Erica (DESE)" userId="427ee677-6162-42a0-9277-244131bf98e5" providerId="ADAL" clId="{5EEC0048-8D36-4E76-8CDD-A3425A3DF9C8}" dt="2023-11-14T19:08:17.099" v="583" actId="33553"/>
        <pc:sldMkLst>
          <pc:docMk/>
          <pc:sldMk cId="2075017557" sldId="4003"/>
        </pc:sldMkLst>
        <pc:spChg chg="mod">
          <ac:chgData name="Gonzales, Erica (DESE)" userId="427ee677-6162-42a0-9277-244131bf98e5" providerId="ADAL" clId="{5EEC0048-8D36-4E76-8CDD-A3425A3DF9C8}" dt="2023-11-14T19:08:17.099" v="583" actId="33553"/>
          <ac:spMkLst>
            <pc:docMk/>
            <pc:sldMk cId="2075017557" sldId="4003"/>
            <ac:spMk id="2" creationId="{EE851268-2539-6304-C418-D95F17253B83}"/>
          </ac:spMkLst>
        </pc:spChg>
        <pc:graphicFrameChg chg="mod">
          <ac:chgData name="Gonzales, Erica (DESE)" userId="427ee677-6162-42a0-9277-244131bf98e5" providerId="ADAL" clId="{5EEC0048-8D36-4E76-8CDD-A3425A3DF9C8}" dt="2023-11-14T19:06:13.408" v="474" actId="962"/>
          <ac:graphicFrameMkLst>
            <pc:docMk/>
            <pc:sldMk cId="2075017557" sldId="4003"/>
            <ac:graphicFrameMk id="9" creationId="{DD0281B3-C94B-9F76-199C-BAAADA4C9831}"/>
          </ac:graphicFrameMkLst>
        </pc:graphicFrameChg>
        <pc:cxnChg chg="mod">
          <ac:chgData name="Gonzales, Erica (DESE)" userId="427ee677-6162-42a0-9277-244131bf98e5" providerId="ADAL" clId="{5EEC0048-8D36-4E76-8CDD-A3425A3DF9C8}" dt="2023-11-14T19:05:19.491" v="48" actId="962"/>
          <ac:cxnSpMkLst>
            <pc:docMk/>
            <pc:sldMk cId="2075017557" sldId="4003"/>
            <ac:cxnSpMk id="7" creationId="{E5AD658C-4923-4FC4-5580-F748ECE0399B}"/>
          </ac:cxnSpMkLst>
        </pc:cxnChg>
      </pc:sldChg>
    </pc:docChg>
  </pc:docChgLst>
  <pc:docChgLst>
    <pc:chgData name="Curry, Charmie R. (DESE)" userId="S::charmie.r.curry@mass.gov::b816a030-df0c-4397-92c3-107b0e33ede4" providerId="AD" clId="Web-{4B15E9A1-B024-43D0-B40D-7A0D91AD2472}"/>
    <pc:docChg chg="modSld">
      <pc:chgData name="Curry, Charmie R. (DESE)" userId="S::charmie.r.curry@mass.gov::b816a030-df0c-4397-92c3-107b0e33ede4" providerId="AD" clId="Web-{4B15E9A1-B024-43D0-B40D-7A0D91AD2472}" dt="2023-10-04T13:29:27.331" v="62" actId="20577"/>
      <pc:docMkLst>
        <pc:docMk/>
      </pc:docMkLst>
      <pc:sldChg chg="modSp">
        <pc:chgData name="Curry, Charmie R. (DESE)" userId="S::charmie.r.curry@mass.gov::b816a030-df0c-4397-92c3-107b0e33ede4" providerId="AD" clId="Web-{4B15E9A1-B024-43D0-B40D-7A0D91AD2472}" dt="2023-10-04T12:49:05.853" v="3" actId="20577"/>
        <pc:sldMkLst>
          <pc:docMk/>
          <pc:sldMk cId="2260741806" sldId="3394"/>
        </pc:sldMkLst>
        <pc:spChg chg="mod">
          <ac:chgData name="Curry, Charmie R. (DESE)" userId="S::charmie.r.curry@mass.gov::b816a030-df0c-4397-92c3-107b0e33ede4" providerId="AD" clId="Web-{4B15E9A1-B024-43D0-B40D-7A0D91AD2472}" dt="2023-10-04T12:49:05.853" v="3" actId="20577"/>
          <ac:spMkLst>
            <pc:docMk/>
            <pc:sldMk cId="2260741806" sldId="3394"/>
            <ac:spMk id="3" creationId="{451FB839-A537-685A-EE8C-AF8C11F1A27D}"/>
          </ac:spMkLst>
        </pc:spChg>
      </pc:sldChg>
      <pc:sldChg chg="modSp">
        <pc:chgData name="Curry, Charmie R. (DESE)" userId="S::charmie.r.curry@mass.gov::b816a030-df0c-4397-92c3-107b0e33ede4" providerId="AD" clId="Web-{4B15E9A1-B024-43D0-B40D-7A0D91AD2472}" dt="2023-10-04T13:29:27.331" v="62" actId="20577"/>
        <pc:sldMkLst>
          <pc:docMk/>
          <pc:sldMk cId="4038593783" sldId="3999"/>
        </pc:sldMkLst>
        <pc:spChg chg="mod">
          <ac:chgData name="Curry, Charmie R. (DESE)" userId="S::charmie.r.curry@mass.gov::b816a030-df0c-4397-92c3-107b0e33ede4" providerId="AD" clId="Web-{4B15E9A1-B024-43D0-B40D-7A0D91AD2472}" dt="2023-10-04T13:29:27.331" v="62" actId="20577"/>
          <ac:spMkLst>
            <pc:docMk/>
            <pc:sldMk cId="4038593783" sldId="3999"/>
            <ac:spMk id="9" creationId="{8426FDA9-4031-2A75-FE8F-A726035EF73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Chronic Absenteeism Rate (10% threshold)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12.9</c:v>
                </c:pt>
                <c:pt idx="1">
                  <c:v>29.9</c:v>
                </c:pt>
                <c:pt idx="2">
                  <c:v>27.7</c:v>
                </c:pt>
                <c:pt idx="3">
                  <c:v>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C6-4F0A-927C-B4E1D6EB2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307208"/>
        <c:axId val="776306224"/>
      </c:lineChart>
      <c:catAx>
        <c:axId val="77630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6306224"/>
        <c:crosses val="autoZero"/>
        <c:auto val="1"/>
        <c:lblAlgn val="ctr"/>
        <c:lblOffset val="100"/>
        <c:noMultiLvlLbl val="0"/>
      </c:catAx>
      <c:valAx>
        <c:axId val="77630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630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0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78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8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83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68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0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8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2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3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2558458"/>
          </a:xfrm>
        </p:spPr>
        <p:txBody>
          <a:bodyPr>
            <a:normAutofit/>
          </a:bodyPr>
          <a:lstStyle/>
          <a:p>
            <a:r>
              <a:rPr lang="en-US" sz="5400" dirty="0"/>
              <a:t>Accountability and Assistance Advisory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>
                <a:latin typeface="Arial"/>
                <a:ea typeface="等线"/>
                <a:cs typeface="Arial"/>
              </a:rPr>
              <a:t>Virtual Meeting</a:t>
            </a:r>
            <a:endParaRPr lang="zh-CN" altLang="en-US" dirty="0">
              <a:latin typeface="Arial"/>
              <a:ea typeface="等线"/>
              <a:cs typeface="Arial"/>
            </a:endParaRPr>
          </a:p>
          <a:p>
            <a:r>
              <a:rPr lang="en-US" altLang="zh-CN" dirty="0">
                <a:latin typeface="Arial"/>
                <a:ea typeface="等线"/>
                <a:cs typeface="Arial"/>
              </a:rPr>
              <a:t>December 6, 2023</a:t>
            </a:r>
          </a:p>
        </p:txBody>
      </p:sp>
    </p:spTree>
    <p:extLst>
      <p:ext uri="{BB962C8B-B14F-4D97-AF65-F5344CB8AC3E}">
        <p14:creationId xmlns:p14="http://schemas.microsoft.com/office/powerpoint/2010/main" val="226074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3109955"/>
          </a:xfrm>
        </p:spPr>
        <p:txBody>
          <a:bodyPr>
            <a:normAutofit/>
          </a:bodyPr>
          <a:lstStyle/>
          <a:p>
            <a:r>
              <a:rPr lang="en-US" sz="5400" dirty="0"/>
              <a:t>Accountability reporting for 2024, including the weighting of chronic absenteeism and other indicators</a:t>
            </a:r>
          </a:p>
        </p:txBody>
      </p:sp>
    </p:spTree>
    <p:extLst>
      <p:ext uri="{BB962C8B-B14F-4D97-AF65-F5344CB8AC3E}">
        <p14:creationId xmlns:p14="http://schemas.microsoft.com/office/powerpoint/2010/main" val="246363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EAED6C-3326-44E3-9EA7-0D36B7495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Historically, DESE’s accountability calculations have included multiple years of data</a:t>
            </a:r>
          </a:p>
          <a:p>
            <a:pPr lvl="1"/>
            <a:r>
              <a:rPr lang="en-US" dirty="0"/>
              <a:t>Better sense of performance trends over time</a:t>
            </a:r>
          </a:p>
          <a:p>
            <a:pPr lvl="1"/>
            <a:r>
              <a:rPr lang="en-US" dirty="0"/>
              <a:t>Less volatility in results from year to year</a:t>
            </a:r>
          </a:p>
          <a:p>
            <a:r>
              <a:rPr lang="en-US" dirty="0"/>
              <a:t>In 2018, the plan was to add years (up 4) as we rolled out the new accountability system and the Next-Generation MCAS assessments</a:t>
            </a:r>
          </a:p>
          <a:p>
            <a:r>
              <a:rPr lang="en-US" dirty="0"/>
              <a:t>Due to the pandemic, we only got up to two years of data, weighted at 40% / 60% </a:t>
            </a:r>
          </a:p>
          <a:p>
            <a:pPr lvl="1"/>
            <a:r>
              <a:rPr lang="en-US" dirty="0"/>
              <a:t>Greater weight given to the most recent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FCC85B-B961-4078-8BF2-2E92E4F4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Number of Years of Data Included</a:t>
            </a:r>
          </a:p>
        </p:txBody>
      </p:sp>
    </p:spTree>
    <p:extLst>
      <p:ext uri="{BB962C8B-B14F-4D97-AF65-F5344CB8AC3E}">
        <p14:creationId xmlns:p14="http://schemas.microsoft.com/office/powerpoint/2010/main" val="312238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EAED6C-3326-44E3-9EA7-0D36B7495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calculation of the 2024 district and school accountability results, DESE proposes using the most recent three years of data: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FCC85B-B961-4078-8BF2-2E92E4F4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28" y="365126"/>
            <a:ext cx="11589572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Weighting of Years for 2024 Calculations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E191028-494F-4079-BC66-9859EC356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75051"/>
              </p:ext>
            </p:extLst>
          </p:nvPr>
        </p:nvGraphicFramePr>
        <p:xfrm>
          <a:off x="2032000" y="3717023"/>
          <a:ext cx="8128000" cy="159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213772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77981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57837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0479831"/>
                    </a:ext>
                  </a:extLst>
                </a:gridCol>
              </a:tblGrid>
              <a:tr h="7986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90724"/>
                  </a:ext>
                </a:extLst>
              </a:tr>
              <a:tr h="7986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9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69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7DF860-D614-40F6-906C-F42D83F0B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DESE include three years of data in the system this year?</a:t>
            </a:r>
          </a:p>
          <a:p>
            <a:r>
              <a:rPr lang="en-US" dirty="0"/>
              <a:t>H</a:t>
            </a:r>
            <a:r>
              <a:rPr lang="en-US"/>
              <a:t>ow </a:t>
            </a:r>
            <a:r>
              <a:rPr lang="en-US" dirty="0"/>
              <a:t>much weight should be given to each year of data?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4A0779-04D2-4539-8414-8A4D9375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 Questions	</a:t>
            </a:r>
          </a:p>
        </p:txBody>
      </p:sp>
    </p:spTree>
    <p:extLst>
      <p:ext uri="{BB962C8B-B14F-4D97-AF65-F5344CB8AC3E}">
        <p14:creationId xmlns:p14="http://schemas.microsoft.com/office/powerpoint/2010/main" val="65328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99920" cy="1042852"/>
          </a:xfrm>
        </p:spPr>
        <p:txBody>
          <a:bodyPr>
            <a:noAutofit/>
          </a:bodyPr>
          <a:lstStyle/>
          <a:p>
            <a:r>
              <a:rPr lang="en-US" sz="4000" dirty="0"/>
              <a:t>Chronic Absenteeism Rate - 2019 to 2023</a:t>
            </a:r>
          </a:p>
        </p:txBody>
      </p:sp>
      <p:graphicFrame>
        <p:nvGraphicFramePr>
          <p:cNvPr id="4" name="Chart 3" descr="Chronic absenteeism rates 2019 to 2023. Rates spiked in 2021 due to the pandemic, and have begun to decline since, but have not returned to 2019 levels. ">
            <a:extLst>
              <a:ext uri="{FF2B5EF4-FFF2-40B4-BE49-F238E27FC236}">
                <a16:creationId xmlns:a16="http://schemas.microsoft.com/office/drawing/2014/main" id="{12E1050E-FA29-9579-F091-BA05FF07E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92926"/>
              </p:ext>
            </p:extLst>
          </p:nvPr>
        </p:nvGraphicFramePr>
        <p:xfrm>
          <a:off x="838200" y="2057399"/>
          <a:ext cx="9957047" cy="350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426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D81F04-2747-98A5-B87A-17B243D2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8" y="365126"/>
            <a:ext cx="11772451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Absenteeism by Grade Span 2019 to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1DD56-13A9-03F4-2698-B34B87BF9F53}"/>
              </a:ext>
            </a:extLst>
          </p:cNvPr>
          <p:cNvSpPr txBox="1"/>
          <p:nvPr/>
        </p:nvSpPr>
        <p:spPr>
          <a:xfrm>
            <a:off x="1143495" y="2088342"/>
            <a:ext cx="1023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Variance across grade spans, but all well behind pre-pandemic levels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007494C-1C39-3C58-8A3B-C494C2195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06559"/>
              </p:ext>
            </p:extLst>
          </p:nvPr>
        </p:nvGraphicFramePr>
        <p:xfrm>
          <a:off x="2312097" y="2810822"/>
          <a:ext cx="756780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61">
                  <a:extLst>
                    <a:ext uri="{9D8B030D-6E8A-4147-A177-3AD203B41FA5}">
                      <a16:colId xmlns:a16="http://schemas.microsoft.com/office/drawing/2014/main" val="3315001430"/>
                    </a:ext>
                  </a:extLst>
                </a:gridCol>
                <a:gridCol w="1513561">
                  <a:extLst>
                    <a:ext uri="{9D8B030D-6E8A-4147-A177-3AD203B41FA5}">
                      <a16:colId xmlns:a16="http://schemas.microsoft.com/office/drawing/2014/main" val="3976067938"/>
                    </a:ext>
                  </a:extLst>
                </a:gridCol>
                <a:gridCol w="1513561">
                  <a:extLst>
                    <a:ext uri="{9D8B030D-6E8A-4147-A177-3AD203B41FA5}">
                      <a16:colId xmlns:a16="http://schemas.microsoft.com/office/drawing/2014/main" val="404483978"/>
                    </a:ext>
                  </a:extLst>
                </a:gridCol>
                <a:gridCol w="1513561">
                  <a:extLst>
                    <a:ext uri="{9D8B030D-6E8A-4147-A177-3AD203B41FA5}">
                      <a16:colId xmlns:a16="http://schemas.microsoft.com/office/drawing/2014/main" val="113531882"/>
                    </a:ext>
                  </a:extLst>
                </a:gridCol>
                <a:gridCol w="1513561">
                  <a:extLst>
                    <a:ext uri="{9D8B030D-6E8A-4147-A177-3AD203B41FA5}">
                      <a16:colId xmlns:a16="http://schemas.microsoft.com/office/drawing/2014/main" val="2602813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Change 19-23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7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44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Elem/MS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3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MS/HS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7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46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902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Weighting of Indicators: Non-High Schools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altLang="zh-CN" sz="100">
              <a:solidFill>
                <a:srgbClr val="FFC000"/>
              </a:solidFill>
            </a:endParaRPr>
          </a:p>
        </p:txBody>
      </p:sp>
      <p:graphicFrame>
        <p:nvGraphicFramePr>
          <p:cNvPr id="6" name="Table 5" descr="Weighting of percentile indicators in non-high schools"/>
          <p:cNvGraphicFramePr>
            <a:graphicFrameLocks noGrp="1"/>
          </p:cNvGraphicFramePr>
          <p:nvPr/>
        </p:nvGraphicFramePr>
        <p:xfrm>
          <a:off x="1652049" y="2161063"/>
          <a:ext cx="8672749" cy="380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9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Weighting (3:1)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8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16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ELA,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math, and science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MCAS average composite scaled scores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Growth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 and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SGPs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Language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ELs making progress towards attaining English language proficiency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Indicators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absenteeism 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42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Weighting of Indicators: High Schools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 sz="100">
              <a:solidFill>
                <a:srgbClr val="FFC000"/>
              </a:solidFill>
            </a:endParaRPr>
          </a:p>
        </p:txBody>
      </p:sp>
      <p:graphicFrame>
        <p:nvGraphicFramePr>
          <p:cNvPr id="5" name="Table 4" descr="Weighting of percentile indicators in high schoo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57791"/>
              </p:ext>
            </p:extLst>
          </p:nvPr>
        </p:nvGraphicFramePr>
        <p:xfrm>
          <a:off x="504647" y="1968904"/>
          <a:ext cx="11182706" cy="412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98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Weighting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(3:1)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89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16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</a:t>
                      </a:r>
                      <a:endParaRPr lang="en-US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ELA,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math, and science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average scaled score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Growth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 and math 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SGPs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 Completion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Four-year cohort graduation rate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Extended engagement rate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dropout 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Language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ELs making progress towards attaining English language proficiency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Indicators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absenteeism rate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coursework completion rate</a:t>
                      </a:r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22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172B47-86F5-433C-B42A-A36EC9AA5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DESE is interested in increasing the weighting in the accountability system for 2024 to highlight the importance of the emerging post-pandemic problem</a:t>
            </a:r>
          </a:p>
          <a:p>
            <a:r>
              <a:rPr lang="en-US" dirty="0">
                <a:solidFill>
                  <a:srgbClr val="222222"/>
                </a:solidFill>
              </a:rPr>
              <a:t>Any increase in the weighting of the chronic absenteeism measure needs to be accompanied by a commensurate reduction in weight of another measure or measures</a:t>
            </a:r>
          </a:p>
          <a:p>
            <a:r>
              <a:rPr lang="en-US" dirty="0">
                <a:solidFill>
                  <a:srgbClr val="222222"/>
                </a:solidFill>
              </a:rPr>
              <a:t>DESE is considering all options to increase the chronic absenteeism indicator between the current levels and up to 25%</a:t>
            </a:r>
          </a:p>
          <a:p>
            <a:r>
              <a:rPr lang="en-US" dirty="0">
                <a:solidFill>
                  <a:srgbClr val="222222"/>
                </a:solidFill>
              </a:rPr>
              <a:t>Charter enrollment cap calculation currently tied to accountability system weighting of achievement and growth through regulation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Weighting of Chronic Absenteeism </a:t>
            </a:r>
          </a:p>
        </p:txBody>
      </p:sp>
    </p:spTree>
    <p:extLst>
      <p:ext uri="{BB962C8B-B14F-4D97-AF65-F5344CB8AC3E}">
        <p14:creationId xmlns:p14="http://schemas.microsoft.com/office/powerpoint/2010/main" val="68135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DB02E-1FBF-14DB-C232-ACA06AF0A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Achievement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A7BAD-F7FE-F122-5CA7-0B59BD9CAD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400" dirty="0">
                <a:latin typeface="Arial"/>
                <a:cs typeface="Arial"/>
              </a:rPr>
              <a:t>Generally less movement on an annual basis</a:t>
            </a:r>
            <a:endParaRPr lang="en-US" sz="2400" u="sng" dirty="0">
              <a:latin typeface="Arial"/>
              <a:cs typeface="Arial"/>
            </a:endParaRPr>
          </a:p>
          <a:p>
            <a:pPr marL="457200" indent="-457200"/>
            <a:r>
              <a:rPr lang="en-US" sz="2400" dirty="0">
                <a:latin typeface="Arial"/>
                <a:cs typeface="Arial"/>
              </a:rPr>
              <a:t>Criterion-referenced (average scaled scores of students included)</a:t>
            </a:r>
          </a:p>
          <a:p>
            <a:pPr marL="457200" indent="-457200"/>
            <a:r>
              <a:rPr lang="en-US" sz="2400" dirty="0">
                <a:latin typeface="Arial"/>
                <a:cs typeface="Arial"/>
              </a:rPr>
              <a:t>Wider distribution of schools</a:t>
            </a:r>
          </a:p>
          <a:p>
            <a:pPr marL="457200" indent="-457200"/>
            <a:r>
              <a:rPr lang="en-US" sz="2400" dirty="0">
                <a:latin typeface="Arial"/>
                <a:cs typeface="Arial"/>
              </a:rPr>
              <a:t>More aligned with high needs population than growth</a:t>
            </a:r>
          </a:p>
          <a:p>
            <a:pPr marL="457200" indent="-457200"/>
            <a:endParaRPr lang="en-US" sz="2400" dirty="0">
              <a:latin typeface="Arial"/>
              <a:cs typeface="Arial"/>
            </a:endParaRPr>
          </a:p>
          <a:p>
            <a:pPr marL="457200" indent="-457200"/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B7C83-3F2E-B084-94ED-088256988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Growth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26C2D-AA83-D5F1-F05E-65B00941DA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>
                <a:latin typeface="Arial"/>
                <a:cs typeface="Arial"/>
              </a:rPr>
              <a:t>Values growth compared to academic peers on an annual basis</a:t>
            </a:r>
          </a:p>
          <a:p>
            <a:r>
              <a:rPr lang="en-US" sz="2400" dirty="0">
                <a:latin typeface="Arial"/>
                <a:cs typeface="Arial"/>
              </a:rPr>
              <a:t>Normative calculation (percentile compared to others)</a:t>
            </a:r>
          </a:p>
          <a:p>
            <a:r>
              <a:rPr lang="en-US" sz="2400" dirty="0">
                <a:latin typeface="Arial"/>
                <a:cs typeface="Arial"/>
              </a:rPr>
              <a:t>Less inclusive – 20% fewer students included</a:t>
            </a:r>
          </a:p>
          <a:p>
            <a:r>
              <a:rPr lang="en-US" sz="2400" dirty="0">
                <a:latin typeface="Arial"/>
                <a:cs typeface="Arial"/>
              </a:rPr>
              <a:t>Clumping of means – 30% of schools receiving an ESGP between 45-50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CB5137-35B1-AAEC-A2D1-C1F21833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Considerations for Altering Weightings of Achievement and Growth</a:t>
            </a:r>
          </a:p>
        </p:txBody>
      </p:sp>
    </p:spTree>
    <p:extLst>
      <p:ext uri="{BB962C8B-B14F-4D97-AF65-F5344CB8AC3E}">
        <p14:creationId xmlns:p14="http://schemas.microsoft.com/office/powerpoint/2010/main" val="126913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529"/>
            <a:ext cx="10515600" cy="39880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Welcome, introductions, and review of norms</a:t>
            </a:r>
          </a:p>
          <a:p>
            <a:pPr>
              <a:lnSpc>
                <a:spcPct val="100000"/>
              </a:lnSpc>
            </a:pPr>
            <a:r>
              <a:rPr lang="en-US" dirty="0"/>
              <a:t>Update: Accountability system review process</a:t>
            </a:r>
          </a:p>
          <a:p>
            <a:pPr>
              <a:lnSpc>
                <a:spcPct val="100000"/>
              </a:lnSpc>
            </a:pPr>
            <a:r>
              <a:rPr lang="en-US" dirty="0"/>
              <a:t>Discussion: Accountability reporting for 2024, including the weighting of chronic absenteeism and other indicators</a:t>
            </a:r>
          </a:p>
          <a:p>
            <a:pPr>
              <a:lnSpc>
                <a:spcPct val="100000"/>
              </a:lnSpc>
            </a:pPr>
            <a:r>
              <a:rPr lang="en-US" dirty="0"/>
              <a:t>Next steps and closing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1794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E3B85-AF5D-DCAC-D1EA-22BDF4C0B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are the general thoughts of the council about increasing the weight of the chronic absenteeism indicator?</a:t>
            </a:r>
          </a:p>
          <a:p>
            <a:r>
              <a:rPr lang="en-US" dirty="0">
                <a:latin typeface="Arial"/>
                <a:cs typeface="Arial"/>
              </a:rPr>
              <a:t>Should the increase apply to both the normative (accountability percentiles) and the criterion-referenced (target percentages) parts of the system?</a:t>
            </a:r>
          </a:p>
          <a:p>
            <a:r>
              <a:rPr lang="en-US" dirty="0">
                <a:latin typeface="Arial"/>
                <a:cs typeface="Arial"/>
              </a:rPr>
              <a:t>Should the weighting all years of chronic absenteeism be increased or just 2024?</a:t>
            </a:r>
          </a:p>
          <a:p>
            <a:r>
              <a:rPr lang="en-US" dirty="0">
                <a:latin typeface="Arial"/>
                <a:cs typeface="Arial"/>
              </a:rPr>
              <a:t>If increased, where should the additional weight come from?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E6DD04-10AE-AE19-A74B-BD77F81C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Discussion Questions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9323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Next steps and closing</a:t>
            </a:r>
          </a:p>
        </p:txBody>
      </p:sp>
    </p:spTree>
    <p:extLst>
      <p:ext uri="{BB962C8B-B14F-4D97-AF65-F5344CB8AC3E}">
        <p14:creationId xmlns:p14="http://schemas.microsoft.com/office/powerpoint/2010/main" val="342677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8323AA-6A9F-49B3-86D6-991499006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SY2023-24 meeting schedule:</a:t>
            </a:r>
          </a:p>
          <a:p>
            <a:pPr lvl="1"/>
            <a:r>
              <a:rPr lang="en-US" dirty="0"/>
              <a:t>February 28, 9:30am – 11:00am (Virtual meeting)</a:t>
            </a:r>
          </a:p>
          <a:p>
            <a:pPr lvl="1"/>
            <a:r>
              <a:rPr lang="en-US" dirty="0"/>
              <a:t>April 10, 9:30am – 12:00pm (Likely in-person; time/location TBD)</a:t>
            </a:r>
          </a:p>
          <a:p>
            <a:pPr lvl="1"/>
            <a:r>
              <a:rPr lang="en-US" dirty="0"/>
              <a:t>June 12, 9:30am – 11:00am (Virtual meeting)</a:t>
            </a:r>
          </a:p>
          <a:p>
            <a:r>
              <a:rPr lang="en-US" dirty="0"/>
              <a:t>Building meeting agendas</a:t>
            </a:r>
          </a:p>
          <a:p>
            <a:pPr lvl="1"/>
            <a:r>
              <a:rPr lang="en-US" dirty="0"/>
              <a:t>DESE staff will follow-up with a survey tool through which Council members can propose potential meetings topics for upcoming meetings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620FDE-C9D6-48C8-A845-4B8B618E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Upcoming Council Meetings</a:t>
            </a:r>
          </a:p>
        </p:txBody>
      </p:sp>
    </p:spTree>
    <p:extLst>
      <p:ext uri="{BB962C8B-B14F-4D97-AF65-F5344CB8AC3E}">
        <p14:creationId xmlns:p14="http://schemas.microsoft.com/office/powerpoint/2010/main" val="152914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Welcome, introductions, and review of norms</a:t>
            </a:r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6CB28-822D-4595-83C2-0185C1224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Council members should rename themselves on Zoom by adding a 1 in front of their name</a:t>
            </a:r>
          </a:p>
          <a:p>
            <a:r>
              <a:rPr lang="en-US"/>
              <a:t>Council members should use video if possible</a:t>
            </a:r>
          </a:p>
          <a:p>
            <a:r>
              <a:rPr lang="en-US"/>
              <a:t>Mute your phone/audio when not speaking</a:t>
            </a:r>
          </a:p>
          <a:p>
            <a:r>
              <a:rPr lang="en-US"/>
              <a:t>Monitor airtime</a:t>
            </a:r>
          </a:p>
          <a:p>
            <a:r>
              <a:rPr lang="en-US"/>
              <a:t>Remember that virtual council meetings are public meetings – members of the public may observe all or part of the discussion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789306-3D9E-47FF-8E33-3FC25833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Meeting Housekeeping</a:t>
            </a:r>
          </a:p>
        </p:txBody>
      </p:sp>
    </p:spTree>
    <p:extLst>
      <p:ext uri="{BB962C8B-B14F-4D97-AF65-F5344CB8AC3E}">
        <p14:creationId xmlns:p14="http://schemas.microsoft.com/office/powerpoint/2010/main" val="399921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6CB28-822D-4595-83C2-0185C1224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Introductions:</a:t>
            </a:r>
          </a:p>
          <a:p>
            <a:pPr lvl="1"/>
            <a:r>
              <a:rPr lang="en-US" dirty="0"/>
              <a:t>Council Co-Chairs: Heidi Driscoll &amp; Tim Piwowar</a:t>
            </a:r>
          </a:p>
          <a:p>
            <a:pPr lvl="1"/>
            <a:r>
              <a:rPr lang="en-US" dirty="0"/>
              <a:t>Council members</a:t>
            </a:r>
          </a:p>
          <a:p>
            <a:pPr lvl="1"/>
            <a:r>
              <a:rPr lang="en-US" dirty="0"/>
              <a:t>DESE staff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789306-3D9E-47FF-8E33-3FC25833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0103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Accountability system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2192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AE9DE-58C1-44B1-B70A-F9F93C08B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External stakeholder group tasked with reviewing the existing district and school accountability system</a:t>
            </a:r>
          </a:p>
          <a:p>
            <a:pPr lvl="1"/>
            <a:r>
              <a:rPr lang="en-US" dirty="0"/>
              <a:t>System was designed and implemented in 2018</a:t>
            </a:r>
          </a:p>
          <a:p>
            <a:pPr lvl="1"/>
            <a:r>
              <a:rPr lang="en-US" dirty="0"/>
              <a:t>Better alignment with DESE’s Educational Vision</a:t>
            </a:r>
          </a:p>
          <a:p>
            <a:pPr lvl="1"/>
            <a:r>
              <a:rPr lang="en-US" dirty="0"/>
              <a:t>Considerations and challenges that have arisen due to the pandemic</a:t>
            </a:r>
          </a:p>
          <a:p>
            <a:r>
              <a:rPr lang="en-US" dirty="0"/>
              <a:t>Responsible for providing insights on the strengths and weaknesses of the current district and school accountability system </a:t>
            </a:r>
          </a:p>
          <a:p>
            <a:r>
              <a:rPr lang="en-US" dirty="0"/>
              <a:t>Will produce a report that includes recommendations for the Commissioner’s consideration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A7820-85C2-4CB7-BE13-F667BE61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7282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Accountability System Review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170675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AE9DE-58C1-44B1-B70A-F9F93C08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315"/>
            <a:ext cx="10515600" cy="4442909"/>
          </a:xfrm>
        </p:spPr>
        <p:txBody>
          <a:bodyPr numCol="2">
            <a:normAutofit lnSpcReduction="10000"/>
          </a:bodyPr>
          <a:lstStyle/>
          <a:p>
            <a:r>
              <a:rPr lang="en-US" sz="1800" dirty="0"/>
              <a:t>Student Advisory Council (SAC)</a:t>
            </a:r>
          </a:p>
          <a:p>
            <a:r>
              <a:rPr lang="en-US" sz="1800" dirty="0"/>
              <a:t>Massachusetts Parent-Teacher Association (MPTA)</a:t>
            </a:r>
          </a:p>
          <a:p>
            <a:r>
              <a:rPr lang="en-US" sz="1800" dirty="0"/>
              <a:t>National Parents Union - Massachusetts (NPU-MA)</a:t>
            </a:r>
          </a:p>
          <a:p>
            <a:r>
              <a:rPr lang="en-US" sz="1800" dirty="0"/>
              <a:t>American Federation of Teachers (AFT)</a:t>
            </a:r>
          </a:p>
          <a:p>
            <a:r>
              <a:rPr lang="en-US" sz="1800" dirty="0"/>
              <a:t>Massachusetts Teachers Association (MTA)</a:t>
            </a:r>
          </a:p>
          <a:p>
            <a:r>
              <a:rPr lang="en-US" sz="1800" dirty="0"/>
              <a:t>District staff with specific accountability expertise</a:t>
            </a:r>
          </a:p>
          <a:p>
            <a:r>
              <a:rPr lang="en-US" sz="1800" dirty="0"/>
              <a:t>Massachusetts Association of School Committees (MASC)</a:t>
            </a:r>
          </a:p>
          <a:p>
            <a:r>
              <a:rPr lang="en-US" sz="1800" dirty="0"/>
              <a:t>Massachusetts Association of School Superintendents (MASS)</a:t>
            </a:r>
          </a:p>
          <a:p>
            <a:r>
              <a:rPr lang="en-US" sz="1800" dirty="0"/>
              <a:t>Massachusetts Association of Vocational Administrators (MAVA)</a:t>
            </a:r>
          </a:p>
          <a:p>
            <a:r>
              <a:rPr lang="en-US" sz="1800" dirty="0"/>
              <a:t>Urban Superintendent Network (USN)</a:t>
            </a:r>
          </a:p>
          <a:p>
            <a:r>
              <a:rPr lang="en-US" sz="1800" dirty="0"/>
              <a:t>Massachusetts School Administrators Association (MSAA)</a:t>
            </a:r>
          </a:p>
          <a:p>
            <a:r>
              <a:rPr lang="en-US" sz="1800" dirty="0"/>
              <a:t>Democrats for Education Reform (DFER)</a:t>
            </a:r>
          </a:p>
          <a:p>
            <a:r>
              <a:rPr lang="en-US" sz="1800" dirty="0"/>
              <a:t>Latinos for Education  </a:t>
            </a:r>
          </a:p>
          <a:p>
            <a:r>
              <a:rPr lang="en-US" sz="1800" dirty="0"/>
              <a:t>Massachusetts Advocates for Children (MAC)</a:t>
            </a:r>
          </a:p>
          <a:p>
            <a:r>
              <a:rPr lang="en-US" sz="1800" dirty="0"/>
              <a:t>Massachusetts Charter Public School Association (MCPSA)</a:t>
            </a:r>
          </a:p>
          <a:p>
            <a:r>
              <a:rPr lang="en-US" sz="1800" dirty="0"/>
              <a:t>Massachusetts Consortium for Innovative Education Assessment (MCIEA)</a:t>
            </a:r>
          </a:p>
          <a:p>
            <a:r>
              <a:rPr lang="en-US" sz="1800" dirty="0"/>
              <a:t>National Association for the Advancement of Colored People (NAACP)  </a:t>
            </a:r>
          </a:p>
          <a:p>
            <a:r>
              <a:rPr lang="en-US" sz="1800" dirty="0"/>
              <a:t>Massachusetts Business Alliance for Education (MBAE)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A7820-85C2-4CB7-BE13-F667BE61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7282" cy="1042852"/>
          </a:xfrm>
        </p:spPr>
        <p:txBody>
          <a:bodyPr>
            <a:normAutofit fontScale="90000"/>
          </a:bodyPr>
          <a:lstStyle/>
          <a:p>
            <a:r>
              <a:rPr lang="en-US" dirty="0"/>
              <a:t>Accountability System Review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240270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08841-1001-479F-A329-9121BB622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Accountability System Review Advisory Committee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AE9DE-58C1-44B1-B70A-F9F93C08B0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Established by DESE</a:t>
            </a:r>
          </a:p>
          <a:p>
            <a:r>
              <a:rPr lang="en-US" sz="2000" dirty="0"/>
              <a:t>First phase of a longer-term scope of work requiring stakeholder, DESE, and public input</a:t>
            </a:r>
          </a:p>
          <a:p>
            <a:r>
              <a:rPr lang="en-US" sz="2000" dirty="0"/>
              <a:t>Tasked with reviewing the accountability system (system of measurement)</a:t>
            </a:r>
          </a:p>
          <a:p>
            <a:r>
              <a:rPr lang="en-US" sz="2000" dirty="0"/>
              <a:t>May propose changes that DESE will  bring to the AAAC for discussion</a:t>
            </a:r>
            <a:endParaRPr lang="en-US" dirty="0"/>
          </a:p>
          <a:p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84718-B486-43AF-AAC6-799973AE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Accountability and Assistance Advisory Council (AAAC)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6B67E8-303A-478B-96C0-3CCD3AFADC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Council and membership established by state law</a:t>
            </a:r>
          </a:p>
          <a:p>
            <a:r>
              <a:rPr lang="en-US" sz="2000" dirty="0"/>
              <a:t>Ongoing work</a:t>
            </a:r>
          </a:p>
          <a:p>
            <a:r>
              <a:rPr lang="en-US" sz="2000" dirty="0"/>
              <a:t>Consulted on all matters pertaining to accountability and assistance</a:t>
            </a:r>
          </a:p>
          <a:p>
            <a:r>
              <a:rPr lang="en-US" sz="2000" dirty="0"/>
              <a:t>Required to weigh in on changes to the accountability and assistance system and relevant state regulations </a:t>
            </a:r>
          </a:p>
          <a:p>
            <a:r>
              <a:rPr lang="en-US" sz="2000" dirty="0"/>
              <a:t>May react to recommendations and/or pose questions for the review committee’s consideration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A7820-85C2-4CB7-BE13-F667BE61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84612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84360EEB03544AB4CAC2FBAAFAD77" ma:contentTypeVersion="13" ma:contentTypeDescription="Create a new document." ma:contentTypeScope="" ma:versionID="81be13795693f99173b109bf5e134878">
  <xsd:schema xmlns:xsd="http://www.w3.org/2001/XMLSchema" xmlns:xs="http://www.w3.org/2001/XMLSchema" xmlns:p="http://schemas.microsoft.com/office/2006/metadata/properties" xmlns:ns2="5429861b-d0a8-4a2b-aa37-e22066898d50" xmlns:ns3="fdcd57df-05e8-4749-9cc8-5afe3dcd00a5" targetNamespace="http://schemas.microsoft.com/office/2006/metadata/properties" ma:root="true" ma:fieldsID="8eaa913478b4d575de5b990a4dda4774" ns2:_="" ns3:_="">
    <xsd:import namespace="5429861b-d0a8-4a2b-aa37-e22066898d5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9861b-d0a8-4a2b-aa37-e22066898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Krukonis, Amy (DESE)</DisplayName>
        <AccountId>18</AccountId>
        <AccountType/>
      </UserInfo>
      <UserInfo>
        <DisplayName>SharingLinks.8880c091-a65a-49a5-90f7-e576ca059737.Flexible.0abffbde-f4a5-4117-8417-ba2d8d36b271</DisplayName>
        <AccountId>1477</AccountId>
        <AccountType/>
      </UserInfo>
      <UserInfo>
        <DisplayName>Curtin, Robert (DESE)</DisplayName>
        <AccountId>196</AccountId>
        <AccountType/>
      </UserInfo>
    </SharedWithUsers>
    <TaxCatchAll xmlns="fdcd57df-05e8-4749-9cc8-5afe3dcd00a5" xsi:nil="true"/>
    <lcf76f155ced4ddcb4097134ff3c332f xmlns="5429861b-d0a8-4a2b-aa37-e22066898d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BD4081-81A6-4C1C-A532-389A85A452EF}">
  <ds:schemaRefs>
    <ds:schemaRef ds:uri="5429861b-d0a8-4a2b-aa37-e22066898d50"/>
    <ds:schemaRef ds:uri="fdcd57df-05e8-4749-9cc8-5afe3dcd0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5429861b-d0a8-4a2b-aa37-e22066898d50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fdcd57df-05e8-4749-9cc8-5afe3dcd00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1144</Words>
  <Application>Microsoft Office PowerPoint</Application>
  <PresentationFormat>Widescreen</PresentationFormat>
  <Paragraphs>196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 Theme</vt:lpstr>
      <vt:lpstr>1_Office Theme</vt:lpstr>
      <vt:lpstr>Accountability and Assistance Advisory Council Meeting</vt:lpstr>
      <vt:lpstr>Agenda</vt:lpstr>
      <vt:lpstr>Welcome, introductions, and review of norms</vt:lpstr>
      <vt:lpstr>Virtual Meeting Housekeeping</vt:lpstr>
      <vt:lpstr>Welcome and Introductions</vt:lpstr>
      <vt:lpstr>Accountability system review process</vt:lpstr>
      <vt:lpstr>Accountability System Review Advisory Committee</vt:lpstr>
      <vt:lpstr>Accountability System Review Advisory Committee</vt:lpstr>
      <vt:lpstr>Roles and Responsibilities</vt:lpstr>
      <vt:lpstr>Accountability reporting for 2024, including the weighting of chronic absenteeism and other indicators</vt:lpstr>
      <vt:lpstr>Number of Years of Data Included</vt:lpstr>
      <vt:lpstr>Potential Weighting of Years for 2024 Calculations</vt:lpstr>
      <vt:lpstr>Discussion Questions </vt:lpstr>
      <vt:lpstr>Chronic Absenteeism Rate - 2019 to 2023</vt:lpstr>
      <vt:lpstr>Chronic Absenteeism by Grade Span 2019 to 2023</vt:lpstr>
      <vt:lpstr>Weighting of Indicators: Non-High Schools</vt:lpstr>
      <vt:lpstr>Weighting of Indicators: High Schools</vt:lpstr>
      <vt:lpstr>Weighting of Chronic Absenteeism </vt:lpstr>
      <vt:lpstr>Considerations for Altering Weightings of Achievement and Growth</vt:lpstr>
      <vt:lpstr>Discussion Questions</vt:lpstr>
      <vt:lpstr>Next steps and closing</vt:lpstr>
      <vt:lpstr>Upcoming Council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AAAC Presentation December 6, 2023</dc:title>
  <dc:creator>DESE</dc:creator>
  <cp:lastModifiedBy>Zou, Dong (EOE)</cp:lastModifiedBy>
  <cp:revision>205</cp:revision>
  <cp:lastPrinted>2023-09-15T12:48:17Z</cp:lastPrinted>
  <dcterms:created xsi:type="dcterms:W3CDTF">2022-10-11T20:32:22Z</dcterms:created>
  <dcterms:modified xsi:type="dcterms:W3CDTF">2024-02-21T16:15:11Z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21 2024 12:00AM</vt:lpwstr>
  </property>
</Properties>
</file>