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8203A-C5D5-4267-B79E-29F0748AA7E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8485A-63F7-4F9F-BAF4-A68619633B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E1B3-ECC3-4FC8-B230-2166E271605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873D-9E41-42A8-9ECA-444AC14EF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Pricing Tiers for PARCC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1219200"/>
          <a:ext cx="815340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689498"/>
                <a:gridCol w="287310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Grades</a:t>
                      </a:r>
                      <a:r>
                        <a:rPr lang="en-US" baseline="0" dirty="0" smtClean="0"/>
                        <a:t> 3-8 </a:t>
                      </a:r>
                    </a:p>
                    <a:p>
                      <a:r>
                        <a:rPr lang="en-US" sz="1600" b="0" baseline="0" dirty="0" smtClean="0"/>
                        <a:t>(2 tests: ELA and Math)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School </a:t>
                      </a:r>
                    </a:p>
                    <a:p>
                      <a:r>
                        <a:rPr lang="en-US" sz="1600" b="0" dirty="0" smtClean="0"/>
                        <a:t>(2 tests:</a:t>
                      </a:r>
                      <a:r>
                        <a:rPr lang="en-US" sz="1600" b="0" baseline="0" dirty="0" smtClean="0"/>
                        <a:t> ELA and Math)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High </a:t>
                      </a:r>
                    </a:p>
                    <a:p>
                      <a:r>
                        <a:rPr lang="en-US" dirty="0" smtClean="0"/>
                        <a:t>8.5</a:t>
                      </a:r>
                      <a:r>
                        <a:rPr lang="en-US" baseline="0" dirty="0" smtClean="0"/>
                        <a:t> million students and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$19</a:t>
                      </a:r>
                      <a:r>
                        <a:rPr lang="en-US" baseline="0" dirty="0" smtClean="0"/>
                        <a:t> – computer</a:t>
                      </a:r>
                    </a:p>
                    <a:p>
                      <a:r>
                        <a:rPr lang="en-US" dirty="0" smtClean="0"/>
                        <a:t>$28 – paper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</a:t>
                      </a:r>
                      <a:r>
                        <a:rPr lang="en-US" baseline="0" dirty="0" smtClean="0"/>
                        <a:t> – computer </a:t>
                      </a:r>
                    </a:p>
                    <a:p>
                      <a:r>
                        <a:rPr lang="en-US" baseline="0" dirty="0" smtClean="0"/>
                        <a:t>$34 – paper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Medium</a:t>
                      </a:r>
                    </a:p>
                    <a:p>
                      <a:r>
                        <a:rPr lang="en-US" b="0" dirty="0" smtClean="0"/>
                        <a:t>7.0-8.5</a:t>
                      </a:r>
                      <a:r>
                        <a:rPr lang="en-US" b="0" baseline="0" dirty="0" smtClean="0"/>
                        <a:t> million students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</a:t>
                      </a:r>
                      <a:r>
                        <a:rPr lang="en-US" baseline="0" dirty="0" smtClean="0"/>
                        <a:t> – computer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$29 – paper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$21 – computer </a:t>
                      </a:r>
                    </a:p>
                    <a:p>
                      <a:r>
                        <a:rPr lang="en-US" dirty="0" smtClean="0"/>
                        <a:t>$35 – paper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Low</a:t>
                      </a:r>
                    </a:p>
                    <a:p>
                      <a:r>
                        <a:rPr lang="en-US" b="0" dirty="0" smtClean="0"/>
                        <a:t>Up</a:t>
                      </a:r>
                      <a:r>
                        <a:rPr lang="en-US" b="0" baseline="0" dirty="0" smtClean="0"/>
                        <a:t> to </a:t>
                      </a:r>
                      <a:r>
                        <a:rPr lang="en-US" b="0" dirty="0" smtClean="0"/>
                        <a:t>7.0</a:t>
                      </a:r>
                      <a:r>
                        <a:rPr lang="en-US" b="0" baseline="0" dirty="0" smtClean="0"/>
                        <a:t> million students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$24 – computer </a:t>
                      </a:r>
                    </a:p>
                    <a:p>
                      <a:r>
                        <a:rPr lang="en-US" dirty="0" smtClean="0"/>
                        <a:t>$33 – paper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</a:t>
                      </a:r>
                      <a:r>
                        <a:rPr lang="en-US" baseline="0" dirty="0" smtClean="0"/>
                        <a:t> – computer </a:t>
                      </a:r>
                    </a:p>
                    <a:p>
                      <a:r>
                        <a:rPr lang="en-US" baseline="0" dirty="0" smtClean="0"/>
                        <a:t>$</a:t>
                      </a:r>
                      <a:r>
                        <a:rPr lang="en-US" dirty="0" smtClean="0"/>
                        <a:t>36 – paper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4343400"/>
            <a:ext cx="792480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200" y="3352800"/>
            <a:ext cx="8305800" cy="685800"/>
          </a:xfrm>
          <a:prstGeom prst="round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DESE-231-20178</_dlc_DocId>
    <_dlc_DocIdUrl xmlns="733efe1c-5bbe-4968-87dc-d400e65c879f">
      <Url>https://sharepoint.doemass.org/ese/webteam/cps/_layouts/DocIdRedir.aspx?ID=DESE-231-20178</Url>
      <Description>DESE-231-20178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0479C3B2-1D3D-45FE-BCE0-B2852EDB1F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96E26B-D663-4F21-93B1-F1675C75C5A5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3.xml><?xml version="1.0" encoding="utf-8"?>
<ds:datastoreItem xmlns:ds="http://schemas.openxmlformats.org/officeDocument/2006/customXml" ds:itemID="{CA7FCB83-2FC8-4403-A77D-1B99CADD7D1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1829B7E-575A-47E7-A64D-031F0A5422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104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Pricing Tiers for PARCC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Tiers for PARCC (2015-2016)</dc:title>
  <dc:creator>ESE</dc:creator>
  <cp:lastModifiedBy>dzou</cp:lastModifiedBy>
  <cp:revision>9</cp:revision>
  <dcterms:created xsi:type="dcterms:W3CDTF">2015-09-22T16:29:33Z</dcterms:created>
  <dcterms:modified xsi:type="dcterms:W3CDTF">2015-10-15T18:36:56Z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Oct 15 2015</vt:lpwstr>
  </property>
</Properties>
</file>