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5"/>
    <p:sldMasterId id="2147483687" r:id="rId6"/>
    <p:sldMasterId id="2147483699" r:id="rId7"/>
  </p:sldMasterIdLst>
  <p:notesMasterIdLst>
    <p:notesMasterId r:id="rId11"/>
  </p:notesMasterIdLst>
  <p:handoutMasterIdLst>
    <p:handoutMasterId r:id="rId12"/>
  </p:handoutMasterIdLst>
  <p:sldIdLst>
    <p:sldId id="277" r:id="rId8"/>
    <p:sldId id="2145705594" r:id="rId9"/>
    <p:sldId id="2145705593" r:id="rId10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145705594"/>
            <p14:sldId id="2145705593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astogi-Kelly, Vandana (DESE)" initials="R(" lastIdx="2" clrIdx="6">
    <p:extLst>
      <p:ext uri="{19B8F6BF-5375-455C-9EA6-DF929625EA0E}">
        <p15:presenceInfo xmlns:p15="http://schemas.microsoft.com/office/powerpoint/2012/main" userId="S::vandana.r.rastogi-kelly@mass.gov::04ea3925-efd3-4cb6-91ff-2bb834262727" providerId="AD"/>
      </p:ext>
    </p:extLst>
  </p:cmAuthor>
  <p:cmAuthor id="1" name="Marchese, Nina (DESE)" initials="M(" lastIdx="8" clrIdx="0">
    <p:extLst>
      <p:ext uri="{19B8F6BF-5375-455C-9EA6-DF929625EA0E}">
        <p15:presenceInfo xmlns:p15="http://schemas.microsoft.com/office/powerpoint/2012/main" userId="S::nina.m.marchese@mass.gov::c064ef28-27b3-4c11-bd04-f9be75850966" providerId="AD"/>
      </p:ext>
    </p:extLst>
  </p:cmAuthor>
  <p:cmAuthor id="8" name="Camacho, Jamie L. (DESE)" initials="C(" lastIdx="1" clrIdx="7">
    <p:extLst>
      <p:ext uri="{19B8F6BF-5375-455C-9EA6-DF929625EA0E}">
        <p15:presenceInfo xmlns:p15="http://schemas.microsoft.com/office/powerpoint/2012/main" userId="S::jamie.l.camacho@mass.gov::21f49f1e-e593-4860-b32e-bdd5656b5338" providerId="AD"/>
      </p:ext>
    </p:extLst>
  </p:cmAuthor>
  <p:cmAuthor id="2" name="Cote, Andrea (DESE)" initials="C(" lastIdx="2" clrIdx="1">
    <p:extLst>
      <p:ext uri="{19B8F6BF-5375-455C-9EA6-DF929625EA0E}">
        <p15:presenceInfo xmlns:p15="http://schemas.microsoft.com/office/powerpoint/2012/main" userId="S::andrea.j.cote@mass.gov::2daef489-b5e8-4fe6-8a49-16de58dc3def" providerId="AD"/>
      </p:ext>
    </p:extLst>
  </p:cmAuthor>
  <p:cmAuthor id="9" name="April.Rist" initials="Ap" lastIdx="1" clrIdx="8">
    <p:extLst>
      <p:ext uri="{19B8F6BF-5375-455C-9EA6-DF929625EA0E}">
        <p15:presenceInfo xmlns:p15="http://schemas.microsoft.com/office/powerpoint/2012/main" userId="S::april.rist_ssosma.org#ext#@massgov.onmicrosoft.com::3e763295-8668-49fb-9654-3f4606d19e17" providerId="AD"/>
      </p:ext>
    </p:extLst>
  </p:cmAuthor>
  <p:cmAuthor id="3" name="Alvarez, Iraida (DESE)" initials="A(" lastIdx="27" clrIdx="2">
    <p:extLst>
      <p:ext uri="{19B8F6BF-5375-455C-9EA6-DF929625EA0E}">
        <p15:presenceInfo xmlns:p15="http://schemas.microsoft.com/office/powerpoint/2012/main" userId="S::iraida.j.alvarez@mass.gov::66b89c24-7507-40c7-9620-66ed0feaf784" providerId="AD"/>
      </p:ext>
    </p:extLst>
  </p:cmAuthor>
  <p:cmAuthor id="10" name="April Rist" initials="AR" lastIdx="3" clrIdx="9">
    <p:extLst>
      <p:ext uri="{19B8F6BF-5375-455C-9EA6-DF929625EA0E}">
        <p15:presenceInfo xmlns:p15="http://schemas.microsoft.com/office/powerpoint/2012/main" userId="S::arist@lpvec.org::2e87416d-317a-47c3-bd73-da4794f60f51" providerId="AD"/>
      </p:ext>
    </p:extLst>
  </p:cmAuthor>
  <p:cmAuthor id="4" name="Johnston, Russell (DESE)" initials="J(" lastIdx="9" clrIdx="3">
    <p:extLst>
      <p:ext uri="{19B8F6BF-5375-455C-9EA6-DF929625EA0E}">
        <p15:presenceInfo xmlns:p15="http://schemas.microsoft.com/office/powerpoint/2012/main" userId="S::russell.johnston@mass.gov::7c120461-dde6-4347-b09f-f9c0472c7017" providerId="AD"/>
      </p:ext>
    </p:extLst>
  </p:cmAuthor>
  <p:cmAuthor id="11" name="McMahon, Erin K." initials="MEK" lastIdx="1" clrIdx="10">
    <p:extLst>
      <p:ext uri="{19B8F6BF-5375-455C-9EA6-DF929625EA0E}">
        <p15:presenceInfo xmlns:p15="http://schemas.microsoft.com/office/powerpoint/2012/main" userId="S::erin.k.mcmahon@mass.gov::2ec7950c-90d5-4ed4-8535-d580c3159c0a" providerId="AD"/>
      </p:ext>
    </p:extLst>
  </p:cmAuthor>
  <p:cmAuthor id="5" name="Viviani, Lauren (DESE)" initials="V(" lastIdx="4" clrIdx="4">
    <p:extLst>
      <p:ext uri="{19B8F6BF-5375-455C-9EA6-DF929625EA0E}">
        <p15:presenceInfo xmlns:p15="http://schemas.microsoft.com/office/powerpoint/2012/main" userId="S::lauren.m.viviani@mass.gov::a2788da4-dd76-4dfc-998f-31fcce3f4a22" providerId="AD"/>
      </p:ext>
    </p:extLst>
  </p:cmAuthor>
  <p:cmAuthor id="6" name="Valentine, Teri (DESE)" initials="V(" lastIdx="2" clrIdx="5">
    <p:extLst>
      <p:ext uri="{19B8F6BF-5375-455C-9EA6-DF929625EA0E}">
        <p15:presenceInfo xmlns:p15="http://schemas.microsoft.com/office/powerpoint/2012/main" userId="S::teri.w.valentine@mass.gov::03feb773-6935-44ed-b6af-bbadae3969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3304" autoAdjust="0"/>
  </p:normalViewPr>
  <p:slideViewPr>
    <p:cSldViewPr snapToGrid="0">
      <p:cViewPr varScale="1">
        <p:scale>
          <a:sx n="75" d="100"/>
          <a:sy n="75" d="100"/>
        </p:scale>
        <p:origin x="54" y="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2020/10/21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</p:spPr>
        <p:txBody>
          <a:bodyPr vert="horz" lIns="94947" tIns="47474" rIns="94947" bIns="47474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3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tags" Target="../tags/tag26.xml"/><Relationship Id="rId11" Type="http://schemas.openxmlformats.org/officeDocument/2006/relationships/image" Target="../media/image2.emf"/><Relationship Id="rId5" Type="http://schemas.openxmlformats.org/officeDocument/2006/relationships/tags" Target="../tags/tag25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2.emf"/><Relationship Id="rId2" Type="http://schemas.openxmlformats.org/officeDocument/2006/relationships/tags" Target="../tags/tag86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0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8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3.emf"/><Relationship Id="rId2" Type="http://schemas.openxmlformats.org/officeDocument/2006/relationships/tags" Target="../tags/tag94.xml"/><Relationship Id="rId1" Type="http://schemas.openxmlformats.org/officeDocument/2006/relationships/vmlDrawing" Target="../drawings/vmlDrawing12.vml"/><Relationship Id="rId6" Type="http://schemas.openxmlformats.org/officeDocument/2006/relationships/tags" Target="../tags/tag98.xml"/><Relationship Id="rId11" Type="http://schemas.openxmlformats.org/officeDocument/2006/relationships/oleObject" Target="../embeddings/oleObject12.bin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image" Target="../media/image1.emf"/><Relationship Id="rId4" Type="http://schemas.openxmlformats.org/officeDocument/2006/relationships/tags" Target="../tags/tag104.xml"/><Relationship Id="rId9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9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08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2.emf"/><Relationship Id="rId2" Type="http://schemas.openxmlformats.org/officeDocument/2006/relationships/tags" Target="../tags/tag1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vmlDrawing" Target="../drawings/vmlDrawing3.vml"/><Relationship Id="rId6" Type="http://schemas.openxmlformats.org/officeDocument/2006/relationships/tags" Target="../tags/tag33.xml"/><Relationship Id="rId11" Type="http://schemas.openxmlformats.org/officeDocument/2006/relationships/image" Target="../media/image1.emf"/><Relationship Id="rId5" Type="http://schemas.openxmlformats.org/officeDocument/2006/relationships/tags" Target="../tags/tag32.xml"/><Relationship Id="rId10" Type="http://schemas.openxmlformats.org/officeDocument/2006/relationships/oleObject" Target="../embeddings/oleObject3.bin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4.v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2.emf"/><Relationship Id="rId4" Type="http://schemas.openxmlformats.org/officeDocument/2006/relationships/tags" Target="../tags/tag38.xml"/><Relationship Id="rId9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19.xml"/><Relationship Id="rId11" Type="http://schemas.openxmlformats.org/officeDocument/2006/relationships/image" Target="../media/image3.emf"/><Relationship Id="rId5" Type="http://schemas.openxmlformats.org/officeDocument/2006/relationships/tags" Target="../tags/tag118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17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vmlDrawing" Target="../drawings/vmlDrawing5.vml"/><Relationship Id="rId6" Type="http://schemas.openxmlformats.org/officeDocument/2006/relationships/tags" Target="../tags/tag46.xml"/><Relationship Id="rId11" Type="http://schemas.openxmlformats.org/officeDocument/2006/relationships/image" Target="../media/image2.emf"/><Relationship Id="rId5" Type="http://schemas.openxmlformats.org/officeDocument/2006/relationships/tags" Target="../tags/tag45.xml"/><Relationship Id="rId10" Type="http://schemas.openxmlformats.org/officeDocument/2006/relationships/oleObject" Target="../embeddings/oleObject5.bin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vmlDrawing" Target="../drawings/vmlDrawing6.v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2.emf"/><Relationship Id="rId4" Type="http://schemas.openxmlformats.org/officeDocument/2006/relationships/tags" Target="../tags/tag51.xml"/><Relationship Id="rId9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vmlDrawing" Target="../drawings/vmlDrawing7.vml"/><Relationship Id="rId6" Type="http://schemas.openxmlformats.org/officeDocument/2006/relationships/tags" Target="../tags/tag59.xml"/><Relationship Id="rId11" Type="http://schemas.openxmlformats.org/officeDocument/2006/relationships/image" Target="../media/image2.emf"/><Relationship Id="rId5" Type="http://schemas.openxmlformats.org/officeDocument/2006/relationships/tags" Target="../tags/tag58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7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3.emf"/><Relationship Id="rId2" Type="http://schemas.openxmlformats.org/officeDocument/2006/relationships/tags" Target="../tags/tag62.xml"/><Relationship Id="rId1" Type="http://schemas.openxmlformats.org/officeDocument/2006/relationships/vmlDrawing" Target="../drawings/vmlDrawing8.vml"/><Relationship Id="rId6" Type="http://schemas.openxmlformats.org/officeDocument/2006/relationships/tags" Target="../tags/tag66.xml"/><Relationship Id="rId11" Type="http://schemas.openxmlformats.org/officeDocument/2006/relationships/oleObject" Target="../embeddings/oleObject8.bin"/><Relationship Id="rId5" Type="http://schemas.openxmlformats.org/officeDocument/2006/relationships/tags" Target="../tags/tag6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4.xml"/><Relationship Id="rId9" Type="http://schemas.openxmlformats.org/officeDocument/2006/relationships/tags" Target="../tags/tag69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3.emf"/><Relationship Id="rId2" Type="http://schemas.openxmlformats.org/officeDocument/2006/relationships/tags" Target="../tags/tag70.xml"/><Relationship Id="rId1" Type="http://schemas.openxmlformats.org/officeDocument/2006/relationships/vmlDrawing" Target="../drawings/vmlDrawing9.vml"/><Relationship Id="rId6" Type="http://schemas.openxmlformats.org/officeDocument/2006/relationships/tags" Target="../tags/tag74.xml"/><Relationship Id="rId11" Type="http://schemas.openxmlformats.org/officeDocument/2006/relationships/oleObject" Target="../embeddings/oleObject9.bin"/><Relationship Id="rId5" Type="http://schemas.openxmlformats.org/officeDocument/2006/relationships/tags" Target="../tags/tag7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2.emf"/><Relationship Id="rId2" Type="http://schemas.openxmlformats.org/officeDocument/2006/relationships/tags" Target="../tags/tag78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2.xml"/><Relationship Id="rId11" Type="http://schemas.openxmlformats.org/officeDocument/2006/relationships/oleObject" Target="../embeddings/oleObject10.bin"/><Relationship Id="rId5" Type="http://schemas.openxmlformats.org/officeDocument/2006/relationships/tags" Target="../tags/tag8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0.xml"/><Relationship Id="rId9" Type="http://schemas.openxmlformats.org/officeDocument/2006/relationships/tags" Target="../tags/tag8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9F2487-C04B-4E89-A85F-F145412FF7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363478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9F2487-C04B-4E89-A85F-F145412FF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956CE3-D200-4AF9-99E3-3BD7CEED13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C187452-EF26-4A49-8688-4231C110B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9486" y="2406303"/>
            <a:ext cx="9983836" cy="52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id="{352FE74A-18F1-4E97-9130-944A69675F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9485" y="4539678"/>
            <a:ext cx="99814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FD5DF6FA-4E98-4564-8E2E-E3C01BE738E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9485" y="3611491"/>
            <a:ext cx="9981467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C75C7875-9F5B-4F8C-8843-0F48FA31017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7924801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“This deck does not constitute legal, medical, accounting, tax, or other regulated advice, such as professional advice normally provided by licensed or certified practitioners.”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0B8B8608-922F-4E1E-AED3-C353CE19888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52836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C874AD5-EF74-4210-B94F-F40285F6D1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702424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C874AD5-EF74-4210-B94F-F40285F6D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D1DF5CE8-D561-43C7-AB94-A5D89A58CD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D3CEBF83-E241-4D4D-9783-E5C68CC3AF4E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7" y="6501670"/>
            <a:ext cx="6967303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14B1AC38-9340-4F04-B7F9-727A4C19843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E0989CC3-989C-4053-8FFF-166827696BD9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7" y="173736"/>
            <a:ext cx="6967303" cy="338554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74755987-3A66-4AF7-AF0A-FD37AD28002D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7" y="525929"/>
            <a:ext cx="6967303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A176909-1827-47A3-9269-999921D650E9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E7EE37E3-110B-4CCF-BDA9-78DE4A64FA36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02836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916077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8CB8AD3-3DED-4C3C-8856-6127F6F359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4E3119B5-3D7F-4B88-8761-E5447BB52B0A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5" y="6501670"/>
            <a:ext cx="792480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noProof="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82B2936D-0579-49C0-B9F2-C284240312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126BA874-D683-4AD6-9136-C6CB0A000745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3736"/>
            <a:ext cx="7924800" cy="3385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014A53DA-65EF-4EBF-B2CC-035C915C32E5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6" y="525929"/>
            <a:ext cx="7924800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C049C98-96F1-4F55-B79F-1572DAC8C7DA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61C2D8E6-F8F1-4FA3-994A-119390ACFF51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39046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B36C25-3154-4643-A5D1-40C663C761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006583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think-cell Slide" r:id="rId9" imgW="572" imgH="588" progId="TCLayout.ActiveDocument.1">
                  <p:embed/>
                </p:oleObj>
              </mc:Choice>
              <mc:Fallback>
                <p:oleObj name="think-cell Slide" r:id="rId9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B36C25-3154-4643-A5D1-40C663C76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E261CA95-BAC8-4094-B77C-B413C63AA4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E3C08BE2-DFA5-4DF3-81CF-C757EBD94F2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7765112B-94E4-48E7-B473-F1F8C57D1D8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BFF4B3B8-EB8B-4398-9258-E4FEB275732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id="{1A6FC294-D020-45FF-B13F-B960E542BFDC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24284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45F7C92-D5CD-4EDC-B5FB-B32BFADF4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982921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45F7C92-D5CD-4EDC-B5FB-B32BFADF4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047C437-9378-4088-A289-F201ABA447D1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33AE1560-579C-459C-A40A-D7865DE59B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E882B8BD-EE7D-4A81-AADC-1A688E7F0FD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253ABF71-6503-4C48-B2E1-8F33E6AC9ABD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256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id="{1C6EC4AA-6C84-4EF6-AF4D-BE24FEED67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72996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:a16="http://schemas.microsoft.com/office/drawing/2014/main" id="{1C6EC4AA-6C84-4EF6-AF4D-BE24FEED6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E4946286-E3E6-424F-8C6C-3D00E8A0D3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10773ED9-681A-4C23-9D46-B6F2680699C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Documenttype">
            <a:extLst>
              <a:ext uri="{FF2B5EF4-FFF2-40B4-BE49-F238E27FC236}">
                <a16:creationId xmlns:a16="http://schemas.microsoft.com/office/drawing/2014/main" id="{B44DD919-5728-4942-B695-1A8A92813B5B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85466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0C49C-969E-4589-85F2-A58246122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A259A-FF9F-4B17-B14B-7C49A5FD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810F2-0716-4DBB-8179-6FB5032F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B8072-0A06-4B85-957F-F76191A9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D8BA-F313-41E3-B0AC-E2EBD086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97E6E-C7FE-46BB-9280-CA9B057B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A4061-63E2-44CE-B85D-7DEBA91EF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5856-76B3-47E2-9EB3-4D8F61A76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B5A97-2234-41EE-8397-901087B6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B9F9D-10DC-4BF1-BD16-FE721CCEF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69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6DA7C-14E7-4C91-9C67-FDB48424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BF32D-455B-4C5B-BB5F-911405163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70395-090E-442A-949E-86623789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5C1E5-2EF5-4933-8B24-BFA7D7FA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AF13F-1E89-4021-8090-94B04546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1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C7AC-D805-494C-982A-E985D720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BB92-643E-4F2F-805F-1CC8DD385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7C402-B3AD-4F00-B9EE-ABD626A4D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C481E-C297-4561-86E4-E7B68068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09EAA-7C86-4F3B-846A-39AB0158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8BD52-D7B2-4992-92DF-CC6FCF35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CE540-450E-4FD2-98BD-A6B7025F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3610B-8BA7-47BC-A45D-7223C24B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0FA00-9A72-4E70-B2A5-1F690A055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71C26-F0AD-4D91-BD01-E68D8AFB9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A8F01-768E-4244-8AA8-C05CFA1CE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19217-39B0-4C26-9A3C-37947A5D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B6112-17D5-44D9-AD3F-B6FADA14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CD30D-C59B-4306-8B2A-126796F3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0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306E269-83F5-4510-A180-109E926BB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8096381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306E269-83F5-4510-A180-109E926BB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6743208-2407-42A5-AA96-0B30899A9CB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3. Subtitle">
            <a:extLst>
              <a:ext uri="{FF2B5EF4-FFF2-40B4-BE49-F238E27FC236}">
                <a16:creationId xmlns:a16="http://schemas.microsoft.com/office/drawing/2014/main" id="{EE021D34-D41C-4EE9-A72D-F8D1E4D6942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525929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2. Slide Title">
            <a:extLst>
              <a:ext uri="{FF2B5EF4-FFF2-40B4-BE49-F238E27FC236}">
                <a16:creationId xmlns:a16="http://schemas.microsoft.com/office/drawing/2014/main" id="{2A02F3DA-248E-4A50-B54D-BAD18BAB3254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3D1A1691-03F4-4B0C-8CAB-F8163BA54877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ltGray">
          <a:xfrm>
            <a:off x="11301984" y="666942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2D9802C1-17F2-4D5F-804F-01991074A31F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DDE7FD00-47B4-4101-9C87-415DAC08A93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id="{335AEFB6-D0FB-42BD-A7D9-B038003F9038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39496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9192-A11E-47D8-8E17-79143FF4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5FD41-FE56-436E-A091-2C6C14685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E39D4-44CF-40AB-B5AF-13C36EBC7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517FA-E484-49A9-B7E4-B3E283BD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14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A0638F-A4B0-477E-8160-DE8C1E41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33E1A-ECB3-4691-BFD3-04EE9E5F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579DA-2B37-44D2-AAE5-8C61F515C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49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5FE1-1A5C-4BBA-91D2-26447640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0CE78-77C1-4F36-80B3-CFBD906FB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060D2-F3E6-408A-AAE9-12CA724B4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6279D-F4EA-4150-9B73-FAD63BDD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02365-81A1-4852-A0E2-AB3353C8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9A89B-BAF2-4192-88E4-6AB41A37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53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1390-59FA-4FEB-BBC7-A47ED7485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025884-FAC4-41E3-B319-CC0983DC0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B7FE1-713F-4FDD-B398-417AE4BDE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95E89-E76C-4C6C-9D87-7FB9D376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CBE7C-6522-4B6A-9F62-DA4BB21C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2D424-DC7A-4596-B925-33412A1C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09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280C-39D9-4246-9D57-3B923ECE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731825-1844-425D-870A-FF30A800D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8DEA7-87D4-47EE-824C-06326DEC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DBC5-9425-4898-9002-92EBAB45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68909-A5D1-4F72-816C-D5808515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2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62CA65-8CE4-41AD-A899-3E4F3044D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17AF72-051B-4BBA-94A1-75BEC3C10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CC32-26D7-4A7B-BF4F-D31D7921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7A1F1-35E7-4CB8-B37A-2CD19F61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ABD12-4B95-48B4-9C05-66DA80CB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78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601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3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62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896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B2D7514F-25FA-4E78-87EA-9310B63155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49501798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B2D7514F-25FA-4E78-87EA-9310B6315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A22841F1-1D64-4B85-BE8E-90E9A69032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34B9D0F-511D-4CA0-B397-BC4944905EF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A8B4F948-0FE2-4D04-9E39-993C069D179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CB91F29-3E8E-4E50-9B98-43F571F5A08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id="{EEB17CCB-26D9-483F-95BA-B527BFDD8A81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06565"/>
            <a:ext cx="3813048" cy="677108"/>
          </a:xfrm>
        </p:spPr>
        <p:txBody>
          <a:bodyPr anchor="t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9F978F88-888E-4902-AE4E-763730DFD54F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689710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577218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172920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516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59372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245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138048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221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2936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5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3" y="6194908"/>
            <a:ext cx="10369296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6278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F2127110-9E20-4E63-ACC1-B73E30E4EF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564020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F2127110-9E20-4E63-ACC1-B73E30E4E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EFDF5F6E-91B7-43FD-B50F-BF43CDA9D08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372AF80-95E2-4967-843F-6B78079F3DA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B107E86E-11CB-41EA-8315-43579BB9C69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6C43D9FF-C745-43A0-B707-D5AB591FB4E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544AA57B-050A-470F-B9D0-A7EB19B84B12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3090450"/>
            <a:ext cx="5065776" cy="677108"/>
          </a:xfr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D55D8EEB-2BE1-4282-98D8-53EF303E8282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Documenttype">
            <a:extLst>
              <a:ext uri="{FF2B5EF4-FFF2-40B4-BE49-F238E27FC236}">
                <a16:creationId xmlns:a16="http://schemas.microsoft.com/office/drawing/2014/main" id="{FF46468E-B5D9-4D46-B53F-92250D42CD9A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7728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6E78EB6-BD2E-4D6E-862A-ED6E403B39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992150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6E78EB6-BD2E-4D6E-862A-ED6E403B3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BAE6BAF-DF7E-4BB6-8200-BAE77C25D7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27C40733-AAB6-4B1C-9ABF-846569264BB2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438FBD4B-CFE7-4BEF-A65B-0A0DFEA034F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984AEBFE-694A-4920-8CC4-377AC0DC09A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4919246"/>
            <a:ext cx="11082528" cy="338554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971BC29E-3439-42EF-857A-06339F96CBBC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Documenttype">
            <a:extLst>
              <a:ext uri="{FF2B5EF4-FFF2-40B4-BE49-F238E27FC236}">
                <a16:creationId xmlns:a16="http://schemas.microsoft.com/office/drawing/2014/main" id="{37CB39DD-EF4E-42C9-A79F-7772D544B1BC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64646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22EA9AE-E627-47C3-91DC-8CA9CDA2B2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235719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22EA9AE-E627-47C3-91DC-8CA9CDA2B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A21939BA-D839-448F-8D61-AD5761E2CB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6C9713CF-4FEA-4739-B0A0-6B196442AEE6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id="{128368CE-BC61-4E6B-9355-7EB40FD80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DDFB2F31-2EDC-46B3-BDCC-C30160A548A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505712" y="3841050"/>
            <a:ext cx="9180576" cy="330796"/>
          </a:xfrm>
        </p:spPr>
        <p:txBody>
          <a:bodyPr anchor="b" anchorCtr="0">
            <a:spAutoFit/>
          </a:bodyPr>
          <a:lstStyle>
            <a:lvl1pPr>
              <a:lnSpc>
                <a:spcPct val="105000"/>
              </a:lnSpc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09099F88-5FFB-4FF9-8B62-5EF51181A82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7"/>
            </p:custDataLst>
          </p:nvPr>
        </p:nvSpPr>
        <p:spPr>
          <a:xfrm>
            <a:off x="1505712" y="4284631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24794E3C-7711-4AF2-84E5-0B386A07C845}"/>
              </a:ext>
            </a:extLst>
          </p:cNvPr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id="{FD552472-5C1D-460A-A4B4-6CF2E8B85AE3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25303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F17934EB-F2F5-451C-8BFA-F1B57B7FE8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3079726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F17934EB-F2F5-451C-8BFA-F1B57B7FE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A2994B40-DF0F-4EE0-8098-73DBD5C3F7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3413760" y="0"/>
            <a:ext cx="8778240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71220653-0E59-43CC-9608-6D9E9A9A645B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7" y="6501670"/>
            <a:ext cx="2521119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1C94DE74-BFF3-427D-B1EB-6EC01224A2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8" y="41598"/>
            <a:ext cx="252111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7EC052A-7EEB-4E98-B92D-8E3E6C89311C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48218" y="3636553"/>
            <a:ext cx="2521119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6EDF22DC-CFC6-49A3-985F-D21B951A77A3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48218" y="2502262"/>
            <a:ext cx="2521119" cy="10156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F463310E-A1CE-491A-A58B-9DF9FAD834F7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2419FD05-7C22-4B7B-A703-31F91DCDD9EF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36749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E317DDE9-4510-4ADA-BC78-E96D24597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4336723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think-cell Slide" r:id="rId11" imgW="413" imgH="416" progId="TCLayout.ActiveDocument.1">
                  <p:embed/>
                </p:oleObj>
              </mc:Choice>
              <mc:Fallback>
                <p:oleObj name="think-cell Slide" r:id="rId11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E317DDE9-4510-4ADA-BC78-E96D24597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hidden="1">
            <a:extLst>
              <a:ext uri="{FF2B5EF4-FFF2-40B4-BE49-F238E27FC236}">
                <a16:creationId xmlns:a16="http://schemas.microsoft.com/office/drawing/2014/main" id="{30D7698A-7001-41A3-B997-323E2D93DC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4364736" y="0"/>
            <a:ext cx="782726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9E8DABE5-6099-4D42-9730-B3FED1A8FD55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7" y="6501670"/>
            <a:ext cx="3476007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F2D8FBFF-13B8-4394-9AF5-D206F6B8DF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28C5B63D-E9C7-4AF1-8B9D-DBEF74F2CE52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48218" y="2840816"/>
            <a:ext cx="3476007" cy="67710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C302CFF5-7D13-40E9-B0FB-8BC438F87D7F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48217" y="3636553"/>
            <a:ext cx="3462528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297D7C76-C65E-4CC9-A67E-4696F7C9613D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F3F73D64-B470-4557-8F79-8782F469C850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42708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E8063F9-BD79-4AC7-AE37-FA41373B0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2652286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E8063F9-BD79-4AC7-AE37-FA41373B0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id="{7D5CD0B7-78F0-4D90-8217-39B2ABEF29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0AB58A89-F6F4-4862-B0B6-9B56563426ED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7" y="6501670"/>
            <a:ext cx="515918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80C43D9A-8871-4E21-8014-7D0511A34A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id="{D0AE5B54-AB0E-4484-9346-E286DDC6EE22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7" y="173736"/>
            <a:ext cx="5159180" cy="338554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id="{515FD66B-17DF-4FD2-AACA-1776A1723322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7" y="525929"/>
            <a:ext cx="5159180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D0AA6CB2-9326-44D6-9F1F-EBBC1FF32956}"/>
              </a:ext>
            </a:extLst>
          </p:cNvPr>
          <p:cNvSpPr>
            <a:spLocks noChangeArrowheads="1"/>
          </p:cNvSpPr>
          <p:nvPr userDrawn="1">
            <p:custDataLst>
              <p:tags r:id="rId9"/>
            </p:custDataLst>
          </p:nvPr>
        </p:nvSpPr>
        <p:spPr bwMode="ltGray">
          <a:xfrm>
            <a:off x="11301984" y="6637675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B76ACF59-02C1-479D-897F-32A99C4BF1B1}"/>
              </a:ext>
            </a:extLst>
          </p:cNvPr>
          <p:cNvSpPr txBox="1">
            <a:spLocks/>
          </p:cNvSpPr>
          <p:nvPr userDrawn="1"/>
        </p:nvSpPr>
        <p:spPr>
          <a:xfrm>
            <a:off x="412973" y="6427335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14066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26" Type="http://schemas.openxmlformats.org/officeDocument/2006/relationships/tags" Target="../tags/tag10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34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5" Type="http://schemas.openxmlformats.org/officeDocument/2006/relationships/tags" Target="../tags/tag9.xml"/><Relationship Id="rId33" Type="http://schemas.openxmlformats.org/officeDocument/2006/relationships/tags" Target="../tags/tag17.xml"/><Relationship Id="rId38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4.xml"/><Relationship Id="rId29" Type="http://schemas.openxmlformats.org/officeDocument/2006/relationships/tags" Target="../tags/tag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8.xml"/><Relationship Id="rId32" Type="http://schemas.openxmlformats.org/officeDocument/2006/relationships/tags" Target="../tags/tag16.xml"/><Relationship Id="rId37" Type="http://schemas.openxmlformats.org/officeDocument/2006/relationships/tags" Target="../tags/tag2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7.xml"/><Relationship Id="rId28" Type="http://schemas.openxmlformats.org/officeDocument/2006/relationships/tags" Target="../tags/tag12.xml"/><Relationship Id="rId36" Type="http://schemas.openxmlformats.org/officeDocument/2006/relationships/tags" Target="../tags/tag20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31" Type="http://schemas.openxmlformats.org/officeDocument/2006/relationships/tags" Target="../tags/tag1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Relationship Id="rId27" Type="http://schemas.openxmlformats.org/officeDocument/2006/relationships/tags" Target="../tags/tag11.xml"/><Relationship Id="rId30" Type="http://schemas.openxmlformats.org/officeDocument/2006/relationships/tags" Target="../tags/tag14.xml"/><Relationship Id="rId35" Type="http://schemas.openxmlformats.org/officeDocument/2006/relationships/tags" Target="../tags/tag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id="{8963AA3D-EFA3-4938-9D41-C8DDC03F78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4221253220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think-cell Slide" r:id="rId38" imgW="572" imgH="588" progId="TCLayout.ActiveDocument.1">
                  <p:embed/>
                </p:oleObj>
              </mc:Choice>
              <mc:Fallback>
                <p:oleObj name="think-cell Slide" r:id="rId38" imgW="572" imgH="588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id="{8963AA3D-EFA3-4938-9D41-C8DDC03F78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 hidden="1">
            <a:extLst>
              <a:ext uri="{FF2B5EF4-FFF2-40B4-BE49-F238E27FC236}">
                <a16:creationId xmlns:a16="http://schemas.microsoft.com/office/drawing/2014/main" id="{C4A855FC-965A-4859-83A9-629E80C693BF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2" name="4. Footnote" hidden="1">
            <a:extLst>
              <a:ext uri="{FF2B5EF4-FFF2-40B4-BE49-F238E27FC236}">
                <a16:creationId xmlns:a16="http://schemas.microsoft.com/office/drawing/2014/main" id="{06E07A66-B8BA-42E8-A0F6-6B0251CAA48E}"/>
              </a:ext>
            </a:extLst>
          </p:cNvPr>
          <p:cNvSpPr txBox="1"/>
          <p:nvPr userDrawn="1">
            <p:custDataLst>
              <p:tags r:id="rId19"/>
            </p:custDataLst>
          </p:nvPr>
        </p:nvSpPr>
        <p:spPr>
          <a:xfrm>
            <a:off x="548640" y="6274555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800" dirty="0"/>
              <a:t>Footnote</a:t>
            </a: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id="{BAD3E984-2EF2-43CD-BB0E-16A737B99040}"/>
              </a:ext>
            </a:extLst>
          </p:cNvPr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54736" y="173736"/>
            <a:ext cx="11082528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id="{564EB9F6-AC04-42ED-9CB6-6D01335D9982}"/>
              </a:ext>
            </a:extLst>
          </p:cNvPr>
          <p:cNvGrpSpPr/>
          <p:nvPr userDrawn="1">
            <p:custDataLst>
              <p:tags r:id="rId21"/>
            </p:custDataLst>
          </p:nvPr>
        </p:nvGrpSpPr>
        <p:grpSpPr bwMode="blackGray">
          <a:xfrm>
            <a:off x="2" y="0"/>
            <a:ext cx="12190476" cy="6858000"/>
            <a:chOff x="0" y="0"/>
            <a:chExt cx="12190476" cy="6858000"/>
          </a:xfrm>
        </p:grpSpPr>
        <p:sp>
          <p:nvSpPr>
            <p:cNvPr id="55" name="slide margin">
              <a:extLst>
                <a:ext uri="{FF2B5EF4-FFF2-40B4-BE49-F238E27FC236}">
                  <a16:creationId xmlns:a16="http://schemas.microsoft.com/office/drawing/2014/main" id="{F5DBB269-56D9-4200-9112-12E14BA26FC3}"/>
                </a:ext>
              </a:extLst>
            </p:cNvPr>
            <p:cNvSpPr/>
            <p:nvPr/>
          </p:nvSpPr>
          <p:spPr bwMode="black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7A4F8EE-DD16-44D6-8659-4BC61E1C4968}"/>
                </a:ext>
              </a:extLst>
            </p:cNvPr>
            <p:cNvCxnSpPr/>
            <p:nvPr/>
          </p:nvCxnSpPr>
          <p:spPr bwMode="black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20FAAC0-CCE6-4BC5-A835-E805E4CFE84B}"/>
                </a:ext>
              </a:extLst>
            </p:cNvPr>
            <p:cNvCxnSpPr/>
            <p:nvPr/>
          </p:nvCxnSpPr>
          <p:spPr bwMode="black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CE62967-F8DD-442A-A2C7-5EC8AB9FE8CE}"/>
                </a:ext>
              </a:extLst>
            </p:cNvPr>
            <p:cNvCxnSpPr/>
            <p:nvPr/>
          </p:nvCxnSpPr>
          <p:spPr bwMode="black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D8E0C4-F713-47B9-9258-FCC3EF4AC2D3}"/>
                </a:ext>
              </a:extLst>
            </p:cNvPr>
            <p:cNvCxnSpPr/>
            <p:nvPr/>
          </p:nvCxnSpPr>
          <p:spPr bwMode="black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209D019-80C7-44F7-B340-FDC6CF76FDFE}"/>
                </a:ext>
              </a:extLst>
            </p:cNvPr>
            <p:cNvCxnSpPr/>
            <p:nvPr/>
          </p:nvCxnSpPr>
          <p:spPr bwMode="black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B6FCE71-887F-4F0B-ACCD-6CFCD13E12A8}"/>
                </a:ext>
              </a:extLst>
            </p:cNvPr>
            <p:cNvCxnSpPr/>
            <p:nvPr/>
          </p:nvCxnSpPr>
          <p:spPr bwMode="black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25852E5-79E9-4D30-89F2-E8E3C7A8A8D3}"/>
                </a:ext>
              </a:extLst>
            </p:cNvPr>
            <p:cNvCxnSpPr/>
            <p:nvPr/>
          </p:nvCxnSpPr>
          <p:spPr bwMode="black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1894E67-6006-4C83-BBB3-824E5C6CAE33}"/>
                </a:ext>
              </a:extLst>
            </p:cNvPr>
            <p:cNvCxnSpPr/>
            <p:nvPr/>
          </p:nvCxnSpPr>
          <p:spPr bwMode="black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8B05A6-707C-49A0-B29E-A54224F6D77E}"/>
                </a:ext>
              </a:extLst>
            </p:cNvPr>
            <p:cNvCxnSpPr/>
            <p:nvPr/>
          </p:nvCxnSpPr>
          <p:spPr bwMode="black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6D036E9-E68E-45AC-88B1-3889BA9AC140}"/>
                </a:ext>
              </a:extLst>
            </p:cNvPr>
            <p:cNvCxnSpPr/>
            <p:nvPr/>
          </p:nvCxnSpPr>
          <p:spPr bwMode="black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28A5C01-418B-415F-ACE4-12657A25C674}"/>
                </a:ext>
              </a:extLst>
            </p:cNvPr>
            <p:cNvCxnSpPr/>
            <p:nvPr/>
          </p:nvCxnSpPr>
          <p:spPr bwMode="black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CD3EFBD-902E-4760-89FE-386EC5FAB5DD}"/>
                </a:ext>
              </a:extLst>
            </p:cNvPr>
            <p:cNvCxnSpPr/>
            <p:nvPr/>
          </p:nvCxnSpPr>
          <p:spPr bwMode="black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E80E37-4393-4509-A7F8-81796082DBE6}"/>
                </a:ext>
              </a:extLst>
            </p:cNvPr>
            <p:cNvSpPr/>
            <p:nvPr/>
          </p:nvSpPr>
          <p:spPr bwMode="black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8B6547D-77F2-421A-BE02-C2FE626088A2}"/>
                </a:ext>
              </a:extLst>
            </p:cNvPr>
            <p:cNvSpPr/>
            <p:nvPr/>
          </p:nvSpPr>
          <p:spPr bwMode="black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092C087-1CB5-40EB-AAE7-4F62179E5B3D}"/>
                </a:ext>
              </a:extLst>
            </p:cNvPr>
            <p:cNvSpPr/>
            <p:nvPr/>
          </p:nvSpPr>
          <p:spPr bwMode="black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70C581B-2D28-48E7-9BF1-F773AD6A082F}"/>
                </a:ext>
              </a:extLst>
            </p:cNvPr>
            <p:cNvSpPr/>
            <p:nvPr/>
          </p:nvSpPr>
          <p:spPr bwMode="black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DE51E3-D897-4994-9418-E8C2DE782A3A}"/>
                </a:ext>
              </a:extLst>
            </p:cNvPr>
            <p:cNvSpPr/>
            <p:nvPr/>
          </p:nvSpPr>
          <p:spPr bwMode="black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9B6F9F-FA16-4594-8B72-43FF5F17F7FC}"/>
                </a:ext>
              </a:extLst>
            </p:cNvPr>
            <p:cNvSpPr/>
            <p:nvPr/>
          </p:nvSpPr>
          <p:spPr bwMode="black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21EA58F-1F84-493C-ACF6-F9FACAF48256}"/>
                </a:ext>
              </a:extLst>
            </p:cNvPr>
            <p:cNvSpPr/>
            <p:nvPr/>
          </p:nvSpPr>
          <p:spPr bwMode="black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08E60CB-D491-446F-999C-C54AA89B3EC2}"/>
                </a:ext>
              </a:extLst>
            </p:cNvPr>
            <p:cNvSpPr/>
            <p:nvPr/>
          </p:nvSpPr>
          <p:spPr bwMode="black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A798CCB-595D-477E-BB68-277026AE1F58}"/>
                </a:ext>
              </a:extLst>
            </p:cNvPr>
            <p:cNvSpPr/>
            <p:nvPr/>
          </p:nvSpPr>
          <p:spPr bwMode="black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E4A3B3-1B25-4F73-AFB0-BC5117472C58}"/>
                </a:ext>
              </a:extLst>
            </p:cNvPr>
            <p:cNvSpPr/>
            <p:nvPr/>
          </p:nvSpPr>
          <p:spPr bwMode="black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B244C56-8768-49BE-9C5F-39DC27091866}"/>
                </a:ext>
              </a:extLst>
            </p:cNvPr>
            <p:cNvSpPr/>
            <p:nvPr/>
          </p:nvSpPr>
          <p:spPr bwMode="black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F016B4B-663C-4A99-BA16-526587A98E3A}"/>
                </a:ext>
              </a:extLst>
            </p:cNvPr>
            <p:cNvSpPr/>
            <p:nvPr/>
          </p:nvSpPr>
          <p:spPr bwMode="black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EE0782-4BFF-4C76-83A4-65CB2A78CF86}"/>
                </a:ext>
              </a:extLst>
            </p:cNvPr>
            <p:cNvSpPr/>
            <p:nvPr/>
          </p:nvSpPr>
          <p:spPr bwMode="black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922C003-5270-4D9A-ADCB-FBD0BCF17B75}"/>
                </a:ext>
              </a:extLst>
            </p:cNvPr>
            <p:cNvSpPr/>
            <p:nvPr/>
          </p:nvSpPr>
          <p:spPr bwMode="black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D711215-3D48-4B08-99DB-BE3939FDAC79}"/>
                </a:ext>
              </a:extLst>
            </p:cNvPr>
            <p:cNvSpPr/>
            <p:nvPr userDrawn="1"/>
          </p:nvSpPr>
          <p:spPr bwMode="black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DDFDFFA-F184-43C9-870C-DCF3B877593B}"/>
                </a:ext>
              </a:extLst>
            </p:cNvPr>
            <p:cNvSpPr/>
            <p:nvPr userDrawn="1"/>
          </p:nvSpPr>
          <p:spPr bwMode="black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7AD2D58-EC85-4919-86F2-00E85F906876}"/>
                </a:ext>
              </a:extLst>
            </p:cNvPr>
            <p:cNvSpPr/>
            <p:nvPr userDrawn="1"/>
          </p:nvSpPr>
          <p:spPr bwMode="black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1CF21A7-4535-4C57-8143-169D224ADC39}"/>
                </a:ext>
              </a:extLst>
            </p:cNvPr>
            <p:cNvSpPr/>
            <p:nvPr userDrawn="1"/>
          </p:nvSpPr>
          <p:spPr bwMode="black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56F035C-8FDC-45CE-B5B8-F8B4F5ACBC79}"/>
                </a:ext>
              </a:extLst>
            </p:cNvPr>
            <p:cNvSpPr/>
            <p:nvPr userDrawn="1"/>
          </p:nvSpPr>
          <p:spPr bwMode="black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9B234A6-826A-413C-B931-D919E52A0719}"/>
                </a:ext>
              </a:extLst>
            </p:cNvPr>
            <p:cNvSpPr/>
            <p:nvPr userDrawn="1"/>
          </p:nvSpPr>
          <p:spPr bwMode="black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048B2BB-6FFB-4D27-96C7-176E63508A2B}"/>
                </a:ext>
              </a:extLst>
            </p:cNvPr>
            <p:cNvSpPr/>
            <p:nvPr userDrawn="1"/>
          </p:nvSpPr>
          <p:spPr bwMode="black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0F26DA9-CE5E-4276-B142-51E0AFC8EFF3}"/>
                </a:ext>
              </a:extLst>
            </p:cNvPr>
            <p:cNvSpPr/>
            <p:nvPr userDrawn="1"/>
          </p:nvSpPr>
          <p:spPr bwMode="black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EC25358-B7B6-4891-97D2-1B131FD58253}"/>
                </a:ext>
              </a:extLst>
            </p:cNvPr>
            <p:cNvSpPr/>
            <p:nvPr userDrawn="1"/>
          </p:nvSpPr>
          <p:spPr bwMode="black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F1D4F54-A5B6-4B8F-BA1C-9796B50D71E8}"/>
                </a:ext>
              </a:extLst>
            </p:cNvPr>
            <p:cNvSpPr/>
            <p:nvPr userDrawn="1"/>
          </p:nvSpPr>
          <p:spPr bwMode="black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3E1AF58-F8BD-4C35-B17B-FF474AC07207}"/>
                </a:ext>
              </a:extLst>
            </p:cNvPr>
            <p:cNvSpPr/>
            <p:nvPr userDrawn="1"/>
          </p:nvSpPr>
          <p:spPr bwMode="black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433238B-4167-4B9F-AD00-573B9904B268}"/>
                </a:ext>
              </a:extLst>
            </p:cNvPr>
            <p:cNvCxnSpPr/>
            <p:nvPr userDrawn="1"/>
          </p:nvCxnSpPr>
          <p:spPr bwMode="black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9255B43-A6C1-44E1-AD76-0108E14CF1CF}"/>
                </a:ext>
              </a:extLst>
            </p:cNvPr>
            <p:cNvCxnSpPr/>
            <p:nvPr userDrawn="1"/>
          </p:nvCxnSpPr>
          <p:spPr bwMode="black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6976117-4103-48D7-A1A4-7B1F6EB39AF8}"/>
                </a:ext>
              </a:extLst>
            </p:cNvPr>
            <p:cNvCxnSpPr/>
            <p:nvPr userDrawn="1"/>
          </p:nvCxnSpPr>
          <p:spPr bwMode="black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D237E79-C954-4F5C-9467-568C2B01D61D}"/>
                </a:ext>
              </a:extLst>
            </p:cNvPr>
            <p:cNvCxnSpPr/>
            <p:nvPr userDrawn="1"/>
          </p:nvCxnSpPr>
          <p:spPr bwMode="black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2C3CA5D-4381-498F-A12A-94E2357D48D3}"/>
                </a:ext>
              </a:extLst>
            </p:cNvPr>
            <p:cNvCxnSpPr/>
            <p:nvPr userDrawn="1"/>
          </p:nvCxnSpPr>
          <p:spPr bwMode="black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A4E24DD-F3D4-4376-8AB6-A07DA4314FF3}"/>
                </a:ext>
              </a:extLst>
            </p:cNvPr>
            <p:cNvCxnSpPr/>
            <p:nvPr userDrawn="1"/>
          </p:nvCxnSpPr>
          <p:spPr bwMode="black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D5DC4754-8578-491E-A0FF-64F47384863A}"/>
                </a:ext>
              </a:extLst>
            </p:cNvPr>
            <p:cNvCxnSpPr/>
            <p:nvPr userDrawn="1"/>
          </p:nvCxnSpPr>
          <p:spPr bwMode="black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984F9AF-FC24-4244-B2B7-556836286B42}"/>
                </a:ext>
              </a:extLst>
            </p:cNvPr>
            <p:cNvCxnSpPr/>
            <p:nvPr userDrawn="1"/>
          </p:nvCxnSpPr>
          <p:spPr bwMode="black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BE39F50-755A-4A28-9262-956D50B5BDF8}"/>
                </a:ext>
              </a:extLst>
            </p:cNvPr>
            <p:cNvCxnSpPr/>
            <p:nvPr userDrawn="1"/>
          </p:nvCxnSpPr>
          <p:spPr bwMode="black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FE806D-C6EC-4A6A-A604-0951250AC780}"/>
                </a:ext>
              </a:extLst>
            </p:cNvPr>
            <p:cNvCxnSpPr/>
            <p:nvPr userDrawn="1"/>
          </p:nvCxnSpPr>
          <p:spPr bwMode="black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84ED4C1-CE4B-4983-BA97-346408DC67CE}"/>
                </a:ext>
              </a:extLst>
            </p:cNvPr>
            <p:cNvCxnSpPr/>
            <p:nvPr userDrawn="1"/>
          </p:nvCxnSpPr>
          <p:spPr bwMode="black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C71EB62-716E-4C9B-AF43-BD800A252535}"/>
                </a:ext>
              </a:extLst>
            </p:cNvPr>
            <p:cNvCxnSpPr/>
            <p:nvPr userDrawn="1"/>
          </p:nvCxnSpPr>
          <p:spPr bwMode="black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9D29CB2-8929-4A25-98AF-2BEB838CFADE}"/>
                </a:ext>
              </a:extLst>
            </p:cNvPr>
            <p:cNvCxnSpPr/>
            <p:nvPr userDrawn="1"/>
          </p:nvCxnSpPr>
          <p:spPr bwMode="black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6555DD7-8F54-4055-98D9-803ECA4B000E}"/>
                </a:ext>
              </a:extLst>
            </p:cNvPr>
            <p:cNvCxnSpPr/>
            <p:nvPr userDrawn="1"/>
          </p:nvCxnSpPr>
          <p:spPr bwMode="black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2A8ED3D-1604-4356-8E79-C73DF5C07F87}"/>
                </a:ext>
              </a:extLst>
            </p:cNvPr>
            <p:cNvCxnSpPr/>
            <p:nvPr userDrawn="1"/>
          </p:nvCxnSpPr>
          <p:spPr bwMode="black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9B3DA24-D2F6-4B96-A966-7778F0462788}"/>
                </a:ext>
              </a:extLst>
            </p:cNvPr>
            <p:cNvCxnSpPr/>
            <p:nvPr userDrawn="1"/>
          </p:nvCxnSpPr>
          <p:spPr bwMode="black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2BC198-E061-43B5-8B72-9AECD4EF674C}"/>
                </a:ext>
              </a:extLst>
            </p:cNvPr>
            <p:cNvCxnSpPr/>
            <p:nvPr userDrawn="1"/>
          </p:nvCxnSpPr>
          <p:spPr bwMode="black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CBD1AA7-CC60-49B9-AAED-95002306B6DB}"/>
                </a:ext>
              </a:extLst>
            </p:cNvPr>
            <p:cNvCxnSpPr/>
            <p:nvPr userDrawn="1"/>
          </p:nvCxnSpPr>
          <p:spPr bwMode="black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6CFC690-A932-420E-8641-E0D4F1D14F71}"/>
                </a:ext>
              </a:extLst>
            </p:cNvPr>
            <p:cNvCxnSpPr/>
            <p:nvPr userDrawn="1"/>
          </p:nvCxnSpPr>
          <p:spPr bwMode="black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81262C0-EBF5-4D95-9E2E-78B7BE1D5F8F}"/>
                </a:ext>
              </a:extLst>
            </p:cNvPr>
            <p:cNvCxnSpPr/>
            <p:nvPr userDrawn="1"/>
          </p:nvCxnSpPr>
          <p:spPr bwMode="black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2412145-9F02-45F4-8A1F-4109B09DA77F}"/>
                </a:ext>
              </a:extLst>
            </p:cNvPr>
            <p:cNvCxnSpPr/>
            <p:nvPr userDrawn="1"/>
          </p:nvCxnSpPr>
          <p:spPr bwMode="black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EFB458C-651C-47B0-830C-DFC18029EB15}"/>
                </a:ext>
              </a:extLst>
            </p:cNvPr>
            <p:cNvCxnSpPr/>
            <p:nvPr userDrawn="1"/>
          </p:nvCxnSpPr>
          <p:spPr bwMode="black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75A12CE-1B9C-467B-A41F-63B02D949AF6}"/>
                </a:ext>
              </a:extLst>
            </p:cNvPr>
            <p:cNvCxnSpPr/>
            <p:nvPr userDrawn="1"/>
          </p:nvCxnSpPr>
          <p:spPr bwMode="black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E166A7E-724C-41B9-B1E3-C18068EECF0D}"/>
                </a:ext>
              </a:extLst>
            </p:cNvPr>
            <p:cNvCxnSpPr/>
            <p:nvPr userDrawn="1"/>
          </p:nvCxnSpPr>
          <p:spPr bwMode="black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A628A8A-2AC5-47F3-84EC-7B44237EC8C4}"/>
                </a:ext>
              </a:extLst>
            </p:cNvPr>
            <p:cNvCxnSpPr/>
            <p:nvPr userDrawn="1"/>
          </p:nvCxnSpPr>
          <p:spPr bwMode="black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89EEAE6-AB58-4DA0-97B7-5ED0B4FB66F7}"/>
                </a:ext>
              </a:extLst>
            </p:cNvPr>
            <p:cNvCxnSpPr/>
            <p:nvPr userDrawn="1"/>
          </p:nvCxnSpPr>
          <p:spPr bwMode="black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973091C-4F57-45F5-9278-A5495574B244}"/>
                </a:ext>
              </a:extLst>
            </p:cNvPr>
            <p:cNvCxnSpPr/>
            <p:nvPr userDrawn="1"/>
          </p:nvCxnSpPr>
          <p:spPr bwMode="black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13782DF-D3CE-43BC-B089-7657B3CC9E4F}"/>
                </a:ext>
              </a:extLst>
            </p:cNvPr>
            <p:cNvCxnSpPr/>
            <p:nvPr userDrawn="1"/>
          </p:nvCxnSpPr>
          <p:spPr bwMode="black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40E03DB-D3B5-4ED2-94F1-18B05EF36E60}"/>
                </a:ext>
              </a:extLst>
            </p:cNvPr>
            <p:cNvCxnSpPr/>
            <p:nvPr userDrawn="1"/>
          </p:nvCxnSpPr>
          <p:spPr bwMode="black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83FFB0A-CBFF-4BBE-BC87-0A2AF4284576}"/>
                </a:ext>
              </a:extLst>
            </p:cNvPr>
            <p:cNvCxnSpPr/>
            <p:nvPr userDrawn="1"/>
          </p:nvCxnSpPr>
          <p:spPr bwMode="black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D5A634C-FA6D-4F49-AAD5-BBCE990D4748}"/>
                </a:ext>
              </a:extLst>
            </p:cNvPr>
            <p:cNvCxnSpPr/>
            <p:nvPr userDrawn="1"/>
          </p:nvCxnSpPr>
          <p:spPr bwMode="black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205ED71-0851-4E0C-A163-BC3D3039E671}"/>
                </a:ext>
              </a:extLst>
            </p:cNvPr>
            <p:cNvCxnSpPr/>
            <p:nvPr userDrawn="1"/>
          </p:nvCxnSpPr>
          <p:spPr bwMode="black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15526AD-CEE9-474C-A9A5-D49A5346A930}"/>
                </a:ext>
              </a:extLst>
            </p:cNvPr>
            <p:cNvCxnSpPr/>
            <p:nvPr userDrawn="1"/>
          </p:nvCxnSpPr>
          <p:spPr bwMode="black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7BD9B20-C7BC-413A-A578-C3FF8BEBBDC0}"/>
                </a:ext>
              </a:extLst>
            </p:cNvPr>
            <p:cNvCxnSpPr/>
            <p:nvPr userDrawn="1"/>
          </p:nvCxnSpPr>
          <p:spPr bwMode="black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981CE9B-6327-4D32-B970-04D7EC41EE89}"/>
                </a:ext>
              </a:extLst>
            </p:cNvPr>
            <p:cNvCxnSpPr/>
            <p:nvPr userDrawn="1"/>
          </p:nvCxnSpPr>
          <p:spPr bwMode="black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8F3FFC1-0364-4801-813A-54371A2C43DA}"/>
                </a:ext>
              </a:extLst>
            </p:cNvPr>
            <p:cNvCxnSpPr/>
            <p:nvPr userDrawn="1"/>
          </p:nvCxnSpPr>
          <p:spPr bwMode="black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606A9C3-FEED-4F52-B442-5009E3F7B54C}"/>
                </a:ext>
              </a:extLst>
            </p:cNvPr>
            <p:cNvCxnSpPr/>
            <p:nvPr userDrawn="1"/>
          </p:nvCxnSpPr>
          <p:spPr bwMode="black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DAE2C86-BAE6-47A1-94B1-327465587DE7}"/>
                </a:ext>
              </a:extLst>
            </p:cNvPr>
            <p:cNvCxnSpPr/>
            <p:nvPr userDrawn="1"/>
          </p:nvCxnSpPr>
          <p:spPr bwMode="black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9686103-ADA6-4E1A-817A-E71466AE209B}"/>
                </a:ext>
              </a:extLst>
            </p:cNvPr>
            <p:cNvCxnSpPr/>
            <p:nvPr userDrawn="1"/>
          </p:nvCxnSpPr>
          <p:spPr bwMode="black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BD273DE-C35C-4DA9-96B1-DDB7F800252C}"/>
                </a:ext>
              </a:extLst>
            </p:cNvPr>
            <p:cNvCxnSpPr/>
            <p:nvPr userDrawn="1"/>
          </p:nvCxnSpPr>
          <p:spPr bwMode="black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9A7DF1D-083E-42BB-91EA-4E30FEA625A2}"/>
                </a:ext>
              </a:extLst>
            </p:cNvPr>
            <p:cNvCxnSpPr/>
            <p:nvPr userDrawn="1"/>
          </p:nvCxnSpPr>
          <p:spPr bwMode="black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D0D1604-79C2-46BE-9905-D864D0ECFE20}"/>
                </a:ext>
              </a:extLst>
            </p:cNvPr>
            <p:cNvCxnSpPr/>
            <p:nvPr userDrawn="1"/>
          </p:nvCxnSpPr>
          <p:spPr bwMode="black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7B9FA60-E80E-4FE7-BB67-028805A248EE}"/>
                </a:ext>
              </a:extLst>
            </p:cNvPr>
            <p:cNvCxnSpPr/>
            <p:nvPr userDrawn="1"/>
          </p:nvCxnSpPr>
          <p:spPr bwMode="black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02F5688-0147-4CC6-8FB3-67034979720D}"/>
                </a:ext>
              </a:extLst>
            </p:cNvPr>
            <p:cNvCxnSpPr/>
            <p:nvPr userDrawn="1"/>
          </p:nvCxnSpPr>
          <p:spPr bwMode="black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main body box">
              <a:extLst>
                <a:ext uri="{FF2B5EF4-FFF2-40B4-BE49-F238E27FC236}">
                  <a16:creationId xmlns:a16="http://schemas.microsoft.com/office/drawing/2014/main" id="{3AB62359-B582-4196-8266-DC8ADBA988F4}"/>
                </a:ext>
              </a:extLst>
            </p:cNvPr>
            <p:cNvSpPr/>
            <p:nvPr userDrawn="1"/>
          </p:nvSpPr>
          <p:spPr bwMode="black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D738849-8295-4057-B044-0B0E80C1C3DA}"/>
                </a:ext>
              </a:extLst>
            </p:cNvPr>
            <p:cNvCxnSpPr/>
            <p:nvPr userDrawn="1"/>
          </p:nvCxnSpPr>
          <p:spPr bwMode="black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1361245-226A-4BA1-8B7C-025011F07E2A}"/>
                </a:ext>
              </a:extLst>
            </p:cNvPr>
            <p:cNvCxnSpPr/>
            <p:nvPr userDrawn="1"/>
          </p:nvCxnSpPr>
          <p:spPr bwMode="black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3" name="Sticker" hidden="1">
            <a:extLst>
              <a:ext uri="{FF2B5EF4-FFF2-40B4-BE49-F238E27FC236}">
                <a16:creationId xmlns:a16="http://schemas.microsoft.com/office/drawing/2014/main" id="{F4B31D41-9E38-4C47-B14A-953F41CF2048}"/>
              </a:ext>
            </a:extLst>
          </p:cNvPr>
          <p:cNvSpPr txBox="1"/>
          <p:nvPr userDrawn="1"/>
        </p:nvSpPr>
        <p:spPr>
          <a:xfrm>
            <a:off x="554736" y="834829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800" dirty="0"/>
              <a:t>STICKER</a:t>
            </a:r>
          </a:p>
        </p:txBody>
      </p:sp>
      <p:sp>
        <p:nvSpPr>
          <p:cNvPr id="155" name="ACET" hidden="1">
            <a:extLst>
              <a:ext uri="{FF2B5EF4-FFF2-40B4-BE49-F238E27FC236}">
                <a16:creationId xmlns:a16="http://schemas.microsoft.com/office/drawing/2014/main" id="{6FC9F96D-D74F-4064-BE66-104F69CCE92E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4567" y="2133600"/>
            <a:ext cx="4065671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400" dirty="0"/>
              <a:t>Above Chart Exhibit Title</a:t>
            </a:r>
          </a:p>
          <a:p>
            <a:pPr lvl="0"/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02D5-5579-4386-BB2A-334ACD08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8" y="2155825"/>
            <a:ext cx="2891817" cy="121828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2" name="LegendBoxes" hidden="1">
            <a:extLst>
              <a:ext uri="{FF2B5EF4-FFF2-40B4-BE49-F238E27FC236}">
                <a16:creationId xmlns:a16="http://schemas.microsoft.com/office/drawing/2014/main" id="{963CCBC6-05DA-41C5-8A26-02B4B8294556}"/>
              </a:ext>
            </a:extLst>
          </p:cNvPr>
          <p:cNvGrpSpPr/>
          <p:nvPr userDrawn="1"/>
        </p:nvGrpSpPr>
        <p:grpSpPr>
          <a:xfrm>
            <a:off x="10522738" y="4396889"/>
            <a:ext cx="944617" cy="1686504"/>
            <a:chOff x="7756825" y="4379430"/>
            <a:chExt cx="708462" cy="1686504"/>
          </a:xfrm>
        </p:grpSpPr>
        <p:sp>
          <p:nvSpPr>
            <p:cNvPr id="153" name="RectangleLegend1">
              <a:extLst>
                <a:ext uri="{FF2B5EF4-FFF2-40B4-BE49-F238E27FC236}">
                  <a16:creationId xmlns:a16="http://schemas.microsoft.com/office/drawing/2014/main" id="{658AC4E5-B9F1-4DD2-A80F-DAC539F6EDF1}"/>
                </a:ext>
              </a:extLst>
            </p:cNvPr>
            <p:cNvSpPr/>
            <p:nvPr/>
          </p:nvSpPr>
          <p:spPr>
            <a:xfrm>
              <a:off x="7756825" y="4385399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54" name="RectangleLegend2">
              <a:extLst>
                <a:ext uri="{FF2B5EF4-FFF2-40B4-BE49-F238E27FC236}">
                  <a16:creationId xmlns:a16="http://schemas.microsoft.com/office/drawing/2014/main" id="{B2384542-8C23-4E14-80D2-CA9F267323F0}"/>
                </a:ext>
              </a:extLst>
            </p:cNvPr>
            <p:cNvSpPr/>
            <p:nvPr/>
          </p:nvSpPr>
          <p:spPr>
            <a:xfrm>
              <a:off x="7756825" y="4764897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4" name="RectangleLegend3">
              <a:extLst>
                <a:ext uri="{FF2B5EF4-FFF2-40B4-BE49-F238E27FC236}">
                  <a16:creationId xmlns:a16="http://schemas.microsoft.com/office/drawing/2014/main" id="{060EF611-D1B1-4A78-8D88-DC9E2B83640A}"/>
                </a:ext>
              </a:extLst>
            </p:cNvPr>
            <p:cNvSpPr/>
            <p:nvPr/>
          </p:nvSpPr>
          <p:spPr>
            <a:xfrm>
              <a:off x="7756825" y="5138493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5" name="RectangleLegend4">
              <a:extLst>
                <a:ext uri="{FF2B5EF4-FFF2-40B4-BE49-F238E27FC236}">
                  <a16:creationId xmlns:a16="http://schemas.microsoft.com/office/drawing/2014/main" id="{E1613226-3F7F-4C55-A6C0-DD8251B844E6}"/>
                </a:ext>
              </a:extLst>
            </p:cNvPr>
            <p:cNvSpPr/>
            <p:nvPr/>
          </p:nvSpPr>
          <p:spPr>
            <a:xfrm>
              <a:off x="7756825" y="5512089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6" name="RectangleLegend5">
              <a:extLst>
                <a:ext uri="{FF2B5EF4-FFF2-40B4-BE49-F238E27FC236}">
                  <a16:creationId xmlns:a16="http://schemas.microsoft.com/office/drawing/2014/main" id="{5BE928B1-5A9D-43CB-BC80-2D1F93CC2F3C}"/>
                </a:ext>
              </a:extLst>
            </p:cNvPr>
            <p:cNvSpPr/>
            <p:nvPr/>
          </p:nvSpPr>
          <p:spPr>
            <a:xfrm>
              <a:off x="7756825" y="5885685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7" name="Legend1">
              <a:extLst>
                <a:ext uri="{FF2B5EF4-FFF2-40B4-BE49-F238E27FC236}">
                  <a16:creationId xmlns:a16="http://schemas.microsoft.com/office/drawing/2014/main" id="{588189A8-DB4B-43BF-B593-04C5DB541C53}"/>
                </a:ext>
              </a:extLst>
            </p:cNvPr>
            <p:cNvSpPr txBox="1"/>
            <p:nvPr/>
          </p:nvSpPr>
          <p:spPr>
            <a:xfrm>
              <a:off x="8082971" y="4379430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8" name="Legend2">
              <a:extLst>
                <a:ext uri="{FF2B5EF4-FFF2-40B4-BE49-F238E27FC236}">
                  <a16:creationId xmlns:a16="http://schemas.microsoft.com/office/drawing/2014/main" id="{BFD93A1F-3913-44CB-80B7-EFCD2B4BF5BC}"/>
                </a:ext>
              </a:extLst>
            </p:cNvPr>
            <p:cNvSpPr txBox="1"/>
            <p:nvPr/>
          </p:nvSpPr>
          <p:spPr>
            <a:xfrm>
              <a:off x="8082971" y="475892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9" name="Legend3">
              <a:extLst>
                <a:ext uri="{FF2B5EF4-FFF2-40B4-BE49-F238E27FC236}">
                  <a16:creationId xmlns:a16="http://schemas.microsoft.com/office/drawing/2014/main" id="{F7B1D1E0-C2A5-481C-8640-41B469498D8D}"/>
                </a:ext>
              </a:extLst>
            </p:cNvPr>
            <p:cNvSpPr txBox="1"/>
            <p:nvPr/>
          </p:nvSpPr>
          <p:spPr>
            <a:xfrm>
              <a:off x="8082971" y="5138426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0" name="Legend4">
              <a:extLst>
                <a:ext uri="{FF2B5EF4-FFF2-40B4-BE49-F238E27FC236}">
                  <a16:creationId xmlns:a16="http://schemas.microsoft.com/office/drawing/2014/main" id="{C8DA0D60-61E4-4C36-A081-C71B9380B540}"/>
                </a:ext>
              </a:extLst>
            </p:cNvPr>
            <p:cNvSpPr txBox="1"/>
            <p:nvPr/>
          </p:nvSpPr>
          <p:spPr>
            <a:xfrm>
              <a:off x="8082971" y="5509847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1" name="Legend5">
              <a:extLst>
                <a:ext uri="{FF2B5EF4-FFF2-40B4-BE49-F238E27FC236}">
                  <a16:creationId xmlns:a16="http://schemas.microsoft.com/office/drawing/2014/main" id="{0642CA01-EC45-4B1C-8CC1-746C78F308A5}"/>
                </a:ext>
              </a:extLst>
            </p:cNvPr>
            <p:cNvSpPr txBox="1"/>
            <p:nvPr/>
          </p:nvSpPr>
          <p:spPr>
            <a:xfrm>
              <a:off x="8082970" y="588126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</p:grpSp>
      <p:grpSp>
        <p:nvGrpSpPr>
          <p:cNvPr id="172" name="LegendLines" hidden="1">
            <a:extLst>
              <a:ext uri="{FF2B5EF4-FFF2-40B4-BE49-F238E27FC236}">
                <a16:creationId xmlns:a16="http://schemas.microsoft.com/office/drawing/2014/main" id="{F23A354F-6D61-4076-98CC-072D54F2B9B5}"/>
              </a:ext>
            </a:extLst>
          </p:cNvPr>
          <p:cNvGrpSpPr/>
          <p:nvPr userDrawn="1"/>
        </p:nvGrpSpPr>
        <p:grpSpPr>
          <a:xfrm>
            <a:off x="10135957" y="3237562"/>
            <a:ext cx="1331385" cy="927508"/>
            <a:chOff x="7495285" y="2250552"/>
            <a:chExt cx="998539" cy="927508"/>
          </a:xfrm>
        </p:grpSpPr>
        <p:sp>
          <p:nvSpPr>
            <p:cNvPr id="173" name="Legend1">
              <a:extLst>
                <a:ext uri="{FF2B5EF4-FFF2-40B4-BE49-F238E27FC236}">
                  <a16:creationId xmlns:a16="http://schemas.microsoft.com/office/drawing/2014/main" id="{10E606C6-97CA-4FF0-A153-84CA4E8F414F}"/>
                </a:ext>
              </a:extLst>
            </p:cNvPr>
            <p:cNvSpPr txBox="1"/>
            <p:nvPr/>
          </p:nvSpPr>
          <p:spPr>
            <a:xfrm>
              <a:off x="8111508" y="225055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74" name="Legend2">
              <a:extLst>
                <a:ext uri="{FF2B5EF4-FFF2-40B4-BE49-F238E27FC236}">
                  <a16:creationId xmlns:a16="http://schemas.microsoft.com/office/drawing/2014/main" id="{5F43CABA-AFC6-491E-A7D7-B466654F525D}"/>
                </a:ext>
              </a:extLst>
            </p:cNvPr>
            <p:cNvSpPr txBox="1"/>
            <p:nvPr/>
          </p:nvSpPr>
          <p:spPr>
            <a:xfrm>
              <a:off x="8111508" y="262197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5" name="Legend3">
              <a:extLst>
                <a:ext uri="{FF2B5EF4-FFF2-40B4-BE49-F238E27FC236}">
                  <a16:creationId xmlns:a16="http://schemas.microsoft.com/office/drawing/2014/main" id="{DA7660EB-4D51-4982-8372-6E58C50CDE5E}"/>
                </a:ext>
              </a:extLst>
            </p:cNvPr>
            <p:cNvSpPr txBox="1"/>
            <p:nvPr/>
          </p:nvSpPr>
          <p:spPr>
            <a:xfrm>
              <a:off x="8111508" y="299339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6" name="LineLegend3">
              <a:extLst>
                <a:ext uri="{FF2B5EF4-FFF2-40B4-BE49-F238E27FC236}">
                  <a16:creationId xmlns:a16="http://schemas.microsoft.com/office/drawing/2014/main" id="{966C354A-0204-46EB-8E36-0146C3FD31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3084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7" name="LineLegend2">
              <a:extLst>
                <a:ext uri="{FF2B5EF4-FFF2-40B4-BE49-F238E27FC236}">
                  <a16:creationId xmlns:a16="http://schemas.microsoft.com/office/drawing/2014/main" id="{B87C293D-A7CD-4508-B0B1-2017113A58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710816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8" name="LineLegend1">
              <a:extLst>
                <a:ext uri="{FF2B5EF4-FFF2-40B4-BE49-F238E27FC236}">
                  <a16:creationId xmlns:a16="http://schemas.microsoft.com/office/drawing/2014/main" id="{4456FE58-0255-4DBB-92A8-6CC5F84B719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34288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</p:grpSp>
      <p:grpSp>
        <p:nvGrpSpPr>
          <p:cNvPr id="179" name="LegendMoons" hidden="1">
            <a:extLst>
              <a:ext uri="{FF2B5EF4-FFF2-40B4-BE49-F238E27FC236}">
                <a16:creationId xmlns:a16="http://schemas.microsoft.com/office/drawing/2014/main" id="{70A0319B-8EBB-4F65-9A96-1B1BB35625B1}"/>
              </a:ext>
            </a:extLst>
          </p:cNvPr>
          <p:cNvGrpSpPr/>
          <p:nvPr userDrawn="1"/>
        </p:nvGrpSpPr>
        <p:grpSpPr>
          <a:xfrm>
            <a:off x="10487412" y="1289274"/>
            <a:ext cx="979930" cy="1731859"/>
            <a:chOff x="7723680" y="1702457"/>
            <a:chExt cx="734948" cy="1731859"/>
          </a:xfrm>
        </p:grpSpPr>
        <p:sp>
          <p:nvSpPr>
            <p:cNvPr id="201" name="Legend1">
              <a:extLst>
                <a:ext uri="{FF2B5EF4-FFF2-40B4-BE49-F238E27FC236}">
                  <a16:creationId xmlns:a16="http://schemas.microsoft.com/office/drawing/2014/main" id="{49BB8121-D802-4602-ABD0-B61681B018F3}"/>
                </a:ext>
              </a:extLst>
            </p:cNvPr>
            <p:cNvSpPr txBox="1"/>
            <p:nvPr/>
          </p:nvSpPr>
          <p:spPr>
            <a:xfrm>
              <a:off x="8076312" y="1725205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2" name="Legend2">
              <a:extLst>
                <a:ext uri="{FF2B5EF4-FFF2-40B4-BE49-F238E27FC236}">
                  <a16:creationId xmlns:a16="http://schemas.microsoft.com/office/drawing/2014/main" id="{5EBAE2BA-95BE-43BE-ADD2-84B42D0356EE}"/>
                </a:ext>
              </a:extLst>
            </p:cNvPr>
            <p:cNvSpPr txBox="1"/>
            <p:nvPr/>
          </p:nvSpPr>
          <p:spPr>
            <a:xfrm>
              <a:off x="8076312" y="210066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203" name="Legend3">
              <a:extLst>
                <a:ext uri="{FF2B5EF4-FFF2-40B4-BE49-F238E27FC236}">
                  <a16:creationId xmlns:a16="http://schemas.microsoft.com/office/drawing/2014/main" id="{F96B8EA8-EAE8-4395-BA9F-6F1303EA348F}"/>
                </a:ext>
              </a:extLst>
            </p:cNvPr>
            <p:cNvSpPr txBox="1"/>
            <p:nvPr/>
          </p:nvSpPr>
          <p:spPr>
            <a:xfrm>
              <a:off x="8076312" y="247612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4" name="Legend4">
              <a:extLst>
                <a:ext uri="{FF2B5EF4-FFF2-40B4-BE49-F238E27FC236}">
                  <a16:creationId xmlns:a16="http://schemas.microsoft.com/office/drawing/2014/main" id="{BE4110F2-0F5F-4468-93FA-59E84FEB9E4A}"/>
                </a:ext>
              </a:extLst>
            </p:cNvPr>
            <p:cNvSpPr txBox="1"/>
            <p:nvPr/>
          </p:nvSpPr>
          <p:spPr>
            <a:xfrm>
              <a:off x="8076312" y="285158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5" name="Legend5">
              <a:extLst>
                <a:ext uri="{FF2B5EF4-FFF2-40B4-BE49-F238E27FC236}">
                  <a16:creationId xmlns:a16="http://schemas.microsoft.com/office/drawing/2014/main" id="{E16B28D1-13B2-4F91-8123-CC4749412D3B}"/>
                </a:ext>
              </a:extLst>
            </p:cNvPr>
            <p:cNvSpPr txBox="1"/>
            <p:nvPr/>
          </p:nvSpPr>
          <p:spPr>
            <a:xfrm>
              <a:off x="8076312" y="322704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grpSp>
          <p:nvGrpSpPr>
            <p:cNvPr id="206" name="MoonLegend1">
              <a:extLst>
                <a:ext uri="{FF2B5EF4-FFF2-40B4-BE49-F238E27FC236}">
                  <a16:creationId xmlns:a16="http://schemas.microsoft.com/office/drawing/2014/main" id="{A16FD1F9-C160-4C4C-BAF6-716DDB869224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5282EEB0-B664-439C-B943-F7BB43CCAC05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id="{68D40D9B-9DF0-4077-8151-E93B0977AD0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7" name="MoonLegend2">
              <a:extLst>
                <a:ext uri="{FF2B5EF4-FFF2-40B4-BE49-F238E27FC236}">
                  <a16:creationId xmlns:a16="http://schemas.microsoft.com/office/drawing/2014/main" id="{F9F241E8-6251-451F-9BE9-2C8D83F44D6B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578B0A0D-F30C-40C1-A9C4-EB63E6138F4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>
                <a:extLst>
                  <a:ext uri="{FF2B5EF4-FFF2-40B4-BE49-F238E27FC236}">
                    <a16:creationId xmlns:a16="http://schemas.microsoft.com/office/drawing/2014/main" id="{87395151-2586-43D8-B836-6324CB40789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8" name="MoonLegend3">
              <a:extLst>
                <a:ext uri="{FF2B5EF4-FFF2-40B4-BE49-F238E27FC236}">
                  <a16:creationId xmlns:a16="http://schemas.microsoft.com/office/drawing/2014/main" id="{B66D3648-DE5A-4E5C-8578-141D178A4ADB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0D2DC89B-E4DB-4EBC-B12A-607EB3C23DED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id="{50301F1B-4914-4337-B892-733925FD1C5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MoonLegend4">
              <a:extLst>
                <a:ext uri="{FF2B5EF4-FFF2-40B4-BE49-F238E27FC236}">
                  <a16:creationId xmlns:a16="http://schemas.microsoft.com/office/drawing/2014/main" id="{69C2ABAA-7291-4A19-A40B-3990AB445B9A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B9D4D141-7E0B-42D0-994A-D8212F69EE2F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id="{397EC893-9249-44CD-982F-F7F0B99DFCA8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0" name="MoonLegend5">
              <a:extLst>
                <a:ext uri="{FF2B5EF4-FFF2-40B4-BE49-F238E27FC236}">
                  <a16:creationId xmlns:a16="http://schemas.microsoft.com/office/drawing/2014/main" id="{CDCE6D47-F48F-4497-BD5A-E92F724CEE3D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8E291C3-4BCA-406E-8B9A-6A354B83EF50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id="{4C9C4DC9-D1E5-45F3-943E-09B75E72EE8C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323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22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913" indent="-214313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8488" indent="-15240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563" indent="-147638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5497">
          <p15:clr>
            <a:srgbClr val="F26B43"/>
          </p15:clr>
        </p15:guide>
        <p15:guide id="6" pos="259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B5C1E4-DB4B-4893-8883-8AB7A3E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543C7-68BA-4C74-BE87-A532A137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6809-D0B9-4273-BE48-431789037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B0268-993D-4341-80B0-C525783E3A26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21206-5AB9-4D17-B7DE-FDA1F787E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19ADE-813D-4DB3-B0AF-576379519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5259-1F53-4493-A9BB-251DB4B1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4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10/21/2020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50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6"/>
            <a:ext cx="6678954" cy="1437045"/>
          </a:xfrm>
        </p:spPr>
        <p:txBody>
          <a:bodyPr/>
          <a:lstStyle/>
          <a:p>
            <a:pPr algn="ctr"/>
            <a:r>
              <a:rPr lang="en-US" altLang="zh-CN" sz="2400" b="1" dirty="0">
                <a:latin typeface="Segoe SemiBold"/>
              </a:rPr>
              <a:t>Board of Elementary and Secondary Education</a:t>
            </a:r>
            <a:br>
              <a:rPr lang="en-US" altLang="zh-CN" sz="2400" b="1" dirty="0">
                <a:latin typeface="Segoe SemiBold"/>
              </a:rPr>
            </a:br>
            <a:endParaRPr lang="en-US" sz="2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32408" y="3560527"/>
            <a:ext cx="6659592" cy="826214"/>
          </a:xfrm>
        </p:spPr>
        <p:txBody>
          <a:bodyPr/>
          <a:lstStyle/>
          <a:p>
            <a:pPr algn="ctr"/>
            <a:r>
              <a:rPr lang="en-US" altLang="zh-CN" sz="2400" b="1" dirty="0">
                <a:latin typeface="Segoe SemiBold"/>
              </a:rPr>
              <a:t>Update from the Commissioner</a:t>
            </a:r>
            <a:endParaRPr lang="en-US" dirty="0"/>
          </a:p>
          <a:p>
            <a:pPr algn="ctr"/>
            <a:r>
              <a:rPr lang="en-US"/>
              <a:t>October 20, </a:t>
            </a:r>
            <a:r>
              <a:rPr lang="en-US"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5E768-01AB-4487-BC11-3D2A24FC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" y="332469"/>
            <a:ext cx="11517085" cy="1180646"/>
          </a:xfrm>
        </p:spPr>
        <p:txBody>
          <a:bodyPr>
            <a:noAutofit/>
          </a:bodyPr>
          <a:lstStyle/>
          <a:p>
            <a:r>
              <a:rPr lang="en-US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Audits to Monitor Access to Quality Instruction in School Year 2020-21</a:t>
            </a:r>
            <a:br>
              <a:rPr lang="en-US" sz="2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A1BAF-FFEC-47A4-A65D-7913716D52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143" y="1056142"/>
            <a:ext cx="11081657" cy="1493837"/>
          </a:xfrm>
        </p:spPr>
        <p:txBody>
          <a:bodyPr/>
          <a:lstStyle/>
          <a:p>
            <a:pPr marL="0" marR="0" indent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Goal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During school year 2020-21, DESE will review targeted LEAs to determine whether districts and schools are: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4863" marR="0" lvl="0" indent="-293688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Ensuring appropriate access to in-person instruction based on local health conditions, and/or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4863" marR="0" lvl="0" indent="-293688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Providing a robust remote learning program.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4863" marR="0" lvl="0" indent="-293688" fontAlgn="base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Meeting Structured Learning Time requirements.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C0B07C-6042-442A-9B4F-10AC72FFE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128" y="2382724"/>
            <a:ext cx="1098368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Areas for Review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During reviews, DESE will collect data, documentation, and other artifacts to assess one or more of the following: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A7E089-95B5-41FF-B517-FFF9297AA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42458"/>
              </p:ext>
            </p:extLst>
          </p:nvPr>
        </p:nvGraphicFramePr>
        <p:xfrm>
          <a:off x="435426" y="2975995"/>
          <a:ext cx="11244943" cy="3682783"/>
        </p:xfrm>
        <a:graphic>
          <a:graphicData uri="http://schemas.openxmlformats.org/drawingml/2006/table">
            <a:tbl>
              <a:tblPr firstRow="1" firstCol="1" bandRow="1"/>
              <a:tblGrid>
                <a:gridCol w="2918200">
                  <a:extLst>
                    <a:ext uri="{9D8B030D-6E8A-4147-A177-3AD203B41FA5}">
                      <a16:colId xmlns:a16="http://schemas.microsoft.com/office/drawing/2014/main" val="2932364701"/>
                    </a:ext>
                  </a:extLst>
                </a:gridCol>
                <a:gridCol w="8326743">
                  <a:extLst>
                    <a:ext uri="{9D8B030D-6E8A-4147-A177-3AD203B41FA5}">
                      <a16:colId xmlns:a16="http://schemas.microsoft.com/office/drawing/2014/main" val="3671779175"/>
                    </a:ext>
                  </a:extLst>
                </a:gridCol>
              </a:tblGrid>
              <a:tr h="222898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Area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Guiding Questions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257572"/>
                  </a:ext>
                </a:extLst>
              </a:tr>
              <a:tr h="456115">
                <a:tc rowSpan="2">
                  <a:txBody>
                    <a:bodyPr/>
                    <a:lstStyle/>
                    <a:p>
                      <a:pPr marL="5715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Learning Model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the LEA appropriately using DPH COVID-19 health metrics to inform its learning model?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76153"/>
                  </a:ext>
                </a:extLst>
              </a:tr>
              <a:tr h="222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Does the LEA have a clear plan to return to in-person instruction?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35137"/>
                  </a:ext>
                </a:extLst>
              </a:tr>
              <a:tr h="222898">
                <a:tc rowSpan="2">
                  <a:txBody>
                    <a:bodyPr/>
                    <a:lstStyle/>
                    <a:p>
                      <a:pPr marL="5715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Learning Time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the LEA meeting Structured Learning Time requirements?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064894"/>
                  </a:ext>
                </a:extLst>
              </a:tr>
              <a:tr h="222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the LEA monitoring attendance and participation?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44566"/>
                  </a:ext>
                </a:extLst>
              </a:tr>
              <a:tr h="222898">
                <a:tc rowSpan="2">
                  <a:txBody>
                    <a:bodyPr/>
                    <a:lstStyle/>
                    <a:p>
                      <a:pPr marL="5715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Academics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 course content aligned to MA Curriculum Frameworks?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575480"/>
                  </a:ext>
                </a:extLst>
              </a:tr>
              <a:tr h="456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Is the LEA issuing grades for remote academic work consistent with in-person learning?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542221"/>
                  </a:ext>
                </a:extLst>
              </a:tr>
              <a:tr h="689331">
                <a:tc>
                  <a:txBody>
                    <a:bodyPr/>
                    <a:lstStyle/>
                    <a:p>
                      <a:pPr marL="5715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Family Communication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Are teachers and administrators regularly communicating with students and students’ parents and guardians, including providing interpretation and translation services?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279507"/>
                  </a:ext>
                </a:extLst>
              </a:tr>
              <a:tr h="222898">
                <a:tc rowSpan="2">
                  <a:txBody>
                    <a:bodyPr/>
                    <a:lstStyle/>
                    <a:p>
                      <a:pPr marL="5715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 Student Populations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Are students with disabilities receiving required and appropriate services?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74430"/>
                  </a:ext>
                </a:extLst>
              </a:tr>
              <a:tr h="222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Are English Learners receiving required and appropriate services?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6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9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2727C5C4-158B-4FC3-A8A5-2723AA84A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3" y="365125"/>
            <a:ext cx="11255829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Positive COVID-19 cases as reported to the Department of Elementary and Secondary Education (DESE) by Local Education Agencies (LEAs) including school districts, charter schools, and collaboratives. 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252FFB5B-4D82-4B69-B666-13755CB7D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705900"/>
              </p:ext>
            </p:extLst>
          </p:nvPr>
        </p:nvGraphicFramePr>
        <p:xfrm>
          <a:off x="522513" y="1825624"/>
          <a:ext cx="11255830" cy="4041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1066">
                  <a:extLst>
                    <a:ext uri="{9D8B030D-6E8A-4147-A177-3AD203B41FA5}">
                      <a16:colId xmlns:a16="http://schemas.microsoft.com/office/drawing/2014/main" val="1368740405"/>
                    </a:ext>
                  </a:extLst>
                </a:gridCol>
                <a:gridCol w="1952179">
                  <a:extLst>
                    <a:ext uri="{9D8B030D-6E8A-4147-A177-3AD203B41FA5}">
                      <a16:colId xmlns:a16="http://schemas.microsoft.com/office/drawing/2014/main" val="1795720945"/>
                    </a:ext>
                  </a:extLst>
                </a:gridCol>
                <a:gridCol w="2052542">
                  <a:extLst>
                    <a:ext uri="{9D8B030D-6E8A-4147-A177-3AD203B41FA5}">
                      <a16:colId xmlns:a16="http://schemas.microsoft.com/office/drawing/2014/main" val="4115417702"/>
                    </a:ext>
                  </a:extLst>
                </a:gridCol>
                <a:gridCol w="2770043">
                  <a:extLst>
                    <a:ext uri="{9D8B030D-6E8A-4147-A177-3AD203B41FA5}">
                      <a16:colId xmlns:a16="http://schemas.microsoft.com/office/drawing/2014/main" val="921042037"/>
                    </a:ext>
                  </a:extLst>
                </a:gridCol>
              </a:tblGrid>
              <a:tr h="75057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293202"/>
                  </a:ext>
                </a:extLst>
              </a:tr>
              <a:tr h="750577">
                <a:tc>
                  <a:txBody>
                    <a:bodyPr/>
                    <a:lstStyle/>
                    <a:p>
                      <a:r>
                        <a:rPr lang="en-US" sz="2400" dirty="0"/>
                        <a:t>Week 1: 9/24 - 9/30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35452"/>
                  </a:ext>
                </a:extLst>
              </a:tr>
              <a:tr h="750577">
                <a:tc>
                  <a:txBody>
                    <a:bodyPr/>
                    <a:lstStyle/>
                    <a:p>
                      <a:r>
                        <a:rPr lang="en-US" sz="2400" dirty="0"/>
                        <a:t>Week 2: 10/1 – 10/7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872164"/>
                  </a:ext>
                </a:extLst>
              </a:tr>
              <a:tr h="750577">
                <a:tc>
                  <a:txBody>
                    <a:bodyPr/>
                    <a:lstStyle/>
                    <a:p>
                      <a:r>
                        <a:rPr lang="en-US" sz="2400" dirty="0"/>
                        <a:t>Week 3: 10/8 - 10/14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794789"/>
                  </a:ext>
                </a:extLst>
              </a:tr>
              <a:tr h="1039465">
                <a:tc>
                  <a:txBody>
                    <a:bodyPr/>
                    <a:lstStyle/>
                    <a:p>
                      <a:r>
                        <a:rPr lang="en-US" sz="2400" dirty="0"/>
                        <a:t>Week 4:  10/15 – 10/21</a:t>
                      </a:r>
                    </a:p>
                    <a:p>
                      <a:r>
                        <a:rPr lang="en-US" sz="2400" dirty="0"/>
                        <a:t>Current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2311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DF3A126-55B6-4038-964D-C80FAF6C3DF5}"/>
              </a:ext>
            </a:extLst>
          </p:cNvPr>
          <p:cNvSpPr txBox="1"/>
          <p:nvPr/>
        </p:nvSpPr>
        <p:spPr>
          <a:xfrm>
            <a:off x="609600" y="5867397"/>
            <a:ext cx="808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Reports are posted on the DESE COVID-19 web page every Thursday</a:t>
            </a:r>
          </a:p>
        </p:txBody>
      </p:sp>
    </p:spTree>
    <p:extLst>
      <p:ext uri="{BB962C8B-B14F-4D97-AF65-F5344CB8AC3E}">
        <p14:creationId xmlns:p14="http://schemas.microsoft.com/office/powerpoint/2010/main" val="2573024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OXtdSuox6Lt0s4FLA0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yNLusCFOya.iVh4ubix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EhcesW0CHoBVP.RZvL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q_lebdFlPrTXB9fMT4f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jaZV2t50WPSHTUtWpl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P_.gIZGQPXw.fS0dZNc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diyB.KA1w5Zf6omJ8wP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mPCKC9nVYO1Uqs5KvPb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3BZqfYDGOVAxJrfDmY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UTfoCa07OVAmOGtXHmm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HuO0.8Pky3Fso9DP9x8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.o98SoiFy91A3BEm45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b7IqASrXgBhCh1Cqos3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heme/theme1.xml><?xml version="1.0" encoding="utf-8"?>
<a:theme xmlns:a="http://schemas.openxmlformats.org/drawingml/2006/main" name="White">
  <a:themeElements>
    <a:clrScheme name="Scheme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D83"/>
      </a:accent1>
      <a:accent2>
        <a:srgbClr val="7B9CED"/>
      </a:accent2>
      <a:accent3>
        <a:srgbClr val="1B56E9"/>
      </a:accent3>
      <a:accent4>
        <a:srgbClr val="DDA037"/>
      </a:accent4>
      <a:accent5>
        <a:srgbClr val="A1A3A5"/>
      </a:accent5>
      <a:accent6>
        <a:srgbClr val="CFCFCF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D83"/>
        </a:accent1>
        <a:accent2>
          <a:srgbClr val="7B9CED"/>
        </a:accent2>
        <a:accent3>
          <a:srgbClr val="1B56E9"/>
        </a:accent3>
        <a:accent4>
          <a:srgbClr val="DDA037"/>
        </a:accent4>
        <a:accent5>
          <a:srgbClr val="A1A3A5"/>
        </a:accent5>
        <a:accent6>
          <a:srgbClr val="CFCFCF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US0734_OFF.potx" id="{08D715AD-96AF-4FD3-9DE8-B402379307F2}" vid="{10BDF7FB-8CBB-46DA-AD6B-D39AED6385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1a175f6fd76af162c8631baf02b0c7de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18e3a758e1be3a571da4157f53c3d381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description="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DESE-231-65441</_dlc_DocId>
    <_dlc_DocIdUrl xmlns="733efe1c-5bbe-4968-87dc-d400e65c879f">
      <Url>https://sharepoint.doemass.org/ese/webteam/cps/_layouts/DocIdRedir.aspx?ID=DESE-231-65441</Url>
      <Description>DESE-231-65441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93F27513-2A2F-44B8-954A-760B9D60B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948591-FC3B-4634-B621-544536AF251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A163624-F102-48A3-BF83-524480A44CE1}">
  <ds:schemaRefs>
    <ds:schemaRef ds:uri="733efe1c-5bbe-4968-87dc-d400e65c879f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0a4e05da-b9bc-4326-ad73-01ef31b95567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549EB16-5295-4570-994B-4AC79160CA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307</Words>
  <Application>Microsoft Office PowerPoint</Application>
  <PresentationFormat>Widescreen</PresentationFormat>
  <Paragraphs>46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Courier New</vt:lpstr>
      <vt:lpstr>Segoe</vt:lpstr>
      <vt:lpstr>Segoe SemiBold</vt:lpstr>
      <vt:lpstr>Segoe UI</vt:lpstr>
      <vt:lpstr>Segoe UI Semibold</vt:lpstr>
      <vt:lpstr>Symbol</vt:lpstr>
      <vt:lpstr>Times New Roman</vt:lpstr>
      <vt:lpstr>Wingdings</vt:lpstr>
      <vt:lpstr>White</vt:lpstr>
      <vt:lpstr>Office Theme</vt:lpstr>
      <vt:lpstr>ESE​​</vt:lpstr>
      <vt:lpstr>think-cell Slide</vt:lpstr>
      <vt:lpstr>Board of Elementary and Secondary Education </vt:lpstr>
      <vt:lpstr>Audits to Monitor Access to Quality Instruction in School Year 2020-21 </vt:lpstr>
      <vt:lpstr>Positive COVID-19 cases as reported to the Department of Elementary and Secondary Education (DESE) by Local Education Agencies (LEAs) including school districts, charter schools, and collaboratives.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October 2020 Item 4 PowerPoint Presentation: COVID Update</dc:title>
  <dc:creator>DESE</dc:creator>
  <cp:lastModifiedBy>Zou, Dong (EOE)</cp:lastModifiedBy>
  <cp:revision>32</cp:revision>
  <cp:lastPrinted>2020-10-20T12:55:16Z</cp:lastPrinted>
  <dcterms:created xsi:type="dcterms:W3CDTF">2020-08-11T14:28:03Z</dcterms:created>
  <dcterms:modified xsi:type="dcterms:W3CDTF">2020-10-21T15:09:16Z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21 2020</vt:lpwstr>
  </property>
</Properties>
</file>