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 id="2147483681" r:id="rId6"/>
  </p:sldMasterIdLst>
  <p:notesMasterIdLst>
    <p:notesMasterId r:id="rId32"/>
  </p:notesMasterIdLst>
  <p:handoutMasterIdLst>
    <p:handoutMasterId r:id="rId33"/>
  </p:handoutMasterIdLst>
  <p:sldIdLst>
    <p:sldId id="256" r:id="rId7"/>
    <p:sldId id="261" r:id="rId8"/>
    <p:sldId id="260" r:id="rId9"/>
    <p:sldId id="275" r:id="rId10"/>
    <p:sldId id="265" r:id="rId11"/>
    <p:sldId id="266" r:id="rId12"/>
    <p:sldId id="267" r:id="rId13"/>
    <p:sldId id="268" r:id="rId14"/>
    <p:sldId id="269" r:id="rId15"/>
    <p:sldId id="280" r:id="rId16"/>
    <p:sldId id="277" r:id="rId17"/>
    <p:sldId id="278" r:id="rId18"/>
    <p:sldId id="262" r:id="rId19"/>
    <p:sldId id="291" r:id="rId20"/>
    <p:sldId id="290" r:id="rId21"/>
    <p:sldId id="288" r:id="rId22"/>
    <p:sldId id="2427" r:id="rId23"/>
    <p:sldId id="2433" r:id="rId24"/>
    <p:sldId id="2428" r:id="rId25"/>
    <p:sldId id="259" r:id="rId26"/>
    <p:sldId id="263" r:id="rId27"/>
    <p:sldId id="2429" r:id="rId28"/>
    <p:sldId id="2430" r:id="rId29"/>
    <p:sldId id="2431" r:id="rId30"/>
    <p:sldId id="2432"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F34446-3393-BAE8-FB62-0AD708AA3B1A}" name="Camacho, Jamie L. (DESE)" initials="C(" userId="S::jamie.l.camacho@mass.gov::21f49f1e-e593-4860-b32e-bdd5656b5338" providerId="AD"/>
  <p188:author id="{1B0707E1-ECD2-90FA-4D1A-BF222CA53DD6}" name="Johnston, Russell (DESE)" initials="JR(" userId="S::Russell.Johnston@mass.gov::7c120461-dde6-4347-b09f-f9c0472c70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D7BA4-2128-3C50-5B92-B5A9D0A0882A}" v="356" dt="2023-01-23T01:01:22.534"/>
    <p1510:client id="{17A7DBAB-C6DD-CE9D-5304-4786C472460D}" v="5" dt="2023-01-23T19:06:44.176"/>
    <p1510:client id="{74A34A22-A158-53D3-EE23-15D3F4B3C321}" v="6" dt="2023-01-23T19:06:41.575"/>
    <p1510:client id="{A97FB931-5AD6-41E2-C020-3BAB52B92130}" v="5" dt="2023-01-23T16:27:34.487"/>
    <p1510:client id="{B8112E2B-323C-44C5-9034-A175F784CF62}" v="504" dt="2023-01-23T18:33:38.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3792" autoAdjust="0"/>
  </p:normalViewPr>
  <p:slideViewPr>
    <p:cSldViewPr snapToGrid="0">
      <p:cViewPr varScale="1">
        <p:scale>
          <a:sx n="42" d="100"/>
          <a:sy n="42" d="100"/>
        </p:scale>
        <p:origin x="84" y="618"/>
      </p:cViewPr>
      <p:guideLst/>
    </p:cSldViewPr>
  </p:slideViewPr>
  <p:outlineViewPr>
    <p:cViewPr>
      <p:scale>
        <a:sx n="33" d="100"/>
        <a:sy n="33" d="100"/>
      </p:scale>
      <p:origin x="0" y="-100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C6C68-C98D-4270-ADDA-F7B4BD59AA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6B0D456-F6C0-45A3-994D-48C56E011023}">
      <dgm:prSet phldrT="[Text]"/>
      <dgm:spPr/>
      <dgm:t>
        <a:bodyPr/>
        <a:lstStyle/>
        <a:p>
          <a:r>
            <a:rPr lang="en-US"/>
            <a:t>Family and student voice</a:t>
          </a:r>
        </a:p>
      </dgm:t>
    </dgm:pt>
    <dgm:pt modelId="{27D196DB-08B8-4D20-8DD0-3543255FEDC1}" type="parTrans" cxnId="{D5BA8838-6073-45DB-845C-3C481A6AC3AB}">
      <dgm:prSet/>
      <dgm:spPr/>
      <dgm:t>
        <a:bodyPr/>
        <a:lstStyle/>
        <a:p>
          <a:endParaRPr lang="en-US"/>
        </a:p>
      </dgm:t>
    </dgm:pt>
    <dgm:pt modelId="{439E14E9-EF1B-48A4-8123-0ED2D19F685B}" type="sibTrans" cxnId="{D5BA8838-6073-45DB-845C-3C481A6AC3AB}">
      <dgm:prSet/>
      <dgm:spPr/>
      <dgm:t>
        <a:bodyPr/>
        <a:lstStyle/>
        <a:p>
          <a:endParaRPr lang="en-US"/>
        </a:p>
      </dgm:t>
    </dgm:pt>
    <dgm:pt modelId="{078E82FE-23AF-4B49-BBED-3ED4AFBAE42E}">
      <dgm:prSet phldrT="[Text]"/>
      <dgm:spPr/>
      <dgm:t>
        <a:bodyPr/>
        <a:lstStyle/>
        <a:p>
          <a:r>
            <a:rPr lang="en-US"/>
            <a:t>Form documents process</a:t>
          </a:r>
        </a:p>
      </dgm:t>
    </dgm:pt>
    <dgm:pt modelId="{AACE4232-6F9F-4191-A4F0-A5037548CECB}" type="parTrans" cxnId="{8517989A-AEDB-45DF-9C73-AF69D7628F7B}">
      <dgm:prSet/>
      <dgm:spPr/>
      <dgm:t>
        <a:bodyPr/>
        <a:lstStyle/>
        <a:p>
          <a:endParaRPr lang="en-US"/>
        </a:p>
      </dgm:t>
    </dgm:pt>
    <dgm:pt modelId="{2C70F52A-D2C2-4F92-B2E2-FF77A6CCEED2}" type="sibTrans" cxnId="{8517989A-AEDB-45DF-9C73-AF69D7628F7B}">
      <dgm:prSet/>
      <dgm:spPr/>
      <dgm:t>
        <a:bodyPr/>
        <a:lstStyle/>
        <a:p>
          <a:endParaRPr lang="en-US"/>
        </a:p>
      </dgm:t>
    </dgm:pt>
    <dgm:pt modelId="{07EC7F71-5C16-48A7-BCE9-285599895B5C}">
      <dgm:prSet phldrT="[Text]"/>
      <dgm:spPr/>
      <dgm:t>
        <a:bodyPr/>
        <a:lstStyle/>
        <a:p>
          <a:r>
            <a:rPr lang="en-US"/>
            <a:t>Least Restrictive Environment</a:t>
          </a:r>
        </a:p>
      </dgm:t>
    </dgm:pt>
    <dgm:pt modelId="{2A60B788-5189-417B-89E1-B9BC9CE2D4E5}" type="parTrans" cxnId="{CC7BF8EC-6CA1-4AC6-832A-4D493CA7F919}">
      <dgm:prSet/>
      <dgm:spPr/>
      <dgm:t>
        <a:bodyPr/>
        <a:lstStyle/>
        <a:p>
          <a:endParaRPr lang="en-US"/>
        </a:p>
      </dgm:t>
    </dgm:pt>
    <dgm:pt modelId="{B175B5A8-3D42-4AA6-84ED-360666B532EF}" type="sibTrans" cxnId="{CC7BF8EC-6CA1-4AC6-832A-4D493CA7F919}">
      <dgm:prSet/>
      <dgm:spPr/>
      <dgm:t>
        <a:bodyPr/>
        <a:lstStyle/>
        <a:p>
          <a:endParaRPr lang="en-US"/>
        </a:p>
      </dgm:t>
    </dgm:pt>
    <dgm:pt modelId="{5E2EDA27-D5F8-4435-BB56-BA137057EEF7}">
      <dgm:prSet phldrT="[Text]"/>
      <dgm:spPr/>
      <dgm:t>
        <a:bodyPr/>
        <a:lstStyle/>
        <a:p>
          <a:r>
            <a:rPr lang="en-US"/>
            <a:t>Integrated transition planning</a:t>
          </a:r>
        </a:p>
      </dgm:t>
    </dgm:pt>
    <dgm:pt modelId="{DE3E58F8-F253-4AB0-90EC-BACDC95798B0}" type="parTrans" cxnId="{B8139E3E-DB9A-4755-9060-C3F8804B8F50}">
      <dgm:prSet/>
      <dgm:spPr/>
      <dgm:t>
        <a:bodyPr/>
        <a:lstStyle/>
        <a:p>
          <a:endParaRPr lang="en-US"/>
        </a:p>
      </dgm:t>
    </dgm:pt>
    <dgm:pt modelId="{26B5CA07-30C8-433E-8671-34A62E3F2E8C}" type="sibTrans" cxnId="{B8139E3E-DB9A-4755-9060-C3F8804B8F50}">
      <dgm:prSet/>
      <dgm:spPr/>
      <dgm:t>
        <a:bodyPr/>
        <a:lstStyle/>
        <a:p>
          <a:endParaRPr lang="en-US"/>
        </a:p>
      </dgm:t>
    </dgm:pt>
    <dgm:pt modelId="{14A9EFFC-3D16-42EC-9068-0041ED676018}">
      <dgm:prSet phldrT="[Text]"/>
      <dgm:spPr/>
      <dgm:t>
        <a:bodyPr/>
        <a:lstStyle/>
        <a:p>
          <a:r>
            <a:rPr lang="en-US"/>
            <a:t>Accessibility of language</a:t>
          </a:r>
        </a:p>
      </dgm:t>
    </dgm:pt>
    <dgm:pt modelId="{9348A235-9A84-4B7D-9A96-4585F748ECF8}" type="parTrans" cxnId="{1F3EF838-65B9-4FB6-8F40-1A607EE77F64}">
      <dgm:prSet/>
      <dgm:spPr/>
      <dgm:t>
        <a:bodyPr/>
        <a:lstStyle/>
        <a:p>
          <a:endParaRPr lang="en-US"/>
        </a:p>
      </dgm:t>
    </dgm:pt>
    <dgm:pt modelId="{27E634B5-B85F-442A-A179-836F79A8AC9D}" type="sibTrans" cxnId="{1F3EF838-65B9-4FB6-8F40-1A607EE77F64}">
      <dgm:prSet/>
      <dgm:spPr/>
      <dgm:t>
        <a:bodyPr/>
        <a:lstStyle/>
        <a:p>
          <a:endParaRPr lang="en-US"/>
        </a:p>
      </dgm:t>
    </dgm:pt>
    <dgm:pt modelId="{5EAB5A5A-CAA6-4CE3-98F3-44CFC0C44FF3}" type="pres">
      <dgm:prSet presAssocID="{9ACC6C68-C98D-4270-ADDA-F7B4BD59AA26}" presName="diagram" presStyleCnt="0">
        <dgm:presLayoutVars>
          <dgm:dir/>
          <dgm:resizeHandles val="exact"/>
        </dgm:presLayoutVars>
      </dgm:prSet>
      <dgm:spPr/>
    </dgm:pt>
    <dgm:pt modelId="{6A1E3853-FAE3-4E4E-9ED7-BBE4E4D1ABCB}" type="pres">
      <dgm:prSet presAssocID="{36B0D456-F6C0-45A3-994D-48C56E011023}" presName="node" presStyleLbl="node1" presStyleIdx="0" presStyleCnt="5">
        <dgm:presLayoutVars>
          <dgm:bulletEnabled val="1"/>
        </dgm:presLayoutVars>
      </dgm:prSet>
      <dgm:spPr/>
    </dgm:pt>
    <dgm:pt modelId="{BE85FEE7-C9AE-4B43-A765-8231BE18079D}" type="pres">
      <dgm:prSet presAssocID="{439E14E9-EF1B-48A4-8123-0ED2D19F685B}" presName="sibTrans" presStyleCnt="0"/>
      <dgm:spPr/>
    </dgm:pt>
    <dgm:pt modelId="{E9455556-0727-423D-B6E0-27D817825D25}" type="pres">
      <dgm:prSet presAssocID="{078E82FE-23AF-4B49-BBED-3ED4AFBAE42E}" presName="node" presStyleLbl="node1" presStyleIdx="1" presStyleCnt="5">
        <dgm:presLayoutVars>
          <dgm:bulletEnabled val="1"/>
        </dgm:presLayoutVars>
      </dgm:prSet>
      <dgm:spPr/>
    </dgm:pt>
    <dgm:pt modelId="{9C317851-CBA6-43B4-A087-9C5598625487}" type="pres">
      <dgm:prSet presAssocID="{2C70F52A-D2C2-4F92-B2E2-FF77A6CCEED2}" presName="sibTrans" presStyleCnt="0"/>
      <dgm:spPr/>
    </dgm:pt>
    <dgm:pt modelId="{88F0C7EB-6461-4A0A-B211-31B8A95E9699}" type="pres">
      <dgm:prSet presAssocID="{07EC7F71-5C16-48A7-BCE9-285599895B5C}" presName="node" presStyleLbl="node1" presStyleIdx="2" presStyleCnt="5">
        <dgm:presLayoutVars>
          <dgm:bulletEnabled val="1"/>
        </dgm:presLayoutVars>
      </dgm:prSet>
      <dgm:spPr/>
    </dgm:pt>
    <dgm:pt modelId="{C599C24D-77DB-4037-AEDE-87ADC2D3D664}" type="pres">
      <dgm:prSet presAssocID="{B175B5A8-3D42-4AA6-84ED-360666B532EF}" presName="sibTrans" presStyleCnt="0"/>
      <dgm:spPr/>
    </dgm:pt>
    <dgm:pt modelId="{973E66FB-B678-4437-9CDE-AA195A5BA89E}" type="pres">
      <dgm:prSet presAssocID="{5E2EDA27-D5F8-4435-BB56-BA137057EEF7}" presName="node" presStyleLbl="node1" presStyleIdx="3" presStyleCnt="5">
        <dgm:presLayoutVars>
          <dgm:bulletEnabled val="1"/>
        </dgm:presLayoutVars>
      </dgm:prSet>
      <dgm:spPr/>
    </dgm:pt>
    <dgm:pt modelId="{874E4203-46AB-4D40-BCDC-D61CA113DBF6}" type="pres">
      <dgm:prSet presAssocID="{26B5CA07-30C8-433E-8671-34A62E3F2E8C}" presName="sibTrans" presStyleCnt="0"/>
      <dgm:spPr/>
    </dgm:pt>
    <dgm:pt modelId="{185F6EEC-2725-4193-B932-FF327972ED4B}" type="pres">
      <dgm:prSet presAssocID="{14A9EFFC-3D16-42EC-9068-0041ED676018}" presName="node" presStyleLbl="node1" presStyleIdx="4" presStyleCnt="5">
        <dgm:presLayoutVars>
          <dgm:bulletEnabled val="1"/>
        </dgm:presLayoutVars>
      </dgm:prSet>
      <dgm:spPr/>
    </dgm:pt>
  </dgm:ptLst>
  <dgm:cxnLst>
    <dgm:cxn modelId="{F8F1F32E-DB80-48CA-B926-05A23EA9D99D}" type="presOf" srcId="{5E2EDA27-D5F8-4435-BB56-BA137057EEF7}" destId="{973E66FB-B678-4437-9CDE-AA195A5BA89E}" srcOrd="0" destOrd="0" presId="urn:microsoft.com/office/officeart/2005/8/layout/default"/>
    <dgm:cxn modelId="{D5BA8838-6073-45DB-845C-3C481A6AC3AB}" srcId="{9ACC6C68-C98D-4270-ADDA-F7B4BD59AA26}" destId="{36B0D456-F6C0-45A3-994D-48C56E011023}" srcOrd="0" destOrd="0" parTransId="{27D196DB-08B8-4D20-8DD0-3543255FEDC1}" sibTransId="{439E14E9-EF1B-48A4-8123-0ED2D19F685B}"/>
    <dgm:cxn modelId="{1F3EF838-65B9-4FB6-8F40-1A607EE77F64}" srcId="{9ACC6C68-C98D-4270-ADDA-F7B4BD59AA26}" destId="{14A9EFFC-3D16-42EC-9068-0041ED676018}" srcOrd="4" destOrd="0" parTransId="{9348A235-9A84-4B7D-9A96-4585F748ECF8}" sibTransId="{27E634B5-B85F-442A-A179-836F79A8AC9D}"/>
    <dgm:cxn modelId="{B8139E3E-DB9A-4755-9060-C3F8804B8F50}" srcId="{9ACC6C68-C98D-4270-ADDA-F7B4BD59AA26}" destId="{5E2EDA27-D5F8-4435-BB56-BA137057EEF7}" srcOrd="3" destOrd="0" parTransId="{DE3E58F8-F253-4AB0-90EC-BACDC95798B0}" sibTransId="{26B5CA07-30C8-433E-8671-34A62E3F2E8C}"/>
    <dgm:cxn modelId="{6B64B75E-29F5-4B2C-B3DB-504351882F84}" type="presOf" srcId="{36B0D456-F6C0-45A3-994D-48C56E011023}" destId="{6A1E3853-FAE3-4E4E-9ED7-BBE4E4D1ABCB}" srcOrd="0" destOrd="0" presId="urn:microsoft.com/office/officeart/2005/8/layout/default"/>
    <dgm:cxn modelId="{34F3275A-78B6-4B8A-A3E3-8158B4DE1AD8}" type="presOf" srcId="{9ACC6C68-C98D-4270-ADDA-F7B4BD59AA26}" destId="{5EAB5A5A-CAA6-4CE3-98F3-44CFC0C44FF3}" srcOrd="0" destOrd="0" presId="urn:microsoft.com/office/officeart/2005/8/layout/default"/>
    <dgm:cxn modelId="{8517989A-AEDB-45DF-9C73-AF69D7628F7B}" srcId="{9ACC6C68-C98D-4270-ADDA-F7B4BD59AA26}" destId="{078E82FE-23AF-4B49-BBED-3ED4AFBAE42E}" srcOrd="1" destOrd="0" parTransId="{AACE4232-6F9F-4191-A4F0-A5037548CECB}" sibTransId="{2C70F52A-D2C2-4F92-B2E2-FF77A6CCEED2}"/>
    <dgm:cxn modelId="{12B53BB8-9619-4B35-935C-026AE996B044}" type="presOf" srcId="{14A9EFFC-3D16-42EC-9068-0041ED676018}" destId="{185F6EEC-2725-4193-B932-FF327972ED4B}" srcOrd="0" destOrd="0" presId="urn:microsoft.com/office/officeart/2005/8/layout/default"/>
    <dgm:cxn modelId="{F64614D9-AC49-4D2E-B69D-C8A86FC7B921}" type="presOf" srcId="{07EC7F71-5C16-48A7-BCE9-285599895B5C}" destId="{88F0C7EB-6461-4A0A-B211-31B8A95E9699}" srcOrd="0" destOrd="0" presId="urn:microsoft.com/office/officeart/2005/8/layout/default"/>
    <dgm:cxn modelId="{CC7BF8EC-6CA1-4AC6-832A-4D493CA7F919}" srcId="{9ACC6C68-C98D-4270-ADDA-F7B4BD59AA26}" destId="{07EC7F71-5C16-48A7-BCE9-285599895B5C}" srcOrd="2" destOrd="0" parTransId="{2A60B788-5189-417B-89E1-B9BC9CE2D4E5}" sibTransId="{B175B5A8-3D42-4AA6-84ED-360666B532EF}"/>
    <dgm:cxn modelId="{43EA7EF6-C7A8-4052-AA0C-97DD53A405F9}" type="presOf" srcId="{078E82FE-23AF-4B49-BBED-3ED4AFBAE42E}" destId="{E9455556-0727-423D-B6E0-27D817825D25}" srcOrd="0" destOrd="0" presId="urn:microsoft.com/office/officeart/2005/8/layout/default"/>
    <dgm:cxn modelId="{8CC52552-389D-4675-9941-79BBF290D790}" type="presParOf" srcId="{5EAB5A5A-CAA6-4CE3-98F3-44CFC0C44FF3}" destId="{6A1E3853-FAE3-4E4E-9ED7-BBE4E4D1ABCB}" srcOrd="0" destOrd="0" presId="urn:microsoft.com/office/officeart/2005/8/layout/default"/>
    <dgm:cxn modelId="{D8F916E1-BAA4-4E55-81CC-6BE130AE8EBE}" type="presParOf" srcId="{5EAB5A5A-CAA6-4CE3-98F3-44CFC0C44FF3}" destId="{BE85FEE7-C9AE-4B43-A765-8231BE18079D}" srcOrd="1" destOrd="0" presId="urn:microsoft.com/office/officeart/2005/8/layout/default"/>
    <dgm:cxn modelId="{801CC9D8-CE75-46FA-8018-C7BEE1C2725D}" type="presParOf" srcId="{5EAB5A5A-CAA6-4CE3-98F3-44CFC0C44FF3}" destId="{E9455556-0727-423D-B6E0-27D817825D25}" srcOrd="2" destOrd="0" presId="urn:microsoft.com/office/officeart/2005/8/layout/default"/>
    <dgm:cxn modelId="{C83C9A05-8A43-4EA4-8A21-5C3F963A4B7B}" type="presParOf" srcId="{5EAB5A5A-CAA6-4CE3-98F3-44CFC0C44FF3}" destId="{9C317851-CBA6-43B4-A087-9C5598625487}" srcOrd="3" destOrd="0" presId="urn:microsoft.com/office/officeart/2005/8/layout/default"/>
    <dgm:cxn modelId="{4C1B68A9-1147-4F4F-9BD1-155CFE620619}" type="presParOf" srcId="{5EAB5A5A-CAA6-4CE3-98F3-44CFC0C44FF3}" destId="{88F0C7EB-6461-4A0A-B211-31B8A95E9699}" srcOrd="4" destOrd="0" presId="urn:microsoft.com/office/officeart/2005/8/layout/default"/>
    <dgm:cxn modelId="{ED49072A-A8AC-415C-A996-8215D8FDE541}" type="presParOf" srcId="{5EAB5A5A-CAA6-4CE3-98F3-44CFC0C44FF3}" destId="{C599C24D-77DB-4037-AEDE-87ADC2D3D664}" srcOrd="5" destOrd="0" presId="urn:microsoft.com/office/officeart/2005/8/layout/default"/>
    <dgm:cxn modelId="{9190E224-8F35-40D0-9581-D84F815A4EFB}" type="presParOf" srcId="{5EAB5A5A-CAA6-4CE3-98F3-44CFC0C44FF3}" destId="{973E66FB-B678-4437-9CDE-AA195A5BA89E}" srcOrd="6" destOrd="0" presId="urn:microsoft.com/office/officeart/2005/8/layout/default"/>
    <dgm:cxn modelId="{2B310055-D514-4818-A39C-92144A1CF5C5}" type="presParOf" srcId="{5EAB5A5A-CAA6-4CE3-98F3-44CFC0C44FF3}" destId="{874E4203-46AB-4D40-BCDC-D61CA113DBF6}" srcOrd="7" destOrd="0" presId="urn:microsoft.com/office/officeart/2005/8/layout/default"/>
    <dgm:cxn modelId="{037DB497-B630-455C-84B4-7FF8D676EFA6}" type="presParOf" srcId="{5EAB5A5A-CAA6-4CE3-98F3-44CFC0C44FF3}" destId="{185F6EEC-2725-4193-B932-FF327972ED4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E3853-FAE3-4E4E-9ED7-BBE4E4D1ABCB}">
      <dsp:nvSpPr>
        <dsp:cNvPr id="0" name=""/>
        <dsp:cNvSpPr/>
      </dsp:nvSpPr>
      <dsp:spPr>
        <a:xfrm>
          <a:off x="809569" y="2688"/>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Family and student voice</a:t>
          </a:r>
        </a:p>
      </dsp:txBody>
      <dsp:txXfrm>
        <a:off x="809569" y="2688"/>
        <a:ext cx="3202424" cy="1921454"/>
      </dsp:txXfrm>
    </dsp:sp>
    <dsp:sp modelId="{E9455556-0727-423D-B6E0-27D817825D25}">
      <dsp:nvSpPr>
        <dsp:cNvPr id="0" name=""/>
        <dsp:cNvSpPr/>
      </dsp:nvSpPr>
      <dsp:spPr>
        <a:xfrm>
          <a:off x="4332237" y="2688"/>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Form documents process</a:t>
          </a:r>
        </a:p>
      </dsp:txBody>
      <dsp:txXfrm>
        <a:off x="4332237" y="2688"/>
        <a:ext cx="3202424" cy="1921454"/>
      </dsp:txXfrm>
    </dsp:sp>
    <dsp:sp modelId="{88F0C7EB-6461-4A0A-B211-31B8A95E9699}">
      <dsp:nvSpPr>
        <dsp:cNvPr id="0" name=""/>
        <dsp:cNvSpPr/>
      </dsp:nvSpPr>
      <dsp:spPr>
        <a:xfrm>
          <a:off x="809569" y="2244386"/>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Least Restrictive Environment</a:t>
          </a:r>
        </a:p>
      </dsp:txBody>
      <dsp:txXfrm>
        <a:off x="809569" y="2244386"/>
        <a:ext cx="3202424" cy="1921454"/>
      </dsp:txXfrm>
    </dsp:sp>
    <dsp:sp modelId="{973E66FB-B678-4437-9CDE-AA195A5BA89E}">
      <dsp:nvSpPr>
        <dsp:cNvPr id="0" name=""/>
        <dsp:cNvSpPr/>
      </dsp:nvSpPr>
      <dsp:spPr>
        <a:xfrm>
          <a:off x="4332237" y="2244386"/>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Integrated transition planning</a:t>
          </a:r>
        </a:p>
      </dsp:txBody>
      <dsp:txXfrm>
        <a:off x="4332237" y="2244386"/>
        <a:ext cx="3202424" cy="1921454"/>
      </dsp:txXfrm>
    </dsp:sp>
    <dsp:sp modelId="{185F6EEC-2725-4193-B932-FF327972ED4B}">
      <dsp:nvSpPr>
        <dsp:cNvPr id="0" name=""/>
        <dsp:cNvSpPr/>
      </dsp:nvSpPr>
      <dsp:spPr>
        <a:xfrm>
          <a:off x="2570903" y="4486083"/>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Accessibility of language</a:t>
          </a:r>
        </a:p>
      </dsp:txBody>
      <dsp:txXfrm>
        <a:off x="2570903" y="4486083"/>
        <a:ext cx="3202424" cy="19214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1/24/2023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e.mass.edu/sped/improveie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62617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426155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4646dbea4_0_1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14646dbea4_0_1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Each portion of the project has been or are currently being created, vetted, and/or updated by multiple groups of stakeholders</a:t>
            </a:r>
            <a:endParaRPr/>
          </a:p>
          <a:p>
            <a:pPr marL="457200" lvl="0" indent="-317500" algn="l" rtl="0">
              <a:lnSpc>
                <a:spcPct val="100000"/>
              </a:lnSpc>
              <a:spcBef>
                <a:spcPts val="0"/>
              </a:spcBef>
              <a:spcAft>
                <a:spcPts val="0"/>
              </a:spcAft>
              <a:buSzPts val="1400"/>
              <a:buChar char="-"/>
            </a:pPr>
            <a:r>
              <a:rPr lang="en-US"/>
              <a:t>As you can see in the graphic above, stakeholder engagement is one of the key drivers of this project</a:t>
            </a:r>
            <a:endParaRPr/>
          </a:p>
          <a:p>
            <a:pPr marL="0" lvl="0" indent="0" algn="l" rtl="0">
              <a:lnSpc>
                <a:spcPct val="100000"/>
              </a:lnSpc>
              <a:spcBef>
                <a:spcPts val="0"/>
              </a:spcBef>
              <a:spcAft>
                <a:spcPts val="0"/>
              </a:spcAft>
              <a:buSzPts val="1400"/>
              <a:buNone/>
            </a:pPr>
            <a:endParaRPr/>
          </a:p>
        </p:txBody>
      </p:sp>
      <p:sp>
        <p:nvSpPr>
          <p:cNvPr id="191" name="Google Shape;191;g114646dbea4_0_1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8faf2edf6_0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18faf2edf6_0_3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11150" indent="-171450">
              <a:buClr>
                <a:schemeClr val="dk1"/>
              </a:buClr>
              <a:buSzPts val="1400"/>
              <a:buFontTx/>
              <a:buChar char="-"/>
            </a:pPr>
            <a:r>
              <a:rPr lang="en-US">
                <a:cs typeface="Calibri"/>
              </a:rPr>
              <a:t>Student involvement</a:t>
            </a:r>
            <a:endParaRPr lang="en-US"/>
          </a:p>
          <a:p>
            <a:pPr marL="311150" indent="-171450">
              <a:buClr>
                <a:srgbClr val="000000"/>
              </a:buClr>
              <a:buSzPts val="1400"/>
              <a:buFontTx/>
              <a:buChar char="-"/>
            </a:pPr>
            <a:endParaRPr lang="en-US"/>
          </a:p>
          <a:p>
            <a:pPr marL="311150" lvl="0" indent="-171450" algn="l">
              <a:lnSpc>
                <a:spcPct val="100000"/>
              </a:lnSpc>
              <a:spcBef>
                <a:spcPts val="0"/>
              </a:spcBef>
              <a:spcAft>
                <a:spcPts val="0"/>
              </a:spcAft>
              <a:buClr>
                <a:srgbClr val="000000"/>
              </a:buClr>
              <a:buSzPts val="1400"/>
              <a:buFontTx/>
              <a:buChar char="-"/>
            </a:pPr>
            <a:r>
              <a:rPr lang="en-US"/>
              <a:t>Extensive process of vetting and stakeholder feedback led by EDCO</a:t>
            </a:r>
            <a:endParaRPr lang="en-US">
              <a:solidFill>
                <a:srgbClr val="222222"/>
              </a:solidFill>
              <a:highlight>
                <a:srgbClr val="FFFFFF"/>
              </a:highlight>
              <a:latin typeface="Roboto"/>
              <a:ea typeface="Roboto"/>
              <a:cs typeface="Roboto"/>
            </a:endParaRPr>
          </a:p>
          <a:p>
            <a:pPr marL="311150" indent="-171450">
              <a:buClr>
                <a:schemeClr val="dk1"/>
              </a:buClr>
              <a:buSzPts val="1400"/>
              <a:buFontTx/>
              <a:buChar char="-"/>
            </a:pPr>
            <a:r>
              <a:rPr lang="en-US">
                <a:solidFill>
                  <a:srgbClr val="222222"/>
                </a:solidFill>
                <a:highlight>
                  <a:srgbClr val="FFFFFF"/>
                </a:highlight>
                <a:latin typeface="Roboto"/>
                <a:ea typeface="Roboto"/>
                <a:cs typeface="Roboto"/>
                <a:sym typeface="Roboto"/>
              </a:rPr>
              <a:t> Fourteen-month period of stakeholder engagement (2020) EDCO Collaborative convened approximately 300 stakeholders</a:t>
            </a:r>
          </a:p>
          <a:p>
            <a:pPr marL="914400" lvl="1" indent="-317500">
              <a:buSzPts val="1400"/>
              <a:buChar char="-"/>
            </a:pPr>
            <a:r>
              <a:rPr lang="en-US">
                <a:solidFill>
                  <a:srgbClr val="222222"/>
                </a:solidFill>
                <a:highlight>
                  <a:srgbClr val="FFFFFF"/>
                </a:highlight>
                <a:latin typeface="Roboto"/>
                <a:ea typeface="Roboto"/>
                <a:cs typeface="Roboto"/>
                <a:sym typeface="Roboto"/>
              </a:rPr>
              <a:t>parents, teachers, administrators, related service providers, advocates, students, and other interested individuals </a:t>
            </a:r>
          </a:p>
          <a:p>
            <a:pPr marL="0" lvl="0" indent="0" algn="l" rtl="0">
              <a:lnSpc>
                <a:spcPct val="100000"/>
              </a:lnSpc>
              <a:spcBef>
                <a:spcPts val="0"/>
              </a:spcBef>
              <a:spcAft>
                <a:spcPts val="0"/>
              </a:spcAft>
              <a:buSzPts val="1400"/>
              <a:buNone/>
            </a:pPr>
            <a:endParaRPr>
              <a:solidFill>
                <a:srgbClr val="222222"/>
              </a:solidFill>
              <a:highlight>
                <a:srgbClr val="FFFFFF"/>
              </a:highlight>
              <a:latin typeface="Roboto"/>
              <a:ea typeface="Roboto"/>
              <a:cs typeface="Roboto"/>
              <a:sym typeface="Roboto"/>
            </a:endParaRPr>
          </a:p>
        </p:txBody>
      </p:sp>
      <p:sp>
        <p:nvSpPr>
          <p:cNvPr id="199" name="Google Shape;199;g118faf2edf6_0_3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8faf2edf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18faf2edf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indent="-317500">
              <a:buSzPts val="1400"/>
              <a:buChar char="-"/>
            </a:pPr>
            <a:r>
              <a:rPr lang="en-US">
                <a:cs typeface="Calibri"/>
              </a:rPr>
              <a:t>Implementation science (outcomes), students and families, research to practice, and equity focus</a:t>
            </a:r>
            <a:endParaRPr lang="en-US"/>
          </a:p>
          <a:p>
            <a:pPr marL="457200" lvl="0" indent="-317500" algn="l">
              <a:lnSpc>
                <a:spcPct val="100000"/>
              </a:lnSpc>
              <a:spcBef>
                <a:spcPts val="0"/>
              </a:spcBef>
              <a:spcAft>
                <a:spcPts val="0"/>
              </a:spcAft>
              <a:buSzPts val="1400"/>
              <a:buChar char="-"/>
            </a:pPr>
            <a:r>
              <a:rPr lang="en-US"/>
              <a:t>The playbook is being created by a group of organizations (Students and Families First Coalition) and teams of school-based staff (Early Adopters).</a:t>
            </a:r>
            <a:endParaRPr>
              <a:cs typeface="Calibri"/>
            </a:endParaRPr>
          </a:p>
          <a:p>
            <a:pPr marL="914400" lvl="0" indent="-317500" algn="l" rtl="0">
              <a:lnSpc>
                <a:spcPct val="100000"/>
              </a:lnSpc>
              <a:spcBef>
                <a:spcPts val="0"/>
              </a:spcBef>
              <a:spcAft>
                <a:spcPts val="0"/>
              </a:spcAft>
              <a:buSzPts val="1400"/>
              <a:buChar char="-"/>
            </a:pPr>
            <a:r>
              <a:rPr lang="en-US"/>
              <a:t>SFFC was formed in 2020 to lead the work of 30+ school-based teams in making structural improvements to their special education and IEP processes while piloting and implementing new guidance and forms from the MA Department of Elementary and Secondary Education</a:t>
            </a:r>
            <a:endParaRPr/>
          </a:p>
          <a:p>
            <a:pPr marL="914400" indent="-317500">
              <a:buSzPts val="1400"/>
              <a:buChar char="-"/>
            </a:pPr>
            <a:r>
              <a:rPr lang="en-US"/>
              <a:t>This is a multi-year process that engages these schools in a PDSA cycle around the IEP process. Lessons learned will be documented in a playbook for districts/schools for rebuilding systems </a:t>
            </a:r>
          </a:p>
          <a:p>
            <a:pPr marL="914400" lvl="0" indent="-317500" algn="l" rtl="0">
              <a:lnSpc>
                <a:spcPct val="100000"/>
              </a:lnSpc>
              <a:spcBef>
                <a:spcPts val="0"/>
              </a:spcBef>
              <a:spcAft>
                <a:spcPts val="0"/>
              </a:spcAft>
              <a:buSzPts val="1400"/>
              <a:buChar char="-"/>
            </a:pPr>
            <a:r>
              <a:rPr lang="en-US"/>
              <a:t>The EA’s have been working on for three years to ID systemic problems of practice involving SWD and implementing a PDSA cycle of inquiry and improvement</a:t>
            </a:r>
            <a:endParaRPr lang="en-US">
              <a:cs typeface="Calibri"/>
            </a:endParaRPr>
          </a:p>
          <a:p>
            <a:pPr marL="457200" indent="-298450">
              <a:buSzPts val="1100"/>
              <a:buChar char="-"/>
            </a:pPr>
            <a:r>
              <a:rPr lang="en-US"/>
              <a:t>This work will inform a future “Systems Improvement Playbook” that will help schools and districts across the Commonwealth to design more equitable, effective systems for SWD </a:t>
            </a:r>
            <a:endParaRPr lang="en-US">
              <a:cs typeface="Calibri"/>
            </a:endParaRPr>
          </a:p>
          <a:p>
            <a:pPr marL="457200" lvl="0" indent="-298450" algn="l" rtl="0">
              <a:spcBef>
                <a:spcPts val="0"/>
              </a:spcBef>
              <a:spcAft>
                <a:spcPts val="0"/>
              </a:spcAft>
              <a:buSzPts val="1100"/>
              <a:buChar char="-"/>
            </a:pPr>
            <a:r>
              <a:rPr lang="en-US"/>
              <a:t>This playbook will contain lessons they have learned and processes and practices that will help others to apply to their contexts</a:t>
            </a:r>
            <a:endParaRPr lang="en-US">
              <a:cs typeface="Calibri"/>
            </a:endParaRPr>
          </a:p>
          <a:p>
            <a:pPr marL="457200" lvl="0" indent="-298450" algn="l" rtl="0">
              <a:spcBef>
                <a:spcPts val="0"/>
              </a:spcBef>
              <a:spcAft>
                <a:spcPts val="0"/>
              </a:spcAft>
              <a:buSzPts val="1100"/>
              <a:buChar char="-"/>
            </a:pPr>
            <a:r>
              <a:rPr lang="en-US"/>
              <a:t>ALSO, this fall they will be the first group of educators to pilot the DRAFT form</a:t>
            </a:r>
            <a:endParaRPr lang="en-US">
              <a:cs typeface="Calibri"/>
            </a:endParaRPr>
          </a:p>
          <a:p>
            <a:pPr marL="914400" lvl="1" indent="-298450" algn="l" rtl="0">
              <a:spcBef>
                <a:spcPts val="0"/>
              </a:spcBef>
              <a:spcAft>
                <a:spcPts val="0"/>
              </a:spcAft>
              <a:buSzPts val="1100"/>
              <a:buChar char="-"/>
            </a:pPr>
            <a:r>
              <a:rPr lang="en-US"/>
              <a:t>This work will provide the state with valuable feedback that will allow us to update the form</a:t>
            </a:r>
            <a:endParaRPr lang="en-US">
              <a:cs typeface="Calibri"/>
            </a:endParaRPr>
          </a:p>
          <a:p>
            <a:pPr marL="914400" lvl="1" indent="-298450">
              <a:buSzPts val="1100"/>
              <a:buChar char="-"/>
            </a:pPr>
            <a:r>
              <a:rPr lang="en-US"/>
              <a:t>It’s possible that through this pilot you may come across the forms </a:t>
            </a:r>
            <a:endParaRPr lang="en-US">
              <a:cs typeface="Calibri"/>
            </a:endParaRPr>
          </a:p>
          <a:p>
            <a:pPr marL="914400" lvl="1" indent="-298450" algn="l" rtl="0">
              <a:spcBef>
                <a:spcPts val="0"/>
              </a:spcBef>
              <a:spcAft>
                <a:spcPts val="0"/>
              </a:spcAft>
              <a:buSzPts val="1100"/>
              <a:buChar char="-"/>
            </a:pPr>
            <a:r>
              <a:rPr lang="en-US"/>
              <a:t>Other schools and districts have been field testing (unofficially) some portions of the form, so you may see them as they do so</a:t>
            </a:r>
            <a:endParaRPr lang="en-US">
              <a:cs typeface="Calibri"/>
            </a:endParaRPr>
          </a:p>
          <a:p>
            <a:pPr marL="0" lvl="0" indent="0" algn="l" rtl="0">
              <a:lnSpc>
                <a:spcPct val="100000"/>
              </a:lnSpc>
              <a:spcBef>
                <a:spcPts val="0"/>
              </a:spcBef>
              <a:spcAft>
                <a:spcPts val="0"/>
              </a:spcAft>
              <a:buSzPts val="1400"/>
              <a:buNone/>
            </a:pPr>
            <a:endParaRPr/>
          </a:p>
        </p:txBody>
      </p:sp>
      <p:sp>
        <p:nvSpPr>
          <p:cNvPr id="208" name="Google Shape;208;g118faf2edf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Which aspects of the IEP appear to be improved with this new version?</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Is there anything that is potentially missing from the draft IEP?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Do you have any suggestions for improving the draft IEP?</a:t>
            </a:r>
            <a:endParaRPr lang="en-US"/>
          </a:p>
          <a:p>
            <a:endParaRPr lang="en-US"/>
          </a:p>
          <a:p>
            <a:r>
              <a:rPr lang="en-US"/>
              <a:t>What feedback do you have on the format of the draft IEP, including overall length and the language we used? What, if anything, can we do to improve the format?</a:t>
            </a:r>
          </a:p>
          <a:p>
            <a:endParaRPr lang="en-US"/>
          </a:p>
          <a:p>
            <a:r>
              <a:rPr lang="en-US"/>
              <a:t>What feedback do you have on the extent to which we attempt to engage students and families/caregivers in the IEP process? What, if anything, can we do to improve the inclusion of student and family/caregiver voice?</a:t>
            </a:r>
          </a:p>
          <a:p>
            <a:endParaRPr lang="en-US"/>
          </a:p>
          <a:p>
            <a:r>
              <a:rPr lang="en-US"/>
              <a:t>What feedback do you have on the way in which transition planning is built into this new form? What, if anything, can we do to improve transition planning in this new IEP?</a:t>
            </a:r>
          </a:p>
          <a:p>
            <a:endParaRPr lang="en-US"/>
          </a:p>
          <a:p>
            <a:r>
              <a:rPr lang="en-US"/>
              <a:t>What feedback do you have on the way in which data is included in the development of the IEP using this form? What, if anything, can we do to improve the use of data in the IEP?</a:t>
            </a:r>
          </a:p>
          <a:p>
            <a:endParaRPr lang="en-US"/>
          </a:p>
          <a:p>
            <a:r>
              <a:rPr lang="en-US"/>
              <a:t>What feedback do you have on the draft IEPs focus on LRE? What, if anything, can we do to improve the focus on LRE?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2242290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1. initial draft form</a:t>
            </a:r>
          </a:p>
          <a:p>
            <a:pPr marL="171450" indent="-171450">
              <a:buFontTx/>
              <a:buChar char="-"/>
            </a:pPr>
            <a:endParaRPr lang="en-US">
              <a:cs typeface="Calibri"/>
            </a:endParaRPr>
          </a:p>
          <a:p>
            <a:pPr marL="171450" indent="-171450">
              <a:buFontTx/>
              <a:buChar char="-"/>
            </a:pPr>
            <a:r>
              <a:rPr lang="en-US">
                <a:cs typeface="Calibri"/>
              </a:rPr>
              <a:t>2. Early Adopter Version</a:t>
            </a:r>
          </a:p>
          <a:p>
            <a:pPr marL="171450" indent="-171450">
              <a:buFontTx/>
              <a:buChar char="-"/>
            </a:pPr>
            <a:r>
              <a:rPr lang="en-US">
                <a:cs typeface="Calibri"/>
              </a:rPr>
              <a:t>Communication, Concerns, Vision</a:t>
            </a:r>
            <a:endParaRPr lang="en-US"/>
          </a:p>
          <a:p>
            <a:pPr marL="171450" indent="-171450">
              <a:buFontTx/>
              <a:buChar char="-"/>
            </a:pPr>
            <a:r>
              <a:rPr lang="en-US">
                <a:cs typeface="Calibri" panose="020F0502020204030204"/>
              </a:rPr>
              <a:t>Present Levels, Community Planning, Transition Planning</a:t>
            </a:r>
          </a:p>
          <a:p>
            <a:pPr marL="171450" indent="-171450">
              <a:buFontTx/>
              <a:buChar char="-"/>
            </a:pPr>
            <a:r>
              <a:rPr lang="en-US">
                <a:cs typeface="Calibri" panose="020F0502020204030204"/>
              </a:rPr>
              <a:t>Special Factors, Accommodations, Specially Designed Instruction</a:t>
            </a:r>
          </a:p>
          <a:p>
            <a:pPr marL="171450" indent="-171450">
              <a:buFontTx/>
              <a:buChar char="-"/>
            </a:pPr>
            <a:r>
              <a:rPr lang="en-US">
                <a:cs typeface="Calibri" panose="020F0502020204030204"/>
              </a:rPr>
              <a:t>Schedule Modifications and Transportation</a:t>
            </a:r>
          </a:p>
          <a:p>
            <a:pPr marL="171450" indent="-171450">
              <a:buFontTx/>
              <a:buChar char="-"/>
            </a:pPr>
            <a:endParaRPr lang="en-US"/>
          </a:p>
          <a:p>
            <a:pPr marL="171450" indent="-171450">
              <a:buFontTx/>
              <a:buChar char="-"/>
            </a:pPr>
            <a:endParaRPr lang="en-US">
              <a:cs typeface="Calibri"/>
            </a:endParaRPr>
          </a:p>
          <a:p>
            <a:pPr marL="171450" indent="-171450">
              <a:buFontTx/>
              <a:buChar char="-"/>
            </a:pPr>
            <a:r>
              <a:rPr lang="en-US">
                <a:cs typeface="Calibri"/>
              </a:rPr>
              <a:t>Focus on historically marginalized schools/districts, students, families (SEPAC)</a:t>
            </a:r>
          </a:p>
          <a:p>
            <a:pPr marL="171450" indent="-171450">
              <a:buFontTx/>
              <a:buChar char="-"/>
            </a:pPr>
            <a:endParaRPr lang="en-US"/>
          </a:p>
          <a:p>
            <a:pPr marL="171450" indent="-171450">
              <a:buFontTx/>
              <a:buChar char="-"/>
            </a:pPr>
            <a:r>
              <a:rPr lang="en-US"/>
              <a:t>Parent Orgs: </a:t>
            </a:r>
            <a:endParaRPr lang="en-US">
              <a:cs typeface="Calibri" panose="020F0502020204030204"/>
            </a:endParaRPr>
          </a:p>
          <a:p>
            <a:pPr marL="628650" lvl="1" indent="-171450">
              <a:buFontTx/>
              <a:buChar char="-"/>
            </a:pPr>
            <a:endParaRPr lang="en-US"/>
          </a:p>
          <a:p>
            <a:pPr marL="171450" indent="-171450">
              <a:buFontTx/>
              <a:buChar char="-"/>
            </a:pPr>
            <a:r>
              <a:rPr lang="en-US"/>
              <a:t>Educator Orgs:</a:t>
            </a:r>
            <a:endParaRPr lang="en-US">
              <a:cs typeface="Calibri"/>
            </a:endParaRPr>
          </a:p>
          <a:p>
            <a:pPr marL="628650" lvl="1" indent="-171450">
              <a:buFontTx/>
              <a:buChar char="-"/>
            </a:pPr>
            <a:endParaRPr lang="en-US"/>
          </a:p>
          <a:p>
            <a:pPr marL="171450" indent="-171450">
              <a:buFontTx/>
              <a:buChar char="-"/>
            </a:pPr>
            <a:r>
              <a:rPr lang="en-US"/>
              <a:t>Admin Orgs:</a:t>
            </a:r>
            <a:endParaRPr lang="en-US">
              <a:cs typeface="Calibri"/>
            </a:endParaRPr>
          </a:p>
          <a:p>
            <a:pPr marL="628650" lvl="1" indent="-171450">
              <a:buFontTx/>
              <a:buChar char="-"/>
            </a:pPr>
            <a:endParaRPr lang="en-US"/>
          </a:p>
          <a:p>
            <a:pPr marL="171450" indent="-171450">
              <a:buFontTx/>
              <a:buChar char="-"/>
            </a:pPr>
            <a:r>
              <a:rPr lang="en-US"/>
              <a:t>Advocacy Orgs:</a:t>
            </a:r>
            <a:endParaRPr lang="en-US">
              <a:cs typeface="Calibri"/>
            </a:endParaRPr>
          </a:p>
          <a:p>
            <a:pPr marL="628650" lvl="1" indent="-171450">
              <a:buFontTx/>
              <a:buChar char="-"/>
            </a:pPr>
            <a:endParaRPr lang="en-US"/>
          </a:p>
          <a:p>
            <a:pPr marL="171450" indent="-171450">
              <a:buFontTx/>
              <a:buChar char="-"/>
            </a:pPr>
            <a:r>
              <a:rPr lang="en-US"/>
              <a:t>DESE Internal Offices:</a:t>
            </a:r>
            <a:endParaRPr lang="en-US">
              <a:cs typeface="Calibri"/>
            </a:endParaRPr>
          </a:p>
          <a:p>
            <a:pPr marL="628650" lvl="1" indent="-171450">
              <a:buFontTx/>
              <a:buChar char="-"/>
            </a:pPr>
            <a:endParaRPr lang="en-US"/>
          </a:p>
          <a:p>
            <a:pPr marL="171450" indent="-171450">
              <a:buFontTx/>
              <a:buChar char="-"/>
            </a:pPr>
            <a:r>
              <a:rPr lang="en-US"/>
              <a:t>Special Ed Leadership Meeting Updates</a:t>
            </a:r>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3813501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a:t>As you can see, the FORM will be finalized AFTER the work is completed with the EA’s on the pilot</a:t>
            </a:r>
          </a:p>
          <a:p>
            <a:pPr marL="914400" lvl="1" indent="-298450" algn="l" rtl="0">
              <a:spcBef>
                <a:spcPts val="0"/>
              </a:spcBef>
              <a:spcAft>
                <a:spcPts val="0"/>
              </a:spcAft>
              <a:buSzPts val="1100"/>
              <a:buChar char="-"/>
            </a:pPr>
            <a:r>
              <a:rPr lang="en-US"/>
              <a:t>Their feedback, along with the feedback gathered from thousands of stakeholders will help to update the forms</a:t>
            </a:r>
          </a:p>
          <a:p>
            <a:pPr marL="914400" lvl="1" indent="-298450" algn="l" rtl="0">
              <a:spcBef>
                <a:spcPts val="0"/>
              </a:spcBef>
              <a:spcAft>
                <a:spcPts val="0"/>
              </a:spcAft>
              <a:buSzPts val="1100"/>
              <a:buChar char="-"/>
            </a:pPr>
            <a:r>
              <a:rPr lang="en-US"/>
              <a:t>We anticipate the final form to be completed in the Winter of this year</a:t>
            </a:r>
          </a:p>
          <a:p>
            <a:pPr marL="457200" lvl="0" indent="-298450" algn="l" rtl="0">
              <a:spcBef>
                <a:spcPts val="0"/>
              </a:spcBef>
              <a:spcAft>
                <a:spcPts val="0"/>
              </a:spcAft>
              <a:buSzPts val="1100"/>
              <a:buChar char="-"/>
            </a:pPr>
            <a:r>
              <a:rPr lang="en-US"/>
              <a:t>We are currently working on the possibility of getting a vendor to develop professional development resources, modules, and training to begin in late winter 2023 and go through implementation </a:t>
            </a:r>
          </a:p>
          <a:p>
            <a:pPr marL="457200" lvl="0" indent="-298450" algn="l" rtl="0">
              <a:spcBef>
                <a:spcPts val="0"/>
              </a:spcBef>
              <a:spcAft>
                <a:spcPts val="0"/>
              </a:spcAft>
              <a:buSzPts val="1100"/>
              <a:buChar char="-"/>
            </a:pPr>
            <a:r>
              <a:rPr lang="en-US"/>
              <a:t>As it stands now, full implementation across the state is expected to happen during the 2023-2024 school year</a:t>
            </a:r>
          </a:p>
          <a:p>
            <a:pPr marL="457200" lvl="0" indent="-298450" algn="l" rtl="0">
              <a:spcBef>
                <a:spcPts val="0"/>
              </a:spcBef>
              <a:spcAft>
                <a:spcPts val="0"/>
              </a:spcAft>
              <a:buSzPts val="1100"/>
              <a:buChar char="-"/>
            </a:pPr>
            <a:r>
              <a:rPr lang="en-US"/>
              <a:t>Districts will have flexibility to begin implementing, so it is safe to say that you will have some districts using the OLD forms and some using the NEW forms as they begin to transition</a:t>
            </a:r>
          </a:p>
          <a:p>
            <a:pPr marL="457200" lvl="0" indent="-298450" algn="l" rtl="0">
              <a:spcBef>
                <a:spcPts val="0"/>
              </a:spcBef>
              <a:spcAft>
                <a:spcPts val="0"/>
              </a:spcAft>
              <a:buSzPts val="1100"/>
              <a:buChar char="-"/>
            </a:pPr>
            <a:r>
              <a:rPr lang="en-US"/>
              <a:t>The best thing you can do is be prepared, which is why we have been working on mini-training sessions such as this</a:t>
            </a:r>
          </a:p>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17</a:t>
            </a:fld>
            <a:endParaRPr lang="en-US"/>
          </a:p>
        </p:txBody>
      </p:sp>
    </p:spTree>
    <p:extLst>
      <p:ext uri="{BB962C8B-B14F-4D97-AF65-F5344CB8AC3E}">
        <p14:creationId xmlns:p14="http://schemas.microsoft.com/office/powerpoint/2010/main" val="148810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The forms need to reflect the “new” process that we will expect schools and districts to implement</a:t>
            </a:r>
            <a:endParaRPr/>
          </a:p>
          <a:p>
            <a:pPr marL="457200" lvl="0" indent="-317500" algn="l" rtl="0">
              <a:lnSpc>
                <a:spcPct val="100000"/>
              </a:lnSpc>
              <a:spcBef>
                <a:spcPts val="0"/>
              </a:spcBef>
              <a:spcAft>
                <a:spcPts val="0"/>
              </a:spcAft>
              <a:buSzPts val="1400"/>
              <a:buChar char="-"/>
            </a:pPr>
            <a:r>
              <a:rPr lang="en-US"/>
              <a:t>Student and family voice front and center in the IEP process</a:t>
            </a:r>
            <a:endParaRPr/>
          </a:p>
          <a:p>
            <a:pPr marL="457200" lvl="0" indent="-317500" algn="l" rtl="0">
              <a:lnSpc>
                <a:spcPct val="100000"/>
              </a:lnSpc>
              <a:spcBef>
                <a:spcPts val="0"/>
              </a:spcBef>
              <a:spcAft>
                <a:spcPts val="0"/>
              </a:spcAft>
              <a:buSzPts val="1400"/>
              <a:buChar char="-"/>
            </a:pPr>
            <a:r>
              <a:rPr lang="en-US"/>
              <a:t>Transition planning will be a driver of the IEP process </a:t>
            </a:r>
            <a:endParaRPr/>
          </a:p>
          <a:p>
            <a:pPr marL="457200" lvl="0" indent="-317500" algn="l" rtl="0">
              <a:lnSpc>
                <a:spcPct val="100000"/>
              </a:lnSpc>
              <a:spcBef>
                <a:spcPts val="0"/>
              </a:spcBef>
              <a:spcAft>
                <a:spcPts val="0"/>
              </a:spcAft>
              <a:buSzPts val="1400"/>
              <a:buChar char="-"/>
            </a:pPr>
            <a:r>
              <a:rPr lang="en-US"/>
              <a:t>Lastly, we intend to simplify the forms so that they are user-friendly for all Team participants</a:t>
            </a:r>
            <a:endParaRPr/>
          </a:p>
        </p:txBody>
      </p:sp>
      <p:sp>
        <p:nvSpPr>
          <p:cNvPr id="225" name="Google Shape;2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082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315362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0708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2955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48407272ab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148407272a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On the left are the stated Project Goal and Theory of Action (see </a:t>
            </a:r>
            <a:r>
              <a:rPr lang="en" u="sng">
                <a:solidFill>
                  <a:schemeClr val="hlink"/>
                </a:solidFill>
                <a:hlinkClick r:id="rId3"/>
              </a:rPr>
              <a:t>https://www.doe.mass.edu/sped/improveiep/</a:t>
            </a:r>
            <a:r>
              <a:rPr lang="en"/>
              <a:t> )</a:t>
            </a:r>
            <a:endParaRPr/>
          </a:p>
          <a:p>
            <a:pPr marL="457200" lvl="0" indent="-298450" algn="l" rtl="0">
              <a:lnSpc>
                <a:spcPct val="100000"/>
              </a:lnSpc>
              <a:spcBef>
                <a:spcPts val="0"/>
              </a:spcBef>
              <a:spcAft>
                <a:spcPts val="0"/>
              </a:spcAft>
              <a:buSzPts val="1100"/>
              <a:buChar char="-"/>
            </a:pPr>
            <a:r>
              <a:rPr lang="en"/>
              <a:t>These can are summarized in the graphic on the right</a:t>
            </a:r>
            <a:endParaRPr/>
          </a:p>
          <a:p>
            <a:pPr marL="457200" lvl="0" indent="-298450" algn="l" rtl="0">
              <a:lnSpc>
                <a:spcPct val="100000"/>
              </a:lnSpc>
              <a:spcBef>
                <a:spcPts val="0"/>
              </a:spcBef>
              <a:spcAft>
                <a:spcPts val="0"/>
              </a:spcAft>
              <a:buSzPts val="1100"/>
              <a:buChar char="-"/>
            </a:pPr>
            <a:r>
              <a:rPr lang="en"/>
              <a:t>Points to make:</a:t>
            </a:r>
            <a:endParaRPr/>
          </a:p>
          <a:p>
            <a:pPr marL="914400" lvl="1" indent="-298450" algn="l" rtl="0">
              <a:lnSpc>
                <a:spcPct val="100000"/>
              </a:lnSpc>
              <a:spcBef>
                <a:spcPts val="0"/>
              </a:spcBef>
              <a:spcAft>
                <a:spcPts val="0"/>
              </a:spcAft>
              <a:buSzPts val="1100"/>
              <a:buChar char="-"/>
            </a:pPr>
            <a:r>
              <a:rPr lang="en"/>
              <a:t>The purpose of this project is not simply to create newer, prettier documents.</a:t>
            </a:r>
            <a:endParaRPr/>
          </a:p>
          <a:p>
            <a:pPr marL="914400" lvl="1" indent="-298450" algn="l" rtl="0">
              <a:lnSpc>
                <a:spcPct val="100000"/>
              </a:lnSpc>
              <a:spcBef>
                <a:spcPts val="0"/>
              </a:spcBef>
              <a:spcAft>
                <a:spcPts val="0"/>
              </a:spcAft>
              <a:buSzPts val="1100"/>
              <a:buChar char="-"/>
            </a:pPr>
            <a:r>
              <a:rPr lang="en"/>
              <a:t>The purpose is to implement a newly reimagined process that truly focuses on OUTCOMES, ACCESS, and CLOSING GAPS.</a:t>
            </a:r>
            <a:endParaRPr/>
          </a:p>
          <a:p>
            <a:pPr marL="914400" lvl="1" indent="-298450" algn="l" rtl="0">
              <a:lnSpc>
                <a:spcPct val="100000"/>
              </a:lnSpc>
              <a:spcBef>
                <a:spcPts val="0"/>
              </a:spcBef>
              <a:spcAft>
                <a:spcPts val="0"/>
              </a:spcAft>
              <a:buSzPts val="1100"/>
              <a:buChar char="-"/>
            </a:pPr>
            <a:r>
              <a:rPr lang="en"/>
              <a:t>The goal is that the IEP process is viewed as a transition document from eligibility to “graduation” (from the IEP, from HS, or at age 22).</a:t>
            </a:r>
            <a:endParaRPr/>
          </a:p>
        </p:txBody>
      </p:sp>
      <p:sp>
        <p:nvSpPr>
          <p:cNvPr id="331" name="Google Shape;331;g148407272a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a6d7536b8_0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1a6d7536b8_0_4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This graphic represents the four major “products” that will be created OR updated as part of the IEP Improvement Project</a:t>
            </a:r>
            <a:endParaRPr/>
          </a:p>
          <a:p>
            <a:pPr marL="457200" lvl="0" indent="-298450" algn="l" rtl="0">
              <a:lnSpc>
                <a:spcPct val="100000"/>
              </a:lnSpc>
              <a:spcBef>
                <a:spcPts val="0"/>
              </a:spcBef>
              <a:spcAft>
                <a:spcPts val="0"/>
              </a:spcAft>
              <a:buSzPts val="1100"/>
              <a:buChar char="-"/>
            </a:pPr>
            <a:r>
              <a:rPr lang="en"/>
              <a:t>NOTE: the placement of the forms in the center - - the forms are a PRODUCT of the PROCESS, not the DRIVER of the process</a:t>
            </a:r>
            <a:endParaRPr/>
          </a:p>
          <a:p>
            <a:r>
              <a:rPr lang="en-US">
                <a:cs typeface="Calibri" panose="020F0502020204030204"/>
              </a:rPr>
              <a:t>**Do not need to go over components just reference that they will be explained</a:t>
            </a:r>
          </a:p>
        </p:txBody>
      </p:sp>
      <p:sp>
        <p:nvSpPr>
          <p:cNvPr id="238" name="Google Shape;238;g11a6d7536b8_0_4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48407272a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48407272a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currently exists</a:t>
            </a:r>
            <a:endParaRPr/>
          </a:p>
          <a:p>
            <a:pPr marL="0" lvl="0" indent="0" algn="l" rtl="0">
              <a:spcBef>
                <a:spcPts val="0"/>
              </a:spcBef>
              <a:spcAft>
                <a:spcPts val="0"/>
              </a:spcAft>
              <a:buNone/>
            </a:pPr>
            <a:r>
              <a:rPr lang="en"/>
              <a:t>What is coming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8407272a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48407272a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currently exists</a:t>
            </a:r>
            <a:endParaRPr/>
          </a:p>
          <a:p>
            <a:pPr marL="0" lvl="0" indent="0" algn="l" rtl="0">
              <a:spcBef>
                <a:spcPts val="0"/>
              </a:spcBef>
              <a:spcAft>
                <a:spcPts val="0"/>
              </a:spcAft>
              <a:buNone/>
            </a:pPr>
            <a:r>
              <a:rPr lang="en"/>
              <a:t>What is coming</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8407272a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8407272a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currently exists</a:t>
            </a:r>
            <a:endParaRPr/>
          </a:p>
          <a:p>
            <a:pPr marL="0" lvl="0" indent="0" algn="l" rtl="0">
              <a:spcBef>
                <a:spcPts val="0"/>
              </a:spcBef>
              <a:spcAft>
                <a:spcPts val="0"/>
              </a:spcAft>
              <a:buNone/>
            </a:pPr>
            <a:r>
              <a:rPr lang="en"/>
              <a:t>What is coming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48407272a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48407272a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buSzPts val="1100"/>
              <a:buChar char="-"/>
            </a:pPr>
            <a:r>
              <a:rPr lang="en">
                <a:cs typeface="Calibri"/>
              </a:rPr>
              <a:t>17 Schools from 12 public school districts and 3 private schools</a:t>
            </a:r>
            <a:endParaRPr lang="en"/>
          </a:p>
          <a:p>
            <a:pPr marL="457200" indent="-298450">
              <a:buSzPts val="1100"/>
              <a:buChar char="-"/>
            </a:pPr>
            <a:r>
              <a:rPr lang="en">
                <a:cs typeface="Calibri"/>
              </a:rPr>
              <a:t>Students were involved</a:t>
            </a:r>
            <a:endParaRPr lang="en"/>
          </a:p>
          <a:p>
            <a:pPr marL="457200" indent="-298450">
              <a:buSzPts val="1100"/>
              <a:buChar char="-"/>
            </a:pPr>
            <a:endParaRPr lang="en"/>
          </a:p>
          <a:p>
            <a:pPr marL="457200" lvl="0" indent="-298450" algn="l">
              <a:spcBef>
                <a:spcPts val="0"/>
              </a:spcBef>
              <a:spcAft>
                <a:spcPts val="0"/>
              </a:spcAft>
              <a:buSzPts val="1100"/>
              <a:buChar char="-"/>
            </a:pPr>
            <a:r>
              <a:rPr lang="en"/>
              <a:t>The EA’s have been working on for three years to ID systemic problems of practice involving SWD and implementing a PDSA cycle of inquiry and improvement</a:t>
            </a:r>
            <a:endParaRPr>
              <a:cs typeface="Calibri"/>
            </a:endParaRPr>
          </a:p>
          <a:p>
            <a:pPr marL="457200" indent="-298450">
              <a:buSzPts val="1100"/>
              <a:buChar char="-"/>
            </a:pPr>
            <a:r>
              <a:rPr lang="en"/>
              <a:t>This work will inform a future “Systems Improvement Playbook” that will help schools and districts across the Commonwealth to design more equitable, effective systems for SWD </a:t>
            </a:r>
            <a:endParaRPr/>
          </a:p>
          <a:p>
            <a:pPr marL="457200" lvl="0" indent="-298450" algn="l" rtl="0">
              <a:spcBef>
                <a:spcPts val="0"/>
              </a:spcBef>
              <a:spcAft>
                <a:spcPts val="0"/>
              </a:spcAft>
              <a:buSzPts val="1100"/>
              <a:buChar char="-"/>
            </a:pPr>
            <a:r>
              <a:rPr lang="en"/>
              <a:t>This playbook will contain lessons they have learned and processes and practices that will help others to apply to their contexts</a:t>
            </a:r>
            <a:endParaRPr/>
          </a:p>
          <a:p>
            <a:pPr marL="457200" indent="-298450">
              <a:buSzPts val="1100"/>
              <a:buChar char="-"/>
            </a:pPr>
            <a:r>
              <a:rPr lang="en"/>
              <a:t>They were the first group of educators to pilot the DRAFT form</a:t>
            </a:r>
            <a:endParaRPr/>
          </a:p>
          <a:p>
            <a:pPr marL="914400" lvl="1" indent="-298450" algn="l" rtl="0">
              <a:spcBef>
                <a:spcPts val="0"/>
              </a:spcBef>
              <a:spcAft>
                <a:spcPts val="0"/>
              </a:spcAft>
              <a:buSzPts val="1100"/>
              <a:buChar char="-"/>
            </a:pPr>
            <a:r>
              <a:rPr lang="en"/>
              <a:t>This work will provide the state with valuable feedback that will allow us to update the form</a:t>
            </a:r>
            <a:endParaRPr/>
          </a:p>
          <a:p>
            <a:pPr marL="914400" lvl="1" indent="-298450">
              <a:buSzPts val="1100"/>
              <a:buChar char="-"/>
            </a:pPr>
            <a:r>
              <a:rPr lang="en"/>
              <a:t>It’s possible that through this pilot you may come across the forms </a:t>
            </a:r>
            <a:endParaRPr/>
          </a:p>
          <a:p>
            <a:pPr marL="914400" lvl="1" indent="-298450" algn="l" rtl="0">
              <a:spcBef>
                <a:spcPts val="0"/>
              </a:spcBef>
              <a:spcAft>
                <a:spcPts val="0"/>
              </a:spcAft>
              <a:buSzPts val="1100"/>
              <a:buChar char="-"/>
            </a:pPr>
            <a:r>
              <a:rPr lang="en"/>
              <a:t>Other schools and districts have been field testing (unofficially) some portions of the form, so you may see them as they do so</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16176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585544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1730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24.01.2023</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3904728279"/>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p:nvPr/>
        </p:nvSpPr>
        <p:spPr>
          <a:xfrm>
            <a:off x="0" y="4953000"/>
            <a:ext cx="12188800" cy="1905200"/>
          </a:xfrm>
          <a:prstGeom prst="rect">
            <a:avLst/>
          </a:prstGeom>
          <a:solidFill>
            <a:schemeClr val="accent2"/>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61" name="Google Shape;61;p14"/>
          <p:cNvSpPr/>
          <p:nvPr/>
        </p:nvSpPr>
        <p:spPr>
          <a:xfrm>
            <a:off x="15" y="4915076"/>
            <a:ext cx="12188800" cy="64000"/>
          </a:xfrm>
          <a:prstGeom prst="rect">
            <a:avLst/>
          </a:prstGeom>
          <a:solidFill>
            <a:schemeClr val="accent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62" name="Google Shape;62;p14"/>
          <p:cNvSpPr txBox="1">
            <a:spLocks noGrp="1"/>
          </p:cNvSpPr>
          <p:nvPr>
            <p:ph type="title"/>
          </p:nvPr>
        </p:nvSpPr>
        <p:spPr>
          <a:xfrm>
            <a:off x="1097280" y="5074920"/>
            <a:ext cx="10113200" cy="822800"/>
          </a:xfrm>
          <a:prstGeom prst="rect">
            <a:avLst/>
          </a:prstGeom>
          <a:noFill/>
          <a:ln>
            <a:noFill/>
          </a:ln>
        </p:spPr>
        <p:txBody>
          <a:bodyPr spcFirstLastPara="1" wrap="square" lIns="68575" tIns="0" rIns="68575" bIns="0" anchor="b" anchorCtr="0">
            <a:noAutofit/>
          </a:bodyPr>
          <a:lstStyle>
            <a:lvl1pPr lvl="0" algn="l" rtl="0">
              <a:lnSpc>
                <a:spcPct val="85000"/>
              </a:lnSpc>
              <a:spcBef>
                <a:spcPts val="0"/>
              </a:spcBef>
              <a:spcAft>
                <a:spcPts val="0"/>
              </a:spcAft>
              <a:buClr>
                <a:srgbClr val="FFFFFF"/>
              </a:buClr>
              <a:buSzPts val="2700"/>
              <a:buFont typeface="Calibri"/>
              <a:buNone/>
              <a:defRPr sz="3600" b="0">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 name="Google Shape;63;p14"/>
          <p:cNvSpPr>
            <a:spLocks noGrp="1"/>
          </p:cNvSpPr>
          <p:nvPr>
            <p:ph type="pic" idx="2"/>
          </p:nvPr>
        </p:nvSpPr>
        <p:spPr>
          <a:xfrm>
            <a:off x="15" y="0"/>
            <a:ext cx="12192000" cy="4915200"/>
          </a:xfrm>
          <a:prstGeom prst="rect">
            <a:avLst/>
          </a:prstGeom>
          <a:noFill/>
          <a:ln>
            <a:noFill/>
          </a:ln>
        </p:spPr>
      </p:sp>
      <p:sp>
        <p:nvSpPr>
          <p:cNvPr id="64" name="Google Shape;64;p14"/>
          <p:cNvSpPr txBox="1">
            <a:spLocks noGrp="1"/>
          </p:cNvSpPr>
          <p:nvPr>
            <p:ph type="body" idx="1"/>
          </p:nvPr>
        </p:nvSpPr>
        <p:spPr>
          <a:xfrm>
            <a:off x="1097280" y="5907023"/>
            <a:ext cx="10113200" cy="594400"/>
          </a:xfrm>
          <a:prstGeom prst="rect">
            <a:avLst/>
          </a:prstGeom>
          <a:noFill/>
          <a:ln>
            <a:noFill/>
          </a:ln>
        </p:spPr>
        <p:txBody>
          <a:bodyPr spcFirstLastPara="1" wrap="square" lIns="68575" tIns="0" rIns="68575" bIns="0" anchor="t" anchorCtr="0">
            <a:normAutofit/>
          </a:bodyPr>
          <a:lstStyle>
            <a:lvl1pPr marL="609585" lvl="0" indent="-304792" algn="l" rtl="0">
              <a:lnSpc>
                <a:spcPct val="90000"/>
              </a:lnSpc>
              <a:spcBef>
                <a:spcPts val="0"/>
              </a:spcBef>
              <a:spcAft>
                <a:spcPts val="0"/>
              </a:spcAft>
              <a:buSzPts val="1100"/>
              <a:buNone/>
              <a:defRPr sz="1467">
                <a:solidFill>
                  <a:srgbClr val="FFFFFF"/>
                </a:solidFill>
              </a:defRPr>
            </a:lvl1pPr>
            <a:lvl2pPr marL="1219170" lvl="1" indent="-304792" algn="l" rtl="0">
              <a:lnSpc>
                <a:spcPct val="90000"/>
              </a:lnSpc>
              <a:spcBef>
                <a:spcPts val="667"/>
              </a:spcBef>
              <a:spcAft>
                <a:spcPts val="0"/>
              </a:spcAft>
              <a:buSzPts val="900"/>
              <a:buNone/>
              <a:defRPr sz="1200"/>
            </a:lvl2pPr>
            <a:lvl3pPr marL="1828754" lvl="2" indent="-304792" algn="l" rtl="0">
              <a:lnSpc>
                <a:spcPct val="90000"/>
              </a:lnSpc>
              <a:spcBef>
                <a:spcPts val="400"/>
              </a:spcBef>
              <a:spcAft>
                <a:spcPts val="0"/>
              </a:spcAft>
              <a:buSzPts val="800"/>
              <a:buNone/>
              <a:defRPr sz="1067"/>
            </a:lvl3pPr>
            <a:lvl4pPr marL="2438339" lvl="3" indent="-304792" algn="l" rtl="0">
              <a:lnSpc>
                <a:spcPct val="90000"/>
              </a:lnSpc>
              <a:spcBef>
                <a:spcPts val="400"/>
              </a:spcBef>
              <a:spcAft>
                <a:spcPts val="0"/>
              </a:spcAft>
              <a:buSzPts val="700"/>
              <a:buNone/>
              <a:defRPr sz="933"/>
            </a:lvl4pPr>
            <a:lvl5pPr marL="3047924" lvl="4" indent="-304792" algn="l" rtl="0">
              <a:lnSpc>
                <a:spcPct val="90000"/>
              </a:lnSpc>
              <a:spcBef>
                <a:spcPts val="400"/>
              </a:spcBef>
              <a:spcAft>
                <a:spcPts val="0"/>
              </a:spcAft>
              <a:buSzPts val="700"/>
              <a:buNone/>
              <a:defRPr sz="933"/>
            </a:lvl5pPr>
            <a:lvl6pPr marL="3657509" lvl="5" indent="-304792" algn="l" rtl="0">
              <a:lnSpc>
                <a:spcPct val="90000"/>
              </a:lnSpc>
              <a:spcBef>
                <a:spcPts val="400"/>
              </a:spcBef>
              <a:spcAft>
                <a:spcPts val="0"/>
              </a:spcAft>
              <a:buSzPts val="700"/>
              <a:buNone/>
              <a:defRPr sz="933"/>
            </a:lvl6pPr>
            <a:lvl7pPr marL="4267093" lvl="6" indent="-304792" algn="l" rtl="0">
              <a:lnSpc>
                <a:spcPct val="90000"/>
              </a:lnSpc>
              <a:spcBef>
                <a:spcPts val="400"/>
              </a:spcBef>
              <a:spcAft>
                <a:spcPts val="0"/>
              </a:spcAft>
              <a:buSzPts val="700"/>
              <a:buNone/>
              <a:defRPr sz="933"/>
            </a:lvl7pPr>
            <a:lvl8pPr marL="4876678" lvl="7" indent="-304792" algn="l" rtl="0">
              <a:lnSpc>
                <a:spcPct val="90000"/>
              </a:lnSpc>
              <a:spcBef>
                <a:spcPts val="400"/>
              </a:spcBef>
              <a:spcAft>
                <a:spcPts val="0"/>
              </a:spcAft>
              <a:buSzPts val="700"/>
              <a:buNone/>
              <a:defRPr sz="933"/>
            </a:lvl8pPr>
            <a:lvl9pPr marL="5486263" lvl="8" indent="-304792" algn="l" rtl="0">
              <a:lnSpc>
                <a:spcPct val="90000"/>
              </a:lnSpc>
              <a:spcBef>
                <a:spcPts val="400"/>
              </a:spcBef>
              <a:spcAft>
                <a:spcPts val="400"/>
              </a:spcAft>
              <a:buSzPts val="700"/>
              <a:buNone/>
              <a:defRPr sz="933"/>
            </a:lvl9pPr>
          </a:lstStyle>
          <a:p>
            <a:endParaRPr/>
          </a:p>
        </p:txBody>
      </p:sp>
      <p:sp>
        <p:nvSpPr>
          <p:cNvPr id="65" name="Google Shape;65;p14"/>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4"/>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4"/>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93415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36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5"/>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1" name="Google Shape;71;p15"/>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5"/>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5"/>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3056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00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p:nvPr/>
        </p:nvSpPr>
        <p:spPr>
          <a:xfrm>
            <a:off x="3175" y="6400800"/>
            <a:ext cx="12188800" cy="457200"/>
          </a:xfrm>
          <a:prstGeom prst="rect">
            <a:avLst/>
          </a:prstGeom>
          <a:solidFill>
            <a:schemeClr val="accent2"/>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83" name="Google Shape;83;p17"/>
          <p:cNvSpPr/>
          <p:nvPr/>
        </p:nvSpPr>
        <p:spPr>
          <a:xfrm>
            <a:off x="15" y="6334316"/>
            <a:ext cx="12188800" cy="64000"/>
          </a:xfrm>
          <a:prstGeom prst="rect">
            <a:avLst/>
          </a:prstGeom>
          <a:solidFill>
            <a:schemeClr val="accent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84" name="Google Shape;84;p17"/>
          <p:cNvSpPr txBox="1">
            <a:spLocks noGrp="1"/>
          </p:cNvSpPr>
          <p:nvPr>
            <p:ph type="title"/>
          </p:nvPr>
        </p:nvSpPr>
        <p:spPr>
          <a:xfrm>
            <a:off x="1097280" y="758952"/>
            <a:ext cx="10058400" cy="35660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262626"/>
              </a:buClr>
              <a:buSzPts val="6000"/>
              <a:buFont typeface="Calibri"/>
              <a:buNone/>
              <a:defRPr sz="8000" b="0">
                <a:solidFill>
                  <a:srgbClr val="26262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7"/>
          <p:cNvSpPr txBox="1">
            <a:spLocks noGrp="1"/>
          </p:cNvSpPr>
          <p:nvPr>
            <p:ph type="body" idx="1"/>
          </p:nvPr>
        </p:nvSpPr>
        <p:spPr>
          <a:xfrm>
            <a:off x="1097280" y="4453128"/>
            <a:ext cx="10058400" cy="11432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200"/>
              </a:spcBef>
              <a:spcAft>
                <a:spcPts val="0"/>
              </a:spcAft>
              <a:buSzPts val="1800"/>
              <a:buNone/>
              <a:defRPr sz="2400" cap="none">
                <a:solidFill>
                  <a:schemeClr val="dk2"/>
                </a:solidFill>
                <a:latin typeface="Calibri"/>
                <a:ea typeface="Calibri"/>
                <a:cs typeface="Calibri"/>
                <a:sym typeface="Calibri"/>
              </a:defRPr>
            </a:lvl1pPr>
            <a:lvl2pPr marL="1219170" lvl="1" indent="-304792" algn="l" rtl="0">
              <a:lnSpc>
                <a:spcPct val="90000"/>
              </a:lnSpc>
              <a:spcBef>
                <a:spcPts val="267"/>
              </a:spcBef>
              <a:spcAft>
                <a:spcPts val="0"/>
              </a:spcAft>
              <a:buSzPts val="1400"/>
              <a:buNone/>
              <a:defRPr sz="1867">
                <a:solidFill>
                  <a:srgbClr val="888888"/>
                </a:solidFill>
              </a:defRPr>
            </a:lvl2pPr>
            <a:lvl3pPr marL="1828754" lvl="2" indent="-304792" algn="l" rtl="0">
              <a:lnSpc>
                <a:spcPct val="90000"/>
              </a:lnSpc>
              <a:spcBef>
                <a:spcPts val="400"/>
              </a:spcBef>
              <a:spcAft>
                <a:spcPts val="0"/>
              </a:spcAft>
              <a:buSzPts val="1200"/>
              <a:buNone/>
              <a:defRPr sz="1600">
                <a:solidFill>
                  <a:srgbClr val="888888"/>
                </a:solidFill>
              </a:defRPr>
            </a:lvl3pPr>
            <a:lvl4pPr marL="2438339" lvl="3" indent="-304792" algn="l" rtl="0">
              <a:lnSpc>
                <a:spcPct val="90000"/>
              </a:lnSpc>
              <a:spcBef>
                <a:spcPts val="400"/>
              </a:spcBef>
              <a:spcAft>
                <a:spcPts val="0"/>
              </a:spcAft>
              <a:buSzPts val="1100"/>
              <a:buNone/>
              <a:defRPr sz="1467">
                <a:solidFill>
                  <a:srgbClr val="888888"/>
                </a:solidFill>
              </a:defRPr>
            </a:lvl4pPr>
            <a:lvl5pPr marL="3047924" lvl="4" indent="-304792" algn="l" rtl="0">
              <a:lnSpc>
                <a:spcPct val="90000"/>
              </a:lnSpc>
              <a:spcBef>
                <a:spcPts val="400"/>
              </a:spcBef>
              <a:spcAft>
                <a:spcPts val="0"/>
              </a:spcAft>
              <a:buSzPts val="1100"/>
              <a:buNone/>
              <a:defRPr sz="1467">
                <a:solidFill>
                  <a:srgbClr val="888888"/>
                </a:solidFill>
              </a:defRPr>
            </a:lvl5pPr>
            <a:lvl6pPr marL="3657509" lvl="5" indent="-304792" algn="l" rtl="0">
              <a:lnSpc>
                <a:spcPct val="90000"/>
              </a:lnSpc>
              <a:spcBef>
                <a:spcPts val="400"/>
              </a:spcBef>
              <a:spcAft>
                <a:spcPts val="0"/>
              </a:spcAft>
              <a:buSzPts val="1100"/>
              <a:buNone/>
              <a:defRPr sz="1467">
                <a:solidFill>
                  <a:srgbClr val="888888"/>
                </a:solidFill>
              </a:defRPr>
            </a:lvl6pPr>
            <a:lvl7pPr marL="4267093" lvl="6" indent="-304792" algn="l" rtl="0">
              <a:lnSpc>
                <a:spcPct val="90000"/>
              </a:lnSpc>
              <a:spcBef>
                <a:spcPts val="400"/>
              </a:spcBef>
              <a:spcAft>
                <a:spcPts val="0"/>
              </a:spcAft>
              <a:buSzPts val="1100"/>
              <a:buNone/>
              <a:defRPr sz="1467">
                <a:solidFill>
                  <a:srgbClr val="888888"/>
                </a:solidFill>
              </a:defRPr>
            </a:lvl7pPr>
            <a:lvl8pPr marL="4876678" lvl="7" indent="-304792" algn="l" rtl="0">
              <a:lnSpc>
                <a:spcPct val="90000"/>
              </a:lnSpc>
              <a:spcBef>
                <a:spcPts val="400"/>
              </a:spcBef>
              <a:spcAft>
                <a:spcPts val="0"/>
              </a:spcAft>
              <a:buSzPts val="1100"/>
              <a:buNone/>
              <a:defRPr sz="1467">
                <a:solidFill>
                  <a:srgbClr val="888888"/>
                </a:solidFill>
              </a:defRPr>
            </a:lvl8pPr>
            <a:lvl9pPr marL="5486263" lvl="8" indent="-304792" algn="l" rtl="0">
              <a:lnSpc>
                <a:spcPct val="90000"/>
              </a:lnSpc>
              <a:spcBef>
                <a:spcPts val="400"/>
              </a:spcBef>
              <a:spcAft>
                <a:spcPts val="400"/>
              </a:spcAft>
              <a:buSzPts val="1100"/>
              <a:buNone/>
              <a:defRPr sz="1467">
                <a:solidFill>
                  <a:srgbClr val="888888"/>
                </a:solidFill>
              </a:defRPr>
            </a:lvl9pPr>
          </a:lstStyle>
          <a:p>
            <a:endParaRPr/>
          </a:p>
        </p:txBody>
      </p:sp>
      <p:sp>
        <p:nvSpPr>
          <p:cNvPr id="86" name="Google Shape;86;p17"/>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17"/>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 name="Google Shape;88;p17"/>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cxnSp>
        <p:nvCxnSpPr>
          <p:cNvPr id="89" name="Google Shape;89;p17"/>
          <p:cNvCxnSpPr/>
          <p:nvPr/>
        </p:nvCxnSpPr>
        <p:spPr>
          <a:xfrm>
            <a:off x="1207657" y="4343400"/>
            <a:ext cx="987520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2387101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18"/>
          <p:cNvSpPr/>
          <p:nvPr/>
        </p:nvSpPr>
        <p:spPr>
          <a:xfrm>
            <a:off x="16" y="0"/>
            <a:ext cx="4050800" cy="6858000"/>
          </a:xfrm>
          <a:prstGeom prst="rect">
            <a:avLst/>
          </a:prstGeom>
          <a:solidFill>
            <a:schemeClr val="accent2"/>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2" name="Google Shape;92;p18"/>
          <p:cNvSpPr/>
          <p:nvPr/>
        </p:nvSpPr>
        <p:spPr>
          <a:xfrm>
            <a:off x="4040071" y="0"/>
            <a:ext cx="64000" cy="6858000"/>
          </a:xfrm>
          <a:prstGeom prst="rect">
            <a:avLst/>
          </a:prstGeom>
          <a:solidFill>
            <a:schemeClr val="accent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3" name="Google Shape;93;p18"/>
          <p:cNvSpPr txBox="1">
            <a:spLocks noGrp="1"/>
          </p:cNvSpPr>
          <p:nvPr>
            <p:ph type="title"/>
          </p:nvPr>
        </p:nvSpPr>
        <p:spPr>
          <a:xfrm>
            <a:off x="457200" y="594359"/>
            <a:ext cx="3200400" cy="22860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FFFFFF"/>
              </a:buClr>
              <a:buSzPts val="2700"/>
              <a:buFont typeface="Calibri"/>
              <a:buNone/>
              <a:defRPr sz="3600" b="0">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18"/>
          <p:cNvSpPr txBox="1">
            <a:spLocks noGrp="1"/>
          </p:cNvSpPr>
          <p:nvPr>
            <p:ph type="body" idx="1"/>
          </p:nvPr>
        </p:nvSpPr>
        <p:spPr>
          <a:xfrm>
            <a:off x="4800600" y="731520"/>
            <a:ext cx="6492400" cy="52576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95" name="Google Shape;95;p18"/>
          <p:cNvSpPr txBox="1">
            <a:spLocks noGrp="1"/>
          </p:cNvSpPr>
          <p:nvPr>
            <p:ph type="body" idx="2"/>
          </p:nvPr>
        </p:nvSpPr>
        <p:spPr>
          <a:xfrm>
            <a:off x="457200" y="2926080"/>
            <a:ext cx="3200400" cy="33792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200"/>
              </a:spcBef>
              <a:spcAft>
                <a:spcPts val="0"/>
              </a:spcAft>
              <a:buSzPts val="1100"/>
              <a:buNone/>
              <a:defRPr sz="1467">
                <a:solidFill>
                  <a:srgbClr val="FFFFFF"/>
                </a:solidFill>
              </a:defRPr>
            </a:lvl1pPr>
            <a:lvl2pPr marL="1219170" lvl="1" indent="-304792" algn="l" rtl="0">
              <a:lnSpc>
                <a:spcPct val="90000"/>
              </a:lnSpc>
              <a:spcBef>
                <a:spcPts val="267"/>
              </a:spcBef>
              <a:spcAft>
                <a:spcPts val="0"/>
              </a:spcAft>
              <a:buSzPts val="900"/>
              <a:buNone/>
              <a:defRPr sz="1200"/>
            </a:lvl2pPr>
            <a:lvl3pPr marL="1828754" lvl="2" indent="-304792" algn="l" rtl="0">
              <a:lnSpc>
                <a:spcPct val="90000"/>
              </a:lnSpc>
              <a:spcBef>
                <a:spcPts val="400"/>
              </a:spcBef>
              <a:spcAft>
                <a:spcPts val="0"/>
              </a:spcAft>
              <a:buSzPts val="800"/>
              <a:buNone/>
              <a:defRPr sz="1067"/>
            </a:lvl3pPr>
            <a:lvl4pPr marL="2438339" lvl="3" indent="-304792" algn="l" rtl="0">
              <a:lnSpc>
                <a:spcPct val="90000"/>
              </a:lnSpc>
              <a:spcBef>
                <a:spcPts val="400"/>
              </a:spcBef>
              <a:spcAft>
                <a:spcPts val="0"/>
              </a:spcAft>
              <a:buSzPts val="700"/>
              <a:buNone/>
              <a:defRPr sz="933"/>
            </a:lvl4pPr>
            <a:lvl5pPr marL="3047924" lvl="4" indent="-304792" algn="l" rtl="0">
              <a:lnSpc>
                <a:spcPct val="90000"/>
              </a:lnSpc>
              <a:spcBef>
                <a:spcPts val="400"/>
              </a:spcBef>
              <a:spcAft>
                <a:spcPts val="0"/>
              </a:spcAft>
              <a:buSzPts val="700"/>
              <a:buNone/>
              <a:defRPr sz="933"/>
            </a:lvl5pPr>
            <a:lvl6pPr marL="3657509" lvl="5" indent="-304792" algn="l" rtl="0">
              <a:lnSpc>
                <a:spcPct val="90000"/>
              </a:lnSpc>
              <a:spcBef>
                <a:spcPts val="400"/>
              </a:spcBef>
              <a:spcAft>
                <a:spcPts val="0"/>
              </a:spcAft>
              <a:buSzPts val="700"/>
              <a:buNone/>
              <a:defRPr sz="933"/>
            </a:lvl6pPr>
            <a:lvl7pPr marL="4267093" lvl="6" indent="-304792" algn="l" rtl="0">
              <a:lnSpc>
                <a:spcPct val="90000"/>
              </a:lnSpc>
              <a:spcBef>
                <a:spcPts val="400"/>
              </a:spcBef>
              <a:spcAft>
                <a:spcPts val="0"/>
              </a:spcAft>
              <a:buSzPts val="700"/>
              <a:buNone/>
              <a:defRPr sz="933"/>
            </a:lvl7pPr>
            <a:lvl8pPr marL="4876678" lvl="7" indent="-304792" algn="l" rtl="0">
              <a:lnSpc>
                <a:spcPct val="90000"/>
              </a:lnSpc>
              <a:spcBef>
                <a:spcPts val="400"/>
              </a:spcBef>
              <a:spcAft>
                <a:spcPts val="0"/>
              </a:spcAft>
              <a:buSzPts val="700"/>
              <a:buNone/>
              <a:defRPr sz="933"/>
            </a:lvl8pPr>
            <a:lvl9pPr marL="5486263" lvl="8" indent="-304792" algn="l" rtl="0">
              <a:lnSpc>
                <a:spcPct val="90000"/>
              </a:lnSpc>
              <a:spcBef>
                <a:spcPts val="400"/>
              </a:spcBef>
              <a:spcAft>
                <a:spcPts val="400"/>
              </a:spcAft>
              <a:buSzPts val="700"/>
              <a:buNone/>
              <a:defRPr sz="933"/>
            </a:lvl9pPr>
          </a:lstStyle>
          <a:p>
            <a:endParaRPr/>
          </a:p>
        </p:txBody>
      </p:sp>
      <p:sp>
        <p:nvSpPr>
          <p:cNvPr id="96" name="Google Shape;96;p18"/>
          <p:cNvSpPr txBox="1">
            <a:spLocks noGrp="1"/>
          </p:cNvSpPr>
          <p:nvPr>
            <p:ph type="dt" idx="10"/>
          </p:nvPr>
        </p:nvSpPr>
        <p:spPr>
          <a:xfrm>
            <a:off x="465512" y="6459785"/>
            <a:ext cx="2618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18"/>
          <p:cNvSpPr txBox="1">
            <a:spLocks noGrp="1"/>
          </p:cNvSpPr>
          <p:nvPr>
            <p:ph type="ftr" idx="11"/>
          </p:nvPr>
        </p:nvSpPr>
        <p:spPr>
          <a:xfrm>
            <a:off x="4800600" y="6459785"/>
            <a:ext cx="4648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8"/>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5729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653667" y="651000"/>
            <a:ext cx="8302800" cy="5454400"/>
          </a:xfrm>
          <a:prstGeom prst="rect">
            <a:avLst/>
          </a:prstGeom>
          <a:noFill/>
          <a:ln>
            <a:noFill/>
          </a:ln>
        </p:spPr>
        <p:txBody>
          <a:bodyPr spcFirstLastPara="1" wrap="square" lIns="68575" tIns="34275" rIns="68575" bIns="34275" anchor="ctr" anchorCtr="0">
            <a:normAutofit/>
          </a:bodyPr>
          <a:lstStyle>
            <a:lvl1pPr lvl="0" algn="l" rtl="0">
              <a:lnSpc>
                <a:spcPct val="85000"/>
              </a:lnSpc>
              <a:spcBef>
                <a:spcPts val="0"/>
              </a:spcBef>
              <a:spcAft>
                <a:spcPts val="0"/>
              </a:spcAft>
              <a:buClr>
                <a:schemeClr val="dk2"/>
              </a:buClr>
              <a:buSzPts val="6000"/>
              <a:buNone/>
              <a:defRPr sz="8000">
                <a:solidFill>
                  <a:schemeClr val="dk2"/>
                </a:solidFill>
              </a:defRPr>
            </a:lvl1pPr>
            <a:lvl2pPr lvl="1" algn="l" rtl="0">
              <a:lnSpc>
                <a:spcPct val="100000"/>
              </a:lnSpc>
              <a:spcBef>
                <a:spcPts val="0"/>
              </a:spcBef>
              <a:spcAft>
                <a:spcPts val="0"/>
              </a:spcAft>
              <a:buClr>
                <a:schemeClr val="dk2"/>
              </a:buClr>
              <a:buSzPts val="6000"/>
              <a:buNone/>
              <a:defRPr sz="8000">
                <a:solidFill>
                  <a:schemeClr val="dk2"/>
                </a:solidFill>
              </a:defRPr>
            </a:lvl2pPr>
            <a:lvl3pPr lvl="2" algn="l" rtl="0">
              <a:lnSpc>
                <a:spcPct val="100000"/>
              </a:lnSpc>
              <a:spcBef>
                <a:spcPts val="0"/>
              </a:spcBef>
              <a:spcAft>
                <a:spcPts val="0"/>
              </a:spcAft>
              <a:buClr>
                <a:schemeClr val="dk2"/>
              </a:buClr>
              <a:buSzPts val="6000"/>
              <a:buNone/>
              <a:defRPr sz="8000">
                <a:solidFill>
                  <a:schemeClr val="dk2"/>
                </a:solidFill>
              </a:defRPr>
            </a:lvl3pPr>
            <a:lvl4pPr lvl="3" algn="l" rtl="0">
              <a:lnSpc>
                <a:spcPct val="100000"/>
              </a:lnSpc>
              <a:spcBef>
                <a:spcPts val="0"/>
              </a:spcBef>
              <a:spcAft>
                <a:spcPts val="0"/>
              </a:spcAft>
              <a:buClr>
                <a:schemeClr val="dk2"/>
              </a:buClr>
              <a:buSzPts val="6000"/>
              <a:buNone/>
              <a:defRPr sz="8000">
                <a:solidFill>
                  <a:schemeClr val="dk2"/>
                </a:solidFill>
              </a:defRPr>
            </a:lvl4pPr>
            <a:lvl5pPr lvl="4" algn="l" rtl="0">
              <a:lnSpc>
                <a:spcPct val="100000"/>
              </a:lnSpc>
              <a:spcBef>
                <a:spcPts val="0"/>
              </a:spcBef>
              <a:spcAft>
                <a:spcPts val="0"/>
              </a:spcAft>
              <a:buClr>
                <a:schemeClr val="dk2"/>
              </a:buClr>
              <a:buSzPts val="6000"/>
              <a:buNone/>
              <a:defRPr sz="8000">
                <a:solidFill>
                  <a:schemeClr val="dk2"/>
                </a:solidFill>
              </a:defRPr>
            </a:lvl5pPr>
            <a:lvl6pPr lvl="5" algn="l" rtl="0">
              <a:lnSpc>
                <a:spcPct val="100000"/>
              </a:lnSpc>
              <a:spcBef>
                <a:spcPts val="0"/>
              </a:spcBef>
              <a:spcAft>
                <a:spcPts val="0"/>
              </a:spcAft>
              <a:buClr>
                <a:schemeClr val="dk2"/>
              </a:buClr>
              <a:buSzPts val="6000"/>
              <a:buNone/>
              <a:defRPr sz="8000">
                <a:solidFill>
                  <a:schemeClr val="dk2"/>
                </a:solidFill>
              </a:defRPr>
            </a:lvl6pPr>
            <a:lvl7pPr lvl="6" algn="l" rtl="0">
              <a:lnSpc>
                <a:spcPct val="100000"/>
              </a:lnSpc>
              <a:spcBef>
                <a:spcPts val="0"/>
              </a:spcBef>
              <a:spcAft>
                <a:spcPts val="0"/>
              </a:spcAft>
              <a:buClr>
                <a:schemeClr val="dk2"/>
              </a:buClr>
              <a:buSzPts val="6000"/>
              <a:buNone/>
              <a:defRPr sz="8000">
                <a:solidFill>
                  <a:schemeClr val="dk2"/>
                </a:solidFill>
              </a:defRPr>
            </a:lvl7pPr>
            <a:lvl8pPr lvl="7" algn="l" rtl="0">
              <a:lnSpc>
                <a:spcPct val="100000"/>
              </a:lnSpc>
              <a:spcBef>
                <a:spcPts val="0"/>
              </a:spcBef>
              <a:spcAft>
                <a:spcPts val="0"/>
              </a:spcAft>
              <a:buClr>
                <a:schemeClr val="dk2"/>
              </a:buClr>
              <a:buSzPts val="6000"/>
              <a:buNone/>
              <a:defRPr sz="8000">
                <a:solidFill>
                  <a:schemeClr val="dk2"/>
                </a:solidFill>
              </a:defRPr>
            </a:lvl8pPr>
            <a:lvl9pPr lvl="8" algn="l" rtl="0">
              <a:lnSpc>
                <a:spcPct val="100000"/>
              </a:lnSpc>
              <a:spcBef>
                <a:spcPts val="0"/>
              </a:spcBef>
              <a:spcAft>
                <a:spcPts val="0"/>
              </a:spcAft>
              <a:buClr>
                <a:schemeClr val="dk2"/>
              </a:buClr>
              <a:buSzPts val="6000"/>
              <a:buNone/>
              <a:defRPr sz="8000">
                <a:solidFill>
                  <a:schemeClr val="dk2"/>
                </a:solidFill>
              </a:defRPr>
            </a:lvl9pPr>
          </a:lstStyle>
          <a:p>
            <a:endParaRPr/>
          </a:p>
        </p:txBody>
      </p:sp>
      <p:sp>
        <p:nvSpPr>
          <p:cNvPr id="101" name="Google Shape;101;p19"/>
          <p:cNvSpPr txBox="1">
            <a:spLocks noGrp="1"/>
          </p:cNvSpPr>
          <p:nvPr>
            <p:ph type="sldNum" idx="12"/>
          </p:nvPr>
        </p:nvSpPr>
        <p:spPr>
          <a:xfrm>
            <a:off x="11364723" y="6362431"/>
            <a:ext cx="731600" cy="524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163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0"/>
          <p:cNvSpPr/>
          <p:nvPr/>
        </p:nvSpPr>
        <p:spPr>
          <a:xfrm>
            <a:off x="3175" y="6400800"/>
            <a:ext cx="12188800" cy="457200"/>
          </a:xfrm>
          <a:prstGeom prst="rect">
            <a:avLst/>
          </a:prstGeom>
          <a:solidFill>
            <a:schemeClr val="accent2"/>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04" name="Google Shape;104;p20"/>
          <p:cNvSpPr/>
          <p:nvPr/>
        </p:nvSpPr>
        <p:spPr>
          <a:xfrm>
            <a:off x="15" y="6334316"/>
            <a:ext cx="12188800" cy="64000"/>
          </a:xfrm>
          <a:prstGeom prst="rect">
            <a:avLst/>
          </a:prstGeom>
          <a:solidFill>
            <a:schemeClr val="accent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05" name="Google Shape;105;p20"/>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p20"/>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0"/>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5258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 top">
  <p:cSld name="Title and four columns - top">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9528175" y="1644367"/>
            <a:ext cx="2616400" cy="3613600"/>
          </a:xfrm>
          <a:prstGeom prst="rect">
            <a:avLst/>
          </a:prstGeom>
          <a:noFill/>
          <a:ln>
            <a:noFill/>
          </a:ln>
        </p:spPr>
        <p:txBody>
          <a:bodyPr spcFirstLastPara="1" wrap="square" lIns="0" tIns="34275" rIns="0" bIns="34275" anchor="t" anchorCtr="0">
            <a:normAutofit/>
          </a:bodyPr>
          <a:lstStyle>
            <a:lvl1pPr marL="609585" lvl="0" indent="-431789" algn="l" rtl="0">
              <a:lnSpc>
                <a:spcPct val="90000"/>
              </a:lnSpc>
              <a:spcBef>
                <a:spcPts val="1200"/>
              </a:spcBef>
              <a:spcAft>
                <a:spcPts val="0"/>
              </a:spcAft>
              <a:buClr>
                <a:schemeClr val="accent6"/>
              </a:buClr>
              <a:buSzPts val="1500"/>
              <a:buChar char=" "/>
              <a:defRPr>
                <a:solidFill>
                  <a:schemeClr val="accent6"/>
                </a:solidFill>
              </a:defRPr>
            </a:lvl1pPr>
            <a:lvl2pPr marL="1219170" lvl="1" indent="-423323" algn="l" rtl="0">
              <a:lnSpc>
                <a:spcPct val="90000"/>
              </a:lnSpc>
              <a:spcBef>
                <a:spcPts val="267"/>
              </a:spcBef>
              <a:spcAft>
                <a:spcPts val="0"/>
              </a:spcAft>
              <a:buClr>
                <a:schemeClr val="accent6"/>
              </a:buClr>
              <a:buSzPts val="1400"/>
              <a:buChar char="◦"/>
              <a:defRPr>
                <a:solidFill>
                  <a:schemeClr val="accent6"/>
                </a:solidFill>
              </a:defRPr>
            </a:lvl2pPr>
            <a:lvl3pPr marL="1828754" lvl="2" indent="-406390" algn="l" rtl="0">
              <a:lnSpc>
                <a:spcPct val="90000"/>
              </a:lnSpc>
              <a:spcBef>
                <a:spcPts val="400"/>
              </a:spcBef>
              <a:spcAft>
                <a:spcPts val="0"/>
              </a:spcAft>
              <a:buClr>
                <a:schemeClr val="accent6"/>
              </a:buClr>
              <a:buSzPts val="1200"/>
              <a:buChar char="◦"/>
              <a:defRPr sz="1600">
                <a:solidFill>
                  <a:schemeClr val="accent6"/>
                </a:solidFill>
              </a:defRPr>
            </a:lvl3pPr>
            <a:lvl4pPr marL="2438339" lvl="3" indent="-406390" algn="l" rtl="0">
              <a:lnSpc>
                <a:spcPct val="90000"/>
              </a:lnSpc>
              <a:spcBef>
                <a:spcPts val="400"/>
              </a:spcBef>
              <a:spcAft>
                <a:spcPts val="0"/>
              </a:spcAft>
              <a:buClr>
                <a:schemeClr val="accent6"/>
              </a:buClr>
              <a:buSzPts val="1200"/>
              <a:buChar char="◦"/>
              <a:defRPr sz="1600">
                <a:solidFill>
                  <a:schemeClr val="accent6"/>
                </a:solidFill>
              </a:defRPr>
            </a:lvl4pPr>
            <a:lvl5pPr marL="3047924" lvl="4" indent="-406390" algn="l" rtl="0">
              <a:lnSpc>
                <a:spcPct val="90000"/>
              </a:lnSpc>
              <a:spcBef>
                <a:spcPts val="400"/>
              </a:spcBef>
              <a:spcAft>
                <a:spcPts val="0"/>
              </a:spcAft>
              <a:buClr>
                <a:schemeClr val="accent6"/>
              </a:buClr>
              <a:buSzPts val="1200"/>
              <a:buChar char="◦"/>
              <a:defRPr sz="1600">
                <a:solidFill>
                  <a:schemeClr val="accent6"/>
                </a:solidFill>
              </a:defRPr>
            </a:lvl5pPr>
            <a:lvl6pPr marL="3657509" lvl="5" indent="-406390" algn="l" rtl="0">
              <a:lnSpc>
                <a:spcPct val="90000"/>
              </a:lnSpc>
              <a:spcBef>
                <a:spcPts val="400"/>
              </a:spcBef>
              <a:spcAft>
                <a:spcPts val="0"/>
              </a:spcAft>
              <a:buClr>
                <a:schemeClr val="accent6"/>
              </a:buClr>
              <a:buSzPts val="1200"/>
              <a:buChar char="◦"/>
              <a:defRPr sz="1600">
                <a:solidFill>
                  <a:schemeClr val="accent6"/>
                </a:solidFill>
              </a:defRPr>
            </a:lvl6pPr>
            <a:lvl7pPr marL="4267093" lvl="6" indent="-406390" algn="l" rtl="0">
              <a:lnSpc>
                <a:spcPct val="90000"/>
              </a:lnSpc>
              <a:spcBef>
                <a:spcPts val="400"/>
              </a:spcBef>
              <a:spcAft>
                <a:spcPts val="0"/>
              </a:spcAft>
              <a:buClr>
                <a:schemeClr val="accent6"/>
              </a:buClr>
              <a:buSzPts val="1200"/>
              <a:buChar char="◦"/>
              <a:defRPr sz="1600">
                <a:solidFill>
                  <a:schemeClr val="accent6"/>
                </a:solidFill>
              </a:defRPr>
            </a:lvl7pPr>
            <a:lvl8pPr marL="4876678" lvl="7" indent="-406390" algn="l" rtl="0">
              <a:lnSpc>
                <a:spcPct val="90000"/>
              </a:lnSpc>
              <a:spcBef>
                <a:spcPts val="400"/>
              </a:spcBef>
              <a:spcAft>
                <a:spcPts val="0"/>
              </a:spcAft>
              <a:buClr>
                <a:schemeClr val="accent6"/>
              </a:buClr>
              <a:buSzPts val="1200"/>
              <a:buChar char="◦"/>
              <a:defRPr sz="1600">
                <a:solidFill>
                  <a:schemeClr val="accent6"/>
                </a:solidFill>
              </a:defRPr>
            </a:lvl8pPr>
            <a:lvl9pPr marL="5486263" lvl="8" indent="-406390" algn="l" rtl="0">
              <a:lnSpc>
                <a:spcPct val="90000"/>
              </a:lnSpc>
              <a:spcBef>
                <a:spcPts val="400"/>
              </a:spcBef>
              <a:spcAft>
                <a:spcPts val="400"/>
              </a:spcAft>
              <a:buClr>
                <a:schemeClr val="accent6"/>
              </a:buClr>
              <a:buSzPts val="1200"/>
              <a:buChar char="◦"/>
              <a:defRPr sz="1600">
                <a:solidFill>
                  <a:schemeClr val="accent6"/>
                </a:solidFill>
              </a:defRPr>
            </a:lvl9pPr>
          </a:lstStyle>
          <a:p>
            <a:endParaRPr/>
          </a:p>
        </p:txBody>
      </p:sp>
      <p:sp>
        <p:nvSpPr>
          <p:cNvPr id="110" name="Google Shape;110;p21"/>
          <p:cNvSpPr txBox="1">
            <a:spLocks noGrp="1"/>
          </p:cNvSpPr>
          <p:nvPr>
            <p:ph type="title"/>
          </p:nvPr>
        </p:nvSpPr>
        <p:spPr>
          <a:xfrm>
            <a:off x="629200" y="273767"/>
            <a:ext cx="10962800" cy="10236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chemeClr val="dk2"/>
              </a:buClr>
              <a:buSzPts val="3600"/>
              <a:buFont typeface="Lato"/>
              <a:buNone/>
              <a:defRPr b="1">
                <a:solidFill>
                  <a:schemeClr val="dk2"/>
                </a:solidFill>
                <a:latin typeface="Lato"/>
                <a:ea typeface="Lato"/>
                <a:cs typeface="Lato"/>
                <a:sym typeface="Lato"/>
              </a:defRPr>
            </a:lvl1pPr>
            <a:lvl2pPr lvl="1" algn="l" rtl="0">
              <a:lnSpc>
                <a:spcPct val="100000"/>
              </a:lnSpc>
              <a:spcBef>
                <a:spcPts val="0"/>
              </a:spcBef>
              <a:spcAft>
                <a:spcPts val="0"/>
              </a:spcAft>
              <a:buSzPts val="1100"/>
              <a:buFont typeface="Lato"/>
              <a:buNone/>
              <a:defRPr b="1">
                <a:latin typeface="Lato"/>
                <a:ea typeface="Lato"/>
                <a:cs typeface="Lato"/>
                <a:sym typeface="Lato"/>
              </a:defRPr>
            </a:lvl2pPr>
            <a:lvl3pPr lvl="2" algn="l" rtl="0">
              <a:lnSpc>
                <a:spcPct val="100000"/>
              </a:lnSpc>
              <a:spcBef>
                <a:spcPts val="0"/>
              </a:spcBef>
              <a:spcAft>
                <a:spcPts val="0"/>
              </a:spcAft>
              <a:buSzPts val="1100"/>
              <a:buFont typeface="Lato"/>
              <a:buNone/>
              <a:defRPr b="1">
                <a:latin typeface="Lato"/>
                <a:ea typeface="Lato"/>
                <a:cs typeface="Lato"/>
                <a:sym typeface="Lato"/>
              </a:defRPr>
            </a:lvl3pPr>
            <a:lvl4pPr lvl="3" algn="l" rtl="0">
              <a:lnSpc>
                <a:spcPct val="100000"/>
              </a:lnSpc>
              <a:spcBef>
                <a:spcPts val="0"/>
              </a:spcBef>
              <a:spcAft>
                <a:spcPts val="0"/>
              </a:spcAft>
              <a:buSzPts val="1100"/>
              <a:buFont typeface="Lato"/>
              <a:buNone/>
              <a:defRPr b="1">
                <a:latin typeface="Lato"/>
                <a:ea typeface="Lato"/>
                <a:cs typeface="Lato"/>
                <a:sym typeface="Lato"/>
              </a:defRPr>
            </a:lvl4pPr>
            <a:lvl5pPr lvl="4" algn="l" rtl="0">
              <a:lnSpc>
                <a:spcPct val="100000"/>
              </a:lnSpc>
              <a:spcBef>
                <a:spcPts val="0"/>
              </a:spcBef>
              <a:spcAft>
                <a:spcPts val="0"/>
              </a:spcAft>
              <a:buSzPts val="1100"/>
              <a:buFont typeface="Lato"/>
              <a:buNone/>
              <a:defRPr b="1">
                <a:latin typeface="Lato"/>
                <a:ea typeface="Lato"/>
                <a:cs typeface="Lato"/>
                <a:sym typeface="Lato"/>
              </a:defRPr>
            </a:lvl5pPr>
            <a:lvl6pPr lvl="5" algn="l" rtl="0">
              <a:lnSpc>
                <a:spcPct val="100000"/>
              </a:lnSpc>
              <a:spcBef>
                <a:spcPts val="0"/>
              </a:spcBef>
              <a:spcAft>
                <a:spcPts val="0"/>
              </a:spcAft>
              <a:buSzPts val="1100"/>
              <a:buFont typeface="Lato"/>
              <a:buNone/>
              <a:defRPr b="1">
                <a:latin typeface="Lato"/>
                <a:ea typeface="Lato"/>
                <a:cs typeface="Lato"/>
                <a:sym typeface="Lato"/>
              </a:defRPr>
            </a:lvl6pPr>
            <a:lvl7pPr lvl="6" algn="l" rtl="0">
              <a:lnSpc>
                <a:spcPct val="100000"/>
              </a:lnSpc>
              <a:spcBef>
                <a:spcPts val="0"/>
              </a:spcBef>
              <a:spcAft>
                <a:spcPts val="0"/>
              </a:spcAft>
              <a:buSzPts val="1100"/>
              <a:buFont typeface="Lato"/>
              <a:buNone/>
              <a:defRPr b="1">
                <a:latin typeface="Lato"/>
                <a:ea typeface="Lato"/>
                <a:cs typeface="Lato"/>
                <a:sym typeface="Lato"/>
              </a:defRPr>
            </a:lvl7pPr>
            <a:lvl8pPr lvl="7" algn="l" rtl="0">
              <a:lnSpc>
                <a:spcPct val="100000"/>
              </a:lnSpc>
              <a:spcBef>
                <a:spcPts val="0"/>
              </a:spcBef>
              <a:spcAft>
                <a:spcPts val="0"/>
              </a:spcAft>
              <a:buSzPts val="1100"/>
              <a:buFont typeface="Lato"/>
              <a:buNone/>
              <a:defRPr b="1">
                <a:latin typeface="Lato"/>
                <a:ea typeface="Lato"/>
                <a:cs typeface="Lato"/>
                <a:sym typeface="Lato"/>
              </a:defRPr>
            </a:lvl8pPr>
            <a:lvl9pPr lvl="8" algn="l" rtl="0">
              <a:lnSpc>
                <a:spcPct val="100000"/>
              </a:lnSpc>
              <a:spcBef>
                <a:spcPts val="0"/>
              </a:spcBef>
              <a:spcAft>
                <a:spcPts val="0"/>
              </a:spcAft>
              <a:buSzPts val="1100"/>
              <a:buFont typeface="Lato"/>
              <a:buNone/>
              <a:defRPr b="1">
                <a:latin typeface="Lato"/>
                <a:ea typeface="Lato"/>
                <a:cs typeface="Lato"/>
                <a:sym typeface="Lato"/>
              </a:defRPr>
            </a:lvl9pPr>
          </a:lstStyle>
          <a:p>
            <a:endParaRPr/>
          </a:p>
        </p:txBody>
      </p:sp>
      <p:sp>
        <p:nvSpPr>
          <p:cNvPr id="111" name="Google Shape;111;p21"/>
          <p:cNvSpPr txBox="1">
            <a:spLocks noGrp="1"/>
          </p:cNvSpPr>
          <p:nvPr>
            <p:ph type="body" idx="2"/>
          </p:nvPr>
        </p:nvSpPr>
        <p:spPr>
          <a:xfrm>
            <a:off x="629200" y="1644367"/>
            <a:ext cx="2526800" cy="3613600"/>
          </a:xfrm>
          <a:prstGeom prst="rect">
            <a:avLst/>
          </a:prstGeom>
          <a:noFill/>
          <a:ln>
            <a:noFill/>
          </a:ln>
        </p:spPr>
        <p:txBody>
          <a:bodyPr spcFirstLastPara="1" wrap="square" lIns="0" tIns="34275" rIns="0" bIns="34275" anchor="t" anchorCtr="0">
            <a:normAutofit/>
          </a:bodyPr>
          <a:lstStyle>
            <a:lvl1pPr marL="609585" lvl="0" indent="-431789" algn="l" rtl="0">
              <a:lnSpc>
                <a:spcPct val="90000"/>
              </a:lnSpc>
              <a:spcBef>
                <a:spcPts val="1200"/>
              </a:spcBef>
              <a:spcAft>
                <a:spcPts val="0"/>
              </a:spcAft>
              <a:buClr>
                <a:schemeClr val="accent6"/>
              </a:buClr>
              <a:buSzPts val="1500"/>
              <a:buChar char=" "/>
              <a:defRPr>
                <a:solidFill>
                  <a:schemeClr val="accent6"/>
                </a:solidFill>
              </a:defRPr>
            </a:lvl1pPr>
            <a:lvl2pPr marL="1219170" lvl="1" indent="-423323" algn="l" rtl="0">
              <a:lnSpc>
                <a:spcPct val="90000"/>
              </a:lnSpc>
              <a:spcBef>
                <a:spcPts val="267"/>
              </a:spcBef>
              <a:spcAft>
                <a:spcPts val="0"/>
              </a:spcAft>
              <a:buClr>
                <a:schemeClr val="accent6"/>
              </a:buClr>
              <a:buSzPts val="1400"/>
              <a:buChar char="◦"/>
              <a:defRPr>
                <a:solidFill>
                  <a:schemeClr val="accent6"/>
                </a:solidFill>
              </a:defRPr>
            </a:lvl2pPr>
            <a:lvl3pPr marL="1828754" lvl="2" indent="-406390" algn="l" rtl="0">
              <a:lnSpc>
                <a:spcPct val="90000"/>
              </a:lnSpc>
              <a:spcBef>
                <a:spcPts val="400"/>
              </a:spcBef>
              <a:spcAft>
                <a:spcPts val="0"/>
              </a:spcAft>
              <a:buClr>
                <a:schemeClr val="accent6"/>
              </a:buClr>
              <a:buSzPts val="1200"/>
              <a:buChar char="◦"/>
              <a:defRPr sz="1600">
                <a:solidFill>
                  <a:schemeClr val="accent6"/>
                </a:solidFill>
              </a:defRPr>
            </a:lvl3pPr>
            <a:lvl4pPr marL="2438339" lvl="3" indent="-406390" algn="l" rtl="0">
              <a:lnSpc>
                <a:spcPct val="90000"/>
              </a:lnSpc>
              <a:spcBef>
                <a:spcPts val="400"/>
              </a:spcBef>
              <a:spcAft>
                <a:spcPts val="0"/>
              </a:spcAft>
              <a:buClr>
                <a:schemeClr val="accent6"/>
              </a:buClr>
              <a:buSzPts val="1200"/>
              <a:buChar char="◦"/>
              <a:defRPr sz="1600">
                <a:solidFill>
                  <a:schemeClr val="accent6"/>
                </a:solidFill>
              </a:defRPr>
            </a:lvl4pPr>
            <a:lvl5pPr marL="3047924" lvl="4" indent="-406390" algn="l" rtl="0">
              <a:lnSpc>
                <a:spcPct val="90000"/>
              </a:lnSpc>
              <a:spcBef>
                <a:spcPts val="400"/>
              </a:spcBef>
              <a:spcAft>
                <a:spcPts val="0"/>
              </a:spcAft>
              <a:buClr>
                <a:schemeClr val="accent6"/>
              </a:buClr>
              <a:buSzPts val="1200"/>
              <a:buChar char="◦"/>
              <a:defRPr sz="1600">
                <a:solidFill>
                  <a:schemeClr val="accent6"/>
                </a:solidFill>
              </a:defRPr>
            </a:lvl5pPr>
            <a:lvl6pPr marL="3657509" lvl="5" indent="-406390" algn="l" rtl="0">
              <a:lnSpc>
                <a:spcPct val="90000"/>
              </a:lnSpc>
              <a:spcBef>
                <a:spcPts val="400"/>
              </a:spcBef>
              <a:spcAft>
                <a:spcPts val="0"/>
              </a:spcAft>
              <a:buClr>
                <a:schemeClr val="accent6"/>
              </a:buClr>
              <a:buSzPts val="1200"/>
              <a:buChar char="◦"/>
              <a:defRPr sz="1600">
                <a:solidFill>
                  <a:schemeClr val="accent6"/>
                </a:solidFill>
              </a:defRPr>
            </a:lvl6pPr>
            <a:lvl7pPr marL="4267093" lvl="6" indent="-406390" algn="l" rtl="0">
              <a:lnSpc>
                <a:spcPct val="90000"/>
              </a:lnSpc>
              <a:spcBef>
                <a:spcPts val="400"/>
              </a:spcBef>
              <a:spcAft>
                <a:spcPts val="0"/>
              </a:spcAft>
              <a:buClr>
                <a:schemeClr val="accent6"/>
              </a:buClr>
              <a:buSzPts val="1200"/>
              <a:buChar char="◦"/>
              <a:defRPr sz="1600">
                <a:solidFill>
                  <a:schemeClr val="accent6"/>
                </a:solidFill>
              </a:defRPr>
            </a:lvl7pPr>
            <a:lvl8pPr marL="4876678" lvl="7" indent="-406390" algn="l" rtl="0">
              <a:lnSpc>
                <a:spcPct val="90000"/>
              </a:lnSpc>
              <a:spcBef>
                <a:spcPts val="400"/>
              </a:spcBef>
              <a:spcAft>
                <a:spcPts val="0"/>
              </a:spcAft>
              <a:buClr>
                <a:schemeClr val="accent6"/>
              </a:buClr>
              <a:buSzPts val="1200"/>
              <a:buChar char="◦"/>
              <a:defRPr sz="1600">
                <a:solidFill>
                  <a:schemeClr val="accent6"/>
                </a:solidFill>
              </a:defRPr>
            </a:lvl8pPr>
            <a:lvl9pPr marL="5486263" lvl="8" indent="-406390" algn="l" rtl="0">
              <a:lnSpc>
                <a:spcPct val="90000"/>
              </a:lnSpc>
              <a:spcBef>
                <a:spcPts val="400"/>
              </a:spcBef>
              <a:spcAft>
                <a:spcPts val="400"/>
              </a:spcAft>
              <a:buClr>
                <a:schemeClr val="accent6"/>
              </a:buClr>
              <a:buSzPts val="1200"/>
              <a:buChar char="◦"/>
              <a:defRPr sz="1600">
                <a:solidFill>
                  <a:schemeClr val="accent6"/>
                </a:solidFill>
              </a:defRPr>
            </a:lvl9pPr>
          </a:lstStyle>
          <a:p>
            <a:endParaRPr/>
          </a:p>
        </p:txBody>
      </p:sp>
      <p:sp>
        <p:nvSpPr>
          <p:cNvPr id="112" name="Google Shape;112;p21"/>
          <p:cNvSpPr txBox="1">
            <a:spLocks noGrp="1"/>
          </p:cNvSpPr>
          <p:nvPr>
            <p:ph type="body" idx="3"/>
          </p:nvPr>
        </p:nvSpPr>
        <p:spPr>
          <a:xfrm>
            <a:off x="3535629" y="1644367"/>
            <a:ext cx="2616400" cy="3613600"/>
          </a:xfrm>
          <a:prstGeom prst="rect">
            <a:avLst/>
          </a:prstGeom>
          <a:noFill/>
          <a:ln>
            <a:noFill/>
          </a:ln>
        </p:spPr>
        <p:txBody>
          <a:bodyPr spcFirstLastPara="1" wrap="square" lIns="0" tIns="34275" rIns="0" bIns="34275" anchor="t" anchorCtr="0">
            <a:normAutofit/>
          </a:bodyPr>
          <a:lstStyle>
            <a:lvl1pPr marL="609585" lvl="0" indent="-431789" algn="l" rtl="0">
              <a:lnSpc>
                <a:spcPct val="90000"/>
              </a:lnSpc>
              <a:spcBef>
                <a:spcPts val="1200"/>
              </a:spcBef>
              <a:spcAft>
                <a:spcPts val="0"/>
              </a:spcAft>
              <a:buClr>
                <a:schemeClr val="accent6"/>
              </a:buClr>
              <a:buSzPts val="1500"/>
              <a:buChar char=" "/>
              <a:defRPr>
                <a:solidFill>
                  <a:schemeClr val="accent6"/>
                </a:solidFill>
              </a:defRPr>
            </a:lvl1pPr>
            <a:lvl2pPr marL="1219170" lvl="1" indent="-423323" algn="l" rtl="0">
              <a:lnSpc>
                <a:spcPct val="90000"/>
              </a:lnSpc>
              <a:spcBef>
                <a:spcPts val="267"/>
              </a:spcBef>
              <a:spcAft>
                <a:spcPts val="0"/>
              </a:spcAft>
              <a:buClr>
                <a:schemeClr val="accent6"/>
              </a:buClr>
              <a:buSzPts val="1400"/>
              <a:buChar char="◦"/>
              <a:defRPr>
                <a:solidFill>
                  <a:schemeClr val="accent6"/>
                </a:solidFill>
              </a:defRPr>
            </a:lvl2pPr>
            <a:lvl3pPr marL="1828754" lvl="2" indent="-406390" algn="l" rtl="0">
              <a:lnSpc>
                <a:spcPct val="90000"/>
              </a:lnSpc>
              <a:spcBef>
                <a:spcPts val="400"/>
              </a:spcBef>
              <a:spcAft>
                <a:spcPts val="0"/>
              </a:spcAft>
              <a:buClr>
                <a:schemeClr val="accent6"/>
              </a:buClr>
              <a:buSzPts val="1200"/>
              <a:buChar char="◦"/>
              <a:defRPr sz="1600">
                <a:solidFill>
                  <a:schemeClr val="accent6"/>
                </a:solidFill>
              </a:defRPr>
            </a:lvl3pPr>
            <a:lvl4pPr marL="2438339" lvl="3" indent="-406390" algn="l" rtl="0">
              <a:lnSpc>
                <a:spcPct val="90000"/>
              </a:lnSpc>
              <a:spcBef>
                <a:spcPts val="400"/>
              </a:spcBef>
              <a:spcAft>
                <a:spcPts val="0"/>
              </a:spcAft>
              <a:buClr>
                <a:schemeClr val="accent6"/>
              </a:buClr>
              <a:buSzPts val="1200"/>
              <a:buChar char="◦"/>
              <a:defRPr sz="1600">
                <a:solidFill>
                  <a:schemeClr val="accent6"/>
                </a:solidFill>
              </a:defRPr>
            </a:lvl4pPr>
            <a:lvl5pPr marL="3047924" lvl="4" indent="-406390" algn="l" rtl="0">
              <a:lnSpc>
                <a:spcPct val="90000"/>
              </a:lnSpc>
              <a:spcBef>
                <a:spcPts val="400"/>
              </a:spcBef>
              <a:spcAft>
                <a:spcPts val="0"/>
              </a:spcAft>
              <a:buClr>
                <a:schemeClr val="accent6"/>
              </a:buClr>
              <a:buSzPts val="1200"/>
              <a:buChar char="◦"/>
              <a:defRPr sz="1600">
                <a:solidFill>
                  <a:schemeClr val="accent6"/>
                </a:solidFill>
              </a:defRPr>
            </a:lvl5pPr>
            <a:lvl6pPr marL="3657509" lvl="5" indent="-406390" algn="l" rtl="0">
              <a:lnSpc>
                <a:spcPct val="90000"/>
              </a:lnSpc>
              <a:spcBef>
                <a:spcPts val="400"/>
              </a:spcBef>
              <a:spcAft>
                <a:spcPts val="0"/>
              </a:spcAft>
              <a:buClr>
                <a:schemeClr val="accent6"/>
              </a:buClr>
              <a:buSzPts val="1200"/>
              <a:buChar char="◦"/>
              <a:defRPr sz="1600">
                <a:solidFill>
                  <a:schemeClr val="accent6"/>
                </a:solidFill>
              </a:defRPr>
            </a:lvl6pPr>
            <a:lvl7pPr marL="4267093" lvl="6" indent="-406390" algn="l" rtl="0">
              <a:lnSpc>
                <a:spcPct val="90000"/>
              </a:lnSpc>
              <a:spcBef>
                <a:spcPts val="400"/>
              </a:spcBef>
              <a:spcAft>
                <a:spcPts val="0"/>
              </a:spcAft>
              <a:buClr>
                <a:schemeClr val="accent6"/>
              </a:buClr>
              <a:buSzPts val="1200"/>
              <a:buChar char="◦"/>
              <a:defRPr sz="1600">
                <a:solidFill>
                  <a:schemeClr val="accent6"/>
                </a:solidFill>
              </a:defRPr>
            </a:lvl7pPr>
            <a:lvl8pPr marL="4876678" lvl="7" indent="-406390" algn="l" rtl="0">
              <a:lnSpc>
                <a:spcPct val="90000"/>
              </a:lnSpc>
              <a:spcBef>
                <a:spcPts val="400"/>
              </a:spcBef>
              <a:spcAft>
                <a:spcPts val="0"/>
              </a:spcAft>
              <a:buClr>
                <a:schemeClr val="accent6"/>
              </a:buClr>
              <a:buSzPts val="1200"/>
              <a:buChar char="◦"/>
              <a:defRPr sz="1600">
                <a:solidFill>
                  <a:schemeClr val="accent6"/>
                </a:solidFill>
              </a:defRPr>
            </a:lvl8pPr>
            <a:lvl9pPr marL="5486263" lvl="8" indent="-406390" algn="l" rtl="0">
              <a:lnSpc>
                <a:spcPct val="90000"/>
              </a:lnSpc>
              <a:spcBef>
                <a:spcPts val="400"/>
              </a:spcBef>
              <a:spcAft>
                <a:spcPts val="400"/>
              </a:spcAft>
              <a:buClr>
                <a:schemeClr val="accent6"/>
              </a:buClr>
              <a:buSzPts val="1200"/>
              <a:buChar char="◦"/>
              <a:defRPr sz="1600">
                <a:solidFill>
                  <a:schemeClr val="accent6"/>
                </a:solidFill>
              </a:defRPr>
            </a:lvl9pPr>
          </a:lstStyle>
          <a:p>
            <a:endParaRPr/>
          </a:p>
        </p:txBody>
      </p:sp>
      <p:sp>
        <p:nvSpPr>
          <p:cNvPr id="113" name="Google Shape;113;p21"/>
          <p:cNvSpPr txBox="1">
            <a:spLocks noGrp="1"/>
          </p:cNvSpPr>
          <p:nvPr>
            <p:ph type="sldNum" idx="12"/>
          </p:nvPr>
        </p:nvSpPr>
        <p:spPr>
          <a:xfrm>
            <a:off x="11364723" y="6362431"/>
            <a:ext cx="731600" cy="524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grpSp>
        <p:nvGrpSpPr>
          <p:cNvPr id="114" name="Google Shape;114;p21"/>
          <p:cNvGrpSpPr/>
          <p:nvPr/>
        </p:nvGrpSpPr>
        <p:grpSpPr>
          <a:xfrm>
            <a:off x="203201" y="6372599"/>
            <a:ext cx="4762500" cy="364800"/>
            <a:chOff x="152400" y="4779450"/>
            <a:chExt cx="3571875" cy="273600"/>
          </a:xfrm>
        </p:grpSpPr>
        <p:pic>
          <p:nvPicPr>
            <p:cNvPr id="115" name="Google Shape;115;p21"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116" name="Google Shape;116;p21"/>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
        <p:nvSpPr>
          <p:cNvPr id="117" name="Google Shape;117;p21"/>
          <p:cNvSpPr txBox="1">
            <a:spLocks noGrp="1"/>
          </p:cNvSpPr>
          <p:nvPr>
            <p:ph type="body" idx="4"/>
          </p:nvPr>
        </p:nvSpPr>
        <p:spPr>
          <a:xfrm>
            <a:off x="6531908" y="1644367"/>
            <a:ext cx="2616400" cy="3613600"/>
          </a:xfrm>
          <a:prstGeom prst="rect">
            <a:avLst/>
          </a:prstGeom>
          <a:noFill/>
          <a:ln>
            <a:noFill/>
          </a:ln>
        </p:spPr>
        <p:txBody>
          <a:bodyPr spcFirstLastPara="1" wrap="square" lIns="0" tIns="34275" rIns="0" bIns="34275" anchor="t" anchorCtr="0">
            <a:normAutofit/>
          </a:bodyPr>
          <a:lstStyle>
            <a:lvl1pPr marL="609585" lvl="0" indent="-431789" algn="l" rtl="0">
              <a:lnSpc>
                <a:spcPct val="90000"/>
              </a:lnSpc>
              <a:spcBef>
                <a:spcPts val="1200"/>
              </a:spcBef>
              <a:spcAft>
                <a:spcPts val="0"/>
              </a:spcAft>
              <a:buClr>
                <a:schemeClr val="accent6"/>
              </a:buClr>
              <a:buSzPts val="1500"/>
              <a:buChar char=" "/>
              <a:defRPr>
                <a:solidFill>
                  <a:schemeClr val="accent6"/>
                </a:solidFill>
              </a:defRPr>
            </a:lvl1pPr>
            <a:lvl2pPr marL="1219170" lvl="1" indent="-423323" algn="l" rtl="0">
              <a:lnSpc>
                <a:spcPct val="90000"/>
              </a:lnSpc>
              <a:spcBef>
                <a:spcPts val="267"/>
              </a:spcBef>
              <a:spcAft>
                <a:spcPts val="0"/>
              </a:spcAft>
              <a:buClr>
                <a:schemeClr val="accent6"/>
              </a:buClr>
              <a:buSzPts val="1400"/>
              <a:buChar char="◦"/>
              <a:defRPr>
                <a:solidFill>
                  <a:schemeClr val="accent6"/>
                </a:solidFill>
              </a:defRPr>
            </a:lvl2pPr>
            <a:lvl3pPr marL="1828754" lvl="2" indent="-406390" algn="l" rtl="0">
              <a:lnSpc>
                <a:spcPct val="90000"/>
              </a:lnSpc>
              <a:spcBef>
                <a:spcPts val="400"/>
              </a:spcBef>
              <a:spcAft>
                <a:spcPts val="0"/>
              </a:spcAft>
              <a:buClr>
                <a:schemeClr val="accent6"/>
              </a:buClr>
              <a:buSzPts val="1200"/>
              <a:buChar char="◦"/>
              <a:defRPr sz="1600">
                <a:solidFill>
                  <a:schemeClr val="accent6"/>
                </a:solidFill>
              </a:defRPr>
            </a:lvl3pPr>
            <a:lvl4pPr marL="2438339" lvl="3" indent="-406390" algn="l" rtl="0">
              <a:lnSpc>
                <a:spcPct val="90000"/>
              </a:lnSpc>
              <a:spcBef>
                <a:spcPts val="400"/>
              </a:spcBef>
              <a:spcAft>
                <a:spcPts val="0"/>
              </a:spcAft>
              <a:buClr>
                <a:schemeClr val="accent6"/>
              </a:buClr>
              <a:buSzPts val="1200"/>
              <a:buChar char="◦"/>
              <a:defRPr sz="1600">
                <a:solidFill>
                  <a:schemeClr val="accent6"/>
                </a:solidFill>
              </a:defRPr>
            </a:lvl4pPr>
            <a:lvl5pPr marL="3047924" lvl="4" indent="-406390" algn="l" rtl="0">
              <a:lnSpc>
                <a:spcPct val="90000"/>
              </a:lnSpc>
              <a:spcBef>
                <a:spcPts val="400"/>
              </a:spcBef>
              <a:spcAft>
                <a:spcPts val="0"/>
              </a:spcAft>
              <a:buClr>
                <a:schemeClr val="accent6"/>
              </a:buClr>
              <a:buSzPts val="1200"/>
              <a:buChar char="◦"/>
              <a:defRPr sz="1600">
                <a:solidFill>
                  <a:schemeClr val="accent6"/>
                </a:solidFill>
              </a:defRPr>
            </a:lvl5pPr>
            <a:lvl6pPr marL="3657509" lvl="5" indent="-406390" algn="l" rtl="0">
              <a:lnSpc>
                <a:spcPct val="90000"/>
              </a:lnSpc>
              <a:spcBef>
                <a:spcPts val="400"/>
              </a:spcBef>
              <a:spcAft>
                <a:spcPts val="0"/>
              </a:spcAft>
              <a:buClr>
                <a:schemeClr val="accent6"/>
              </a:buClr>
              <a:buSzPts val="1200"/>
              <a:buChar char="◦"/>
              <a:defRPr sz="1600">
                <a:solidFill>
                  <a:schemeClr val="accent6"/>
                </a:solidFill>
              </a:defRPr>
            </a:lvl6pPr>
            <a:lvl7pPr marL="4267093" lvl="6" indent="-406390" algn="l" rtl="0">
              <a:lnSpc>
                <a:spcPct val="90000"/>
              </a:lnSpc>
              <a:spcBef>
                <a:spcPts val="400"/>
              </a:spcBef>
              <a:spcAft>
                <a:spcPts val="0"/>
              </a:spcAft>
              <a:buClr>
                <a:schemeClr val="accent6"/>
              </a:buClr>
              <a:buSzPts val="1200"/>
              <a:buChar char="◦"/>
              <a:defRPr sz="1600">
                <a:solidFill>
                  <a:schemeClr val="accent6"/>
                </a:solidFill>
              </a:defRPr>
            </a:lvl7pPr>
            <a:lvl8pPr marL="4876678" lvl="7" indent="-406390" algn="l" rtl="0">
              <a:lnSpc>
                <a:spcPct val="90000"/>
              </a:lnSpc>
              <a:spcBef>
                <a:spcPts val="400"/>
              </a:spcBef>
              <a:spcAft>
                <a:spcPts val="0"/>
              </a:spcAft>
              <a:buClr>
                <a:schemeClr val="accent6"/>
              </a:buClr>
              <a:buSzPts val="1200"/>
              <a:buChar char="◦"/>
              <a:defRPr sz="1600">
                <a:solidFill>
                  <a:schemeClr val="accent6"/>
                </a:solidFill>
              </a:defRPr>
            </a:lvl8pPr>
            <a:lvl9pPr marL="5486263" lvl="8" indent="-406390" algn="l" rtl="0">
              <a:lnSpc>
                <a:spcPct val="90000"/>
              </a:lnSpc>
              <a:spcBef>
                <a:spcPts val="400"/>
              </a:spcBef>
              <a:spcAft>
                <a:spcPts val="400"/>
              </a:spcAft>
              <a:buClr>
                <a:schemeClr val="accent6"/>
              </a:buClr>
              <a:buSzPts val="1200"/>
              <a:buChar char="◦"/>
              <a:defRPr sz="1600">
                <a:solidFill>
                  <a:schemeClr val="accent6"/>
                </a:solidFill>
              </a:defRPr>
            </a:lvl9pPr>
          </a:lstStyle>
          <a:p>
            <a:endParaRPr/>
          </a:p>
        </p:txBody>
      </p:sp>
    </p:spTree>
    <p:extLst>
      <p:ext uri="{BB962C8B-B14F-4D97-AF65-F5344CB8AC3E}">
        <p14:creationId xmlns:p14="http://schemas.microsoft.com/office/powerpoint/2010/main" val="4214819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3">
  <p:cSld name="Caption 3">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76200" y="6298233"/>
            <a:ext cx="11176000" cy="320800"/>
          </a:xfrm>
          <a:prstGeom prst="rect">
            <a:avLst/>
          </a:prstGeom>
          <a:noFill/>
          <a:ln>
            <a:noFill/>
          </a:ln>
        </p:spPr>
        <p:txBody>
          <a:bodyPr spcFirstLastPara="1" wrap="square" lIns="0" tIns="34275" rIns="0" bIns="34275" anchor="ctr" anchorCtr="0">
            <a:normAutofit/>
          </a:bodyPr>
          <a:lstStyle>
            <a:lvl1pPr marL="609585" lvl="0" indent="-304792" algn="l" rtl="0">
              <a:lnSpc>
                <a:spcPct val="100000"/>
              </a:lnSpc>
              <a:spcBef>
                <a:spcPts val="1200"/>
              </a:spcBef>
              <a:spcAft>
                <a:spcPts val="0"/>
              </a:spcAft>
              <a:buClr>
                <a:schemeClr val="dk2"/>
              </a:buClr>
              <a:buSzPts val="1500"/>
              <a:buNone/>
              <a:defRPr b="1">
                <a:solidFill>
                  <a:schemeClr val="dk2"/>
                </a:solidFill>
              </a:defRPr>
            </a:lvl1pPr>
            <a:lvl2pPr marL="1219170" lvl="1" indent="-423323" algn="l" rtl="0">
              <a:lnSpc>
                <a:spcPct val="90000"/>
              </a:lnSpc>
              <a:spcBef>
                <a:spcPts val="267"/>
              </a:spcBef>
              <a:spcAft>
                <a:spcPts val="0"/>
              </a:spcAft>
              <a:buSzPts val="1400"/>
              <a:buChar char="◦"/>
              <a:defRPr/>
            </a:lvl2pPr>
            <a:lvl3pPr marL="1828754" lvl="2" indent="-397923" algn="l" rtl="0">
              <a:lnSpc>
                <a:spcPct val="90000"/>
              </a:lnSpc>
              <a:spcBef>
                <a:spcPts val="400"/>
              </a:spcBef>
              <a:spcAft>
                <a:spcPts val="0"/>
              </a:spcAft>
              <a:buSzPts val="1100"/>
              <a:buChar char="◦"/>
              <a:defRPr/>
            </a:lvl3pPr>
            <a:lvl4pPr marL="2438339" lvl="3" indent="-397923" algn="l" rtl="0">
              <a:lnSpc>
                <a:spcPct val="90000"/>
              </a:lnSpc>
              <a:spcBef>
                <a:spcPts val="400"/>
              </a:spcBef>
              <a:spcAft>
                <a:spcPts val="0"/>
              </a:spcAft>
              <a:buSzPts val="1100"/>
              <a:buChar char="◦"/>
              <a:defRPr/>
            </a:lvl4pPr>
            <a:lvl5pPr marL="3047924" lvl="4" indent="-397923" algn="l" rtl="0">
              <a:lnSpc>
                <a:spcPct val="90000"/>
              </a:lnSpc>
              <a:spcBef>
                <a:spcPts val="400"/>
              </a:spcBef>
              <a:spcAft>
                <a:spcPts val="0"/>
              </a:spcAft>
              <a:buSzPts val="1100"/>
              <a:buChar char="◦"/>
              <a:defRPr/>
            </a:lvl5pPr>
            <a:lvl6pPr marL="3657509" lvl="5" indent="-397923" algn="l" rtl="0">
              <a:lnSpc>
                <a:spcPct val="90000"/>
              </a:lnSpc>
              <a:spcBef>
                <a:spcPts val="400"/>
              </a:spcBef>
              <a:spcAft>
                <a:spcPts val="0"/>
              </a:spcAft>
              <a:buSzPts val="1100"/>
              <a:buChar char="◦"/>
              <a:defRPr/>
            </a:lvl6pPr>
            <a:lvl7pPr marL="4267093" lvl="6" indent="-397923" algn="l" rtl="0">
              <a:lnSpc>
                <a:spcPct val="90000"/>
              </a:lnSpc>
              <a:spcBef>
                <a:spcPts val="400"/>
              </a:spcBef>
              <a:spcAft>
                <a:spcPts val="0"/>
              </a:spcAft>
              <a:buSzPts val="1100"/>
              <a:buChar char="◦"/>
              <a:defRPr/>
            </a:lvl7pPr>
            <a:lvl8pPr marL="4876678" lvl="7" indent="-397923" algn="l" rtl="0">
              <a:lnSpc>
                <a:spcPct val="90000"/>
              </a:lnSpc>
              <a:spcBef>
                <a:spcPts val="400"/>
              </a:spcBef>
              <a:spcAft>
                <a:spcPts val="0"/>
              </a:spcAft>
              <a:buSzPts val="1100"/>
              <a:buChar char="◦"/>
              <a:defRPr/>
            </a:lvl8pPr>
            <a:lvl9pPr marL="5486263" lvl="8" indent="-397923" algn="l" rtl="0">
              <a:lnSpc>
                <a:spcPct val="90000"/>
              </a:lnSpc>
              <a:spcBef>
                <a:spcPts val="400"/>
              </a:spcBef>
              <a:spcAft>
                <a:spcPts val="400"/>
              </a:spcAft>
              <a:buSzPts val="1100"/>
              <a:buChar char="◦"/>
              <a:defRPr/>
            </a:lvl9pPr>
          </a:lstStyle>
          <a:p>
            <a:endParaRPr/>
          </a:p>
        </p:txBody>
      </p:sp>
      <p:sp>
        <p:nvSpPr>
          <p:cNvPr id="120" name="Google Shape;120;p22"/>
          <p:cNvSpPr txBox="1">
            <a:spLocks noGrp="1"/>
          </p:cNvSpPr>
          <p:nvPr>
            <p:ph type="sldNum" idx="12"/>
          </p:nvPr>
        </p:nvSpPr>
        <p:spPr>
          <a:xfrm>
            <a:off x="11364723" y="6260831"/>
            <a:ext cx="731600" cy="524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0512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 top">
  <p:cSld name="Title and three columns - top">
    <p:spTree>
      <p:nvGrpSpPr>
        <p:cNvPr id="1" name="Shape 121"/>
        <p:cNvGrpSpPr/>
        <p:nvPr/>
      </p:nvGrpSpPr>
      <p:grpSpPr>
        <a:xfrm>
          <a:off x="0" y="0"/>
          <a:ext cx="0" cy="0"/>
          <a:chOff x="0" y="0"/>
          <a:chExt cx="0" cy="0"/>
        </a:xfrm>
      </p:grpSpPr>
      <p:sp>
        <p:nvSpPr>
          <p:cNvPr id="122" name="Google Shape;122;p23"/>
          <p:cNvSpPr txBox="1">
            <a:spLocks noGrp="1"/>
          </p:cNvSpPr>
          <p:nvPr>
            <p:ph type="body" idx="1"/>
          </p:nvPr>
        </p:nvSpPr>
        <p:spPr>
          <a:xfrm>
            <a:off x="8357128" y="1644367"/>
            <a:ext cx="3425600" cy="3613600"/>
          </a:xfrm>
          <a:prstGeom prst="rect">
            <a:avLst/>
          </a:prstGeom>
          <a:noFill/>
          <a:ln>
            <a:noFill/>
          </a:ln>
        </p:spPr>
        <p:txBody>
          <a:bodyPr spcFirstLastPara="1" wrap="square" lIns="0" tIns="34275" rIns="0" bIns="34275" anchor="t" anchorCtr="0">
            <a:normAutofit/>
          </a:bodyPr>
          <a:lstStyle>
            <a:lvl1pPr marL="609585" lvl="0" indent="-431789" algn="l" rtl="0">
              <a:lnSpc>
                <a:spcPct val="90000"/>
              </a:lnSpc>
              <a:spcBef>
                <a:spcPts val="1200"/>
              </a:spcBef>
              <a:spcAft>
                <a:spcPts val="0"/>
              </a:spcAft>
              <a:buClr>
                <a:schemeClr val="accent6"/>
              </a:buClr>
              <a:buSzPts val="1500"/>
              <a:buChar char=" "/>
              <a:defRPr>
                <a:solidFill>
                  <a:schemeClr val="accent6"/>
                </a:solidFill>
              </a:defRPr>
            </a:lvl1pPr>
            <a:lvl2pPr marL="1219170" lvl="1" indent="-423323" algn="l" rtl="0">
              <a:lnSpc>
                <a:spcPct val="90000"/>
              </a:lnSpc>
              <a:spcBef>
                <a:spcPts val="267"/>
              </a:spcBef>
              <a:spcAft>
                <a:spcPts val="0"/>
              </a:spcAft>
              <a:buClr>
                <a:schemeClr val="accent6"/>
              </a:buClr>
              <a:buSzPts val="1400"/>
              <a:buChar char="◦"/>
              <a:defRPr>
                <a:solidFill>
                  <a:schemeClr val="accent6"/>
                </a:solidFill>
              </a:defRPr>
            </a:lvl2pPr>
            <a:lvl3pPr marL="1828754" lvl="2" indent="-406390" algn="l" rtl="0">
              <a:lnSpc>
                <a:spcPct val="90000"/>
              </a:lnSpc>
              <a:spcBef>
                <a:spcPts val="400"/>
              </a:spcBef>
              <a:spcAft>
                <a:spcPts val="0"/>
              </a:spcAft>
              <a:buClr>
                <a:schemeClr val="accent6"/>
              </a:buClr>
              <a:buSzPts val="1200"/>
              <a:buChar char="◦"/>
              <a:defRPr sz="1600">
                <a:solidFill>
                  <a:schemeClr val="accent6"/>
                </a:solidFill>
              </a:defRPr>
            </a:lvl3pPr>
            <a:lvl4pPr marL="2438339" lvl="3" indent="-406390" algn="l" rtl="0">
              <a:lnSpc>
                <a:spcPct val="90000"/>
              </a:lnSpc>
              <a:spcBef>
                <a:spcPts val="400"/>
              </a:spcBef>
              <a:spcAft>
                <a:spcPts val="0"/>
              </a:spcAft>
              <a:buClr>
                <a:schemeClr val="accent6"/>
              </a:buClr>
              <a:buSzPts val="1200"/>
              <a:buChar char="◦"/>
              <a:defRPr sz="1600">
                <a:solidFill>
                  <a:schemeClr val="accent6"/>
                </a:solidFill>
              </a:defRPr>
            </a:lvl4pPr>
            <a:lvl5pPr marL="3047924" lvl="4" indent="-406390" algn="l" rtl="0">
              <a:lnSpc>
                <a:spcPct val="90000"/>
              </a:lnSpc>
              <a:spcBef>
                <a:spcPts val="400"/>
              </a:spcBef>
              <a:spcAft>
                <a:spcPts val="0"/>
              </a:spcAft>
              <a:buClr>
                <a:schemeClr val="accent6"/>
              </a:buClr>
              <a:buSzPts val="1200"/>
              <a:buChar char="◦"/>
              <a:defRPr sz="1600">
                <a:solidFill>
                  <a:schemeClr val="accent6"/>
                </a:solidFill>
              </a:defRPr>
            </a:lvl5pPr>
            <a:lvl6pPr marL="3657509" lvl="5" indent="-406390" algn="l" rtl="0">
              <a:lnSpc>
                <a:spcPct val="90000"/>
              </a:lnSpc>
              <a:spcBef>
                <a:spcPts val="400"/>
              </a:spcBef>
              <a:spcAft>
                <a:spcPts val="0"/>
              </a:spcAft>
              <a:buClr>
                <a:schemeClr val="accent6"/>
              </a:buClr>
              <a:buSzPts val="1200"/>
              <a:buChar char="◦"/>
              <a:defRPr sz="1600">
                <a:solidFill>
                  <a:schemeClr val="accent6"/>
                </a:solidFill>
              </a:defRPr>
            </a:lvl6pPr>
            <a:lvl7pPr marL="4267093" lvl="6" indent="-406390" algn="l" rtl="0">
              <a:lnSpc>
                <a:spcPct val="90000"/>
              </a:lnSpc>
              <a:spcBef>
                <a:spcPts val="400"/>
              </a:spcBef>
              <a:spcAft>
                <a:spcPts val="0"/>
              </a:spcAft>
              <a:buClr>
                <a:schemeClr val="accent6"/>
              </a:buClr>
              <a:buSzPts val="1200"/>
              <a:buChar char="◦"/>
              <a:defRPr sz="1600">
                <a:solidFill>
                  <a:schemeClr val="accent6"/>
                </a:solidFill>
              </a:defRPr>
            </a:lvl7pPr>
            <a:lvl8pPr marL="4876678" lvl="7" indent="-406390" algn="l" rtl="0">
              <a:lnSpc>
                <a:spcPct val="90000"/>
              </a:lnSpc>
              <a:spcBef>
                <a:spcPts val="400"/>
              </a:spcBef>
              <a:spcAft>
                <a:spcPts val="0"/>
              </a:spcAft>
              <a:buClr>
                <a:schemeClr val="accent6"/>
              </a:buClr>
              <a:buSzPts val="1200"/>
              <a:buChar char="◦"/>
              <a:defRPr sz="1600">
                <a:solidFill>
                  <a:schemeClr val="accent6"/>
                </a:solidFill>
              </a:defRPr>
            </a:lvl8pPr>
            <a:lvl9pPr marL="5486263" lvl="8" indent="-406390" algn="l" rtl="0">
              <a:lnSpc>
                <a:spcPct val="90000"/>
              </a:lnSpc>
              <a:spcBef>
                <a:spcPts val="400"/>
              </a:spcBef>
              <a:spcAft>
                <a:spcPts val="400"/>
              </a:spcAft>
              <a:buClr>
                <a:schemeClr val="accent6"/>
              </a:buClr>
              <a:buSzPts val="1200"/>
              <a:buChar char="◦"/>
              <a:defRPr sz="1600">
                <a:solidFill>
                  <a:schemeClr val="accent6"/>
                </a:solidFill>
              </a:defRPr>
            </a:lvl9pPr>
          </a:lstStyle>
          <a:p>
            <a:endParaRPr/>
          </a:p>
        </p:txBody>
      </p:sp>
      <p:sp>
        <p:nvSpPr>
          <p:cNvPr id="123" name="Google Shape;123;p23"/>
          <p:cNvSpPr txBox="1">
            <a:spLocks noGrp="1"/>
          </p:cNvSpPr>
          <p:nvPr>
            <p:ph type="title"/>
          </p:nvPr>
        </p:nvSpPr>
        <p:spPr>
          <a:xfrm>
            <a:off x="629200" y="273767"/>
            <a:ext cx="10962800" cy="10236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chemeClr val="dk2"/>
              </a:buClr>
              <a:buSzPts val="3600"/>
              <a:buFont typeface="Lato"/>
              <a:buNone/>
              <a:defRPr b="1">
                <a:solidFill>
                  <a:schemeClr val="dk2"/>
                </a:solidFill>
                <a:latin typeface="Lato"/>
                <a:ea typeface="Lato"/>
                <a:cs typeface="Lato"/>
                <a:sym typeface="Lato"/>
              </a:defRPr>
            </a:lvl1pPr>
            <a:lvl2pPr lvl="1" algn="l" rtl="0">
              <a:lnSpc>
                <a:spcPct val="100000"/>
              </a:lnSpc>
              <a:spcBef>
                <a:spcPts val="0"/>
              </a:spcBef>
              <a:spcAft>
                <a:spcPts val="0"/>
              </a:spcAft>
              <a:buClr>
                <a:schemeClr val="dk2"/>
              </a:buClr>
              <a:buSzPts val="1100"/>
              <a:buFont typeface="Lato"/>
              <a:buNone/>
              <a:defRPr b="1">
                <a:solidFill>
                  <a:schemeClr val="dk2"/>
                </a:solidFill>
                <a:latin typeface="Lato"/>
                <a:ea typeface="Lato"/>
                <a:cs typeface="Lato"/>
                <a:sym typeface="Lato"/>
              </a:defRPr>
            </a:lvl2pPr>
            <a:lvl3pPr lvl="2" algn="l" rtl="0">
              <a:lnSpc>
                <a:spcPct val="100000"/>
              </a:lnSpc>
              <a:spcBef>
                <a:spcPts val="0"/>
              </a:spcBef>
              <a:spcAft>
                <a:spcPts val="0"/>
              </a:spcAft>
              <a:buClr>
                <a:schemeClr val="dk2"/>
              </a:buClr>
              <a:buSzPts val="1100"/>
              <a:buFont typeface="Lato"/>
              <a:buNone/>
              <a:defRPr b="1">
                <a:solidFill>
                  <a:schemeClr val="dk2"/>
                </a:solidFill>
                <a:latin typeface="Lato"/>
                <a:ea typeface="Lato"/>
                <a:cs typeface="Lato"/>
                <a:sym typeface="Lato"/>
              </a:defRPr>
            </a:lvl3pPr>
            <a:lvl4pPr lvl="3" algn="l" rtl="0">
              <a:lnSpc>
                <a:spcPct val="100000"/>
              </a:lnSpc>
              <a:spcBef>
                <a:spcPts val="0"/>
              </a:spcBef>
              <a:spcAft>
                <a:spcPts val="0"/>
              </a:spcAft>
              <a:buClr>
                <a:schemeClr val="dk2"/>
              </a:buClr>
              <a:buSzPts val="1100"/>
              <a:buFont typeface="Lato"/>
              <a:buNone/>
              <a:defRPr b="1">
                <a:solidFill>
                  <a:schemeClr val="dk2"/>
                </a:solidFill>
                <a:latin typeface="Lato"/>
                <a:ea typeface="Lato"/>
                <a:cs typeface="Lato"/>
                <a:sym typeface="Lato"/>
              </a:defRPr>
            </a:lvl4pPr>
            <a:lvl5pPr lvl="4" algn="l" rtl="0">
              <a:lnSpc>
                <a:spcPct val="100000"/>
              </a:lnSpc>
              <a:spcBef>
                <a:spcPts val="0"/>
              </a:spcBef>
              <a:spcAft>
                <a:spcPts val="0"/>
              </a:spcAft>
              <a:buClr>
                <a:schemeClr val="dk2"/>
              </a:buClr>
              <a:buSzPts val="1100"/>
              <a:buFont typeface="Lato"/>
              <a:buNone/>
              <a:defRPr b="1">
                <a:solidFill>
                  <a:schemeClr val="dk2"/>
                </a:solidFill>
                <a:latin typeface="Lato"/>
                <a:ea typeface="Lato"/>
                <a:cs typeface="Lato"/>
                <a:sym typeface="Lato"/>
              </a:defRPr>
            </a:lvl5pPr>
            <a:lvl6pPr lvl="5" algn="l" rtl="0">
              <a:lnSpc>
                <a:spcPct val="100000"/>
              </a:lnSpc>
              <a:spcBef>
                <a:spcPts val="0"/>
              </a:spcBef>
              <a:spcAft>
                <a:spcPts val="0"/>
              </a:spcAft>
              <a:buClr>
                <a:schemeClr val="dk2"/>
              </a:buClr>
              <a:buSzPts val="1100"/>
              <a:buFont typeface="Lato"/>
              <a:buNone/>
              <a:defRPr b="1">
                <a:solidFill>
                  <a:schemeClr val="dk2"/>
                </a:solidFill>
                <a:latin typeface="Lato"/>
                <a:ea typeface="Lato"/>
                <a:cs typeface="Lato"/>
                <a:sym typeface="Lato"/>
              </a:defRPr>
            </a:lvl6pPr>
            <a:lvl7pPr lvl="6" algn="l" rtl="0">
              <a:lnSpc>
                <a:spcPct val="100000"/>
              </a:lnSpc>
              <a:spcBef>
                <a:spcPts val="0"/>
              </a:spcBef>
              <a:spcAft>
                <a:spcPts val="0"/>
              </a:spcAft>
              <a:buClr>
                <a:schemeClr val="dk2"/>
              </a:buClr>
              <a:buSzPts val="1100"/>
              <a:buFont typeface="Lato"/>
              <a:buNone/>
              <a:defRPr b="1">
                <a:solidFill>
                  <a:schemeClr val="dk2"/>
                </a:solidFill>
                <a:latin typeface="Lato"/>
                <a:ea typeface="Lato"/>
                <a:cs typeface="Lato"/>
                <a:sym typeface="Lato"/>
              </a:defRPr>
            </a:lvl7pPr>
            <a:lvl8pPr lvl="7" algn="l" rtl="0">
              <a:lnSpc>
                <a:spcPct val="100000"/>
              </a:lnSpc>
              <a:spcBef>
                <a:spcPts val="0"/>
              </a:spcBef>
              <a:spcAft>
                <a:spcPts val="0"/>
              </a:spcAft>
              <a:buClr>
                <a:schemeClr val="dk2"/>
              </a:buClr>
              <a:buSzPts val="1100"/>
              <a:buFont typeface="Lato"/>
              <a:buNone/>
              <a:defRPr b="1">
                <a:solidFill>
                  <a:schemeClr val="dk2"/>
                </a:solidFill>
                <a:latin typeface="Lato"/>
                <a:ea typeface="Lato"/>
                <a:cs typeface="Lato"/>
                <a:sym typeface="Lato"/>
              </a:defRPr>
            </a:lvl8pPr>
            <a:lvl9pPr lvl="8" algn="l" rtl="0">
              <a:lnSpc>
                <a:spcPct val="100000"/>
              </a:lnSpc>
              <a:spcBef>
                <a:spcPts val="0"/>
              </a:spcBef>
              <a:spcAft>
                <a:spcPts val="0"/>
              </a:spcAft>
              <a:buClr>
                <a:schemeClr val="dk2"/>
              </a:buClr>
              <a:buSzPts val="1100"/>
              <a:buFont typeface="Lato"/>
              <a:buNone/>
              <a:defRPr b="1">
                <a:solidFill>
                  <a:schemeClr val="dk2"/>
                </a:solidFill>
                <a:latin typeface="Lato"/>
                <a:ea typeface="Lato"/>
                <a:cs typeface="Lato"/>
                <a:sym typeface="Lato"/>
              </a:defRPr>
            </a:lvl9pPr>
          </a:lstStyle>
          <a:p>
            <a:endParaRPr/>
          </a:p>
        </p:txBody>
      </p:sp>
      <p:sp>
        <p:nvSpPr>
          <p:cNvPr id="124" name="Google Shape;124;p23"/>
          <p:cNvSpPr txBox="1">
            <a:spLocks noGrp="1"/>
          </p:cNvSpPr>
          <p:nvPr>
            <p:ph type="body" idx="2"/>
          </p:nvPr>
        </p:nvSpPr>
        <p:spPr>
          <a:xfrm>
            <a:off x="629200" y="1644367"/>
            <a:ext cx="3308000" cy="3613600"/>
          </a:xfrm>
          <a:prstGeom prst="rect">
            <a:avLst/>
          </a:prstGeom>
          <a:noFill/>
          <a:ln>
            <a:noFill/>
          </a:ln>
        </p:spPr>
        <p:txBody>
          <a:bodyPr spcFirstLastPara="1" wrap="square" lIns="0" tIns="34275" rIns="0" bIns="34275" anchor="t" anchorCtr="0">
            <a:normAutofit/>
          </a:bodyPr>
          <a:lstStyle>
            <a:lvl1pPr marL="609585" lvl="0" indent="-431789" algn="l" rtl="0">
              <a:lnSpc>
                <a:spcPct val="90000"/>
              </a:lnSpc>
              <a:spcBef>
                <a:spcPts val="1200"/>
              </a:spcBef>
              <a:spcAft>
                <a:spcPts val="0"/>
              </a:spcAft>
              <a:buClr>
                <a:schemeClr val="accent6"/>
              </a:buClr>
              <a:buSzPts val="1500"/>
              <a:buChar char=" "/>
              <a:defRPr>
                <a:solidFill>
                  <a:schemeClr val="accent6"/>
                </a:solidFill>
              </a:defRPr>
            </a:lvl1pPr>
            <a:lvl2pPr marL="1219170" lvl="1" indent="-423323" algn="l" rtl="0">
              <a:lnSpc>
                <a:spcPct val="90000"/>
              </a:lnSpc>
              <a:spcBef>
                <a:spcPts val="267"/>
              </a:spcBef>
              <a:spcAft>
                <a:spcPts val="0"/>
              </a:spcAft>
              <a:buClr>
                <a:schemeClr val="accent6"/>
              </a:buClr>
              <a:buSzPts val="1400"/>
              <a:buChar char="◦"/>
              <a:defRPr>
                <a:solidFill>
                  <a:schemeClr val="accent6"/>
                </a:solidFill>
              </a:defRPr>
            </a:lvl2pPr>
            <a:lvl3pPr marL="1828754" lvl="2" indent="-406390" algn="l" rtl="0">
              <a:lnSpc>
                <a:spcPct val="90000"/>
              </a:lnSpc>
              <a:spcBef>
                <a:spcPts val="400"/>
              </a:spcBef>
              <a:spcAft>
                <a:spcPts val="0"/>
              </a:spcAft>
              <a:buClr>
                <a:schemeClr val="accent6"/>
              </a:buClr>
              <a:buSzPts val="1200"/>
              <a:buChar char="◦"/>
              <a:defRPr sz="1600">
                <a:solidFill>
                  <a:schemeClr val="accent6"/>
                </a:solidFill>
              </a:defRPr>
            </a:lvl3pPr>
            <a:lvl4pPr marL="2438339" lvl="3" indent="-406390" algn="l" rtl="0">
              <a:lnSpc>
                <a:spcPct val="90000"/>
              </a:lnSpc>
              <a:spcBef>
                <a:spcPts val="400"/>
              </a:spcBef>
              <a:spcAft>
                <a:spcPts val="0"/>
              </a:spcAft>
              <a:buClr>
                <a:schemeClr val="accent6"/>
              </a:buClr>
              <a:buSzPts val="1200"/>
              <a:buChar char="◦"/>
              <a:defRPr sz="1600">
                <a:solidFill>
                  <a:schemeClr val="accent6"/>
                </a:solidFill>
              </a:defRPr>
            </a:lvl4pPr>
            <a:lvl5pPr marL="3047924" lvl="4" indent="-406390" algn="l" rtl="0">
              <a:lnSpc>
                <a:spcPct val="90000"/>
              </a:lnSpc>
              <a:spcBef>
                <a:spcPts val="400"/>
              </a:spcBef>
              <a:spcAft>
                <a:spcPts val="0"/>
              </a:spcAft>
              <a:buClr>
                <a:schemeClr val="accent6"/>
              </a:buClr>
              <a:buSzPts val="1200"/>
              <a:buChar char="◦"/>
              <a:defRPr sz="1600">
                <a:solidFill>
                  <a:schemeClr val="accent6"/>
                </a:solidFill>
              </a:defRPr>
            </a:lvl5pPr>
            <a:lvl6pPr marL="3657509" lvl="5" indent="-406390" algn="l" rtl="0">
              <a:lnSpc>
                <a:spcPct val="90000"/>
              </a:lnSpc>
              <a:spcBef>
                <a:spcPts val="400"/>
              </a:spcBef>
              <a:spcAft>
                <a:spcPts val="0"/>
              </a:spcAft>
              <a:buClr>
                <a:schemeClr val="accent6"/>
              </a:buClr>
              <a:buSzPts val="1200"/>
              <a:buChar char="◦"/>
              <a:defRPr sz="1600">
                <a:solidFill>
                  <a:schemeClr val="accent6"/>
                </a:solidFill>
              </a:defRPr>
            </a:lvl6pPr>
            <a:lvl7pPr marL="4267093" lvl="6" indent="-406390" algn="l" rtl="0">
              <a:lnSpc>
                <a:spcPct val="90000"/>
              </a:lnSpc>
              <a:spcBef>
                <a:spcPts val="400"/>
              </a:spcBef>
              <a:spcAft>
                <a:spcPts val="0"/>
              </a:spcAft>
              <a:buClr>
                <a:schemeClr val="accent6"/>
              </a:buClr>
              <a:buSzPts val="1200"/>
              <a:buChar char="◦"/>
              <a:defRPr sz="1600">
                <a:solidFill>
                  <a:schemeClr val="accent6"/>
                </a:solidFill>
              </a:defRPr>
            </a:lvl7pPr>
            <a:lvl8pPr marL="4876678" lvl="7" indent="-406390" algn="l" rtl="0">
              <a:lnSpc>
                <a:spcPct val="90000"/>
              </a:lnSpc>
              <a:spcBef>
                <a:spcPts val="400"/>
              </a:spcBef>
              <a:spcAft>
                <a:spcPts val="0"/>
              </a:spcAft>
              <a:buClr>
                <a:schemeClr val="accent6"/>
              </a:buClr>
              <a:buSzPts val="1200"/>
              <a:buChar char="◦"/>
              <a:defRPr sz="1600">
                <a:solidFill>
                  <a:schemeClr val="accent6"/>
                </a:solidFill>
              </a:defRPr>
            </a:lvl8pPr>
            <a:lvl9pPr marL="5486263" lvl="8" indent="-406390" algn="l" rtl="0">
              <a:lnSpc>
                <a:spcPct val="90000"/>
              </a:lnSpc>
              <a:spcBef>
                <a:spcPts val="400"/>
              </a:spcBef>
              <a:spcAft>
                <a:spcPts val="400"/>
              </a:spcAft>
              <a:buClr>
                <a:schemeClr val="accent6"/>
              </a:buClr>
              <a:buSzPts val="1200"/>
              <a:buChar char="◦"/>
              <a:defRPr sz="1600">
                <a:solidFill>
                  <a:schemeClr val="accent6"/>
                </a:solidFill>
              </a:defRPr>
            </a:lvl9pPr>
          </a:lstStyle>
          <a:p>
            <a:endParaRPr/>
          </a:p>
        </p:txBody>
      </p:sp>
      <p:sp>
        <p:nvSpPr>
          <p:cNvPr id="125" name="Google Shape;125;p23"/>
          <p:cNvSpPr txBox="1">
            <a:spLocks noGrp="1"/>
          </p:cNvSpPr>
          <p:nvPr>
            <p:ph type="body" idx="3"/>
          </p:nvPr>
        </p:nvSpPr>
        <p:spPr>
          <a:xfrm>
            <a:off x="4434347" y="1644367"/>
            <a:ext cx="3425600" cy="3613600"/>
          </a:xfrm>
          <a:prstGeom prst="rect">
            <a:avLst/>
          </a:prstGeom>
          <a:noFill/>
          <a:ln>
            <a:noFill/>
          </a:ln>
        </p:spPr>
        <p:txBody>
          <a:bodyPr spcFirstLastPara="1" wrap="square" lIns="0" tIns="34275" rIns="0" bIns="34275" anchor="t" anchorCtr="0">
            <a:normAutofit/>
          </a:bodyPr>
          <a:lstStyle>
            <a:lvl1pPr marL="609585" lvl="0" indent="-431789" algn="l" rtl="0">
              <a:lnSpc>
                <a:spcPct val="90000"/>
              </a:lnSpc>
              <a:spcBef>
                <a:spcPts val="1200"/>
              </a:spcBef>
              <a:spcAft>
                <a:spcPts val="0"/>
              </a:spcAft>
              <a:buClr>
                <a:schemeClr val="accent6"/>
              </a:buClr>
              <a:buSzPts val="1500"/>
              <a:buChar char=" "/>
              <a:defRPr>
                <a:solidFill>
                  <a:schemeClr val="accent6"/>
                </a:solidFill>
              </a:defRPr>
            </a:lvl1pPr>
            <a:lvl2pPr marL="1219170" lvl="1" indent="-423323" algn="l" rtl="0">
              <a:lnSpc>
                <a:spcPct val="90000"/>
              </a:lnSpc>
              <a:spcBef>
                <a:spcPts val="267"/>
              </a:spcBef>
              <a:spcAft>
                <a:spcPts val="0"/>
              </a:spcAft>
              <a:buClr>
                <a:schemeClr val="accent6"/>
              </a:buClr>
              <a:buSzPts val="1400"/>
              <a:buChar char="◦"/>
              <a:defRPr>
                <a:solidFill>
                  <a:schemeClr val="accent6"/>
                </a:solidFill>
              </a:defRPr>
            </a:lvl2pPr>
            <a:lvl3pPr marL="1828754" lvl="2" indent="-406390" algn="l" rtl="0">
              <a:lnSpc>
                <a:spcPct val="90000"/>
              </a:lnSpc>
              <a:spcBef>
                <a:spcPts val="400"/>
              </a:spcBef>
              <a:spcAft>
                <a:spcPts val="0"/>
              </a:spcAft>
              <a:buClr>
                <a:schemeClr val="accent6"/>
              </a:buClr>
              <a:buSzPts val="1200"/>
              <a:buChar char="◦"/>
              <a:defRPr sz="1600">
                <a:solidFill>
                  <a:schemeClr val="accent6"/>
                </a:solidFill>
              </a:defRPr>
            </a:lvl3pPr>
            <a:lvl4pPr marL="2438339" lvl="3" indent="-406390" algn="l" rtl="0">
              <a:lnSpc>
                <a:spcPct val="90000"/>
              </a:lnSpc>
              <a:spcBef>
                <a:spcPts val="400"/>
              </a:spcBef>
              <a:spcAft>
                <a:spcPts val="0"/>
              </a:spcAft>
              <a:buClr>
                <a:schemeClr val="accent6"/>
              </a:buClr>
              <a:buSzPts val="1200"/>
              <a:buChar char="◦"/>
              <a:defRPr sz="1600">
                <a:solidFill>
                  <a:schemeClr val="accent6"/>
                </a:solidFill>
              </a:defRPr>
            </a:lvl4pPr>
            <a:lvl5pPr marL="3047924" lvl="4" indent="-406390" algn="l" rtl="0">
              <a:lnSpc>
                <a:spcPct val="90000"/>
              </a:lnSpc>
              <a:spcBef>
                <a:spcPts val="400"/>
              </a:spcBef>
              <a:spcAft>
                <a:spcPts val="0"/>
              </a:spcAft>
              <a:buClr>
                <a:schemeClr val="accent6"/>
              </a:buClr>
              <a:buSzPts val="1200"/>
              <a:buChar char="◦"/>
              <a:defRPr sz="1600">
                <a:solidFill>
                  <a:schemeClr val="accent6"/>
                </a:solidFill>
              </a:defRPr>
            </a:lvl5pPr>
            <a:lvl6pPr marL="3657509" lvl="5" indent="-406390" algn="l" rtl="0">
              <a:lnSpc>
                <a:spcPct val="90000"/>
              </a:lnSpc>
              <a:spcBef>
                <a:spcPts val="400"/>
              </a:spcBef>
              <a:spcAft>
                <a:spcPts val="0"/>
              </a:spcAft>
              <a:buClr>
                <a:schemeClr val="accent6"/>
              </a:buClr>
              <a:buSzPts val="1200"/>
              <a:buChar char="◦"/>
              <a:defRPr sz="1600">
                <a:solidFill>
                  <a:schemeClr val="accent6"/>
                </a:solidFill>
              </a:defRPr>
            </a:lvl6pPr>
            <a:lvl7pPr marL="4267093" lvl="6" indent="-406390" algn="l" rtl="0">
              <a:lnSpc>
                <a:spcPct val="90000"/>
              </a:lnSpc>
              <a:spcBef>
                <a:spcPts val="400"/>
              </a:spcBef>
              <a:spcAft>
                <a:spcPts val="0"/>
              </a:spcAft>
              <a:buClr>
                <a:schemeClr val="accent6"/>
              </a:buClr>
              <a:buSzPts val="1200"/>
              <a:buChar char="◦"/>
              <a:defRPr sz="1600">
                <a:solidFill>
                  <a:schemeClr val="accent6"/>
                </a:solidFill>
              </a:defRPr>
            </a:lvl7pPr>
            <a:lvl8pPr marL="4876678" lvl="7" indent="-406390" algn="l" rtl="0">
              <a:lnSpc>
                <a:spcPct val="90000"/>
              </a:lnSpc>
              <a:spcBef>
                <a:spcPts val="400"/>
              </a:spcBef>
              <a:spcAft>
                <a:spcPts val="0"/>
              </a:spcAft>
              <a:buClr>
                <a:schemeClr val="accent6"/>
              </a:buClr>
              <a:buSzPts val="1200"/>
              <a:buChar char="◦"/>
              <a:defRPr sz="1600">
                <a:solidFill>
                  <a:schemeClr val="accent6"/>
                </a:solidFill>
              </a:defRPr>
            </a:lvl8pPr>
            <a:lvl9pPr marL="5486263" lvl="8" indent="-406390" algn="l" rtl="0">
              <a:lnSpc>
                <a:spcPct val="90000"/>
              </a:lnSpc>
              <a:spcBef>
                <a:spcPts val="400"/>
              </a:spcBef>
              <a:spcAft>
                <a:spcPts val="400"/>
              </a:spcAft>
              <a:buClr>
                <a:schemeClr val="accent6"/>
              </a:buClr>
              <a:buSzPts val="1200"/>
              <a:buChar char="◦"/>
              <a:defRPr sz="1600">
                <a:solidFill>
                  <a:schemeClr val="accent6"/>
                </a:solidFill>
              </a:defRPr>
            </a:lvl9pPr>
          </a:lstStyle>
          <a:p>
            <a:endParaRPr/>
          </a:p>
        </p:txBody>
      </p:sp>
      <p:sp>
        <p:nvSpPr>
          <p:cNvPr id="126" name="Google Shape;126;p23"/>
          <p:cNvSpPr txBox="1">
            <a:spLocks noGrp="1"/>
          </p:cNvSpPr>
          <p:nvPr>
            <p:ph type="sldNum" idx="12"/>
          </p:nvPr>
        </p:nvSpPr>
        <p:spPr>
          <a:xfrm>
            <a:off x="11364723" y="6362431"/>
            <a:ext cx="731600" cy="524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grpSp>
        <p:nvGrpSpPr>
          <p:cNvPr id="127" name="Google Shape;127;p23"/>
          <p:cNvGrpSpPr/>
          <p:nvPr/>
        </p:nvGrpSpPr>
        <p:grpSpPr>
          <a:xfrm>
            <a:off x="203201" y="6372599"/>
            <a:ext cx="4762500" cy="364800"/>
            <a:chOff x="152400" y="4779450"/>
            <a:chExt cx="3571875" cy="273600"/>
          </a:xfrm>
        </p:grpSpPr>
        <p:pic>
          <p:nvPicPr>
            <p:cNvPr id="128" name="Google Shape;128;p23"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129" name="Google Shape;129;p23"/>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Tree>
    <p:extLst>
      <p:ext uri="{BB962C8B-B14F-4D97-AF65-F5344CB8AC3E}">
        <p14:creationId xmlns:p14="http://schemas.microsoft.com/office/powerpoint/2010/main" val="1535675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130"/>
        <p:cNvGrpSpPr/>
        <p:nvPr/>
      </p:nvGrpSpPr>
      <p:grpSpPr>
        <a:xfrm>
          <a:off x="0" y="0"/>
          <a:ext cx="0" cy="0"/>
          <a:chOff x="0" y="0"/>
          <a:chExt cx="0" cy="0"/>
        </a:xfrm>
      </p:grpSpPr>
      <p:sp>
        <p:nvSpPr>
          <p:cNvPr id="131" name="Google Shape;131;p24"/>
          <p:cNvSpPr txBox="1">
            <a:spLocks noGrp="1"/>
          </p:cNvSpPr>
          <p:nvPr>
            <p:ph type="body" idx="1"/>
          </p:nvPr>
        </p:nvSpPr>
        <p:spPr>
          <a:xfrm>
            <a:off x="76200" y="6298233"/>
            <a:ext cx="11176000" cy="320800"/>
          </a:xfrm>
          <a:prstGeom prst="rect">
            <a:avLst/>
          </a:prstGeom>
          <a:noFill/>
          <a:ln>
            <a:noFill/>
          </a:ln>
        </p:spPr>
        <p:txBody>
          <a:bodyPr spcFirstLastPara="1" wrap="square" lIns="0" tIns="34275" rIns="0" bIns="34275" anchor="ctr" anchorCtr="0">
            <a:normAutofit/>
          </a:bodyPr>
          <a:lstStyle>
            <a:lvl1pPr marL="609585" lvl="0" indent="-304792" algn="l" rtl="0">
              <a:lnSpc>
                <a:spcPct val="100000"/>
              </a:lnSpc>
              <a:spcBef>
                <a:spcPts val="1200"/>
              </a:spcBef>
              <a:spcAft>
                <a:spcPts val="0"/>
              </a:spcAft>
              <a:buClr>
                <a:schemeClr val="dk2"/>
              </a:buClr>
              <a:buSzPts val="1500"/>
              <a:buNone/>
              <a:defRPr b="1">
                <a:solidFill>
                  <a:schemeClr val="dk2"/>
                </a:solidFill>
              </a:defRPr>
            </a:lvl1pPr>
            <a:lvl2pPr marL="1219170" lvl="1" indent="-423323" algn="l" rtl="0">
              <a:lnSpc>
                <a:spcPct val="90000"/>
              </a:lnSpc>
              <a:spcBef>
                <a:spcPts val="267"/>
              </a:spcBef>
              <a:spcAft>
                <a:spcPts val="0"/>
              </a:spcAft>
              <a:buSzPts val="1400"/>
              <a:buChar char="◦"/>
              <a:defRPr/>
            </a:lvl2pPr>
            <a:lvl3pPr marL="1828754" lvl="2" indent="-397923" algn="l" rtl="0">
              <a:lnSpc>
                <a:spcPct val="90000"/>
              </a:lnSpc>
              <a:spcBef>
                <a:spcPts val="400"/>
              </a:spcBef>
              <a:spcAft>
                <a:spcPts val="0"/>
              </a:spcAft>
              <a:buSzPts val="1100"/>
              <a:buChar char="◦"/>
              <a:defRPr/>
            </a:lvl3pPr>
            <a:lvl4pPr marL="2438339" lvl="3" indent="-397923" algn="l" rtl="0">
              <a:lnSpc>
                <a:spcPct val="90000"/>
              </a:lnSpc>
              <a:spcBef>
                <a:spcPts val="400"/>
              </a:spcBef>
              <a:spcAft>
                <a:spcPts val="0"/>
              </a:spcAft>
              <a:buSzPts val="1100"/>
              <a:buChar char="◦"/>
              <a:defRPr/>
            </a:lvl4pPr>
            <a:lvl5pPr marL="3047924" lvl="4" indent="-397923" algn="l" rtl="0">
              <a:lnSpc>
                <a:spcPct val="90000"/>
              </a:lnSpc>
              <a:spcBef>
                <a:spcPts val="400"/>
              </a:spcBef>
              <a:spcAft>
                <a:spcPts val="0"/>
              </a:spcAft>
              <a:buSzPts val="1100"/>
              <a:buChar char="◦"/>
              <a:defRPr/>
            </a:lvl5pPr>
            <a:lvl6pPr marL="3657509" lvl="5" indent="-397923" algn="l" rtl="0">
              <a:lnSpc>
                <a:spcPct val="90000"/>
              </a:lnSpc>
              <a:spcBef>
                <a:spcPts val="400"/>
              </a:spcBef>
              <a:spcAft>
                <a:spcPts val="0"/>
              </a:spcAft>
              <a:buSzPts val="1100"/>
              <a:buChar char="◦"/>
              <a:defRPr/>
            </a:lvl6pPr>
            <a:lvl7pPr marL="4267093" lvl="6" indent="-397923" algn="l" rtl="0">
              <a:lnSpc>
                <a:spcPct val="90000"/>
              </a:lnSpc>
              <a:spcBef>
                <a:spcPts val="400"/>
              </a:spcBef>
              <a:spcAft>
                <a:spcPts val="0"/>
              </a:spcAft>
              <a:buSzPts val="1100"/>
              <a:buChar char="◦"/>
              <a:defRPr/>
            </a:lvl7pPr>
            <a:lvl8pPr marL="4876678" lvl="7" indent="-397923" algn="l" rtl="0">
              <a:lnSpc>
                <a:spcPct val="90000"/>
              </a:lnSpc>
              <a:spcBef>
                <a:spcPts val="400"/>
              </a:spcBef>
              <a:spcAft>
                <a:spcPts val="0"/>
              </a:spcAft>
              <a:buSzPts val="1100"/>
              <a:buChar char="◦"/>
              <a:defRPr/>
            </a:lvl8pPr>
            <a:lvl9pPr marL="5486263" lvl="8" indent="-397923" algn="l" rtl="0">
              <a:lnSpc>
                <a:spcPct val="90000"/>
              </a:lnSpc>
              <a:spcBef>
                <a:spcPts val="400"/>
              </a:spcBef>
              <a:spcAft>
                <a:spcPts val="400"/>
              </a:spcAft>
              <a:buSzPts val="1100"/>
              <a:buChar char="◦"/>
              <a:defRPr/>
            </a:lvl9pPr>
          </a:lstStyle>
          <a:p>
            <a:endParaRPr/>
          </a:p>
        </p:txBody>
      </p:sp>
      <p:sp>
        <p:nvSpPr>
          <p:cNvPr id="132" name="Google Shape;132;p24"/>
          <p:cNvSpPr txBox="1">
            <a:spLocks noGrp="1"/>
          </p:cNvSpPr>
          <p:nvPr>
            <p:ph type="sldNum" idx="12"/>
          </p:nvPr>
        </p:nvSpPr>
        <p:spPr>
          <a:xfrm>
            <a:off x="11364723" y="6260831"/>
            <a:ext cx="731600" cy="524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5445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p25"/>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5"/>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5"/>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344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6"/>
          <p:cNvSpPr/>
          <p:nvPr/>
        </p:nvSpPr>
        <p:spPr>
          <a:xfrm>
            <a:off x="3175" y="6400800"/>
            <a:ext cx="12188800" cy="457200"/>
          </a:xfrm>
          <a:prstGeom prst="rect">
            <a:avLst/>
          </a:prstGeom>
          <a:solidFill>
            <a:schemeClr val="accent2"/>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40" name="Google Shape;140;p26"/>
          <p:cNvSpPr/>
          <p:nvPr/>
        </p:nvSpPr>
        <p:spPr>
          <a:xfrm>
            <a:off x="15" y="6334316"/>
            <a:ext cx="12188800" cy="64000"/>
          </a:xfrm>
          <a:prstGeom prst="rect">
            <a:avLst/>
          </a:prstGeom>
          <a:solidFill>
            <a:schemeClr val="accent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41" name="Google Shape;141;p26"/>
          <p:cNvSpPr txBox="1">
            <a:spLocks noGrp="1"/>
          </p:cNvSpPr>
          <p:nvPr>
            <p:ph type="ctrTitle"/>
          </p:nvPr>
        </p:nvSpPr>
        <p:spPr>
          <a:xfrm>
            <a:off x="1097280" y="758952"/>
            <a:ext cx="10058400" cy="35660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262626"/>
              </a:buClr>
              <a:buSzPts val="6000"/>
              <a:buFont typeface="Calibri"/>
              <a:buNone/>
              <a:defRPr sz="8000">
                <a:solidFill>
                  <a:srgbClr val="26262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2" name="Google Shape;142;p26"/>
          <p:cNvSpPr txBox="1">
            <a:spLocks noGrp="1"/>
          </p:cNvSpPr>
          <p:nvPr>
            <p:ph type="subTitle" idx="1"/>
          </p:nvPr>
        </p:nvSpPr>
        <p:spPr>
          <a:xfrm>
            <a:off x="1100051" y="4455620"/>
            <a:ext cx="10058400" cy="1143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200"/>
              </a:spcBef>
              <a:spcAft>
                <a:spcPts val="0"/>
              </a:spcAft>
              <a:buSzPts val="1800"/>
              <a:buNone/>
              <a:defRPr sz="2400" cap="none">
                <a:solidFill>
                  <a:schemeClr val="dk2"/>
                </a:solidFill>
                <a:latin typeface="Calibri"/>
                <a:ea typeface="Calibri"/>
                <a:cs typeface="Calibri"/>
                <a:sym typeface="Calibri"/>
              </a:defRPr>
            </a:lvl1pPr>
            <a:lvl2pPr lvl="1" algn="ctr" rtl="0">
              <a:lnSpc>
                <a:spcPct val="90000"/>
              </a:lnSpc>
              <a:spcBef>
                <a:spcPts val="267"/>
              </a:spcBef>
              <a:spcAft>
                <a:spcPts val="0"/>
              </a:spcAft>
              <a:buSzPts val="1800"/>
              <a:buNone/>
              <a:defRPr sz="2400"/>
            </a:lvl2pPr>
            <a:lvl3pPr lvl="2" algn="ctr" rtl="0">
              <a:lnSpc>
                <a:spcPct val="90000"/>
              </a:lnSpc>
              <a:spcBef>
                <a:spcPts val="400"/>
              </a:spcBef>
              <a:spcAft>
                <a:spcPts val="0"/>
              </a:spcAft>
              <a:buSzPts val="1800"/>
              <a:buNone/>
              <a:defRPr sz="2400"/>
            </a:lvl3pPr>
            <a:lvl4pPr lvl="3" algn="ctr" rtl="0">
              <a:lnSpc>
                <a:spcPct val="90000"/>
              </a:lnSpc>
              <a:spcBef>
                <a:spcPts val="400"/>
              </a:spcBef>
              <a:spcAft>
                <a:spcPts val="0"/>
              </a:spcAft>
              <a:buSzPts val="1500"/>
              <a:buNone/>
              <a:defRPr sz="2000"/>
            </a:lvl4pPr>
            <a:lvl5pPr lvl="4" algn="ctr" rtl="0">
              <a:lnSpc>
                <a:spcPct val="90000"/>
              </a:lnSpc>
              <a:spcBef>
                <a:spcPts val="400"/>
              </a:spcBef>
              <a:spcAft>
                <a:spcPts val="0"/>
              </a:spcAft>
              <a:buSzPts val="1500"/>
              <a:buNone/>
              <a:defRPr sz="2000"/>
            </a:lvl5pPr>
            <a:lvl6pPr lvl="5" algn="ctr" rtl="0">
              <a:lnSpc>
                <a:spcPct val="90000"/>
              </a:lnSpc>
              <a:spcBef>
                <a:spcPts val="400"/>
              </a:spcBef>
              <a:spcAft>
                <a:spcPts val="0"/>
              </a:spcAft>
              <a:buSzPts val="1500"/>
              <a:buNone/>
              <a:defRPr sz="2000"/>
            </a:lvl6pPr>
            <a:lvl7pPr lvl="6" algn="ctr" rtl="0">
              <a:lnSpc>
                <a:spcPct val="90000"/>
              </a:lnSpc>
              <a:spcBef>
                <a:spcPts val="400"/>
              </a:spcBef>
              <a:spcAft>
                <a:spcPts val="0"/>
              </a:spcAft>
              <a:buSzPts val="1500"/>
              <a:buNone/>
              <a:defRPr sz="2000"/>
            </a:lvl7pPr>
            <a:lvl8pPr lvl="7" algn="ctr" rtl="0">
              <a:lnSpc>
                <a:spcPct val="90000"/>
              </a:lnSpc>
              <a:spcBef>
                <a:spcPts val="400"/>
              </a:spcBef>
              <a:spcAft>
                <a:spcPts val="0"/>
              </a:spcAft>
              <a:buSzPts val="1500"/>
              <a:buNone/>
              <a:defRPr sz="2000"/>
            </a:lvl8pPr>
            <a:lvl9pPr lvl="8" algn="ctr" rtl="0">
              <a:lnSpc>
                <a:spcPct val="90000"/>
              </a:lnSpc>
              <a:spcBef>
                <a:spcPts val="400"/>
              </a:spcBef>
              <a:spcAft>
                <a:spcPts val="400"/>
              </a:spcAft>
              <a:buSzPts val="1500"/>
              <a:buNone/>
              <a:defRPr sz="2000"/>
            </a:lvl9pPr>
          </a:lstStyle>
          <a:p>
            <a:endParaRPr/>
          </a:p>
        </p:txBody>
      </p:sp>
      <p:sp>
        <p:nvSpPr>
          <p:cNvPr id="143" name="Google Shape;143;p2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4" name="Google Shape;144;p2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2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cxnSp>
        <p:nvCxnSpPr>
          <p:cNvPr id="146" name="Google Shape;146;p26"/>
          <p:cNvCxnSpPr/>
          <p:nvPr/>
        </p:nvCxnSpPr>
        <p:spPr>
          <a:xfrm>
            <a:off x="1207657" y="4343400"/>
            <a:ext cx="987520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212199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 name="Google Shape;149;p27"/>
          <p:cNvSpPr txBox="1">
            <a:spLocks noGrp="1"/>
          </p:cNvSpPr>
          <p:nvPr>
            <p:ph type="body" idx="1"/>
          </p:nvPr>
        </p:nvSpPr>
        <p:spPr>
          <a:xfrm>
            <a:off x="1097280" y="1846052"/>
            <a:ext cx="4937600" cy="736400"/>
          </a:xfrm>
          <a:prstGeom prst="rect">
            <a:avLst/>
          </a:prstGeom>
          <a:noFill/>
          <a:ln>
            <a:noFill/>
          </a:ln>
        </p:spPr>
        <p:txBody>
          <a:bodyPr spcFirstLastPara="1" wrap="square" lIns="68575" tIns="34275" rIns="68575" bIns="34275" anchor="ctr" anchorCtr="0">
            <a:normAutofit/>
          </a:bodyPr>
          <a:lstStyle>
            <a:lvl1pPr marL="609585" lvl="0" indent="-304792" algn="l" rtl="0">
              <a:lnSpc>
                <a:spcPct val="90000"/>
              </a:lnSpc>
              <a:spcBef>
                <a:spcPts val="1200"/>
              </a:spcBef>
              <a:spcAft>
                <a:spcPts val="0"/>
              </a:spcAft>
              <a:buSzPts val="1500"/>
              <a:buNone/>
              <a:defRPr sz="2000" b="0" cap="none">
                <a:solidFill>
                  <a:schemeClr val="dk2"/>
                </a:solidFill>
              </a:defRPr>
            </a:lvl1pPr>
            <a:lvl2pPr marL="1219170" lvl="1" indent="-304792" algn="l" rtl="0">
              <a:lnSpc>
                <a:spcPct val="90000"/>
              </a:lnSpc>
              <a:spcBef>
                <a:spcPts val="267"/>
              </a:spcBef>
              <a:spcAft>
                <a:spcPts val="0"/>
              </a:spcAft>
              <a:buSzPts val="1500"/>
              <a:buNone/>
              <a:defRPr sz="2000" b="1"/>
            </a:lvl2pPr>
            <a:lvl3pPr marL="1828754" lvl="2" indent="-304792" algn="l" rtl="0">
              <a:lnSpc>
                <a:spcPct val="90000"/>
              </a:lnSpc>
              <a:spcBef>
                <a:spcPts val="400"/>
              </a:spcBef>
              <a:spcAft>
                <a:spcPts val="0"/>
              </a:spcAft>
              <a:buSzPts val="1400"/>
              <a:buNone/>
              <a:defRPr sz="1867" b="1"/>
            </a:lvl3pPr>
            <a:lvl4pPr marL="2438339" lvl="3" indent="-304792" algn="l" rtl="0">
              <a:lnSpc>
                <a:spcPct val="90000"/>
              </a:lnSpc>
              <a:spcBef>
                <a:spcPts val="400"/>
              </a:spcBef>
              <a:spcAft>
                <a:spcPts val="0"/>
              </a:spcAft>
              <a:buSzPts val="1200"/>
              <a:buNone/>
              <a:defRPr sz="1600" b="1"/>
            </a:lvl4pPr>
            <a:lvl5pPr marL="3047924" lvl="4" indent="-304792" algn="l" rtl="0">
              <a:lnSpc>
                <a:spcPct val="90000"/>
              </a:lnSpc>
              <a:spcBef>
                <a:spcPts val="400"/>
              </a:spcBef>
              <a:spcAft>
                <a:spcPts val="0"/>
              </a:spcAft>
              <a:buSzPts val="1200"/>
              <a:buNone/>
              <a:defRPr sz="1600" b="1"/>
            </a:lvl5pPr>
            <a:lvl6pPr marL="3657509" lvl="5" indent="-304792" algn="l" rtl="0">
              <a:lnSpc>
                <a:spcPct val="90000"/>
              </a:lnSpc>
              <a:spcBef>
                <a:spcPts val="400"/>
              </a:spcBef>
              <a:spcAft>
                <a:spcPts val="0"/>
              </a:spcAft>
              <a:buSzPts val="1200"/>
              <a:buNone/>
              <a:defRPr sz="1600" b="1"/>
            </a:lvl6pPr>
            <a:lvl7pPr marL="4267093" lvl="6" indent="-304792" algn="l" rtl="0">
              <a:lnSpc>
                <a:spcPct val="90000"/>
              </a:lnSpc>
              <a:spcBef>
                <a:spcPts val="400"/>
              </a:spcBef>
              <a:spcAft>
                <a:spcPts val="0"/>
              </a:spcAft>
              <a:buSzPts val="1200"/>
              <a:buNone/>
              <a:defRPr sz="1600" b="1"/>
            </a:lvl7pPr>
            <a:lvl8pPr marL="4876678" lvl="7" indent="-304792" algn="l" rtl="0">
              <a:lnSpc>
                <a:spcPct val="90000"/>
              </a:lnSpc>
              <a:spcBef>
                <a:spcPts val="400"/>
              </a:spcBef>
              <a:spcAft>
                <a:spcPts val="0"/>
              </a:spcAft>
              <a:buSzPts val="1200"/>
              <a:buNone/>
              <a:defRPr sz="1600" b="1"/>
            </a:lvl8pPr>
            <a:lvl9pPr marL="5486263" lvl="8" indent="-304792" algn="l" rtl="0">
              <a:lnSpc>
                <a:spcPct val="90000"/>
              </a:lnSpc>
              <a:spcBef>
                <a:spcPts val="400"/>
              </a:spcBef>
              <a:spcAft>
                <a:spcPts val="400"/>
              </a:spcAft>
              <a:buSzPts val="1200"/>
              <a:buNone/>
              <a:defRPr sz="1600" b="1"/>
            </a:lvl9pPr>
          </a:lstStyle>
          <a:p>
            <a:endParaRPr/>
          </a:p>
        </p:txBody>
      </p:sp>
      <p:sp>
        <p:nvSpPr>
          <p:cNvPr id="150" name="Google Shape;150;p27"/>
          <p:cNvSpPr txBox="1">
            <a:spLocks noGrp="1"/>
          </p:cNvSpPr>
          <p:nvPr>
            <p:ph type="body" idx="2"/>
          </p:nvPr>
        </p:nvSpPr>
        <p:spPr>
          <a:xfrm>
            <a:off x="1097280" y="2582333"/>
            <a:ext cx="4937600" cy="33784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151" name="Google Shape;151;p27"/>
          <p:cNvSpPr txBox="1">
            <a:spLocks noGrp="1"/>
          </p:cNvSpPr>
          <p:nvPr>
            <p:ph type="body" idx="3"/>
          </p:nvPr>
        </p:nvSpPr>
        <p:spPr>
          <a:xfrm>
            <a:off x="6217920" y="1846052"/>
            <a:ext cx="4937600" cy="736400"/>
          </a:xfrm>
          <a:prstGeom prst="rect">
            <a:avLst/>
          </a:prstGeom>
          <a:noFill/>
          <a:ln>
            <a:noFill/>
          </a:ln>
        </p:spPr>
        <p:txBody>
          <a:bodyPr spcFirstLastPara="1" wrap="square" lIns="68575" tIns="34275" rIns="68575" bIns="34275" anchor="ctr" anchorCtr="0">
            <a:normAutofit/>
          </a:bodyPr>
          <a:lstStyle>
            <a:lvl1pPr marL="609585" lvl="0" indent="-304792" algn="l" rtl="0">
              <a:lnSpc>
                <a:spcPct val="90000"/>
              </a:lnSpc>
              <a:spcBef>
                <a:spcPts val="1200"/>
              </a:spcBef>
              <a:spcAft>
                <a:spcPts val="0"/>
              </a:spcAft>
              <a:buSzPts val="1500"/>
              <a:buNone/>
              <a:defRPr sz="2000" b="0" cap="none">
                <a:solidFill>
                  <a:schemeClr val="dk2"/>
                </a:solidFill>
              </a:defRPr>
            </a:lvl1pPr>
            <a:lvl2pPr marL="1219170" lvl="1" indent="-304792" algn="l" rtl="0">
              <a:lnSpc>
                <a:spcPct val="90000"/>
              </a:lnSpc>
              <a:spcBef>
                <a:spcPts val="267"/>
              </a:spcBef>
              <a:spcAft>
                <a:spcPts val="0"/>
              </a:spcAft>
              <a:buSzPts val="1500"/>
              <a:buNone/>
              <a:defRPr sz="2000" b="1"/>
            </a:lvl2pPr>
            <a:lvl3pPr marL="1828754" lvl="2" indent="-304792" algn="l" rtl="0">
              <a:lnSpc>
                <a:spcPct val="90000"/>
              </a:lnSpc>
              <a:spcBef>
                <a:spcPts val="400"/>
              </a:spcBef>
              <a:spcAft>
                <a:spcPts val="0"/>
              </a:spcAft>
              <a:buSzPts val="1400"/>
              <a:buNone/>
              <a:defRPr sz="1867" b="1"/>
            </a:lvl3pPr>
            <a:lvl4pPr marL="2438339" lvl="3" indent="-304792" algn="l" rtl="0">
              <a:lnSpc>
                <a:spcPct val="90000"/>
              </a:lnSpc>
              <a:spcBef>
                <a:spcPts val="400"/>
              </a:spcBef>
              <a:spcAft>
                <a:spcPts val="0"/>
              </a:spcAft>
              <a:buSzPts val="1200"/>
              <a:buNone/>
              <a:defRPr sz="1600" b="1"/>
            </a:lvl4pPr>
            <a:lvl5pPr marL="3047924" lvl="4" indent="-304792" algn="l" rtl="0">
              <a:lnSpc>
                <a:spcPct val="90000"/>
              </a:lnSpc>
              <a:spcBef>
                <a:spcPts val="400"/>
              </a:spcBef>
              <a:spcAft>
                <a:spcPts val="0"/>
              </a:spcAft>
              <a:buSzPts val="1200"/>
              <a:buNone/>
              <a:defRPr sz="1600" b="1"/>
            </a:lvl5pPr>
            <a:lvl6pPr marL="3657509" lvl="5" indent="-304792" algn="l" rtl="0">
              <a:lnSpc>
                <a:spcPct val="90000"/>
              </a:lnSpc>
              <a:spcBef>
                <a:spcPts val="400"/>
              </a:spcBef>
              <a:spcAft>
                <a:spcPts val="0"/>
              </a:spcAft>
              <a:buSzPts val="1200"/>
              <a:buNone/>
              <a:defRPr sz="1600" b="1"/>
            </a:lvl6pPr>
            <a:lvl7pPr marL="4267093" lvl="6" indent="-304792" algn="l" rtl="0">
              <a:lnSpc>
                <a:spcPct val="90000"/>
              </a:lnSpc>
              <a:spcBef>
                <a:spcPts val="400"/>
              </a:spcBef>
              <a:spcAft>
                <a:spcPts val="0"/>
              </a:spcAft>
              <a:buSzPts val="1200"/>
              <a:buNone/>
              <a:defRPr sz="1600" b="1"/>
            </a:lvl7pPr>
            <a:lvl8pPr marL="4876678" lvl="7" indent="-304792" algn="l" rtl="0">
              <a:lnSpc>
                <a:spcPct val="90000"/>
              </a:lnSpc>
              <a:spcBef>
                <a:spcPts val="400"/>
              </a:spcBef>
              <a:spcAft>
                <a:spcPts val="0"/>
              </a:spcAft>
              <a:buSzPts val="1200"/>
              <a:buNone/>
              <a:defRPr sz="1600" b="1"/>
            </a:lvl8pPr>
            <a:lvl9pPr marL="5486263" lvl="8" indent="-304792" algn="l" rtl="0">
              <a:lnSpc>
                <a:spcPct val="90000"/>
              </a:lnSpc>
              <a:spcBef>
                <a:spcPts val="400"/>
              </a:spcBef>
              <a:spcAft>
                <a:spcPts val="400"/>
              </a:spcAft>
              <a:buSzPts val="1200"/>
              <a:buNone/>
              <a:defRPr sz="1600" b="1"/>
            </a:lvl9pPr>
          </a:lstStyle>
          <a:p>
            <a:endParaRPr/>
          </a:p>
        </p:txBody>
      </p:sp>
      <p:sp>
        <p:nvSpPr>
          <p:cNvPr id="152" name="Google Shape;152;p27"/>
          <p:cNvSpPr txBox="1">
            <a:spLocks noGrp="1"/>
          </p:cNvSpPr>
          <p:nvPr>
            <p:ph type="body" idx="4"/>
          </p:nvPr>
        </p:nvSpPr>
        <p:spPr>
          <a:xfrm>
            <a:off x="6217920" y="2582333"/>
            <a:ext cx="4937600" cy="33784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153" name="Google Shape;153;p27"/>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4" name="Google Shape;154;p27"/>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27"/>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7671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8" name="Google Shape;158;p28"/>
          <p:cNvSpPr txBox="1">
            <a:spLocks noGrp="1"/>
          </p:cNvSpPr>
          <p:nvPr>
            <p:ph type="body" idx="1"/>
          </p:nvPr>
        </p:nvSpPr>
        <p:spPr>
          <a:xfrm rot="5400000">
            <a:off x="4114880" y="-1171867"/>
            <a:ext cx="4023200" cy="10058400"/>
          </a:xfrm>
          <a:prstGeom prst="rect">
            <a:avLst/>
          </a:prstGeom>
          <a:noFill/>
          <a:ln>
            <a:noFill/>
          </a:ln>
        </p:spPr>
        <p:txBody>
          <a:bodyPr spcFirstLastPara="1" wrap="square" lIns="34275" tIns="0" rIns="34275" bIns="0"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159" name="Google Shape;159;p28"/>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28"/>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28"/>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505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9"/>
          <p:cNvSpPr/>
          <p:nvPr/>
        </p:nvSpPr>
        <p:spPr>
          <a:xfrm>
            <a:off x="3175" y="6400800"/>
            <a:ext cx="12188800" cy="457200"/>
          </a:xfrm>
          <a:prstGeom prst="rect">
            <a:avLst/>
          </a:prstGeom>
          <a:solidFill>
            <a:schemeClr val="accent2"/>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64" name="Google Shape;164;p29"/>
          <p:cNvSpPr/>
          <p:nvPr/>
        </p:nvSpPr>
        <p:spPr>
          <a:xfrm>
            <a:off x="15" y="6334316"/>
            <a:ext cx="12188800" cy="64000"/>
          </a:xfrm>
          <a:prstGeom prst="rect">
            <a:avLst/>
          </a:prstGeom>
          <a:solidFill>
            <a:schemeClr val="accent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65" name="Google Shape;165;p29"/>
          <p:cNvSpPr txBox="1">
            <a:spLocks noGrp="1"/>
          </p:cNvSpPr>
          <p:nvPr>
            <p:ph type="title"/>
          </p:nvPr>
        </p:nvSpPr>
        <p:spPr>
          <a:xfrm rot="5400000">
            <a:off x="7160800" y="1978979"/>
            <a:ext cx="5757200" cy="2628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6" name="Google Shape;166;p29"/>
          <p:cNvSpPr txBox="1">
            <a:spLocks noGrp="1"/>
          </p:cNvSpPr>
          <p:nvPr>
            <p:ph type="body" idx="1"/>
          </p:nvPr>
        </p:nvSpPr>
        <p:spPr>
          <a:xfrm rot="5400000">
            <a:off x="1826700" y="-573823"/>
            <a:ext cx="5757200" cy="7734400"/>
          </a:xfrm>
          <a:prstGeom prst="rect">
            <a:avLst/>
          </a:prstGeom>
          <a:noFill/>
          <a:ln>
            <a:noFill/>
          </a:ln>
        </p:spPr>
        <p:txBody>
          <a:bodyPr spcFirstLastPara="1" wrap="square" lIns="34275" tIns="0" rIns="34275" bIns="0"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167" name="Google Shape;167;p29"/>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29"/>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9" name="Google Shape;169;p29"/>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8081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415600" y="593367"/>
            <a:ext cx="11360800" cy="831200"/>
          </a:xfrm>
          <a:prstGeom prst="rect">
            <a:avLst/>
          </a:prstGeom>
          <a:noFill/>
          <a:ln>
            <a:noFill/>
          </a:ln>
        </p:spPr>
        <p:txBody>
          <a:bodyPr spcFirstLastPara="1" wrap="square" lIns="68575" tIns="68575" rIns="68575" bIns="68575" anchor="t" anchorCtr="0">
            <a:noAutofit/>
          </a:bodyPr>
          <a:lstStyle>
            <a:lvl1pPr lvl="0" algn="l" rtl="0">
              <a:lnSpc>
                <a:spcPct val="85000"/>
              </a:lnSpc>
              <a:spcBef>
                <a:spcPts val="0"/>
              </a:spcBef>
              <a:spcAft>
                <a:spcPts val="0"/>
              </a:spcAft>
              <a:buClr>
                <a:srgbClr val="3F3F3F"/>
              </a:buClr>
              <a:buSzPts val="2300"/>
              <a:buFont typeface="Calibri"/>
              <a:buNone/>
              <a:defRPr/>
            </a:lvl1pPr>
            <a:lvl2pPr lvl="1" algn="l" rtl="0">
              <a:lnSpc>
                <a:spcPct val="100000"/>
              </a:lnSpc>
              <a:spcBef>
                <a:spcPts val="0"/>
              </a:spcBef>
              <a:spcAft>
                <a:spcPts val="0"/>
              </a:spcAft>
              <a:buSzPts val="2300"/>
              <a:buNone/>
              <a:defRPr/>
            </a:lvl2pPr>
            <a:lvl3pPr lvl="2" algn="l" rtl="0">
              <a:lnSpc>
                <a:spcPct val="100000"/>
              </a:lnSpc>
              <a:spcBef>
                <a:spcPts val="0"/>
              </a:spcBef>
              <a:spcAft>
                <a:spcPts val="0"/>
              </a:spcAft>
              <a:buSzPts val="2300"/>
              <a:buNone/>
              <a:defRPr/>
            </a:lvl3pPr>
            <a:lvl4pPr lvl="3" algn="l" rtl="0">
              <a:lnSpc>
                <a:spcPct val="100000"/>
              </a:lnSpc>
              <a:spcBef>
                <a:spcPts val="0"/>
              </a:spcBef>
              <a:spcAft>
                <a:spcPts val="0"/>
              </a:spcAft>
              <a:buSzPts val="2300"/>
              <a:buNone/>
              <a:defRPr/>
            </a:lvl4pPr>
            <a:lvl5pPr lvl="4" algn="l" rtl="0">
              <a:lnSpc>
                <a:spcPct val="100000"/>
              </a:lnSpc>
              <a:spcBef>
                <a:spcPts val="0"/>
              </a:spcBef>
              <a:spcAft>
                <a:spcPts val="0"/>
              </a:spcAft>
              <a:buSzPts val="2300"/>
              <a:buNone/>
              <a:defRPr/>
            </a:lvl5pPr>
            <a:lvl6pPr lvl="5" algn="l" rtl="0">
              <a:lnSpc>
                <a:spcPct val="100000"/>
              </a:lnSpc>
              <a:spcBef>
                <a:spcPts val="0"/>
              </a:spcBef>
              <a:spcAft>
                <a:spcPts val="0"/>
              </a:spcAft>
              <a:buSzPts val="2300"/>
              <a:buNone/>
              <a:defRPr/>
            </a:lvl6pPr>
            <a:lvl7pPr lvl="6" algn="l" rtl="0">
              <a:lnSpc>
                <a:spcPct val="100000"/>
              </a:lnSpc>
              <a:spcBef>
                <a:spcPts val="0"/>
              </a:spcBef>
              <a:spcAft>
                <a:spcPts val="0"/>
              </a:spcAft>
              <a:buSzPts val="2300"/>
              <a:buNone/>
              <a:defRPr/>
            </a:lvl7pPr>
            <a:lvl8pPr lvl="7" algn="l" rtl="0">
              <a:lnSpc>
                <a:spcPct val="100000"/>
              </a:lnSpc>
              <a:spcBef>
                <a:spcPts val="0"/>
              </a:spcBef>
              <a:spcAft>
                <a:spcPts val="0"/>
              </a:spcAft>
              <a:buSzPts val="2300"/>
              <a:buNone/>
              <a:defRPr/>
            </a:lvl8pPr>
            <a:lvl9pPr lvl="8" algn="l" rtl="0">
              <a:lnSpc>
                <a:spcPct val="100000"/>
              </a:lnSpc>
              <a:spcBef>
                <a:spcPts val="0"/>
              </a:spcBef>
              <a:spcAft>
                <a:spcPts val="0"/>
              </a:spcAft>
              <a:buSzPts val="2300"/>
              <a:buNone/>
              <a:defRPr/>
            </a:lvl9pPr>
          </a:lstStyle>
          <a:p>
            <a:endParaRPr/>
          </a:p>
        </p:txBody>
      </p:sp>
      <p:sp>
        <p:nvSpPr>
          <p:cNvPr id="172" name="Google Shape;172;p30"/>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Autofit/>
          </a:bodyPr>
          <a:lstStyle>
            <a:lvl1pPr marL="609585" lvl="0" indent="-423323" algn="l" rtl="0">
              <a:lnSpc>
                <a:spcPct val="90000"/>
              </a:lnSpc>
              <a:spcBef>
                <a:spcPts val="0"/>
              </a:spcBef>
              <a:spcAft>
                <a:spcPts val="0"/>
              </a:spcAft>
              <a:buSzPts val="1400"/>
              <a:buChar char="●"/>
              <a:defRPr/>
            </a:lvl1pPr>
            <a:lvl2pPr marL="1219170" lvl="1" indent="-397923" algn="l" rtl="0">
              <a:lnSpc>
                <a:spcPct val="90000"/>
              </a:lnSpc>
              <a:spcBef>
                <a:spcPts val="2133"/>
              </a:spcBef>
              <a:spcAft>
                <a:spcPts val="0"/>
              </a:spcAft>
              <a:buSzPts val="1100"/>
              <a:buChar char="○"/>
              <a:defRPr/>
            </a:lvl2pPr>
            <a:lvl3pPr marL="1828754" lvl="2" indent="-397923" algn="l" rtl="0">
              <a:lnSpc>
                <a:spcPct val="90000"/>
              </a:lnSpc>
              <a:spcBef>
                <a:spcPts val="2133"/>
              </a:spcBef>
              <a:spcAft>
                <a:spcPts val="0"/>
              </a:spcAft>
              <a:buSzPts val="1100"/>
              <a:buChar char="■"/>
              <a:defRPr/>
            </a:lvl3pPr>
            <a:lvl4pPr marL="2438339" lvl="3" indent="-397923" algn="l" rtl="0">
              <a:lnSpc>
                <a:spcPct val="90000"/>
              </a:lnSpc>
              <a:spcBef>
                <a:spcPts val="2133"/>
              </a:spcBef>
              <a:spcAft>
                <a:spcPts val="0"/>
              </a:spcAft>
              <a:buSzPts val="1100"/>
              <a:buChar char="●"/>
              <a:defRPr/>
            </a:lvl4pPr>
            <a:lvl5pPr marL="3047924" lvl="4" indent="-397923" algn="l" rtl="0">
              <a:lnSpc>
                <a:spcPct val="90000"/>
              </a:lnSpc>
              <a:spcBef>
                <a:spcPts val="2133"/>
              </a:spcBef>
              <a:spcAft>
                <a:spcPts val="0"/>
              </a:spcAft>
              <a:buSzPts val="1100"/>
              <a:buChar char="○"/>
              <a:defRPr/>
            </a:lvl5pPr>
            <a:lvl6pPr marL="3657509" lvl="5" indent="-397923" algn="l" rtl="0">
              <a:lnSpc>
                <a:spcPct val="90000"/>
              </a:lnSpc>
              <a:spcBef>
                <a:spcPts val="2133"/>
              </a:spcBef>
              <a:spcAft>
                <a:spcPts val="0"/>
              </a:spcAft>
              <a:buSzPts val="1100"/>
              <a:buChar char="■"/>
              <a:defRPr/>
            </a:lvl6pPr>
            <a:lvl7pPr marL="4267093" lvl="6" indent="-397923" algn="l" rtl="0">
              <a:lnSpc>
                <a:spcPct val="90000"/>
              </a:lnSpc>
              <a:spcBef>
                <a:spcPts val="2133"/>
              </a:spcBef>
              <a:spcAft>
                <a:spcPts val="0"/>
              </a:spcAft>
              <a:buSzPts val="1100"/>
              <a:buChar char="●"/>
              <a:defRPr/>
            </a:lvl7pPr>
            <a:lvl8pPr marL="4876678" lvl="7" indent="-397923" algn="l" rtl="0">
              <a:lnSpc>
                <a:spcPct val="90000"/>
              </a:lnSpc>
              <a:spcBef>
                <a:spcPts val="2133"/>
              </a:spcBef>
              <a:spcAft>
                <a:spcPts val="0"/>
              </a:spcAft>
              <a:buSzPts val="1100"/>
              <a:buChar char="○"/>
              <a:defRPr/>
            </a:lvl8pPr>
            <a:lvl9pPr marL="5486263" lvl="8" indent="-397923" algn="l" rtl="0">
              <a:lnSpc>
                <a:spcPct val="90000"/>
              </a:lnSpc>
              <a:spcBef>
                <a:spcPts val="2133"/>
              </a:spcBef>
              <a:spcAft>
                <a:spcPts val="2133"/>
              </a:spcAft>
              <a:buSzPts val="1100"/>
              <a:buChar char="■"/>
              <a:defRPr/>
            </a:lvl9pPr>
          </a:lstStyle>
          <a:p>
            <a:endParaRPr/>
          </a:p>
        </p:txBody>
      </p:sp>
      <p:sp>
        <p:nvSpPr>
          <p:cNvPr id="173" name="Google Shape;173;p30"/>
          <p:cNvSpPr txBox="1">
            <a:spLocks noGrp="1"/>
          </p:cNvSpPr>
          <p:nvPr>
            <p:ph type="sldNum" idx="12"/>
          </p:nvPr>
        </p:nvSpPr>
        <p:spPr>
          <a:xfrm>
            <a:off x="11330665" y="6251679"/>
            <a:ext cx="731600" cy="5248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FFFFFF"/>
              </a:buClr>
              <a:buSzPts val="800"/>
              <a:buFont typeface="Calibri"/>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800"/>
              <a:buFont typeface="Calibri"/>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800"/>
              <a:buFont typeface="Calibri"/>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800"/>
              <a:buFont typeface="Calibri"/>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800"/>
              <a:buFont typeface="Calibri"/>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800"/>
              <a:buFont typeface="Calibri"/>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800"/>
              <a:buFont typeface="Calibri"/>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800"/>
              <a:buFont typeface="Calibri"/>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800"/>
              <a:buFont typeface="Calibri"/>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823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 purple">
  <p:cSld name="Title slide - purple">
    <p:spTree>
      <p:nvGrpSpPr>
        <p:cNvPr id="1" name="Shape 174"/>
        <p:cNvGrpSpPr/>
        <p:nvPr/>
      </p:nvGrpSpPr>
      <p:grpSpPr>
        <a:xfrm>
          <a:off x="0" y="0"/>
          <a:ext cx="0" cy="0"/>
          <a:chOff x="0" y="0"/>
          <a:chExt cx="0" cy="0"/>
        </a:xfrm>
      </p:grpSpPr>
      <p:pic>
        <p:nvPicPr>
          <p:cNvPr id="175" name="Google Shape;175;p31" descr="null"/>
          <p:cNvPicPr preferRelativeResize="0"/>
          <p:nvPr/>
        </p:nvPicPr>
        <p:blipFill rotWithShape="1">
          <a:blip r:embed="rId2">
            <a:alphaModFix/>
          </a:blip>
          <a:srcRect/>
          <a:stretch/>
        </p:blipFill>
        <p:spPr>
          <a:xfrm>
            <a:off x="3933934" y="-593934"/>
            <a:ext cx="8790967" cy="8445867"/>
          </a:xfrm>
          <a:prstGeom prst="rect">
            <a:avLst/>
          </a:prstGeom>
          <a:noFill/>
          <a:ln>
            <a:noFill/>
          </a:ln>
        </p:spPr>
      </p:pic>
      <p:sp>
        <p:nvSpPr>
          <p:cNvPr id="176" name="Google Shape;176;p31"/>
          <p:cNvSpPr txBox="1">
            <a:spLocks noGrp="1"/>
          </p:cNvSpPr>
          <p:nvPr>
            <p:ph type="ctrTitle"/>
          </p:nvPr>
        </p:nvSpPr>
        <p:spPr>
          <a:xfrm>
            <a:off x="520700" y="2425700"/>
            <a:ext cx="10962800" cy="1244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SzPts val="4800"/>
              <a:buNone/>
              <a:defRPr sz="6400"/>
            </a:lvl1pPr>
            <a:lvl2pPr lvl="1" algn="l" rtl="0">
              <a:lnSpc>
                <a:spcPct val="100000"/>
              </a:lnSpc>
              <a:spcBef>
                <a:spcPts val="0"/>
              </a:spcBef>
              <a:spcAft>
                <a:spcPts val="0"/>
              </a:spcAft>
              <a:buSzPts val="4800"/>
              <a:buNone/>
              <a:defRPr sz="6400"/>
            </a:lvl2pPr>
            <a:lvl3pPr lvl="2" algn="l" rtl="0">
              <a:lnSpc>
                <a:spcPct val="100000"/>
              </a:lnSpc>
              <a:spcBef>
                <a:spcPts val="0"/>
              </a:spcBef>
              <a:spcAft>
                <a:spcPts val="0"/>
              </a:spcAft>
              <a:buSzPts val="4800"/>
              <a:buNone/>
              <a:defRPr sz="6400"/>
            </a:lvl3pPr>
            <a:lvl4pPr lvl="3" algn="l" rtl="0">
              <a:lnSpc>
                <a:spcPct val="100000"/>
              </a:lnSpc>
              <a:spcBef>
                <a:spcPts val="0"/>
              </a:spcBef>
              <a:spcAft>
                <a:spcPts val="0"/>
              </a:spcAft>
              <a:buSzPts val="4800"/>
              <a:buNone/>
              <a:defRPr sz="6400"/>
            </a:lvl4pPr>
            <a:lvl5pPr lvl="4" algn="l" rtl="0">
              <a:lnSpc>
                <a:spcPct val="100000"/>
              </a:lnSpc>
              <a:spcBef>
                <a:spcPts val="0"/>
              </a:spcBef>
              <a:spcAft>
                <a:spcPts val="0"/>
              </a:spcAft>
              <a:buSzPts val="4800"/>
              <a:buNone/>
              <a:defRPr sz="6400"/>
            </a:lvl5pPr>
            <a:lvl6pPr lvl="5" algn="l" rtl="0">
              <a:lnSpc>
                <a:spcPct val="100000"/>
              </a:lnSpc>
              <a:spcBef>
                <a:spcPts val="0"/>
              </a:spcBef>
              <a:spcAft>
                <a:spcPts val="0"/>
              </a:spcAft>
              <a:buSzPts val="4800"/>
              <a:buNone/>
              <a:defRPr sz="6400"/>
            </a:lvl6pPr>
            <a:lvl7pPr lvl="6" algn="l" rtl="0">
              <a:lnSpc>
                <a:spcPct val="100000"/>
              </a:lnSpc>
              <a:spcBef>
                <a:spcPts val="0"/>
              </a:spcBef>
              <a:spcAft>
                <a:spcPts val="0"/>
              </a:spcAft>
              <a:buSzPts val="4800"/>
              <a:buNone/>
              <a:defRPr sz="6400"/>
            </a:lvl7pPr>
            <a:lvl8pPr lvl="7" algn="l" rtl="0">
              <a:lnSpc>
                <a:spcPct val="100000"/>
              </a:lnSpc>
              <a:spcBef>
                <a:spcPts val="0"/>
              </a:spcBef>
              <a:spcAft>
                <a:spcPts val="0"/>
              </a:spcAft>
              <a:buSzPts val="4800"/>
              <a:buNone/>
              <a:defRPr sz="6400"/>
            </a:lvl8pPr>
            <a:lvl9pPr lvl="8" algn="l" rtl="0">
              <a:lnSpc>
                <a:spcPct val="100000"/>
              </a:lnSpc>
              <a:spcBef>
                <a:spcPts val="0"/>
              </a:spcBef>
              <a:spcAft>
                <a:spcPts val="0"/>
              </a:spcAft>
              <a:buSzPts val="4800"/>
              <a:buNone/>
              <a:defRPr sz="6400"/>
            </a:lvl9pPr>
          </a:lstStyle>
          <a:p>
            <a:endParaRPr/>
          </a:p>
        </p:txBody>
      </p:sp>
      <p:sp>
        <p:nvSpPr>
          <p:cNvPr id="177" name="Google Shape;177;p31"/>
          <p:cNvSpPr txBox="1">
            <a:spLocks noGrp="1"/>
          </p:cNvSpPr>
          <p:nvPr>
            <p:ph type="subTitle" idx="1"/>
          </p:nvPr>
        </p:nvSpPr>
        <p:spPr>
          <a:xfrm>
            <a:off x="520700" y="3718840"/>
            <a:ext cx="10962800" cy="577200"/>
          </a:xfrm>
          <a:prstGeom prst="rect">
            <a:avLst/>
          </a:prstGeom>
          <a:noFill/>
          <a:ln>
            <a:noFill/>
          </a:ln>
        </p:spPr>
        <p:txBody>
          <a:bodyPr spcFirstLastPara="1" wrap="square" lIns="0" tIns="34275" rIns="0" bIns="34275" anchor="t" anchorCtr="0">
            <a:normAutofit/>
          </a:bodyPr>
          <a:lstStyle>
            <a:lvl1pPr lvl="0" algn="l" rtl="0">
              <a:lnSpc>
                <a:spcPct val="100000"/>
              </a:lnSpc>
              <a:spcBef>
                <a:spcPts val="1200"/>
              </a:spcBef>
              <a:spcAft>
                <a:spcPts val="0"/>
              </a:spcAft>
              <a:buClr>
                <a:schemeClr val="lt1"/>
              </a:buClr>
              <a:buSzPts val="1500"/>
              <a:buFont typeface="Lato"/>
              <a:buNone/>
              <a:defRPr>
                <a:solidFill>
                  <a:schemeClr val="lt1"/>
                </a:solidFill>
                <a:latin typeface="Lato"/>
                <a:ea typeface="Lato"/>
                <a:cs typeface="Lato"/>
                <a:sym typeface="Lato"/>
              </a:defRPr>
            </a:lvl1pPr>
            <a:lvl2pPr lvl="1" algn="l" rtl="0">
              <a:lnSpc>
                <a:spcPct val="100000"/>
              </a:lnSpc>
              <a:spcBef>
                <a:spcPts val="267"/>
              </a:spcBef>
              <a:spcAft>
                <a:spcPts val="0"/>
              </a:spcAft>
              <a:buClr>
                <a:schemeClr val="lt1"/>
              </a:buClr>
              <a:buSzPts val="1800"/>
              <a:buNone/>
              <a:defRPr sz="2400">
                <a:solidFill>
                  <a:schemeClr val="lt1"/>
                </a:solidFill>
              </a:defRPr>
            </a:lvl2pPr>
            <a:lvl3pPr lvl="2" algn="l" rtl="0">
              <a:lnSpc>
                <a:spcPct val="100000"/>
              </a:lnSpc>
              <a:spcBef>
                <a:spcPts val="267"/>
              </a:spcBef>
              <a:spcAft>
                <a:spcPts val="0"/>
              </a:spcAft>
              <a:buClr>
                <a:schemeClr val="lt1"/>
              </a:buClr>
              <a:buSzPts val="1800"/>
              <a:buNone/>
              <a:defRPr sz="2400">
                <a:solidFill>
                  <a:schemeClr val="lt1"/>
                </a:solidFill>
              </a:defRPr>
            </a:lvl3pPr>
            <a:lvl4pPr lvl="3" algn="l" rtl="0">
              <a:lnSpc>
                <a:spcPct val="100000"/>
              </a:lnSpc>
              <a:spcBef>
                <a:spcPts val="267"/>
              </a:spcBef>
              <a:spcAft>
                <a:spcPts val="0"/>
              </a:spcAft>
              <a:buClr>
                <a:schemeClr val="lt1"/>
              </a:buClr>
              <a:buSzPts val="1800"/>
              <a:buNone/>
              <a:defRPr sz="2400">
                <a:solidFill>
                  <a:schemeClr val="lt1"/>
                </a:solidFill>
              </a:defRPr>
            </a:lvl4pPr>
            <a:lvl5pPr lvl="4" algn="l" rtl="0">
              <a:lnSpc>
                <a:spcPct val="100000"/>
              </a:lnSpc>
              <a:spcBef>
                <a:spcPts val="267"/>
              </a:spcBef>
              <a:spcAft>
                <a:spcPts val="0"/>
              </a:spcAft>
              <a:buClr>
                <a:schemeClr val="lt1"/>
              </a:buClr>
              <a:buSzPts val="1800"/>
              <a:buNone/>
              <a:defRPr sz="2400">
                <a:solidFill>
                  <a:schemeClr val="lt1"/>
                </a:solidFill>
              </a:defRPr>
            </a:lvl5pPr>
            <a:lvl6pPr lvl="5" algn="l" rtl="0">
              <a:lnSpc>
                <a:spcPct val="100000"/>
              </a:lnSpc>
              <a:spcBef>
                <a:spcPts val="267"/>
              </a:spcBef>
              <a:spcAft>
                <a:spcPts val="0"/>
              </a:spcAft>
              <a:buClr>
                <a:schemeClr val="lt1"/>
              </a:buClr>
              <a:buSzPts val="1800"/>
              <a:buNone/>
              <a:defRPr sz="2400">
                <a:solidFill>
                  <a:schemeClr val="lt1"/>
                </a:solidFill>
              </a:defRPr>
            </a:lvl6pPr>
            <a:lvl7pPr lvl="6" algn="l" rtl="0">
              <a:lnSpc>
                <a:spcPct val="100000"/>
              </a:lnSpc>
              <a:spcBef>
                <a:spcPts val="267"/>
              </a:spcBef>
              <a:spcAft>
                <a:spcPts val="0"/>
              </a:spcAft>
              <a:buClr>
                <a:schemeClr val="lt1"/>
              </a:buClr>
              <a:buSzPts val="1800"/>
              <a:buNone/>
              <a:defRPr sz="2400">
                <a:solidFill>
                  <a:schemeClr val="lt1"/>
                </a:solidFill>
              </a:defRPr>
            </a:lvl7pPr>
            <a:lvl8pPr lvl="7" algn="l" rtl="0">
              <a:lnSpc>
                <a:spcPct val="100000"/>
              </a:lnSpc>
              <a:spcBef>
                <a:spcPts val="267"/>
              </a:spcBef>
              <a:spcAft>
                <a:spcPts val="0"/>
              </a:spcAft>
              <a:buClr>
                <a:schemeClr val="lt1"/>
              </a:buClr>
              <a:buSzPts val="1800"/>
              <a:buNone/>
              <a:defRPr sz="2400">
                <a:solidFill>
                  <a:schemeClr val="lt1"/>
                </a:solidFill>
              </a:defRPr>
            </a:lvl8pPr>
            <a:lvl9pPr lvl="8" algn="l" rtl="0">
              <a:lnSpc>
                <a:spcPct val="100000"/>
              </a:lnSpc>
              <a:spcBef>
                <a:spcPts val="267"/>
              </a:spcBef>
              <a:spcAft>
                <a:spcPts val="0"/>
              </a:spcAft>
              <a:buClr>
                <a:schemeClr val="lt1"/>
              </a:buClr>
              <a:buSzPts val="1800"/>
              <a:buNone/>
              <a:defRPr sz="2400">
                <a:solidFill>
                  <a:schemeClr val="lt1"/>
                </a:solidFill>
              </a:defRPr>
            </a:lvl9pPr>
          </a:lstStyle>
          <a:p>
            <a:endParaRPr/>
          </a:p>
        </p:txBody>
      </p:sp>
      <p:sp>
        <p:nvSpPr>
          <p:cNvPr id="178" name="Google Shape;178;p31"/>
          <p:cNvSpPr txBox="1">
            <a:spLocks noGrp="1"/>
          </p:cNvSpPr>
          <p:nvPr>
            <p:ph type="sldNum" idx="12"/>
          </p:nvPr>
        </p:nvSpPr>
        <p:spPr>
          <a:xfrm>
            <a:off x="11364723" y="6362431"/>
            <a:ext cx="731600" cy="524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3F3F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3F3F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3F3F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3F3F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3F3F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3F3F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3F3F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3F3F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3F3F3"/>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272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8"/>
        <p:cNvGrpSpPr/>
        <p:nvPr/>
      </p:nvGrpSpPr>
      <p:grpSpPr>
        <a:xfrm>
          <a:off x="0" y="0"/>
          <a:ext cx="0" cy="0"/>
          <a:chOff x="0" y="0"/>
          <a:chExt cx="0" cy="0"/>
        </a:xfrm>
      </p:grpSpPr>
      <p:sp>
        <p:nvSpPr>
          <p:cNvPr id="19" name="Google Shape;19;p1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7"/>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a:spLocks noGrp="1"/>
          </p:cNvSpPr>
          <p:nvPr>
            <p:ph type="pic" idx="2"/>
          </p:nvPr>
        </p:nvSpPr>
        <p:spPr>
          <a:xfrm>
            <a:off x="15" y="0"/>
            <a:ext cx="12191985" cy="4915076"/>
          </a:xfrm>
          <a:prstGeom prst="rect">
            <a:avLst/>
          </a:prstGeom>
          <a:noFill/>
          <a:ln>
            <a:noFill/>
          </a:ln>
        </p:spPr>
      </p:sp>
      <p:sp>
        <p:nvSpPr>
          <p:cNvPr id="23" name="Google Shape;23;p17"/>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4" name="Google Shape;24;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76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27"/>
        <p:cNvGrpSpPr/>
        <p:nvPr/>
      </p:nvGrpSpPr>
      <p:grpSpPr>
        <a:xfrm>
          <a:off x="0" y="0"/>
          <a:ext cx="0" cy="0"/>
          <a:chOff x="0" y="0"/>
          <a:chExt cx="0" cy="0"/>
        </a:xfrm>
      </p:grpSpPr>
      <p:sp>
        <p:nvSpPr>
          <p:cNvPr id="28" name="Google Shape;28;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2" name="Google Shape;32;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5" name="Google Shape;35;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1799735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6"/>
        <p:cNvGrpSpPr/>
        <p:nvPr/>
      </p:nvGrpSpPr>
      <p:grpSpPr>
        <a:xfrm>
          <a:off x="0" y="0"/>
          <a:ext cx="0" cy="0"/>
          <a:chOff x="0" y="0"/>
          <a:chExt cx="0" cy="0"/>
        </a:xfrm>
      </p:grpSpPr>
      <p:sp>
        <p:nvSpPr>
          <p:cNvPr id="37" name="Google Shape;37;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42" name="Google Shape;42;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1454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2478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6675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1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96237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64"/>
        <p:cNvGrpSpPr/>
        <p:nvPr/>
      </p:nvGrpSpPr>
      <p:grpSpPr>
        <a:xfrm>
          <a:off x="0" y="0"/>
          <a:ext cx="0" cy="0"/>
          <a:chOff x="0" y="0"/>
          <a:chExt cx="0" cy="0"/>
        </a:xfrm>
      </p:grpSpPr>
      <p:sp>
        <p:nvSpPr>
          <p:cNvPr id="65" name="Google Shape;65;g114646dbea4_0_834"/>
          <p:cNvSpPr txBox="1">
            <a:spLocks noGrp="1"/>
          </p:cNvSpPr>
          <p:nvPr>
            <p:ph type="title"/>
          </p:nvPr>
        </p:nvSpPr>
        <p:spPr>
          <a:xfrm>
            <a:off x="653667" y="651000"/>
            <a:ext cx="8302800" cy="54543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8000"/>
              <a:buNone/>
              <a:defRPr sz="8000">
                <a:solidFill>
                  <a:schemeClr val="dk2"/>
                </a:solidFill>
              </a:defRPr>
            </a:lvl1pPr>
            <a:lvl2pPr lvl="1" algn="l">
              <a:lnSpc>
                <a:spcPct val="100000"/>
              </a:lnSpc>
              <a:spcBef>
                <a:spcPts val="0"/>
              </a:spcBef>
              <a:spcAft>
                <a:spcPts val="0"/>
              </a:spcAft>
              <a:buClr>
                <a:schemeClr val="dk2"/>
              </a:buClr>
              <a:buSzPts val="8000"/>
              <a:buNone/>
              <a:defRPr sz="8000">
                <a:solidFill>
                  <a:schemeClr val="dk2"/>
                </a:solidFill>
              </a:defRPr>
            </a:lvl2pPr>
            <a:lvl3pPr lvl="2" algn="l">
              <a:lnSpc>
                <a:spcPct val="100000"/>
              </a:lnSpc>
              <a:spcBef>
                <a:spcPts val="0"/>
              </a:spcBef>
              <a:spcAft>
                <a:spcPts val="0"/>
              </a:spcAft>
              <a:buClr>
                <a:schemeClr val="dk2"/>
              </a:buClr>
              <a:buSzPts val="8000"/>
              <a:buNone/>
              <a:defRPr sz="8000">
                <a:solidFill>
                  <a:schemeClr val="dk2"/>
                </a:solidFill>
              </a:defRPr>
            </a:lvl3pPr>
            <a:lvl4pPr lvl="3" algn="l">
              <a:lnSpc>
                <a:spcPct val="100000"/>
              </a:lnSpc>
              <a:spcBef>
                <a:spcPts val="0"/>
              </a:spcBef>
              <a:spcAft>
                <a:spcPts val="0"/>
              </a:spcAft>
              <a:buClr>
                <a:schemeClr val="dk2"/>
              </a:buClr>
              <a:buSzPts val="8000"/>
              <a:buNone/>
              <a:defRPr sz="8000">
                <a:solidFill>
                  <a:schemeClr val="dk2"/>
                </a:solidFill>
              </a:defRPr>
            </a:lvl4pPr>
            <a:lvl5pPr lvl="4" algn="l">
              <a:lnSpc>
                <a:spcPct val="100000"/>
              </a:lnSpc>
              <a:spcBef>
                <a:spcPts val="0"/>
              </a:spcBef>
              <a:spcAft>
                <a:spcPts val="0"/>
              </a:spcAft>
              <a:buClr>
                <a:schemeClr val="dk2"/>
              </a:buClr>
              <a:buSzPts val="8000"/>
              <a:buNone/>
              <a:defRPr sz="8000">
                <a:solidFill>
                  <a:schemeClr val="dk2"/>
                </a:solidFill>
              </a:defRPr>
            </a:lvl5pPr>
            <a:lvl6pPr lvl="5" algn="l">
              <a:lnSpc>
                <a:spcPct val="100000"/>
              </a:lnSpc>
              <a:spcBef>
                <a:spcPts val="0"/>
              </a:spcBef>
              <a:spcAft>
                <a:spcPts val="0"/>
              </a:spcAft>
              <a:buClr>
                <a:schemeClr val="dk2"/>
              </a:buClr>
              <a:buSzPts val="8000"/>
              <a:buNone/>
              <a:defRPr sz="8000">
                <a:solidFill>
                  <a:schemeClr val="dk2"/>
                </a:solidFill>
              </a:defRPr>
            </a:lvl6pPr>
            <a:lvl7pPr lvl="6" algn="l">
              <a:lnSpc>
                <a:spcPct val="100000"/>
              </a:lnSpc>
              <a:spcBef>
                <a:spcPts val="0"/>
              </a:spcBef>
              <a:spcAft>
                <a:spcPts val="0"/>
              </a:spcAft>
              <a:buClr>
                <a:schemeClr val="dk2"/>
              </a:buClr>
              <a:buSzPts val="8000"/>
              <a:buNone/>
              <a:defRPr sz="8000">
                <a:solidFill>
                  <a:schemeClr val="dk2"/>
                </a:solidFill>
              </a:defRPr>
            </a:lvl7pPr>
            <a:lvl8pPr lvl="7" algn="l">
              <a:lnSpc>
                <a:spcPct val="100000"/>
              </a:lnSpc>
              <a:spcBef>
                <a:spcPts val="0"/>
              </a:spcBef>
              <a:spcAft>
                <a:spcPts val="0"/>
              </a:spcAft>
              <a:buClr>
                <a:schemeClr val="dk2"/>
              </a:buClr>
              <a:buSzPts val="8000"/>
              <a:buNone/>
              <a:defRPr sz="8000">
                <a:solidFill>
                  <a:schemeClr val="dk2"/>
                </a:solidFill>
              </a:defRPr>
            </a:lvl8pPr>
            <a:lvl9pPr lvl="8" algn="l">
              <a:lnSpc>
                <a:spcPct val="100000"/>
              </a:lnSpc>
              <a:spcBef>
                <a:spcPts val="0"/>
              </a:spcBef>
              <a:spcAft>
                <a:spcPts val="0"/>
              </a:spcAft>
              <a:buClr>
                <a:schemeClr val="dk2"/>
              </a:buClr>
              <a:buSzPts val="8000"/>
              <a:buNone/>
              <a:defRPr sz="8000">
                <a:solidFill>
                  <a:schemeClr val="dk2"/>
                </a:solidFill>
              </a:defRPr>
            </a:lvl9pPr>
          </a:lstStyle>
          <a:p>
            <a:endParaRPr/>
          </a:p>
        </p:txBody>
      </p:sp>
      <p:sp>
        <p:nvSpPr>
          <p:cNvPr id="66" name="Google Shape;66;g114646dbea4_0_834"/>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3610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 top">
  <p:cSld name="Title and four columns - top">
    <p:bg>
      <p:bgPr>
        <a:solidFill>
          <a:schemeClr val="dk2"/>
        </a:solidFill>
        <a:effectLst/>
      </p:bgPr>
    </p:bg>
    <p:spTree>
      <p:nvGrpSpPr>
        <p:cNvPr id="1" name="Shape 67"/>
        <p:cNvGrpSpPr/>
        <p:nvPr/>
      </p:nvGrpSpPr>
      <p:grpSpPr>
        <a:xfrm>
          <a:off x="0" y="0"/>
          <a:ext cx="0" cy="0"/>
          <a:chOff x="0" y="0"/>
          <a:chExt cx="0" cy="0"/>
        </a:xfrm>
      </p:grpSpPr>
      <p:sp>
        <p:nvSpPr>
          <p:cNvPr id="68" name="Google Shape;68;g114646dbea4_0_3626"/>
          <p:cNvSpPr txBox="1">
            <a:spLocks noGrp="1"/>
          </p:cNvSpPr>
          <p:nvPr>
            <p:ph type="body" idx="1"/>
          </p:nvPr>
        </p:nvSpPr>
        <p:spPr>
          <a:xfrm>
            <a:off x="9528175"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69" name="Google Shape;69;g114646dbea4_0_3626"/>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SzPts val="1400"/>
              <a:buFont typeface="Lato"/>
              <a:buNone/>
              <a:defRPr b="1">
                <a:latin typeface="Lato"/>
                <a:ea typeface="Lato"/>
                <a:cs typeface="Lato"/>
                <a:sym typeface="Lato"/>
              </a:defRPr>
            </a:lvl2pPr>
            <a:lvl3pPr lvl="2" algn="l">
              <a:lnSpc>
                <a:spcPct val="100000"/>
              </a:lnSpc>
              <a:spcBef>
                <a:spcPts val="0"/>
              </a:spcBef>
              <a:spcAft>
                <a:spcPts val="0"/>
              </a:spcAft>
              <a:buSzPts val="1400"/>
              <a:buFont typeface="Lato"/>
              <a:buNone/>
              <a:defRPr b="1">
                <a:latin typeface="Lato"/>
                <a:ea typeface="Lato"/>
                <a:cs typeface="Lato"/>
                <a:sym typeface="Lato"/>
              </a:defRPr>
            </a:lvl3pPr>
            <a:lvl4pPr lvl="3" algn="l">
              <a:lnSpc>
                <a:spcPct val="100000"/>
              </a:lnSpc>
              <a:spcBef>
                <a:spcPts val="0"/>
              </a:spcBef>
              <a:spcAft>
                <a:spcPts val="0"/>
              </a:spcAft>
              <a:buSzPts val="1400"/>
              <a:buFont typeface="Lato"/>
              <a:buNone/>
              <a:defRPr b="1">
                <a:latin typeface="Lato"/>
                <a:ea typeface="Lato"/>
                <a:cs typeface="Lato"/>
                <a:sym typeface="Lato"/>
              </a:defRPr>
            </a:lvl4pPr>
            <a:lvl5pPr lvl="4" algn="l">
              <a:lnSpc>
                <a:spcPct val="100000"/>
              </a:lnSpc>
              <a:spcBef>
                <a:spcPts val="0"/>
              </a:spcBef>
              <a:spcAft>
                <a:spcPts val="0"/>
              </a:spcAft>
              <a:buSzPts val="1400"/>
              <a:buFont typeface="Lato"/>
              <a:buNone/>
              <a:defRPr b="1">
                <a:latin typeface="Lato"/>
                <a:ea typeface="Lato"/>
                <a:cs typeface="Lato"/>
                <a:sym typeface="Lato"/>
              </a:defRPr>
            </a:lvl5pPr>
            <a:lvl6pPr lvl="5" algn="l">
              <a:lnSpc>
                <a:spcPct val="100000"/>
              </a:lnSpc>
              <a:spcBef>
                <a:spcPts val="0"/>
              </a:spcBef>
              <a:spcAft>
                <a:spcPts val="0"/>
              </a:spcAft>
              <a:buSzPts val="1400"/>
              <a:buFont typeface="Lato"/>
              <a:buNone/>
              <a:defRPr b="1">
                <a:latin typeface="Lato"/>
                <a:ea typeface="Lato"/>
                <a:cs typeface="Lato"/>
                <a:sym typeface="Lato"/>
              </a:defRPr>
            </a:lvl6pPr>
            <a:lvl7pPr lvl="6" algn="l">
              <a:lnSpc>
                <a:spcPct val="100000"/>
              </a:lnSpc>
              <a:spcBef>
                <a:spcPts val="0"/>
              </a:spcBef>
              <a:spcAft>
                <a:spcPts val="0"/>
              </a:spcAft>
              <a:buSzPts val="1400"/>
              <a:buFont typeface="Lato"/>
              <a:buNone/>
              <a:defRPr b="1">
                <a:latin typeface="Lato"/>
                <a:ea typeface="Lato"/>
                <a:cs typeface="Lato"/>
                <a:sym typeface="Lato"/>
              </a:defRPr>
            </a:lvl7pPr>
            <a:lvl8pPr lvl="7" algn="l">
              <a:lnSpc>
                <a:spcPct val="100000"/>
              </a:lnSpc>
              <a:spcBef>
                <a:spcPts val="0"/>
              </a:spcBef>
              <a:spcAft>
                <a:spcPts val="0"/>
              </a:spcAft>
              <a:buSzPts val="1400"/>
              <a:buFont typeface="Lato"/>
              <a:buNone/>
              <a:defRPr b="1">
                <a:latin typeface="Lato"/>
                <a:ea typeface="Lato"/>
                <a:cs typeface="Lato"/>
                <a:sym typeface="Lato"/>
              </a:defRPr>
            </a:lvl8pPr>
            <a:lvl9pPr lvl="8" algn="l">
              <a:lnSpc>
                <a:spcPct val="100000"/>
              </a:lnSpc>
              <a:spcBef>
                <a:spcPts val="0"/>
              </a:spcBef>
              <a:spcAft>
                <a:spcPts val="0"/>
              </a:spcAft>
              <a:buSzPts val="1400"/>
              <a:buFont typeface="Lato"/>
              <a:buNone/>
              <a:defRPr b="1">
                <a:latin typeface="Lato"/>
                <a:ea typeface="Lato"/>
                <a:cs typeface="Lato"/>
                <a:sym typeface="Lato"/>
              </a:defRPr>
            </a:lvl9pPr>
          </a:lstStyle>
          <a:p>
            <a:endParaRPr/>
          </a:p>
        </p:txBody>
      </p:sp>
      <p:sp>
        <p:nvSpPr>
          <p:cNvPr id="70" name="Google Shape;70;g114646dbea4_0_3626"/>
          <p:cNvSpPr txBox="1">
            <a:spLocks noGrp="1"/>
          </p:cNvSpPr>
          <p:nvPr>
            <p:ph type="body" idx="2"/>
          </p:nvPr>
        </p:nvSpPr>
        <p:spPr>
          <a:xfrm>
            <a:off x="629200" y="1644367"/>
            <a:ext cx="25269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1" name="Google Shape;71;g114646dbea4_0_3626"/>
          <p:cNvSpPr txBox="1">
            <a:spLocks noGrp="1"/>
          </p:cNvSpPr>
          <p:nvPr>
            <p:ph type="body" idx="3"/>
          </p:nvPr>
        </p:nvSpPr>
        <p:spPr>
          <a:xfrm>
            <a:off x="3535629"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72" name="Google Shape;72;g114646dbea4_0_3626"/>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73" name="Google Shape;73;g114646dbea4_0_3626"/>
          <p:cNvGrpSpPr/>
          <p:nvPr/>
        </p:nvGrpSpPr>
        <p:grpSpPr>
          <a:xfrm>
            <a:off x="203195" y="6372441"/>
            <a:ext cx="4762381" cy="364791"/>
            <a:chOff x="152400" y="4779450"/>
            <a:chExt cx="3571875" cy="273600"/>
          </a:xfrm>
        </p:grpSpPr>
        <p:pic>
          <p:nvPicPr>
            <p:cNvPr id="74" name="Google Shape;74;g114646dbea4_0_3626"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75" name="Google Shape;75;g114646dbea4_0_3626"/>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
        <p:nvSpPr>
          <p:cNvPr id="76" name="Google Shape;76;g114646dbea4_0_3626"/>
          <p:cNvSpPr txBox="1">
            <a:spLocks noGrp="1"/>
          </p:cNvSpPr>
          <p:nvPr>
            <p:ph type="body" idx="4"/>
          </p:nvPr>
        </p:nvSpPr>
        <p:spPr>
          <a:xfrm>
            <a:off x="6531908" y="1644367"/>
            <a:ext cx="26163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Tree>
    <p:extLst>
      <p:ext uri="{BB962C8B-B14F-4D97-AF65-F5344CB8AC3E}">
        <p14:creationId xmlns:p14="http://schemas.microsoft.com/office/powerpoint/2010/main" val="112452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3">
  <p:cSld name="Caption 3">
    <p:bg>
      <p:bgPr>
        <a:solidFill>
          <a:schemeClr val="accent4"/>
        </a:solidFill>
        <a:effectLst/>
      </p:bgPr>
    </p:bg>
    <p:spTree>
      <p:nvGrpSpPr>
        <p:cNvPr id="1" name="Shape 77"/>
        <p:cNvGrpSpPr/>
        <p:nvPr/>
      </p:nvGrpSpPr>
      <p:grpSpPr>
        <a:xfrm>
          <a:off x="0" y="0"/>
          <a:ext cx="0" cy="0"/>
          <a:chOff x="0" y="0"/>
          <a:chExt cx="0" cy="0"/>
        </a:xfrm>
      </p:grpSpPr>
      <p:sp>
        <p:nvSpPr>
          <p:cNvPr id="78" name="Google Shape;78;g114646dbea4_0_8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79" name="Google Shape;79;g114646dbea4_0_8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052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 top">
  <p:cSld name="Title and three columns - top">
    <p:bg>
      <p:bgPr>
        <a:solidFill>
          <a:schemeClr val="dk2"/>
        </a:solidFill>
        <a:effectLst/>
      </p:bgPr>
    </p:bg>
    <p:spTree>
      <p:nvGrpSpPr>
        <p:cNvPr id="1" name="Shape 80"/>
        <p:cNvGrpSpPr/>
        <p:nvPr/>
      </p:nvGrpSpPr>
      <p:grpSpPr>
        <a:xfrm>
          <a:off x="0" y="0"/>
          <a:ext cx="0" cy="0"/>
          <a:chOff x="0" y="0"/>
          <a:chExt cx="0" cy="0"/>
        </a:xfrm>
      </p:grpSpPr>
      <p:sp>
        <p:nvSpPr>
          <p:cNvPr id="81" name="Google Shape;81;g114646dbea4_0_843"/>
          <p:cNvSpPr txBox="1">
            <a:spLocks noGrp="1"/>
          </p:cNvSpPr>
          <p:nvPr>
            <p:ph type="body" idx="1"/>
          </p:nvPr>
        </p:nvSpPr>
        <p:spPr>
          <a:xfrm>
            <a:off x="8357128"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2" name="Google Shape;82;g114646dbea4_0_843"/>
          <p:cNvSpPr txBox="1">
            <a:spLocks noGrp="1"/>
          </p:cNvSpPr>
          <p:nvPr>
            <p:ph type="title"/>
          </p:nvPr>
        </p:nvSpPr>
        <p:spPr>
          <a:xfrm>
            <a:off x="629200" y="273767"/>
            <a:ext cx="10962900" cy="10236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2"/>
              </a:buClr>
              <a:buSzPts val="4800"/>
              <a:buFont typeface="Lato"/>
              <a:buNone/>
              <a:defRPr b="1">
                <a:solidFill>
                  <a:schemeClr val="dk2"/>
                </a:solidFill>
                <a:latin typeface="Lato"/>
                <a:ea typeface="Lato"/>
                <a:cs typeface="Lato"/>
                <a:sym typeface="Lato"/>
              </a:defRPr>
            </a:lvl1pPr>
            <a:lvl2pPr lvl="1"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2pPr>
            <a:lvl3pPr lvl="2"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3pPr>
            <a:lvl4pPr lvl="3"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4pPr>
            <a:lvl5pPr lvl="4"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5pPr>
            <a:lvl6pPr lvl="5"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6pPr>
            <a:lvl7pPr lvl="6"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7pPr>
            <a:lvl8pPr lvl="7"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8pPr>
            <a:lvl9pPr lvl="8" algn="l">
              <a:lnSpc>
                <a:spcPct val="100000"/>
              </a:lnSpc>
              <a:spcBef>
                <a:spcPts val="0"/>
              </a:spcBef>
              <a:spcAft>
                <a:spcPts val="0"/>
              </a:spcAft>
              <a:buClr>
                <a:schemeClr val="dk2"/>
              </a:buClr>
              <a:buSzPts val="1400"/>
              <a:buFont typeface="Lato"/>
              <a:buNone/>
              <a:defRPr b="1">
                <a:solidFill>
                  <a:schemeClr val="dk2"/>
                </a:solidFill>
                <a:latin typeface="Lato"/>
                <a:ea typeface="Lato"/>
                <a:cs typeface="Lato"/>
                <a:sym typeface="Lato"/>
              </a:defRPr>
            </a:lvl9pPr>
          </a:lstStyle>
          <a:p>
            <a:endParaRPr/>
          </a:p>
        </p:txBody>
      </p:sp>
      <p:sp>
        <p:nvSpPr>
          <p:cNvPr id="83" name="Google Shape;83;g114646dbea4_0_843"/>
          <p:cNvSpPr txBox="1">
            <a:spLocks noGrp="1"/>
          </p:cNvSpPr>
          <p:nvPr>
            <p:ph type="body" idx="2"/>
          </p:nvPr>
        </p:nvSpPr>
        <p:spPr>
          <a:xfrm>
            <a:off x="629200" y="1644367"/>
            <a:ext cx="33081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4" name="Google Shape;84;g114646dbea4_0_843"/>
          <p:cNvSpPr txBox="1">
            <a:spLocks noGrp="1"/>
          </p:cNvSpPr>
          <p:nvPr>
            <p:ph type="body" idx="3"/>
          </p:nvPr>
        </p:nvSpPr>
        <p:spPr>
          <a:xfrm>
            <a:off x="4434347" y="1644367"/>
            <a:ext cx="3425700" cy="36135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Clr>
                <a:schemeClr val="accent6"/>
              </a:buClr>
              <a:buSzPts val="2000"/>
              <a:buChar char=" "/>
              <a:defRPr>
                <a:solidFill>
                  <a:schemeClr val="accent6"/>
                </a:solidFill>
              </a:defRPr>
            </a:lvl1pPr>
            <a:lvl2pPr marL="914400" lvl="1" indent="-342900" algn="l">
              <a:lnSpc>
                <a:spcPct val="90000"/>
              </a:lnSpc>
              <a:spcBef>
                <a:spcPts val="200"/>
              </a:spcBef>
              <a:spcAft>
                <a:spcPts val="0"/>
              </a:spcAft>
              <a:buClr>
                <a:schemeClr val="accent6"/>
              </a:buClr>
              <a:buSzPts val="1800"/>
              <a:buChar char="◦"/>
              <a:defRPr>
                <a:solidFill>
                  <a:schemeClr val="accent6"/>
                </a:solidFill>
              </a:defRPr>
            </a:lvl2pPr>
            <a:lvl3pPr marL="1371600" lvl="2" indent="-330200" algn="l">
              <a:lnSpc>
                <a:spcPct val="90000"/>
              </a:lnSpc>
              <a:spcBef>
                <a:spcPts val="400"/>
              </a:spcBef>
              <a:spcAft>
                <a:spcPts val="0"/>
              </a:spcAft>
              <a:buClr>
                <a:schemeClr val="accent6"/>
              </a:buClr>
              <a:buSzPts val="1600"/>
              <a:buChar char="◦"/>
              <a:defRPr sz="1600">
                <a:solidFill>
                  <a:schemeClr val="accent6"/>
                </a:solidFill>
              </a:defRPr>
            </a:lvl3pPr>
            <a:lvl4pPr marL="1828800" lvl="3" indent="-330200" algn="l">
              <a:lnSpc>
                <a:spcPct val="90000"/>
              </a:lnSpc>
              <a:spcBef>
                <a:spcPts val="400"/>
              </a:spcBef>
              <a:spcAft>
                <a:spcPts val="0"/>
              </a:spcAft>
              <a:buClr>
                <a:schemeClr val="accent6"/>
              </a:buClr>
              <a:buSzPts val="1600"/>
              <a:buChar char="◦"/>
              <a:defRPr sz="1600">
                <a:solidFill>
                  <a:schemeClr val="accent6"/>
                </a:solidFill>
              </a:defRPr>
            </a:lvl4pPr>
            <a:lvl5pPr marL="2286000" lvl="4" indent="-330200" algn="l">
              <a:lnSpc>
                <a:spcPct val="90000"/>
              </a:lnSpc>
              <a:spcBef>
                <a:spcPts val="400"/>
              </a:spcBef>
              <a:spcAft>
                <a:spcPts val="0"/>
              </a:spcAft>
              <a:buClr>
                <a:schemeClr val="accent6"/>
              </a:buClr>
              <a:buSzPts val="1600"/>
              <a:buChar char="◦"/>
              <a:defRPr sz="1600">
                <a:solidFill>
                  <a:schemeClr val="accent6"/>
                </a:solidFill>
              </a:defRPr>
            </a:lvl5pPr>
            <a:lvl6pPr marL="2743200" lvl="5" indent="-330200" algn="l">
              <a:lnSpc>
                <a:spcPct val="90000"/>
              </a:lnSpc>
              <a:spcBef>
                <a:spcPts val="400"/>
              </a:spcBef>
              <a:spcAft>
                <a:spcPts val="0"/>
              </a:spcAft>
              <a:buClr>
                <a:schemeClr val="accent6"/>
              </a:buClr>
              <a:buSzPts val="1600"/>
              <a:buChar char="◦"/>
              <a:defRPr sz="1600">
                <a:solidFill>
                  <a:schemeClr val="accent6"/>
                </a:solidFill>
              </a:defRPr>
            </a:lvl6pPr>
            <a:lvl7pPr marL="3200400" lvl="6" indent="-330200" algn="l">
              <a:lnSpc>
                <a:spcPct val="90000"/>
              </a:lnSpc>
              <a:spcBef>
                <a:spcPts val="400"/>
              </a:spcBef>
              <a:spcAft>
                <a:spcPts val="0"/>
              </a:spcAft>
              <a:buClr>
                <a:schemeClr val="accent6"/>
              </a:buClr>
              <a:buSzPts val="1600"/>
              <a:buChar char="◦"/>
              <a:defRPr sz="1600">
                <a:solidFill>
                  <a:schemeClr val="accent6"/>
                </a:solidFill>
              </a:defRPr>
            </a:lvl7pPr>
            <a:lvl8pPr marL="3657600" lvl="7" indent="-330200" algn="l">
              <a:lnSpc>
                <a:spcPct val="90000"/>
              </a:lnSpc>
              <a:spcBef>
                <a:spcPts val="400"/>
              </a:spcBef>
              <a:spcAft>
                <a:spcPts val="0"/>
              </a:spcAft>
              <a:buClr>
                <a:schemeClr val="accent6"/>
              </a:buClr>
              <a:buSzPts val="1600"/>
              <a:buChar char="◦"/>
              <a:defRPr sz="1600">
                <a:solidFill>
                  <a:schemeClr val="accent6"/>
                </a:solidFill>
              </a:defRPr>
            </a:lvl8pPr>
            <a:lvl9pPr marL="4114800" lvl="8" indent="-330200" algn="l">
              <a:lnSpc>
                <a:spcPct val="90000"/>
              </a:lnSpc>
              <a:spcBef>
                <a:spcPts val="400"/>
              </a:spcBef>
              <a:spcAft>
                <a:spcPts val="400"/>
              </a:spcAft>
              <a:buClr>
                <a:schemeClr val="accent6"/>
              </a:buClr>
              <a:buSzPts val="1600"/>
              <a:buChar char="◦"/>
              <a:defRPr sz="1600">
                <a:solidFill>
                  <a:schemeClr val="accent6"/>
                </a:solidFill>
              </a:defRPr>
            </a:lvl9pPr>
          </a:lstStyle>
          <a:p>
            <a:endParaRPr/>
          </a:p>
        </p:txBody>
      </p:sp>
      <p:sp>
        <p:nvSpPr>
          <p:cNvPr id="85" name="Google Shape;85;g114646dbea4_0_843"/>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86" name="Google Shape;86;g114646dbea4_0_843"/>
          <p:cNvGrpSpPr/>
          <p:nvPr/>
        </p:nvGrpSpPr>
        <p:grpSpPr>
          <a:xfrm>
            <a:off x="203195" y="6372441"/>
            <a:ext cx="4762381" cy="364791"/>
            <a:chOff x="152400" y="4779450"/>
            <a:chExt cx="3571875" cy="273600"/>
          </a:xfrm>
        </p:grpSpPr>
        <p:pic>
          <p:nvPicPr>
            <p:cNvPr id="87" name="Google Shape;87;g114646dbea4_0_843" descr="Social media icons for: Twitter, Facebook, LinkedIn, Instagram, Pinterest, and YouTube"/>
            <p:cNvPicPr preferRelativeResize="0"/>
            <p:nvPr/>
          </p:nvPicPr>
          <p:blipFill rotWithShape="1">
            <a:blip r:embed="rId2">
              <a:alphaModFix/>
            </a:blip>
            <a:srcRect/>
            <a:stretch/>
          </p:blipFill>
          <p:spPr>
            <a:xfrm>
              <a:off x="152400" y="4882300"/>
              <a:ext cx="1229306" cy="170750"/>
            </a:xfrm>
            <a:prstGeom prst="rect">
              <a:avLst/>
            </a:prstGeom>
            <a:noFill/>
            <a:ln>
              <a:noFill/>
            </a:ln>
          </p:spPr>
        </p:pic>
        <p:sp>
          <p:nvSpPr>
            <p:cNvPr id="88" name="Google Shape;88;g114646dbea4_0_843"/>
            <p:cNvSpPr txBox="1"/>
            <p:nvPr/>
          </p:nvSpPr>
          <p:spPr>
            <a:xfrm>
              <a:off x="1400175" y="4779450"/>
              <a:ext cx="2324100" cy="256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72861"/>
                  </a:solidFill>
                  <a:latin typeface="Lato"/>
                  <a:ea typeface="Lato"/>
                  <a:cs typeface="Lato"/>
                  <a:sym typeface="Lato"/>
                </a:rPr>
                <a:t>@CAST_UDL | #CASTPL</a:t>
              </a:r>
              <a:endParaRPr sz="1600" b="1" i="0" u="none" strike="noStrike" cap="none">
                <a:solidFill>
                  <a:srgbClr val="372861"/>
                </a:solidFill>
                <a:latin typeface="Lato"/>
                <a:ea typeface="Lato"/>
                <a:cs typeface="Lato"/>
                <a:sym typeface="Lato"/>
              </a:endParaRPr>
            </a:p>
          </p:txBody>
        </p:sp>
      </p:grpSp>
    </p:spTree>
    <p:extLst>
      <p:ext uri="{BB962C8B-B14F-4D97-AF65-F5344CB8AC3E}">
        <p14:creationId xmlns:p14="http://schemas.microsoft.com/office/powerpoint/2010/main" val="4219504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4"/>
        </a:solidFill>
        <a:effectLst/>
      </p:bgPr>
    </p:bg>
    <p:spTree>
      <p:nvGrpSpPr>
        <p:cNvPr id="1" name="Shape 89"/>
        <p:cNvGrpSpPr/>
        <p:nvPr/>
      </p:nvGrpSpPr>
      <p:grpSpPr>
        <a:xfrm>
          <a:off x="0" y="0"/>
          <a:ext cx="0" cy="0"/>
          <a:chOff x="0" y="0"/>
          <a:chExt cx="0" cy="0"/>
        </a:xfrm>
      </p:grpSpPr>
      <p:sp>
        <p:nvSpPr>
          <p:cNvPr id="90" name="Google Shape;90;g114646dbea4_0_3638"/>
          <p:cNvSpPr txBox="1">
            <a:spLocks noGrp="1"/>
          </p:cNvSpPr>
          <p:nvPr>
            <p:ph type="body" idx="1"/>
          </p:nvPr>
        </p:nvSpPr>
        <p:spPr>
          <a:xfrm>
            <a:off x="76200" y="6298233"/>
            <a:ext cx="11175900" cy="320700"/>
          </a:xfrm>
          <a:prstGeom prst="rect">
            <a:avLst/>
          </a:prstGeom>
          <a:noFill/>
          <a:ln>
            <a:noFill/>
          </a:ln>
        </p:spPr>
        <p:txBody>
          <a:bodyPr spcFirstLastPara="1" wrap="square" lIns="0" tIns="45700" rIns="0" bIns="45700" anchor="ctr" anchorCtr="0">
            <a:normAutofit/>
          </a:bodyPr>
          <a:lstStyle>
            <a:lvl1pPr marL="457200" lvl="0" indent="-228600" algn="l">
              <a:lnSpc>
                <a:spcPct val="100000"/>
              </a:lnSpc>
              <a:spcBef>
                <a:spcPts val="1200"/>
              </a:spcBef>
              <a:spcAft>
                <a:spcPts val="0"/>
              </a:spcAft>
              <a:buClr>
                <a:schemeClr val="dk2"/>
              </a:buClr>
              <a:buSzPts val="2000"/>
              <a:buNone/>
              <a:defRPr b="1">
                <a:solidFill>
                  <a:schemeClr val="dk2"/>
                </a:solidFill>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
        <p:nvSpPr>
          <p:cNvPr id="91" name="Google Shape;91;g114646dbea4_0_3638"/>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1069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6989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7"/>
        <p:cNvGrpSpPr/>
        <p:nvPr/>
      </p:nvGrpSpPr>
      <p:grpSpPr>
        <a:xfrm>
          <a:off x="0" y="0"/>
          <a:ext cx="0" cy="0"/>
          <a:chOff x="0" y="0"/>
          <a:chExt cx="0" cy="0"/>
        </a:xfrm>
      </p:grpSpPr>
      <p:sp>
        <p:nvSpPr>
          <p:cNvPr id="98" name="Google Shape;98;p1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02" name="Google Shape;102;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5" name="Google Shape;105;p1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4014877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9" name="Google Shape;109;p1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0" name="Google Shape;110;p1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11" name="Google Shape;111;p1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2" name="Google Shape;112;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3433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8" name="Google Shape;118;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24687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121"/>
        <p:cNvGrpSpPr/>
        <p:nvPr/>
      </p:nvGrpSpPr>
      <p:grpSpPr>
        <a:xfrm>
          <a:off x="0" y="0"/>
          <a:ext cx="0" cy="0"/>
          <a:chOff x="0" y="0"/>
          <a:chExt cx="0" cy="0"/>
        </a:xfrm>
      </p:grpSpPr>
      <p:sp>
        <p:nvSpPr>
          <p:cNvPr id="122" name="Google Shape;122;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9"/>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6" name="Google Shape;126;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2878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3000"/>
              <a:buFont typeface="Calibri"/>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1" name="Google Shape;131;p2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132" name="Google Shape;132;p2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2592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 purple">
  <p:cSld name="Title slide - purple">
    <p:bg>
      <p:bgPr>
        <a:solidFill>
          <a:schemeClr val="accent4"/>
        </a:solidFill>
        <a:effectLst/>
      </p:bgPr>
    </p:bg>
    <p:spTree>
      <p:nvGrpSpPr>
        <p:cNvPr id="1" name="Shape 133"/>
        <p:cNvGrpSpPr/>
        <p:nvPr/>
      </p:nvGrpSpPr>
      <p:grpSpPr>
        <a:xfrm>
          <a:off x="0" y="0"/>
          <a:ext cx="0" cy="0"/>
          <a:chOff x="0" y="0"/>
          <a:chExt cx="0" cy="0"/>
        </a:xfrm>
      </p:grpSpPr>
      <p:pic>
        <p:nvPicPr>
          <p:cNvPr id="134" name="Google Shape;134;g114646dbea4_0_269" descr="null"/>
          <p:cNvPicPr preferRelativeResize="0"/>
          <p:nvPr/>
        </p:nvPicPr>
        <p:blipFill rotWithShape="1">
          <a:blip r:embed="rId2">
            <a:alphaModFix/>
          </a:blip>
          <a:srcRect/>
          <a:stretch/>
        </p:blipFill>
        <p:spPr>
          <a:xfrm>
            <a:off x="3933933" y="-593933"/>
            <a:ext cx="8790966" cy="8445866"/>
          </a:xfrm>
          <a:prstGeom prst="rect">
            <a:avLst/>
          </a:prstGeom>
          <a:noFill/>
          <a:ln>
            <a:noFill/>
          </a:ln>
        </p:spPr>
      </p:pic>
      <p:sp>
        <p:nvSpPr>
          <p:cNvPr id="135" name="Google Shape;135;g114646dbea4_0_269"/>
          <p:cNvSpPr txBox="1">
            <a:spLocks noGrp="1"/>
          </p:cNvSpPr>
          <p:nvPr>
            <p:ph type="ctrTitle"/>
          </p:nvPr>
        </p:nvSpPr>
        <p:spPr>
          <a:xfrm>
            <a:off x="520700" y="2425700"/>
            <a:ext cx="10962900" cy="12447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36" name="Google Shape;136;g114646dbea4_0_269"/>
          <p:cNvSpPr txBox="1">
            <a:spLocks noGrp="1"/>
          </p:cNvSpPr>
          <p:nvPr>
            <p:ph type="subTitle" idx="1"/>
          </p:nvPr>
        </p:nvSpPr>
        <p:spPr>
          <a:xfrm>
            <a:off x="520700" y="3718840"/>
            <a:ext cx="10962900" cy="577200"/>
          </a:xfrm>
          <a:prstGeom prst="rect">
            <a:avLst/>
          </a:prstGeom>
          <a:noFill/>
          <a:ln>
            <a:noFill/>
          </a:ln>
        </p:spPr>
        <p:txBody>
          <a:bodyPr spcFirstLastPara="1" wrap="square" lIns="0" tIns="45700" rIns="0" bIns="45700" anchor="t" anchorCtr="0">
            <a:normAutofit/>
          </a:bodyPr>
          <a:lstStyle>
            <a:lvl1pPr lvl="0" algn="l">
              <a:lnSpc>
                <a:spcPct val="100000"/>
              </a:lnSpc>
              <a:spcBef>
                <a:spcPts val="1200"/>
              </a:spcBef>
              <a:spcAft>
                <a:spcPts val="0"/>
              </a:spcAft>
              <a:buClr>
                <a:schemeClr val="lt1"/>
              </a:buClr>
              <a:buSzPts val="2000"/>
              <a:buFont typeface="Lato"/>
              <a:buNone/>
              <a:defRPr>
                <a:solidFill>
                  <a:schemeClr val="lt1"/>
                </a:solidFill>
                <a:latin typeface="Lato"/>
                <a:ea typeface="Lato"/>
                <a:cs typeface="Lato"/>
                <a:sym typeface="Lato"/>
              </a:defRPr>
            </a:lvl1pPr>
            <a:lvl2pPr lvl="1" algn="l">
              <a:lnSpc>
                <a:spcPct val="100000"/>
              </a:lnSpc>
              <a:spcBef>
                <a:spcPts val="200"/>
              </a:spcBef>
              <a:spcAft>
                <a:spcPts val="0"/>
              </a:spcAft>
              <a:buClr>
                <a:schemeClr val="lt1"/>
              </a:buClr>
              <a:buSzPts val="2400"/>
              <a:buNone/>
              <a:defRPr sz="2400">
                <a:solidFill>
                  <a:schemeClr val="lt1"/>
                </a:solidFill>
              </a:defRPr>
            </a:lvl2pPr>
            <a:lvl3pPr lvl="2" algn="l">
              <a:lnSpc>
                <a:spcPct val="100000"/>
              </a:lnSpc>
              <a:spcBef>
                <a:spcPts val="200"/>
              </a:spcBef>
              <a:spcAft>
                <a:spcPts val="0"/>
              </a:spcAft>
              <a:buClr>
                <a:schemeClr val="lt1"/>
              </a:buClr>
              <a:buSzPts val="2400"/>
              <a:buNone/>
              <a:defRPr sz="2400">
                <a:solidFill>
                  <a:schemeClr val="lt1"/>
                </a:solidFill>
              </a:defRPr>
            </a:lvl3pPr>
            <a:lvl4pPr lvl="3" algn="l">
              <a:lnSpc>
                <a:spcPct val="100000"/>
              </a:lnSpc>
              <a:spcBef>
                <a:spcPts val="200"/>
              </a:spcBef>
              <a:spcAft>
                <a:spcPts val="0"/>
              </a:spcAft>
              <a:buClr>
                <a:schemeClr val="lt1"/>
              </a:buClr>
              <a:buSzPts val="2400"/>
              <a:buNone/>
              <a:defRPr sz="2400">
                <a:solidFill>
                  <a:schemeClr val="lt1"/>
                </a:solidFill>
              </a:defRPr>
            </a:lvl4pPr>
            <a:lvl5pPr lvl="4" algn="l">
              <a:lnSpc>
                <a:spcPct val="100000"/>
              </a:lnSpc>
              <a:spcBef>
                <a:spcPts val="200"/>
              </a:spcBef>
              <a:spcAft>
                <a:spcPts val="0"/>
              </a:spcAft>
              <a:buClr>
                <a:schemeClr val="lt1"/>
              </a:buClr>
              <a:buSzPts val="2400"/>
              <a:buNone/>
              <a:defRPr sz="2400">
                <a:solidFill>
                  <a:schemeClr val="lt1"/>
                </a:solidFill>
              </a:defRPr>
            </a:lvl5pPr>
            <a:lvl6pPr lvl="5" algn="l">
              <a:lnSpc>
                <a:spcPct val="100000"/>
              </a:lnSpc>
              <a:spcBef>
                <a:spcPts val="200"/>
              </a:spcBef>
              <a:spcAft>
                <a:spcPts val="0"/>
              </a:spcAft>
              <a:buClr>
                <a:schemeClr val="lt1"/>
              </a:buClr>
              <a:buSzPts val="2400"/>
              <a:buNone/>
              <a:defRPr sz="2400">
                <a:solidFill>
                  <a:schemeClr val="lt1"/>
                </a:solidFill>
              </a:defRPr>
            </a:lvl6pPr>
            <a:lvl7pPr lvl="6" algn="l">
              <a:lnSpc>
                <a:spcPct val="100000"/>
              </a:lnSpc>
              <a:spcBef>
                <a:spcPts val="200"/>
              </a:spcBef>
              <a:spcAft>
                <a:spcPts val="0"/>
              </a:spcAft>
              <a:buClr>
                <a:schemeClr val="lt1"/>
              </a:buClr>
              <a:buSzPts val="2400"/>
              <a:buNone/>
              <a:defRPr sz="2400">
                <a:solidFill>
                  <a:schemeClr val="lt1"/>
                </a:solidFill>
              </a:defRPr>
            </a:lvl7pPr>
            <a:lvl8pPr lvl="7" algn="l">
              <a:lnSpc>
                <a:spcPct val="100000"/>
              </a:lnSpc>
              <a:spcBef>
                <a:spcPts val="200"/>
              </a:spcBef>
              <a:spcAft>
                <a:spcPts val="0"/>
              </a:spcAft>
              <a:buClr>
                <a:schemeClr val="lt1"/>
              </a:buClr>
              <a:buSzPts val="2400"/>
              <a:buNone/>
              <a:defRPr sz="2400">
                <a:solidFill>
                  <a:schemeClr val="lt1"/>
                </a:solidFill>
              </a:defRPr>
            </a:lvl8pPr>
            <a:lvl9pPr lvl="8" algn="l">
              <a:lnSpc>
                <a:spcPct val="100000"/>
              </a:lnSpc>
              <a:spcBef>
                <a:spcPts val="200"/>
              </a:spcBef>
              <a:spcAft>
                <a:spcPts val="0"/>
              </a:spcAft>
              <a:buClr>
                <a:schemeClr val="lt1"/>
              </a:buClr>
              <a:buSzPts val="2400"/>
              <a:buNone/>
              <a:defRPr sz="2400">
                <a:solidFill>
                  <a:schemeClr val="lt1"/>
                </a:solidFill>
              </a:defRPr>
            </a:lvl9pPr>
          </a:lstStyle>
          <a:p>
            <a:endParaRPr/>
          </a:p>
        </p:txBody>
      </p:sp>
      <p:sp>
        <p:nvSpPr>
          <p:cNvPr id="137" name="Google Shape;137;g114646dbea4_0_269"/>
          <p:cNvSpPr txBox="1">
            <a:spLocks noGrp="1"/>
          </p:cNvSpPr>
          <p:nvPr>
            <p:ph type="sldNum" idx="12"/>
          </p:nvPr>
        </p:nvSpPr>
        <p:spPr>
          <a:xfrm>
            <a:off x="11364722" y="63624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3F3F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539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00"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p:nvPr/>
        </p:nvSpPr>
        <p:spPr>
          <a:xfrm>
            <a:off x="1" y="6400800"/>
            <a:ext cx="12192000" cy="457200"/>
          </a:xfrm>
          <a:prstGeom prst="rect">
            <a:avLst/>
          </a:prstGeom>
          <a:solidFill>
            <a:schemeClr val="accent2"/>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2" name="Google Shape;52;p13"/>
          <p:cNvSpPr/>
          <p:nvPr/>
        </p:nvSpPr>
        <p:spPr>
          <a:xfrm>
            <a:off x="0" y="6334316"/>
            <a:ext cx="12192000" cy="66000"/>
          </a:xfrm>
          <a:prstGeom prst="rect">
            <a:avLst/>
          </a:prstGeom>
          <a:solidFill>
            <a:schemeClr val="accent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3" name="Google Shape;53;p13"/>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marR="0" lvl="0" algn="l" rtl="0">
              <a:lnSpc>
                <a:spcPct val="85000"/>
              </a:lnSpc>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3"/>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55" name="Google Shape;55;p13"/>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33"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33"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cxnSp>
        <p:nvCxnSpPr>
          <p:cNvPr id="58" name="Google Shape;58;p13"/>
          <p:cNvCxnSpPr/>
          <p:nvPr/>
        </p:nvCxnSpPr>
        <p:spPr>
          <a:xfrm>
            <a:off x="1193532" y="1737845"/>
            <a:ext cx="996680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1898416690"/>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8"/>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793455281"/>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sped/ImproveIEP/guidance-rlo/index.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sped/videos/parents-guide/index.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sped/iep/proguide.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rise.articulate.com/share/BU7U8SgIwotbxte-6aEJ9wLLS21D-HZL#/lessons/w-MTpdQdMljwiGq95NSk34H7EuBo9s1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111391" y="71717"/>
            <a:ext cx="11686162" cy="2940424"/>
          </a:xfrm>
        </p:spPr>
        <p:txBody>
          <a:bodyPr>
            <a:normAutofit/>
          </a:bodyPr>
          <a:lstStyle/>
          <a:p>
            <a:pPr algn="ctr"/>
            <a:r>
              <a:rPr lang="en-US" dirty="0">
                <a:solidFill>
                  <a:schemeClr val="accent1">
                    <a:lumMod val="75000"/>
                  </a:schemeClr>
                </a:solidFill>
              </a:rPr>
              <a:t>MA IEP Improvement Project:</a:t>
            </a:r>
            <a:br>
              <a:rPr lang="en-US" dirty="0">
                <a:solidFill>
                  <a:schemeClr val="accent1">
                    <a:lumMod val="75000"/>
                  </a:schemeClr>
                </a:solidFill>
              </a:rPr>
            </a:br>
            <a:r>
              <a:rPr lang="en-US" dirty="0">
                <a:solidFill>
                  <a:schemeClr val="accent1">
                    <a:lumMod val="75000"/>
                  </a:schemeClr>
                </a:solidFill>
              </a:rPr>
              <a:t>Update to the Board of Education</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215153" y="4660821"/>
            <a:ext cx="8390965" cy="1928238"/>
          </a:xfrm>
        </p:spPr>
        <p:txBody>
          <a:bodyPr>
            <a:normAutofit/>
          </a:bodyPr>
          <a:lstStyle/>
          <a:p>
            <a:r>
              <a:rPr lang="en-US"/>
              <a:t>Presented by:</a:t>
            </a:r>
          </a:p>
          <a:p>
            <a:r>
              <a:rPr lang="en-US"/>
              <a:t>Russell Johnston, Deputy Commissioner </a:t>
            </a:r>
          </a:p>
          <a:p>
            <a:r>
              <a:rPr lang="en-US"/>
              <a:t>Jamie Camacho, Director Office of Special Education Planning and Policy Development</a:t>
            </a:r>
          </a:p>
        </p:txBody>
      </p:sp>
    </p:spTree>
    <p:custDataLst>
      <p:tags r:id="rId1"/>
    </p:custDataLst>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pPr algn="ctr"/>
            <a:r>
              <a:rPr lang="en-US" sz="6600"/>
              <a:t>Stakeholder Engagement</a:t>
            </a:r>
          </a:p>
        </p:txBody>
      </p:sp>
    </p:spTree>
    <p:extLst>
      <p:ext uri="{BB962C8B-B14F-4D97-AF65-F5344CB8AC3E}">
        <p14:creationId xmlns:p14="http://schemas.microsoft.com/office/powerpoint/2010/main" val="294171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14646dbea4_0_1159"/>
          <p:cNvSpPr txBox="1">
            <a:spLocks noGrp="1"/>
          </p:cNvSpPr>
          <p:nvPr>
            <p:ph type="title"/>
          </p:nvPr>
        </p:nvSpPr>
        <p:spPr>
          <a:xfrm>
            <a:off x="1066800" y="3921226"/>
            <a:ext cx="10058400" cy="1067400"/>
          </a:xfrm>
          <a:prstGeom prst="rect">
            <a:avLst/>
          </a:prstGeom>
          <a:solidFill>
            <a:srgbClr val="FCE5CD"/>
          </a:solid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SzPts val="8000"/>
              <a:buNone/>
            </a:pPr>
            <a:r>
              <a:rPr lang="en-US" sz="6110">
                <a:solidFill>
                  <a:schemeClr val="dk1"/>
                </a:solidFill>
                <a:latin typeface="Libre Franklin"/>
                <a:ea typeface="Libre Franklin"/>
                <a:cs typeface="Libre Franklin"/>
                <a:sym typeface="Libre Franklin"/>
              </a:rPr>
              <a:t>Engaging Stakeholders</a:t>
            </a:r>
            <a:endParaRPr sz="6110">
              <a:solidFill>
                <a:schemeClr val="dk1"/>
              </a:solidFill>
              <a:latin typeface="Libre Franklin"/>
              <a:ea typeface="Libre Franklin"/>
              <a:cs typeface="Libre Franklin"/>
              <a:sym typeface="Libre Franklin"/>
            </a:endParaRPr>
          </a:p>
        </p:txBody>
      </p:sp>
      <p:sp>
        <p:nvSpPr>
          <p:cNvPr id="194" name="Google Shape;194;g114646dbea4_0_1159"/>
          <p:cNvSpPr txBox="1">
            <a:spLocks noGrp="1"/>
          </p:cNvSpPr>
          <p:nvPr>
            <p:ph type="body" idx="1"/>
          </p:nvPr>
        </p:nvSpPr>
        <p:spPr>
          <a:xfrm>
            <a:off x="1066800" y="5096673"/>
            <a:ext cx="10058400" cy="1067400"/>
          </a:xfrm>
          <a:prstGeom prst="rect">
            <a:avLst/>
          </a:prstGeom>
          <a:solidFill>
            <a:srgbClr val="FCE5CD"/>
          </a:solidFill>
          <a:ln>
            <a:noFill/>
          </a:ln>
        </p:spPr>
        <p:txBody>
          <a:bodyPr spcFirstLastPara="1" wrap="square" lIns="91425" tIns="45700" rIns="91425" bIns="45700" anchor="t" anchorCtr="0">
            <a:normAutofit/>
          </a:bodyPr>
          <a:lstStyle/>
          <a:p>
            <a:pPr marL="0" lvl="0" indent="0" algn="ctr" rtl="0">
              <a:lnSpc>
                <a:spcPct val="90000"/>
              </a:lnSpc>
              <a:spcBef>
                <a:spcPts val="1200"/>
              </a:spcBef>
              <a:spcAft>
                <a:spcPts val="200"/>
              </a:spcAft>
              <a:buSzPts val="2400"/>
              <a:buNone/>
            </a:pPr>
            <a:r>
              <a:rPr lang="en-US" sz="2800"/>
              <a:t>How have we worked to ensure representation in the development of documents and guidance?</a:t>
            </a:r>
          </a:p>
        </p:txBody>
      </p:sp>
      <p:pic>
        <p:nvPicPr>
          <p:cNvPr id="195" name="Google Shape;195;g114646dbea4_0_1159" descr="Engaging Stakeholders graph"/>
          <p:cNvPicPr preferRelativeResize="0"/>
          <p:nvPr/>
        </p:nvPicPr>
        <p:blipFill rotWithShape="1">
          <a:blip r:embed="rId3">
            <a:alphaModFix/>
          </a:blip>
          <a:srcRect/>
          <a:stretch/>
        </p:blipFill>
        <p:spPr>
          <a:xfrm>
            <a:off x="3794275" y="0"/>
            <a:ext cx="4429950" cy="4283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5F4975-643D-4377-9A45-E1E0A4F9B239}"/>
              </a:ext>
            </a:extLst>
          </p:cNvPr>
          <p:cNvSpPr>
            <a:spLocks noGrp="1"/>
          </p:cNvSpPr>
          <p:nvPr>
            <p:ph idx="1"/>
          </p:nvPr>
        </p:nvSpPr>
        <p:spPr>
          <a:xfrm>
            <a:off x="838199" y="2082414"/>
            <a:ext cx="9216295" cy="4057129"/>
          </a:xfrm>
        </p:spPr>
        <p:txBody>
          <a:bodyPr vert="horz" lIns="91440" tIns="45720" rIns="91440" bIns="45720" rtlCol="0" anchor="t">
            <a:noAutofit/>
          </a:bodyPr>
          <a:lstStyle/>
          <a:p>
            <a:pPr marL="0" indent="0">
              <a:buNone/>
            </a:pPr>
            <a:r>
              <a:rPr lang="en-US" sz="2000" b="1">
                <a:solidFill>
                  <a:schemeClr val="accent1">
                    <a:lumMod val="75000"/>
                  </a:schemeClr>
                </a:solidFill>
                <a:latin typeface="Arial"/>
                <a:cs typeface="Arial"/>
              </a:rPr>
              <a:t>Purpose:</a:t>
            </a:r>
            <a:r>
              <a:rPr lang="en-US" sz="2000">
                <a:solidFill>
                  <a:schemeClr val="accent1">
                    <a:lumMod val="75000"/>
                  </a:schemeClr>
                </a:solidFill>
                <a:latin typeface="Arial"/>
                <a:cs typeface="Arial"/>
              </a:rPr>
              <a:t> </a:t>
            </a:r>
            <a:endParaRPr lang="en-US" sz="2000">
              <a:solidFill>
                <a:schemeClr val="accent1">
                  <a:lumMod val="75000"/>
                </a:schemeClr>
              </a:solidFill>
            </a:endParaRPr>
          </a:p>
          <a:p>
            <a:pPr marL="0" indent="0">
              <a:buNone/>
            </a:pPr>
            <a:r>
              <a:rPr lang="en-US" sz="2000">
                <a:solidFill>
                  <a:schemeClr val="accent1">
                    <a:lumMod val="75000"/>
                  </a:schemeClr>
                </a:solidFill>
                <a:latin typeface="Arial"/>
                <a:cs typeface="Arial"/>
              </a:rPr>
              <a:t>Gather initial feedback to guide the revision of guidance documents and the IEP forms. Provide detailed feedback regarding referral, evaluation, and eligibility. Inform planning for additional stakeholder engagement and outreach.</a:t>
            </a:r>
            <a:endParaRPr lang="en-US" sz="2000">
              <a:solidFill>
                <a:schemeClr val="accent1">
                  <a:lumMod val="75000"/>
                </a:schemeClr>
              </a:solidFill>
            </a:endParaRPr>
          </a:p>
          <a:p>
            <a:pPr marL="0" indent="0">
              <a:buNone/>
            </a:pPr>
            <a:r>
              <a:rPr lang="en-US" sz="2000" b="1">
                <a:solidFill>
                  <a:schemeClr val="accent1">
                    <a:lumMod val="75000"/>
                  </a:schemeClr>
                </a:solidFill>
                <a:latin typeface="Arial"/>
                <a:cs typeface="Arial"/>
              </a:rPr>
              <a:t>Process:</a:t>
            </a:r>
            <a:endParaRPr lang="en-US" sz="2000">
              <a:solidFill>
                <a:schemeClr val="accent1">
                  <a:lumMod val="75000"/>
                </a:schemeClr>
              </a:solidFill>
            </a:endParaRPr>
          </a:p>
          <a:p>
            <a:pPr lvl="1"/>
            <a:r>
              <a:rPr lang="en-US" sz="2000">
                <a:solidFill>
                  <a:schemeClr val="accent1">
                    <a:lumMod val="75000"/>
                  </a:schemeClr>
                </a:solidFill>
                <a:latin typeface="Arial"/>
                <a:cs typeface="Arial"/>
              </a:rPr>
              <a:t>Fourteen-Month Stakeholder Process</a:t>
            </a:r>
          </a:p>
          <a:p>
            <a:pPr lvl="1"/>
            <a:r>
              <a:rPr lang="en-US" sz="2000">
                <a:solidFill>
                  <a:schemeClr val="accent1">
                    <a:lumMod val="75000"/>
                  </a:schemeClr>
                </a:solidFill>
                <a:latin typeface="Arial"/>
                <a:cs typeface="Arial"/>
              </a:rPr>
              <a:t>Two Cohorts of Stakeholders</a:t>
            </a:r>
          </a:p>
          <a:p>
            <a:pPr lvl="2"/>
            <a:r>
              <a:rPr lang="en-US">
                <a:solidFill>
                  <a:schemeClr val="accent1">
                    <a:lumMod val="75000"/>
                  </a:schemeClr>
                </a:solidFill>
                <a:latin typeface="Arial"/>
                <a:cs typeface="Arial"/>
              </a:rPr>
              <a:t>Non-School Based Stakeholders (89)</a:t>
            </a:r>
          </a:p>
          <a:p>
            <a:pPr lvl="2"/>
            <a:r>
              <a:rPr lang="en-US">
                <a:solidFill>
                  <a:schemeClr val="accent1">
                    <a:lumMod val="75000"/>
                  </a:schemeClr>
                </a:solidFill>
                <a:latin typeface="Arial"/>
                <a:cs typeface="Arial"/>
              </a:rPr>
              <a:t> School-Based Stakeholders (141)</a:t>
            </a:r>
          </a:p>
          <a:p>
            <a:pPr lvl="1"/>
            <a:r>
              <a:rPr lang="en-US" sz="2000">
                <a:solidFill>
                  <a:schemeClr val="accent1">
                    <a:lumMod val="75000"/>
                  </a:schemeClr>
                </a:solidFill>
                <a:latin typeface="Arial"/>
                <a:cs typeface="Arial"/>
              </a:rPr>
              <a:t>Meetings</a:t>
            </a:r>
          </a:p>
          <a:p>
            <a:pPr lvl="2"/>
            <a:r>
              <a:rPr lang="en-US">
                <a:solidFill>
                  <a:schemeClr val="accent1">
                    <a:lumMod val="75000"/>
                  </a:schemeClr>
                </a:solidFill>
                <a:latin typeface="Arial"/>
                <a:cs typeface="Arial"/>
              </a:rPr>
              <a:t>3 Orientation Meetings</a:t>
            </a:r>
            <a:endParaRPr lang="en-US">
              <a:solidFill>
                <a:schemeClr val="accent1">
                  <a:lumMod val="75000"/>
                </a:schemeClr>
              </a:solidFill>
            </a:endParaRPr>
          </a:p>
          <a:p>
            <a:pPr lvl="2"/>
            <a:r>
              <a:rPr lang="en-US">
                <a:solidFill>
                  <a:schemeClr val="accent1">
                    <a:lumMod val="75000"/>
                  </a:schemeClr>
                </a:solidFill>
                <a:latin typeface="Arial"/>
                <a:cs typeface="Arial"/>
              </a:rPr>
              <a:t>12 Feedback Meetings</a:t>
            </a:r>
            <a:endParaRPr lang="en-US">
              <a:solidFill>
                <a:schemeClr val="accent1">
                  <a:lumMod val="75000"/>
                </a:schemeClr>
              </a:solidFill>
            </a:endParaRPr>
          </a:p>
          <a:p>
            <a:pPr lvl="2"/>
            <a:r>
              <a:rPr lang="en-US">
                <a:solidFill>
                  <a:schemeClr val="accent1">
                    <a:lumMod val="75000"/>
                  </a:schemeClr>
                </a:solidFill>
                <a:latin typeface="Arial"/>
                <a:cs typeface="Arial"/>
              </a:rPr>
              <a:t>All Meetings included 70-90+ People</a:t>
            </a:r>
          </a:p>
        </p:txBody>
      </p:sp>
      <p:sp>
        <p:nvSpPr>
          <p:cNvPr id="2" name="Title 1">
            <a:extLst>
              <a:ext uri="{FF2B5EF4-FFF2-40B4-BE49-F238E27FC236}">
                <a16:creationId xmlns:a16="http://schemas.microsoft.com/office/drawing/2014/main" id="{82FB2901-F85D-7E13-6B0B-B3D5B6E7CA24}"/>
              </a:ext>
            </a:extLst>
          </p:cNvPr>
          <p:cNvSpPr>
            <a:spLocks noGrp="1"/>
          </p:cNvSpPr>
          <p:nvPr>
            <p:ph type="title"/>
          </p:nvPr>
        </p:nvSpPr>
        <p:spPr/>
        <p:txBody>
          <a:bodyPr/>
          <a:lstStyle/>
          <a:p>
            <a:r>
              <a:rPr lang="en-US">
                <a:latin typeface="Arial"/>
                <a:cs typeface="Arial"/>
              </a:rPr>
              <a:t>Initial Stakeholder Feedback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g118faf2edf6_0_1" descr="CAST logo"/>
          <p:cNvPicPr preferRelativeResize="0"/>
          <p:nvPr/>
        </p:nvPicPr>
        <p:blipFill rotWithShape="1">
          <a:blip r:embed="rId3">
            <a:alphaModFix/>
          </a:blip>
          <a:srcRect/>
          <a:stretch/>
        </p:blipFill>
        <p:spPr>
          <a:xfrm>
            <a:off x="1039910" y="1503093"/>
            <a:ext cx="4134422" cy="2232963"/>
          </a:xfrm>
          <a:prstGeom prst="rect">
            <a:avLst/>
          </a:prstGeom>
          <a:noFill/>
          <a:ln>
            <a:noFill/>
          </a:ln>
        </p:spPr>
      </p:pic>
      <p:pic>
        <p:nvPicPr>
          <p:cNvPr id="211" name="Google Shape;211;g118faf2edf6_0_1" descr="Rennie Center logo"/>
          <p:cNvPicPr preferRelativeResize="0"/>
          <p:nvPr/>
        </p:nvPicPr>
        <p:blipFill rotWithShape="1">
          <a:blip r:embed="rId4">
            <a:alphaModFix/>
          </a:blip>
          <a:srcRect/>
          <a:stretch/>
        </p:blipFill>
        <p:spPr>
          <a:xfrm>
            <a:off x="1039910" y="3958224"/>
            <a:ext cx="4060974" cy="2159700"/>
          </a:xfrm>
          <a:prstGeom prst="rect">
            <a:avLst/>
          </a:prstGeom>
          <a:noFill/>
          <a:ln>
            <a:noFill/>
          </a:ln>
        </p:spPr>
      </p:pic>
      <p:pic>
        <p:nvPicPr>
          <p:cNvPr id="212" name="Google Shape;212;g118faf2edf6_0_1" descr="Federation for Children and Families logo"/>
          <p:cNvPicPr preferRelativeResize="0"/>
          <p:nvPr/>
        </p:nvPicPr>
        <p:blipFill rotWithShape="1">
          <a:blip r:embed="rId5">
            <a:alphaModFix/>
          </a:blip>
          <a:srcRect/>
          <a:stretch/>
        </p:blipFill>
        <p:spPr>
          <a:xfrm>
            <a:off x="7017669" y="1534134"/>
            <a:ext cx="4134424" cy="2215891"/>
          </a:xfrm>
          <a:prstGeom prst="rect">
            <a:avLst/>
          </a:prstGeom>
          <a:noFill/>
          <a:ln>
            <a:noFill/>
          </a:ln>
        </p:spPr>
      </p:pic>
      <p:pic>
        <p:nvPicPr>
          <p:cNvPr id="213" name="Google Shape;213;g118faf2edf6_0_1" descr="Black Print logo"/>
          <p:cNvPicPr preferRelativeResize="0"/>
          <p:nvPr/>
        </p:nvPicPr>
        <p:blipFill rotWithShape="1">
          <a:blip r:embed="rId6">
            <a:alphaModFix/>
          </a:blip>
          <a:srcRect/>
          <a:stretch/>
        </p:blipFill>
        <p:spPr>
          <a:xfrm>
            <a:off x="6981972" y="3851274"/>
            <a:ext cx="4170118" cy="2232975"/>
          </a:xfrm>
          <a:prstGeom prst="rect">
            <a:avLst/>
          </a:prstGeom>
          <a:noFill/>
          <a:ln>
            <a:noFill/>
          </a:ln>
        </p:spPr>
      </p:pic>
      <p:sp>
        <p:nvSpPr>
          <p:cNvPr id="214" name="Google Shape;214;g118faf2edf6_0_1"/>
          <p:cNvSpPr txBox="1"/>
          <p:nvPr/>
        </p:nvSpPr>
        <p:spPr>
          <a:xfrm>
            <a:off x="178800" y="141825"/>
            <a:ext cx="11834400" cy="1139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en-US" sz="3100" b="1" i="1" u="none" strike="noStrike" kern="0" cap="none" spc="0" normalizeH="0" baseline="0" noProof="0">
                <a:ln>
                  <a:noFill/>
                </a:ln>
                <a:solidFill>
                  <a:srgbClr val="000000"/>
                </a:solidFill>
                <a:effectLst/>
                <a:uLnTx/>
                <a:uFillTx/>
                <a:latin typeface="Calibri"/>
                <a:ea typeface="Calibri"/>
                <a:cs typeface="Calibri"/>
                <a:sym typeface="Calibri"/>
              </a:rPr>
              <a:t>Students and Families First Coalition</a:t>
            </a:r>
            <a:r>
              <a:rPr kumimoji="0" lang="en-US" sz="3100" b="0" i="0" u="none" strike="noStrike" kern="0" cap="none" spc="0" normalizeH="0" baseline="0" noProof="0">
                <a:ln>
                  <a:noFill/>
                </a:ln>
                <a:solidFill>
                  <a:srgbClr val="000000"/>
                </a:solidFill>
                <a:effectLst/>
                <a:uLnTx/>
                <a:uFillTx/>
                <a:latin typeface="Calibri"/>
                <a:ea typeface="Calibri"/>
                <a:cs typeface="Calibri"/>
                <a:sym typeface="Calibri"/>
              </a:rPr>
              <a:t>: Providing Training, Oversight, and Guidance to </a:t>
            </a:r>
            <a:r>
              <a:rPr kumimoji="0" lang="en-US" sz="3100" b="1" i="0" u="none" strike="noStrike" kern="0" cap="none" spc="0" normalizeH="0" baseline="0" noProof="0">
                <a:ln>
                  <a:noFill/>
                </a:ln>
                <a:solidFill>
                  <a:srgbClr val="000000"/>
                </a:solidFill>
                <a:effectLst/>
                <a:uLnTx/>
                <a:uFillTx/>
                <a:latin typeface="Calibri"/>
                <a:ea typeface="Calibri"/>
                <a:cs typeface="Calibri"/>
                <a:sym typeface="Calibri"/>
              </a:rPr>
              <a:t>“Early Adopters”</a:t>
            </a:r>
            <a:r>
              <a:rPr kumimoji="0" lang="en-US" sz="3100" b="0" i="0" u="none" strike="noStrike" kern="0" cap="none" spc="0" normalizeH="0" baseline="0" noProof="0">
                <a:ln>
                  <a:noFill/>
                </a:ln>
                <a:solidFill>
                  <a:srgbClr val="000000"/>
                </a:solidFill>
                <a:effectLst/>
                <a:uLnTx/>
                <a:uFillTx/>
                <a:latin typeface="Calibri"/>
                <a:ea typeface="Calibri"/>
                <a:cs typeface="Calibri"/>
                <a:sym typeface="Calibri"/>
              </a:rPr>
              <a:t> and DESE </a:t>
            </a:r>
            <a:endParaRPr kumimoji="0" sz="31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79BA46B1-8D63-4071-B5F3-DDD99B89DEEA}"/>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Students and Families Coalition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81DA-4D4C-28E2-F744-1E4A8B3A7516}"/>
              </a:ext>
            </a:extLst>
          </p:cNvPr>
          <p:cNvSpPr>
            <a:spLocks noGrp="1"/>
          </p:cNvSpPr>
          <p:nvPr>
            <p:ph type="title"/>
          </p:nvPr>
        </p:nvSpPr>
        <p:spPr>
          <a:xfrm>
            <a:off x="1097120" y="0"/>
            <a:ext cx="10058400" cy="1450800"/>
          </a:xfrm>
        </p:spPr>
        <p:txBody>
          <a:bodyPr>
            <a:normAutofit/>
          </a:bodyPr>
          <a:lstStyle/>
          <a:p>
            <a:r>
              <a:rPr lang="en-US" sz="6000"/>
              <a:t>Public Survey</a:t>
            </a:r>
          </a:p>
        </p:txBody>
      </p:sp>
      <p:sp>
        <p:nvSpPr>
          <p:cNvPr id="3" name="Text Placeholder 2">
            <a:extLst>
              <a:ext uri="{FF2B5EF4-FFF2-40B4-BE49-F238E27FC236}">
                <a16:creationId xmlns:a16="http://schemas.microsoft.com/office/drawing/2014/main" id="{BFB4A43A-BE64-B3E6-E95C-4F3ED094DFD2}"/>
              </a:ext>
            </a:extLst>
          </p:cNvPr>
          <p:cNvSpPr>
            <a:spLocks noGrp="1"/>
          </p:cNvSpPr>
          <p:nvPr>
            <p:ph type="body" idx="1"/>
          </p:nvPr>
        </p:nvSpPr>
        <p:spPr>
          <a:xfrm>
            <a:off x="541466" y="2670485"/>
            <a:ext cx="9582922" cy="4023200"/>
          </a:xfrm>
        </p:spPr>
        <p:txBody>
          <a:bodyPr/>
          <a:lstStyle/>
          <a:p>
            <a:pPr marL="608965" indent="-422910">
              <a:buFont typeface="Wingdings" panose="05000000000000000000" pitchFamily="2" charset="2"/>
              <a:buChar char="v"/>
            </a:pPr>
            <a:r>
              <a:rPr lang="en-US">
                <a:solidFill>
                  <a:schemeClr val="accent1">
                    <a:lumMod val="75000"/>
                  </a:schemeClr>
                </a:solidFill>
                <a:latin typeface="Arial"/>
                <a:cs typeface="Arial"/>
              </a:rPr>
              <a:t>Posted to website June-August 2022</a:t>
            </a:r>
          </a:p>
          <a:p>
            <a:pPr marL="608965" indent="-422910">
              <a:buFont typeface="Wingdings" panose="05000000000000000000" pitchFamily="2" charset="2"/>
              <a:buChar char="v"/>
            </a:pPr>
            <a:r>
              <a:rPr lang="en-US">
                <a:solidFill>
                  <a:schemeClr val="accent1">
                    <a:lumMod val="75000"/>
                  </a:schemeClr>
                </a:solidFill>
                <a:latin typeface="Arial"/>
                <a:cs typeface="Arial"/>
              </a:rPr>
              <a:t>339 responses</a:t>
            </a:r>
          </a:p>
          <a:p>
            <a:pPr marL="608965" indent="-422910">
              <a:buFont typeface="Wingdings" panose="05000000000000000000" pitchFamily="2" charset="2"/>
              <a:buChar char="v"/>
            </a:pPr>
            <a:r>
              <a:rPr lang="en-US">
                <a:solidFill>
                  <a:schemeClr val="accent1">
                    <a:lumMod val="75000"/>
                  </a:schemeClr>
                </a:solidFill>
                <a:latin typeface="Arial"/>
                <a:cs typeface="Arial"/>
              </a:rPr>
              <a:t>Reviewed and synthesized responses to inform further drafts of IEP documents </a:t>
            </a:r>
            <a:endParaRPr lang="en-US">
              <a:solidFill>
                <a:schemeClr val="accent1">
                  <a:lumMod val="75000"/>
                </a:schemeClr>
              </a:solidFill>
            </a:endParaRPr>
          </a:p>
          <a:p>
            <a:pPr marL="608965" indent="-422910"/>
            <a:endParaRPr lang="en-US"/>
          </a:p>
        </p:txBody>
      </p:sp>
    </p:spTree>
    <p:extLst>
      <p:ext uri="{BB962C8B-B14F-4D97-AF65-F5344CB8AC3E}">
        <p14:creationId xmlns:p14="http://schemas.microsoft.com/office/powerpoint/2010/main" val="9014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C5D5-76E5-83EE-B699-4BBEB1E36885}"/>
              </a:ext>
            </a:extLst>
          </p:cNvPr>
          <p:cNvSpPr>
            <a:spLocks noGrp="1"/>
          </p:cNvSpPr>
          <p:nvPr>
            <p:ph type="title"/>
          </p:nvPr>
        </p:nvSpPr>
        <p:spPr/>
        <p:txBody>
          <a:bodyPr>
            <a:noAutofit/>
          </a:bodyPr>
          <a:lstStyle/>
          <a:p>
            <a:r>
              <a:rPr lang="en-US" sz="4800"/>
              <a:t>Stakeholder Feedback Sessions</a:t>
            </a:r>
          </a:p>
        </p:txBody>
      </p:sp>
      <p:sp>
        <p:nvSpPr>
          <p:cNvPr id="3" name="Text Placeholder 2">
            <a:extLst>
              <a:ext uri="{FF2B5EF4-FFF2-40B4-BE49-F238E27FC236}">
                <a16:creationId xmlns:a16="http://schemas.microsoft.com/office/drawing/2014/main" id="{BFAA03B6-6362-0954-A631-34987EC3E77C}"/>
              </a:ext>
            </a:extLst>
          </p:cNvPr>
          <p:cNvSpPr>
            <a:spLocks noGrp="1"/>
          </p:cNvSpPr>
          <p:nvPr>
            <p:ph type="body" idx="1"/>
          </p:nvPr>
        </p:nvSpPr>
        <p:spPr>
          <a:xfrm>
            <a:off x="415600" y="2169459"/>
            <a:ext cx="11360800" cy="3922374"/>
          </a:xfrm>
        </p:spPr>
        <p:txBody>
          <a:bodyPr>
            <a:normAutofit/>
          </a:bodyPr>
          <a:lstStyle/>
          <a:p>
            <a:pPr marL="608965" indent="-456565"/>
            <a:r>
              <a:rPr lang="en-US" sz="3600">
                <a:solidFill>
                  <a:schemeClr val="accent1">
                    <a:lumMod val="75000"/>
                  </a:schemeClr>
                </a:solidFill>
                <a:latin typeface="Arial"/>
                <a:cs typeface="Arial"/>
              </a:rPr>
              <a:t>Parent groups and organizations</a:t>
            </a:r>
            <a:endParaRPr lang="en-US">
              <a:solidFill>
                <a:schemeClr val="accent1">
                  <a:lumMod val="75000"/>
                </a:schemeClr>
              </a:solidFill>
            </a:endParaRPr>
          </a:p>
          <a:p>
            <a:r>
              <a:rPr lang="en-US" sz="3600">
                <a:solidFill>
                  <a:schemeClr val="accent1">
                    <a:lumMod val="75000"/>
                  </a:schemeClr>
                </a:solidFill>
              </a:rPr>
              <a:t>Educator organizations</a:t>
            </a:r>
          </a:p>
          <a:p>
            <a:r>
              <a:rPr lang="en-US" sz="3600">
                <a:solidFill>
                  <a:schemeClr val="accent1">
                    <a:lumMod val="75000"/>
                  </a:schemeClr>
                </a:solidFill>
              </a:rPr>
              <a:t>Administrator organizations</a:t>
            </a:r>
          </a:p>
          <a:p>
            <a:r>
              <a:rPr lang="en-US" sz="3600">
                <a:solidFill>
                  <a:schemeClr val="accent1">
                    <a:lumMod val="75000"/>
                  </a:schemeClr>
                </a:solidFill>
              </a:rPr>
              <a:t>Advocacy organizations</a:t>
            </a:r>
          </a:p>
          <a:p>
            <a:r>
              <a:rPr lang="en-US" sz="3600">
                <a:solidFill>
                  <a:schemeClr val="accent1">
                    <a:lumMod val="75000"/>
                  </a:schemeClr>
                </a:solidFill>
              </a:rPr>
              <a:t>DESE internal feedback session</a:t>
            </a:r>
          </a:p>
          <a:p>
            <a:r>
              <a:rPr lang="en-US" sz="3600">
                <a:solidFill>
                  <a:schemeClr val="accent1">
                    <a:lumMod val="75000"/>
                  </a:schemeClr>
                </a:solidFill>
              </a:rPr>
              <a:t>Special education leadership meetings </a:t>
            </a:r>
          </a:p>
        </p:txBody>
      </p:sp>
    </p:spTree>
    <p:extLst>
      <p:ext uri="{BB962C8B-B14F-4D97-AF65-F5344CB8AC3E}">
        <p14:creationId xmlns:p14="http://schemas.microsoft.com/office/powerpoint/2010/main" val="133716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1D67-CBD2-A91A-4D4B-00AEF5587A12}"/>
              </a:ext>
            </a:extLst>
          </p:cNvPr>
          <p:cNvSpPr>
            <a:spLocks noGrp="1"/>
          </p:cNvSpPr>
          <p:nvPr>
            <p:ph type="title"/>
          </p:nvPr>
        </p:nvSpPr>
        <p:spPr>
          <a:xfrm>
            <a:off x="694764" y="2631146"/>
            <a:ext cx="11156576" cy="1093686"/>
          </a:xfrm>
        </p:spPr>
        <p:txBody>
          <a:bodyPr>
            <a:normAutofit/>
          </a:bodyPr>
          <a:lstStyle/>
          <a:p>
            <a:r>
              <a:rPr lang="en-US"/>
              <a:t>Improvements to Current Form</a:t>
            </a:r>
          </a:p>
        </p:txBody>
      </p:sp>
    </p:spTree>
    <p:extLst>
      <p:ext uri="{BB962C8B-B14F-4D97-AF65-F5344CB8AC3E}">
        <p14:creationId xmlns:p14="http://schemas.microsoft.com/office/powerpoint/2010/main" val="229570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ssachusetts IEP Improvement Project Logo">
            <a:extLst>
              <a:ext uri="{FF2B5EF4-FFF2-40B4-BE49-F238E27FC236}">
                <a16:creationId xmlns:a16="http://schemas.microsoft.com/office/drawing/2014/main" id="{ABB40AE7-EB71-CE73-82F6-FCCE9185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 y="16380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p:txBody>
          <a:bodyPr>
            <a:normAutofit fontScale="90000"/>
          </a:bodyPr>
          <a:lstStyle/>
          <a:p>
            <a:r>
              <a:rPr lang="en-US"/>
              <a:t>IEP Improvement Process Timeline</a:t>
            </a:r>
            <a:endParaRPr lang="ru-RU"/>
          </a:p>
        </p:txBody>
      </p:sp>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a:xfrm>
            <a:off x="1034553" y="2489256"/>
            <a:ext cx="1697037" cy="450850"/>
          </a:xfrm>
        </p:spPr>
        <p:txBody>
          <a:bodyPr/>
          <a:lstStyle/>
          <a:p>
            <a:r>
              <a:rPr lang="en-US" sz="2400">
                <a:solidFill>
                  <a:schemeClr val="tx1"/>
                </a:solidFill>
              </a:rPr>
              <a:t>Winter 2023</a:t>
            </a: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lstStyle/>
          <a:p>
            <a:r>
              <a:rPr lang="en-US" sz="2800">
                <a:solidFill>
                  <a:schemeClr val="accent1">
                    <a:lumMod val="75000"/>
                  </a:schemeClr>
                </a:solidFill>
              </a:rPr>
              <a:t>Finalize Forms and Tech Specs</a:t>
            </a: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r>
              <a:rPr lang="en-US" sz="2400">
                <a:solidFill>
                  <a:schemeClr val="tx1"/>
                </a:solidFill>
              </a:rPr>
              <a:t>Spring 2023</a:t>
            </a:r>
            <a:endParaRPr lang="ru-RU" sz="240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sz="2800">
                <a:solidFill>
                  <a:schemeClr val="accent1">
                    <a:lumMod val="75000"/>
                  </a:schemeClr>
                </a:solidFill>
              </a:rPr>
              <a:t>Initial Training for Schools and Districts</a:t>
            </a:r>
            <a:endParaRPr lang="ru-RU" sz="2800">
              <a:solidFill>
                <a:schemeClr val="accent1">
                  <a:lumMod val="75000"/>
                </a:schemeClr>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89" y="2494006"/>
            <a:ext cx="2077062" cy="450850"/>
          </a:xfrm>
        </p:spPr>
        <p:txBody>
          <a:bodyPr/>
          <a:lstStyle/>
          <a:p>
            <a:r>
              <a:rPr lang="en-US" sz="2400">
                <a:solidFill>
                  <a:schemeClr val="tx1"/>
                </a:solidFill>
              </a:rPr>
              <a:t>SY 23-24</a:t>
            </a: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lstStyle/>
          <a:p>
            <a:r>
              <a:rPr lang="en-US" sz="2800">
                <a:solidFill>
                  <a:schemeClr val="accent1">
                    <a:lumMod val="75000"/>
                  </a:schemeClr>
                </a:solidFill>
              </a:rPr>
              <a:t>Continued Training and Technical Assistance </a:t>
            </a:r>
            <a:endParaRPr lang="ru-RU" sz="2800">
              <a:solidFill>
                <a:schemeClr val="accent1">
                  <a:lumMod val="75000"/>
                </a:schemeClr>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231051" y="2489256"/>
            <a:ext cx="1697037" cy="450850"/>
          </a:xfrm>
        </p:spPr>
        <p:txBody>
          <a:bodyPr/>
          <a:lstStyle/>
          <a:p>
            <a:r>
              <a:rPr lang="en-US" sz="2400">
                <a:solidFill>
                  <a:schemeClr val="tx1"/>
                </a:solidFill>
              </a:rPr>
              <a:t>Fall 2023</a:t>
            </a: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sz="2800">
                <a:solidFill>
                  <a:schemeClr val="accent1">
                    <a:lumMod val="75000"/>
                  </a:schemeClr>
                </a:solidFill>
              </a:rPr>
              <a:t>Initial Adoption (at discretion of schools and districts)</a:t>
            </a:r>
            <a:endParaRPr lang="ru-RU" sz="2800">
              <a:solidFill>
                <a:schemeClr val="accent1">
                  <a:lumMod val="75000"/>
                </a:schemeClr>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lstStyle/>
          <a:p>
            <a:r>
              <a:rPr lang="en-US" sz="2400">
                <a:solidFill>
                  <a:schemeClr val="tx1"/>
                </a:solidFill>
              </a:rPr>
              <a:t>Fall 2024</a:t>
            </a:r>
            <a:endParaRPr lang="ru-RU" sz="240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p:txBody>
          <a:bodyPr/>
          <a:lstStyle/>
          <a:p>
            <a:r>
              <a:rPr lang="en-US" sz="2800">
                <a:solidFill>
                  <a:schemeClr val="accent1">
                    <a:lumMod val="75000"/>
                  </a:schemeClr>
                </a:solidFill>
              </a:rPr>
              <a:t>Full Adoption Statewide</a:t>
            </a:r>
            <a:endParaRPr lang="ru-RU" sz="2800">
              <a:solidFill>
                <a:schemeClr val="accent1">
                  <a:lumMod val="75000"/>
                </a:schemeClr>
              </a:solidFill>
            </a:endParaRPr>
          </a:p>
        </p:txBody>
      </p:sp>
      <p:sp>
        <p:nvSpPr>
          <p:cNvPr id="20" name="Slide Number Placeholder 19">
            <a:extLst>
              <a:ext uri="{FF2B5EF4-FFF2-40B4-BE49-F238E27FC236}">
                <a16:creationId xmlns:a16="http://schemas.microsoft.com/office/drawing/2014/main" id="{6888DC6A-B73D-407F-A6AD-C17137CBADFB}"/>
              </a:ext>
            </a:extLst>
          </p:cNvPr>
          <p:cNvSpPr>
            <a:spLocks noGrp="1"/>
          </p:cNvSpPr>
          <p:nvPr>
            <p:ph type="sldNum" sz="quarter" idx="12"/>
          </p:nvPr>
        </p:nvSpPr>
        <p:spPr/>
        <p:txBody>
          <a:bodyPr/>
          <a:lstStyle/>
          <a:p>
            <a:r>
              <a:rPr lang="en-US"/>
              <a:t>0</a:t>
            </a:r>
            <a:fld id="{4F4E0FEE-E42D-435A-A441-DBC63D7AFC28}" type="slidenum">
              <a:rPr lang="ru-RU" smtClean="0"/>
              <a:t>17</a:t>
            </a:fld>
            <a:endParaRPr lang="ru-RU"/>
          </a:p>
        </p:txBody>
      </p:sp>
    </p:spTree>
    <p:extLst>
      <p:ext uri="{BB962C8B-B14F-4D97-AF65-F5344CB8AC3E}">
        <p14:creationId xmlns:p14="http://schemas.microsoft.com/office/powerpoint/2010/main" val="312939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5">
            <a:extLst>
              <a:ext uri="{C183D7F6-B498-43B3-948B-1728B52AA6E4}">
                <adec:decorative xmlns:adec="http://schemas.microsoft.com/office/drawing/2017/decorative" val="1"/>
              </a:ext>
            </a:extLst>
          </p:cNvPr>
          <p:cNvSpPr/>
          <p:nvPr/>
        </p:nvSpPr>
        <p:spPr>
          <a:xfrm>
            <a:off x="0" y="0"/>
            <a:ext cx="1218631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8" name="Google Shape;228;p5">
            <a:extLst>
              <a:ext uri="{C183D7F6-B498-43B3-948B-1728B52AA6E4}">
                <adec:decorative xmlns:adec="http://schemas.microsoft.com/office/drawing/2017/decorative" val="1"/>
              </a:ext>
            </a:extLst>
          </p:cNvPr>
          <p:cNvSpPr/>
          <p:nvPr/>
        </p:nvSpPr>
        <p:spPr>
          <a:xfrm>
            <a:off x="79025"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9" name="Google Shape;229;p5"/>
          <p:cNvSpPr txBox="1">
            <a:spLocks noGrp="1"/>
          </p:cNvSpPr>
          <p:nvPr>
            <p:ph type="title" idx="4294967295"/>
          </p:nvPr>
        </p:nvSpPr>
        <p:spPr>
          <a:xfrm>
            <a:off x="517292" y="542925"/>
            <a:ext cx="3084513" cy="577215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3600"/>
              <a:buFont typeface="Calibri"/>
              <a:buNone/>
            </a:pPr>
            <a:r>
              <a:rPr lang="en-US" sz="3600">
                <a:solidFill>
                  <a:srgbClr val="FFFFFF"/>
                </a:solidFill>
                <a:latin typeface="Libre Franklin"/>
                <a:ea typeface="Libre Franklin"/>
                <a:cs typeface="Libre Franklin"/>
                <a:sym typeface="Libre Franklin"/>
              </a:rPr>
              <a:t>Areas of Focus For Improved IEP Form</a:t>
            </a:r>
            <a:endParaRPr>
              <a:latin typeface="Libre Franklin"/>
              <a:ea typeface="Libre Franklin"/>
              <a:cs typeface="Libre Franklin"/>
              <a:sym typeface="Libre Franklin"/>
            </a:endParaRPr>
          </a:p>
        </p:txBody>
      </p:sp>
      <p:sp>
        <p:nvSpPr>
          <p:cNvPr id="230" name="Google Shape;230;p5">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2" name="Diagram 1" descr="Areas of Focus for Improved IEP form">
            <a:extLst>
              <a:ext uri="{FF2B5EF4-FFF2-40B4-BE49-F238E27FC236}">
                <a16:creationId xmlns:a16="http://schemas.microsoft.com/office/drawing/2014/main" id="{1C2C4899-244D-4F02-B71A-B02044CAF24E}"/>
              </a:ext>
            </a:extLst>
          </p:cNvPr>
          <p:cNvGraphicFramePr/>
          <p:nvPr>
            <p:extLst>
              <p:ext uri="{D42A27DB-BD31-4B8C-83A1-F6EECF244321}">
                <p14:modId xmlns:p14="http://schemas.microsoft.com/office/powerpoint/2010/main" val="566849039"/>
              </p:ext>
            </p:extLst>
          </p:nvPr>
        </p:nvGraphicFramePr>
        <p:xfrm>
          <a:off x="3704734" y="226242"/>
          <a:ext cx="8344232" cy="641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199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ion statement">
            <a:extLst>
              <a:ext uri="{FF2B5EF4-FFF2-40B4-BE49-F238E27FC236}">
                <a16:creationId xmlns:a16="http://schemas.microsoft.com/office/drawing/2014/main" id="{7FCCBCA9-AB5C-FC24-FAE9-88DB8254BE73}"/>
              </a:ext>
            </a:extLst>
          </p:cNvPr>
          <p:cNvPicPr>
            <a:picLocks noChangeAspect="1"/>
          </p:cNvPicPr>
          <p:nvPr/>
        </p:nvPicPr>
        <p:blipFill>
          <a:blip r:embed="rId2"/>
          <a:stretch>
            <a:fillRect/>
          </a:stretch>
        </p:blipFill>
        <p:spPr>
          <a:xfrm>
            <a:off x="0" y="1520072"/>
            <a:ext cx="12192000" cy="3817855"/>
          </a:xfrm>
          <a:prstGeom prst="rect">
            <a:avLst/>
          </a:prstGeom>
        </p:spPr>
      </p:pic>
      <p:sp>
        <p:nvSpPr>
          <p:cNvPr id="2" name="Title 1">
            <a:extLst>
              <a:ext uri="{FF2B5EF4-FFF2-40B4-BE49-F238E27FC236}">
                <a16:creationId xmlns:a16="http://schemas.microsoft.com/office/drawing/2014/main" id="{0D2A5588-E681-411D-93D3-C267068A3A53}"/>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Vision Statement</a:t>
            </a:r>
          </a:p>
        </p:txBody>
      </p:sp>
    </p:spTree>
    <p:extLst>
      <p:ext uri="{BB962C8B-B14F-4D97-AF65-F5344CB8AC3E}">
        <p14:creationId xmlns:p14="http://schemas.microsoft.com/office/powerpoint/2010/main" val="176672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278951"/>
            <a:ext cx="10260107" cy="4052559"/>
          </a:xfrm>
        </p:spPr>
        <p:txBody>
          <a:bodyPr vert="horz" lIns="91440" tIns="45720" rIns="91440" bIns="45720" rtlCol="0" anchor="t">
            <a:normAutofit/>
          </a:bodyPr>
          <a:lstStyle/>
          <a:p>
            <a:r>
              <a:rPr lang="en-US" sz="4400" b="1">
                <a:solidFill>
                  <a:schemeClr val="accent1">
                    <a:lumMod val="75000"/>
                  </a:schemeClr>
                </a:solidFill>
                <a:latin typeface="Arial"/>
                <a:cs typeface="Arial"/>
              </a:rPr>
              <a:t>Overview and Rationale</a:t>
            </a:r>
          </a:p>
          <a:p>
            <a:r>
              <a:rPr lang="en-US" sz="4400" b="1">
                <a:solidFill>
                  <a:schemeClr val="accent1">
                    <a:lumMod val="75000"/>
                  </a:schemeClr>
                </a:solidFill>
                <a:latin typeface="Arial"/>
                <a:cs typeface="Arial"/>
              </a:rPr>
              <a:t>Referral, Evaluation, and Eligibility Guidance (REE)</a:t>
            </a:r>
          </a:p>
          <a:p>
            <a:r>
              <a:rPr lang="en-US" sz="4400" b="1">
                <a:solidFill>
                  <a:schemeClr val="accent1">
                    <a:lumMod val="75000"/>
                  </a:schemeClr>
                </a:solidFill>
                <a:latin typeface="Arial"/>
                <a:cs typeface="Arial"/>
              </a:rPr>
              <a:t>Stakeholder Engagement</a:t>
            </a:r>
            <a:endParaRPr lang="en-US" sz="4400" b="1">
              <a:solidFill>
                <a:schemeClr val="accent1">
                  <a:lumMod val="75000"/>
                </a:schemeClr>
              </a:solidFill>
            </a:endParaRPr>
          </a:p>
          <a:p>
            <a:r>
              <a:rPr lang="en-US" sz="4400" b="1">
                <a:solidFill>
                  <a:schemeClr val="accent1">
                    <a:lumMod val="75000"/>
                  </a:schemeClr>
                </a:solidFill>
                <a:latin typeface="Arial"/>
                <a:cs typeface="Arial"/>
              </a:rPr>
              <a:t>Improvements to the Current Form</a:t>
            </a:r>
            <a:endParaRPr lang="en-US" sz="4400" b="1">
              <a:solidFill>
                <a:schemeClr val="accent1">
                  <a:lumMod val="75000"/>
                </a:schemeClr>
              </a:solidFill>
            </a:endParaRPr>
          </a:p>
        </p:txBody>
      </p:sp>
    </p:spTree>
    <p:custDataLst>
      <p:tags r:id="rId1"/>
    </p:custDataLst>
    <p:extLst>
      <p:ext uri="{BB962C8B-B14F-4D97-AF65-F5344CB8AC3E}">
        <p14:creationId xmlns:p14="http://schemas.microsoft.com/office/powerpoint/2010/main" val="176689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nsition planning form ">
            <a:extLst>
              <a:ext uri="{FF2B5EF4-FFF2-40B4-BE49-F238E27FC236}">
                <a16:creationId xmlns:a16="http://schemas.microsoft.com/office/drawing/2014/main" id="{8EB6F04E-D018-BF0C-3D52-113A386DE862}"/>
              </a:ext>
            </a:extLst>
          </p:cNvPr>
          <p:cNvPicPr>
            <a:picLocks noChangeAspect="1"/>
          </p:cNvPicPr>
          <p:nvPr/>
        </p:nvPicPr>
        <p:blipFill>
          <a:blip r:embed="rId2"/>
          <a:stretch>
            <a:fillRect/>
          </a:stretch>
        </p:blipFill>
        <p:spPr>
          <a:xfrm>
            <a:off x="0" y="1920052"/>
            <a:ext cx="12192000" cy="3017896"/>
          </a:xfrm>
          <a:prstGeom prst="rect">
            <a:avLst/>
          </a:prstGeom>
        </p:spPr>
      </p:pic>
      <p:sp>
        <p:nvSpPr>
          <p:cNvPr id="2" name="Title 1">
            <a:extLst>
              <a:ext uri="{FF2B5EF4-FFF2-40B4-BE49-F238E27FC236}">
                <a16:creationId xmlns:a16="http://schemas.microsoft.com/office/drawing/2014/main" id="{6DBB8B8E-3317-4358-A5F0-3A0BB3BB69A5}"/>
              </a:ext>
            </a:extLst>
          </p:cNvPr>
          <p:cNvSpPr>
            <a:spLocks noGrp="1"/>
          </p:cNvSpPr>
          <p:nvPr>
            <p:ph type="title"/>
          </p:nvPr>
        </p:nvSpPr>
        <p:spPr>
          <a:xfrm>
            <a:off x="838200" y="-2852737"/>
            <a:ext cx="10515600" cy="2852737"/>
          </a:xfrm>
        </p:spPr>
        <p:txBody>
          <a:bodyPr vert="horz" lIns="91440" tIns="45720" rIns="91440" bIns="45720" rtlCol="0" anchor="b">
            <a:normAutofit/>
          </a:bodyPr>
          <a:lstStyle/>
          <a:p>
            <a:r>
              <a:rPr lang="en-US" dirty="0">
                <a:solidFill>
                  <a:schemeClr val="accent3">
                    <a:lumMod val="20000"/>
                    <a:lumOff val="80000"/>
                  </a:schemeClr>
                </a:solidFill>
              </a:rPr>
              <a:t>Transition Planning Form (TPF)</a:t>
            </a:r>
          </a:p>
        </p:txBody>
      </p:sp>
    </p:spTree>
    <p:extLst>
      <p:ext uri="{BB962C8B-B14F-4D97-AF65-F5344CB8AC3E}">
        <p14:creationId xmlns:p14="http://schemas.microsoft.com/office/powerpoint/2010/main" val="334463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ent Levels of Educational Performance form">
            <a:extLst>
              <a:ext uri="{FF2B5EF4-FFF2-40B4-BE49-F238E27FC236}">
                <a16:creationId xmlns:a16="http://schemas.microsoft.com/office/drawing/2014/main" id="{F2D195AB-51DC-908A-2920-DD0D7D7D9443}"/>
              </a:ext>
            </a:extLst>
          </p:cNvPr>
          <p:cNvPicPr>
            <a:picLocks noChangeAspect="1"/>
          </p:cNvPicPr>
          <p:nvPr/>
        </p:nvPicPr>
        <p:blipFill>
          <a:blip r:embed="rId2"/>
          <a:stretch>
            <a:fillRect/>
          </a:stretch>
        </p:blipFill>
        <p:spPr>
          <a:xfrm>
            <a:off x="0" y="1686127"/>
            <a:ext cx="12192000" cy="3485745"/>
          </a:xfrm>
          <a:prstGeom prst="rect">
            <a:avLst/>
          </a:prstGeom>
        </p:spPr>
      </p:pic>
      <p:sp>
        <p:nvSpPr>
          <p:cNvPr id="2" name="Title 1">
            <a:extLst>
              <a:ext uri="{FF2B5EF4-FFF2-40B4-BE49-F238E27FC236}">
                <a16:creationId xmlns:a16="http://schemas.microsoft.com/office/drawing/2014/main" id="{BBE78AE7-53BC-4698-A69F-A855DA2A0ECC}"/>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Present Levels of Educational Performance</a:t>
            </a:r>
          </a:p>
        </p:txBody>
      </p:sp>
    </p:spTree>
    <p:extLst>
      <p:ext uri="{BB962C8B-B14F-4D97-AF65-F5344CB8AC3E}">
        <p14:creationId xmlns:p14="http://schemas.microsoft.com/office/powerpoint/2010/main" val="319695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nparticipation justification form">
            <a:extLst>
              <a:ext uri="{FF2B5EF4-FFF2-40B4-BE49-F238E27FC236}">
                <a16:creationId xmlns:a16="http://schemas.microsoft.com/office/drawing/2014/main" id="{EF27092E-E144-F1BC-91A4-36BF1680793D}"/>
              </a:ext>
            </a:extLst>
          </p:cNvPr>
          <p:cNvPicPr>
            <a:picLocks noChangeAspect="1"/>
          </p:cNvPicPr>
          <p:nvPr/>
        </p:nvPicPr>
        <p:blipFill>
          <a:blip r:embed="rId2"/>
          <a:stretch>
            <a:fillRect/>
          </a:stretch>
        </p:blipFill>
        <p:spPr>
          <a:xfrm>
            <a:off x="0" y="2304052"/>
            <a:ext cx="12192000" cy="2249895"/>
          </a:xfrm>
          <a:prstGeom prst="rect">
            <a:avLst/>
          </a:prstGeom>
        </p:spPr>
      </p:pic>
      <p:sp>
        <p:nvSpPr>
          <p:cNvPr id="2" name="Title 1">
            <a:extLst>
              <a:ext uri="{FF2B5EF4-FFF2-40B4-BE49-F238E27FC236}">
                <a16:creationId xmlns:a16="http://schemas.microsoft.com/office/drawing/2014/main" id="{E1CD8C55-FD07-46EA-9F25-0ECC77A0791D}"/>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Nonparticipation Justification</a:t>
            </a:r>
          </a:p>
        </p:txBody>
      </p:sp>
    </p:spTree>
    <p:extLst>
      <p:ext uri="{BB962C8B-B14F-4D97-AF65-F5344CB8AC3E}">
        <p14:creationId xmlns:p14="http://schemas.microsoft.com/office/powerpoint/2010/main" val="3983607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dule modification form">
            <a:extLst>
              <a:ext uri="{FF2B5EF4-FFF2-40B4-BE49-F238E27FC236}">
                <a16:creationId xmlns:a16="http://schemas.microsoft.com/office/drawing/2014/main" id="{46FF2AD3-021A-4F4D-419B-38A435154B43}"/>
              </a:ext>
            </a:extLst>
          </p:cNvPr>
          <p:cNvPicPr>
            <a:picLocks noChangeAspect="1"/>
          </p:cNvPicPr>
          <p:nvPr/>
        </p:nvPicPr>
        <p:blipFill>
          <a:blip r:embed="rId2"/>
          <a:stretch>
            <a:fillRect/>
          </a:stretch>
        </p:blipFill>
        <p:spPr>
          <a:xfrm>
            <a:off x="0" y="1830943"/>
            <a:ext cx="12192000" cy="3196113"/>
          </a:xfrm>
          <a:prstGeom prst="rect">
            <a:avLst/>
          </a:prstGeom>
        </p:spPr>
      </p:pic>
      <p:sp>
        <p:nvSpPr>
          <p:cNvPr id="2" name="Title 1">
            <a:extLst>
              <a:ext uri="{FF2B5EF4-FFF2-40B4-BE49-F238E27FC236}">
                <a16:creationId xmlns:a16="http://schemas.microsoft.com/office/drawing/2014/main" id="{C4171B00-9EA0-4D7F-8459-D94A67CAD661}"/>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Schedule Modification </a:t>
            </a:r>
          </a:p>
        </p:txBody>
      </p:sp>
    </p:spTree>
    <p:extLst>
      <p:ext uri="{BB962C8B-B14F-4D97-AF65-F5344CB8AC3E}">
        <p14:creationId xmlns:p14="http://schemas.microsoft.com/office/powerpoint/2010/main" val="1952688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ent options/responses form">
            <a:extLst>
              <a:ext uri="{FF2B5EF4-FFF2-40B4-BE49-F238E27FC236}">
                <a16:creationId xmlns:a16="http://schemas.microsoft.com/office/drawing/2014/main" id="{6AC78B99-5F01-302D-80A9-7889380C4BEF}"/>
              </a:ext>
            </a:extLst>
          </p:cNvPr>
          <p:cNvPicPr>
            <a:picLocks noChangeAspect="1"/>
          </p:cNvPicPr>
          <p:nvPr/>
        </p:nvPicPr>
        <p:blipFill>
          <a:blip r:embed="rId2"/>
          <a:stretch>
            <a:fillRect/>
          </a:stretch>
        </p:blipFill>
        <p:spPr>
          <a:xfrm>
            <a:off x="0" y="949599"/>
            <a:ext cx="12192000" cy="4958802"/>
          </a:xfrm>
          <a:prstGeom prst="rect">
            <a:avLst/>
          </a:prstGeom>
        </p:spPr>
      </p:pic>
      <p:sp>
        <p:nvSpPr>
          <p:cNvPr id="2" name="Title 1">
            <a:extLst>
              <a:ext uri="{FF2B5EF4-FFF2-40B4-BE49-F238E27FC236}">
                <a16:creationId xmlns:a16="http://schemas.microsoft.com/office/drawing/2014/main" id="{C95C4F0A-9122-4C15-A3E7-D017FBF2F4FC}"/>
              </a:ext>
            </a:extLst>
          </p:cNvPr>
          <p:cNvSpPr>
            <a:spLocks noGrp="1"/>
          </p:cNvSpPr>
          <p:nvPr>
            <p:ph type="title" idx="4294967295"/>
          </p:nvPr>
        </p:nvSpPr>
        <p:spPr>
          <a:xfrm>
            <a:off x="838200" y="365126"/>
            <a:ext cx="10515600" cy="433160"/>
          </a:xfrm>
        </p:spPr>
        <p:txBody>
          <a:bodyPr>
            <a:normAutofit fontScale="90000"/>
          </a:bodyPr>
          <a:lstStyle/>
          <a:p>
            <a:r>
              <a:rPr lang="en-US" dirty="0"/>
              <a:t>Parent Options/</a:t>
            </a:r>
            <a:r>
              <a:rPr lang="en-US" dirty="0" err="1"/>
              <a:t>Respomse</a:t>
            </a:r>
            <a:endParaRPr lang="en-US" dirty="0"/>
          </a:p>
        </p:txBody>
      </p:sp>
    </p:spTree>
    <p:extLst>
      <p:ext uri="{BB962C8B-B14F-4D97-AF65-F5344CB8AC3E}">
        <p14:creationId xmlns:p14="http://schemas.microsoft.com/office/powerpoint/2010/main" val="266442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r>
              <a:rPr lang="en-US"/>
              <a:t>Q&amp;A</a:t>
            </a:r>
          </a:p>
        </p:txBody>
      </p:sp>
    </p:spTree>
    <p:extLst>
      <p:ext uri="{BB962C8B-B14F-4D97-AF65-F5344CB8AC3E}">
        <p14:creationId xmlns:p14="http://schemas.microsoft.com/office/powerpoint/2010/main" val="404565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pPr algn="ctr"/>
            <a:r>
              <a:rPr lang="en-US" sz="6600"/>
              <a:t>Overview and Rationale</a:t>
            </a:r>
          </a:p>
        </p:txBody>
      </p:sp>
    </p:spTree>
    <p:custDataLst>
      <p:tags r:id="rId1"/>
    </p:custDataLst>
    <p:extLst>
      <p:ext uri="{BB962C8B-B14F-4D97-AF65-F5344CB8AC3E}">
        <p14:creationId xmlns:p14="http://schemas.microsoft.com/office/powerpoint/2010/main" val="408647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a:spLocks noGrp="1"/>
          </p:cNvSpPr>
          <p:nvPr>
            <p:ph type="title"/>
          </p:nvPr>
        </p:nvSpPr>
        <p:spPr>
          <a:xfrm>
            <a:off x="7316067" y="2525351"/>
            <a:ext cx="3314000" cy="2050400"/>
          </a:xfrm>
          <a:prstGeom prst="rect">
            <a:avLst/>
          </a:prstGeom>
          <a:noFill/>
          <a:ln>
            <a:noFill/>
          </a:ln>
        </p:spPr>
        <p:txBody>
          <a:bodyPr spcFirstLastPara="1" wrap="square" lIns="91433" tIns="45700" rIns="91433" bIns="45700" anchor="t" anchorCtr="0">
            <a:normAutofit/>
          </a:bodyPr>
          <a:lstStyle/>
          <a:p>
            <a:pPr algn="ctr"/>
            <a:r>
              <a:rPr lang="en" b="1">
                <a:solidFill>
                  <a:schemeClr val="dk1"/>
                </a:solidFill>
              </a:rPr>
              <a:t>The IEP Improvement Project</a:t>
            </a:r>
            <a:endParaRPr b="1">
              <a:solidFill>
                <a:schemeClr val="dk1"/>
              </a:solidFill>
            </a:endParaRPr>
          </a:p>
        </p:txBody>
      </p:sp>
      <p:sp>
        <p:nvSpPr>
          <p:cNvPr id="334" name="Google Shape;334;p51"/>
          <p:cNvSpPr txBox="1">
            <a:spLocks noGrp="1"/>
          </p:cNvSpPr>
          <p:nvPr>
            <p:ph type="body" idx="2"/>
          </p:nvPr>
        </p:nvSpPr>
        <p:spPr>
          <a:xfrm>
            <a:off x="156551" y="228325"/>
            <a:ext cx="3814800" cy="6366000"/>
          </a:xfrm>
          <a:prstGeom prst="rect">
            <a:avLst/>
          </a:prstGeom>
          <a:noFill/>
          <a:ln>
            <a:noFill/>
          </a:ln>
        </p:spPr>
        <p:txBody>
          <a:bodyPr spcFirstLastPara="1" wrap="square" lIns="91433" tIns="45700" rIns="91433" bIns="45700" anchor="t" anchorCtr="0">
            <a:noAutofit/>
          </a:bodyPr>
          <a:lstStyle/>
          <a:p>
            <a:pPr marL="84665" indent="-135463">
              <a:lnSpc>
                <a:spcPct val="80000"/>
              </a:lnSpc>
              <a:spcBef>
                <a:spcPts val="0"/>
              </a:spcBef>
              <a:buSzPts val="1600"/>
              <a:buChar char=" "/>
            </a:pPr>
            <a:r>
              <a:rPr lang="en" sz="2133">
                <a:solidFill>
                  <a:schemeClr val="dk1"/>
                </a:solidFill>
              </a:rPr>
              <a:t>To </a:t>
            </a:r>
            <a:r>
              <a:rPr lang="en" sz="2133" b="1">
                <a:solidFill>
                  <a:schemeClr val="lt2"/>
                </a:solidFill>
              </a:rPr>
              <a:t>improve outcomes</a:t>
            </a:r>
            <a:r>
              <a:rPr lang="en" sz="2133">
                <a:solidFill>
                  <a:srgbClr val="3F3F3F"/>
                </a:solidFill>
              </a:rPr>
              <a:t> </a:t>
            </a:r>
            <a:r>
              <a:rPr lang="en" sz="2133">
                <a:solidFill>
                  <a:schemeClr val="dk1"/>
                </a:solidFill>
              </a:rPr>
              <a:t>for all students with disabilities by providing guidance, technical assistance, and tools on equitable processes to school and district professionals, families, and students so that all students with disabilities have</a:t>
            </a:r>
            <a:r>
              <a:rPr lang="en" sz="2133">
                <a:solidFill>
                  <a:srgbClr val="3F3F3F"/>
                </a:solidFill>
              </a:rPr>
              <a:t> </a:t>
            </a:r>
            <a:r>
              <a:rPr lang="en" sz="2133" b="1">
                <a:solidFill>
                  <a:schemeClr val="lt2"/>
                </a:solidFill>
              </a:rPr>
              <a:t>meaningful access</a:t>
            </a:r>
            <a:r>
              <a:rPr lang="en" sz="2133">
                <a:solidFill>
                  <a:srgbClr val="3F3F3F"/>
                </a:solidFill>
              </a:rPr>
              <a:t> </a:t>
            </a:r>
            <a:r>
              <a:rPr lang="en" sz="2133">
                <a:solidFill>
                  <a:schemeClr val="dk1"/>
                </a:solidFill>
              </a:rPr>
              <a:t>to the curriculum frameworks and life of the school.</a:t>
            </a:r>
            <a:endParaRPr sz="2133">
              <a:solidFill>
                <a:schemeClr val="dk1"/>
              </a:solidFill>
            </a:endParaRPr>
          </a:p>
          <a:p>
            <a:pPr marL="84665" indent="-135463">
              <a:spcBef>
                <a:spcPts val="1467"/>
              </a:spcBef>
              <a:buSzPts val="1600"/>
              <a:buChar char=" "/>
            </a:pPr>
            <a:r>
              <a:rPr lang="en" sz="2133">
                <a:solidFill>
                  <a:schemeClr val="dk1"/>
                </a:solidFill>
              </a:rPr>
              <a:t>If students with disabilities have meaningful access to the curriculum frameworks and the skills to engage in all aspects of the life of the school, then we will begin to</a:t>
            </a:r>
            <a:r>
              <a:rPr lang="en" sz="2133">
                <a:solidFill>
                  <a:srgbClr val="3F3F3F"/>
                </a:solidFill>
              </a:rPr>
              <a:t> </a:t>
            </a:r>
            <a:r>
              <a:rPr lang="en" sz="2133" b="1">
                <a:solidFill>
                  <a:schemeClr val="lt2"/>
                </a:solidFill>
              </a:rPr>
              <a:t>close the opportunity and achievement gaps</a:t>
            </a:r>
            <a:r>
              <a:rPr lang="en" sz="2133" b="1">
                <a:solidFill>
                  <a:srgbClr val="3F3F3F"/>
                </a:solidFill>
              </a:rPr>
              <a:t> </a:t>
            </a:r>
            <a:r>
              <a:rPr lang="en" sz="2133">
                <a:solidFill>
                  <a:schemeClr val="dk1"/>
                </a:solidFill>
              </a:rPr>
              <a:t>between students with disabilities and their age-appropriate non-disabled peers.</a:t>
            </a:r>
            <a:endParaRPr sz="2133">
              <a:solidFill>
                <a:schemeClr val="dk1"/>
              </a:solidFill>
            </a:endParaRPr>
          </a:p>
        </p:txBody>
      </p:sp>
      <p:grpSp>
        <p:nvGrpSpPr>
          <p:cNvPr id="335" name="Google Shape;335;p51">
            <a:extLst>
              <a:ext uri="{C183D7F6-B498-43B3-948B-1728B52AA6E4}">
                <adec:decorative xmlns:adec="http://schemas.microsoft.com/office/drawing/2017/decorative" val="1"/>
              </a:ext>
            </a:extLst>
          </p:cNvPr>
          <p:cNvGrpSpPr/>
          <p:nvPr/>
        </p:nvGrpSpPr>
        <p:grpSpPr>
          <a:xfrm>
            <a:off x="6010227" y="551380"/>
            <a:ext cx="5927035" cy="5572165"/>
            <a:chOff x="5732756" y="2682276"/>
            <a:chExt cx="719906" cy="719856"/>
          </a:xfrm>
        </p:grpSpPr>
        <p:sp>
          <p:nvSpPr>
            <p:cNvPr id="336" name="Google Shape;336;p51"/>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rgbClr val="01646D"/>
            </a:solidFill>
            <a:ln>
              <a:noFill/>
            </a:ln>
          </p:spPr>
          <p:txBody>
            <a:bodyPr spcFirstLastPara="1" wrap="square" lIns="68567" tIns="34267" rIns="68567" bIns="34267" anchor="t" anchorCtr="0">
              <a:noAutofit/>
            </a:bodyPr>
            <a:lstStyle/>
            <a:p>
              <a:pPr defTabSz="1219170">
                <a:buClr>
                  <a:srgbClr val="4E515E"/>
                </a:buClr>
                <a:buSzPts val="1100"/>
              </a:pPr>
              <a:endParaRPr sz="1467" kern="0">
                <a:solidFill>
                  <a:srgbClr val="4E515E"/>
                </a:solidFill>
                <a:latin typeface="Calibri"/>
                <a:ea typeface="Calibri"/>
                <a:cs typeface="Calibri"/>
                <a:sym typeface="Calibri"/>
              </a:endParaRPr>
            </a:p>
          </p:txBody>
        </p:sp>
        <p:sp>
          <p:nvSpPr>
            <p:cNvPr id="337" name="Google Shape;337;p51"/>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rgbClr val="49707F"/>
            </a:solidFill>
            <a:ln>
              <a:noFill/>
            </a:ln>
          </p:spPr>
          <p:txBody>
            <a:bodyPr spcFirstLastPara="1" wrap="square" lIns="68567" tIns="34267" rIns="68567" bIns="34267" anchor="t" anchorCtr="0">
              <a:noAutofit/>
            </a:bodyPr>
            <a:lstStyle/>
            <a:p>
              <a:pPr defTabSz="1219170">
                <a:buClr>
                  <a:srgbClr val="4E515E"/>
                </a:buClr>
                <a:buSzPts val="1100"/>
              </a:pPr>
              <a:endParaRPr sz="1467" kern="0">
                <a:solidFill>
                  <a:srgbClr val="4E515E"/>
                </a:solidFill>
                <a:latin typeface="Calibri"/>
                <a:ea typeface="Calibri"/>
                <a:cs typeface="Calibri"/>
                <a:sym typeface="Calibri"/>
              </a:endParaRPr>
            </a:p>
          </p:txBody>
        </p:sp>
        <p:sp>
          <p:nvSpPr>
            <p:cNvPr id="338" name="Google Shape;338;p51"/>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rgbClr val="0192A0"/>
            </a:solidFill>
            <a:ln>
              <a:noFill/>
            </a:ln>
          </p:spPr>
          <p:txBody>
            <a:bodyPr spcFirstLastPara="1" wrap="square" lIns="68567" tIns="34267" rIns="68567" bIns="34267" anchor="t" anchorCtr="0">
              <a:noAutofit/>
            </a:bodyPr>
            <a:lstStyle/>
            <a:p>
              <a:pPr defTabSz="1219170">
                <a:buClr>
                  <a:srgbClr val="4E515E"/>
                </a:buClr>
                <a:buSzPts val="1100"/>
              </a:pPr>
              <a:endParaRPr sz="1467" kern="0">
                <a:solidFill>
                  <a:srgbClr val="4E515E"/>
                </a:solidFill>
                <a:latin typeface="Calibri"/>
                <a:ea typeface="Calibri"/>
                <a:cs typeface="Calibri"/>
                <a:sym typeface="Calibri"/>
              </a:endParaRPr>
            </a:p>
          </p:txBody>
        </p:sp>
      </p:grpSp>
      <p:sp>
        <p:nvSpPr>
          <p:cNvPr id="339" name="Google Shape;339;p51"/>
          <p:cNvSpPr txBox="1"/>
          <p:nvPr/>
        </p:nvSpPr>
        <p:spPr>
          <a:xfrm rot="-3130269">
            <a:off x="6041479" y="1780305"/>
            <a:ext cx="2614687" cy="1128628"/>
          </a:xfrm>
          <a:prstGeom prst="rect">
            <a:avLst/>
          </a:prstGeom>
          <a:noFill/>
          <a:ln>
            <a:noFill/>
          </a:ln>
        </p:spPr>
        <p:txBody>
          <a:bodyPr spcFirstLastPara="1" wrap="square" lIns="91433" tIns="91433" rIns="91433" bIns="91433" anchor="t" anchorCtr="0">
            <a:spAutoFit/>
          </a:bodyPr>
          <a:lstStyle/>
          <a:p>
            <a:pPr algn="ctr" defTabSz="1219170">
              <a:buClr>
                <a:srgbClr val="000000"/>
              </a:buClr>
              <a:buSzPts val="2300"/>
            </a:pPr>
            <a:r>
              <a:rPr lang="en" sz="3067" b="1" kern="0">
                <a:solidFill>
                  <a:srgbClr val="FFFFFF"/>
                </a:solidFill>
                <a:latin typeface="Calibri"/>
                <a:ea typeface="Calibri"/>
                <a:cs typeface="Calibri"/>
                <a:sym typeface="Calibri"/>
              </a:rPr>
              <a:t>Improve Outcomes</a:t>
            </a:r>
            <a:endParaRPr sz="3067" b="1" kern="0">
              <a:solidFill>
                <a:srgbClr val="FFFFFF"/>
              </a:solidFill>
              <a:latin typeface="Calibri"/>
              <a:ea typeface="Calibri"/>
              <a:cs typeface="Calibri"/>
              <a:sym typeface="Calibri"/>
            </a:endParaRPr>
          </a:p>
        </p:txBody>
      </p:sp>
      <p:sp>
        <p:nvSpPr>
          <p:cNvPr id="340" name="Google Shape;340;p51"/>
          <p:cNvSpPr txBox="1"/>
          <p:nvPr/>
        </p:nvSpPr>
        <p:spPr>
          <a:xfrm rot="2700000">
            <a:off x="9305989" y="1724907"/>
            <a:ext cx="2614032" cy="1128628"/>
          </a:xfrm>
          <a:prstGeom prst="rect">
            <a:avLst/>
          </a:prstGeom>
          <a:noFill/>
          <a:ln>
            <a:noFill/>
          </a:ln>
        </p:spPr>
        <p:txBody>
          <a:bodyPr spcFirstLastPara="1" wrap="square" lIns="91433" tIns="91433" rIns="91433" bIns="91433" anchor="t" anchorCtr="0">
            <a:spAutoFit/>
          </a:bodyPr>
          <a:lstStyle/>
          <a:p>
            <a:pPr algn="ctr" defTabSz="1219170">
              <a:buClr>
                <a:srgbClr val="000000"/>
              </a:buClr>
              <a:buSzPts val="2300"/>
            </a:pPr>
            <a:r>
              <a:rPr lang="en" sz="3067" b="1" kern="0">
                <a:solidFill>
                  <a:srgbClr val="FFFFFF"/>
                </a:solidFill>
                <a:latin typeface="Calibri"/>
                <a:ea typeface="Calibri"/>
                <a:cs typeface="Calibri"/>
                <a:sym typeface="Calibri"/>
              </a:rPr>
              <a:t>Meaningful Access</a:t>
            </a:r>
            <a:endParaRPr sz="3067" b="1" kern="0">
              <a:solidFill>
                <a:srgbClr val="FFFFFF"/>
              </a:solidFill>
              <a:latin typeface="Calibri"/>
              <a:ea typeface="Calibri"/>
              <a:cs typeface="Calibri"/>
              <a:sym typeface="Calibri"/>
            </a:endParaRPr>
          </a:p>
        </p:txBody>
      </p:sp>
      <p:sp>
        <p:nvSpPr>
          <p:cNvPr id="341" name="Google Shape;341;p51"/>
          <p:cNvSpPr txBox="1"/>
          <p:nvPr/>
        </p:nvSpPr>
        <p:spPr>
          <a:xfrm>
            <a:off x="7370023" y="4512993"/>
            <a:ext cx="3206000" cy="1600617"/>
          </a:xfrm>
          <a:prstGeom prst="rect">
            <a:avLst/>
          </a:prstGeom>
          <a:noFill/>
          <a:ln>
            <a:noFill/>
          </a:ln>
        </p:spPr>
        <p:txBody>
          <a:bodyPr spcFirstLastPara="1" wrap="square" lIns="91433" tIns="91433" rIns="91433" bIns="91433" anchor="t" anchorCtr="0">
            <a:spAutoFit/>
          </a:bodyPr>
          <a:lstStyle/>
          <a:p>
            <a:pPr algn="ctr" defTabSz="1219170">
              <a:buClr>
                <a:srgbClr val="000000"/>
              </a:buClr>
              <a:buSzPts val="2300"/>
            </a:pPr>
            <a:r>
              <a:rPr lang="en" sz="3067" b="1" kern="0">
                <a:solidFill>
                  <a:srgbClr val="FFFFFF"/>
                </a:solidFill>
                <a:latin typeface="Calibri"/>
                <a:ea typeface="Calibri"/>
                <a:cs typeface="Calibri"/>
                <a:sym typeface="Calibri"/>
              </a:rPr>
              <a:t>Close Opportunity &amp; Achievement Gaps</a:t>
            </a:r>
            <a:endParaRPr sz="3067" b="1" kern="0">
              <a:solidFill>
                <a:srgbClr val="FFFFFF"/>
              </a:solidFill>
              <a:latin typeface="Calibri"/>
              <a:ea typeface="Calibri"/>
              <a:cs typeface="Calibri"/>
              <a:sym typeface="Calibri"/>
            </a:endParaRPr>
          </a:p>
        </p:txBody>
      </p:sp>
      <p:sp>
        <p:nvSpPr>
          <p:cNvPr id="342" name="Google Shape;342;p51"/>
          <p:cNvSpPr txBox="1"/>
          <p:nvPr/>
        </p:nvSpPr>
        <p:spPr>
          <a:xfrm>
            <a:off x="3912025" y="4310775"/>
            <a:ext cx="2098000" cy="841114"/>
          </a:xfrm>
          <a:prstGeom prst="rect">
            <a:avLst/>
          </a:prstGeom>
          <a:noFill/>
          <a:ln>
            <a:noFill/>
          </a:ln>
        </p:spPr>
        <p:txBody>
          <a:bodyPr spcFirstLastPara="1" wrap="square" lIns="91433" tIns="91433" rIns="91433" bIns="91433" anchor="t" anchorCtr="0">
            <a:spAutoFit/>
          </a:bodyPr>
          <a:lstStyle/>
          <a:p>
            <a:pPr algn="ctr" defTabSz="1219170">
              <a:buClr>
                <a:srgbClr val="000000"/>
              </a:buClr>
              <a:buSzPts val="1600"/>
            </a:pPr>
            <a:r>
              <a:rPr lang="en" sz="2133" b="1" kern="0">
                <a:solidFill>
                  <a:srgbClr val="000000"/>
                </a:solidFill>
                <a:latin typeface="Libre Franklin"/>
                <a:ea typeface="Libre Franklin"/>
                <a:cs typeface="Libre Franklin"/>
                <a:sym typeface="Libre Franklin"/>
              </a:rPr>
              <a:t>Theory of Change</a:t>
            </a:r>
            <a:endParaRPr sz="2133" b="1" kern="0">
              <a:solidFill>
                <a:srgbClr val="000000"/>
              </a:solidFill>
              <a:latin typeface="Libre Franklin"/>
              <a:ea typeface="Libre Franklin"/>
              <a:cs typeface="Libre Franklin"/>
              <a:sym typeface="Libre Franklin"/>
            </a:endParaRPr>
          </a:p>
        </p:txBody>
      </p:sp>
      <p:sp>
        <p:nvSpPr>
          <p:cNvPr id="343" name="Google Shape;343;p51">
            <a:extLst>
              <a:ext uri="{C183D7F6-B498-43B3-948B-1728B52AA6E4}">
                <adec:decorative xmlns:adec="http://schemas.microsoft.com/office/drawing/2017/decorative" val="1"/>
              </a:ext>
            </a:extLst>
          </p:cNvPr>
          <p:cNvSpPr/>
          <p:nvPr/>
        </p:nvSpPr>
        <p:spPr>
          <a:xfrm>
            <a:off x="3858351" y="3981826"/>
            <a:ext cx="518275" cy="831405"/>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344;p51">
            <a:extLst>
              <a:ext uri="{C183D7F6-B498-43B3-948B-1728B52AA6E4}">
                <adec:decorative xmlns:adec="http://schemas.microsoft.com/office/drawing/2017/decorative" val="1"/>
              </a:ext>
            </a:extLst>
          </p:cNvPr>
          <p:cNvSpPr/>
          <p:nvPr/>
        </p:nvSpPr>
        <p:spPr>
          <a:xfrm rot="10800000" flipH="1">
            <a:off x="3858351" y="4813115"/>
            <a:ext cx="518275" cy="831405"/>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345;p51"/>
          <p:cNvSpPr txBox="1"/>
          <p:nvPr/>
        </p:nvSpPr>
        <p:spPr>
          <a:xfrm>
            <a:off x="4259899" y="1337501"/>
            <a:ext cx="1841600" cy="512883"/>
          </a:xfrm>
          <a:prstGeom prst="rect">
            <a:avLst/>
          </a:prstGeom>
          <a:noFill/>
          <a:ln>
            <a:noFill/>
          </a:ln>
        </p:spPr>
        <p:txBody>
          <a:bodyPr spcFirstLastPara="1" wrap="square" lIns="91433" tIns="91433" rIns="91433" bIns="91433" anchor="t" anchorCtr="0">
            <a:spAutoFit/>
          </a:bodyPr>
          <a:lstStyle/>
          <a:p>
            <a:pPr algn="ctr" defTabSz="1219170">
              <a:buClr>
                <a:srgbClr val="000000"/>
              </a:buClr>
              <a:buSzPts val="1600"/>
            </a:pPr>
            <a:r>
              <a:rPr lang="en" sz="2133" b="1" kern="0">
                <a:solidFill>
                  <a:srgbClr val="000000"/>
                </a:solidFill>
                <a:latin typeface="Libre Franklin"/>
                <a:ea typeface="Libre Franklin"/>
                <a:cs typeface="Libre Franklin"/>
                <a:sym typeface="Libre Franklin"/>
              </a:rPr>
              <a:t>Project Goal</a:t>
            </a:r>
            <a:endParaRPr sz="2133" b="1" kern="0">
              <a:solidFill>
                <a:srgbClr val="000000"/>
              </a:solidFill>
              <a:latin typeface="Libre Franklin"/>
              <a:ea typeface="Libre Franklin"/>
              <a:cs typeface="Libre Franklin"/>
              <a:sym typeface="Libre Franklin"/>
            </a:endParaRPr>
          </a:p>
        </p:txBody>
      </p:sp>
      <p:sp>
        <p:nvSpPr>
          <p:cNvPr id="346" name="Google Shape;346;p51">
            <a:extLst>
              <a:ext uri="{C183D7F6-B498-43B3-948B-1728B52AA6E4}">
                <adec:decorative xmlns:adec="http://schemas.microsoft.com/office/drawing/2017/decorative" val="1"/>
              </a:ext>
            </a:extLst>
          </p:cNvPr>
          <p:cNvSpPr/>
          <p:nvPr/>
        </p:nvSpPr>
        <p:spPr>
          <a:xfrm>
            <a:off x="3885188" y="731600"/>
            <a:ext cx="518275" cy="831405"/>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347;p51">
            <a:extLst>
              <a:ext uri="{C183D7F6-B498-43B3-948B-1728B52AA6E4}">
                <adec:decorative xmlns:adec="http://schemas.microsoft.com/office/drawing/2017/decorative" val="1"/>
              </a:ext>
            </a:extLst>
          </p:cNvPr>
          <p:cNvSpPr/>
          <p:nvPr/>
        </p:nvSpPr>
        <p:spPr>
          <a:xfrm rot="10800000" flipH="1">
            <a:off x="3885188" y="1562890"/>
            <a:ext cx="518275" cy="831405"/>
          </a:xfrm>
          <a:custGeom>
            <a:avLst/>
            <a:gdLst/>
            <a:ahLst/>
            <a:cxnLst/>
            <a:rect l="l" t="t" r="r" b="b"/>
            <a:pathLst>
              <a:path w="20731" h="58951" extrusionOk="0">
                <a:moveTo>
                  <a:pt x="0" y="1976"/>
                </a:moveTo>
                <a:cubicBezTo>
                  <a:pt x="3807" y="-561"/>
                  <a:pt x="9551" y="-444"/>
                  <a:pt x="13716" y="1449"/>
                </a:cubicBezTo>
                <a:cubicBezTo>
                  <a:pt x="18370" y="3564"/>
                  <a:pt x="20210" y="10066"/>
                  <a:pt x="20574" y="15165"/>
                </a:cubicBezTo>
                <a:cubicBezTo>
                  <a:pt x="21203" y="23986"/>
                  <a:pt x="15457" y="32098"/>
                  <a:pt x="12661" y="40487"/>
                </a:cubicBezTo>
                <a:cubicBezTo>
                  <a:pt x="10603" y="46660"/>
                  <a:pt x="13174" y="56039"/>
                  <a:pt x="18992" y="58951"/>
                </a:cubicBezTo>
              </a:path>
            </a:pathLst>
          </a:custGeom>
          <a:noFill/>
          <a:ln w="19050" cap="flat" cmpd="sng">
            <a:solidFill>
              <a:schemeClr val="lt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38">
            <a:extLst>
              <a:ext uri="{C183D7F6-B498-43B3-948B-1728B52AA6E4}">
                <adec:decorative xmlns:adec="http://schemas.microsoft.com/office/drawing/2017/decorative" val="1"/>
              </a:ext>
            </a:extLst>
          </p:cNvPr>
          <p:cNvGrpSpPr/>
          <p:nvPr/>
        </p:nvGrpSpPr>
        <p:grpSpPr>
          <a:xfrm>
            <a:off x="3047948" y="88036"/>
            <a:ext cx="6303507" cy="6040205"/>
            <a:chOff x="5926265" y="4424051"/>
            <a:chExt cx="720247" cy="720181"/>
          </a:xfrm>
        </p:grpSpPr>
        <p:sp>
          <p:nvSpPr>
            <p:cNvPr id="241" name="Google Shape;241;p38"/>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1646D"/>
            </a:solidFill>
            <a:ln>
              <a:noFill/>
            </a:ln>
          </p:spPr>
          <p:txBody>
            <a:bodyPr spcFirstLastPara="1" wrap="square" lIns="68567" tIns="34267" rIns="68567" bIns="34267" anchor="t" anchorCtr="0">
              <a:noAutofit/>
            </a:bodyPr>
            <a:lstStyle/>
            <a:p>
              <a:pPr>
                <a:buClr>
                  <a:srgbClr val="4E515E"/>
                </a:buClr>
                <a:buSzPts val="1100"/>
              </a:pPr>
              <a:endParaRPr sz="1467">
                <a:solidFill>
                  <a:srgbClr val="4E515E"/>
                </a:solidFill>
                <a:latin typeface="Calibri"/>
                <a:ea typeface="Calibri"/>
                <a:cs typeface="Calibri"/>
                <a:sym typeface="Calibri"/>
              </a:endParaRPr>
            </a:p>
          </p:txBody>
        </p:sp>
        <p:sp>
          <p:nvSpPr>
            <p:cNvPr id="242" name="Google Shape;242;p38"/>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rgbClr val="36ADCC"/>
            </a:solidFill>
            <a:ln>
              <a:noFill/>
            </a:ln>
          </p:spPr>
          <p:txBody>
            <a:bodyPr spcFirstLastPara="1" wrap="square" lIns="68567" tIns="34267" rIns="68567" bIns="34267" anchor="t" anchorCtr="0">
              <a:noAutofit/>
            </a:bodyPr>
            <a:lstStyle/>
            <a:p>
              <a:pPr>
                <a:buClr>
                  <a:srgbClr val="4E515E"/>
                </a:buClr>
                <a:buSzPts val="1100"/>
              </a:pPr>
              <a:endParaRPr sz="1467">
                <a:solidFill>
                  <a:srgbClr val="4E515E"/>
                </a:solidFill>
                <a:latin typeface="Calibri"/>
                <a:ea typeface="Calibri"/>
                <a:cs typeface="Calibri"/>
                <a:sym typeface="Calibri"/>
              </a:endParaRPr>
            </a:p>
          </p:txBody>
        </p:sp>
        <p:sp>
          <p:nvSpPr>
            <p:cNvPr id="243" name="Google Shape;243;p38"/>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rgbClr val="0192A0"/>
            </a:solidFill>
            <a:ln>
              <a:noFill/>
            </a:ln>
          </p:spPr>
          <p:txBody>
            <a:bodyPr spcFirstLastPara="1" wrap="square" lIns="68567" tIns="34267" rIns="68567" bIns="34267" anchor="t" anchorCtr="0">
              <a:noAutofit/>
            </a:bodyPr>
            <a:lstStyle/>
            <a:p>
              <a:pPr>
                <a:buClr>
                  <a:srgbClr val="4E515E"/>
                </a:buClr>
                <a:buSzPts val="1100"/>
              </a:pPr>
              <a:endParaRPr sz="1467">
                <a:solidFill>
                  <a:srgbClr val="4E515E"/>
                </a:solidFill>
                <a:latin typeface="Calibri"/>
                <a:ea typeface="Calibri"/>
                <a:cs typeface="Calibri"/>
                <a:sym typeface="Calibri"/>
              </a:endParaRPr>
            </a:p>
          </p:txBody>
        </p:sp>
        <p:sp>
          <p:nvSpPr>
            <p:cNvPr id="244" name="Google Shape;244;p38"/>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rgbClr val="49707F"/>
            </a:solidFill>
            <a:ln>
              <a:noFill/>
            </a:ln>
          </p:spPr>
          <p:txBody>
            <a:bodyPr spcFirstLastPara="1" wrap="square" lIns="68567" tIns="34267" rIns="68567" bIns="34267" anchor="t" anchorCtr="0">
              <a:noAutofit/>
            </a:bodyPr>
            <a:lstStyle/>
            <a:p>
              <a:pPr>
                <a:buClr>
                  <a:srgbClr val="4E515E"/>
                </a:buClr>
                <a:buSzPts val="1100"/>
              </a:pPr>
              <a:endParaRPr sz="1467">
                <a:solidFill>
                  <a:srgbClr val="4E515E"/>
                </a:solidFill>
                <a:latin typeface="Calibri"/>
                <a:ea typeface="Calibri"/>
                <a:cs typeface="Calibri"/>
                <a:sym typeface="Calibri"/>
              </a:endParaRPr>
            </a:p>
          </p:txBody>
        </p:sp>
      </p:grpSp>
      <p:sp>
        <p:nvSpPr>
          <p:cNvPr id="245" name="Google Shape;245;p38"/>
          <p:cNvSpPr txBox="1"/>
          <p:nvPr/>
        </p:nvSpPr>
        <p:spPr>
          <a:xfrm rot="-1814">
            <a:off x="3588336" y="911971"/>
            <a:ext cx="2274000" cy="1734024"/>
          </a:xfrm>
          <a:prstGeom prst="rect">
            <a:avLst/>
          </a:prstGeom>
          <a:noFill/>
          <a:ln>
            <a:noFill/>
          </a:ln>
        </p:spPr>
        <p:txBody>
          <a:bodyPr spcFirstLastPara="1" wrap="square" lIns="91433" tIns="45700" rIns="91433" bIns="45700" anchor="t" anchorCtr="0">
            <a:spAutoFit/>
          </a:bodyPr>
          <a:lstStyle/>
          <a:p>
            <a:pPr algn="ctr">
              <a:buClr>
                <a:srgbClr val="FFFF00"/>
              </a:buClr>
              <a:buSzPts val="3300"/>
            </a:pPr>
            <a:r>
              <a:rPr lang="en" sz="2667" b="1">
                <a:solidFill>
                  <a:schemeClr val="lt1"/>
                </a:solidFill>
                <a:latin typeface="Calibri"/>
                <a:ea typeface="Calibri"/>
                <a:cs typeface="Calibri"/>
                <a:sym typeface="Calibri"/>
              </a:rPr>
              <a:t>Referral, Evaluation, Eligibility Guidance</a:t>
            </a:r>
            <a:endParaRPr sz="2667">
              <a:solidFill>
                <a:schemeClr val="lt1"/>
              </a:solidFill>
              <a:latin typeface="Calibri"/>
              <a:ea typeface="Calibri"/>
              <a:cs typeface="Calibri"/>
              <a:sym typeface="Calibri"/>
            </a:endParaRPr>
          </a:p>
        </p:txBody>
      </p:sp>
      <p:sp>
        <p:nvSpPr>
          <p:cNvPr id="246" name="Google Shape;246;p38"/>
          <p:cNvSpPr txBox="1"/>
          <p:nvPr/>
        </p:nvSpPr>
        <p:spPr>
          <a:xfrm rot="-1814">
            <a:off x="6583481" y="1182109"/>
            <a:ext cx="2274000" cy="1323592"/>
          </a:xfrm>
          <a:prstGeom prst="rect">
            <a:avLst/>
          </a:prstGeom>
          <a:noFill/>
          <a:ln>
            <a:noFill/>
          </a:ln>
        </p:spPr>
        <p:txBody>
          <a:bodyPr spcFirstLastPara="1" wrap="square" lIns="91433" tIns="45700" rIns="91433" bIns="45700" anchor="t" anchorCtr="0">
            <a:spAutoFit/>
          </a:bodyPr>
          <a:lstStyle/>
          <a:p>
            <a:pPr algn="ctr">
              <a:buClr>
                <a:srgbClr val="FFFF00"/>
              </a:buClr>
              <a:buSzPts val="3300"/>
            </a:pPr>
            <a:r>
              <a:rPr lang="en" sz="2667" b="1">
                <a:solidFill>
                  <a:schemeClr val="lt1"/>
                </a:solidFill>
                <a:latin typeface="Calibri"/>
                <a:ea typeface="Calibri"/>
                <a:cs typeface="Calibri"/>
                <a:sym typeface="Calibri"/>
              </a:rPr>
              <a:t>Parent’s Guide to Special Education</a:t>
            </a:r>
            <a:endParaRPr sz="2667">
              <a:solidFill>
                <a:schemeClr val="lt1"/>
              </a:solidFill>
              <a:latin typeface="Calibri"/>
              <a:ea typeface="Calibri"/>
              <a:cs typeface="Calibri"/>
              <a:sym typeface="Calibri"/>
            </a:endParaRPr>
          </a:p>
        </p:txBody>
      </p:sp>
      <p:sp>
        <p:nvSpPr>
          <p:cNvPr id="247" name="Google Shape;247;p38"/>
          <p:cNvSpPr txBox="1"/>
          <p:nvPr/>
        </p:nvSpPr>
        <p:spPr>
          <a:xfrm rot="-1814">
            <a:off x="3588535" y="3983279"/>
            <a:ext cx="2274000" cy="913158"/>
          </a:xfrm>
          <a:prstGeom prst="rect">
            <a:avLst/>
          </a:prstGeom>
          <a:noFill/>
          <a:ln>
            <a:noFill/>
          </a:ln>
        </p:spPr>
        <p:txBody>
          <a:bodyPr spcFirstLastPara="1" wrap="square" lIns="91433" tIns="45700" rIns="91433" bIns="45700" anchor="t" anchorCtr="0">
            <a:spAutoFit/>
          </a:bodyPr>
          <a:lstStyle/>
          <a:p>
            <a:pPr algn="ctr">
              <a:buClr>
                <a:srgbClr val="FFFF00"/>
              </a:buClr>
              <a:buSzPts val="3300"/>
            </a:pPr>
            <a:r>
              <a:rPr lang="en" sz="2667" b="1">
                <a:solidFill>
                  <a:schemeClr val="lt1"/>
                </a:solidFill>
                <a:latin typeface="Calibri"/>
                <a:ea typeface="Calibri"/>
                <a:cs typeface="Calibri"/>
                <a:sym typeface="Calibri"/>
              </a:rPr>
              <a:t>IEP Process Guide</a:t>
            </a:r>
            <a:endParaRPr sz="2667">
              <a:solidFill>
                <a:schemeClr val="lt1"/>
              </a:solidFill>
              <a:latin typeface="Calibri"/>
              <a:ea typeface="Calibri"/>
              <a:cs typeface="Calibri"/>
              <a:sym typeface="Calibri"/>
            </a:endParaRPr>
          </a:p>
        </p:txBody>
      </p:sp>
      <p:sp>
        <p:nvSpPr>
          <p:cNvPr id="248" name="Google Shape;248;p38"/>
          <p:cNvSpPr txBox="1"/>
          <p:nvPr/>
        </p:nvSpPr>
        <p:spPr>
          <a:xfrm rot="-1814">
            <a:off x="6583429" y="3783163"/>
            <a:ext cx="2274000" cy="1323592"/>
          </a:xfrm>
          <a:prstGeom prst="rect">
            <a:avLst/>
          </a:prstGeom>
          <a:noFill/>
          <a:ln>
            <a:noFill/>
          </a:ln>
        </p:spPr>
        <p:txBody>
          <a:bodyPr spcFirstLastPara="1" wrap="square" lIns="91433" tIns="45700" rIns="91433" bIns="45700" anchor="t" anchorCtr="0">
            <a:spAutoFit/>
          </a:bodyPr>
          <a:lstStyle/>
          <a:p>
            <a:pPr algn="ctr">
              <a:buClr>
                <a:srgbClr val="FFFF00"/>
              </a:buClr>
              <a:buSzPts val="3300"/>
            </a:pPr>
            <a:r>
              <a:rPr lang="en" sz="2667" b="1">
                <a:solidFill>
                  <a:schemeClr val="lt1"/>
                </a:solidFill>
                <a:latin typeface="Calibri"/>
                <a:ea typeface="Calibri"/>
                <a:cs typeface="Calibri"/>
                <a:sym typeface="Calibri"/>
              </a:rPr>
              <a:t>Systems Improvement Playbook</a:t>
            </a:r>
            <a:endParaRPr sz="2667">
              <a:solidFill>
                <a:schemeClr val="lt1"/>
              </a:solidFill>
              <a:latin typeface="Calibri"/>
              <a:ea typeface="Calibri"/>
              <a:cs typeface="Calibri"/>
              <a:sym typeface="Calibri"/>
            </a:endParaRPr>
          </a:p>
        </p:txBody>
      </p:sp>
      <p:sp>
        <p:nvSpPr>
          <p:cNvPr id="249" name="Google Shape;249;p38"/>
          <p:cNvSpPr txBox="1"/>
          <p:nvPr/>
        </p:nvSpPr>
        <p:spPr>
          <a:xfrm>
            <a:off x="5474512" y="2605775"/>
            <a:ext cx="1450800" cy="1087720"/>
          </a:xfrm>
          <a:prstGeom prst="rect">
            <a:avLst/>
          </a:prstGeom>
          <a:solidFill>
            <a:schemeClr val="lt1"/>
          </a:solidFill>
          <a:ln>
            <a:noFill/>
          </a:ln>
        </p:spPr>
        <p:txBody>
          <a:bodyPr spcFirstLastPara="1" wrap="square" lIns="91433" tIns="91433" rIns="91433" bIns="91433" anchor="t" anchorCtr="0">
            <a:spAutoFit/>
          </a:bodyPr>
          <a:lstStyle/>
          <a:p>
            <a:pPr algn="ctr">
              <a:buClr>
                <a:srgbClr val="000000"/>
              </a:buClr>
              <a:buSzPts val="1100"/>
            </a:pPr>
            <a:r>
              <a:rPr lang="en" sz="1467" b="1">
                <a:solidFill>
                  <a:srgbClr val="000000"/>
                </a:solidFill>
                <a:latin typeface="Libre Franklin"/>
                <a:ea typeface="Libre Franklin"/>
                <a:cs typeface="Libre Franklin"/>
                <a:sym typeface="Libre Franklin"/>
              </a:rPr>
              <a:t>MA DESE Special Education Forms</a:t>
            </a:r>
            <a:endParaRPr sz="1467" b="1">
              <a:solidFill>
                <a:srgbClr val="000000"/>
              </a:solidFill>
              <a:latin typeface="Libre Franklin"/>
              <a:ea typeface="Libre Franklin"/>
              <a:cs typeface="Libre Franklin"/>
              <a:sym typeface="Libre Franklin"/>
            </a:endParaRPr>
          </a:p>
        </p:txBody>
      </p:sp>
      <p:sp>
        <p:nvSpPr>
          <p:cNvPr id="2" name="Title 1">
            <a:extLst>
              <a:ext uri="{FF2B5EF4-FFF2-40B4-BE49-F238E27FC236}">
                <a16:creationId xmlns:a16="http://schemas.microsoft.com/office/drawing/2014/main" id="{8344F338-90DF-42B5-B64E-5256FD488F59}"/>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MA DESE Special Education Forms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body" idx="4294967295"/>
          </p:nvPr>
        </p:nvSpPr>
        <p:spPr>
          <a:xfrm>
            <a:off x="944880" y="5564103"/>
            <a:ext cx="10058400" cy="538163"/>
          </a:xfrm>
          <a:prstGeom prst="rect">
            <a:avLst/>
          </a:prstGeom>
        </p:spPr>
        <p:txBody>
          <a:bodyPr spcFirstLastPara="1" vert="horz" wrap="square" lIns="0" tIns="45700" rIns="0" bIns="45700" rtlCol="0" anchor="t" anchorCtr="0">
            <a:normAutofit/>
          </a:bodyPr>
          <a:lstStyle/>
          <a:p>
            <a:pPr marL="0" indent="0" algn="ctr">
              <a:buNone/>
            </a:pPr>
            <a:r>
              <a:rPr lang="en-US" sz="2000" u="sng">
                <a:solidFill>
                  <a:schemeClr val="hlink"/>
                </a:solidFill>
                <a:hlinkClick r:id="rId3"/>
              </a:rPr>
              <a:t>https://www.doe.mass.edu/sped/ImproveIEP/guidance-rlo/index.html#/</a:t>
            </a:r>
            <a:r>
              <a:rPr lang="en-US" sz="2000"/>
              <a:t> </a:t>
            </a:r>
          </a:p>
        </p:txBody>
      </p:sp>
      <p:pic>
        <p:nvPicPr>
          <p:cNvPr id="255" name="Google Shape;255;p39" descr="photo of classroom with students "/>
          <p:cNvPicPr preferRelativeResize="0"/>
          <p:nvPr/>
        </p:nvPicPr>
        <p:blipFill rotWithShape="1">
          <a:blip r:embed="rId4">
            <a:alphaModFix/>
          </a:blip>
          <a:srcRect l="3084" t="14839" r="1411" b="33958"/>
          <a:stretch/>
        </p:blipFill>
        <p:spPr>
          <a:xfrm>
            <a:off x="304800" y="755734"/>
            <a:ext cx="11643518" cy="3511466"/>
          </a:xfrm>
          <a:prstGeom prst="rect">
            <a:avLst/>
          </a:prstGeom>
          <a:noFill/>
          <a:ln>
            <a:noFill/>
          </a:ln>
        </p:spPr>
      </p:pic>
      <p:sp>
        <p:nvSpPr>
          <p:cNvPr id="2" name="Title 1">
            <a:extLst>
              <a:ext uri="{FF2B5EF4-FFF2-40B4-BE49-F238E27FC236}">
                <a16:creationId xmlns:a16="http://schemas.microsoft.com/office/drawing/2014/main" id="{5A4CDD60-57E2-46FD-AA54-19223E5E842C}"/>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MA Referral, Evaluation, and Eligibility Determination Guide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40"/>
          <p:cNvSpPr txBox="1">
            <a:spLocks noGrp="1"/>
          </p:cNvSpPr>
          <p:nvPr>
            <p:ph type="body" idx="4294967295"/>
          </p:nvPr>
        </p:nvSpPr>
        <p:spPr>
          <a:xfrm>
            <a:off x="1066800" y="5171123"/>
            <a:ext cx="10058400" cy="682625"/>
          </a:xfrm>
          <a:prstGeom prst="rect">
            <a:avLst/>
          </a:prstGeom>
        </p:spPr>
        <p:txBody>
          <a:bodyPr spcFirstLastPara="1" vert="horz" wrap="square" lIns="0" tIns="45700" rIns="0" bIns="45700" rtlCol="0" anchor="t" anchorCtr="0">
            <a:normAutofit/>
          </a:bodyPr>
          <a:lstStyle/>
          <a:p>
            <a:pPr marL="0" indent="0" algn="ctr">
              <a:buNone/>
            </a:pPr>
            <a:r>
              <a:rPr lang="en" sz="2000" u="sng">
                <a:solidFill>
                  <a:schemeClr val="hlink"/>
                </a:solidFill>
                <a:hlinkClick r:id="rId3"/>
              </a:rPr>
              <a:t>https://www.doe.mass.edu/sped/videos/parents-guide/index.html#/</a:t>
            </a:r>
            <a:r>
              <a:rPr lang="en" sz="2000"/>
              <a:t> </a:t>
            </a:r>
            <a:endParaRPr sz="2000"/>
          </a:p>
        </p:txBody>
      </p:sp>
      <p:pic>
        <p:nvPicPr>
          <p:cNvPr id="263" name="Google Shape;263;p40">
            <a:extLst>
              <a:ext uri="{C183D7F6-B498-43B3-948B-1728B52AA6E4}">
                <adec:decorative xmlns:adec="http://schemas.microsoft.com/office/drawing/2017/decorative" val="1"/>
              </a:ext>
            </a:extLst>
          </p:cNvPr>
          <p:cNvPicPr preferRelativeResize="0"/>
          <p:nvPr/>
        </p:nvPicPr>
        <p:blipFill rotWithShape="1">
          <a:blip r:embed="rId4">
            <a:alphaModFix/>
          </a:blip>
          <a:srcRect l="6954" t="12016" r="2613" b="16539"/>
          <a:stretch/>
        </p:blipFill>
        <p:spPr>
          <a:xfrm>
            <a:off x="1066800" y="286584"/>
            <a:ext cx="10058400" cy="4469317"/>
          </a:xfrm>
          <a:prstGeom prst="rect">
            <a:avLst/>
          </a:prstGeom>
          <a:noFill/>
          <a:ln>
            <a:noFill/>
          </a:ln>
        </p:spPr>
      </p:pic>
      <p:sp>
        <p:nvSpPr>
          <p:cNvPr id="2" name="Title 1">
            <a:extLst>
              <a:ext uri="{FF2B5EF4-FFF2-40B4-BE49-F238E27FC236}">
                <a16:creationId xmlns:a16="http://schemas.microsoft.com/office/drawing/2014/main" id="{3C441B47-5F8F-4317-BBFF-02F0537DD1CA}"/>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A Parent’s Guide to Special Education in 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body" idx="4294967295"/>
          </p:nvPr>
        </p:nvSpPr>
        <p:spPr>
          <a:xfrm>
            <a:off x="1066799" y="6029325"/>
            <a:ext cx="10058400" cy="828675"/>
          </a:xfrm>
          <a:prstGeom prst="rect">
            <a:avLst/>
          </a:prstGeom>
        </p:spPr>
        <p:txBody>
          <a:bodyPr spcFirstLastPara="1" vert="horz" wrap="square" lIns="0" tIns="45700" rIns="0" bIns="45700" rtlCol="0" anchor="t" anchorCtr="0">
            <a:normAutofit/>
          </a:bodyPr>
          <a:lstStyle/>
          <a:p>
            <a:pPr marL="0" indent="0" algn="ctr">
              <a:buNone/>
            </a:pPr>
            <a:r>
              <a:rPr lang="en" sz="2000" u="sng">
                <a:solidFill>
                  <a:schemeClr val="hlink"/>
                </a:solidFill>
                <a:hlinkClick r:id="rId3"/>
              </a:rPr>
              <a:t>https://www.doe.mass.edu/sped/iep/proguide.pdf</a:t>
            </a:r>
            <a:r>
              <a:rPr lang="en" sz="2000"/>
              <a:t> </a:t>
            </a:r>
            <a:endParaRPr sz="2000"/>
          </a:p>
        </p:txBody>
      </p:sp>
      <p:pic>
        <p:nvPicPr>
          <p:cNvPr id="269" name="Google Shape;269;p41" descr="Photo of IEP process guide"/>
          <p:cNvPicPr preferRelativeResize="0"/>
          <p:nvPr/>
        </p:nvPicPr>
        <p:blipFill rotWithShape="1">
          <a:blip r:embed="rId4">
            <a:alphaModFix/>
          </a:blip>
          <a:srcRect l="26833" t="17314" r="41961" b="12014"/>
          <a:stretch/>
        </p:blipFill>
        <p:spPr>
          <a:xfrm>
            <a:off x="3872308" y="239588"/>
            <a:ext cx="4447383" cy="5764972"/>
          </a:xfrm>
          <a:prstGeom prst="rect">
            <a:avLst/>
          </a:prstGeom>
          <a:noFill/>
          <a:ln>
            <a:noFill/>
          </a:ln>
        </p:spPr>
      </p:pic>
      <p:sp>
        <p:nvSpPr>
          <p:cNvPr id="2" name="Title 1">
            <a:extLst>
              <a:ext uri="{FF2B5EF4-FFF2-40B4-BE49-F238E27FC236}">
                <a16:creationId xmlns:a16="http://schemas.microsoft.com/office/drawing/2014/main" id="{4282A319-0BA7-4A74-BEA1-2BD9D6B91CD9}"/>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IEP Process Guide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5" name="Google Shape;275;p42" descr="Map of Massachusetts 2021 Early Adopter Districts"/>
          <p:cNvPicPr preferRelativeResize="0"/>
          <p:nvPr/>
        </p:nvPicPr>
        <p:blipFill rotWithShape="1">
          <a:blip r:embed="rId3">
            <a:alphaModFix/>
          </a:blip>
          <a:srcRect l="8734" t="12207" r="23394" b="19482"/>
          <a:stretch/>
        </p:blipFill>
        <p:spPr>
          <a:xfrm>
            <a:off x="2930759" y="1743380"/>
            <a:ext cx="6330482" cy="3371240"/>
          </a:xfrm>
          <a:prstGeom prst="rect">
            <a:avLst/>
          </a:prstGeom>
          <a:noFill/>
          <a:ln>
            <a:noFill/>
          </a:ln>
        </p:spPr>
      </p:pic>
      <p:sp>
        <p:nvSpPr>
          <p:cNvPr id="276" name="Google Shape;276;p42"/>
          <p:cNvSpPr txBox="1"/>
          <p:nvPr/>
        </p:nvSpPr>
        <p:spPr>
          <a:xfrm>
            <a:off x="303400" y="5692936"/>
            <a:ext cx="11585200" cy="902643"/>
          </a:xfrm>
          <a:prstGeom prst="rect">
            <a:avLst/>
          </a:prstGeom>
          <a:noFill/>
          <a:ln>
            <a:noFill/>
          </a:ln>
        </p:spPr>
        <p:txBody>
          <a:bodyPr spcFirstLastPara="1" wrap="square" lIns="121900" tIns="121900" rIns="121900" bIns="121900" anchor="t" anchorCtr="0">
            <a:spAutoFit/>
          </a:bodyPr>
          <a:lstStyle/>
          <a:p>
            <a:pPr algn="ctr"/>
            <a:r>
              <a:rPr lang="en" sz="2133" u="sng">
                <a:solidFill>
                  <a:schemeClr val="hlink"/>
                </a:solidFill>
                <a:hlinkClick r:id="rId4"/>
              </a:rPr>
              <a:t>https://rise.articulate.com/share/BU7U8SgIwotbxte-6aEJ9wLLS21D-HZL#/lessons/w-MTpdQdMljwiGq95NSk34H7EuBo9s1g</a:t>
            </a:r>
            <a:r>
              <a:rPr lang="en" sz="2133"/>
              <a:t> </a:t>
            </a:r>
            <a:endParaRPr sz="2133"/>
          </a:p>
        </p:txBody>
      </p:sp>
      <p:sp>
        <p:nvSpPr>
          <p:cNvPr id="277" name="Google Shape;277;p42"/>
          <p:cNvSpPr txBox="1">
            <a:spLocks noGrp="1"/>
          </p:cNvSpPr>
          <p:nvPr>
            <p:ph type="title" idx="4294967295"/>
          </p:nvPr>
        </p:nvSpPr>
        <p:spPr>
          <a:xfrm>
            <a:off x="1066800" y="787472"/>
            <a:ext cx="10058400" cy="666750"/>
          </a:xfrm>
          <a:prstGeom prst="rect">
            <a:avLst/>
          </a:prstGeom>
        </p:spPr>
        <p:txBody>
          <a:bodyPr spcFirstLastPara="1" vert="horz" wrap="square" lIns="91433" tIns="45700" rIns="91433" bIns="45700" rtlCol="0" anchor="b" anchorCtr="0">
            <a:normAutofit fontScale="90000"/>
          </a:bodyPr>
          <a:lstStyle/>
          <a:p>
            <a:pPr algn="ctr">
              <a:spcBef>
                <a:spcPts val="0"/>
              </a:spcBef>
            </a:pPr>
            <a:r>
              <a:rPr lang="en" b="1">
                <a:solidFill>
                  <a:schemeClr val="accent1">
                    <a:lumMod val="75000"/>
                  </a:schemeClr>
                </a:solidFill>
              </a:rPr>
              <a:t>Systems Improvement Playbook:</a:t>
            </a:r>
            <a:br>
              <a:rPr lang="en" b="1">
                <a:solidFill>
                  <a:schemeClr val="accent1">
                    <a:lumMod val="75000"/>
                  </a:schemeClr>
                </a:solidFill>
              </a:rPr>
            </a:br>
            <a:r>
              <a:rPr lang="en" b="1">
                <a:solidFill>
                  <a:schemeClr val="accent1">
                    <a:lumMod val="75000"/>
                  </a:schemeClr>
                </a:solidFill>
              </a:rPr>
              <a:t>Early Adopters</a:t>
            </a:r>
            <a:endParaRPr b="1">
              <a:solidFill>
                <a:schemeClr val="accent1">
                  <a:lumMod val="75000"/>
                </a:scheme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  Read-Only" id="{2B9506EC-0250-4C8B-8ACB-FA6492F05653}" vid="{37193850-5496-4ED9-B4AE-A1D430D764EE}"/>
    </a:ext>
  </a:extLst>
</a:theme>
</file>

<file path=ppt/theme/theme2.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terms/"/>
    <ds:schemaRef ds:uri="1c210e20-2656-47be-8bfe-a34b7996932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7a12eb2f-f040-4639-9fb2-5a6588dc8035"/>
    <ds:schemaRef ds:uri="http://www.w3.org/XML/1998/namespace"/>
    <ds:schemaRef ds:uri="http://purl.org/dc/dcmitype/"/>
  </ds:schemaRefs>
</ds:datastoreItem>
</file>

<file path=customXml/itemProps3.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DESE PowerPoint Template</Template>
  <TotalTime>17</TotalTime>
  <Words>1777</Words>
  <Application>Microsoft Office PowerPoint</Application>
  <PresentationFormat>Widescreen</PresentationFormat>
  <Paragraphs>190</Paragraphs>
  <Slides>25</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Calibri Light</vt:lpstr>
      <vt:lpstr>Lato</vt:lpstr>
      <vt:lpstr>Libre Franklin</vt:lpstr>
      <vt:lpstr>Roboto</vt:lpstr>
      <vt:lpstr>Wingdings</vt:lpstr>
      <vt:lpstr>Office Theme</vt:lpstr>
      <vt:lpstr>Retrospect</vt:lpstr>
      <vt:lpstr>1_Retrospect</vt:lpstr>
      <vt:lpstr>MA IEP Improvement Project: Update to the Board of Education</vt:lpstr>
      <vt:lpstr>Agenda</vt:lpstr>
      <vt:lpstr>Overview and Rationale</vt:lpstr>
      <vt:lpstr>The IEP Improvement Project</vt:lpstr>
      <vt:lpstr>MA DESE Special Education Forms</vt:lpstr>
      <vt:lpstr>MA Referral, Evaluation, and Eligibility Determination Guide</vt:lpstr>
      <vt:lpstr>A Parent’s Guide to Special Education in MA</vt:lpstr>
      <vt:lpstr>IEP Process Guide</vt:lpstr>
      <vt:lpstr>Systems Improvement Playbook: Early Adopters</vt:lpstr>
      <vt:lpstr>Stakeholder Engagement</vt:lpstr>
      <vt:lpstr>Engaging Stakeholders</vt:lpstr>
      <vt:lpstr>Initial Stakeholder Feedback</vt:lpstr>
      <vt:lpstr>Students and Families Coalition</vt:lpstr>
      <vt:lpstr>Public Survey</vt:lpstr>
      <vt:lpstr>Stakeholder Feedback Sessions</vt:lpstr>
      <vt:lpstr>Improvements to Current Form</vt:lpstr>
      <vt:lpstr>IEP Improvement Process Timeline</vt:lpstr>
      <vt:lpstr>Areas of Focus For Improved IEP Form</vt:lpstr>
      <vt:lpstr>Vision Statement</vt:lpstr>
      <vt:lpstr>Transition Planning Form (TPF)</vt:lpstr>
      <vt:lpstr>Present Levels of Educational Performance</vt:lpstr>
      <vt:lpstr>Nonparticipation Justification</vt:lpstr>
      <vt:lpstr>Schedule Modification </vt:lpstr>
      <vt:lpstr>Parent Options/Respomse</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January 2023 Regular Meeting Item 4 PowerPoint: MA IEP Improvement Project: Update to the Board of Education</dc:title>
  <dc:creator>DESE</dc:creator>
  <cp:lastModifiedBy>Zou, Dong (EOE)</cp:lastModifiedBy>
  <cp:revision>3</cp:revision>
  <dcterms:created xsi:type="dcterms:W3CDTF">2023-01-10T17:35:47Z</dcterms:created>
  <dcterms:modified xsi:type="dcterms:W3CDTF">2023-01-24T23:18:58Z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24 2023 12:00AM</vt:lpwstr>
  </property>
</Properties>
</file>