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2FE591-9B4E-4522-B25D-370164729B74}" v="75" dt="2023-12-08T15:34:59.737"/>
  </p1510:revLst>
</p1510:revInfo>
</file>

<file path=ppt/tableStyles.xml><?xml version="1.0" encoding="utf-8"?>
<a:tblStyleLst xmlns:a="http://schemas.openxmlformats.org/drawingml/2006/main" def="{A7943F67-7082-4369-A521-451ADADB86DB}">
  <a:tblStyle styleId="{A7943F67-7082-4369-A521-451ADADB86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388" autoAdjust="0"/>
  </p:normalViewPr>
  <p:slideViewPr>
    <p:cSldViewPr snapToGrid="0">
      <p:cViewPr varScale="1">
        <p:scale>
          <a:sx n="81" d="100"/>
          <a:sy n="81" d="100"/>
        </p:scale>
        <p:origin x="84" y="390"/>
      </p:cViewPr>
      <p:guideLst/>
    </p:cSldViewPr>
  </p:slideViewPr>
  <p:outlineViewPr>
    <p:cViewPr>
      <p:scale>
        <a:sx n="33" d="100"/>
        <a:sy n="33" d="100"/>
      </p:scale>
      <p:origin x="0" y="-26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llivan, Courtney (DESE)" userId="bb054bc9-ef4a-419b-8326-5f2044d9e48f" providerId="ADAL" clId="{C52FE591-9B4E-4522-B25D-370164729B74}"/>
    <pc:docChg chg="undo custSel modSld">
      <pc:chgData name="Sullivan, Courtney (DESE)" userId="bb054bc9-ef4a-419b-8326-5f2044d9e48f" providerId="ADAL" clId="{C52FE591-9B4E-4522-B25D-370164729B74}" dt="2023-12-08T15:34:59.737" v="208" actId="207"/>
      <pc:docMkLst>
        <pc:docMk/>
      </pc:docMkLst>
      <pc:sldChg chg="addSp modSp mod">
        <pc:chgData name="Sullivan, Courtney (DESE)" userId="bb054bc9-ef4a-419b-8326-5f2044d9e48f" providerId="ADAL" clId="{C52FE591-9B4E-4522-B25D-370164729B74}" dt="2023-12-08T15:33:39.351" v="145" actId="20577"/>
        <pc:sldMkLst>
          <pc:docMk/>
          <pc:sldMk cId="0" sldId="257"/>
        </pc:sldMkLst>
        <pc:spChg chg="add mod">
          <ac:chgData name="Sullivan, Courtney (DESE)" userId="bb054bc9-ef4a-419b-8326-5f2044d9e48f" providerId="ADAL" clId="{C52FE591-9B4E-4522-B25D-370164729B74}" dt="2023-12-08T15:33:39.351" v="145" actId="20577"/>
          <ac:spMkLst>
            <pc:docMk/>
            <pc:sldMk cId="0" sldId="257"/>
            <ac:spMk id="2" creationId="{10FCE6AA-7E25-AE2C-EE48-A191DBBEE518}"/>
          </ac:spMkLst>
        </pc:spChg>
        <pc:picChg chg="mod">
          <ac:chgData name="Sullivan, Courtney (DESE)" userId="bb054bc9-ef4a-419b-8326-5f2044d9e48f" providerId="ADAL" clId="{C52FE591-9B4E-4522-B25D-370164729B74}" dt="2023-12-08T15:32:07.793" v="61" actId="962"/>
          <ac:picMkLst>
            <pc:docMk/>
            <pc:sldMk cId="0" sldId="257"/>
            <ac:picMk id="385" creationId="{00000000-0000-0000-0000-000000000000}"/>
          </ac:picMkLst>
        </pc:picChg>
      </pc:sldChg>
      <pc:sldChg chg="modSp mod">
        <pc:chgData name="Sullivan, Courtney (DESE)" userId="bb054bc9-ef4a-419b-8326-5f2044d9e48f" providerId="ADAL" clId="{C52FE591-9B4E-4522-B25D-370164729B74}" dt="2023-12-08T15:32:37.752" v="105" actId="962"/>
        <pc:sldMkLst>
          <pc:docMk/>
          <pc:sldMk cId="0" sldId="258"/>
        </pc:sldMkLst>
        <pc:picChg chg="mod">
          <ac:chgData name="Sullivan, Courtney (DESE)" userId="bb054bc9-ef4a-419b-8326-5f2044d9e48f" providerId="ADAL" clId="{C52FE591-9B4E-4522-B25D-370164729B74}" dt="2023-12-08T15:32:37.752" v="105" actId="962"/>
          <ac:picMkLst>
            <pc:docMk/>
            <pc:sldMk cId="0" sldId="258"/>
            <ac:picMk id="393" creationId="{00000000-0000-0000-0000-000000000000}"/>
          </ac:picMkLst>
        </pc:picChg>
      </pc:sldChg>
      <pc:sldChg chg="modSp mod">
        <pc:chgData name="Sullivan, Courtney (DESE)" userId="bb054bc9-ef4a-419b-8326-5f2044d9e48f" providerId="ADAL" clId="{C52FE591-9B4E-4522-B25D-370164729B74}" dt="2023-12-08T15:34:56.078" v="207" actId="207"/>
        <pc:sldMkLst>
          <pc:docMk/>
          <pc:sldMk cId="0" sldId="259"/>
        </pc:sldMkLst>
        <pc:graphicFrameChg chg="mod modGraphic">
          <ac:chgData name="Sullivan, Courtney (DESE)" userId="bb054bc9-ef4a-419b-8326-5f2044d9e48f" providerId="ADAL" clId="{C52FE591-9B4E-4522-B25D-370164729B74}" dt="2023-12-08T15:34:56.078" v="207" actId="207"/>
          <ac:graphicFrameMkLst>
            <pc:docMk/>
            <pc:sldMk cId="0" sldId="259"/>
            <ac:graphicFrameMk id="399" creationId="{00000000-0000-0000-0000-000000000000}"/>
          </ac:graphicFrameMkLst>
        </pc:graphicFrameChg>
      </pc:sldChg>
      <pc:sldChg chg="modSp mod">
        <pc:chgData name="Sullivan, Courtney (DESE)" userId="bb054bc9-ef4a-419b-8326-5f2044d9e48f" providerId="ADAL" clId="{C52FE591-9B4E-4522-B25D-370164729B74}" dt="2023-12-08T15:34:59.737" v="208" actId="207"/>
        <pc:sldMkLst>
          <pc:docMk/>
          <pc:sldMk cId="0" sldId="260"/>
        </pc:sldMkLst>
        <pc:graphicFrameChg chg="mod modGraphic">
          <ac:chgData name="Sullivan, Courtney (DESE)" userId="bb054bc9-ef4a-419b-8326-5f2044d9e48f" providerId="ADAL" clId="{C52FE591-9B4E-4522-B25D-370164729B74}" dt="2023-12-08T15:34:59.737" v="208" actId="207"/>
          <ac:graphicFrameMkLst>
            <pc:docMk/>
            <pc:sldMk cId="0" sldId="260"/>
            <ac:graphicFrameMk id="406" creationId="{00000000-0000-0000-0000-000000000000}"/>
          </ac:graphicFrameMkLst>
        </pc:graphicFrameChg>
      </pc:sldChg>
      <pc:sldChg chg="addSp modSp mod">
        <pc:chgData name="Sullivan, Courtney (DESE)" userId="bb054bc9-ef4a-419b-8326-5f2044d9e48f" providerId="ADAL" clId="{C52FE591-9B4E-4522-B25D-370164729B74}" dt="2023-12-08T15:34:03.093" v="166" actId="207"/>
        <pc:sldMkLst>
          <pc:docMk/>
          <pc:sldMk cId="0" sldId="263"/>
        </pc:sldMkLst>
        <pc:spChg chg="add mod">
          <ac:chgData name="Sullivan, Courtney (DESE)" userId="bb054bc9-ef4a-419b-8326-5f2044d9e48f" providerId="ADAL" clId="{C52FE591-9B4E-4522-B25D-370164729B74}" dt="2023-12-08T15:34:03.093" v="166" actId="207"/>
          <ac:spMkLst>
            <pc:docMk/>
            <pc:sldMk cId="0" sldId="263"/>
            <ac:spMk id="2" creationId="{6FA8722C-3EA0-7A28-D431-98BF786B5620}"/>
          </ac:spMkLst>
        </pc:spChg>
        <pc:spChg chg="mod">
          <ac:chgData name="Sullivan, Courtney (DESE)" userId="bb054bc9-ef4a-419b-8326-5f2044d9e48f" providerId="ADAL" clId="{C52FE591-9B4E-4522-B25D-370164729B74}" dt="2023-12-08T15:32:58.464" v="124" actId="962"/>
          <ac:spMkLst>
            <pc:docMk/>
            <pc:sldMk cId="0" sldId="263"/>
            <ac:spMk id="425" creationId="{00000000-0000-0000-0000-000000000000}"/>
          </ac:spMkLst>
        </pc:spChg>
        <pc:spChg chg="mod">
          <ac:chgData name="Sullivan, Courtney (DESE)" userId="bb054bc9-ef4a-419b-8326-5f2044d9e48f" providerId="ADAL" clId="{C52FE591-9B4E-4522-B25D-370164729B74}" dt="2023-12-08T15:33:02.711" v="125" actId="962"/>
          <ac:spMkLst>
            <pc:docMk/>
            <pc:sldMk cId="0" sldId="263"/>
            <ac:spMk id="426" creationId="{00000000-0000-0000-0000-000000000000}"/>
          </ac:spMkLst>
        </pc:spChg>
        <pc:picChg chg="mod">
          <ac:chgData name="Sullivan, Courtney (DESE)" userId="bb054bc9-ef4a-419b-8326-5f2044d9e48f" providerId="ADAL" clId="{C52FE591-9B4E-4522-B25D-370164729B74}" dt="2023-12-08T15:32:45.846" v="123" actId="962"/>
          <ac:picMkLst>
            <pc:docMk/>
            <pc:sldMk cId="0" sldId="263"/>
            <ac:picMk id="424" creationId="{00000000-0000-0000-0000-000000000000}"/>
          </ac:picMkLst>
        </pc:picChg>
      </pc:sldChg>
      <pc:sldChg chg="addSp modSp mod">
        <pc:chgData name="Sullivan, Courtney (DESE)" userId="bb054bc9-ef4a-419b-8326-5f2044d9e48f" providerId="ADAL" clId="{C52FE591-9B4E-4522-B25D-370164729B74}" dt="2023-12-08T15:34:31.570" v="195" actId="207"/>
        <pc:sldMkLst>
          <pc:docMk/>
          <pc:sldMk cId="0" sldId="264"/>
        </pc:sldMkLst>
        <pc:spChg chg="add mod">
          <ac:chgData name="Sullivan, Courtney (DESE)" userId="bb054bc9-ef4a-419b-8326-5f2044d9e48f" providerId="ADAL" clId="{C52FE591-9B4E-4522-B25D-370164729B74}" dt="2023-12-08T15:34:31.570" v="195" actId="207"/>
          <ac:spMkLst>
            <pc:docMk/>
            <pc:sldMk cId="0" sldId="264"/>
            <ac:spMk id="2" creationId="{77344DA0-D05A-A043-C7D1-F65E9DCE9C90}"/>
          </ac:spMkLst>
        </pc:spChg>
      </pc:sldChg>
      <pc:sldChg chg="addSp modSp mod">
        <pc:chgData name="Sullivan, Courtney (DESE)" userId="bb054bc9-ef4a-419b-8326-5f2044d9e48f" providerId="ADAL" clId="{C52FE591-9B4E-4522-B25D-370164729B74}" dt="2023-12-08T15:34:37.652" v="205" actId="20577"/>
        <pc:sldMkLst>
          <pc:docMk/>
          <pc:sldMk cId="0" sldId="265"/>
        </pc:sldMkLst>
        <pc:spChg chg="add mod">
          <ac:chgData name="Sullivan, Courtney (DESE)" userId="bb054bc9-ef4a-419b-8326-5f2044d9e48f" providerId="ADAL" clId="{C52FE591-9B4E-4522-B25D-370164729B74}" dt="2023-12-08T15:34:37.652" v="205" actId="20577"/>
          <ac:spMkLst>
            <pc:docMk/>
            <pc:sldMk cId="0" sldId="265"/>
            <ac:spMk id="2" creationId="{075D28AC-DB60-322D-05EE-DD0C5AF156A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6172ccec4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6172ccec48_0_5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listen for connection between listening and learning themes, SP and DIP, state evaluation systems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1831dc96208_8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1831dc96208_8_30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6172ccec48_0_6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16172ccec48_0_65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Magdalena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228d5c9afb1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228d5c9afb1_2_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Magdalena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Initial F&amp;P adoption was in 2019 - prior to EdReports review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28d5c9afb1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228d5c9afb1_2_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Magdalena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Pilot considerations: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Scope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Materials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Training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Evaluation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22a3db800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22a3db800f1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Magdalena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Pilot considerations: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Scope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Materials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Training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Evaluation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228d5c9afb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228d5c9afb1_0_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Amanda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228d5c9afb1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200" cy="348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228d5c9afb1_2_1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Marco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1b7a7c94845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1b7a7c94845_0_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Amanda &amp; Magdalena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Shift from Balanced Literacy Model to a Science of Reading Informed Lens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Implementation Plan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Adoption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Launch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Ongoing support for teachers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Leadership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9ca4a2cf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29ca4a2cfcc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pecimen/Bitter" TargetMode="External"/><Relationship Id="rId2" Type="http://schemas.openxmlformats.org/officeDocument/2006/relationships/hyperlink" Target="https://fonts.google.com/specimen/Cabin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Option 2">
  <p:cSld name="TITLE_1_1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475" y="-4669"/>
            <a:ext cx="9206700" cy="29202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58025" y="2350406"/>
            <a:ext cx="8465700" cy="1319100"/>
          </a:xfrm>
          <a:prstGeom prst="rect">
            <a:avLst/>
          </a:prstGeom>
          <a:solidFill>
            <a:srgbClr val="1A7F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473825" y="2416350"/>
            <a:ext cx="82341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351775" y="3669356"/>
            <a:ext cx="8465700" cy="651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57950" y="3827650"/>
            <a:ext cx="1111200" cy="11112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2052" y="3934275"/>
            <a:ext cx="2552925" cy="97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4198" y="3934283"/>
            <a:ext cx="2798900" cy="973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495500" y="2468075"/>
            <a:ext cx="8239800" cy="11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Bitter SemiBold"/>
              <a:buNone/>
              <a:defRPr>
                <a:solidFill>
                  <a:srgbClr val="FFFFFF"/>
                </a:solidFill>
                <a:latin typeface="Bitter SemiBold"/>
                <a:ea typeface="Bitter SemiBold"/>
                <a:cs typeface="Bitter SemiBold"/>
                <a:sym typeface="Bitter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2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B7F"/>
              </a:buClr>
              <a:buSzPts val="9100"/>
              <a:buFont typeface="Cabin SemiBold"/>
              <a:buNone/>
              <a:defRPr sz="9100" i="0" u="none" strike="noStrike" cap="none">
                <a:solidFill>
                  <a:srgbClr val="0B4B7F"/>
                </a:solidFill>
                <a:latin typeface="Cabin SemiBold"/>
                <a:ea typeface="Cabin SemiBold"/>
                <a:cs typeface="Cabin SemiBold"/>
                <a:sym typeface="Cabin SemiBold"/>
              </a:defRPr>
            </a:lvl1pPr>
            <a:lvl2pPr lvl="1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PT Sans Narrow"/>
              <a:buNone/>
              <a:defRPr sz="13000" b="1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orcester Public Schools - New Brand">
  <p:cSld name="TITLE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/>
          <p:nvPr/>
        </p:nvSpPr>
        <p:spPr>
          <a:xfrm>
            <a:off x="339150" y="1879725"/>
            <a:ext cx="8465700" cy="13191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ctrTitle"/>
          </p:nvPr>
        </p:nvSpPr>
        <p:spPr>
          <a:xfrm>
            <a:off x="473825" y="1945669"/>
            <a:ext cx="82341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Bitter"/>
              <a:buNone/>
              <a:defRPr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2"/>
          <p:cNvSpPr/>
          <p:nvPr/>
        </p:nvSpPr>
        <p:spPr>
          <a:xfrm>
            <a:off x="339150" y="3133725"/>
            <a:ext cx="8465700" cy="65100"/>
          </a:xfrm>
          <a:prstGeom prst="rect">
            <a:avLst/>
          </a:prstGeom>
          <a:solidFill>
            <a:srgbClr val="1A7F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2"/>
          <p:cNvSpPr/>
          <p:nvPr/>
        </p:nvSpPr>
        <p:spPr>
          <a:xfrm>
            <a:off x="339150" y="3198675"/>
            <a:ext cx="8465700" cy="651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_2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Bitter"/>
              <a:buNone/>
              <a:defRPr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685800" y="3118928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"/>
              <a:buNone/>
              <a:defRPr sz="2400" b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-16" y="3992850"/>
            <a:ext cx="9144000" cy="771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lors and fonts - reference">
  <p:cSld name="CUSTOM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2196100" y="1064906"/>
            <a:ext cx="1296300" cy="637800"/>
          </a:xfrm>
          <a:prstGeom prst="rect">
            <a:avLst/>
          </a:prstGeom>
          <a:solidFill>
            <a:srgbClr val="1A7F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3675050" y="1064900"/>
            <a:ext cx="1296300" cy="6378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717150" y="1064906"/>
            <a:ext cx="1296300" cy="6378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717150" y="2995219"/>
            <a:ext cx="4557900" cy="14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bin Medium"/>
                <a:ea typeface="Cabin Medium"/>
                <a:cs typeface="Cabin Medium"/>
                <a:sym typeface="Cabin Medium"/>
              </a:rPr>
              <a:t>FONTS</a:t>
            </a:r>
            <a:endParaRPr>
              <a:latin typeface="Cabin Medium"/>
              <a:ea typeface="Cabin Medium"/>
              <a:cs typeface="Cabin Medium"/>
              <a:sym typeface="Cabin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4B7F"/>
                </a:solidFill>
              </a:rPr>
              <a:t>Cabin: </a:t>
            </a:r>
            <a:r>
              <a:rPr lang="en-US" u="sng">
                <a:solidFill>
                  <a:srgbClr val="0B4B7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https://fonts.google.com/specimen/Cabin</a:t>
            </a:r>
            <a:endParaRPr>
              <a:solidFill>
                <a:srgbClr val="0B4B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B4B7F"/>
                </a:solidFill>
                <a:latin typeface="Bitter Medium"/>
                <a:ea typeface="Bitter Medium"/>
                <a:cs typeface="Bitter Medium"/>
                <a:sym typeface="Bitter Medium"/>
              </a:rPr>
              <a:t>Bitter: </a:t>
            </a:r>
            <a:r>
              <a:rPr lang="en-US" u="sng">
                <a:solidFill>
                  <a:srgbClr val="0B4B7F"/>
                </a:solidFill>
                <a:latin typeface="Bitter Medium"/>
                <a:ea typeface="Bitter Medium"/>
                <a:cs typeface="Bitter Medium"/>
                <a:sym typeface="Bitter Mediu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https://fonts.google.com/specimen/Bitter</a:t>
            </a:r>
            <a:r>
              <a:rPr lang="en-US">
                <a:solidFill>
                  <a:srgbClr val="0B4B7F"/>
                </a:solidFill>
                <a:latin typeface="Bitter Medium"/>
                <a:ea typeface="Bitter Medium"/>
                <a:cs typeface="Bitter Medium"/>
                <a:sym typeface="Bitter Medium"/>
              </a:rPr>
              <a:t> </a:t>
            </a:r>
            <a:endParaRPr>
              <a:solidFill>
                <a:srgbClr val="0B4B7F"/>
              </a:solidFill>
              <a:latin typeface="Bitter Medium"/>
              <a:ea typeface="Bitter Medium"/>
              <a:cs typeface="Bitter Medium"/>
              <a:sym typeface="Bitter Medium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196100" y="1774725"/>
            <a:ext cx="129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highlight>
                  <a:schemeClr val="lt1"/>
                </a:highlight>
                <a:latin typeface="Cabin"/>
                <a:ea typeface="Cabin"/>
                <a:cs typeface="Cabin"/>
                <a:sym typeface="Cabin"/>
              </a:rPr>
              <a:t>1A7FC3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3675050" y="1762950"/>
            <a:ext cx="129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highlight>
                  <a:schemeClr val="lt1"/>
                </a:highlight>
                <a:latin typeface="Cabin"/>
                <a:ea typeface="Cabin"/>
                <a:cs typeface="Cabin"/>
                <a:sym typeface="Cabin"/>
              </a:rPr>
              <a:t>F0B41D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717150" y="1762950"/>
            <a:ext cx="129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highlight>
                  <a:schemeClr val="lt1"/>
                </a:highlight>
                <a:latin typeface="Cabin"/>
                <a:ea typeface="Cabin"/>
                <a:cs typeface="Cabin"/>
                <a:sym typeface="Cabin"/>
              </a:rPr>
              <a:t>0B4B7F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/>
          <p:nvPr/>
        </p:nvSpPr>
        <p:spPr>
          <a:xfrm>
            <a:off x="12750" y="0"/>
            <a:ext cx="9118500" cy="5143500"/>
          </a:xfrm>
          <a:prstGeom prst="rect">
            <a:avLst/>
          </a:prstGeom>
          <a:solidFill>
            <a:srgbClr val="0B4B7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5"/>
          <p:cNvGrpSpPr/>
          <p:nvPr/>
        </p:nvGrpSpPr>
        <p:grpSpPr>
          <a:xfrm>
            <a:off x="358968" y="319263"/>
            <a:ext cx="347107" cy="414461"/>
            <a:chOff x="584925" y="238125"/>
            <a:chExt cx="415200" cy="525100"/>
          </a:xfrm>
        </p:grpSpPr>
        <p:sp>
          <p:nvSpPr>
            <p:cNvPr id="79" name="Google Shape;79;p15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15"/>
          <p:cNvGrpSpPr/>
          <p:nvPr/>
        </p:nvGrpSpPr>
        <p:grpSpPr>
          <a:xfrm>
            <a:off x="910227" y="379487"/>
            <a:ext cx="371623" cy="292080"/>
            <a:chOff x="1244325" y="314425"/>
            <a:chExt cx="444525" cy="370050"/>
          </a:xfrm>
        </p:grpSpPr>
        <p:sp>
          <p:nvSpPr>
            <p:cNvPr id="86" name="Google Shape;86;p15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15"/>
          <p:cNvGrpSpPr/>
          <p:nvPr/>
        </p:nvGrpSpPr>
        <p:grpSpPr>
          <a:xfrm>
            <a:off x="1481925" y="378046"/>
            <a:ext cx="355300" cy="294961"/>
            <a:chOff x="1928175" y="312600"/>
            <a:chExt cx="425000" cy="373700"/>
          </a:xfrm>
        </p:grpSpPr>
        <p:sp>
          <p:nvSpPr>
            <p:cNvPr id="89" name="Google Shape;89;p15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15"/>
          <p:cNvSpPr/>
          <p:nvPr/>
        </p:nvSpPr>
        <p:spPr>
          <a:xfrm>
            <a:off x="2077701" y="367473"/>
            <a:ext cx="290970" cy="316154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2661147" y="368440"/>
            <a:ext cx="251176" cy="314220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15"/>
          <p:cNvGrpSpPr/>
          <p:nvPr/>
        </p:nvGrpSpPr>
        <p:grpSpPr>
          <a:xfrm>
            <a:off x="3145962" y="362635"/>
            <a:ext cx="408386" cy="325803"/>
            <a:chOff x="3918650" y="293075"/>
            <a:chExt cx="488500" cy="412775"/>
          </a:xfrm>
        </p:grpSpPr>
        <p:sp>
          <p:nvSpPr>
            <p:cNvPr id="94" name="Google Shape;94;p15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15"/>
          <p:cNvGrpSpPr/>
          <p:nvPr/>
        </p:nvGrpSpPr>
        <p:grpSpPr>
          <a:xfrm>
            <a:off x="3745730" y="338049"/>
            <a:ext cx="335905" cy="374957"/>
            <a:chOff x="4636075" y="261925"/>
            <a:chExt cx="401800" cy="475050"/>
          </a:xfrm>
        </p:grpSpPr>
        <p:sp>
          <p:nvSpPr>
            <p:cNvPr id="98" name="Google Shape;98;p15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15"/>
          <p:cNvSpPr/>
          <p:nvPr/>
        </p:nvSpPr>
        <p:spPr>
          <a:xfrm>
            <a:off x="4284930" y="366979"/>
            <a:ext cx="384894" cy="317141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" name="Google Shape;103;p15"/>
          <p:cNvGrpSpPr/>
          <p:nvPr/>
        </p:nvGrpSpPr>
        <p:grpSpPr>
          <a:xfrm>
            <a:off x="4872281" y="369384"/>
            <a:ext cx="336908" cy="311813"/>
            <a:chOff x="5983625" y="301625"/>
            <a:chExt cx="403000" cy="395050"/>
          </a:xfrm>
        </p:grpSpPr>
        <p:sp>
          <p:nvSpPr>
            <p:cNvPr id="104" name="Google Shape;104;p15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15"/>
          <p:cNvGrpSpPr/>
          <p:nvPr/>
        </p:nvGrpSpPr>
        <p:grpSpPr>
          <a:xfrm>
            <a:off x="5438358" y="366957"/>
            <a:ext cx="331808" cy="312800"/>
            <a:chOff x="6660750" y="298550"/>
            <a:chExt cx="396900" cy="396300"/>
          </a:xfrm>
        </p:grpSpPr>
        <p:sp>
          <p:nvSpPr>
            <p:cNvPr id="125" name="Google Shape;125;p15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127;p15"/>
          <p:cNvGrpSpPr/>
          <p:nvPr/>
        </p:nvGrpSpPr>
        <p:grpSpPr>
          <a:xfrm>
            <a:off x="358968" y="859500"/>
            <a:ext cx="347107" cy="396643"/>
            <a:chOff x="584925" y="922575"/>
            <a:chExt cx="415200" cy="502525"/>
          </a:xfrm>
        </p:grpSpPr>
        <p:sp>
          <p:nvSpPr>
            <p:cNvPr id="128" name="Google Shape;128;p15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15"/>
          <p:cNvGrpSpPr/>
          <p:nvPr/>
        </p:nvGrpSpPr>
        <p:grpSpPr>
          <a:xfrm>
            <a:off x="912275" y="850344"/>
            <a:ext cx="367547" cy="413514"/>
            <a:chOff x="1246775" y="910975"/>
            <a:chExt cx="439650" cy="523900"/>
          </a:xfrm>
        </p:grpSpPr>
        <p:sp>
          <p:nvSpPr>
            <p:cNvPr id="132" name="Google Shape;132;p15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15"/>
          <p:cNvGrpSpPr/>
          <p:nvPr/>
        </p:nvGrpSpPr>
        <p:grpSpPr>
          <a:xfrm>
            <a:off x="1480400" y="916842"/>
            <a:ext cx="358351" cy="281464"/>
            <a:chOff x="1926350" y="995225"/>
            <a:chExt cx="428650" cy="356600"/>
          </a:xfrm>
        </p:grpSpPr>
        <p:sp>
          <p:nvSpPr>
            <p:cNvPr id="136" name="Google Shape;136;p15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" name="Google Shape;140;p15"/>
          <p:cNvSpPr/>
          <p:nvPr/>
        </p:nvSpPr>
        <p:spPr>
          <a:xfrm>
            <a:off x="2048085" y="893296"/>
            <a:ext cx="350200" cy="32870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2612156" y="909695"/>
            <a:ext cx="349155" cy="295928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3180804" y="912103"/>
            <a:ext cx="338956" cy="291094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3755576" y="914984"/>
            <a:ext cx="316510" cy="28533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" name="Google Shape;144;p15"/>
          <p:cNvGrpSpPr/>
          <p:nvPr/>
        </p:nvGrpSpPr>
        <p:grpSpPr>
          <a:xfrm>
            <a:off x="4302631" y="895650"/>
            <a:ext cx="349155" cy="330125"/>
            <a:chOff x="5302225" y="968375"/>
            <a:chExt cx="417650" cy="418250"/>
          </a:xfrm>
        </p:grpSpPr>
        <p:sp>
          <p:nvSpPr>
            <p:cNvPr id="145" name="Google Shape;145;p15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" name="Google Shape;147;p15"/>
          <p:cNvGrpSpPr/>
          <p:nvPr/>
        </p:nvGrpSpPr>
        <p:grpSpPr>
          <a:xfrm>
            <a:off x="4824295" y="858533"/>
            <a:ext cx="432881" cy="398083"/>
            <a:chOff x="5926225" y="921350"/>
            <a:chExt cx="517800" cy="504350"/>
          </a:xfrm>
        </p:grpSpPr>
        <p:sp>
          <p:nvSpPr>
            <p:cNvPr id="148" name="Google Shape;148;p15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" name="Google Shape;150;p15"/>
          <p:cNvGrpSpPr/>
          <p:nvPr/>
        </p:nvGrpSpPr>
        <p:grpSpPr>
          <a:xfrm>
            <a:off x="5402117" y="866248"/>
            <a:ext cx="404290" cy="382672"/>
            <a:chOff x="6617400" y="931125"/>
            <a:chExt cx="483600" cy="484825"/>
          </a:xfrm>
        </p:grpSpPr>
        <p:sp>
          <p:nvSpPr>
            <p:cNvPr id="151" name="Google Shape;151;p15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" name="Google Shape;153;p15"/>
          <p:cNvGrpSpPr/>
          <p:nvPr/>
        </p:nvGrpSpPr>
        <p:grpSpPr>
          <a:xfrm>
            <a:off x="337525" y="1460453"/>
            <a:ext cx="389994" cy="258338"/>
            <a:chOff x="559275" y="1683950"/>
            <a:chExt cx="466500" cy="327300"/>
          </a:xfrm>
        </p:grpSpPr>
        <p:sp>
          <p:nvSpPr>
            <p:cNvPr id="154" name="Google Shape;154;p15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" name="Google Shape;156;p15"/>
          <p:cNvGrpSpPr/>
          <p:nvPr/>
        </p:nvGrpSpPr>
        <p:grpSpPr>
          <a:xfrm>
            <a:off x="901052" y="1409385"/>
            <a:ext cx="389994" cy="360493"/>
            <a:chOff x="1233350" y="1619250"/>
            <a:chExt cx="466500" cy="456725"/>
          </a:xfrm>
        </p:grpSpPr>
        <p:sp>
          <p:nvSpPr>
            <p:cNvPr id="157" name="Google Shape;157;p15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61;p15"/>
          <p:cNvGrpSpPr/>
          <p:nvPr/>
        </p:nvGrpSpPr>
        <p:grpSpPr>
          <a:xfrm>
            <a:off x="1476826" y="1417081"/>
            <a:ext cx="365499" cy="345082"/>
            <a:chOff x="1922075" y="1629000"/>
            <a:chExt cx="437200" cy="437200"/>
          </a:xfrm>
        </p:grpSpPr>
        <p:sp>
          <p:nvSpPr>
            <p:cNvPr id="162" name="Google Shape;162;p15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15"/>
          <p:cNvGrpSpPr/>
          <p:nvPr/>
        </p:nvGrpSpPr>
        <p:grpSpPr>
          <a:xfrm>
            <a:off x="2038827" y="1415640"/>
            <a:ext cx="368551" cy="347963"/>
            <a:chOff x="2594325" y="1627175"/>
            <a:chExt cx="440850" cy="440850"/>
          </a:xfrm>
        </p:grpSpPr>
        <p:sp>
          <p:nvSpPr>
            <p:cNvPr id="165" name="Google Shape;165;p15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" name="Google Shape;168;p15"/>
          <p:cNvSpPr/>
          <p:nvPr/>
        </p:nvSpPr>
        <p:spPr>
          <a:xfrm>
            <a:off x="2618781" y="1431196"/>
            <a:ext cx="335905" cy="317121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15"/>
          <p:cNvGrpSpPr/>
          <p:nvPr/>
        </p:nvGrpSpPr>
        <p:grpSpPr>
          <a:xfrm>
            <a:off x="3200595" y="1389613"/>
            <a:ext cx="299121" cy="400017"/>
            <a:chOff x="3984000" y="1594200"/>
            <a:chExt cx="357800" cy="506800"/>
          </a:xfrm>
        </p:grpSpPr>
        <p:sp>
          <p:nvSpPr>
            <p:cNvPr id="170" name="Google Shape;170;p15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15"/>
          <p:cNvGrpSpPr/>
          <p:nvPr/>
        </p:nvGrpSpPr>
        <p:grpSpPr>
          <a:xfrm>
            <a:off x="3716637" y="1475390"/>
            <a:ext cx="394090" cy="228463"/>
            <a:chOff x="4601275" y="1702875"/>
            <a:chExt cx="471400" cy="289450"/>
          </a:xfrm>
        </p:grpSpPr>
        <p:sp>
          <p:nvSpPr>
            <p:cNvPr id="173" name="Google Shape;173;p15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15"/>
          <p:cNvGrpSpPr/>
          <p:nvPr/>
        </p:nvGrpSpPr>
        <p:grpSpPr>
          <a:xfrm>
            <a:off x="4299057" y="1419488"/>
            <a:ext cx="356303" cy="340267"/>
            <a:chOff x="5297950" y="1632050"/>
            <a:chExt cx="426200" cy="431100"/>
          </a:xfrm>
        </p:grpSpPr>
        <p:sp>
          <p:nvSpPr>
            <p:cNvPr id="179" name="Google Shape;179;p15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" name="Google Shape;181;p15"/>
          <p:cNvGrpSpPr/>
          <p:nvPr/>
        </p:nvGrpSpPr>
        <p:grpSpPr>
          <a:xfrm>
            <a:off x="4861560" y="1409385"/>
            <a:ext cx="358351" cy="360493"/>
            <a:chOff x="5970800" y="1619250"/>
            <a:chExt cx="428650" cy="456725"/>
          </a:xfrm>
        </p:grpSpPr>
        <p:sp>
          <p:nvSpPr>
            <p:cNvPr id="182" name="Google Shape;182;p15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5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5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5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" name="Google Shape;187;p15"/>
          <p:cNvGrpSpPr/>
          <p:nvPr/>
        </p:nvGrpSpPr>
        <p:grpSpPr>
          <a:xfrm>
            <a:off x="5408764" y="1405044"/>
            <a:ext cx="401719" cy="346029"/>
            <a:chOff x="6625350" y="1613750"/>
            <a:chExt cx="480525" cy="438400"/>
          </a:xfrm>
        </p:grpSpPr>
        <p:sp>
          <p:nvSpPr>
            <p:cNvPr id="188" name="Google Shape;188;p15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" name="Google Shape;193;p15"/>
          <p:cNvGrpSpPr/>
          <p:nvPr/>
        </p:nvGrpSpPr>
        <p:grpSpPr>
          <a:xfrm>
            <a:off x="380913" y="1967933"/>
            <a:ext cx="303217" cy="307492"/>
            <a:chOff x="611175" y="2326900"/>
            <a:chExt cx="362700" cy="389575"/>
          </a:xfrm>
        </p:grpSpPr>
        <p:sp>
          <p:nvSpPr>
            <p:cNvPr id="194" name="Google Shape;194;p15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5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5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5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15"/>
          <p:cNvSpPr/>
          <p:nvPr/>
        </p:nvSpPr>
        <p:spPr>
          <a:xfrm>
            <a:off x="936309" y="1970991"/>
            <a:ext cx="319561" cy="301710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5"/>
          <p:cNvSpPr/>
          <p:nvPr/>
        </p:nvSpPr>
        <p:spPr>
          <a:xfrm>
            <a:off x="1499857" y="1970991"/>
            <a:ext cx="319561" cy="301710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5"/>
          <p:cNvSpPr/>
          <p:nvPr/>
        </p:nvSpPr>
        <p:spPr>
          <a:xfrm>
            <a:off x="2063405" y="1970991"/>
            <a:ext cx="319561" cy="301710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" name="Google Shape;201;p15"/>
          <p:cNvGrpSpPr/>
          <p:nvPr/>
        </p:nvGrpSpPr>
        <p:grpSpPr>
          <a:xfrm>
            <a:off x="2701378" y="1918780"/>
            <a:ext cx="170502" cy="401951"/>
            <a:chOff x="3386850" y="2264625"/>
            <a:chExt cx="203950" cy="509250"/>
          </a:xfrm>
        </p:grpSpPr>
        <p:sp>
          <p:nvSpPr>
            <p:cNvPr id="202" name="Google Shape;202;p15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15"/>
          <p:cNvGrpSpPr/>
          <p:nvPr/>
        </p:nvGrpSpPr>
        <p:grpSpPr>
          <a:xfrm>
            <a:off x="3843751" y="1969867"/>
            <a:ext cx="139863" cy="299776"/>
            <a:chOff x="4753325" y="2329350"/>
            <a:chExt cx="167300" cy="379800"/>
          </a:xfrm>
        </p:grpSpPr>
        <p:sp>
          <p:nvSpPr>
            <p:cNvPr id="205" name="Google Shape;205;p15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5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" name="Google Shape;207;p15"/>
          <p:cNvGrpSpPr/>
          <p:nvPr/>
        </p:nvGrpSpPr>
        <p:grpSpPr>
          <a:xfrm>
            <a:off x="3277653" y="1920694"/>
            <a:ext cx="145004" cy="398103"/>
            <a:chOff x="4076175" y="2267050"/>
            <a:chExt cx="173450" cy="504375"/>
          </a:xfrm>
        </p:grpSpPr>
        <p:sp>
          <p:nvSpPr>
            <p:cNvPr id="208" name="Google Shape;208;p15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5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0" name="Google Shape;210;p15"/>
          <p:cNvSpPr/>
          <p:nvPr/>
        </p:nvSpPr>
        <p:spPr>
          <a:xfrm>
            <a:off x="4317598" y="1962801"/>
            <a:ext cx="319561" cy="318088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" name="Google Shape;211;p15"/>
          <p:cNvGrpSpPr/>
          <p:nvPr/>
        </p:nvGrpSpPr>
        <p:grpSpPr>
          <a:xfrm>
            <a:off x="4865134" y="1968407"/>
            <a:ext cx="351204" cy="306525"/>
            <a:chOff x="5975075" y="2327500"/>
            <a:chExt cx="420100" cy="388350"/>
          </a:xfrm>
        </p:grpSpPr>
        <p:sp>
          <p:nvSpPr>
            <p:cNvPr id="212" name="Google Shape;212;p15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14;p15"/>
          <p:cNvGrpSpPr/>
          <p:nvPr/>
        </p:nvGrpSpPr>
        <p:grpSpPr>
          <a:xfrm>
            <a:off x="5496544" y="1959251"/>
            <a:ext cx="215437" cy="331585"/>
            <a:chOff x="6730350" y="2315900"/>
            <a:chExt cx="257700" cy="420100"/>
          </a:xfrm>
        </p:grpSpPr>
        <p:sp>
          <p:nvSpPr>
            <p:cNvPr id="215" name="Google Shape;215;p15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5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5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5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5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" name="Google Shape;220;p15"/>
          <p:cNvGrpSpPr/>
          <p:nvPr/>
        </p:nvGrpSpPr>
        <p:grpSpPr>
          <a:xfrm>
            <a:off x="477889" y="2465765"/>
            <a:ext cx="109265" cy="375924"/>
            <a:chOff x="727175" y="2957625"/>
            <a:chExt cx="130700" cy="476275"/>
          </a:xfrm>
        </p:grpSpPr>
        <p:sp>
          <p:nvSpPr>
            <p:cNvPr id="221" name="Google Shape;221;p15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5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3" name="Google Shape;223;p15"/>
          <p:cNvSpPr/>
          <p:nvPr/>
        </p:nvSpPr>
        <p:spPr>
          <a:xfrm>
            <a:off x="1492207" y="2451050"/>
            <a:ext cx="334860" cy="405799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5"/>
          <p:cNvSpPr/>
          <p:nvPr/>
        </p:nvSpPr>
        <p:spPr>
          <a:xfrm>
            <a:off x="972049" y="2451050"/>
            <a:ext cx="248083" cy="405799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5" name="Google Shape;225;p15"/>
          <p:cNvGrpSpPr/>
          <p:nvPr/>
        </p:nvGrpSpPr>
        <p:grpSpPr>
          <a:xfrm>
            <a:off x="2029631" y="2477801"/>
            <a:ext cx="386943" cy="351830"/>
            <a:chOff x="2583325" y="2972875"/>
            <a:chExt cx="462850" cy="445750"/>
          </a:xfrm>
        </p:grpSpPr>
        <p:sp>
          <p:nvSpPr>
            <p:cNvPr id="226" name="Google Shape;226;p15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5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" name="Google Shape;228;p15"/>
          <p:cNvGrpSpPr/>
          <p:nvPr/>
        </p:nvGrpSpPr>
        <p:grpSpPr>
          <a:xfrm>
            <a:off x="2579886" y="2530349"/>
            <a:ext cx="413486" cy="246755"/>
            <a:chOff x="3241525" y="3039450"/>
            <a:chExt cx="494600" cy="312625"/>
          </a:xfrm>
        </p:grpSpPr>
        <p:sp>
          <p:nvSpPr>
            <p:cNvPr id="229" name="Google Shape;229;p15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5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" name="Google Shape;231;p15"/>
          <p:cNvSpPr/>
          <p:nvPr/>
        </p:nvSpPr>
        <p:spPr>
          <a:xfrm>
            <a:off x="3736180" y="2486236"/>
            <a:ext cx="355300" cy="335433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2" name="Google Shape;232;p15"/>
          <p:cNvGrpSpPr/>
          <p:nvPr/>
        </p:nvGrpSpPr>
        <p:grpSpPr>
          <a:xfrm>
            <a:off x="4263318" y="2504322"/>
            <a:ext cx="427781" cy="298809"/>
            <a:chOff x="5255200" y="3006475"/>
            <a:chExt cx="511700" cy="378575"/>
          </a:xfrm>
        </p:grpSpPr>
        <p:sp>
          <p:nvSpPr>
            <p:cNvPr id="233" name="Google Shape;233;p15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5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5" name="Google Shape;235;p15"/>
          <p:cNvGrpSpPr/>
          <p:nvPr/>
        </p:nvGrpSpPr>
        <p:grpSpPr>
          <a:xfrm>
            <a:off x="3177103" y="2486977"/>
            <a:ext cx="346104" cy="333499"/>
            <a:chOff x="3955900" y="2984500"/>
            <a:chExt cx="414000" cy="422525"/>
          </a:xfrm>
        </p:grpSpPr>
        <p:sp>
          <p:nvSpPr>
            <p:cNvPr id="236" name="Google Shape;236;p15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5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5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" name="Google Shape;239;p15"/>
          <p:cNvSpPr/>
          <p:nvPr/>
        </p:nvSpPr>
        <p:spPr>
          <a:xfrm>
            <a:off x="341117" y="3042430"/>
            <a:ext cx="386922" cy="287246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5"/>
          <p:cNvSpPr/>
          <p:nvPr/>
        </p:nvSpPr>
        <p:spPr>
          <a:xfrm>
            <a:off x="4906165" y="2470804"/>
            <a:ext cx="269526" cy="366294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" name="Google Shape;241;p15"/>
          <p:cNvGrpSpPr/>
          <p:nvPr/>
        </p:nvGrpSpPr>
        <p:grpSpPr>
          <a:xfrm>
            <a:off x="5472049" y="2482143"/>
            <a:ext cx="264427" cy="354731"/>
            <a:chOff x="6701050" y="2978375"/>
            <a:chExt cx="316300" cy="449425"/>
          </a:xfrm>
        </p:grpSpPr>
        <p:sp>
          <p:nvSpPr>
            <p:cNvPr id="242" name="Google Shape;242;p15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5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15"/>
          <p:cNvGrpSpPr/>
          <p:nvPr/>
        </p:nvGrpSpPr>
        <p:grpSpPr>
          <a:xfrm>
            <a:off x="907677" y="3066244"/>
            <a:ext cx="376743" cy="239059"/>
            <a:chOff x="1241275" y="3718400"/>
            <a:chExt cx="450650" cy="302875"/>
          </a:xfrm>
        </p:grpSpPr>
        <p:sp>
          <p:nvSpPr>
            <p:cNvPr id="245" name="Google Shape;245;p15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5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5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5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" name="Google Shape;249;p15"/>
          <p:cNvGrpSpPr/>
          <p:nvPr/>
        </p:nvGrpSpPr>
        <p:grpSpPr>
          <a:xfrm>
            <a:off x="1476324" y="3047933"/>
            <a:ext cx="366502" cy="276156"/>
            <a:chOff x="1921475" y="3695200"/>
            <a:chExt cx="438400" cy="349875"/>
          </a:xfrm>
        </p:grpSpPr>
        <p:sp>
          <p:nvSpPr>
            <p:cNvPr id="250" name="Google Shape;250;p15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5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5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" name="Google Shape;253;p15"/>
          <p:cNvGrpSpPr/>
          <p:nvPr/>
        </p:nvGrpSpPr>
        <p:grpSpPr>
          <a:xfrm>
            <a:off x="2043425" y="3043591"/>
            <a:ext cx="359355" cy="284365"/>
            <a:chOff x="2599825" y="3689700"/>
            <a:chExt cx="429850" cy="360275"/>
          </a:xfrm>
        </p:grpSpPr>
        <p:sp>
          <p:nvSpPr>
            <p:cNvPr id="254" name="Google Shape;254;p15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5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15"/>
          <p:cNvGrpSpPr/>
          <p:nvPr/>
        </p:nvGrpSpPr>
        <p:grpSpPr>
          <a:xfrm>
            <a:off x="2624298" y="3014190"/>
            <a:ext cx="324661" cy="320022"/>
            <a:chOff x="3294650" y="3652450"/>
            <a:chExt cx="388350" cy="405450"/>
          </a:xfrm>
        </p:grpSpPr>
        <p:sp>
          <p:nvSpPr>
            <p:cNvPr id="257" name="Google Shape;257;p15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5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5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15"/>
          <p:cNvGrpSpPr/>
          <p:nvPr/>
        </p:nvGrpSpPr>
        <p:grpSpPr>
          <a:xfrm>
            <a:off x="3160780" y="3054681"/>
            <a:ext cx="378750" cy="262186"/>
            <a:chOff x="3936375" y="3703750"/>
            <a:chExt cx="453050" cy="332175"/>
          </a:xfrm>
        </p:grpSpPr>
        <p:sp>
          <p:nvSpPr>
            <p:cNvPr id="261" name="Google Shape;261;p15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15"/>
          <p:cNvGrpSpPr/>
          <p:nvPr/>
        </p:nvGrpSpPr>
        <p:grpSpPr>
          <a:xfrm>
            <a:off x="3724307" y="3054681"/>
            <a:ext cx="378750" cy="262186"/>
            <a:chOff x="4610450" y="3703750"/>
            <a:chExt cx="453050" cy="332175"/>
          </a:xfrm>
        </p:grpSpPr>
        <p:sp>
          <p:nvSpPr>
            <p:cNvPr id="267" name="Google Shape;267;p15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15"/>
          <p:cNvGrpSpPr/>
          <p:nvPr/>
        </p:nvGrpSpPr>
        <p:grpSpPr>
          <a:xfrm>
            <a:off x="4301105" y="3028180"/>
            <a:ext cx="352207" cy="315187"/>
            <a:chOff x="5300400" y="3670175"/>
            <a:chExt cx="421300" cy="399325"/>
          </a:xfrm>
        </p:grpSpPr>
        <p:sp>
          <p:nvSpPr>
            <p:cNvPr id="270" name="Google Shape;270;p15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5" name="Google Shape;275;p15"/>
          <p:cNvSpPr/>
          <p:nvPr/>
        </p:nvSpPr>
        <p:spPr>
          <a:xfrm>
            <a:off x="4844905" y="3000988"/>
            <a:ext cx="392042" cy="370123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6" name="Google Shape;276;p15"/>
          <p:cNvGrpSpPr/>
          <p:nvPr/>
        </p:nvGrpSpPr>
        <p:grpSpPr>
          <a:xfrm>
            <a:off x="5433258" y="3024313"/>
            <a:ext cx="342008" cy="322922"/>
            <a:chOff x="6654650" y="3665275"/>
            <a:chExt cx="409100" cy="409125"/>
          </a:xfrm>
        </p:grpSpPr>
        <p:sp>
          <p:nvSpPr>
            <p:cNvPr id="277" name="Google Shape;277;p15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9" name="Google Shape;279;p15"/>
          <p:cNvGrpSpPr/>
          <p:nvPr/>
        </p:nvGrpSpPr>
        <p:grpSpPr>
          <a:xfrm>
            <a:off x="347222" y="3542863"/>
            <a:ext cx="370599" cy="349916"/>
            <a:chOff x="570875" y="4322250"/>
            <a:chExt cx="443300" cy="443325"/>
          </a:xfrm>
        </p:grpSpPr>
        <p:sp>
          <p:nvSpPr>
            <p:cNvPr id="280" name="Google Shape;280;p15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" name="Google Shape;284;p15"/>
          <p:cNvSpPr/>
          <p:nvPr/>
        </p:nvSpPr>
        <p:spPr>
          <a:xfrm>
            <a:off x="895469" y="3611156"/>
            <a:ext cx="401238" cy="213999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5" name="Google Shape;285;p15"/>
          <p:cNvGrpSpPr/>
          <p:nvPr/>
        </p:nvGrpSpPr>
        <p:grpSpPr>
          <a:xfrm>
            <a:off x="1524812" y="3516856"/>
            <a:ext cx="269526" cy="401931"/>
            <a:chOff x="1979475" y="4289300"/>
            <a:chExt cx="322400" cy="509225"/>
          </a:xfrm>
        </p:grpSpPr>
        <p:sp>
          <p:nvSpPr>
            <p:cNvPr id="286" name="Google Shape;286;p15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15"/>
          <p:cNvGrpSpPr/>
          <p:nvPr/>
        </p:nvGrpSpPr>
        <p:grpSpPr>
          <a:xfrm>
            <a:off x="2064346" y="3522144"/>
            <a:ext cx="318014" cy="391355"/>
            <a:chOff x="2624850" y="4296000"/>
            <a:chExt cx="380400" cy="495825"/>
          </a:xfrm>
        </p:grpSpPr>
        <p:sp>
          <p:nvSpPr>
            <p:cNvPr id="290" name="Google Shape;290;p15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5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3" name="Google Shape;293;p15"/>
          <p:cNvSpPr/>
          <p:nvPr/>
        </p:nvSpPr>
        <p:spPr>
          <a:xfrm>
            <a:off x="3180302" y="3557656"/>
            <a:ext cx="339959" cy="320989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5"/>
          <p:cNvSpPr/>
          <p:nvPr/>
        </p:nvSpPr>
        <p:spPr>
          <a:xfrm>
            <a:off x="2616754" y="3577904"/>
            <a:ext cx="339959" cy="280497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5"/>
          <p:cNvSpPr/>
          <p:nvPr/>
        </p:nvSpPr>
        <p:spPr>
          <a:xfrm>
            <a:off x="3742304" y="3556216"/>
            <a:ext cx="343053" cy="323870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6" name="Google Shape;296;p15"/>
          <p:cNvGrpSpPr/>
          <p:nvPr/>
        </p:nvGrpSpPr>
        <p:grpSpPr>
          <a:xfrm>
            <a:off x="4280686" y="3560701"/>
            <a:ext cx="393045" cy="314240"/>
            <a:chOff x="5275975" y="4344850"/>
            <a:chExt cx="470150" cy="398125"/>
          </a:xfrm>
        </p:grpSpPr>
        <p:sp>
          <p:nvSpPr>
            <p:cNvPr id="297" name="Google Shape;297;p15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0" name="Google Shape;300;p15"/>
          <p:cNvSpPr/>
          <p:nvPr/>
        </p:nvSpPr>
        <p:spPr>
          <a:xfrm>
            <a:off x="4864300" y="3551400"/>
            <a:ext cx="353252" cy="333499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1" name="Google Shape;301;p15"/>
          <p:cNvGrpSpPr/>
          <p:nvPr/>
        </p:nvGrpSpPr>
        <p:grpSpPr>
          <a:xfrm>
            <a:off x="5423038" y="3535167"/>
            <a:ext cx="362448" cy="365308"/>
            <a:chOff x="6642425" y="4312500"/>
            <a:chExt cx="433550" cy="462825"/>
          </a:xfrm>
        </p:grpSpPr>
        <p:sp>
          <p:nvSpPr>
            <p:cNvPr id="302" name="Google Shape;302;p15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5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5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15"/>
          <p:cNvSpPr/>
          <p:nvPr/>
        </p:nvSpPr>
        <p:spPr>
          <a:xfrm>
            <a:off x="299775" y="4120599"/>
            <a:ext cx="465527" cy="259305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6" name="Google Shape;306;p15"/>
          <p:cNvGrpSpPr/>
          <p:nvPr/>
        </p:nvGrpSpPr>
        <p:grpSpPr>
          <a:xfrm>
            <a:off x="910227" y="4077338"/>
            <a:ext cx="371623" cy="345082"/>
            <a:chOff x="1244325" y="4999400"/>
            <a:chExt cx="444525" cy="437200"/>
          </a:xfrm>
        </p:grpSpPr>
        <p:sp>
          <p:nvSpPr>
            <p:cNvPr id="307" name="Google Shape;307;p15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" name="Google Shape;312;p15"/>
          <p:cNvGrpSpPr/>
          <p:nvPr/>
        </p:nvGrpSpPr>
        <p:grpSpPr>
          <a:xfrm>
            <a:off x="1506943" y="4066248"/>
            <a:ext cx="305265" cy="367242"/>
            <a:chOff x="1958100" y="4985350"/>
            <a:chExt cx="365150" cy="465275"/>
          </a:xfrm>
        </p:grpSpPr>
        <p:sp>
          <p:nvSpPr>
            <p:cNvPr id="313" name="Google Shape;313;p15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6" name="Google Shape;316;p15"/>
          <p:cNvGrpSpPr/>
          <p:nvPr/>
        </p:nvGrpSpPr>
        <p:grpSpPr>
          <a:xfrm>
            <a:off x="2048002" y="4080219"/>
            <a:ext cx="350200" cy="339774"/>
            <a:chOff x="2605300" y="5003050"/>
            <a:chExt cx="418900" cy="430475"/>
          </a:xfrm>
        </p:grpSpPr>
        <p:sp>
          <p:nvSpPr>
            <p:cNvPr id="317" name="Google Shape;317;p15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5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0" name="Google Shape;320;p15"/>
          <p:cNvGrpSpPr/>
          <p:nvPr/>
        </p:nvGrpSpPr>
        <p:grpSpPr>
          <a:xfrm>
            <a:off x="2577336" y="4087460"/>
            <a:ext cx="418585" cy="324836"/>
            <a:chOff x="3238475" y="5012225"/>
            <a:chExt cx="500700" cy="411550"/>
          </a:xfrm>
        </p:grpSpPr>
        <p:sp>
          <p:nvSpPr>
            <p:cNvPr id="321" name="Google Shape;321;p15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5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5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5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5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6" name="Google Shape;326;p15"/>
          <p:cNvGrpSpPr/>
          <p:nvPr/>
        </p:nvGrpSpPr>
        <p:grpSpPr>
          <a:xfrm>
            <a:off x="3683970" y="4052751"/>
            <a:ext cx="459424" cy="394236"/>
            <a:chOff x="4562200" y="4968250"/>
            <a:chExt cx="549550" cy="499475"/>
          </a:xfrm>
        </p:grpSpPr>
        <p:sp>
          <p:nvSpPr>
            <p:cNvPr id="327" name="Google Shape;327;p15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5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" name="Google Shape;332;p15"/>
          <p:cNvGrpSpPr/>
          <p:nvPr/>
        </p:nvGrpSpPr>
        <p:grpSpPr>
          <a:xfrm>
            <a:off x="3190897" y="4074930"/>
            <a:ext cx="318516" cy="349403"/>
            <a:chOff x="3972400" y="4996350"/>
            <a:chExt cx="381000" cy="442675"/>
          </a:xfrm>
        </p:grpSpPr>
        <p:sp>
          <p:nvSpPr>
            <p:cNvPr id="333" name="Google Shape;333;p15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15"/>
          <p:cNvGrpSpPr/>
          <p:nvPr/>
        </p:nvGrpSpPr>
        <p:grpSpPr>
          <a:xfrm>
            <a:off x="4251593" y="4045529"/>
            <a:ext cx="451252" cy="408680"/>
            <a:chOff x="5241175" y="4959100"/>
            <a:chExt cx="539775" cy="517775"/>
          </a:xfrm>
        </p:grpSpPr>
        <p:sp>
          <p:nvSpPr>
            <p:cNvPr id="336" name="Google Shape;336;p15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" name="Google Shape;342;p15"/>
          <p:cNvSpPr/>
          <p:nvPr/>
        </p:nvSpPr>
        <p:spPr>
          <a:xfrm>
            <a:off x="4842355" y="4146629"/>
            <a:ext cx="397142" cy="207250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3" name="Google Shape;343;p15"/>
          <p:cNvGrpSpPr/>
          <p:nvPr/>
        </p:nvGrpSpPr>
        <p:grpSpPr>
          <a:xfrm>
            <a:off x="5458777" y="4106246"/>
            <a:ext cx="289444" cy="314240"/>
            <a:chOff x="6685175" y="5036025"/>
            <a:chExt cx="346225" cy="398125"/>
          </a:xfrm>
        </p:grpSpPr>
        <p:sp>
          <p:nvSpPr>
            <p:cNvPr id="344" name="Google Shape;344;p15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" name="Google Shape;349;p15"/>
          <p:cNvGrpSpPr/>
          <p:nvPr/>
        </p:nvGrpSpPr>
        <p:grpSpPr>
          <a:xfrm>
            <a:off x="6359617" y="1768968"/>
            <a:ext cx="432570" cy="397882"/>
            <a:chOff x="5926225" y="921350"/>
            <a:chExt cx="517800" cy="504350"/>
          </a:xfrm>
        </p:grpSpPr>
        <p:sp>
          <p:nvSpPr>
            <p:cNvPr id="350" name="Google Shape;350;p15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352" name="Google Shape;352;p15"/>
          <p:cNvSpPr/>
          <p:nvPr/>
        </p:nvSpPr>
        <p:spPr>
          <a:xfrm>
            <a:off x="6553537" y="1991739"/>
            <a:ext cx="400950" cy="213891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3" name="Google Shape;353;p15"/>
          <p:cNvGrpSpPr/>
          <p:nvPr/>
        </p:nvGrpSpPr>
        <p:grpSpPr>
          <a:xfrm>
            <a:off x="7244605" y="1749499"/>
            <a:ext cx="432570" cy="397882"/>
            <a:chOff x="5926225" y="921350"/>
            <a:chExt cx="517800" cy="504350"/>
          </a:xfrm>
        </p:grpSpPr>
        <p:sp>
          <p:nvSpPr>
            <p:cNvPr id="354" name="Google Shape;354;p15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Google Shape;356;p15"/>
          <p:cNvSpPr/>
          <p:nvPr/>
        </p:nvSpPr>
        <p:spPr>
          <a:xfrm>
            <a:off x="7438525" y="1972271"/>
            <a:ext cx="400950" cy="213891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7" name="Google Shape;357;p15"/>
          <p:cNvGrpSpPr/>
          <p:nvPr/>
        </p:nvGrpSpPr>
        <p:grpSpPr>
          <a:xfrm>
            <a:off x="6359885" y="2456592"/>
            <a:ext cx="1075937" cy="989484"/>
            <a:chOff x="5926225" y="921350"/>
            <a:chExt cx="517800" cy="504350"/>
          </a:xfrm>
        </p:grpSpPr>
        <p:sp>
          <p:nvSpPr>
            <p:cNvPr id="358" name="Google Shape;358;p15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000000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000000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5"/>
          <p:cNvSpPr/>
          <p:nvPr/>
        </p:nvSpPr>
        <p:spPr>
          <a:xfrm>
            <a:off x="6842198" y="3010960"/>
            <a:ext cx="997288" cy="531920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5"/>
          <p:cNvSpPr txBox="1"/>
          <p:nvPr/>
        </p:nvSpPr>
        <p:spPr>
          <a:xfrm>
            <a:off x="6248575" y="290700"/>
            <a:ext cx="2592000" cy="14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SlidesCarnival icons are editable shapes</a:t>
            </a:r>
            <a:r>
              <a:rPr lang="en-US" sz="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. </a:t>
            </a: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This means that you can:</a:t>
            </a: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Lato"/>
              <a:buChar char="●"/>
            </a:pPr>
            <a:r>
              <a:rPr lang="en-US" sz="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Resize them without losing quality.</a:t>
            </a: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Lato"/>
              <a:buChar char="●"/>
            </a:pPr>
            <a:r>
              <a:rPr lang="en-US" sz="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Change fill color and opacity.</a:t>
            </a: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Lato"/>
              <a:buChar char="●"/>
            </a:pPr>
            <a:r>
              <a:rPr lang="en-US" sz="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Change line color, width and style.</a:t>
            </a: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Isn’t that nice? :)</a:t>
            </a: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Examples:</a:t>
            </a: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line">
  <p:cSld name="TITLE_AND_BODY_1_1"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4" name="Google Shape;364;p16"/>
          <p:cNvSpPr/>
          <p:nvPr/>
        </p:nvSpPr>
        <p:spPr>
          <a:xfrm rot="-5400000">
            <a:off x="-2542200" y="2498438"/>
            <a:ext cx="5168400" cy="1479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line 1">
  <p:cSld name="TITLE_AND_BODY_1_2"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7" name="Google Shape;367;p17"/>
          <p:cNvSpPr/>
          <p:nvPr/>
        </p:nvSpPr>
        <p:spPr>
          <a:xfrm rot="-5400000">
            <a:off x="-2542200" y="2498438"/>
            <a:ext cx="5168400" cy="1479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line 2">
  <p:cSld name="TITLE_AND_BODY_1_3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0" name="Google Shape;370;p18"/>
          <p:cNvSpPr/>
          <p:nvPr/>
        </p:nvSpPr>
        <p:spPr>
          <a:xfrm rot="-5400000">
            <a:off x="-2542200" y="2498438"/>
            <a:ext cx="5168400" cy="1479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3" name="Google Shape;373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4" name="Google Shape;37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 1">
  <p:cSld name="TITLE_1_1_2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100" y="-9750"/>
            <a:ext cx="9144000" cy="7017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455125" y="341963"/>
            <a:ext cx="7322700" cy="597300"/>
          </a:xfrm>
          <a:prstGeom prst="rect">
            <a:avLst/>
          </a:prstGeom>
          <a:solidFill>
            <a:srgbClr val="1A7FC3"/>
          </a:solidFill>
          <a:ln w="19050" cap="flat" cmpd="sng">
            <a:solidFill>
              <a:srgbClr val="F0B4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1" name="Google Shape;21;p3"/>
          <p:cNvSpPr txBox="1"/>
          <p:nvPr/>
        </p:nvSpPr>
        <p:spPr>
          <a:xfrm>
            <a:off x="588900" y="400613"/>
            <a:ext cx="68463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541675" y="408275"/>
            <a:ext cx="7149600" cy="4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2"/>
          </p:nvPr>
        </p:nvSpPr>
        <p:spPr>
          <a:xfrm>
            <a:off x="311700" y="960675"/>
            <a:ext cx="8520600" cy="36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 2">
  <p:cSld name="TITLE_AND_BODY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 rot="-5400000">
            <a:off x="-2542200" y="2498438"/>
            <a:ext cx="5168400" cy="1479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11700" y="960675"/>
            <a:ext cx="8520600" cy="36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8423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B4B7F"/>
              </a:buClr>
              <a:buSzPts val="2800"/>
              <a:buFont typeface="Cabin"/>
              <a:buNone/>
              <a:defRPr>
                <a:solidFill>
                  <a:srgbClr val="0B4B7F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>
  <p:cSld name="TITLE_ONLY_1_1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0" y="0"/>
            <a:ext cx="5895000" cy="51435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1348075" y="2956931"/>
            <a:ext cx="41085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4000" b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1"/>
          </p:nvPr>
        </p:nvSpPr>
        <p:spPr>
          <a:xfrm>
            <a:off x="6141200" y="3411281"/>
            <a:ext cx="2225400" cy="113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33" name="Google Shape;3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18475"/>
            <a:ext cx="1421606" cy="2128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cept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/>
          <p:nvPr/>
        </p:nvSpPr>
        <p:spPr>
          <a:xfrm>
            <a:off x="4629425" y="-131"/>
            <a:ext cx="4514700" cy="51435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B4B7F"/>
              </a:buClr>
              <a:buSzPts val="4200"/>
              <a:buNone/>
              <a:defRPr sz="4200">
                <a:solidFill>
                  <a:srgbClr val="0B4B7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2100"/>
              <a:buNone/>
              <a:defRPr sz="2100">
                <a:solidFill>
                  <a:srgbClr val="2185C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cept 2">
  <p:cSld name="SECTION_TITLE_AND_DESCRIPTION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/>
          <p:nvPr/>
        </p:nvSpPr>
        <p:spPr>
          <a:xfrm>
            <a:off x="4629425" y="-131"/>
            <a:ext cx="4514700" cy="51435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B4B7F"/>
              </a:buClr>
              <a:buSzPts val="4200"/>
              <a:buNone/>
              <a:defRPr sz="4200">
                <a:solidFill>
                  <a:srgbClr val="0B4B7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2100"/>
              <a:buNone/>
              <a:defRPr sz="2100">
                <a:solidFill>
                  <a:srgbClr val="2185C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B4B7F"/>
              </a:buClr>
              <a:buSzPts val="12000"/>
              <a:buNone/>
              <a:defRPr sz="12000">
                <a:solidFill>
                  <a:srgbClr val="0B4B7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3713250" y="2933063"/>
            <a:ext cx="1717500" cy="879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BIG_NUMBER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>
            <a:off x="3713250" y="4305206"/>
            <a:ext cx="1717500" cy="87900"/>
          </a:xfrm>
          <a:prstGeom prst="rect">
            <a:avLst/>
          </a:prstGeom>
          <a:solidFill>
            <a:srgbClr val="0B4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9"/>
          <p:cNvSpPr/>
          <p:nvPr/>
        </p:nvSpPr>
        <p:spPr>
          <a:xfrm rot="10800000">
            <a:off x="-50" y="5027100"/>
            <a:ext cx="9158400" cy="116400"/>
          </a:xfrm>
          <a:prstGeom prst="rect">
            <a:avLst/>
          </a:prstGeom>
          <a:solidFill>
            <a:srgbClr val="F0B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1123450" y="4497581"/>
            <a:ext cx="6879300" cy="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53" name="Google Shape;5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07500" y="2906500"/>
            <a:ext cx="1111200" cy="11112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itter"/>
              <a:buNone/>
              <a:defRPr sz="2800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●"/>
              <a:defRPr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○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■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●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○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■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●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○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abin"/>
              <a:buChar char="■"/>
              <a:defRPr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0"/>
          <p:cNvSpPr txBox="1">
            <a:spLocks noGrp="1"/>
          </p:cNvSpPr>
          <p:nvPr>
            <p:ph type="title"/>
          </p:nvPr>
        </p:nvSpPr>
        <p:spPr>
          <a:xfrm>
            <a:off x="508700" y="2296175"/>
            <a:ext cx="8239800" cy="11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Elementary ELA Curriculum </a:t>
            </a:r>
            <a:endParaRPr i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 i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 dirty="0"/>
              <a:t>November, 2023</a:t>
            </a:r>
            <a:endParaRPr sz="23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9"/>
          <p:cNvSpPr txBox="1"/>
          <p:nvPr/>
        </p:nvSpPr>
        <p:spPr>
          <a:xfrm>
            <a:off x="2768700" y="1388125"/>
            <a:ext cx="36066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B5394"/>
                </a:solidFill>
                <a:latin typeface="Great Vibes"/>
                <a:ea typeface="Great Vibes"/>
                <a:cs typeface="Great Vibes"/>
                <a:sym typeface="Great Vibes"/>
              </a:rPr>
              <a:t>Thank You</a:t>
            </a:r>
            <a:endParaRPr sz="6000">
              <a:solidFill>
                <a:srgbClr val="0B5394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D28AC-DB60-322D-05EE-DD0C5AF156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1700" y="-572700"/>
            <a:ext cx="8520600" cy="572700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1"/>
          <p:cNvSpPr txBox="1">
            <a:spLocks noGrp="1"/>
          </p:cNvSpPr>
          <p:nvPr>
            <p:ph type="subTitle" idx="1"/>
          </p:nvPr>
        </p:nvSpPr>
        <p:spPr>
          <a:xfrm>
            <a:off x="760225" y="1514700"/>
            <a:ext cx="4523400" cy="287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Select an elementary ELA curriculum that supports the evidence-based teaching of English Language Arts standards in grades K-6 for implementation in SY24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  <p:pic>
        <p:nvPicPr>
          <p:cNvPr id="385" name="Google Shape;385;p21" descr="Worcester Public Schools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8650" y="1129275"/>
            <a:ext cx="2992499" cy="311654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21"/>
          <p:cNvSpPr txBox="1"/>
          <p:nvPr/>
        </p:nvSpPr>
        <p:spPr>
          <a:xfrm>
            <a:off x="2036700" y="405975"/>
            <a:ext cx="24768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Desired Outcome</a:t>
            </a:r>
            <a:endParaRPr sz="35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FCE6AA-7E25-AE2C-EE48-A191DBBE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075" y="5143500"/>
            <a:ext cx="4108500" cy="1473600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Desired Outcome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2"/>
          <p:cNvSpPr txBox="1">
            <a:spLocks noGrp="1"/>
          </p:cNvSpPr>
          <p:nvPr>
            <p:ph type="body" idx="1"/>
          </p:nvPr>
        </p:nvSpPr>
        <p:spPr>
          <a:xfrm>
            <a:off x="311700" y="1028700"/>
            <a:ext cx="4855200" cy="3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WPS teacher feedback survey in May 2022 about current curricular materials indicated gaps with current curriculum (i.e., Fountas &amp; Pinnell Classroom)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Current curriculum “Does Not Meet Expectations” on EdReports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MCAS ELA performance reflects low performance in 2021 and 2022; not recovering since COVID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92" name="Google Shape;392;p22"/>
          <p:cNvSpPr txBox="1">
            <a:spLocks noGrp="1"/>
          </p:cNvSpPr>
          <p:nvPr>
            <p:ph type="title"/>
          </p:nvPr>
        </p:nvSpPr>
        <p:spPr>
          <a:xfrm>
            <a:off x="311700" y="8423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Urgency for New ELA Curriculum Program </a:t>
            </a:r>
            <a:endParaRPr/>
          </a:p>
        </p:txBody>
      </p:sp>
      <p:pic>
        <p:nvPicPr>
          <p:cNvPr id="393" name="Google Shape;393;p22" descr="Curriculum coverp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6900" y="1175259"/>
            <a:ext cx="3812475" cy="2792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3"/>
          <p:cNvSpPr txBox="1">
            <a:spLocks noGrp="1"/>
          </p:cNvSpPr>
          <p:nvPr>
            <p:ph type="title"/>
          </p:nvPr>
        </p:nvSpPr>
        <p:spPr>
          <a:xfrm>
            <a:off x="311700" y="8423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Initial Program Overview</a:t>
            </a:r>
            <a:endParaRPr dirty="0"/>
          </a:p>
        </p:txBody>
      </p:sp>
      <p:graphicFrame>
        <p:nvGraphicFramePr>
          <p:cNvPr id="399" name="Google Shape;399;p23"/>
          <p:cNvGraphicFramePr/>
          <p:nvPr>
            <p:extLst>
              <p:ext uri="{D42A27DB-BD31-4B8C-83A1-F6EECF244321}">
                <p14:modId xmlns:p14="http://schemas.microsoft.com/office/powerpoint/2010/main" val="2581785478"/>
              </p:ext>
            </p:extLst>
          </p:nvPr>
        </p:nvGraphicFramePr>
        <p:xfrm>
          <a:off x="765175" y="1041950"/>
          <a:ext cx="7449450" cy="3274875"/>
        </p:xfrm>
        <a:graphic>
          <a:graphicData uri="http://schemas.openxmlformats.org/drawingml/2006/table">
            <a:tbl>
              <a:tblPr firstRow="1">
                <a:noFill/>
                <a:tableStyleId>{A7943F67-7082-4369-A521-451ADADB86DB}</a:tableStyleId>
              </a:tblPr>
              <a:tblGrid>
                <a:gridCol w="74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6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All elementary staff were invited to an open review of the following programs that “Meet Expectations” on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EdReports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.</a:t>
                      </a:r>
                      <a:endParaRPr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000">
                <a:tc>
                  <a:txBody>
                    <a:bodyPr/>
                    <a:lstStyle/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American Reading Company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Core Knowledge Language Arts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EL Education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Into Reading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 err="1">
                          <a:latin typeface="Cabin"/>
                          <a:ea typeface="Cabin"/>
                          <a:cs typeface="Cabin"/>
                          <a:sym typeface="Cabin"/>
                        </a:rPr>
                        <a:t>myView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Wit &amp; Wisdom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Wonders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4"/>
          <p:cNvSpPr txBox="1">
            <a:spLocks noGrp="1"/>
          </p:cNvSpPr>
          <p:nvPr>
            <p:ph type="title"/>
          </p:nvPr>
        </p:nvSpPr>
        <p:spPr>
          <a:xfrm>
            <a:off x="311700" y="8423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Initial Program Overview - Pilot Program Selection</a:t>
            </a:r>
            <a:endParaRPr dirty="0"/>
          </a:p>
        </p:txBody>
      </p:sp>
      <p:sp>
        <p:nvSpPr>
          <p:cNvPr id="405" name="Google Shape;405;p24"/>
          <p:cNvSpPr txBox="1"/>
          <p:nvPr/>
        </p:nvSpPr>
        <p:spPr>
          <a:xfrm>
            <a:off x="385750" y="736450"/>
            <a:ext cx="4629300" cy="39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Staff were asked to give feedback on the following criteria: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Curriculum alignment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Systematic and explicit phonics instruction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Content skills and understanding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Universal Design for Learning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Multilingual supports strategically embedded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Special Education supports and scaffolds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Culturally Responsive Pedagogy</a:t>
            </a:r>
            <a:endParaRPr sz="1800">
              <a:latin typeface="Cabin"/>
              <a:ea typeface="Cabin"/>
              <a:cs typeface="Cabin"/>
              <a:sym typeface="Cabi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bin"/>
              <a:buChar char="●"/>
            </a:pPr>
            <a:r>
              <a:rPr lang="en-US" sz="1800">
                <a:latin typeface="Cabin"/>
                <a:ea typeface="Cabin"/>
                <a:cs typeface="Cabin"/>
                <a:sym typeface="Cabin"/>
              </a:rPr>
              <a:t>Quality of formative and summative assessments</a:t>
            </a:r>
            <a:endParaRPr sz="1800" b="1">
              <a:solidFill>
                <a:srgbClr val="2185C5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406" name="Google Shape;406;p24"/>
          <p:cNvGraphicFramePr/>
          <p:nvPr>
            <p:extLst>
              <p:ext uri="{D42A27DB-BD31-4B8C-83A1-F6EECF244321}">
                <p14:modId xmlns:p14="http://schemas.microsoft.com/office/powerpoint/2010/main" val="4063181630"/>
              </p:ext>
            </p:extLst>
          </p:nvPr>
        </p:nvGraphicFramePr>
        <p:xfrm>
          <a:off x="5175875" y="1104975"/>
          <a:ext cx="3656425" cy="2730322"/>
        </p:xfrm>
        <a:graphic>
          <a:graphicData uri="http://schemas.openxmlformats.org/drawingml/2006/table">
            <a:tbl>
              <a:tblPr firstRow="1">
                <a:noFill/>
                <a:tableStyleId>{A7943F67-7082-4369-A521-451ADADB86DB}</a:tableStyleId>
              </a:tblPr>
              <a:tblGrid>
                <a:gridCol w="365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Programs selected </a:t>
                      </a:r>
                      <a:endParaRPr sz="2400" b="1" dirty="0">
                        <a:solidFill>
                          <a:schemeClr val="tx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for piloting</a:t>
                      </a:r>
                      <a:endParaRPr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275">
                <a:tc>
                  <a:txBody>
                    <a:bodyPr/>
                    <a:lstStyle/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Core Knowledge Language Arts (CKLA)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  <a:p>
                      <a:pPr marL="45720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bin"/>
                        <a:buChar char="●"/>
                      </a:pPr>
                      <a:r>
                        <a:rPr lang="en-US" sz="1800" dirty="0">
                          <a:latin typeface="Cabin"/>
                          <a:ea typeface="Cabin"/>
                          <a:cs typeface="Cabin"/>
                          <a:sym typeface="Cabin"/>
                        </a:rPr>
                        <a:t>Wit &amp; Wisdom</a:t>
                      </a:r>
                      <a:endParaRPr sz="1800" dirty="0"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5"/>
          <p:cNvSpPr txBox="1">
            <a:spLocks noGrp="1"/>
          </p:cNvSpPr>
          <p:nvPr>
            <p:ph type="body" idx="1"/>
          </p:nvPr>
        </p:nvSpPr>
        <p:spPr>
          <a:xfrm>
            <a:off x="311700" y="615300"/>
            <a:ext cx="8718000" cy="41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</a:rPr>
              <a:t>Aligns to standards and research-based practices for foundational skills instruction with a synthetic approach to phonics and a clear and an explicit and systematic instructional sequence in K-2</a:t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</a:rPr>
              <a:t>Included texts are rich and rigorous, offering a balance of informational and literary reading over the course of the school year</a:t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</a:rPr>
              <a:t>Texts are organized to support students' building knowledge of different topics, and sets of text-dependent questions and tasks provide opportunities for students to analyze ideas and grow their vocabulary</a:t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</a:rPr>
              <a:t>Writing instruction is integrated, consistent ,and organized to support students’ development of different types of writing</a:t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</a:rPr>
              <a:t>Offers resources and tools to collect ongoing data about student progress </a:t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</a:rPr>
              <a:t>Provides teachers with strategies for meeting the needs of a range of learners</a:t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</a:rPr>
              <a:t>Supports effective use of technology to enhance learning</a:t>
            </a:r>
            <a:endParaRPr sz="16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412" name="Google Shape;412;p25"/>
          <p:cNvSpPr txBox="1">
            <a:spLocks noGrp="1"/>
          </p:cNvSpPr>
          <p:nvPr>
            <p:ph type="title"/>
          </p:nvPr>
        </p:nvSpPr>
        <p:spPr>
          <a:xfrm>
            <a:off x="235500" y="803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Elements of CKLA from Amplify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6"/>
          <p:cNvSpPr txBox="1">
            <a:spLocks noGrp="1"/>
          </p:cNvSpPr>
          <p:nvPr>
            <p:ph type="body" idx="1"/>
          </p:nvPr>
        </p:nvSpPr>
        <p:spPr>
          <a:xfrm>
            <a:off x="311700" y="960675"/>
            <a:ext cx="8163300" cy="34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All elementary schools were given the opportunity to request to pilot one of the programs in grades K, 2, 4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Selected schools received grade level materials and targeted training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Ongoing supports from OCPL were provided for piloting teachers and coaches 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Data collection from teachers and principals - biweekly survey; classroom visits; feedback sessions for final recommendations used for evaluation of the programs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418" name="Google Shape;418;p26"/>
          <p:cNvSpPr txBox="1">
            <a:spLocks noGrp="1"/>
          </p:cNvSpPr>
          <p:nvPr>
            <p:ph type="title"/>
          </p:nvPr>
        </p:nvSpPr>
        <p:spPr>
          <a:xfrm>
            <a:off x="311700" y="8423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Elementary ELA Pilot Structure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7"/>
          <p:cNvSpPr txBox="1"/>
          <p:nvPr/>
        </p:nvSpPr>
        <p:spPr>
          <a:xfrm>
            <a:off x="1529150" y="1903425"/>
            <a:ext cx="7436100" cy="24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1A7FC3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Year 1</a:t>
            </a:r>
            <a:endParaRPr sz="2300">
              <a:solidFill>
                <a:srgbClr val="1A7FC3"/>
              </a:solidFill>
              <a:latin typeface="Bitter SemiBold"/>
              <a:ea typeface="Bitter SemiBold"/>
              <a:cs typeface="Bitter SemiBold"/>
              <a:sym typeface="Bitter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Initial Training and Implementation </a:t>
            </a:r>
            <a:endParaRPr sz="2000" b="1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rgbClr val="1A7FC3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Year 2</a:t>
            </a:r>
            <a:endParaRPr sz="17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Ongoing Supports &amp; Continued Professional Learning</a:t>
            </a:r>
            <a:endParaRPr sz="2000" b="1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rgbClr val="1A7FC3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Year 3</a:t>
            </a:r>
            <a:endParaRPr sz="170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Enhanced Instruction &amp; Implementation </a:t>
            </a:r>
            <a:endParaRPr sz="2000" b="1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424" name="Google Shape;424;p27" descr="lightbulb"/>
          <p:cNvPicPr preferRelativeResize="0"/>
          <p:nvPr/>
        </p:nvPicPr>
        <p:blipFill rotWithShape="1">
          <a:blip r:embed="rId3">
            <a:alphaModFix/>
          </a:blip>
          <a:srcRect l="17440" r="11375"/>
          <a:stretch/>
        </p:blipFill>
        <p:spPr>
          <a:xfrm>
            <a:off x="384225" y="2684625"/>
            <a:ext cx="729775" cy="9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275" y="0"/>
            <a:ext cx="9028800" cy="17004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53100" y="374675"/>
            <a:ext cx="61122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27" name="Google Shape;427;p27"/>
          <p:cNvSpPr txBox="1"/>
          <p:nvPr/>
        </p:nvSpPr>
        <p:spPr>
          <a:xfrm>
            <a:off x="265900" y="159900"/>
            <a:ext cx="3615900" cy="18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rgbClr val="F0B41D"/>
                </a:solidFill>
                <a:latin typeface="Cabin"/>
                <a:ea typeface="Cabin"/>
                <a:cs typeface="Cabin"/>
                <a:sym typeface="Cabin"/>
              </a:rPr>
              <a:t>Implementation  PLAN</a:t>
            </a:r>
            <a:endParaRPr sz="3500" b="1">
              <a:solidFill>
                <a:srgbClr val="F0B41D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>
              <a:solidFill>
                <a:srgbClr val="F0B41D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8722C-3EA0-7A28-D431-98BF786B5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-572700"/>
            <a:ext cx="8520600" cy="572700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Implementation Plan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8"/>
          <p:cNvSpPr txBox="1">
            <a:spLocks noGrp="1"/>
          </p:cNvSpPr>
          <p:nvPr>
            <p:ph type="subTitle" idx="1"/>
          </p:nvPr>
        </p:nvSpPr>
        <p:spPr>
          <a:xfrm>
            <a:off x="541675" y="408275"/>
            <a:ext cx="7149600" cy="4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/>
              <a:t>Year 1- How is it going?</a:t>
            </a:r>
            <a:endParaRPr/>
          </a:p>
        </p:txBody>
      </p:sp>
      <p:sp>
        <p:nvSpPr>
          <p:cNvPr id="433" name="Google Shape;433;p28"/>
          <p:cNvSpPr txBox="1">
            <a:spLocks noGrp="1"/>
          </p:cNvSpPr>
          <p:nvPr>
            <p:ph type="body" idx="2"/>
          </p:nvPr>
        </p:nvSpPr>
        <p:spPr>
          <a:xfrm>
            <a:off x="198325" y="1047625"/>
            <a:ext cx="8691300" cy="34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district pacing guides developed by teacher-led curriculum teams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integration with student information system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core Amplify programs (CKLA or ELA) implemented in PreK-6 classrooms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BOY DIBELS/mCLASS assessments administered to all K-6 students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targeted, skill-focused RTI block implemented with regular progress monitoring for students performing below grade-level on BOY assessments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ongoing professional learning opportunities for teachers and administrators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ongoing review of data and reports on the mCLASS platform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continued coaching cycle in classrooms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preparing curriculum teams to review materials with culturally responsive rubric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ongoing implementation check-in with Amplify</a:t>
            </a:r>
            <a:endParaRPr sz="19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344DA0-D05A-A043-C7D1-F65E9DCE9C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1700" y="-572700"/>
            <a:ext cx="8520600" cy="572700"/>
          </a:xfr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Year 1 – How is it going?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608</Words>
  <Application>Microsoft Office PowerPoint</Application>
  <PresentationFormat>On-screen Show (16:9)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Bitter</vt:lpstr>
      <vt:lpstr>Bitter Medium</vt:lpstr>
      <vt:lpstr>Bitter SemiBold</vt:lpstr>
      <vt:lpstr>Cabin</vt:lpstr>
      <vt:lpstr>Cabin Medium</vt:lpstr>
      <vt:lpstr>Cabin SemiBold</vt:lpstr>
      <vt:lpstr>Great Vibes</vt:lpstr>
      <vt:lpstr>Arial</vt:lpstr>
      <vt:lpstr>Lato</vt:lpstr>
      <vt:lpstr>PT Sans Narrow</vt:lpstr>
      <vt:lpstr>Simple Light</vt:lpstr>
      <vt:lpstr>Elementary ELA Curriculum   November, 2023</vt:lpstr>
      <vt:lpstr>Desired Outcome</vt:lpstr>
      <vt:lpstr>Urgency for New ELA Curriculum Program </vt:lpstr>
      <vt:lpstr>Initial Program Overview</vt:lpstr>
      <vt:lpstr>Initial Program Overview - Pilot Program Selection</vt:lpstr>
      <vt:lpstr>Elements of CKLA from Amplify</vt:lpstr>
      <vt:lpstr>Elementary ELA Pilot Structure</vt:lpstr>
      <vt:lpstr>Implementation Plan</vt:lpstr>
      <vt:lpstr>Year 1 – How is it going?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ELA Curriculum November, 2023</dc:title>
  <dc:creator>DESE</dc:creator>
  <cp:lastModifiedBy>Zou, Dong (EOE)</cp:lastModifiedBy>
  <cp:revision>3</cp:revision>
  <dcterms:modified xsi:type="dcterms:W3CDTF">2023-12-11T15:00:10Z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Dec 11 2023 12:00AM</vt:lpwstr>
  </property>
</Properties>
</file>