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8"/>
  </p:notesMasterIdLst>
  <p:sldIdLst>
    <p:sldId id="359" r:id="rId5"/>
    <p:sldId id="607" r:id="rId6"/>
    <p:sldId id="608" r:id="rId7"/>
    <p:sldId id="611" r:id="rId8"/>
    <p:sldId id="561" r:id="rId9"/>
    <p:sldId id="562" r:id="rId10"/>
    <p:sldId id="534" r:id="rId11"/>
    <p:sldId id="609" r:id="rId12"/>
    <p:sldId id="610" r:id="rId13"/>
    <p:sldId id="597" r:id="rId14"/>
    <p:sldId id="563" r:id="rId15"/>
    <p:sldId id="379" r:id="rId16"/>
    <p:sldId id="380" r:id="rId17"/>
    <p:sldId id="576" r:id="rId18"/>
    <p:sldId id="383" r:id="rId19"/>
    <p:sldId id="575" r:id="rId20"/>
    <p:sldId id="605" r:id="rId21"/>
    <p:sldId id="587" r:id="rId22"/>
    <p:sldId id="602" r:id="rId23"/>
    <p:sldId id="601" r:id="rId24"/>
    <p:sldId id="613" r:id="rId25"/>
    <p:sldId id="606" r:id="rId26"/>
    <p:sldId id="612" r:id="rId27"/>
    <p:sldId id="599" r:id="rId28"/>
    <p:sldId id="598" r:id="rId29"/>
    <p:sldId id="584" r:id="rId30"/>
    <p:sldId id="590" r:id="rId31"/>
    <p:sldId id="585" r:id="rId32"/>
    <p:sldId id="589" r:id="rId33"/>
    <p:sldId id="614" r:id="rId34"/>
    <p:sldId id="567" r:id="rId35"/>
    <p:sldId id="554" r:id="rId36"/>
    <p:sldId id="56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erkins Stakeholder Input Session Presentation" id="{DA72768E-997C-42AC-A88B-C9934AFBDB6B}">
          <p14:sldIdLst>
            <p14:sldId id="359"/>
            <p14:sldId id="607"/>
            <p14:sldId id="608"/>
            <p14:sldId id="611"/>
            <p14:sldId id="561"/>
            <p14:sldId id="562"/>
            <p14:sldId id="534"/>
            <p14:sldId id="609"/>
            <p14:sldId id="610"/>
            <p14:sldId id="597"/>
            <p14:sldId id="563"/>
            <p14:sldId id="379"/>
            <p14:sldId id="380"/>
            <p14:sldId id="576"/>
            <p14:sldId id="383"/>
            <p14:sldId id="575"/>
            <p14:sldId id="605"/>
            <p14:sldId id="587"/>
            <p14:sldId id="602"/>
            <p14:sldId id="601"/>
            <p14:sldId id="613"/>
            <p14:sldId id="606"/>
            <p14:sldId id="612"/>
            <p14:sldId id="599"/>
            <p14:sldId id="598"/>
            <p14:sldId id="584"/>
            <p14:sldId id="590"/>
            <p14:sldId id="585"/>
            <p14:sldId id="589"/>
            <p14:sldId id="614"/>
            <p14:sldId id="567"/>
            <p14:sldId id="554"/>
            <p14:sldId id="5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646630D-379B-6DED-6237-ABA5C7FD1CF2}" name="Smith, Nicole M. (DESE)" initials="SNM(" userId="S::nicole.m.smith@mass.gov::b932a686-94e5-4118-bccc-f64706d56e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BD4C"/>
    <a:srgbClr val="292A56"/>
    <a:srgbClr val="3F518F"/>
    <a:srgbClr val="C9C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39F3D1-2CB8-EFA3-7951-CFF5A1A62DC2}" v="222" dt="2024-03-05T19:46:53.532"/>
    <p1510:client id="{D8419DB7-A839-9848-8C9C-EC0F262BB6AD}" v="1911" dt="2024-03-06T18:00:49.582"/>
    <p1510:client id="{DAC7D066-E3FA-260C-1E20-7C6923E7446E}" v="3" dt="2024-03-05T19:59:01.321"/>
    <p1510:client id="{E3578AB3-7B0E-19C4-F0D8-4E48D2DBA564}" v="20" dt="2024-03-05T19:57:19.2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14"/>
    <p:restoredTop sz="94745"/>
  </p:normalViewPr>
  <p:slideViewPr>
    <p:cSldViewPr snapToGrid="0">
      <p:cViewPr varScale="1">
        <p:scale>
          <a:sx n="76" d="100"/>
          <a:sy n="76" d="100"/>
        </p:scale>
        <p:origin x="23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45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ador, Cody (DESE)" userId="2232b08f-2fa0-43d8-a26c-ca4706fb0b9e" providerId="ADAL" clId="{D8419DB7-A839-9848-8C9C-EC0F262BB6AD}"/>
    <pc:docChg chg="undo custSel addSld delSld modSld sldOrd modSection">
      <pc:chgData name="Meador, Cody (DESE)" userId="2232b08f-2fa0-43d8-a26c-ca4706fb0b9e" providerId="ADAL" clId="{D8419DB7-A839-9848-8C9C-EC0F262BB6AD}" dt="2024-03-06T18:01:18.839" v="2394" actId="13244"/>
      <pc:docMkLst>
        <pc:docMk/>
      </pc:docMkLst>
      <pc:sldChg chg="delSp modSp del mod">
        <pc:chgData name="Meador, Cody (DESE)" userId="2232b08f-2fa0-43d8-a26c-ca4706fb0b9e" providerId="ADAL" clId="{D8419DB7-A839-9848-8C9C-EC0F262BB6AD}" dt="2024-03-06T17:45:08.533" v="2168" actId="2696"/>
        <pc:sldMkLst>
          <pc:docMk/>
          <pc:sldMk cId="1614175253" sldId="260"/>
        </pc:sldMkLst>
        <pc:spChg chg="mod">
          <ac:chgData name="Meador, Cody (DESE)" userId="2232b08f-2fa0-43d8-a26c-ca4706fb0b9e" providerId="ADAL" clId="{D8419DB7-A839-9848-8C9C-EC0F262BB6AD}" dt="2024-03-06T17:44:45.363" v="2157" actId="1076"/>
          <ac:spMkLst>
            <pc:docMk/>
            <pc:sldMk cId="1614175253" sldId="260"/>
            <ac:spMk id="4" creationId="{E90E30C8-9852-BE2A-F4AC-551A873641FA}"/>
          </ac:spMkLst>
        </pc:spChg>
        <pc:cxnChg chg="del">
          <ac:chgData name="Meador, Cody (DESE)" userId="2232b08f-2fa0-43d8-a26c-ca4706fb0b9e" providerId="ADAL" clId="{D8419DB7-A839-9848-8C9C-EC0F262BB6AD}" dt="2024-03-06T17:32:52.306" v="8" actId="478"/>
          <ac:cxnSpMkLst>
            <pc:docMk/>
            <pc:sldMk cId="1614175253" sldId="260"/>
            <ac:cxnSpMk id="7" creationId="{E5AD658C-4923-4FC4-5580-F748ECE0399B}"/>
          </ac:cxnSpMkLst>
        </pc:cxnChg>
      </pc:sldChg>
      <pc:sldChg chg="delSp del mod">
        <pc:chgData name="Meador, Cody (DESE)" userId="2232b08f-2fa0-43d8-a26c-ca4706fb0b9e" providerId="ADAL" clId="{D8419DB7-A839-9848-8C9C-EC0F262BB6AD}" dt="2024-03-06T17:43:52.620" v="2125" actId="2696"/>
        <pc:sldMkLst>
          <pc:docMk/>
          <pc:sldMk cId="1132057184" sldId="360"/>
        </pc:sldMkLst>
        <pc:spChg chg="del">
          <ac:chgData name="Meador, Cody (DESE)" userId="2232b08f-2fa0-43d8-a26c-ca4706fb0b9e" providerId="ADAL" clId="{D8419DB7-A839-9848-8C9C-EC0F262BB6AD}" dt="2024-03-06T17:32:37.050" v="6" actId="478"/>
          <ac:spMkLst>
            <pc:docMk/>
            <pc:sldMk cId="1132057184" sldId="360"/>
            <ac:spMk id="9" creationId="{B1EA1833-8B73-1997-3C53-25FA52BD8E4F}"/>
          </ac:spMkLst>
        </pc:spChg>
        <pc:spChg chg="del">
          <ac:chgData name="Meador, Cody (DESE)" userId="2232b08f-2fa0-43d8-a26c-ca4706fb0b9e" providerId="ADAL" clId="{D8419DB7-A839-9848-8C9C-EC0F262BB6AD}" dt="2024-03-06T17:32:38.401" v="7" actId="478"/>
          <ac:spMkLst>
            <pc:docMk/>
            <pc:sldMk cId="1132057184" sldId="360"/>
            <ac:spMk id="10" creationId="{28271CAB-34C6-4436-E1D7-9C229361E83E}"/>
          </ac:spMkLst>
        </pc:spChg>
      </pc:sldChg>
      <pc:sldChg chg="modSp del mod modNotesTx">
        <pc:chgData name="Meador, Cody (DESE)" userId="2232b08f-2fa0-43d8-a26c-ca4706fb0b9e" providerId="ADAL" clId="{D8419DB7-A839-9848-8C9C-EC0F262BB6AD}" dt="2024-03-06T17:52:30.457" v="2251" actId="2696"/>
        <pc:sldMkLst>
          <pc:docMk/>
          <pc:sldMk cId="0" sldId="361"/>
        </pc:sldMkLst>
        <pc:spChg chg="mod">
          <ac:chgData name="Meador, Cody (DESE)" userId="2232b08f-2fa0-43d8-a26c-ca4706fb0b9e" providerId="ADAL" clId="{D8419DB7-A839-9848-8C9C-EC0F262BB6AD}" dt="2024-03-06T17:51:58.916" v="2226" actId="21"/>
          <ac:spMkLst>
            <pc:docMk/>
            <pc:sldMk cId="0" sldId="361"/>
            <ac:spMk id="110" creationId="{00000000-0000-0000-0000-000000000000}"/>
          </ac:spMkLst>
        </pc:spChg>
      </pc:sldChg>
      <pc:sldChg chg="modSp mod modNotesTx">
        <pc:chgData name="Meador, Cody (DESE)" userId="2232b08f-2fa0-43d8-a26c-ca4706fb0b9e" providerId="ADAL" clId="{D8419DB7-A839-9848-8C9C-EC0F262BB6AD}" dt="2024-03-06T17:55:16.747" v="2268" actId="13244"/>
        <pc:sldMkLst>
          <pc:docMk/>
          <pc:sldMk cId="3974244671" sldId="534"/>
        </pc:sldMkLst>
        <pc:spChg chg="ord">
          <ac:chgData name="Meador, Cody (DESE)" userId="2232b08f-2fa0-43d8-a26c-ca4706fb0b9e" providerId="ADAL" clId="{D8419DB7-A839-9848-8C9C-EC0F262BB6AD}" dt="2024-03-06T17:55:07.785" v="2265" actId="13244"/>
          <ac:spMkLst>
            <pc:docMk/>
            <pc:sldMk cId="3974244671" sldId="534"/>
            <ac:spMk id="11" creationId="{9B0685E7-F51E-5807-11D3-61177088FB80}"/>
          </ac:spMkLst>
        </pc:spChg>
        <pc:spChg chg="ord">
          <ac:chgData name="Meador, Cody (DESE)" userId="2232b08f-2fa0-43d8-a26c-ca4706fb0b9e" providerId="ADAL" clId="{D8419DB7-A839-9848-8C9C-EC0F262BB6AD}" dt="2024-03-06T17:55:10.448" v="2266" actId="13244"/>
          <ac:spMkLst>
            <pc:docMk/>
            <pc:sldMk cId="3974244671" sldId="534"/>
            <ac:spMk id="16" creationId="{A35078BC-CE99-1365-ED2D-0F2A72F17D18}"/>
          </ac:spMkLst>
        </pc:spChg>
        <pc:spChg chg="ord">
          <ac:chgData name="Meador, Cody (DESE)" userId="2232b08f-2fa0-43d8-a26c-ca4706fb0b9e" providerId="ADAL" clId="{D8419DB7-A839-9848-8C9C-EC0F262BB6AD}" dt="2024-03-06T17:55:16.747" v="2268" actId="13244"/>
          <ac:spMkLst>
            <pc:docMk/>
            <pc:sldMk cId="3974244671" sldId="534"/>
            <ac:spMk id="17" creationId="{9E5DA193-DC14-3CC8-589D-C2749362E917}"/>
          </ac:spMkLst>
        </pc:spChg>
        <pc:spChg chg="ord">
          <ac:chgData name="Meador, Cody (DESE)" userId="2232b08f-2fa0-43d8-a26c-ca4706fb0b9e" providerId="ADAL" clId="{D8419DB7-A839-9848-8C9C-EC0F262BB6AD}" dt="2024-03-06T17:55:14.098" v="2267" actId="13244"/>
          <ac:spMkLst>
            <pc:docMk/>
            <pc:sldMk cId="3974244671" sldId="534"/>
            <ac:spMk id="553" creationId="{3A3366CD-A5C2-94DF-55FC-6F58324B681A}"/>
          </ac:spMkLst>
        </pc:spChg>
        <pc:graphicFrameChg chg="mod">
          <ac:chgData name="Meador, Cody (DESE)" userId="2232b08f-2fa0-43d8-a26c-ca4706fb0b9e" providerId="ADAL" clId="{D8419DB7-A839-9848-8C9C-EC0F262BB6AD}" dt="2024-03-06T17:36:42.820" v="353" actId="962"/>
          <ac:graphicFrameMkLst>
            <pc:docMk/>
            <pc:sldMk cId="3974244671" sldId="534"/>
            <ac:graphicFrameMk id="6" creationId="{88F214CC-0BF0-4411-DDFB-08A59443F106}"/>
          </ac:graphicFrameMkLst>
        </pc:graphicFrameChg>
      </pc:sldChg>
      <pc:sldChg chg="modSp del modNotesTx">
        <pc:chgData name="Meador, Cody (DESE)" userId="2232b08f-2fa0-43d8-a26c-ca4706fb0b9e" providerId="ADAL" clId="{D8419DB7-A839-9848-8C9C-EC0F262BB6AD}" dt="2024-03-06T17:46:25.231" v="2222" actId="2696"/>
        <pc:sldMkLst>
          <pc:docMk/>
          <pc:sldMk cId="1080877899" sldId="559"/>
        </pc:sldMkLst>
        <pc:graphicFrameChg chg="mod">
          <ac:chgData name="Meador, Cody (DESE)" userId="2232b08f-2fa0-43d8-a26c-ca4706fb0b9e" providerId="ADAL" clId="{D8419DB7-A839-9848-8C9C-EC0F262BB6AD}" dt="2024-03-06T17:41:01.566" v="1915" actId="962"/>
          <ac:graphicFrameMkLst>
            <pc:docMk/>
            <pc:sldMk cId="1080877899" sldId="559"/>
            <ac:graphicFrameMk id="9" creationId="{DD0281B3-C94B-9F76-199C-BAAADA4C9831}"/>
          </ac:graphicFrameMkLst>
        </pc:graphicFrameChg>
      </pc:sldChg>
      <pc:sldChg chg="modSp mod">
        <pc:chgData name="Meador, Cody (DESE)" userId="2232b08f-2fa0-43d8-a26c-ca4706fb0b9e" providerId="ADAL" clId="{D8419DB7-A839-9848-8C9C-EC0F262BB6AD}" dt="2024-03-06T17:55:30.447" v="2269" actId="13244"/>
        <pc:sldMkLst>
          <pc:docMk/>
          <pc:sldMk cId="987161044" sldId="561"/>
        </pc:sldMkLst>
        <pc:spChg chg="ord">
          <ac:chgData name="Meador, Cody (DESE)" userId="2232b08f-2fa0-43d8-a26c-ca4706fb0b9e" providerId="ADAL" clId="{D8419DB7-A839-9848-8C9C-EC0F262BB6AD}" dt="2024-03-06T17:55:30.447" v="2269" actId="13244"/>
          <ac:spMkLst>
            <pc:docMk/>
            <pc:sldMk cId="987161044" sldId="561"/>
            <ac:spMk id="3" creationId="{0537522C-DFFB-91B4-5D08-372E74B855D3}"/>
          </ac:spMkLst>
        </pc:spChg>
      </pc:sldChg>
      <pc:sldChg chg="modSp mod">
        <pc:chgData name="Meador, Cody (DESE)" userId="2232b08f-2fa0-43d8-a26c-ca4706fb0b9e" providerId="ADAL" clId="{D8419DB7-A839-9848-8C9C-EC0F262BB6AD}" dt="2024-03-06T17:58:29.189" v="2336" actId="1076"/>
        <pc:sldMkLst>
          <pc:docMk/>
          <pc:sldMk cId="736085089" sldId="584"/>
        </pc:sldMkLst>
        <pc:graphicFrameChg chg="mod modGraphic">
          <ac:chgData name="Meador, Cody (DESE)" userId="2232b08f-2fa0-43d8-a26c-ca4706fb0b9e" providerId="ADAL" clId="{D8419DB7-A839-9848-8C9C-EC0F262BB6AD}" dt="2024-03-06T17:58:29.189" v="2336" actId="1076"/>
          <ac:graphicFrameMkLst>
            <pc:docMk/>
            <pc:sldMk cId="736085089" sldId="584"/>
            <ac:graphicFrameMk id="6" creationId="{A16EBFE5-2BA5-F3F2-BE9F-D8BF9C06E622}"/>
          </ac:graphicFrameMkLst>
        </pc:graphicFrameChg>
      </pc:sldChg>
      <pc:sldChg chg="modSp mod">
        <pc:chgData name="Meador, Cody (DESE)" userId="2232b08f-2fa0-43d8-a26c-ca4706fb0b9e" providerId="ADAL" clId="{D8419DB7-A839-9848-8C9C-EC0F262BB6AD}" dt="2024-03-06T17:58:49.285" v="2350" actId="1036"/>
        <pc:sldMkLst>
          <pc:docMk/>
          <pc:sldMk cId="2950194753" sldId="585"/>
        </pc:sldMkLst>
        <pc:graphicFrameChg chg="mod modGraphic">
          <ac:chgData name="Meador, Cody (DESE)" userId="2232b08f-2fa0-43d8-a26c-ca4706fb0b9e" providerId="ADAL" clId="{D8419DB7-A839-9848-8C9C-EC0F262BB6AD}" dt="2024-03-06T17:58:49.285" v="2350" actId="1036"/>
          <ac:graphicFrameMkLst>
            <pc:docMk/>
            <pc:sldMk cId="2950194753" sldId="585"/>
            <ac:graphicFrameMk id="6" creationId="{A16EBFE5-2BA5-F3F2-BE9F-D8BF9C06E622}"/>
          </ac:graphicFrameMkLst>
        </pc:graphicFrameChg>
      </pc:sldChg>
      <pc:sldChg chg="modSp mod">
        <pc:chgData name="Meador, Cody (DESE)" userId="2232b08f-2fa0-43d8-a26c-ca4706fb0b9e" providerId="ADAL" clId="{D8419DB7-A839-9848-8C9C-EC0F262BB6AD}" dt="2024-03-06T17:54:44.681" v="2260" actId="13244"/>
        <pc:sldMkLst>
          <pc:docMk/>
          <pc:sldMk cId="3650568628" sldId="587"/>
        </pc:sldMkLst>
        <pc:spChg chg="ord">
          <ac:chgData name="Meador, Cody (DESE)" userId="2232b08f-2fa0-43d8-a26c-ca4706fb0b9e" providerId="ADAL" clId="{D8419DB7-A839-9848-8C9C-EC0F262BB6AD}" dt="2024-03-06T17:54:44.681" v="2260" actId="13244"/>
          <ac:spMkLst>
            <pc:docMk/>
            <pc:sldMk cId="3650568628" sldId="587"/>
            <ac:spMk id="8" creationId="{BB025A8C-DB5E-5B28-3340-F4E6BBA0AE22}"/>
          </ac:spMkLst>
        </pc:spChg>
      </pc:sldChg>
      <pc:sldChg chg="modSp mod">
        <pc:chgData name="Meador, Cody (DESE)" userId="2232b08f-2fa0-43d8-a26c-ca4706fb0b9e" providerId="ADAL" clId="{D8419DB7-A839-9848-8C9C-EC0F262BB6AD}" dt="2024-03-06T17:59:02.004" v="2369" actId="1036"/>
        <pc:sldMkLst>
          <pc:docMk/>
          <pc:sldMk cId="4124071515" sldId="589"/>
        </pc:sldMkLst>
        <pc:graphicFrameChg chg="mod modGraphic">
          <ac:chgData name="Meador, Cody (DESE)" userId="2232b08f-2fa0-43d8-a26c-ca4706fb0b9e" providerId="ADAL" clId="{D8419DB7-A839-9848-8C9C-EC0F262BB6AD}" dt="2024-03-06T17:59:02.004" v="2369" actId="1036"/>
          <ac:graphicFrameMkLst>
            <pc:docMk/>
            <pc:sldMk cId="4124071515" sldId="589"/>
            <ac:graphicFrameMk id="6" creationId="{A16EBFE5-2BA5-F3F2-BE9F-D8BF9C06E622}"/>
          </ac:graphicFrameMkLst>
        </pc:graphicFrameChg>
      </pc:sldChg>
      <pc:sldChg chg="modSp mod">
        <pc:chgData name="Meador, Cody (DESE)" userId="2232b08f-2fa0-43d8-a26c-ca4706fb0b9e" providerId="ADAL" clId="{D8419DB7-A839-9848-8C9C-EC0F262BB6AD}" dt="2024-03-06T17:58:39.726" v="2338" actId="1076"/>
        <pc:sldMkLst>
          <pc:docMk/>
          <pc:sldMk cId="2301699921" sldId="590"/>
        </pc:sldMkLst>
        <pc:graphicFrameChg chg="mod modGraphic">
          <ac:chgData name="Meador, Cody (DESE)" userId="2232b08f-2fa0-43d8-a26c-ca4706fb0b9e" providerId="ADAL" clId="{D8419DB7-A839-9848-8C9C-EC0F262BB6AD}" dt="2024-03-06T17:58:39.726" v="2338" actId="1076"/>
          <ac:graphicFrameMkLst>
            <pc:docMk/>
            <pc:sldMk cId="2301699921" sldId="590"/>
            <ac:graphicFrameMk id="6" creationId="{A16EBFE5-2BA5-F3F2-BE9F-D8BF9C06E622}"/>
          </ac:graphicFrameMkLst>
        </pc:graphicFrameChg>
      </pc:sldChg>
      <pc:sldChg chg="del">
        <pc:chgData name="Meador, Cody (DESE)" userId="2232b08f-2fa0-43d8-a26c-ca4706fb0b9e" providerId="ADAL" clId="{D8419DB7-A839-9848-8C9C-EC0F262BB6AD}" dt="2024-03-06T18:01:00.868" v="2391" actId="2696"/>
        <pc:sldMkLst>
          <pc:docMk/>
          <pc:sldMk cId="785360490" sldId="591"/>
        </pc:sldMkLst>
      </pc:sldChg>
      <pc:sldChg chg="modSp mod">
        <pc:chgData name="Meador, Cody (DESE)" userId="2232b08f-2fa0-43d8-a26c-ca4706fb0b9e" providerId="ADAL" clId="{D8419DB7-A839-9848-8C9C-EC0F262BB6AD}" dt="2024-03-06T17:58:18.030" v="2334" actId="1076"/>
        <pc:sldMkLst>
          <pc:docMk/>
          <pc:sldMk cId="3125628323" sldId="598"/>
        </pc:sldMkLst>
        <pc:graphicFrameChg chg="mod modGraphic">
          <ac:chgData name="Meador, Cody (DESE)" userId="2232b08f-2fa0-43d8-a26c-ca4706fb0b9e" providerId="ADAL" clId="{D8419DB7-A839-9848-8C9C-EC0F262BB6AD}" dt="2024-03-06T17:58:18.030" v="2334" actId="1076"/>
          <ac:graphicFrameMkLst>
            <pc:docMk/>
            <pc:sldMk cId="3125628323" sldId="598"/>
            <ac:graphicFrameMk id="6" creationId="{9D0E817E-33F4-4956-9AA1-3C658E29A4D7}"/>
          </ac:graphicFrameMkLst>
        </pc:graphicFrameChg>
      </pc:sldChg>
      <pc:sldChg chg="modSp mod">
        <pc:chgData name="Meador, Cody (DESE)" userId="2232b08f-2fa0-43d8-a26c-ca4706fb0b9e" providerId="ADAL" clId="{D8419DB7-A839-9848-8C9C-EC0F262BB6AD}" dt="2024-03-06T17:58:06.829" v="2332" actId="1076"/>
        <pc:sldMkLst>
          <pc:docMk/>
          <pc:sldMk cId="2574492624" sldId="599"/>
        </pc:sldMkLst>
        <pc:graphicFrameChg chg="mod modGraphic">
          <ac:chgData name="Meador, Cody (DESE)" userId="2232b08f-2fa0-43d8-a26c-ca4706fb0b9e" providerId="ADAL" clId="{D8419DB7-A839-9848-8C9C-EC0F262BB6AD}" dt="2024-03-06T17:58:06.829" v="2332" actId="1076"/>
          <ac:graphicFrameMkLst>
            <pc:docMk/>
            <pc:sldMk cId="2574492624" sldId="599"/>
            <ac:graphicFrameMk id="6" creationId="{1A6FA4E1-1DD7-D482-5396-F6FD4636F076}"/>
          </ac:graphicFrameMkLst>
        </pc:graphicFrameChg>
      </pc:sldChg>
      <pc:sldChg chg="del">
        <pc:chgData name="Meador, Cody (DESE)" userId="2232b08f-2fa0-43d8-a26c-ca4706fb0b9e" providerId="ADAL" clId="{D8419DB7-A839-9848-8C9C-EC0F262BB6AD}" dt="2024-03-06T17:57:41.554" v="2330" actId="2696"/>
        <pc:sldMkLst>
          <pc:docMk/>
          <pc:sldMk cId="2669114582" sldId="600"/>
        </pc:sldMkLst>
      </pc:sldChg>
      <pc:sldChg chg="modSp mod">
        <pc:chgData name="Meador, Cody (DESE)" userId="2232b08f-2fa0-43d8-a26c-ca4706fb0b9e" providerId="ADAL" clId="{D8419DB7-A839-9848-8C9C-EC0F262BB6AD}" dt="2024-03-06T17:54:32.748" v="2258" actId="13244"/>
        <pc:sldMkLst>
          <pc:docMk/>
          <pc:sldMk cId="3906571621" sldId="601"/>
        </pc:sldMkLst>
        <pc:spChg chg="ord">
          <ac:chgData name="Meador, Cody (DESE)" userId="2232b08f-2fa0-43d8-a26c-ca4706fb0b9e" providerId="ADAL" clId="{D8419DB7-A839-9848-8C9C-EC0F262BB6AD}" dt="2024-03-06T17:54:32.748" v="2258" actId="13244"/>
          <ac:spMkLst>
            <pc:docMk/>
            <pc:sldMk cId="3906571621" sldId="601"/>
            <ac:spMk id="2" creationId="{2310E206-C164-4C59-1EF7-991870865737}"/>
          </ac:spMkLst>
        </pc:spChg>
      </pc:sldChg>
      <pc:sldChg chg="modSp mod modNotesTx">
        <pc:chgData name="Meador, Cody (DESE)" userId="2232b08f-2fa0-43d8-a26c-ca4706fb0b9e" providerId="ADAL" clId="{D8419DB7-A839-9848-8C9C-EC0F262BB6AD}" dt="2024-03-06T17:54:39.434" v="2259" actId="13244"/>
        <pc:sldMkLst>
          <pc:docMk/>
          <pc:sldMk cId="1631190026" sldId="602"/>
        </pc:sldMkLst>
        <pc:spChg chg="ord">
          <ac:chgData name="Meador, Cody (DESE)" userId="2232b08f-2fa0-43d8-a26c-ca4706fb0b9e" providerId="ADAL" clId="{D8419DB7-A839-9848-8C9C-EC0F262BB6AD}" dt="2024-03-06T17:54:39.434" v="2259" actId="13244"/>
          <ac:spMkLst>
            <pc:docMk/>
            <pc:sldMk cId="1631190026" sldId="602"/>
            <ac:spMk id="2" creationId="{E669F364-210E-B113-E9B9-6DBC3DD82A48}"/>
          </ac:spMkLst>
        </pc:spChg>
      </pc:sldChg>
      <pc:sldChg chg="delSp modSp del mod">
        <pc:chgData name="Meador, Cody (DESE)" userId="2232b08f-2fa0-43d8-a26c-ca4706fb0b9e" providerId="ADAL" clId="{D8419DB7-A839-9848-8C9C-EC0F262BB6AD}" dt="2024-03-06T17:43:38.141" v="2114" actId="2696"/>
        <pc:sldMkLst>
          <pc:docMk/>
          <pc:sldMk cId="1439466938" sldId="604"/>
        </pc:sldMkLst>
        <pc:spChg chg="mod">
          <ac:chgData name="Meador, Cody (DESE)" userId="2232b08f-2fa0-43d8-a26c-ca4706fb0b9e" providerId="ADAL" clId="{D8419DB7-A839-9848-8C9C-EC0F262BB6AD}" dt="2024-03-06T17:41:28.212" v="1916" actId="14100"/>
          <ac:spMkLst>
            <pc:docMk/>
            <pc:sldMk cId="1439466938" sldId="604"/>
            <ac:spMk id="3" creationId="{F0E46290-07B6-4EBB-814A-2CFED0E516E8}"/>
          </ac:spMkLst>
        </pc:spChg>
        <pc:spChg chg="del">
          <ac:chgData name="Meador, Cody (DESE)" userId="2232b08f-2fa0-43d8-a26c-ca4706fb0b9e" providerId="ADAL" clId="{D8419DB7-A839-9848-8C9C-EC0F262BB6AD}" dt="2024-03-06T17:32:31.909" v="4" actId="478"/>
          <ac:spMkLst>
            <pc:docMk/>
            <pc:sldMk cId="1439466938" sldId="604"/>
            <ac:spMk id="9" creationId="{B1EA1833-8B73-1997-3C53-25FA52BD8E4F}"/>
          </ac:spMkLst>
        </pc:spChg>
        <pc:spChg chg="del">
          <ac:chgData name="Meador, Cody (DESE)" userId="2232b08f-2fa0-43d8-a26c-ca4706fb0b9e" providerId="ADAL" clId="{D8419DB7-A839-9848-8C9C-EC0F262BB6AD}" dt="2024-03-06T17:32:33.587" v="5" actId="478"/>
          <ac:spMkLst>
            <pc:docMk/>
            <pc:sldMk cId="1439466938" sldId="604"/>
            <ac:spMk id="10" creationId="{28271CAB-34C6-4436-E1D7-9C229361E83E}"/>
          </ac:spMkLst>
        </pc:spChg>
      </pc:sldChg>
      <pc:sldChg chg="modSp new mod">
        <pc:chgData name="Meador, Cody (DESE)" userId="2232b08f-2fa0-43d8-a26c-ca4706fb0b9e" providerId="ADAL" clId="{D8419DB7-A839-9848-8C9C-EC0F262BB6AD}" dt="2024-03-06T17:55:42.179" v="2272" actId="13244"/>
        <pc:sldMkLst>
          <pc:docMk/>
          <pc:sldMk cId="4237955640" sldId="607"/>
        </pc:sldMkLst>
        <pc:spChg chg="mod">
          <ac:chgData name="Meador, Cody (DESE)" userId="2232b08f-2fa0-43d8-a26c-ca4706fb0b9e" providerId="ADAL" clId="{D8419DB7-A839-9848-8C9C-EC0F262BB6AD}" dt="2024-03-06T17:43:17.388" v="2100" actId="20577"/>
          <ac:spMkLst>
            <pc:docMk/>
            <pc:sldMk cId="4237955640" sldId="607"/>
            <ac:spMk id="2" creationId="{023BFF71-F313-CBFF-339D-328CAE3B9665}"/>
          </ac:spMkLst>
        </pc:spChg>
        <pc:spChg chg="mod ord modVis">
          <ac:chgData name="Meador, Cody (DESE)" userId="2232b08f-2fa0-43d8-a26c-ca4706fb0b9e" providerId="ADAL" clId="{D8419DB7-A839-9848-8C9C-EC0F262BB6AD}" dt="2024-03-06T17:55:42.179" v="2272" actId="13244"/>
          <ac:spMkLst>
            <pc:docMk/>
            <pc:sldMk cId="4237955640" sldId="607"/>
            <ac:spMk id="3" creationId="{6A86F6D5-F25C-47B3-4593-257469AE492E}"/>
          </ac:spMkLst>
        </pc:spChg>
      </pc:sldChg>
      <pc:sldChg chg="modSp new mod">
        <pc:chgData name="Meador, Cody (DESE)" userId="2232b08f-2fa0-43d8-a26c-ca4706fb0b9e" providerId="ADAL" clId="{D8419DB7-A839-9848-8C9C-EC0F262BB6AD}" dt="2024-03-06T17:55:38.181" v="2271" actId="13244"/>
        <pc:sldMkLst>
          <pc:docMk/>
          <pc:sldMk cId="195044709" sldId="608"/>
        </pc:sldMkLst>
        <pc:spChg chg="mod">
          <ac:chgData name="Meador, Cody (DESE)" userId="2232b08f-2fa0-43d8-a26c-ca4706fb0b9e" providerId="ADAL" clId="{D8419DB7-A839-9848-8C9C-EC0F262BB6AD}" dt="2024-03-06T17:43:50.986" v="2124" actId="20577"/>
          <ac:spMkLst>
            <pc:docMk/>
            <pc:sldMk cId="195044709" sldId="608"/>
            <ac:spMk id="2" creationId="{F0AC22F5-98E5-9256-5A20-A7D4F9B36AB7}"/>
          </ac:spMkLst>
        </pc:spChg>
        <pc:spChg chg="mod ord">
          <ac:chgData name="Meador, Cody (DESE)" userId="2232b08f-2fa0-43d8-a26c-ca4706fb0b9e" providerId="ADAL" clId="{D8419DB7-A839-9848-8C9C-EC0F262BB6AD}" dt="2024-03-06T17:55:38.181" v="2271" actId="13244"/>
          <ac:spMkLst>
            <pc:docMk/>
            <pc:sldMk cId="195044709" sldId="608"/>
            <ac:spMk id="3" creationId="{476D4168-A002-2074-B56E-D4D3B5FCEDFC}"/>
          </ac:spMkLst>
        </pc:spChg>
      </pc:sldChg>
      <pc:sldChg chg="modSp new mod">
        <pc:chgData name="Meador, Cody (DESE)" userId="2232b08f-2fa0-43d8-a26c-ca4706fb0b9e" providerId="ADAL" clId="{D8419DB7-A839-9848-8C9C-EC0F262BB6AD}" dt="2024-03-06T17:55:01.163" v="2264" actId="13244"/>
        <pc:sldMkLst>
          <pc:docMk/>
          <pc:sldMk cId="2465784102" sldId="609"/>
        </pc:sldMkLst>
        <pc:spChg chg="mod ord">
          <ac:chgData name="Meador, Cody (DESE)" userId="2232b08f-2fa0-43d8-a26c-ca4706fb0b9e" providerId="ADAL" clId="{D8419DB7-A839-9848-8C9C-EC0F262BB6AD}" dt="2024-03-06T17:54:55.748" v="2262" actId="13244"/>
          <ac:spMkLst>
            <pc:docMk/>
            <pc:sldMk cId="2465784102" sldId="609"/>
            <ac:spMk id="2" creationId="{6B59CE61-F7C9-2619-84A4-CCDACEE02F28}"/>
          </ac:spMkLst>
        </pc:spChg>
        <pc:spChg chg="mod ord">
          <ac:chgData name="Meador, Cody (DESE)" userId="2232b08f-2fa0-43d8-a26c-ca4706fb0b9e" providerId="ADAL" clId="{D8419DB7-A839-9848-8C9C-EC0F262BB6AD}" dt="2024-03-06T17:54:58.315" v="2263" actId="13244"/>
          <ac:spMkLst>
            <pc:docMk/>
            <pc:sldMk cId="2465784102" sldId="609"/>
            <ac:spMk id="3" creationId="{61EA50BF-E5CC-44D3-08F1-383BF8655CF5}"/>
          </ac:spMkLst>
        </pc:spChg>
        <pc:spChg chg="mod ord">
          <ac:chgData name="Meador, Cody (DESE)" userId="2232b08f-2fa0-43d8-a26c-ca4706fb0b9e" providerId="ADAL" clId="{D8419DB7-A839-9848-8C9C-EC0F262BB6AD}" dt="2024-03-06T17:55:01.163" v="2264" actId="13244"/>
          <ac:spMkLst>
            <pc:docMk/>
            <pc:sldMk cId="2465784102" sldId="609"/>
            <ac:spMk id="4" creationId="{18A73FA9-BE18-0293-67EE-688926ABB044}"/>
          </ac:spMkLst>
        </pc:spChg>
        <pc:spChg chg="mod">
          <ac:chgData name="Meador, Cody (DESE)" userId="2232b08f-2fa0-43d8-a26c-ca4706fb0b9e" providerId="ADAL" clId="{D8419DB7-A839-9848-8C9C-EC0F262BB6AD}" dt="2024-03-06T17:45:24.808" v="2171" actId="255"/>
          <ac:spMkLst>
            <pc:docMk/>
            <pc:sldMk cId="2465784102" sldId="609"/>
            <ac:spMk id="5" creationId="{273C830C-F9BF-9D24-EEF2-7129A12197AA}"/>
          </ac:spMkLst>
        </pc:spChg>
        <pc:spChg chg="mod ord">
          <ac:chgData name="Meador, Cody (DESE)" userId="2232b08f-2fa0-43d8-a26c-ca4706fb0b9e" providerId="ADAL" clId="{D8419DB7-A839-9848-8C9C-EC0F262BB6AD}" dt="2024-03-06T17:54:52.515" v="2261" actId="13244"/>
          <ac:spMkLst>
            <pc:docMk/>
            <pc:sldMk cId="2465784102" sldId="609"/>
            <ac:spMk id="6" creationId="{1850CEA2-3343-2DE4-DECF-1FA352DC6D3B}"/>
          </ac:spMkLst>
        </pc:spChg>
      </pc:sldChg>
      <pc:sldChg chg="addSp delSp modSp new mod">
        <pc:chgData name="Meador, Cody (DESE)" userId="2232b08f-2fa0-43d8-a26c-ca4706fb0b9e" providerId="ADAL" clId="{D8419DB7-A839-9848-8C9C-EC0F262BB6AD}" dt="2024-03-06T17:46:19.866" v="2221" actId="1036"/>
        <pc:sldMkLst>
          <pc:docMk/>
          <pc:sldMk cId="1951907276" sldId="610"/>
        </pc:sldMkLst>
        <pc:spChg chg="del">
          <ac:chgData name="Meador, Cody (DESE)" userId="2232b08f-2fa0-43d8-a26c-ca4706fb0b9e" providerId="ADAL" clId="{D8419DB7-A839-9848-8C9C-EC0F262BB6AD}" dt="2024-03-06T17:46:14.886" v="2201" actId="478"/>
          <ac:spMkLst>
            <pc:docMk/>
            <pc:sldMk cId="1951907276" sldId="610"/>
            <ac:spMk id="2" creationId="{A2F2CEBA-7B82-9027-64CF-9EECAD141036}"/>
          </ac:spMkLst>
        </pc:spChg>
        <pc:spChg chg="mod">
          <ac:chgData name="Meador, Cody (DESE)" userId="2232b08f-2fa0-43d8-a26c-ca4706fb0b9e" providerId="ADAL" clId="{D8419DB7-A839-9848-8C9C-EC0F262BB6AD}" dt="2024-03-06T17:46:02.126" v="2200" actId="20577"/>
          <ac:spMkLst>
            <pc:docMk/>
            <pc:sldMk cId="1951907276" sldId="610"/>
            <ac:spMk id="3" creationId="{905383E5-755B-B7C2-F9F4-6CADE1C7D7D5}"/>
          </ac:spMkLst>
        </pc:spChg>
        <pc:spChg chg="add mod">
          <ac:chgData name="Meador, Cody (DESE)" userId="2232b08f-2fa0-43d8-a26c-ca4706fb0b9e" providerId="ADAL" clId="{D8419DB7-A839-9848-8C9C-EC0F262BB6AD}" dt="2024-03-06T17:46:19.866" v="2221" actId="1036"/>
          <ac:spMkLst>
            <pc:docMk/>
            <pc:sldMk cId="1951907276" sldId="610"/>
            <ac:spMk id="5" creationId="{80F62FF8-C350-6447-3BD9-3580B808CAEB}"/>
          </ac:spMkLst>
        </pc:spChg>
        <pc:graphicFrameChg chg="add mod">
          <ac:chgData name="Meador, Cody (DESE)" userId="2232b08f-2fa0-43d8-a26c-ca4706fb0b9e" providerId="ADAL" clId="{D8419DB7-A839-9848-8C9C-EC0F262BB6AD}" dt="2024-03-06T17:46:19.866" v="2221" actId="1036"/>
          <ac:graphicFrameMkLst>
            <pc:docMk/>
            <pc:sldMk cId="1951907276" sldId="610"/>
            <ac:graphicFrameMk id="4" creationId="{52869ABE-B6CB-F744-F388-FCF30BF72FB7}"/>
          </ac:graphicFrameMkLst>
        </pc:graphicFrameChg>
      </pc:sldChg>
      <pc:sldChg chg="modSp new mod">
        <pc:chgData name="Meador, Cody (DESE)" userId="2232b08f-2fa0-43d8-a26c-ca4706fb0b9e" providerId="ADAL" clId="{D8419DB7-A839-9848-8C9C-EC0F262BB6AD}" dt="2024-03-06T17:55:34.397" v="2270" actId="13244"/>
        <pc:sldMkLst>
          <pc:docMk/>
          <pc:sldMk cId="518562788" sldId="611"/>
        </pc:sldMkLst>
        <pc:spChg chg="mod">
          <ac:chgData name="Meador, Cody (DESE)" userId="2232b08f-2fa0-43d8-a26c-ca4706fb0b9e" providerId="ADAL" clId="{D8419DB7-A839-9848-8C9C-EC0F262BB6AD}" dt="2024-03-06T17:52:28.976" v="2250" actId="20577"/>
          <ac:spMkLst>
            <pc:docMk/>
            <pc:sldMk cId="518562788" sldId="611"/>
            <ac:spMk id="2" creationId="{6D11CAD2-14BA-F3AC-B045-9C4CAC8DB3DA}"/>
          </ac:spMkLst>
        </pc:spChg>
        <pc:spChg chg="mod ord">
          <ac:chgData name="Meador, Cody (DESE)" userId="2232b08f-2fa0-43d8-a26c-ca4706fb0b9e" providerId="ADAL" clId="{D8419DB7-A839-9848-8C9C-EC0F262BB6AD}" dt="2024-03-06T17:55:34.397" v="2270" actId="13244"/>
          <ac:spMkLst>
            <pc:docMk/>
            <pc:sldMk cId="518562788" sldId="611"/>
            <ac:spMk id="3" creationId="{78FA7C63-F7AC-F313-BCE4-4AD8696A0F07}"/>
          </ac:spMkLst>
        </pc:spChg>
      </pc:sldChg>
      <pc:sldChg chg="addSp delSp modSp new mod">
        <pc:chgData name="Meador, Cody (DESE)" userId="2232b08f-2fa0-43d8-a26c-ca4706fb0b9e" providerId="ADAL" clId="{D8419DB7-A839-9848-8C9C-EC0F262BB6AD}" dt="2024-03-06T18:01:14.273" v="2393" actId="13244"/>
        <pc:sldMkLst>
          <pc:docMk/>
          <pc:sldMk cId="2680802962" sldId="612"/>
        </pc:sldMkLst>
        <pc:spChg chg="del">
          <ac:chgData name="Meador, Cody (DESE)" userId="2232b08f-2fa0-43d8-a26c-ca4706fb0b9e" providerId="ADAL" clId="{D8419DB7-A839-9848-8C9C-EC0F262BB6AD}" dt="2024-03-06T17:56:19.349" v="2276" actId="3680"/>
          <ac:spMkLst>
            <pc:docMk/>
            <pc:sldMk cId="2680802962" sldId="612"/>
            <ac:spMk id="2" creationId="{F607E7C1-3513-44F8-AF74-AD550DABB03F}"/>
          </ac:spMkLst>
        </pc:spChg>
        <pc:spChg chg="mod ord">
          <ac:chgData name="Meador, Cody (DESE)" userId="2232b08f-2fa0-43d8-a26c-ca4706fb0b9e" providerId="ADAL" clId="{D8419DB7-A839-9848-8C9C-EC0F262BB6AD}" dt="2024-03-06T18:01:14.273" v="2393" actId="13244"/>
          <ac:spMkLst>
            <pc:docMk/>
            <pc:sldMk cId="2680802962" sldId="612"/>
            <ac:spMk id="3" creationId="{18087DAF-37B7-A88B-28DF-83F74BABF4F9}"/>
          </ac:spMkLst>
        </pc:spChg>
        <pc:graphicFrameChg chg="add mod ord modGraphic">
          <ac:chgData name="Meador, Cody (DESE)" userId="2232b08f-2fa0-43d8-a26c-ca4706fb0b9e" providerId="ADAL" clId="{D8419DB7-A839-9848-8C9C-EC0F262BB6AD}" dt="2024-03-06T17:56:25.048" v="2277"/>
          <ac:graphicFrameMkLst>
            <pc:docMk/>
            <pc:sldMk cId="2680802962" sldId="612"/>
            <ac:graphicFrameMk id="4" creationId="{D624C3B3-2382-B240-5544-C69C1F6F4E28}"/>
          </ac:graphicFrameMkLst>
        </pc:graphicFrameChg>
      </pc:sldChg>
      <pc:sldChg chg="modSp new mod ord">
        <pc:chgData name="Meador, Cody (DESE)" userId="2232b08f-2fa0-43d8-a26c-ca4706fb0b9e" providerId="ADAL" clId="{D8419DB7-A839-9848-8C9C-EC0F262BB6AD}" dt="2024-03-06T18:01:07.888" v="2392" actId="13244"/>
        <pc:sldMkLst>
          <pc:docMk/>
          <pc:sldMk cId="2767662694" sldId="613"/>
        </pc:sldMkLst>
        <pc:spChg chg="mod">
          <ac:chgData name="Meador, Cody (DESE)" userId="2232b08f-2fa0-43d8-a26c-ca4706fb0b9e" providerId="ADAL" clId="{D8419DB7-A839-9848-8C9C-EC0F262BB6AD}" dt="2024-03-06T17:57:37.465" v="2329" actId="20577"/>
          <ac:spMkLst>
            <pc:docMk/>
            <pc:sldMk cId="2767662694" sldId="613"/>
            <ac:spMk id="2" creationId="{C7BB6A2A-AA8F-4E05-8C14-E449A689D6C3}"/>
          </ac:spMkLst>
        </pc:spChg>
        <pc:spChg chg="mod ord">
          <ac:chgData name="Meador, Cody (DESE)" userId="2232b08f-2fa0-43d8-a26c-ca4706fb0b9e" providerId="ADAL" clId="{D8419DB7-A839-9848-8C9C-EC0F262BB6AD}" dt="2024-03-06T18:01:07.888" v="2392" actId="13244"/>
          <ac:spMkLst>
            <pc:docMk/>
            <pc:sldMk cId="2767662694" sldId="613"/>
            <ac:spMk id="3" creationId="{DBA8824C-87D6-DA42-9D13-7B875DA3938F}"/>
          </ac:spMkLst>
        </pc:spChg>
      </pc:sldChg>
      <pc:sldChg chg="addSp delSp modSp new mod">
        <pc:chgData name="Meador, Cody (DESE)" userId="2232b08f-2fa0-43d8-a26c-ca4706fb0b9e" providerId="ADAL" clId="{D8419DB7-A839-9848-8C9C-EC0F262BB6AD}" dt="2024-03-06T18:01:18.839" v="2394" actId="13244"/>
        <pc:sldMkLst>
          <pc:docMk/>
          <pc:sldMk cId="502608152" sldId="614"/>
        </pc:sldMkLst>
        <pc:spChg chg="del">
          <ac:chgData name="Meador, Cody (DESE)" userId="2232b08f-2fa0-43d8-a26c-ca4706fb0b9e" providerId="ADAL" clId="{D8419DB7-A839-9848-8C9C-EC0F262BB6AD}" dt="2024-03-06T18:00:08.265" v="2389" actId="3680"/>
          <ac:spMkLst>
            <pc:docMk/>
            <pc:sldMk cId="502608152" sldId="614"/>
            <ac:spMk id="2" creationId="{64579308-6E4B-48B0-B01B-2EC4D7D900EA}"/>
          </ac:spMkLst>
        </pc:spChg>
        <pc:spChg chg="mod ord">
          <ac:chgData name="Meador, Cody (DESE)" userId="2232b08f-2fa0-43d8-a26c-ca4706fb0b9e" providerId="ADAL" clId="{D8419DB7-A839-9848-8C9C-EC0F262BB6AD}" dt="2024-03-06T18:01:18.839" v="2394" actId="13244"/>
          <ac:spMkLst>
            <pc:docMk/>
            <pc:sldMk cId="502608152" sldId="614"/>
            <ac:spMk id="3" creationId="{C438A4E7-3ACE-DC61-F99C-D6E70CA8A268}"/>
          </ac:spMkLst>
        </pc:spChg>
        <pc:graphicFrameChg chg="add mod ord modGraphic">
          <ac:chgData name="Meador, Cody (DESE)" userId="2232b08f-2fa0-43d8-a26c-ca4706fb0b9e" providerId="ADAL" clId="{D8419DB7-A839-9848-8C9C-EC0F262BB6AD}" dt="2024-03-06T18:00:49.582" v="2390"/>
          <ac:graphicFrameMkLst>
            <pc:docMk/>
            <pc:sldMk cId="502608152" sldId="614"/>
            <ac:graphicFrameMk id="4" creationId="{C2F7EAFF-B255-B4BB-620C-685D6046EE8C}"/>
          </ac:graphicFrameMkLst>
        </pc:graphicFrameChg>
      </pc:sldChg>
    </pc:docChg>
  </pc:docChgLst>
  <pc:docChgLst>
    <pc:chgData name="Meador, Cody (DESE)" userId="S::cody.meador@mass.gov::2232b08f-2fa0-43d8-a26c-ca4706fb0b9e" providerId="AD" clId="Web-{DAC7D066-E3FA-260C-1E20-7C6923E7446E}"/>
    <pc:docChg chg="modSld">
      <pc:chgData name="Meador, Cody (DESE)" userId="S::cody.meador@mass.gov::2232b08f-2fa0-43d8-a26c-ca4706fb0b9e" providerId="AD" clId="Web-{DAC7D066-E3FA-260C-1E20-7C6923E7446E}" dt="2024-03-05T19:59:01.321" v="2"/>
      <pc:docMkLst>
        <pc:docMk/>
      </pc:docMkLst>
      <pc:sldChg chg="delSp">
        <pc:chgData name="Meador, Cody (DESE)" userId="S::cody.meador@mass.gov::2232b08f-2fa0-43d8-a26c-ca4706fb0b9e" providerId="AD" clId="Web-{DAC7D066-E3FA-260C-1E20-7C6923E7446E}" dt="2024-03-05T19:59:01.321" v="2"/>
        <pc:sldMkLst>
          <pc:docMk/>
          <pc:sldMk cId="500433481" sldId="359"/>
        </pc:sldMkLst>
        <pc:spChg chg="del">
          <ac:chgData name="Meador, Cody (DESE)" userId="S::cody.meador@mass.gov::2232b08f-2fa0-43d8-a26c-ca4706fb0b9e" providerId="AD" clId="Web-{DAC7D066-E3FA-260C-1E20-7C6923E7446E}" dt="2024-03-05T19:59:01.321" v="2"/>
          <ac:spMkLst>
            <pc:docMk/>
            <pc:sldMk cId="500433481" sldId="359"/>
            <ac:spMk id="4" creationId="{3C9BB666-91C9-49FE-8251-8A55BD662A2B}"/>
          </ac:spMkLst>
        </pc:spChg>
      </pc:sldChg>
      <pc:sldChg chg="delSp">
        <pc:chgData name="Meador, Cody (DESE)" userId="S::cody.meador@mass.gov::2232b08f-2fa0-43d8-a26c-ca4706fb0b9e" providerId="AD" clId="Web-{DAC7D066-E3FA-260C-1E20-7C6923E7446E}" dt="2024-03-05T19:58:57.821" v="1"/>
        <pc:sldMkLst>
          <pc:docMk/>
          <pc:sldMk cId="1132057184" sldId="360"/>
        </pc:sldMkLst>
        <pc:spChg chg="del">
          <ac:chgData name="Meador, Cody (DESE)" userId="S::cody.meador@mass.gov::2232b08f-2fa0-43d8-a26c-ca4706fb0b9e" providerId="AD" clId="Web-{DAC7D066-E3FA-260C-1E20-7C6923E7446E}" dt="2024-03-05T19:58:57.821" v="1"/>
          <ac:spMkLst>
            <pc:docMk/>
            <pc:sldMk cId="1132057184" sldId="360"/>
            <ac:spMk id="4" creationId="{7B15E952-EDB0-4C36-97D6-1681CF365F22}"/>
          </ac:spMkLst>
        </pc:spChg>
      </pc:sldChg>
      <pc:sldChg chg="delSp">
        <pc:chgData name="Meador, Cody (DESE)" userId="S::cody.meador@mass.gov::2232b08f-2fa0-43d8-a26c-ca4706fb0b9e" providerId="AD" clId="Web-{DAC7D066-E3FA-260C-1E20-7C6923E7446E}" dt="2024-03-05T19:58:51.383" v="0"/>
        <pc:sldMkLst>
          <pc:docMk/>
          <pc:sldMk cId="1439466938" sldId="604"/>
        </pc:sldMkLst>
        <pc:spChg chg="del">
          <ac:chgData name="Meador, Cody (DESE)" userId="S::cody.meador@mass.gov::2232b08f-2fa0-43d8-a26c-ca4706fb0b9e" providerId="AD" clId="Web-{DAC7D066-E3FA-260C-1E20-7C6923E7446E}" dt="2024-03-05T19:58:51.383" v="0"/>
          <ac:spMkLst>
            <pc:docMk/>
            <pc:sldMk cId="1439466938" sldId="604"/>
            <ac:spMk id="4" creationId="{7B15E952-EDB0-4C36-97D6-1681CF365F22}"/>
          </ac:spMkLst>
        </pc:spChg>
      </pc:sldChg>
    </pc:docChg>
  </pc:docChgLst>
  <pc:docChgLst>
    <pc:chgData name="Meador, Cody (DESE)" userId="S::cody.meador@mass.gov::2232b08f-2fa0-43d8-a26c-ca4706fb0b9e" providerId="AD" clId="Web-{3B39F3D1-2CB8-EFA3-7951-CFF5A1A62DC2}"/>
    <pc:docChg chg="addSld delSld modSld sldOrd addSection delSection modSection">
      <pc:chgData name="Meador, Cody (DESE)" userId="S::cody.meador@mass.gov::2232b08f-2fa0-43d8-a26c-ca4706fb0b9e" providerId="AD" clId="Web-{3B39F3D1-2CB8-EFA3-7951-CFF5A1A62DC2}" dt="2024-03-05T19:42:46.967" v="220"/>
      <pc:docMkLst>
        <pc:docMk/>
      </pc:docMkLst>
      <pc:sldChg chg="addSp delSp modSp">
        <pc:chgData name="Meador, Cody (DESE)" userId="S::cody.meador@mass.gov::2232b08f-2fa0-43d8-a26c-ca4706fb0b9e" providerId="AD" clId="Web-{3B39F3D1-2CB8-EFA3-7951-CFF5A1A62DC2}" dt="2024-03-05T19:30:09.992" v="5"/>
        <pc:sldMkLst>
          <pc:docMk/>
          <pc:sldMk cId="500433481" sldId="359"/>
        </pc:sldMkLst>
        <pc:spChg chg="add del mod">
          <ac:chgData name="Meador, Cody (DESE)" userId="S::cody.meador@mass.gov::2232b08f-2fa0-43d8-a26c-ca4706fb0b9e" providerId="AD" clId="Web-{3B39F3D1-2CB8-EFA3-7951-CFF5A1A62DC2}" dt="2024-03-05T19:30:09.992" v="5"/>
          <ac:spMkLst>
            <pc:docMk/>
            <pc:sldMk cId="500433481" sldId="359"/>
            <ac:spMk id="5" creationId="{D677D555-E083-B4AA-D141-1455A50E0BCA}"/>
          </ac:spMkLst>
        </pc:spChg>
      </pc:sldChg>
      <pc:sldChg chg="del">
        <pc:chgData name="Meador, Cody (DESE)" userId="S::cody.meador@mass.gov::2232b08f-2fa0-43d8-a26c-ca4706fb0b9e" providerId="AD" clId="Web-{3B39F3D1-2CB8-EFA3-7951-CFF5A1A62DC2}" dt="2024-03-05T19:42:33.873" v="212"/>
        <pc:sldMkLst>
          <pc:docMk/>
          <pc:sldMk cId="436733570" sldId="544"/>
        </pc:sldMkLst>
      </pc:sldChg>
      <pc:sldChg chg="del">
        <pc:chgData name="Meador, Cody (DESE)" userId="S::cody.meador@mass.gov::2232b08f-2fa0-43d8-a26c-ca4706fb0b9e" providerId="AD" clId="Web-{3B39F3D1-2CB8-EFA3-7951-CFF5A1A62DC2}" dt="2024-03-05T19:41:00.544" v="166"/>
        <pc:sldMkLst>
          <pc:docMk/>
          <pc:sldMk cId="2394904369" sldId="568"/>
        </pc:sldMkLst>
      </pc:sldChg>
      <pc:sldChg chg="del">
        <pc:chgData name="Meador, Cody (DESE)" userId="S::cody.meador@mass.gov::2232b08f-2fa0-43d8-a26c-ca4706fb0b9e" providerId="AD" clId="Web-{3B39F3D1-2CB8-EFA3-7951-CFF5A1A62DC2}" dt="2024-03-05T19:42:34.795" v="214"/>
        <pc:sldMkLst>
          <pc:docMk/>
          <pc:sldMk cId="1916898281" sldId="579"/>
        </pc:sldMkLst>
      </pc:sldChg>
      <pc:sldChg chg="del">
        <pc:chgData name="Meador, Cody (DESE)" userId="S::cody.meador@mass.gov::2232b08f-2fa0-43d8-a26c-ca4706fb0b9e" providerId="AD" clId="Web-{3B39F3D1-2CB8-EFA3-7951-CFF5A1A62DC2}" dt="2024-03-05T19:42:36.639" v="215"/>
        <pc:sldMkLst>
          <pc:docMk/>
          <pc:sldMk cId="2989872848" sldId="581"/>
        </pc:sldMkLst>
      </pc:sldChg>
      <pc:sldChg chg="del">
        <pc:chgData name="Meador, Cody (DESE)" userId="S::cody.meador@mass.gov::2232b08f-2fa0-43d8-a26c-ca4706fb0b9e" providerId="AD" clId="Web-{3B39F3D1-2CB8-EFA3-7951-CFF5A1A62DC2}" dt="2024-03-05T19:42:37.201" v="216"/>
        <pc:sldMkLst>
          <pc:docMk/>
          <pc:sldMk cId="1956471332" sldId="582"/>
        </pc:sldMkLst>
      </pc:sldChg>
      <pc:sldChg chg="del">
        <pc:chgData name="Meador, Cody (DESE)" userId="S::cody.meador@mass.gov::2232b08f-2fa0-43d8-a26c-ca4706fb0b9e" providerId="AD" clId="Web-{3B39F3D1-2CB8-EFA3-7951-CFF5A1A62DC2}" dt="2024-03-05T19:42:37.858" v="217"/>
        <pc:sldMkLst>
          <pc:docMk/>
          <pc:sldMk cId="1231048389" sldId="583"/>
        </pc:sldMkLst>
      </pc:sldChg>
      <pc:sldChg chg="del">
        <pc:chgData name="Meador, Cody (DESE)" userId="S::cody.meador@mass.gov::2232b08f-2fa0-43d8-a26c-ca4706fb0b9e" providerId="AD" clId="Web-{3B39F3D1-2CB8-EFA3-7951-CFF5A1A62DC2}" dt="2024-03-05T19:42:13.092" v="204"/>
        <pc:sldMkLst>
          <pc:docMk/>
          <pc:sldMk cId="2204985606" sldId="586"/>
        </pc:sldMkLst>
      </pc:sldChg>
      <pc:sldChg chg="modSp ord">
        <pc:chgData name="Meador, Cody (DESE)" userId="S::cody.meador@mass.gov::2232b08f-2fa0-43d8-a26c-ca4706fb0b9e" providerId="AD" clId="Web-{3B39F3D1-2CB8-EFA3-7951-CFF5A1A62DC2}" dt="2024-03-05T19:41:56.014" v="203" actId="20577"/>
        <pc:sldMkLst>
          <pc:docMk/>
          <pc:sldMk cId="3650568628" sldId="587"/>
        </pc:sldMkLst>
        <pc:spChg chg="mod">
          <ac:chgData name="Meador, Cody (DESE)" userId="S::cody.meador@mass.gov::2232b08f-2fa0-43d8-a26c-ca4706fb0b9e" providerId="AD" clId="Web-{3B39F3D1-2CB8-EFA3-7951-CFF5A1A62DC2}" dt="2024-03-05T19:39:36.497" v="147" actId="20577"/>
          <ac:spMkLst>
            <pc:docMk/>
            <pc:sldMk cId="3650568628" sldId="587"/>
            <ac:spMk id="7" creationId="{ECCEAFAF-D137-630E-CD26-8121404641FE}"/>
          </ac:spMkLst>
        </pc:spChg>
        <pc:spChg chg="mod">
          <ac:chgData name="Meador, Cody (DESE)" userId="S::cody.meador@mass.gov::2232b08f-2fa0-43d8-a26c-ca4706fb0b9e" providerId="AD" clId="Web-{3B39F3D1-2CB8-EFA3-7951-CFF5A1A62DC2}" dt="2024-03-05T19:41:56.014" v="203" actId="20577"/>
          <ac:spMkLst>
            <pc:docMk/>
            <pc:sldMk cId="3650568628" sldId="587"/>
            <ac:spMk id="8" creationId="{BB025A8C-DB5E-5B28-3340-F4E6BBA0AE22}"/>
          </ac:spMkLst>
        </pc:spChg>
      </pc:sldChg>
      <pc:sldChg chg="del">
        <pc:chgData name="Meador, Cody (DESE)" userId="S::cody.meador@mass.gov::2232b08f-2fa0-43d8-a26c-ca4706fb0b9e" providerId="AD" clId="Web-{3B39F3D1-2CB8-EFA3-7951-CFF5A1A62DC2}" dt="2024-03-05T19:42:34.405" v="213"/>
        <pc:sldMkLst>
          <pc:docMk/>
          <pc:sldMk cId="4069197949" sldId="588"/>
        </pc:sldMkLst>
      </pc:sldChg>
      <pc:sldChg chg="del">
        <pc:chgData name="Meador, Cody (DESE)" userId="S::cody.meador@mass.gov::2232b08f-2fa0-43d8-a26c-ca4706fb0b9e" providerId="AD" clId="Web-{3B39F3D1-2CB8-EFA3-7951-CFF5A1A62DC2}" dt="2024-03-05T19:42:18.279" v="209"/>
        <pc:sldMkLst>
          <pc:docMk/>
          <pc:sldMk cId="3075956852" sldId="592"/>
        </pc:sldMkLst>
      </pc:sldChg>
      <pc:sldChg chg="del">
        <pc:chgData name="Meador, Cody (DESE)" userId="S::cody.meador@mass.gov::2232b08f-2fa0-43d8-a26c-ca4706fb0b9e" providerId="AD" clId="Web-{3B39F3D1-2CB8-EFA3-7951-CFF5A1A62DC2}" dt="2024-03-05T19:42:17.342" v="208"/>
        <pc:sldMkLst>
          <pc:docMk/>
          <pc:sldMk cId="3157991980" sldId="593"/>
        </pc:sldMkLst>
      </pc:sldChg>
      <pc:sldChg chg="del">
        <pc:chgData name="Meador, Cody (DESE)" userId="S::cody.meador@mass.gov::2232b08f-2fa0-43d8-a26c-ca4706fb0b9e" providerId="AD" clId="Web-{3B39F3D1-2CB8-EFA3-7951-CFF5A1A62DC2}" dt="2024-03-05T19:42:16.545" v="207"/>
        <pc:sldMkLst>
          <pc:docMk/>
          <pc:sldMk cId="1463913013" sldId="594"/>
        </pc:sldMkLst>
      </pc:sldChg>
      <pc:sldChg chg="del">
        <pc:chgData name="Meador, Cody (DESE)" userId="S::cody.meador@mass.gov::2232b08f-2fa0-43d8-a26c-ca4706fb0b9e" providerId="AD" clId="Web-{3B39F3D1-2CB8-EFA3-7951-CFF5A1A62DC2}" dt="2024-03-05T19:42:15.404" v="206"/>
        <pc:sldMkLst>
          <pc:docMk/>
          <pc:sldMk cId="2174374086" sldId="595"/>
        </pc:sldMkLst>
      </pc:sldChg>
      <pc:sldChg chg="del">
        <pc:chgData name="Meador, Cody (DESE)" userId="S::cody.meador@mass.gov::2232b08f-2fa0-43d8-a26c-ca4706fb0b9e" providerId="AD" clId="Web-{3B39F3D1-2CB8-EFA3-7951-CFF5A1A62DC2}" dt="2024-03-05T19:42:14.248" v="205"/>
        <pc:sldMkLst>
          <pc:docMk/>
          <pc:sldMk cId="2007665189" sldId="596"/>
        </pc:sldMkLst>
      </pc:sldChg>
      <pc:sldChg chg="addSp delSp modSp">
        <pc:chgData name="Meador, Cody (DESE)" userId="S::cody.meador@mass.gov::2232b08f-2fa0-43d8-a26c-ca4706fb0b9e" providerId="AD" clId="Web-{3B39F3D1-2CB8-EFA3-7951-CFF5A1A62DC2}" dt="2024-03-05T19:35:16.901" v="119" actId="1076"/>
        <pc:sldMkLst>
          <pc:docMk/>
          <pc:sldMk cId="370513312" sldId="597"/>
        </pc:sldMkLst>
        <pc:spChg chg="del">
          <ac:chgData name="Meador, Cody (DESE)" userId="S::cody.meador@mass.gov::2232b08f-2fa0-43d8-a26c-ca4706fb0b9e" providerId="AD" clId="Web-{3B39F3D1-2CB8-EFA3-7951-CFF5A1A62DC2}" dt="2024-03-05T19:35:03.823" v="117"/>
          <ac:spMkLst>
            <pc:docMk/>
            <pc:sldMk cId="370513312" sldId="597"/>
            <ac:spMk id="5" creationId="{68592088-90CE-0DF8-F50F-B0BF97B3D56E}"/>
          </ac:spMkLst>
        </pc:spChg>
        <pc:picChg chg="add mod">
          <ac:chgData name="Meador, Cody (DESE)" userId="S::cody.meador@mass.gov::2232b08f-2fa0-43d8-a26c-ca4706fb0b9e" providerId="AD" clId="Web-{3B39F3D1-2CB8-EFA3-7951-CFF5A1A62DC2}" dt="2024-03-05T19:35:16.901" v="119" actId="1076"/>
          <ac:picMkLst>
            <pc:docMk/>
            <pc:sldMk cId="370513312" sldId="597"/>
            <ac:picMk id="2" creationId="{B54BB2FF-DC9D-86FA-1588-B33994F11C71}"/>
          </ac:picMkLst>
        </pc:picChg>
      </pc:sldChg>
      <pc:sldChg chg="ord">
        <pc:chgData name="Meador, Cody (DESE)" userId="S::cody.meador@mass.gov::2232b08f-2fa0-43d8-a26c-ca4706fb0b9e" providerId="AD" clId="Web-{3B39F3D1-2CB8-EFA3-7951-CFF5A1A62DC2}" dt="2024-03-05T19:40:35.654" v="164"/>
        <pc:sldMkLst>
          <pc:docMk/>
          <pc:sldMk cId="3125628323" sldId="598"/>
        </pc:sldMkLst>
      </pc:sldChg>
      <pc:sldChg chg="ord">
        <pc:chgData name="Meador, Cody (DESE)" userId="S::cody.meador@mass.gov::2232b08f-2fa0-43d8-a26c-ca4706fb0b9e" providerId="AD" clId="Web-{3B39F3D1-2CB8-EFA3-7951-CFF5A1A62DC2}" dt="2024-03-05T19:40:36.779" v="165"/>
        <pc:sldMkLst>
          <pc:docMk/>
          <pc:sldMk cId="2574492624" sldId="599"/>
        </pc:sldMkLst>
      </pc:sldChg>
      <pc:sldChg chg="ord">
        <pc:chgData name="Meador, Cody (DESE)" userId="S::cody.meador@mass.gov::2232b08f-2fa0-43d8-a26c-ca4706fb0b9e" providerId="AD" clId="Web-{3B39F3D1-2CB8-EFA3-7951-CFF5A1A62DC2}" dt="2024-03-05T19:40:33.310" v="163"/>
        <pc:sldMkLst>
          <pc:docMk/>
          <pc:sldMk cId="2669114582" sldId="600"/>
        </pc:sldMkLst>
      </pc:sldChg>
      <pc:sldChg chg="ord">
        <pc:chgData name="Meador, Cody (DESE)" userId="S::cody.meador@mass.gov::2232b08f-2fa0-43d8-a26c-ca4706fb0b9e" providerId="AD" clId="Web-{3B39F3D1-2CB8-EFA3-7951-CFF5A1A62DC2}" dt="2024-03-05T19:38:49.871" v="139"/>
        <pc:sldMkLst>
          <pc:docMk/>
          <pc:sldMk cId="3906571621" sldId="601"/>
        </pc:sldMkLst>
      </pc:sldChg>
      <pc:sldChg chg="delSp ord">
        <pc:chgData name="Meador, Cody (DESE)" userId="S::cody.meador@mass.gov::2232b08f-2fa0-43d8-a26c-ca4706fb0b9e" providerId="AD" clId="Web-{3B39F3D1-2CB8-EFA3-7951-CFF5A1A62DC2}" dt="2024-03-05T19:38:51.153" v="140"/>
        <pc:sldMkLst>
          <pc:docMk/>
          <pc:sldMk cId="1631190026" sldId="602"/>
        </pc:sldMkLst>
        <pc:picChg chg="del">
          <ac:chgData name="Meador, Cody (DESE)" userId="S::cody.meador@mass.gov::2232b08f-2fa0-43d8-a26c-ca4706fb0b9e" providerId="AD" clId="Web-{3B39F3D1-2CB8-EFA3-7951-CFF5A1A62DC2}" dt="2024-03-05T19:38:43.199" v="138"/>
          <ac:picMkLst>
            <pc:docMk/>
            <pc:sldMk cId="1631190026" sldId="602"/>
            <ac:picMk id="5" creationId="{12C2BEC6-40B8-5C6C-1CE7-50463DBD69D0}"/>
          </ac:picMkLst>
        </pc:picChg>
      </pc:sldChg>
      <pc:sldChg chg="del">
        <pc:chgData name="Meador, Cody (DESE)" userId="S::cody.meador@mass.gov::2232b08f-2fa0-43d8-a26c-ca4706fb0b9e" providerId="AD" clId="Web-{3B39F3D1-2CB8-EFA3-7951-CFF5A1A62DC2}" dt="2024-03-05T19:41:05.810" v="167"/>
        <pc:sldMkLst>
          <pc:docMk/>
          <pc:sldMk cId="3100319263" sldId="603"/>
        </pc:sldMkLst>
      </pc:sldChg>
      <pc:sldChg chg="new del">
        <pc:chgData name="Meador, Cody (DESE)" userId="S::cody.meador@mass.gov::2232b08f-2fa0-43d8-a26c-ca4706fb0b9e" providerId="AD" clId="Web-{3B39F3D1-2CB8-EFA3-7951-CFF5A1A62DC2}" dt="2024-03-05T19:30:03.351" v="1"/>
        <pc:sldMkLst>
          <pc:docMk/>
          <pc:sldMk cId="1194832339" sldId="604"/>
        </pc:sldMkLst>
      </pc:sldChg>
      <pc:sldChg chg="modSp add replId">
        <pc:chgData name="Meador, Cody (DESE)" userId="S::cody.meador@mass.gov::2232b08f-2fa0-43d8-a26c-ca4706fb0b9e" providerId="AD" clId="Web-{3B39F3D1-2CB8-EFA3-7951-CFF5A1A62DC2}" dt="2024-03-05T19:34:19.994" v="116" actId="20577"/>
        <pc:sldMkLst>
          <pc:docMk/>
          <pc:sldMk cId="1439466938" sldId="604"/>
        </pc:sldMkLst>
        <pc:spChg chg="mod">
          <ac:chgData name="Meador, Cody (DESE)" userId="S::cody.meador@mass.gov::2232b08f-2fa0-43d8-a26c-ca4706fb0b9e" providerId="AD" clId="Web-{3B39F3D1-2CB8-EFA3-7951-CFF5A1A62DC2}" dt="2024-03-05T19:34:19.994" v="116" actId="20577"/>
          <ac:spMkLst>
            <pc:docMk/>
            <pc:sldMk cId="1439466938" sldId="604"/>
            <ac:spMk id="3" creationId="{F0E46290-07B6-4EBB-814A-2CFED0E516E8}"/>
          </ac:spMkLst>
        </pc:spChg>
      </pc:sldChg>
      <pc:sldChg chg="modSp add ord replId">
        <pc:chgData name="Meador, Cody (DESE)" userId="S::cody.meador@mass.gov::2232b08f-2fa0-43d8-a26c-ca4706fb0b9e" providerId="AD" clId="Web-{3B39F3D1-2CB8-EFA3-7951-CFF5A1A62DC2}" dt="2024-03-05T19:38:24.387" v="137"/>
        <pc:sldMkLst>
          <pc:docMk/>
          <pc:sldMk cId="3584365377" sldId="605"/>
        </pc:sldMkLst>
        <pc:spChg chg="mod">
          <ac:chgData name="Meador, Cody (DESE)" userId="S::cody.meador@mass.gov::2232b08f-2fa0-43d8-a26c-ca4706fb0b9e" providerId="AD" clId="Web-{3B39F3D1-2CB8-EFA3-7951-CFF5A1A62DC2}" dt="2024-03-05T19:37:31.214" v="132" actId="20577"/>
          <ac:spMkLst>
            <pc:docMk/>
            <pc:sldMk cId="3584365377" sldId="605"/>
            <ac:spMk id="2" creationId="{645CF052-EBE3-A422-968D-D4A64FDDAA63}"/>
          </ac:spMkLst>
        </pc:spChg>
      </pc:sldChg>
      <pc:sldChg chg="new del ord">
        <pc:chgData name="Meador, Cody (DESE)" userId="S::cody.meador@mass.gov::2232b08f-2fa0-43d8-a26c-ca4706fb0b9e" providerId="AD" clId="Web-{3B39F3D1-2CB8-EFA3-7951-CFF5A1A62DC2}" dt="2024-03-05T19:35:49.042" v="123"/>
        <pc:sldMkLst>
          <pc:docMk/>
          <pc:sldMk cId="3966111320" sldId="605"/>
        </pc:sldMkLst>
      </pc:sldChg>
      <pc:sldChg chg="new del">
        <pc:chgData name="Meador, Cody (DESE)" userId="S::cody.meador@mass.gov::2232b08f-2fa0-43d8-a26c-ca4706fb0b9e" providerId="AD" clId="Web-{3B39F3D1-2CB8-EFA3-7951-CFF5A1A62DC2}" dt="2024-03-05T19:36:14.729" v="124"/>
        <pc:sldMkLst>
          <pc:docMk/>
          <pc:sldMk cId="1265292294" sldId="606"/>
        </pc:sldMkLst>
      </pc:sldChg>
      <pc:sldChg chg="modSp add ord replId">
        <pc:chgData name="Meador, Cody (DESE)" userId="S::cody.meador@mass.gov::2232b08f-2fa0-43d8-a26c-ca4706fb0b9e" providerId="AD" clId="Web-{3B39F3D1-2CB8-EFA3-7951-CFF5A1A62DC2}" dt="2024-03-05T19:40:29.450" v="161"/>
        <pc:sldMkLst>
          <pc:docMk/>
          <pc:sldMk cId="3180913099" sldId="606"/>
        </pc:sldMkLst>
        <pc:spChg chg="mod">
          <ac:chgData name="Meador, Cody (DESE)" userId="S::cody.meador@mass.gov::2232b08f-2fa0-43d8-a26c-ca4706fb0b9e" providerId="AD" clId="Web-{3B39F3D1-2CB8-EFA3-7951-CFF5A1A62DC2}" dt="2024-03-05T19:40:21.794" v="159" actId="20577"/>
          <ac:spMkLst>
            <pc:docMk/>
            <pc:sldMk cId="3180913099" sldId="606"/>
            <ac:spMk id="2" creationId="{645CF052-EBE3-A422-968D-D4A64FDDAA63}"/>
          </ac:spMkLst>
        </pc:spChg>
      </pc:sldChg>
    </pc:docChg>
  </pc:docChgLst>
  <pc:docChgLst>
    <pc:chgData name="Meador, Cody (DESE)" userId="S::cody.meador@mass.gov::2232b08f-2fa0-43d8-a26c-ca4706fb0b9e" providerId="AD" clId="Web-{E3578AB3-7B0E-19C4-F0D8-4E48D2DBA564}"/>
    <pc:docChg chg="sldOrd delSection modSection">
      <pc:chgData name="Meador, Cody (DESE)" userId="S::cody.meador@mass.gov::2232b08f-2fa0-43d8-a26c-ca4706fb0b9e" providerId="AD" clId="Web-{E3578AB3-7B0E-19C4-F0D8-4E48D2DBA564}" dt="2024-03-05T19:57:19.278" v="19"/>
      <pc:docMkLst>
        <pc:docMk/>
      </pc:docMkLst>
      <pc:sldChg chg="ord">
        <pc:chgData name="Meador, Cody (DESE)" userId="S::cody.meador@mass.gov::2232b08f-2fa0-43d8-a26c-ca4706fb0b9e" providerId="AD" clId="Web-{E3578AB3-7B0E-19C4-F0D8-4E48D2DBA564}" dt="2024-03-05T19:53:24.711" v="12"/>
        <pc:sldMkLst>
          <pc:docMk/>
          <pc:sldMk cId="500433481" sldId="359"/>
        </pc:sldMkLst>
      </pc:sldChg>
      <pc:sldChg chg="ord">
        <pc:chgData name="Meador, Cody (DESE)" userId="S::cody.meador@mass.gov::2232b08f-2fa0-43d8-a26c-ca4706fb0b9e" providerId="AD" clId="Web-{E3578AB3-7B0E-19C4-F0D8-4E48D2DBA564}" dt="2024-03-05T19:57:15.262" v="17"/>
        <pc:sldMkLst>
          <pc:docMk/>
          <pc:sldMk cId="3421937044" sldId="554"/>
        </pc:sldMkLst>
      </pc:sldChg>
      <pc:sldChg chg="ord">
        <pc:chgData name="Meador, Cody (DESE)" userId="S::cody.meador@mass.gov::2232b08f-2fa0-43d8-a26c-ca4706fb0b9e" providerId="AD" clId="Web-{E3578AB3-7B0E-19C4-F0D8-4E48D2DBA564}" dt="2024-03-05T19:57:15.262" v="18"/>
        <pc:sldMkLst>
          <pc:docMk/>
          <pc:sldMk cId="107171652" sldId="567"/>
        </pc:sldMkLst>
      </pc:sldChg>
      <pc:sldChg chg="ord">
        <pc:chgData name="Meador, Cody (DESE)" userId="S::cody.meador@mass.gov::2232b08f-2fa0-43d8-a26c-ca4706fb0b9e" providerId="AD" clId="Web-{E3578AB3-7B0E-19C4-F0D8-4E48D2DBA564}" dt="2024-03-05T19:57:15.262" v="16"/>
        <pc:sldMkLst>
          <pc:docMk/>
          <pc:sldMk cId="1838311995" sldId="569"/>
        </pc:sldMkLst>
      </pc:sldChg>
      <pc:sldChg chg="ord">
        <pc:chgData name="Meador, Cody (DESE)" userId="S::cody.meador@mass.gov::2232b08f-2fa0-43d8-a26c-ca4706fb0b9e" providerId="AD" clId="Web-{E3578AB3-7B0E-19C4-F0D8-4E48D2DBA564}" dt="2024-03-05T19:52:29.756" v="1"/>
        <pc:sldMkLst>
          <pc:docMk/>
          <pc:sldMk cId="736085089" sldId="584"/>
        </pc:sldMkLst>
      </pc:sldChg>
      <pc:sldChg chg="ord">
        <pc:chgData name="Meador, Cody (DESE)" userId="S::cody.meador@mass.gov::2232b08f-2fa0-43d8-a26c-ca4706fb0b9e" providerId="AD" clId="Web-{E3578AB3-7B0E-19C4-F0D8-4E48D2DBA564}" dt="2024-03-05T19:52:43.835" v="4"/>
        <pc:sldMkLst>
          <pc:docMk/>
          <pc:sldMk cId="2950194753" sldId="585"/>
        </pc:sldMkLst>
      </pc:sldChg>
      <pc:sldChg chg="ord">
        <pc:chgData name="Meador, Cody (DESE)" userId="S::cody.meador@mass.gov::2232b08f-2fa0-43d8-a26c-ca4706fb0b9e" providerId="AD" clId="Web-{E3578AB3-7B0E-19C4-F0D8-4E48D2DBA564}" dt="2024-03-05T19:53:01.460" v="7"/>
        <pc:sldMkLst>
          <pc:docMk/>
          <pc:sldMk cId="4124071515" sldId="589"/>
        </pc:sldMkLst>
      </pc:sldChg>
      <pc:sldChg chg="ord">
        <pc:chgData name="Meador, Cody (DESE)" userId="S::cody.meador@mass.gov::2232b08f-2fa0-43d8-a26c-ca4706fb0b9e" providerId="AD" clId="Web-{E3578AB3-7B0E-19C4-F0D8-4E48D2DBA564}" dt="2024-03-05T19:52:53.882" v="5"/>
        <pc:sldMkLst>
          <pc:docMk/>
          <pc:sldMk cId="2301699921" sldId="590"/>
        </pc:sldMkLst>
      </pc:sldChg>
      <pc:sldChg chg="ord">
        <pc:chgData name="Meador, Cody (DESE)" userId="S::cody.meador@mass.gov::2232b08f-2fa0-43d8-a26c-ca4706fb0b9e" providerId="AD" clId="Web-{E3578AB3-7B0E-19C4-F0D8-4E48D2DBA564}" dt="2024-03-05T19:52:59.819" v="6"/>
        <pc:sldMkLst>
          <pc:docMk/>
          <pc:sldMk cId="785360490" sldId="59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062D1-F3DC-4263-8BAD-BEAE4CA9605A}" type="doc">
      <dgm:prSet loTypeId="urn:microsoft.com/office/officeart/2005/8/layout/vList5" loCatId="list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94F02E-84DA-488A-8233-C757AB16D772}">
      <dgm:prSet/>
      <dgm:spPr/>
      <dgm:t>
        <a:bodyPr/>
        <a:lstStyle/>
        <a:p>
          <a:pPr rtl="0"/>
          <a:r>
            <a:rPr lang="en-US">
              <a:latin typeface="Segoe UI Semibold"/>
            </a:rPr>
            <a:t>Learning experiences </a:t>
          </a:r>
          <a:endParaRPr lang="en-US"/>
        </a:p>
      </dgm:t>
    </dgm:pt>
    <dgm:pt modelId="{06C393C3-8ABB-4802-83D7-7E0091D17BD0}" type="parTrans" cxnId="{702F5C51-21EC-4524-8DD4-5907AC845585}">
      <dgm:prSet/>
      <dgm:spPr/>
      <dgm:t>
        <a:bodyPr/>
        <a:lstStyle/>
        <a:p>
          <a:endParaRPr lang="en-US"/>
        </a:p>
      </dgm:t>
    </dgm:pt>
    <dgm:pt modelId="{E5073497-CC86-41C3-8312-AF5256B79519}" type="sibTrans" cxnId="{702F5C51-21EC-4524-8DD4-5907AC845585}">
      <dgm:prSet/>
      <dgm:spPr/>
      <dgm:t>
        <a:bodyPr/>
        <a:lstStyle/>
        <a:p>
          <a:endParaRPr lang="en-US"/>
        </a:p>
      </dgm:t>
    </dgm:pt>
    <dgm:pt modelId="{813CD3F1-0C67-4EF6-AF87-6B2D96B21023}">
      <dgm:prSet phldr="0"/>
      <dgm:spPr/>
      <dgm:t>
        <a:bodyPr/>
        <a:lstStyle/>
        <a:p>
          <a:pPr rtl="0"/>
          <a:r>
            <a:rPr lang="en-US">
              <a:latin typeface="Segoe UI Semibold"/>
            </a:rPr>
            <a:t>Individualized supports</a:t>
          </a:r>
        </a:p>
      </dgm:t>
    </dgm:pt>
    <dgm:pt modelId="{163BC360-CAB2-4FEF-A3E2-45FFFF29C155}" type="parTrans" cxnId="{91C6CBC9-268F-4B70-BC7B-049DABCFB6B7}">
      <dgm:prSet/>
      <dgm:spPr/>
      <dgm:t>
        <a:bodyPr/>
        <a:lstStyle/>
        <a:p>
          <a:endParaRPr lang="en-US"/>
        </a:p>
      </dgm:t>
    </dgm:pt>
    <dgm:pt modelId="{DB4B8CDA-9818-41DB-9379-F6B8C409B128}" type="sibTrans" cxnId="{91C6CBC9-268F-4B70-BC7B-049DABCFB6B7}">
      <dgm:prSet/>
      <dgm:spPr/>
      <dgm:t>
        <a:bodyPr/>
        <a:lstStyle/>
        <a:p>
          <a:endParaRPr lang="en-US"/>
        </a:p>
      </dgm:t>
    </dgm:pt>
    <dgm:pt modelId="{F2C021AD-CFDA-4326-92BF-3C3C8AF7BA65}">
      <dgm:prSet phldr="0" custT="1"/>
      <dgm:spPr/>
      <dgm:t>
        <a:bodyPr/>
        <a:lstStyle/>
        <a:p>
          <a:pPr rtl="0"/>
          <a:endParaRPr lang="en-US" sz="1600">
            <a:latin typeface="Segoe UI Semibold"/>
          </a:endParaRPr>
        </a:p>
      </dgm:t>
    </dgm:pt>
    <dgm:pt modelId="{CABDA3CF-5DDC-4D70-9A6A-501E5B2FE304}" type="parTrans" cxnId="{E6E467A3-9B00-4BA2-95FC-8CA0947D05DF}">
      <dgm:prSet/>
      <dgm:spPr/>
      <dgm:t>
        <a:bodyPr/>
        <a:lstStyle/>
        <a:p>
          <a:endParaRPr lang="en-US"/>
        </a:p>
      </dgm:t>
    </dgm:pt>
    <dgm:pt modelId="{FE5A694F-9A5D-43ED-8462-8528C1B6F6B7}" type="sibTrans" cxnId="{E6E467A3-9B00-4BA2-95FC-8CA0947D05DF}">
      <dgm:prSet/>
      <dgm:spPr/>
      <dgm:t>
        <a:bodyPr/>
        <a:lstStyle/>
        <a:p>
          <a:endParaRPr lang="en-US"/>
        </a:p>
      </dgm:t>
    </dgm:pt>
    <dgm:pt modelId="{F1665EAF-200B-4642-8060-35F2BFE264B6}">
      <dgm:prSet phldr="0" custT="1"/>
      <dgm:spPr/>
      <dgm:t>
        <a:bodyPr/>
        <a:lstStyle/>
        <a:p>
          <a:pPr rtl="0"/>
          <a:r>
            <a:rPr lang="en-US" sz="1600">
              <a:latin typeface="Segoe UI Semibold"/>
            </a:rPr>
            <a:t>Enable students to excel at grade level and beyond</a:t>
          </a:r>
        </a:p>
      </dgm:t>
    </dgm:pt>
    <dgm:pt modelId="{FA43F632-8684-4E04-97E7-9E1CB9F61882}" type="parTrans" cxnId="{C39CFD7A-AE50-4592-84B8-E15AFA762C46}">
      <dgm:prSet/>
      <dgm:spPr/>
      <dgm:t>
        <a:bodyPr/>
        <a:lstStyle/>
        <a:p>
          <a:endParaRPr lang="en-US"/>
        </a:p>
      </dgm:t>
    </dgm:pt>
    <dgm:pt modelId="{390F6B6C-7881-4A23-80B0-00034D83FFE5}" type="sibTrans" cxnId="{C39CFD7A-AE50-4592-84B8-E15AFA762C46}">
      <dgm:prSet/>
      <dgm:spPr/>
      <dgm:t>
        <a:bodyPr/>
        <a:lstStyle/>
        <a:p>
          <a:endParaRPr lang="en-US"/>
        </a:p>
      </dgm:t>
    </dgm:pt>
    <dgm:pt modelId="{9D2F1245-0B8C-4729-9C8E-AEA6AF8C9C28}">
      <dgm:prSet phldr="0" custT="1"/>
      <dgm:spPr/>
      <dgm:t>
        <a:bodyPr/>
        <a:lstStyle/>
        <a:p>
          <a:pPr rtl="0"/>
          <a:r>
            <a:rPr lang="en-US" sz="1600" b="1">
              <a:latin typeface="Segoe UI Semibold"/>
            </a:rPr>
            <a:t>Are relevant, real-world and interactive</a:t>
          </a:r>
        </a:p>
      </dgm:t>
    </dgm:pt>
    <dgm:pt modelId="{935CC867-93F4-4748-A214-97F67CDE4D1C}" type="parTrans" cxnId="{D79EFF83-ECE1-45AA-B4AD-29F02E445669}">
      <dgm:prSet/>
      <dgm:spPr/>
      <dgm:t>
        <a:bodyPr/>
        <a:lstStyle/>
        <a:p>
          <a:endParaRPr lang="en-US"/>
        </a:p>
      </dgm:t>
    </dgm:pt>
    <dgm:pt modelId="{DC07AFA7-58AF-46AD-B735-A2D40C4C7A6F}" type="sibTrans" cxnId="{D79EFF83-ECE1-45AA-B4AD-29F02E445669}">
      <dgm:prSet/>
      <dgm:spPr/>
      <dgm:t>
        <a:bodyPr/>
        <a:lstStyle/>
        <a:p>
          <a:endParaRPr lang="en-US"/>
        </a:p>
      </dgm:t>
    </dgm:pt>
    <dgm:pt modelId="{7FA09CBD-794A-4593-90A4-D19EFC5531BF}">
      <dgm:prSet phldr="0" custT="1"/>
      <dgm:spPr/>
      <dgm:t>
        <a:bodyPr/>
        <a:lstStyle/>
        <a:p>
          <a:pPr rtl="0"/>
          <a:r>
            <a:rPr lang="en-US" sz="1600" dirty="0">
              <a:latin typeface="Segoe UI Semibold"/>
            </a:rPr>
            <a:t>Are known and valued</a:t>
          </a:r>
          <a:endParaRPr lang="en-US" sz="1600" dirty="0"/>
        </a:p>
      </dgm:t>
    </dgm:pt>
    <dgm:pt modelId="{DD1242A7-B1D5-42F1-AEB8-5C1146A98A08}" type="parTrans" cxnId="{5128FC6E-1BCD-4513-B3A3-06989F66DBB3}">
      <dgm:prSet/>
      <dgm:spPr/>
      <dgm:t>
        <a:bodyPr/>
        <a:lstStyle/>
        <a:p>
          <a:endParaRPr lang="en-US"/>
        </a:p>
      </dgm:t>
    </dgm:pt>
    <dgm:pt modelId="{15AE3407-E5E5-4D7B-9ED5-81EE2AAFD8FC}" type="sibTrans" cxnId="{5128FC6E-1BCD-4513-B3A3-06989F66DBB3}">
      <dgm:prSet/>
      <dgm:spPr/>
      <dgm:t>
        <a:bodyPr/>
        <a:lstStyle/>
        <a:p>
          <a:endParaRPr lang="en-US"/>
        </a:p>
      </dgm:t>
    </dgm:pt>
    <dgm:pt modelId="{12EC3B2D-F98E-4846-8061-8B163FF513D5}">
      <dgm:prSet phldr="0"/>
      <dgm:spPr/>
      <dgm:t>
        <a:bodyPr/>
        <a:lstStyle/>
        <a:p>
          <a:pPr rtl="0"/>
          <a:r>
            <a:rPr lang="en-US" dirty="0">
              <a:latin typeface="Segoe UI Semibold"/>
            </a:rPr>
            <a:t>All students</a:t>
          </a:r>
          <a:endParaRPr lang="en-US" dirty="0"/>
        </a:p>
      </dgm:t>
    </dgm:pt>
    <dgm:pt modelId="{A8DABF0D-61DC-4657-9657-2F33FCB7ABF1}" type="parTrans" cxnId="{3BB2D53B-0A8D-41B0-803E-EA65CCFE2310}">
      <dgm:prSet/>
      <dgm:spPr/>
      <dgm:t>
        <a:bodyPr/>
        <a:lstStyle/>
        <a:p>
          <a:endParaRPr lang="en-US"/>
        </a:p>
      </dgm:t>
    </dgm:pt>
    <dgm:pt modelId="{69DA7ADC-7557-4C30-8AC8-63BEC6EDA9A9}" type="sibTrans" cxnId="{3BB2D53B-0A8D-41B0-803E-EA65CCFE2310}">
      <dgm:prSet/>
      <dgm:spPr/>
      <dgm:t>
        <a:bodyPr/>
        <a:lstStyle/>
        <a:p>
          <a:endParaRPr lang="en-US"/>
        </a:p>
      </dgm:t>
    </dgm:pt>
    <dgm:pt modelId="{BC7D68AB-5F7E-420E-AC2E-2191FA48BFDD}" type="pres">
      <dgm:prSet presAssocID="{95D062D1-F3DC-4263-8BAD-BEAE4CA9605A}" presName="Name0" presStyleCnt="0">
        <dgm:presLayoutVars>
          <dgm:dir/>
          <dgm:animLvl val="lvl"/>
          <dgm:resizeHandles val="exact"/>
        </dgm:presLayoutVars>
      </dgm:prSet>
      <dgm:spPr/>
    </dgm:pt>
    <dgm:pt modelId="{0EEE1D3B-39F7-4353-B367-34CB4B76A6F7}" type="pres">
      <dgm:prSet presAssocID="{12EC3B2D-F98E-4846-8061-8B163FF513D5}" presName="linNode" presStyleCnt="0"/>
      <dgm:spPr/>
    </dgm:pt>
    <dgm:pt modelId="{C625CF21-C0CE-427C-856C-6DE7A8B33D8A}" type="pres">
      <dgm:prSet presAssocID="{12EC3B2D-F98E-4846-8061-8B163FF513D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E6BA565F-CD1D-4E57-91BF-B572B93D1BBF}" type="pres">
      <dgm:prSet presAssocID="{12EC3B2D-F98E-4846-8061-8B163FF513D5}" presName="descendantText" presStyleLbl="alignAccFollowNode1" presStyleIdx="0" presStyleCnt="3">
        <dgm:presLayoutVars>
          <dgm:bulletEnabled val="1"/>
        </dgm:presLayoutVars>
      </dgm:prSet>
      <dgm:spPr/>
    </dgm:pt>
    <dgm:pt modelId="{7BA36A3C-646E-4DF4-ADAA-EE3F3F6271E9}" type="pres">
      <dgm:prSet presAssocID="{69DA7ADC-7557-4C30-8AC8-63BEC6EDA9A9}" presName="sp" presStyleCnt="0"/>
      <dgm:spPr/>
    </dgm:pt>
    <dgm:pt modelId="{78FC027B-396B-45D7-96BB-28FADC408A83}" type="pres">
      <dgm:prSet presAssocID="{1F94F02E-84DA-488A-8233-C757AB16D772}" presName="linNode" presStyleCnt="0"/>
      <dgm:spPr/>
    </dgm:pt>
    <dgm:pt modelId="{24CED813-7888-430C-AFDB-9D3A24B568CB}" type="pres">
      <dgm:prSet presAssocID="{1F94F02E-84DA-488A-8233-C757AB16D77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22C5200A-4F3E-413A-A0C2-5E5FE3F5BD79}" type="pres">
      <dgm:prSet presAssocID="{1F94F02E-84DA-488A-8233-C757AB16D772}" presName="descendantText" presStyleLbl="alignAccFollowNode1" presStyleIdx="1" presStyleCnt="3">
        <dgm:presLayoutVars>
          <dgm:bulletEnabled val="1"/>
        </dgm:presLayoutVars>
      </dgm:prSet>
      <dgm:spPr/>
    </dgm:pt>
    <dgm:pt modelId="{28BAB816-DAC9-45AE-9F98-2D99E47FD901}" type="pres">
      <dgm:prSet presAssocID="{E5073497-CC86-41C3-8312-AF5256B79519}" presName="sp" presStyleCnt="0"/>
      <dgm:spPr/>
    </dgm:pt>
    <dgm:pt modelId="{7FB7B089-7F69-425B-93C1-2933BB6F0CB5}" type="pres">
      <dgm:prSet presAssocID="{813CD3F1-0C67-4EF6-AF87-6B2D96B21023}" presName="linNode" presStyleCnt="0"/>
      <dgm:spPr/>
    </dgm:pt>
    <dgm:pt modelId="{BEF76E51-4B0A-4CD7-8E87-ACA209BCE8EA}" type="pres">
      <dgm:prSet presAssocID="{813CD3F1-0C67-4EF6-AF87-6B2D96B21023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8523046-28B0-4CA5-BB43-DD387BCF65C6}" type="pres">
      <dgm:prSet presAssocID="{813CD3F1-0C67-4EF6-AF87-6B2D96B21023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6EE77D1F-DEB8-41FE-8220-C6C804A2771A}" type="presOf" srcId="{9D2F1245-0B8C-4729-9C8E-AEA6AF8C9C28}" destId="{22C5200A-4F3E-413A-A0C2-5E5FE3F5BD79}" srcOrd="0" destOrd="0" presId="urn:microsoft.com/office/officeart/2005/8/layout/vList5"/>
    <dgm:cxn modelId="{B24AFB27-ADE4-4A78-80EE-65C0259522CA}" type="presOf" srcId="{F2C021AD-CFDA-4326-92BF-3C3C8AF7BA65}" destId="{48523046-28B0-4CA5-BB43-DD387BCF65C6}" srcOrd="0" destOrd="1" presId="urn:microsoft.com/office/officeart/2005/8/layout/vList5"/>
    <dgm:cxn modelId="{3BB2D53B-0A8D-41B0-803E-EA65CCFE2310}" srcId="{95D062D1-F3DC-4263-8BAD-BEAE4CA9605A}" destId="{12EC3B2D-F98E-4846-8061-8B163FF513D5}" srcOrd="0" destOrd="0" parTransId="{A8DABF0D-61DC-4657-9657-2F33FCB7ABF1}" sibTransId="{69DA7ADC-7557-4C30-8AC8-63BEC6EDA9A9}"/>
    <dgm:cxn modelId="{2361DF3B-FF00-4E8C-A1AC-E52BE25A20AB}" type="presOf" srcId="{95D062D1-F3DC-4263-8BAD-BEAE4CA9605A}" destId="{BC7D68AB-5F7E-420E-AC2E-2191FA48BFDD}" srcOrd="0" destOrd="0" presId="urn:microsoft.com/office/officeart/2005/8/layout/vList5"/>
    <dgm:cxn modelId="{AE78505D-3AC9-4D9F-A37C-FD3F6AA64AC1}" type="presOf" srcId="{F1665EAF-200B-4642-8060-35F2BFE264B6}" destId="{48523046-28B0-4CA5-BB43-DD387BCF65C6}" srcOrd="0" destOrd="0" presId="urn:microsoft.com/office/officeart/2005/8/layout/vList5"/>
    <dgm:cxn modelId="{5128FC6E-1BCD-4513-B3A3-06989F66DBB3}" srcId="{12EC3B2D-F98E-4846-8061-8B163FF513D5}" destId="{7FA09CBD-794A-4593-90A4-D19EFC5531BF}" srcOrd="0" destOrd="0" parTransId="{DD1242A7-B1D5-42F1-AEB8-5C1146A98A08}" sibTransId="{15AE3407-E5E5-4D7B-9ED5-81EE2AAFD8FC}"/>
    <dgm:cxn modelId="{702F5C51-21EC-4524-8DD4-5907AC845585}" srcId="{95D062D1-F3DC-4263-8BAD-BEAE4CA9605A}" destId="{1F94F02E-84DA-488A-8233-C757AB16D772}" srcOrd="1" destOrd="0" parTransId="{06C393C3-8ABB-4802-83D7-7E0091D17BD0}" sibTransId="{E5073497-CC86-41C3-8312-AF5256B79519}"/>
    <dgm:cxn modelId="{C39CFD7A-AE50-4592-84B8-E15AFA762C46}" srcId="{813CD3F1-0C67-4EF6-AF87-6B2D96B21023}" destId="{F1665EAF-200B-4642-8060-35F2BFE264B6}" srcOrd="0" destOrd="0" parTransId="{FA43F632-8684-4E04-97E7-9E1CB9F61882}" sibTransId="{390F6B6C-7881-4A23-80B0-00034D83FFE5}"/>
    <dgm:cxn modelId="{844E3D7D-74A8-4181-B8A7-A81911B5DB4B}" type="presOf" srcId="{813CD3F1-0C67-4EF6-AF87-6B2D96B21023}" destId="{BEF76E51-4B0A-4CD7-8E87-ACA209BCE8EA}" srcOrd="0" destOrd="0" presId="urn:microsoft.com/office/officeart/2005/8/layout/vList5"/>
    <dgm:cxn modelId="{D79EFF83-ECE1-45AA-B4AD-29F02E445669}" srcId="{1F94F02E-84DA-488A-8233-C757AB16D772}" destId="{9D2F1245-0B8C-4729-9C8E-AEA6AF8C9C28}" srcOrd="0" destOrd="0" parTransId="{935CC867-93F4-4748-A214-97F67CDE4D1C}" sibTransId="{DC07AFA7-58AF-46AD-B735-A2D40C4C7A6F}"/>
    <dgm:cxn modelId="{656C2397-147F-4EBD-B8DE-C7727C7A740C}" type="presOf" srcId="{1F94F02E-84DA-488A-8233-C757AB16D772}" destId="{24CED813-7888-430C-AFDB-9D3A24B568CB}" srcOrd="0" destOrd="0" presId="urn:microsoft.com/office/officeart/2005/8/layout/vList5"/>
    <dgm:cxn modelId="{D9951CA1-7026-479C-A611-CACA2A8C8929}" type="presOf" srcId="{7FA09CBD-794A-4593-90A4-D19EFC5531BF}" destId="{E6BA565F-CD1D-4E57-91BF-B572B93D1BBF}" srcOrd="0" destOrd="0" presId="urn:microsoft.com/office/officeart/2005/8/layout/vList5"/>
    <dgm:cxn modelId="{E68D8BA2-04E4-4ABE-9F32-E462F64C5742}" type="presOf" srcId="{12EC3B2D-F98E-4846-8061-8B163FF513D5}" destId="{C625CF21-C0CE-427C-856C-6DE7A8B33D8A}" srcOrd="0" destOrd="0" presId="urn:microsoft.com/office/officeart/2005/8/layout/vList5"/>
    <dgm:cxn modelId="{E6E467A3-9B00-4BA2-95FC-8CA0947D05DF}" srcId="{813CD3F1-0C67-4EF6-AF87-6B2D96B21023}" destId="{F2C021AD-CFDA-4326-92BF-3C3C8AF7BA65}" srcOrd="1" destOrd="0" parTransId="{CABDA3CF-5DDC-4D70-9A6A-501E5B2FE304}" sibTransId="{FE5A694F-9A5D-43ED-8462-8528C1B6F6B7}"/>
    <dgm:cxn modelId="{91C6CBC9-268F-4B70-BC7B-049DABCFB6B7}" srcId="{95D062D1-F3DC-4263-8BAD-BEAE4CA9605A}" destId="{813CD3F1-0C67-4EF6-AF87-6B2D96B21023}" srcOrd="2" destOrd="0" parTransId="{163BC360-CAB2-4FEF-A3E2-45FFFF29C155}" sibTransId="{DB4B8CDA-9818-41DB-9379-F6B8C409B128}"/>
    <dgm:cxn modelId="{DB5FA5AB-FF69-46A6-84D7-4EE5FAA5A159}" type="presParOf" srcId="{BC7D68AB-5F7E-420E-AC2E-2191FA48BFDD}" destId="{0EEE1D3B-39F7-4353-B367-34CB4B76A6F7}" srcOrd="0" destOrd="0" presId="urn:microsoft.com/office/officeart/2005/8/layout/vList5"/>
    <dgm:cxn modelId="{14B3AF6B-7E54-45A7-9BCC-A2FE682AE8D0}" type="presParOf" srcId="{0EEE1D3B-39F7-4353-B367-34CB4B76A6F7}" destId="{C625CF21-C0CE-427C-856C-6DE7A8B33D8A}" srcOrd="0" destOrd="0" presId="urn:microsoft.com/office/officeart/2005/8/layout/vList5"/>
    <dgm:cxn modelId="{A1C05283-2DDA-4B22-8D43-A2181071F333}" type="presParOf" srcId="{0EEE1D3B-39F7-4353-B367-34CB4B76A6F7}" destId="{E6BA565F-CD1D-4E57-91BF-B572B93D1BBF}" srcOrd="1" destOrd="0" presId="urn:microsoft.com/office/officeart/2005/8/layout/vList5"/>
    <dgm:cxn modelId="{281645FA-B865-4C4A-9791-CEED36BE331A}" type="presParOf" srcId="{BC7D68AB-5F7E-420E-AC2E-2191FA48BFDD}" destId="{7BA36A3C-646E-4DF4-ADAA-EE3F3F6271E9}" srcOrd="1" destOrd="0" presId="urn:microsoft.com/office/officeart/2005/8/layout/vList5"/>
    <dgm:cxn modelId="{97D5B19C-4179-432B-8733-47576C7CFFB4}" type="presParOf" srcId="{BC7D68AB-5F7E-420E-AC2E-2191FA48BFDD}" destId="{78FC027B-396B-45D7-96BB-28FADC408A83}" srcOrd="2" destOrd="0" presId="urn:microsoft.com/office/officeart/2005/8/layout/vList5"/>
    <dgm:cxn modelId="{F4298DA9-FE14-40CC-94B5-7D85FC0BB705}" type="presParOf" srcId="{78FC027B-396B-45D7-96BB-28FADC408A83}" destId="{24CED813-7888-430C-AFDB-9D3A24B568CB}" srcOrd="0" destOrd="0" presId="urn:microsoft.com/office/officeart/2005/8/layout/vList5"/>
    <dgm:cxn modelId="{5F62DA8C-26AC-4DA3-914C-051D2052FE03}" type="presParOf" srcId="{78FC027B-396B-45D7-96BB-28FADC408A83}" destId="{22C5200A-4F3E-413A-A0C2-5E5FE3F5BD79}" srcOrd="1" destOrd="0" presId="urn:microsoft.com/office/officeart/2005/8/layout/vList5"/>
    <dgm:cxn modelId="{28FF07DF-854E-4D2E-B594-8CDF1FAE97F9}" type="presParOf" srcId="{BC7D68AB-5F7E-420E-AC2E-2191FA48BFDD}" destId="{28BAB816-DAC9-45AE-9F98-2D99E47FD901}" srcOrd="3" destOrd="0" presId="urn:microsoft.com/office/officeart/2005/8/layout/vList5"/>
    <dgm:cxn modelId="{037823F8-EF86-45E1-A29F-A316DB79A0B4}" type="presParOf" srcId="{BC7D68AB-5F7E-420E-AC2E-2191FA48BFDD}" destId="{7FB7B089-7F69-425B-93C1-2933BB6F0CB5}" srcOrd="4" destOrd="0" presId="urn:microsoft.com/office/officeart/2005/8/layout/vList5"/>
    <dgm:cxn modelId="{C3647739-019A-4484-9179-64E05117AB69}" type="presParOf" srcId="{7FB7B089-7F69-425B-93C1-2933BB6F0CB5}" destId="{BEF76E51-4B0A-4CD7-8E87-ACA209BCE8EA}" srcOrd="0" destOrd="0" presId="urn:microsoft.com/office/officeart/2005/8/layout/vList5"/>
    <dgm:cxn modelId="{0ABA650A-D642-497A-8B46-BBC4A261CDFA}" type="presParOf" srcId="{7FB7B089-7F69-425B-93C1-2933BB6F0CB5}" destId="{48523046-28B0-4CA5-BB43-DD387BCF65C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D062D1-F3DC-4263-8BAD-BEAE4CA9605A}" type="doc">
      <dgm:prSet loTypeId="urn:microsoft.com/office/officeart/2005/8/layout/vList5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F94F02E-84DA-488A-8233-C757AB16D772}">
      <dgm:prSet/>
      <dgm:spPr/>
      <dgm:t>
        <a:bodyPr/>
        <a:lstStyle/>
        <a:p>
          <a:pPr rtl="0"/>
          <a:r>
            <a:rPr lang="en-US" b="1">
              <a:latin typeface="Segoe UI Semibold"/>
            </a:rPr>
            <a:t>Strategic</a:t>
          </a:r>
          <a:r>
            <a:rPr lang="en-US" b="1">
              <a:latin typeface="Segoe UI Semibold"/>
              <a:cs typeface="Segoe UI Semibold"/>
            </a:rPr>
            <a:t> Objective 2 - "Deeper Learning"</a:t>
          </a:r>
          <a:endParaRPr lang="en-US" b="1"/>
        </a:p>
      </dgm:t>
    </dgm:pt>
    <dgm:pt modelId="{06C393C3-8ABB-4802-83D7-7E0091D17BD0}" type="parTrans" cxnId="{702F5C51-21EC-4524-8DD4-5907AC845585}">
      <dgm:prSet/>
      <dgm:spPr/>
      <dgm:t>
        <a:bodyPr/>
        <a:lstStyle/>
        <a:p>
          <a:endParaRPr lang="en-US"/>
        </a:p>
      </dgm:t>
    </dgm:pt>
    <dgm:pt modelId="{E5073497-CC86-41C3-8312-AF5256B79519}" type="sibTrans" cxnId="{702F5C51-21EC-4524-8DD4-5907AC845585}">
      <dgm:prSet/>
      <dgm:spPr/>
      <dgm:t>
        <a:bodyPr/>
        <a:lstStyle/>
        <a:p>
          <a:endParaRPr lang="en-US"/>
        </a:p>
      </dgm:t>
    </dgm:pt>
    <dgm:pt modelId="{813CD3F1-0C67-4EF6-AF87-6B2D96B21023}">
      <dgm:prSet phldr="0"/>
      <dgm:spPr/>
      <dgm:t>
        <a:bodyPr/>
        <a:lstStyle/>
        <a:p>
          <a:pPr rtl="0"/>
          <a:r>
            <a:rPr lang="en-US" b="1">
              <a:latin typeface="Segoe UI Semibold"/>
            </a:rPr>
            <a:t>Strategic Objective 3 - "Diverse and Effective Workforce"</a:t>
          </a:r>
        </a:p>
      </dgm:t>
    </dgm:pt>
    <dgm:pt modelId="{163BC360-CAB2-4FEF-A3E2-45FFFF29C155}" type="parTrans" cxnId="{91C6CBC9-268F-4B70-BC7B-049DABCFB6B7}">
      <dgm:prSet/>
      <dgm:spPr/>
      <dgm:t>
        <a:bodyPr/>
        <a:lstStyle/>
        <a:p>
          <a:endParaRPr lang="en-US"/>
        </a:p>
      </dgm:t>
    </dgm:pt>
    <dgm:pt modelId="{DB4B8CDA-9818-41DB-9379-F6B8C409B128}" type="sibTrans" cxnId="{91C6CBC9-268F-4B70-BC7B-049DABCFB6B7}">
      <dgm:prSet/>
      <dgm:spPr/>
      <dgm:t>
        <a:bodyPr/>
        <a:lstStyle/>
        <a:p>
          <a:endParaRPr lang="en-US"/>
        </a:p>
      </dgm:t>
    </dgm:pt>
    <dgm:pt modelId="{F1665EAF-200B-4642-8060-35F2BFE264B6}">
      <dgm:prSet phldr="0"/>
      <dgm:spPr/>
      <dgm:t>
        <a:bodyPr/>
        <a:lstStyle/>
        <a:p>
          <a:r>
            <a:rPr lang="en-US"/>
            <a:t>Develop and sustain a workforce that is </a:t>
          </a:r>
          <a:r>
            <a:rPr lang="en-US" b="1"/>
            <a:t>diverse</a:t>
          </a:r>
          <a:r>
            <a:rPr lang="en-US"/>
            <a:t>, </a:t>
          </a:r>
          <a:r>
            <a:rPr lang="en-US" b="1"/>
            <a:t>culturally responsive</a:t>
          </a:r>
          <a:r>
            <a:rPr lang="en-US"/>
            <a:t>, </a:t>
          </a:r>
          <a:r>
            <a:rPr lang="en-US" b="1"/>
            <a:t>well-prepared</a:t>
          </a:r>
          <a:r>
            <a:rPr lang="en-US"/>
            <a:t>, and committed to </a:t>
          </a:r>
          <a:r>
            <a:rPr lang="en-US" b="1"/>
            <a:t>continuous improvement</a:t>
          </a:r>
          <a:r>
            <a:rPr lang="en-US"/>
            <a:t>, so that all students have equitable access to </a:t>
          </a:r>
          <a:r>
            <a:rPr lang="en-US" b="1"/>
            <a:t>effective educators</a:t>
          </a:r>
          <a:r>
            <a:rPr lang="en-US"/>
            <a:t>.</a:t>
          </a:r>
        </a:p>
      </dgm:t>
    </dgm:pt>
    <dgm:pt modelId="{FA43F632-8684-4E04-97E7-9E1CB9F61882}" type="parTrans" cxnId="{C39CFD7A-AE50-4592-84B8-E15AFA762C46}">
      <dgm:prSet/>
      <dgm:spPr/>
      <dgm:t>
        <a:bodyPr/>
        <a:lstStyle/>
        <a:p>
          <a:endParaRPr lang="en-US"/>
        </a:p>
      </dgm:t>
    </dgm:pt>
    <dgm:pt modelId="{390F6B6C-7881-4A23-80B0-00034D83FFE5}" type="sibTrans" cxnId="{C39CFD7A-AE50-4592-84B8-E15AFA762C46}">
      <dgm:prSet/>
      <dgm:spPr/>
      <dgm:t>
        <a:bodyPr/>
        <a:lstStyle/>
        <a:p>
          <a:endParaRPr lang="en-US"/>
        </a:p>
      </dgm:t>
    </dgm:pt>
    <dgm:pt modelId="{9D2F1245-0B8C-4729-9C8E-AEA6AF8C9C28}">
      <dgm:prSet phldr="0"/>
      <dgm:spPr/>
      <dgm:t>
        <a:bodyPr/>
        <a:lstStyle/>
        <a:p>
          <a:pPr rtl="0"/>
          <a:r>
            <a:rPr lang="en-US" b="0"/>
            <a:t>Promote </a:t>
          </a:r>
          <a:r>
            <a:rPr lang="en-US" b="1"/>
            <a:t>deeper learning</a:t>
          </a:r>
          <a:r>
            <a:rPr lang="en-US" b="0"/>
            <a:t> so that </a:t>
          </a:r>
          <a:r>
            <a:rPr lang="en-US" b="1"/>
            <a:t>all</a:t>
          </a:r>
          <a:r>
            <a:rPr lang="en-US" b="0"/>
            <a:t> students engage in </a:t>
          </a:r>
          <a:r>
            <a:rPr lang="en-US" b="1"/>
            <a:t>grade-level work</a:t>
          </a:r>
          <a:r>
            <a:rPr lang="en-US" b="0"/>
            <a:t> that is </a:t>
          </a:r>
          <a:r>
            <a:rPr lang="en-US" b="1"/>
            <a:t>real-world</a:t>
          </a:r>
          <a:r>
            <a:rPr lang="en-US" b="0"/>
            <a:t>,</a:t>
          </a:r>
          <a:r>
            <a:rPr lang="en-US" b="1"/>
            <a:t> relevant</a:t>
          </a:r>
          <a:r>
            <a:rPr lang="en-US" b="0"/>
            <a:t>,</a:t>
          </a:r>
          <a:r>
            <a:rPr lang="en-US" b="1"/>
            <a:t> </a:t>
          </a:r>
          <a:r>
            <a:rPr lang="en-US" b="0"/>
            <a:t>and</a:t>
          </a:r>
          <a:r>
            <a:rPr lang="en-US" b="1"/>
            <a:t> interactive</a:t>
          </a:r>
          <a:r>
            <a:rPr lang="en-US" b="0"/>
            <a:t>.</a:t>
          </a:r>
          <a:r>
            <a:rPr lang="en-US" b="0">
              <a:latin typeface="Calibri Light" panose="020F0302020204030204"/>
            </a:rPr>
            <a:t> </a:t>
          </a:r>
          <a:endParaRPr lang="en-US" b="0"/>
        </a:p>
      </dgm:t>
    </dgm:pt>
    <dgm:pt modelId="{935CC867-93F4-4748-A214-97F67CDE4D1C}" type="parTrans" cxnId="{D79EFF83-ECE1-45AA-B4AD-29F02E445669}">
      <dgm:prSet/>
      <dgm:spPr/>
      <dgm:t>
        <a:bodyPr/>
        <a:lstStyle/>
        <a:p>
          <a:endParaRPr lang="en-US"/>
        </a:p>
      </dgm:t>
    </dgm:pt>
    <dgm:pt modelId="{DC07AFA7-58AF-46AD-B735-A2D40C4C7A6F}" type="sibTrans" cxnId="{D79EFF83-ECE1-45AA-B4AD-29F02E445669}">
      <dgm:prSet/>
      <dgm:spPr/>
      <dgm:t>
        <a:bodyPr/>
        <a:lstStyle/>
        <a:p>
          <a:endParaRPr lang="en-US"/>
        </a:p>
      </dgm:t>
    </dgm:pt>
    <dgm:pt modelId="{7FA09CBD-794A-4593-90A4-D19EFC5531BF}">
      <dgm:prSet phldr="0"/>
      <dgm:spPr/>
      <dgm:t>
        <a:bodyPr/>
        <a:lstStyle/>
        <a:p>
          <a:pPr rtl="0"/>
          <a:r>
            <a:rPr lang="en-US" dirty="0"/>
            <a:t>Cultivate systems to support the </a:t>
          </a:r>
          <a:r>
            <a:rPr lang="en-US" b="1" dirty="0"/>
            <a:t>whole student</a:t>
          </a:r>
          <a:r>
            <a:rPr lang="en-US" dirty="0"/>
            <a:t> and foster </a:t>
          </a:r>
          <a:r>
            <a:rPr lang="en-US" b="1" dirty="0"/>
            <a:t>joyful</a:t>
          </a:r>
          <a:r>
            <a:rPr lang="en-US" dirty="0"/>
            <a:t>,</a:t>
          </a:r>
          <a:r>
            <a:rPr lang="en-US" b="1" dirty="0"/>
            <a:t> healthy</a:t>
          </a:r>
          <a:r>
            <a:rPr lang="en-US" dirty="0"/>
            <a:t>,</a:t>
          </a:r>
          <a:r>
            <a:rPr lang="en-US" b="1" dirty="0"/>
            <a:t> and supportive</a:t>
          </a:r>
          <a:r>
            <a:rPr lang="en-US" dirty="0"/>
            <a:t> learning environments so that all students feel </a:t>
          </a:r>
          <a:r>
            <a:rPr lang="en-US" b="1" dirty="0"/>
            <a:t>valued</a:t>
          </a:r>
          <a:r>
            <a:rPr lang="en-US" dirty="0"/>
            <a:t>,</a:t>
          </a:r>
          <a:r>
            <a:rPr lang="en-US" b="1" dirty="0"/>
            <a:t> connected</a:t>
          </a:r>
          <a:r>
            <a:rPr lang="en-US" dirty="0"/>
            <a:t>, </a:t>
          </a:r>
          <a:r>
            <a:rPr lang="en-US" b="1" dirty="0"/>
            <a:t>nourished</a:t>
          </a:r>
          <a:r>
            <a:rPr lang="en-US" dirty="0"/>
            <a:t>, and</a:t>
          </a:r>
          <a:r>
            <a:rPr lang="en-US" b="1" dirty="0"/>
            <a:t> ready to learn</a:t>
          </a:r>
          <a:r>
            <a:rPr lang="en-US" b="1" dirty="0">
              <a:latin typeface="Calibri Light" panose="020F0302020204030204"/>
            </a:rPr>
            <a:t>.</a:t>
          </a:r>
          <a:endParaRPr lang="en-US" dirty="0"/>
        </a:p>
      </dgm:t>
    </dgm:pt>
    <dgm:pt modelId="{DD1242A7-B1D5-42F1-AEB8-5C1146A98A08}" type="parTrans" cxnId="{5128FC6E-1BCD-4513-B3A3-06989F66DBB3}">
      <dgm:prSet/>
      <dgm:spPr/>
      <dgm:t>
        <a:bodyPr/>
        <a:lstStyle/>
        <a:p>
          <a:endParaRPr lang="en-US"/>
        </a:p>
      </dgm:t>
    </dgm:pt>
    <dgm:pt modelId="{15AE3407-E5E5-4D7B-9ED5-81EE2AAFD8FC}" type="sibTrans" cxnId="{5128FC6E-1BCD-4513-B3A3-06989F66DBB3}">
      <dgm:prSet/>
      <dgm:spPr/>
      <dgm:t>
        <a:bodyPr/>
        <a:lstStyle/>
        <a:p>
          <a:endParaRPr lang="en-US"/>
        </a:p>
      </dgm:t>
    </dgm:pt>
    <dgm:pt modelId="{12EC3B2D-F98E-4846-8061-8B163FF513D5}">
      <dgm:prSet phldr="0"/>
      <dgm:spPr/>
      <dgm:t>
        <a:bodyPr/>
        <a:lstStyle/>
        <a:p>
          <a:pPr rtl="0"/>
          <a:r>
            <a:rPr lang="en-US" b="1" dirty="0">
              <a:latin typeface="Segoe UI Semibold"/>
            </a:rPr>
            <a:t>Strategic</a:t>
          </a:r>
          <a:r>
            <a:rPr lang="en-US" b="1" dirty="0">
              <a:latin typeface="Segoe UI Semibold"/>
              <a:cs typeface="Segoe UI Semibold"/>
            </a:rPr>
            <a:t> Objective 1 - "Whole Student"</a:t>
          </a:r>
        </a:p>
      </dgm:t>
      <dgm:extLst>
        <a:ext uri="{E40237B7-FDA0-4F09-8148-C483321AD2D9}">
          <dgm14:cNvPr xmlns:dgm14="http://schemas.microsoft.com/office/drawing/2010/diagram" id="0" name="" descr="Strategic Objective 1 - &quot;Whole Student&quot;&#10;"/>
        </a:ext>
      </dgm:extLst>
    </dgm:pt>
    <dgm:pt modelId="{A8DABF0D-61DC-4657-9657-2F33FCB7ABF1}" type="parTrans" cxnId="{3BB2D53B-0A8D-41B0-803E-EA65CCFE2310}">
      <dgm:prSet/>
      <dgm:spPr/>
      <dgm:t>
        <a:bodyPr/>
        <a:lstStyle/>
        <a:p>
          <a:endParaRPr lang="en-US"/>
        </a:p>
      </dgm:t>
    </dgm:pt>
    <dgm:pt modelId="{69DA7ADC-7557-4C30-8AC8-63BEC6EDA9A9}" type="sibTrans" cxnId="{3BB2D53B-0A8D-41B0-803E-EA65CCFE2310}">
      <dgm:prSet/>
      <dgm:spPr/>
      <dgm:t>
        <a:bodyPr/>
        <a:lstStyle/>
        <a:p>
          <a:endParaRPr lang="en-US"/>
        </a:p>
      </dgm:t>
    </dgm:pt>
    <dgm:pt modelId="{BC7D68AB-5F7E-420E-AC2E-2191FA48BFDD}" type="pres">
      <dgm:prSet presAssocID="{95D062D1-F3DC-4263-8BAD-BEAE4CA9605A}" presName="Name0" presStyleCnt="0">
        <dgm:presLayoutVars>
          <dgm:dir/>
          <dgm:animLvl val="lvl"/>
          <dgm:resizeHandles val="exact"/>
        </dgm:presLayoutVars>
      </dgm:prSet>
      <dgm:spPr/>
    </dgm:pt>
    <dgm:pt modelId="{0EEE1D3B-39F7-4353-B367-34CB4B76A6F7}" type="pres">
      <dgm:prSet presAssocID="{12EC3B2D-F98E-4846-8061-8B163FF513D5}" presName="linNode" presStyleCnt="0"/>
      <dgm:spPr/>
    </dgm:pt>
    <dgm:pt modelId="{C625CF21-C0CE-427C-856C-6DE7A8B33D8A}" type="pres">
      <dgm:prSet presAssocID="{12EC3B2D-F98E-4846-8061-8B163FF513D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E6BA565F-CD1D-4E57-91BF-B572B93D1BBF}" type="pres">
      <dgm:prSet presAssocID="{12EC3B2D-F98E-4846-8061-8B163FF513D5}" presName="descendantText" presStyleLbl="alignAccFollowNode1" presStyleIdx="0" presStyleCnt="3">
        <dgm:presLayoutVars>
          <dgm:bulletEnabled val="1"/>
        </dgm:presLayoutVars>
      </dgm:prSet>
      <dgm:spPr/>
    </dgm:pt>
    <dgm:pt modelId="{7BA36A3C-646E-4DF4-ADAA-EE3F3F6271E9}" type="pres">
      <dgm:prSet presAssocID="{69DA7ADC-7557-4C30-8AC8-63BEC6EDA9A9}" presName="sp" presStyleCnt="0"/>
      <dgm:spPr/>
    </dgm:pt>
    <dgm:pt modelId="{78FC027B-396B-45D7-96BB-28FADC408A83}" type="pres">
      <dgm:prSet presAssocID="{1F94F02E-84DA-488A-8233-C757AB16D772}" presName="linNode" presStyleCnt="0"/>
      <dgm:spPr/>
    </dgm:pt>
    <dgm:pt modelId="{24CED813-7888-430C-AFDB-9D3A24B568CB}" type="pres">
      <dgm:prSet presAssocID="{1F94F02E-84DA-488A-8233-C757AB16D77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22C5200A-4F3E-413A-A0C2-5E5FE3F5BD79}" type="pres">
      <dgm:prSet presAssocID="{1F94F02E-84DA-488A-8233-C757AB16D772}" presName="descendantText" presStyleLbl="alignAccFollowNode1" presStyleIdx="1" presStyleCnt="3">
        <dgm:presLayoutVars>
          <dgm:bulletEnabled val="1"/>
        </dgm:presLayoutVars>
      </dgm:prSet>
      <dgm:spPr/>
    </dgm:pt>
    <dgm:pt modelId="{28BAB816-DAC9-45AE-9F98-2D99E47FD901}" type="pres">
      <dgm:prSet presAssocID="{E5073497-CC86-41C3-8312-AF5256B79519}" presName="sp" presStyleCnt="0"/>
      <dgm:spPr/>
    </dgm:pt>
    <dgm:pt modelId="{7FB7B089-7F69-425B-93C1-2933BB6F0CB5}" type="pres">
      <dgm:prSet presAssocID="{813CD3F1-0C67-4EF6-AF87-6B2D96B21023}" presName="linNode" presStyleCnt="0"/>
      <dgm:spPr/>
    </dgm:pt>
    <dgm:pt modelId="{BEF76E51-4B0A-4CD7-8E87-ACA209BCE8EA}" type="pres">
      <dgm:prSet presAssocID="{813CD3F1-0C67-4EF6-AF87-6B2D96B21023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8523046-28B0-4CA5-BB43-DD387BCF65C6}" type="pres">
      <dgm:prSet presAssocID="{813CD3F1-0C67-4EF6-AF87-6B2D96B21023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6EE77D1F-DEB8-41FE-8220-C6C804A2771A}" type="presOf" srcId="{9D2F1245-0B8C-4729-9C8E-AEA6AF8C9C28}" destId="{22C5200A-4F3E-413A-A0C2-5E5FE3F5BD79}" srcOrd="0" destOrd="0" presId="urn:microsoft.com/office/officeart/2005/8/layout/vList5"/>
    <dgm:cxn modelId="{3BB2D53B-0A8D-41B0-803E-EA65CCFE2310}" srcId="{95D062D1-F3DC-4263-8BAD-BEAE4CA9605A}" destId="{12EC3B2D-F98E-4846-8061-8B163FF513D5}" srcOrd="0" destOrd="0" parTransId="{A8DABF0D-61DC-4657-9657-2F33FCB7ABF1}" sibTransId="{69DA7ADC-7557-4C30-8AC8-63BEC6EDA9A9}"/>
    <dgm:cxn modelId="{2361DF3B-FF00-4E8C-A1AC-E52BE25A20AB}" type="presOf" srcId="{95D062D1-F3DC-4263-8BAD-BEAE4CA9605A}" destId="{BC7D68AB-5F7E-420E-AC2E-2191FA48BFDD}" srcOrd="0" destOrd="0" presId="urn:microsoft.com/office/officeart/2005/8/layout/vList5"/>
    <dgm:cxn modelId="{AE78505D-3AC9-4D9F-A37C-FD3F6AA64AC1}" type="presOf" srcId="{F1665EAF-200B-4642-8060-35F2BFE264B6}" destId="{48523046-28B0-4CA5-BB43-DD387BCF65C6}" srcOrd="0" destOrd="0" presId="urn:microsoft.com/office/officeart/2005/8/layout/vList5"/>
    <dgm:cxn modelId="{5128FC6E-1BCD-4513-B3A3-06989F66DBB3}" srcId="{12EC3B2D-F98E-4846-8061-8B163FF513D5}" destId="{7FA09CBD-794A-4593-90A4-D19EFC5531BF}" srcOrd="0" destOrd="0" parTransId="{DD1242A7-B1D5-42F1-AEB8-5C1146A98A08}" sibTransId="{15AE3407-E5E5-4D7B-9ED5-81EE2AAFD8FC}"/>
    <dgm:cxn modelId="{702F5C51-21EC-4524-8DD4-5907AC845585}" srcId="{95D062D1-F3DC-4263-8BAD-BEAE4CA9605A}" destId="{1F94F02E-84DA-488A-8233-C757AB16D772}" srcOrd="1" destOrd="0" parTransId="{06C393C3-8ABB-4802-83D7-7E0091D17BD0}" sibTransId="{E5073497-CC86-41C3-8312-AF5256B79519}"/>
    <dgm:cxn modelId="{C39CFD7A-AE50-4592-84B8-E15AFA762C46}" srcId="{813CD3F1-0C67-4EF6-AF87-6B2D96B21023}" destId="{F1665EAF-200B-4642-8060-35F2BFE264B6}" srcOrd="0" destOrd="0" parTransId="{FA43F632-8684-4E04-97E7-9E1CB9F61882}" sibTransId="{390F6B6C-7881-4A23-80B0-00034D83FFE5}"/>
    <dgm:cxn modelId="{844E3D7D-74A8-4181-B8A7-A81911B5DB4B}" type="presOf" srcId="{813CD3F1-0C67-4EF6-AF87-6B2D96B21023}" destId="{BEF76E51-4B0A-4CD7-8E87-ACA209BCE8EA}" srcOrd="0" destOrd="0" presId="urn:microsoft.com/office/officeart/2005/8/layout/vList5"/>
    <dgm:cxn modelId="{D79EFF83-ECE1-45AA-B4AD-29F02E445669}" srcId="{1F94F02E-84DA-488A-8233-C757AB16D772}" destId="{9D2F1245-0B8C-4729-9C8E-AEA6AF8C9C28}" srcOrd="0" destOrd="0" parTransId="{935CC867-93F4-4748-A214-97F67CDE4D1C}" sibTransId="{DC07AFA7-58AF-46AD-B735-A2D40C4C7A6F}"/>
    <dgm:cxn modelId="{656C2397-147F-4EBD-B8DE-C7727C7A740C}" type="presOf" srcId="{1F94F02E-84DA-488A-8233-C757AB16D772}" destId="{24CED813-7888-430C-AFDB-9D3A24B568CB}" srcOrd="0" destOrd="0" presId="urn:microsoft.com/office/officeart/2005/8/layout/vList5"/>
    <dgm:cxn modelId="{D9951CA1-7026-479C-A611-CACA2A8C8929}" type="presOf" srcId="{7FA09CBD-794A-4593-90A4-D19EFC5531BF}" destId="{E6BA565F-CD1D-4E57-91BF-B572B93D1BBF}" srcOrd="0" destOrd="0" presId="urn:microsoft.com/office/officeart/2005/8/layout/vList5"/>
    <dgm:cxn modelId="{E68D8BA2-04E4-4ABE-9F32-E462F64C5742}" type="presOf" srcId="{12EC3B2D-F98E-4846-8061-8B163FF513D5}" destId="{C625CF21-C0CE-427C-856C-6DE7A8B33D8A}" srcOrd="0" destOrd="0" presId="urn:microsoft.com/office/officeart/2005/8/layout/vList5"/>
    <dgm:cxn modelId="{91C6CBC9-268F-4B70-BC7B-049DABCFB6B7}" srcId="{95D062D1-F3DC-4263-8BAD-BEAE4CA9605A}" destId="{813CD3F1-0C67-4EF6-AF87-6B2D96B21023}" srcOrd="2" destOrd="0" parTransId="{163BC360-CAB2-4FEF-A3E2-45FFFF29C155}" sibTransId="{DB4B8CDA-9818-41DB-9379-F6B8C409B128}"/>
    <dgm:cxn modelId="{DB5FA5AB-FF69-46A6-84D7-4EE5FAA5A159}" type="presParOf" srcId="{BC7D68AB-5F7E-420E-AC2E-2191FA48BFDD}" destId="{0EEE1D3B-39F7-4353-B367-34CB4B76A6F7}" srcOrd="0" destOrd="0" presId="urn:microsoft.com/office/officeart/2005/8/layout/vList5"/>
    <dgm:cxn modelId="{14B3AF6B-7E54-45A7-9BCC-A2FE682AE8D0}" type="presParOf" srcId="{0EEE1D3B-39F7-4353-B367-34CB4B76A6F7}" destId="{C625CF21-C0CE-427C-856C-6DE7A8B33D8A}" srcOrd="0" destOrd="0" presId="urn:microsoft.com/office/officeart/2005/8/layout/vList5"/>
    <dgm:cxn modelId="{A1C05283-2DDA-4B22-8D43-A2181071F333}" type="presParOf" srcId="{0EEE1D3B-39F7-4353-B367-34CB4B76A6F7}" destId="{E6BA565F-CD1D-4E57-91BF-B572B93D1BBF}" srcOrd="1" destOrd="0" presId="urn:microsoft.com/office/officeart/2005/8/layout/vList5"/>
    <dgm:cxn modelId="{281645FA-B865-4C4A-9791-CEED36BE331A}" type="presParOf" srcId="{BC7D68AB-5F7E-420E-AC2E-2191FA48BFDD}" destId="{7BA36A3C-646E-4DF4-ADAA-EE3F3F6271E9}" srcOrd="1" destOrd="0" presId="urn:microsoft.com/office/officeart/2005/8/layout/vList5"/>
    <dgm:cxn modelId="{97D5B19C-4179-432B-8733-47576C7CFFB4}" type="presParOf" srcId="{BC7D68AB-5F7E-420E-AC2E-2191FA48BFDD}" destId="{78FC027B-396B-45D7-96BB-28FADC408A83}" srcOrd="2" destOrd="0" presId="urn:microsoft.com/office/officeart/2005/8/layout/vList5"/>
    <dgm:cxn modelId="{F4298DA9-FE14-40CC-94B5-7D85FC0BB705}" type="presParOf" srcId="{78FC027B-396B-45D7-96BB-28FADC408A83}" destId="{24CED813-7888-430C-AFDB-9D3A24B568CB}" srcOrd="0" destOrd="0" presId="urn:microsoft.com/office/officeart/2005/8/layout/vList5"/>
    <dgm:cxn modelId="{5F62DA8C-26AC-4DA3-914C-051D2052FE03}" type="presParOf" srcId="{78FC027B-396B-45D7-96BB-28FADC408A83}" destId="{22C5200A-4F3E-413A-A0C2-5E5FE3F5BD79}" srcOrd="1" destOrd="0" presId="urn:microsoft.com/office/officeart/2005/8/layout/vList5"/>
    <dgm:cxn modelId="{28FF07DF-854E-4D2E-B594-8CDF1FAE97F9}" type="presParOf" srcId="{BC7D68AB-5F7E-420E-AC2E-2191FA48BFDD}" destId="{28BAB816-DAC9-45AE-9F98-2D99E47FD901}" srcOrd="3" destOrd="0" presId="urn:microsoft.com/office/officeart/2005/8/layout/vList5"/>
    <dgm:cxn modelId="{037823F8-EF86-45E1-A29F-A316DB79A0B4}" type="presParOf" srcId="{BC7D68AB-5F7E-420E-AC2E-2191FA48BFDD}" destId="{7FB7B089-7F69-425B-93C1-2933BB6F0CB5}" srcOrd="4" destOrd="0" presId="urn:microsoft.com/office/officeart/2005/8/layout/vList5"/>
    <dgm:cxn modelId="{C3647739-019A-4484-9179-64E05117AB69}" type="presParOf" srcId="{7FB7B089-7F69-425B-93C1-2933BB6F0CB5}" destId="{BEF76E51-4B0A-4CD7-8E87-ACA209BCE8EA}" srcOrd="0" destOrd="0" presId="urn:microsoft.com/office/officeart/2005/8/layout/vList5"/>
    <dgm:cxn modelId="{0ABA650A-D642-497A-8B46-BBC4A261CDFA}" type="presParOf" srcId="{7FB7B089-7F69-425B-93C1-2933BB6F0CB5}" destId="{48523046-28B0-4CA5-BB43-DD387BCF65C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A565F-CD1D-4E57-91BF-B572B93D1BBF}">
      <dsp:nvSpPr>
        <dsp:cNvPr id="0" name=""/>
        <dsp:cNvSpPr/>
      </dsp:nvSpPr>
      <dsp:spPr>
        <a:xfrm rot="5400000">
          <a:off x="3380261" y="-1301075"/>
          <a:ext cx="739620" cy="3529479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Segoe UI Semibold"/>
            </a:rPr>
            <a:t>Are known and valued</a:t>
          </a:r>
          <a:endParaRPr lang="en-US" sz="1600" kern="1200" dirty="0"/>
        </a:p>
      </dsp:txBody>
      <dsp:txXfrm rot="-5400000">
        <a:off x="1985332" y="129959"/>
        <a:ext cx="3493374" cy="667410"/>
      </dsp:txXfrm>
    </dsp:sp>
    <dsp:sp modelId="{C625CF21-C0CE-427C-856C-6DE7A8B33D8A}">
      <dsp:nvSpPr>
        <dsp:cNvPr id="0" name=""/>
        <dsp:cNvSpPr/>
      </dsp:nvSpPr>
      <dsp:spPr>
        <a:xfrm>
          <a:off x="0" y="1400"/>
          <a:ext cx="1985331" cy="92452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egoe UI Semibold"/>
            </a:rPr>
            <a:t>All students</a:t>
          </a:r>
          <a:endParaRPr lang="en-US" sz="2000" kern="1200" dirty="0"/>
        </a:p>
      </dsp:txBody>
      <dsp:txXfrm>
        <a:off x="45132" y="46532"/>
        <a:ext cx="1895067" cy="834261"/>
      </dsp:txXfrm>
    </dsp:sp>
    <dsp:sp modelId="{22C5200A-4F3E-413A-A0C2-5E5FE3F5BD79}">
      <dsp:nvSpPr>
        <dsp:cNvPr id="0" name=""/>
        <dsp:cNvSpPr/>
      </dsp:nvSpPr>
      <dsp:spPr>
        <a:xfrm rot="5400000">
          <a:off x="3380261" y="-330324"/>
          <a:ext cx="739620" cy="3529479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>
              <a:latin typeface="Segoe UI Semibold"/>
            </a:rPr>
            <a:t>Are relevant, real-world and interactive</a:t>
          </a:r>
        </a:p>
      </dsp:txBody>
      <dsp:txXfrm rot="-5400000">
        <a:off x="1985332" y="1100710"/>
        <a:ext cx="3493374" cy="667410"/>
      </dsp:txXfrm>
    </dsp:sp>
    <dsp:sp modelId="{24CED813-7888-430C-AFDB-9D3A24B568CB}">
      <dsp:nvSpPr>
        <dsp:cNvPr id="0" name=""/>
        <dsp:cNvSpPr/>
      </dsp:nvSpPr>
      <dsp:spPr>
        <a:xfrm>
          <a:off x="0" y="972152"/>
          <a:ext cx="1985331" cy="92452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Segoe UI Semibold"/>
            </a:rPr>
            <a:t>Learning experiences </a:t>
          </a:r>
          <a:endParaRPr lang="en-US" sz="2000" kern="1200"/>
        </a:p>
      </dsp:txBody>
      <dsp:txXfrm>
        <a:off x="45132" y="1017284"/>
        <a:ext cx="1895067" cy="834261"/>
      </dsp:txXfrm>
    </dsp:sp>
    <dsp:sp modelId="{48523046-28B0-4CA5-BB43-DD387BCF65C6}">
      <dsp:nvSpPr>
        <dsp:cNvPr id="0" name=""/>
        <dsp:cNvSpPr/>
      </dsp:nvSpPr>
      <dsp:spPr>
        <a:xfrm rot="5400000">
          <a:off x="3380261" y="640427"/>
          <a:ext cx="739620" cy="3529479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Segoe UI Semibold"/>
            </a:rPr>
            <a:t>Enable students to excel at grade level and beyond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>
            <a:latin typeface="Segoe UI Semibold"/>
          </a:endParaRPr>
        </a:p>
      </dsp:txBody>
      <dsp:txXfrm rot="-5400000">
        <a:off x="1985332" y="2071462"/>
        <a:ext cx="3493374" cy="667410"/>
      </dsp:txXfrm>
    </dsp:sp>
    <dsp:sp modelId="{BEF76E51-4B0A-4CD7-8E87-ACA209BCE8EA}">
      <dsp:nvSpPr>
        <dsp:cNvPr id="0" name=""/>
        <dsp:cNvSpPr/>
      </dsp:nvSpPr>
      <dsp:spPr>
        <a:xfrm>
          <a:off x="0" y="1942904"/>
          <a:ext cx="1985331" cy="92452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Segoe UI Semibold"/>
            </a:rPr>
            <a:t>Individualized supports</a:t>
          </a:r>
        </a:p>
      </dsp:txBody>
      <dsp:txXfrm>
        <a:off x="45132" y="1988036"/>
        <a:ext cx="1895067" cy="8342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A565F-CD1D-4E57-91BF-B572B93D1BBF}">
      <dsp:nvSpPr>
        <dsp:cNvPr id="0" name=""/>
        <dsp:cNvSpPr/>
      </dsp:nvSpPr>
      <dsp:spPr>
        <a:xfrm rot="5400000">
          <a:off x="7383084" y="-3060908"/>
          <a:ext cx="1055884" cy="74456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Cultivate systems to support the </a:t>
          </a:r>
          <a:r>
            <a:rPr lang="en-US" sz="1900" b="1" kern="1200" dirty="0"/>
            <a:t>whole student</a:t>
          </a:r>
          <a:r>
            <a:rPr lang="en-US" sz="1900" kern="1200" dirty="0"/>
            <a:t> and foster </a:t>
          </a:r>
          <a:r>
            <a:rPr lang="en-US" sz="1900" b="1" kern="1200" dirty="0"/>
            <a:t>joyful</a:t>
          </a:r>
          <a:r>
            <a:rPr lang="en-US" sz="1900" kern="1200" dirty="0"/>
            <a:t>,</a:t>
          </a:r>
          <a:r>
            <a:rPr lang="en-US" sz="1900" b="1" kern="1200" dirty="0"/>
            <a:t> healthy</a:t>
          </a:r>
          <a:r>
            <a:rPr lang="en-US" sz="1900" kern="1200" dirty="0"/>
            <a:t>,</a:t>
          </a:r>
          <a:r>
            <a:rPr lang="en-US" sz="1900" b="1" kern="1200" dirty="0"/>
            <a:t> and supportive</a:t>
          </a:r>
          <a:r>
            <a:rPr lang="en-US" sz="1900" kern="1200" dirty="0"/>
            <a:t> learning environments so that all students feel </a:t>
          </a:r>
          <a:r>
            <a:rPr lang="en-US" sz="1900" b="1" kern="1200" dirty="0"/>
            <a:t>valued</a:t>
          </a:r>
          <a:r>
            <a:rPr lang="en-US" sz="1900" kern="1200" dirty="0"/>
            <a:t>,</a:t>
          </a:r>
          <a:r>
            <a:rPr lang="en-US" sz="1900" b="1" kern="1200" dirty="0"/>
            <a:t> connected</a:t>
          </a:r>
          <a:r>
            <a:rPr lang="en-US" sz="1900" kern="1200" dirty="0"/>
            <a:t>, </a:t>
          </a:r>
          <a:r>
            <a:rPr lang="en-US" sz="1900" b="1" kern="1200" dirty="0"/>
            <a:t>nourished</a:t>
          </a:r>
          <a:r>
            <a:rPr lang="en-US" sz="1900" kern="1200" dirty="0"/>
            <a:t>, and</a:t>
          </a:r>
          <a:r>
            <a:rPr lang="en-US" sz="1900" b="1" kern="1200" dirty="0"/>
            <a:t> ready to learn</a:t>
          </a:r>
          <a:r>
            <a:rPr lang="en-US" sz="1900" b="1" kern="1200" dirty="0">
              <a:latin typeface="Calibri Light" panose="020F0302020204030204"/>
            </a:rPr>
            <a:t>.</a:t>
          </a:r>
          <a:endParaRPr lang="en-US" sz="1900" kern="1200" dirty="0"/>
        </a:p>
      </dsp:txBody>
      <dsp:txXfrm rot="-5400000">
        <a:off x="4188190" y="185530"/>
        <a:ext cx="7394128" cy="952796"/>
      </dsp:txXfrm>
    </dsp:sp>
    <dsp:sp modelId="{C625CF21-C0CE-427C-856C-6DE7A8B33D8A}">
      <dsp:nvSpPr>
        <dsp:cNvPr id="0" name=""/>
        <dsp:cNvSpPr/>
      </dsp:nvSpPr>
      <dsp:spPr>
        <a:xfrm>
          <a:off x="0" y="1999"/>
          <a:ext cx="4188190" cy="131985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Segoe UI Semibold"/>
            </a:rPr>
            <a:t>Strategic</a:t>
          </a:r>
          <a:r>
            <a:rPr lang="en-US" sz="2400" b="1" kern="1200" dirty="0">
              <a:latin typeface="Segoe UI Semibold"/>
              <a:cs typeface="Segoe UI Semibold"/>
            </a:rPr>
            <a:t> Objective 1 - "Whole Student"</a:t>
          </a:r>
        </a:p>
      </dsp:txBody>
      <dsp:txXfrm>
        <a:off x="64430" y="66429"/>
        <a:ext cx="4059330" cy="1190995"/>
      </dsp:txXfrm>
    </dsp:sp>
    <dsp:sp modelId="{22C5200A-4F3E-413A-A0C2-5E5FE3F5BD79}">
      <dsp:nvSpPr>
        <dsp:cNvPr id="0" name=""/>
        <dsp:cNvSpPr/>
      </dsp:nvSpPr>
      <dsp:spPr>
        <a:xfrm rot="5400000">
          <a:off x="7383084" y="-1675060"/>
          <a:ext cx="1055884" cy="74456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kern="1200"/>
            <a:t>Promote </a:t>
          </a:r>
          <a:r>
            <a:rPr lang="en-US" sz="1900" b="1" kern="1200"/>
            <a:t>deeper learning</a:t>
          </a:r>
          <a:r>
            <a:rPr lang="en-US" sz="1900" b="0" kern="1200"/>
            <a:t> so that </a:t>
          </a:r>
          <a:r>
            <a:rPr lang="en-US" sz="1900" b="1" kern="1200"/>
            <a:t>all</a:t>
          </a:r>
          <a:r>
            <a:rPr lang="en-US" sz="1900" b="0" kern="1200"/>
            <a:t> students engage in </a:t>
          </a:r>
          <a:r>
            <a:rPr lang="en-US" sz="1900" b="1" kern="1200"/>
            <a:t>grade-level work</a:t>
          </a:r>
          <a:r>
            <a:rPr lang="en-US" sz="1900" b="0" kern="1200"/>
            <a:t> that is </a:t>
          </a:r>
          <a:r>
            <a:rPr lang="en-US" sz="1900" b="1" kern="1200"/>
            <a:t>real-world</a:t>
          </a:r>
          <a:r>
            <a:rPr lang="en-US" sz="1900" b="0" kern="1200"/>
            <a:t>,</a:t>
          </a:r>
          <a:r>
            <a:rPr lang="en-US" sz="1900" b="1" kern="1200"/>
            <a:t> relevant</a:t>
          </a:r>
          <a:r>
            <a:rPr lang="en-US" sz="1900" b="0" kern="1200"/>
            <a:t>,</a:t>
          </a:r>
          <a:r>
            <a:rPr lang="en-US" sz="1900" b="1" kern="1200"/>
            <a:t> </a:t>
          </a:r>
          <a:r>
            <a:rPr lang="en-US" sz="1900" b="0" kern="1200"/>
            <a:t>and</a:t>
          </a:r>
          <a:r>
            <a:rPr lang="en-US" sz="1900" b="1" kern="1200"/>
            <a:t> interactive</a:t>
          </a:r>
          <a:r>
            <a:rPr lang="en-US" sz="1900" b="0" kern="1200"/>
            <a:t>.</a:t>
          </a:r>
          <a:r>
            <a:rPr lang="en-US" sz="1900" b="0" kern="1200">
              <a:latin typeface="Calibri Light" panose="020F0302020204030204"/>
            </a:rPr>
            <a:t> </a:t>
          </a:r>
          <a:endParaRPr lang="en-US" sz="1900" b="0" kern="1200"/>
        </a:p>
      </dsp:txBody>
      <dsp:txXfrm rot="-5400000">
        <a:off x="4188190" y="1571378"/>
        <a:ext cx="7394128" cy="952796"/>
      </dsp:txXfrm>
    </dsp:sp>
    <dsp:sp modelId="{24CED813-7888-430C-AFDB-9D3A24B568CB}">
      <dsp:nvSpPr>
        <dsp:cNvPr id="0" name=""/>
        <dsp:cNvSpPr/>
      </dsp:nvSpPr>
      <dsp:spPr>
        <a:xfrm>
          <a:off x="0" y="1387848"/>
          <a:ext cx="4188190" cy="131985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Segoe UI Semibold"/>
            </a:rPr>
            <a:t>Strategic</a:t>
          </a:r>
          <a:r>
            <a:rPr lang="en-US" sz="2400" b="1" kern="1200">
              <a:latin typeface="Segoe UI Semibold"/>
              <a:cs typeface="Segoe UI Semibold"/>
            </a:rPr>
            <a:t> Objective 2 - "Deeper Learning"</a:t>
          </a:r>
          <a:endParaRPr lang="en-US" sz="2400" b="1" kern="1200"/>
        </a:p>
      </dsp:txBody>
      <dsp:txXfrm>
        <a:off x="64430" y="1452278"/>
        <a:ext cx="4059330" cy="1190995"/>
      </dsp:txXfrm>
    </dsp:sp>
    <dsp:sp modelId="{48523046-28B0-4CA5-BB43-DD387BCF65C6}">
      <dsp:nvSpPr>
        <dsp:cNvPr id="0" name=""/>
        <dsp:cNvSpPr/>
      </dsp:nvSpPr>
      <dsp:spPr>
        <a:xfrm rot="5400000">
          <a:off x="7383084" y="-289211"/>
          <a:ext cx="1055884" cy="74456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Develop and sustain a workforce that is </a:t>
          </a:r>
          <a:r>
            <a:rPr lang="en-US" sz="1900" b="1" kern="1200"/>
            <a:t>diverse</a:t>
          </a:r>
          <a:r>
            <a:rPr lang="en-US" sz="1900" kern="1200"/>
            <a:t>, </a:t>
          </a:r>
          <a:r>
            <a:rPr lang="en-US" sz="1900" b="1" kern="1200"/>
            <a:t>culturally responsive</a:t>
          </a:r>
          <a:r>
            <a:rPr lang="en-US" sz="1900" kern="1200"/>
            <a:t>, </a:t>
          </a:r>
          <a:r>
            <a:rPr lang="en-US" sz="1900" b="1" kern="1200"/>
            <a:t>well-prepared</a:t>
          </a:r>
          <a:r>
            <a:rPr lang="en-US" sz="1900" kern="1200"/>
            <a:t>, and committed to </a:t>
          </a:r>
          <a:r>
            <a:rPr lang="en-US" sz="1900" b="1" kern="1200"/>
            <a:t>continuous improvement</a:t>
          </a:r>
          <a:r>
            <a:rPr lang="en-US" sz="1900" kern="1200"/>
            <a:t>, so that all students have equitable access to </a:t>
          </a:r>
          <a:r>
            <a:rPr lang="en-US" sz="1900" b="1" kern="1200"/>
            <a:t>effective educators</a:t>
          </a:r>
          <a:r>
            <a:rPr lang="en-US" sz="1900" kern="1200"/>
            <a:t>.</a:t>
          </a:r>
        </a:p>
      </dsp:txBody>
      <dsp:txXfrm rot="-5400000">
        <a:off x="4188190" y="2957227"/>
        <a:ext cx="7394128" cy="952796"/>
      </dsp:txXfrm>
    </dsp:sp>
    <dsp:sp modelId="{BEF76E51-4B0A-4CD7-8E87-ACA209BCE8EA}">
      <dsp:nvSpPr>
        <dsp:cNvPr id="0" name=""/>
        <dsp:cNvSpPr/>
      </dsp:nvSpPr>
      <dsp:spPr>
        <a:xfrm>
          <a:off x="0" y="2773696"/>
          <a:ext cx="4188190" cy="131985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Segoe UI Semibold"/>
            </a:rPr>
            <a:t>Strategic Objective 3 - "Diverse and Effective Workforce"</a:t>
          </a:r>
        </a:p>
      </dsp:txBody>
      <dsp:txXfrm>
        <a:off x="64430" y="2838126"/>
        <a:ext cx="4059330" cy="1190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32AAD-0C3E-4D55-A052-E6D4F791F537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B0D7B-B618-4F6B-870F-8572C25D8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87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B0D7B-B618-4F6B-870F-8572C25D83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79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5DF7C-5694-4752-9CF1-6ECF10109E25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81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DEC8C-1F6B-A80A-E364-A1242AFBF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21753D-949A-64FF-58D3-104E5E1C12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824759-B82C-E049-E223-04F3728ABC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478B8-CB2A-A503-0045-4F9FB27AFD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B0D7B-B618-4F6B-870F-8572C25D83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59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9597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09" y="6132352"/>
            <a:ext cx="756579" cy="778195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1" y="212727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6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7"/>
          </a:xfrm>
        </p:spPr>
        <p:txBody>
          <a:bodyPr>
            <a:noAutofit/>
          </a:bodyPr>
          <a:lstStyle>
            <a:lvl1pPr marL="228594" indent="-228594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582" indent="-279393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2971" indent="-228594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0959" indent="-279393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086" indent="-287331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250371" y="6356352"/>
            <a:ext cx="7713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sz="1400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sz="1400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sz="1400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sz="1400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03109403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945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82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4492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818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0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4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193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3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8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e.mass.edu/ccte/cvte/perkins-v/size-scope-quality.docx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FC2E8-2454-E5AF-220B-8D70C025AA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Perkins Stakeholder Input Sessions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A4901E-B18B-F94B-19D3-869474BAFC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Arial"/>
                <a:cs typeface="Arial"/>
              </a:rPr>
              <a:t>December 2023 – January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433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306F71-BD9C-07FC-5852-0927DAB1C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sz="3800">
                <a:latin typeface="Arial"/>
                <a:cs typeface="Arial"/>
              </a:rPr>
              <a:t>Systems/Structures to Graduate CCR Students</a:t>
            </a:r>
            <a:endParaRPr lang="en-US" sz="3800">
              <a:latin typeface="Arial"/>
              <a:cs typeface="Arial"/>
            </a:endParaRPr>
          </a:p>
        </p:txBody>
      </p:sp>
      <p:pic>
        <p:nvPicPr>
          <p:cNvPr id="2" name="Picture 1" descr="image">
            <a:extLst>
              <a:ext uri="{FF2B5EF4-FFF2-40B4-BE49-F238E27FC236}">
                <a16:creationId xmlns:a16="http://schemas.microsoft.com/office/drawing/2014/main" id="{B54BB2FF-DC9D-86FA-1588-B33994F11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8732"/>
            <a:ext cx="12192000" cy="462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3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F052-EBE3-A422-968D-D4A64FDDA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Perkins Overview &amp; Input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76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651756-C222-BB48-0286-C1F72E8BF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Perkins?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151772-0C2C-2DD9-F961-075CE66DD0FB}"/>
              </a:ext>
            </a:extLst>
          </p:cNvPr>
          <p:cNvSpPr txBox="1"/>
          <p:nvPr/>
        </p:nvSpPr>
        <p:spPr>
          <a:xfrm>
            <a:off x="1022350" y="2195205"/>
            <a:ext cx="101473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>
                <a:solidFill>
                  <a:srgbClr val="222222"/>
                </a:solidFill>
                <a:effectLst/>
                <a:latin typeface="-apple-system"/>
              </a:rPr>
              <a:t>The federal Strengthening Career and Technical Education for the 21</a:t>
            </a:r>
            <a:r>
              <a:rPr lang="en-US" sz="2800" b="0" i="0" baseline="30000">
                <a:solidFill>
                  <a:srgbClr val="222222"/>
                </a:solidFill>
                <a:effectLst/>
                <a:latin typeface="-apple-system"/>
              </a:rPr>
              <a:t>st</a:t>
            </a:r>
            <a:r>
              <a:rPr lang="en-US" sz="2800" b="0" i="0">
                <a:solidFill>
                  <a:srgbClr val="222222"/>
                </a:solidFill>
                <a:effectLst/>
                <a:latin typeface="-apple-system"/>
              </a:rPr>
              <a:t> Century, also known as Perkins V, provides federal funding to recipients to ensure students enrolled in </a:t>
            </a:r>
            <a:r>
              <a:rPr lang="en-US" sz="2800" b="1" i="0">
                <a:solidFill>
                  <a:srgbClr val="222222"/>
                </a:solidFill>
                <a:effectLst/>
                <a:latin typeface="-apple-system"/>
              </a:rPr>
              <a:t>career and technical education programs</a:t>
            </a:r>
            <a:r>
              <a:rPr lang="en-US" sz="2800" b="0" i="0">
                <a:solidFill>
                  <a:srgbClr val="222222"/>
                </a:solidFill>
                <a:effectLst/>
                <a:latin typeface="-apple-system"/>
              </a:rPr>
              <a:t> can fully develop the academic knowledge, technical skills, and employability skills needed to enter the workforce and pursue continued education in their chosen field.</a:t>
            </a:r>
          </a:p>
          <a:p>
            <a:endParaRPr lang="en-US" sz="2800" b="0" i="0">
              <a:solidFill>
                <a:srgbClr val="222222"/>
              </a:solidFill>
              <a:effectLst/>
              <a:latin typeface="-apple-syste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~23M annually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96306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E6CC40F-F578-6029-65A0-16F6EA966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Items by Set-Aside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3B9FC7D-D4C2-66C5-C9DD-BC6200F55AC2}"/>
              </a:ext>
            </a:extLst>
          </p:cNvPr>
          <p:cNvGraphicFramePr>
            <a:graphicFrameLocks noGrp="1"/>
          </p:cNvGraphicFramePr>
          <p:nvPr/>
        </p:nvGraphicFramePr>
        <p:xfrm>
          <a:off x="495300" y="2167466"/>
          <a:ext cx="114173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4829">
                  <a:extLst>
                    <a:ext uri="{9D8B030D-6E8A-4147-A177-3AD203B41FA5}">
                      <a16:colId xmlns:a16="http://schemas.microsoft.com/office/drawing/2014/main" val="1169543039"/>
                    </a:ext>
                  </a:extLst>
                </a:gridCol>
                <a:gridCol w="4316704">
                  <a:extLst>
                    <a:ext uri="{9D8B030D-6E8A-4147-A177-3AD203B41FA5}">
                      <a16:colId xmlns:a16="http://schemas.microsoft.com/office/drawing/2014/main" val="174236370"/>
                    </a:ext>
                  </a:extLst>
                </a:gridCol>
                <a:gridCol w="3805767">
                  <a:extLst>
                    <a:ext uri="{9D8B030D-6E8A-4147-A177-3AD203B41FA5}">
                      <a16:colId xmlns:a16="http://schemas.microsoft.com/office/drawing/2014/main" val="3705123643"/>
                    </a:ext>
                  </a:extLst>
                </a:gridCol>
              </a:tblGrid>
              <a:tr h="784989">
                <a:tc>
                  <a:txBody>
                    <a:bodyPr/>
                    <a:lstStyle/>
                    <a:p>
                      <a:r>
                        <a:rPr lang="en-US" sz="2400"/>
                        <a:t>Administration (4%)</a:t>
                      </a:r>
                    </a:p>
                    <a:p>
                      <a:pPr lvl="0">
                        <a:buNone/>
                      </a:pPr>
                      <a:r>
                        <a:rPr lang="en-US" sz="2400"/>
                        <a:t>~930k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Leadership (10%) </a:t>
                      </a:r>
                    </a:p>
                    <a:p>
                      <a:pPr lvl="0">
                        <a:buNone/>
                      </a:pPr>
                      <a:r>
                        <a:rPr lang="en-US" sz="2400"/>
                        <a:t>~2.3M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Distribution (86%)</a:t>
                      </a:r>
                    </a:p>
                    <a:p>
                      <a:pPr lvl="0">
                        <a:buNone/>
                      </a:pPr>
                      <a:r>
                        <a:rPr lang="en-US" sz="2400"/>
                        <a:t>~20M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02036"/>
                  </a:ext>
                </a:extLst>
              </a:tr>
              <a:tr h="2864145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/>
                        <a:t>Staffing 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/>
                        <a:t>Memberships 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/>
                        <a:t>Data/Reporting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/>
                        <a:t>CTE Teacher Testing 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/>
                        <a:t>CTE Frameworks 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/>
                        <a:t>Grants to State Corrections </a:t>
                      </a: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lang="en-US" sz="2400"/>
                        <a:t>School Finder Helpline </a:t>
                      </a: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lang="en-US" sz="2400"/>
                        <a:t>Equitable Access Support Vendors 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/>
                        <a:t>Technical Assistance</a:t>
                      </a: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lang="en-US" sz="2400"/>
                        <a:t>CTE Student Organizations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/>
                        <a:t>Allocation Grants (400 &amp; 401)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/>
                        <a:t>Program Improvement and Equipment Grants 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/>
                        <a:t>High Quality, Rural, and/or Innovative Programs 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/>
                        <a:t>Equitable Access School Grants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415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529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7A1DAA4-3A0E-A412-D771-8EAC9C6E9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Distribution Grants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6CC96-E511-78C0-3B33-192B8BF17142}"/>
              </a:ext>
            </a:extLst>
          </p:cNvPr>
          <p:cNvSpPr txBox="1"/>
          <p:nvPr/>
        </p:nvSpPr>
        <p:spPr>
          <a:xfrm>
            <a:off x="1041400" y="2082800"/>
            <a:ext cx="106553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Secondary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Federal Formula: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/>
              <a:t>Based on Census data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/>
              <a:t>Considers all children ages 5-17 living in a town/municipality and the number of those children living in poverty.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/>
              <a:t>Then to create allocations for regionals using reported number of students in CTE programs </a:t>
            </a:r>
          </a:p>
          <a:p>
            <a:pPr lvl="2"/>
            <a:endParaRPr lang="en-US" sz="2000"/>
          </a:p>
          <a:p>
            <a:pPr lvl="2"/>
            <a:r>
              <a:rPr lang="en-US" sz="2000"/>
              <a:t>Note: The number of programs a school has is not the determinant of Perkins funding, though it does contribute to the regional distribution. </a:t>
            </a:r>
          </a:p>
          <a:p>
            <a:pPr lvl="2"/>
            <a:endParaRPr 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Post-Secondary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Federal Formula: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/>
              <a:t>Based on numbers of students receiving Pell Grants </a:t>
            </a:r>
          </a:p>
          <a:p>
            <a:pPr lvl="1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584673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C5CA3D4-2E96-3F5C-FBCF-617E1BE78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Requirements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A0C594-9622-F266-9712-C1C1C3334871}"/>
              </a:ext>
            </a:extLst>
          </p:cNvPr>
          <p:cNvSpPr txBox="1"/>
          <p:nvPr/>
        </p:nvSpPr>
        <p:spPr>
          <a:xfrm>
            <a:off x="990600" y="2339476"/>
            <a:ext cx="1083945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>
                <a:solidFill>
                  <a:srgbClr val="222222"/>
                </a:solidFill>
                <a:effectLst/>
                <a:latin typeface="-apple-system"/>
              </a:rPr>
              <a:t>Programs eligible for funding include: Chapter 74 CTE programs, Innovation Career Pathways programs, Secondary Career </a:t>
            </a:r>
            <a:r>
              <a:rPr lang="en-US" sz="2400">
                <a:solidFill>
                  <a:srgbClr val="222222"/>
                </a:solidFill>
                <a:latin typeface="-apple-system"/>
              </a:rPr>
              <a:t>Connections </a:t>
            </a:r>
            <a:r>
              <a:rPr lang="en-US" sz="2400" b="0" i="0">
                <a:solidFill>
                  <a:srgbClr val="222222"/>
                </a:solidFill>
                <a:effectLst/>
                <a:latin typeface="-apple-system"/>
              </a:rPr>
              <a:t>programs, </a:t>
            </a:r>
          </a:p>
          <a:p>
            <a:pPr algn="l"/>
            <a:endParaRPr lang="en-US" sz="2400">
              <a:solidFill>
                <a:srgbClr val="222222"/>
              </a:solidFill>
              <a:latin typeface="-apple-system"/>
            </a:endParaRPr>
          </a:p>
          <a:p>
            <a:pPr algn="l"/>
            <a:r>
              <a:rPr lang="en-US" sz="2400" b="0" i="0">
                <a:solidFill>
                  <a:srgbClr val="222222"/>
                </a:solidFill>
                <a:effectLst/>
                <a:latin typeface="-apple-system"/>
              </a:rPr>
              <a:t>Post-Secondary CTE Programs, and </a:t>
            </a:r>
          </a:p>
          <a:p>
            <a:pPr algn="l"/>
            <a:endParaRPr lang="en-US" sz="2400">
              <a:solidFill>
                <a:srgbClr val="222222"/>
              </a:solidFill>
              <a:latin typeface="-apple-system"/>
            </a:endParaRPr>
          </a:p>
          <a:p>
            <a:pPr algn="l"/>
            <a:r>
              <a:rPr lang="en-US" sz="2400" b="0" i="0">
                <a:solidFill>
                  <a:srgbClr val="222222"/>
                </a:solidFill>
                <a:effectLst/>
                <a:latin typeface="-apple-system"/>
              </a:rPr>
              <a:t>CTE Programs at State Incarceration Institutions.</a:t>
            </a:r>
          </a:p>
          <a:p>
            <a:pPr algn="l"/>
            <a:endParaRPr lang="en-US" sz="2400">
              <a:solidFill>
                <a:srgbClr val="222222"/>
              </a:solidFill>
              <a:latin typeface="-apple-system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1">
                <a:solidFill>
                  <a:srgbClr val="212529"/>
                </a:solidFill>
                <a:effectLst/>
                <a:latin typeface="-apple-system"/>
              </a:rPr>
              <a:t>Align to MA definition of </a:t>
            </a:r>
            <a:r>
              <a:rPr lang="en-US" sz="2400" b="0" i="1" u="none" strike="noStrike">
                <a:solidFill>
                  <a:srgbClr val="0060C7"/>
                </a:solidFill>
                <a:effectLst/>
                <a:latin typeface="-apple-system"/>
                <a:hlinkClick r:id="rId2"/>
              </a:rPr>
              <a:t>Size, Scope and Quality </a:t>
            </a:r>
            <a:r>
              <a:rPr lang="en-US" sz="2400" b="0" i="1">
                <a:solidFill>
                  <a:srgbClr val="212529"/>
                </a:solidFill>
                <a:effectLst/>
                <a:latin typeface="-apple-system"/>
              </a:rPr>
              <a:t>.</a:t>
            </a:r>
          </a:p>
          <a:p>
            <a:pPr algn="l"/>
            <a:endParaRPr lang="en-US" sz="2400">
              <a:solidFill>
                <a:srgbClr val="212529"/>
              </a:solidFill>
              <a:latin typeface="-apple-system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1">
                <a:solidFill>
                  <a:srgbClr val="212529"/>
                </a:solidFill>
                <a:effectLst/>
                <a:latin typeface="-apple-system"/>
              </a:rPr>
              <a:t>Ensure Equitable Access to programs.</a:t>
            </a:r>
            <a:endParaRPr lang="en-US" sz="2400" b="0" i="0">
              <a:solidFill>
                <a:srgbClr val="212529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4196894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F5AFA78-8222-C1DB-577B-439BAAA15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Indicators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1586A8-AE57-D825-47EC-82AD40CD30A9}"/>
              </a:ext>
            </a:extLst>
          </p:cNvPr>
          <p:cNvSpPr txBox="1"/>
          <p:nvPr/>
        </p:nvSpPr>
        <p:spPr>
          <a:xfrm>
            <a:off x="838200" y="1968559"/>
            <a:ext cx="101727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/>
              <a:t>Secondary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1S1 Four Year Graduation Rate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2S1 Academic Attainment in ELA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2S2 Academic Attainment in Mathematics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2S3 Academic Attainment in Science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3S1 Postsecondary Placement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4S1 Nontraditional Program Enrollment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5S3 Program Quality: Participated in Work-Based Learning</a:t>
            </a:r>
          </a:p>
          <a:p>
            <a:endParaRPr lang="en-US" sz="2000"/>
          </a:p>
          <a:p>
            <a:r>
              <a:rPr lang="en-US" sz="2000"/>
              <a:t>Postsecondary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1P1 Postsecondary Retention &amp; Placement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2P1 Postsecondary Credential, Certificate or Diploma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3S1 Nontraditional Program Enrollment</a:t>
            </a:r>
          </a:p>
        </p:txBody>
      </p:sp>
    </p:spTree>
    <p:extLst>
      <p:ext uri="{BB962C8B-B14F-4D97-AF65-F5344CB8AC3E}">
        <p14:creationId xmlns:p14="http://schemas.microsoft.com/office/powerpoint/2010/main" val="1660637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F052-EBE3-A422-968D-D4A64FDDA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Preview Perkins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365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CCEAFAF-D137-630E-CD26-812140464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Areas for Stakeholder Input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025A8C-DB5E-5B28-3340-F4E6BBA0A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01" y="1916079"/>
            <a:ext cx="10515600" cy="423185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118745" lvl="2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800" b="1" dirty="0">
                <a:effectLst/>
                <a:latin typeface="Calibri"/>
                <a:ea typeface="Calibri"/>
                <a:cs typeface="Calibri"/>
              </a:rPr>
              <a:t>Guiding Question: </a:t>
            </a:r>
            <a:r>
              <a:rPr lang="en-US" sz="2800" dirty="0">
                <a:effectLst/>
                <a:latin typeface="Calibri"/>
                <a:ea typeface="Calibri"/>
                <a:cs typeface="Calibri"/>
              </a:rPr>
              <a:t>Aligned to </a:t>
            </a:r>
            <a:r>
              <a:rPr lang="en-US" sz="2800" dirty="0">
                <a:latin typeface="Calibri"/>
                <a:ea typeface="Calibri"/>
                <a:cs typeface="Calibri"/>
              </a:rPr>
              <a:t>the Educational</a:t>
            </a:r>
            <a:r>
              <a:rPr lang="en-US" sz="2800" dirty="0"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2800" dirty="0">
                <a:latin typeface="Calibri"/>
                <a:ea typeface="Calibri"/>
                <a:cs typeface="Calibri"/>
              </a:rPr>
              <a:t>Vision</a:t>
            </a:r>
            <a:r>
              <a:rPr lang="en-US" sz="2800" dirty="0">
                <a:effectLst/>
                <a:latin typeface="Calibri"/>
                <a:ea typeface="Calibri"/>
                <a:cs typeface="Calibri"/>
              </a:rPr>
              <a:t>, how do we increase capacity and equitable access to high quality career-connected learning</a:t>
            </a:r>
            <a:r>
              <a:rPr lang="en-US" sz="2800" dirty="0">
                <a:latin typeface="Calibri"/>
                <a:ea typeface="Calibri"/>
                <a:cs typeface="Calibri"/>
              </a:rPr>
              <a:t>?</a:t>
            </a:r>
            <a:endParaRPr lang="en-US" sz="2800" dirty="0">
              <a:effectLst/>
              <a:latin typeface="Calibri"/>
              <a:ea typeface="Calibri"/>
              <a:cs typeface="Calibri"/>
            </a:endParaRPr>
          </a:p>
          <a:p>
            <a:pPr marL="118745" lvl="2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280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118745" lvl="2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800" b="1" dirty="0">
                <a:latin typeface="Calibri"/>
                <a:ea typeface="Calibri"/>
                <a:cs typeface="Calibri"/>
              </a:rPr>
              <a:t>State Institution Education Topics</a:t>
            </a:r>
            <a:r>
              <a:rPr lang="en-US" sz="2800" b="1" dirty="0">
                <a:effectLst/>
                <a:latin typeface="Calibri"/>
                <a:ea typeface="Calibri"/>
                <a:cs typeface="Calibri"/>
              </a:rPr>
              <a:t>:</a:t>
            </a:r>
            <a:r>
              <a:rPr lang="en-US" sz="2800" b="1" dirty="0">
                <a:latin typeface="Calibri"/>
                <a:ea typeface="Calibri"/>
                <a:cs typeface="Calibri"/>
              </a:rPr>
              <a:t> </a:t>
            </a:r>
            <a:endParaRPr lang="en-US" sz="2800" b="1" dirty="0">
              <a:effectLst/>
              <a:latin typeface="Calibri"/>
              <a:ea typeface="Calibri"/>
              <a:cs typeface="Calibri"/>
            </a:endParaRPr>
          </a:p>
          <a:p>
            <a:pPr marL="347345" lvl="2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2800" dirty="0">
                <a:effectLst/>
                <a:latin typeface="Calibri"/>
                <a:ea typeface="Calibri"/>
                <a:cs typeface="Calibri"/>
              </a:rPr>
              <a:t>State’s Vision for Education and Workforce Development</a:t>
            </a:r>
          </a:p>
          <a:p>
            <a:pPr marL="804545" lvl="3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2600" dirty="0">
                <a:latin typeface="Calibri"/>
                <a:ea typeface="Calibri"/>
                <a:cs typeface="Calibri"/>
              </a:rPr>
              <a:t>CLNA</a:t>
            </a:r>
          </a:p>
          <a:p>
            <a:pPr marL="347345" lvl="2">
              <a:lnSpc>
                <a:spcPct val="107000"/>
              </a:lnSpc>
              <a:spcBef>
                <a:spcPts val="0"/>
              </a:spcBef>
              <a:buFont typeface="Wingdings,Sans-Serif" panose="05000000000000000000" pitchFamily="2" charset="2"/>
              <a:buChar char=""/>
            </a:pPr>
            <a:r>
              <a:rPr lang="en-US" sz="2800" dirty="0">
                <a:latin typeface="Calibri"/>
                <a:ea typeface="Calibri"/>
                <a:cs typeface="Arial"/>
              </a:rPr>
              <a:t>Leadership Fund Use (State-Level)</a:t>
            </a:r>
            <a:endParaRPr lang="en-US" sz="2800" dirty="0">
              <a:latin typeface="Calibri"/>
              <a:ea typeface="Calibri"/>
            </a:endParaRPr>
          </a:p>
          <a:p>
            <a:pPr marL="347345" lvl="2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2800" dirty="0">
                <a:latin typeface="Calibri"/>
                <a:ea typeface="Calibri"/>
                <a:cs typeface="Arial"/>
              </a:rPr>
              <a:t>Reserve Funding (Direct School Support)</a:t>
            </a:r>
            <a:endParaRPr lang="en-US" sz="2800" dirty="0">
              <a:latin typeface="Calibri"/>
              <a:ea typeface="Calibri"/>
            </a:endParaRPr>
          </a:p>
          <a:p>
            <a:pPr marL="347345" lvl="2">
              <a:lnSpc>
                <a:spcPct val="107000"/>
              </a:lnSpc>
              <a:spcBef>
                <a:spcPts val="0"/>
              </a:spcBef>
              <a:buFont typeface="Wingdings,Sans-Serif" panose="05000000000000000000" pitchFamily="2" charset="2"/>
              <a:buChar char=""/>
            </a:pPr>
            <a:r>
              <a:rPr lang="en-US" sz="2400" dirty="0">
                <a:latin typeface="Arial"/>
                <a:cs typeface="Arial"/>
              </a:rPr>
              <a:t>Programs of Study – Secondary &amp; Postsecondary</a:t>
            </a:r>
          </a:p>
          <a:p>
            <a:pPr marL="347345" lvl="2">
              <a:lnSpc>
                <a:spcPct val="107000"/>
              </a:lnSpc>
              <a:spcBef>
                <a:spcPts val="0"/>
              </a:spcBef>
              <a:buFont typeface="Wingdings,Sans-Serif" panose="05000000000000000000" pitchFamily="2" charset="2"/>
              <a:buChar char=""/>
            </a:pPr>
            <a:r>
              <a:rPr lang="en-US" sz="2400" dirty="0">
                <a:latin typeface="Arial"/>
                <a:cs typeface="Arial"/>
              </a:rPr>
              <a:t>Accountability – Secondary &amp; Postsecondary</a:t>
            </a:r>
            <a:endParaRPr lang="en-US" dirty="0"/>
          </a:p>
          <a:p>
            <a:pPr marL="347345" lvl="2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2800" dirty="0">
                <a:latin typeface="Calibri"/>
                <a:ea typeface="Calibri"/>
                <a:cs typeface="Calibri"/>
              </a:rPr>
              <a:t>State Institutions</a:t>
            </a:r>
            <a:endParaRPr lang="en-US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0568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34889-D4C5-2684-D65B-DA1E19E13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539087-DC36-0799-0279-A5FE996C9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Preview Stakeholder Survey</a:t>
            </a: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69F364-210E-B113-E9B9-6DBC3DD82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We will ask participants to complete a Stakeholder Survey at the end of this session.</a:t>
            </a:r>
          </a:p>
          <a:p>
            <a:r>
              <a:rPr lang="en-US">
                <a:latin typeface="Arial"/>
                <a:cs typeface="Arial"/>
              </a:rPr>
              <a:t>Feel free to preview the survey now and/or complete it as we discuss each topic.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The survey sections match the topics we will discuss.</a:t>
            </a:r>
            <a:endParaRPr lang="en-US"/>
          </a:p>
          <a:p>
            <a:pPr lvl="1"/>
            <a:r>
              <a:rPr lang="en-US">
                <a:latin typeface="Arial"/>
                <a:cs typeface="Arial"/>
              </a:rPr>
              <a:t>Likert scale and open-ended option for each topic</a:t>
            </a:r>
            <a:endParaRPr lang="en-US"/>
          </a:p>
          <a:p>
            <a:pPr lvl="1"/>
            <a:r>
              <a:rPr lang="en-US">
                <a:latin typeface="Arial"/>
                <a:cs typeface="Arial"/>
              </a:rPr>
              <a:t>Ability to navigate back and forth through the survey</a:t>
            </a:r>
            <a:endParaRPr lang="en-US"/>
          </a:p>
          <a:p>
            <a:pPr lvl="1"/>
            <a:r>
              <a:rPr lang="en-US">
                <a:latin typeface="Arial"/>
                <a:cs typeface="Arial"/>
              </a:rPr>
              <a:t>Do not click 'Submit' until you are ready to submit</a:t>
            </a: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90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86F6D5-F25C-47B3-4593-257469AE4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Dates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3BFF71-F313-CBFF-339D-328CAE3B9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Calibri"/>
                <a:cs typeface="Times New Roman"/>
              </a:rPr>
              <a:t>Perkins Stakeholder Input Sessions were open to all stakeholders and held on the following dates: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cs typeface="Times New Roman"/>
              </a:rPr>
              <a:t>Secondary Education Topics</a:t>
            </a:r>
            <a:endParaRPr lang="en-US" sz="2400" dirty="0">
              <a:solidFill>
                <a:srgbClr val="000000"/>
              </a:solidFill>
              <a:latin typeface="Times New Roman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alibri"/>
                <a:cs typeface="Times New Roman"/>
              </a:rPr>
              <a:t>December 18, 2023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alibri"/>
                <a:cs typeface="Times New Roman"/>
              </a:rPr>
              <a:t>January 3, 2024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latin typeface="Calibri"/>
                <a:cs typeface="Times New Roman"/>
              </a:rPr>
              <a:t>Postsecondary Education Topics: 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alibri"/>
                <a:cs typeface="Times New Roman"/>
              </a:rPr>
              <a:t>December 19, 2023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alibri"/>
                <a:cs typeface="Times New Roman"/>
              </a:rPr>
              <a:t>January 4, 2024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latin typeface="Calibri"/>
                <a:cs typeface="Times New Roman"/>
              </a:rPr>
              <a:t>State Institution Topics: 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alibri"/>
                <a:cs typeface="Times New Roman"/>
              </a:rPr>
              <a:t>January 5, 2024</a:t>
            </a:r>
            <a:endParaRPr lang="en-US" sz="2000" dirty="0">
              <a:latin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955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B46C4-0CBE-64C7-CE99-71845B309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E89B6B-074E-7E43-A6D9-2C8B720C5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Framing Proposed Updates</a:t>
            </a: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10E206-C164-4C59-1EF7-991870865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Arial"/>
                <a:cs typeface="Arial"/>
              </a:rPr>
              <a:t>We are...</a:t>
            </a:r>
          </a:p>
          <a:p>
            <a:r>
              <a:rPr lang="en-US" sz="2600" dirty="0">
                <a:latin typeface="Arial"/>
                <a:cs typeface="Arial"/>
              </a:rPr>
              <a:t>Leveraging strong foundations of previous and current Perkins State Plans</a:t>
            </a:r>
            <a:endParaRPr lang="en-US" sz="2600" dirty="0"/>
          </a:p>
          <a:p>
            <a:r>
              <a:rPr lang="en-US" sz="2600" dirty="0">
                <a:latin typeface="Arial"/>
                <a:cs typeface="Arial"/>
              </a:rPr>
              <a:t>Seeking to finetune systems, structures, and practices to continuously improve outcomes for students</a:t>
            </a:r>
          </a:p>
          <a:p>
            <a:pPr marL="0" indent="0">
              <a:buNone/>
            </a:pPr>
            <a:endParaRPr lang="en-US" sz="26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600" dirty="0">
                <a:latin typeface="Arial"/>
                <a:cs typeface="Arial"/>
              </a:rPr>
              <a:t>The following slides focus on the small but meaningful shifts we are proposing for the next iteration of our State Plan.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06571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A8824C-87D6-DA42-9D13-7B875DA39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Discussion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BB6A2A-AA8F-4E05-8C14-E449A689D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noProof="0" dirty="0">
                <a:latin typeface="Calibri"/>
              </a:rPr>
              <a:t>Questions for Discussion for Each Topic Area:</a:t>
            </a:r>
          </a:p>
          <a:p>
            <a:pPr marL="742950" marR="0" lvl="1" indent="-2857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r>
              <a:rPr lang="en-US" sz="2600" b="0" i="0" u="none" strike="noStrike" noProof="0" dirty="0">
                <a:solidFill>
                  <a:srgbClr val="000000"/>
                </a:solidFill>
                <a:latin typeface="Calibri"/>
              </a:rPr>
              <a:t>Clarifying questions on this topic?</a:t>
            </a:r>
          </a:p>
          <a:p>
            <a:pPr marL="742950" marR="0" lvl="1" indent="-2857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r>
              <a:rPr lang="en-US" sz="2600" b="0" i="0" u="none" strike="noStrike" noProof="0" dirty="0">
                <a:solidFill>
                  <a:srgbClr val="000000"/>
                </a:solidFill>
                <a:latin typeface="Calibri"/>
              </a:rPr>
              <a:t>What does this topic make you think of or wonder?</a:t>
            </a:r>
            <a:endParaRPr lang="en-US" sz="2600" dirty="0">
              <a:latin typeface="Calibri"/>
            </a:endParaRPr>
          </a:p>
          <a:p>
            <a:pPr marL="742950" marR="0" lvl="1" indent="-2857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r>
              <a:rPr lang="en-US" sz="2600" b="0" i="0" u="none" strike="noStrike" noProof="0" dirty="0">
                <a:solidFill>
                  <a:srgbClr val="000000"/>
                </a:solidFill>
                <a:latin typeface="Calibri"/>
              </a:rPr>
              <a:t>What would need to be true to accomplish the proposed changes and impact?</a:t>
            </a:r>
          </a:p>
          <a:p>
            <a:pPr marL="742950" marR="0" lvl="1" indent="-2857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r>
              <a:rPr lang="en-US" sz="2600" b="0" i="0" u="none" strike="noStrike" noProof="0" dirty="0">
                <a:solidFill>
                  <a:srgbClr val="000000"/>
                </a:solidFill>
                <a:latin typeface="Calibri"/>
              </a:rPr>
              <a:t>Any other glows or grows for this topic?</a:t>
            </a:r>
            <a:endParaRPr lang="en-US" sz="26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7662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F052-EBE3-A422-968D-D4A64FDDA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Perkins Topics &amp; Proposed 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913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087DAF-37B7-A88B-28DF-83F74BABF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State's Vision for Education and Workforce Development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624C3B3-2382-B240-5544-C69C1F6F4E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544623"/>
              </p:ext>
            </p:extLst>
          </p:nvPr>
        </p:nvGraphicFramePr>
        <p:xfrm>
          <a:off x="838200" y="2087563"/>
          <a:ext cx="10515596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899">
                  <a:extLst>
                    <a:ext uri="{9D8B030D-6E8A-4147-A177-3AD203B41FA5}">
                      <a16:colId xmlns:a16="http://schemas.microsoft.com/office/drawing/2014/main" val="3340093336"/>
                    </a:ext>
                  </a:extLst>
                </a:gridCol>
                <a:gridCol w="5257798">
                  <a:extLst>
                    <a:ext uri="{9D8B030D-6E8A-4147-A177-3AD203B41FA5}">
                      <a16:colId xmlns:a16="http://schemas.microsoft.com/office/drawing/2014/main" val="1238553259"/>
                    </a:ext>
                  </a:extLst>
                </a:gridCol>
                <a:gridCol w="2628899">
                  <a:extLst>
                    <a:ext uri="{9D8B030D-6E8A-4147-A177-3AD203B41FA5}">
                      <a16:colId xmlns:a16="http://schemas.microsoft.com/office/drawing/2014/main" val="305307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Current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Proposed Updates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Impact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621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 dirty="0">
                          <a:latin typeface="Calibri"/>
                        </a:rPr>
                        <a:t>Aligns with WIOA State Plan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 dirty="0">
                          <a:latin typeface="Calibri"/>
                        </a:rPr>
                        <a:t>Launch of High Quality College and Career Pathway (HQCCP) and new programs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 dirty="0">
                          <a:latin typeface="Calibri"/>
                        </a:rPr>
                        <a:t>Regional Blueprints and data dashboards provided as State CLNA tools 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 dirty="0">
                          <a:latin typeface="Calibri"/>
                        </a:rPr>
                        <a:t>Districts developing individual CLNAs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 dirty="0">
                          <a:latin typeface="Calibri"/>
                        </a:rPr>
                        <a:t>Organize resources to more clearly provide statewide Comprehensive Needs Assessment 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 dirty="0">
                          <a:latin typeface="Calibri"/>
                        </a:rPr>
                        <a:t>Build </a:t>
                      </a:r>
                      <a:r>
                        <a:rPr lang="en-US" sz="1600" b="0" i="0" u="none" strike="noStrike" noProof="0" dirty="0" err="1">
                          <a:latin typeface="Calibri"/>
                        </a:rPr>
                        <a:t>MassHire</a:t>
                      </a:r>
                      <a:r>
                        <a:rPr lang="en-US" sz="1600" b="0" i="0" u="none" strike="noStrike" noProof="0" dirty="0">
                          <a:latin typeface="Calibri"/>
                        </a:rPr>
                        <a:t> Board infrastructure to support districts in Regional CLNAs as starting point for local needs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 dirty="0">
                          <a:latin typeface="Calibri"/>
                        </a:rPr>
                        <a:t>Communicate alignment of all student options to the CLNA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 dirty="0">
                          <a:latin typeface="Calibri"/>
                        </a:rPr>
                        <a:t>More clearly define role and work of </a:t>
                      </a:r>
                      <a:r>
                        <a:rPr lang="en-US" sz="1600" b="0" i="0" u="none" strike="noStrike" noProof="0" dirty="0" err="1">
                          <a:latin typeface="Calibri"/>
                        </a:rPr>
                        <a:t>MassHire</a:t>
                      </a:r>
                      <a:r>
                        <a:rPr lang="en-US" sz="1600" b="0" i="0" u="none" strike="noStrike" noProof="0" dirty="0">
                          <a:latin typeface="Calibri"/>
                        </a:rPr>
                        <a:t> Boards in supporting schools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 dirty="0">
                          <a:latin typeface="Calibri"/>
                        </a:rPr>
                        <a:t>Make the CLNA more meaningful and effective at identifying local workforce needs and aligning available opportunities for students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 dirty="0">
                          <a:latin typeface="Calibri"/>
                        </a:rPr>
                        <a:t>Yield increasingly equitable outcomes for students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726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0802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31ED4-D3F3-B540-4EFC-328E3919A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0D0362-9E41-F6C9-DDB9-2294A6D96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Leadership Fund Use (State-Level)</a:t>
            </a:r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A6FA4E1-1DD7-D482-5396-F6FD4636F0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236557"/>
              </p:ext>
            </p:extLst>
          </p:nvPr>
        </p:nvGraphicFramePr>
        <p:xfrm>
          <a:off x="838200" y="2077449"/>
          <a:ext cx="10801027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9722">
                  <a:extLst>
                    <a:ext uri="{9D8B030D-6E8A-4147-A177-3AD203B41FA5}">
                      <a16:colId xmlns:a16="http://schemas.microsoft.com/office/drawing/2014/main" val="1839607378"/>
                    </a:ext>
                  </a:extLst>
                </a:gridCol>
                <a:gridCol w="4772097">
                  <a:extLst>
                    <a:ext uri="{9D8B030D-6E8A-4147-A177-3AD203B41FA5}">
                      <a16:colId xmlns:a16="http://schemas.microsoft.com/office/drawing/2014/main" val="289356835"/>
                    </a:ext>
                  </a:extLst>
                </a:gridCol>
                <a:gridCol w="3109208">
                  <a:extLst>
                    <a:ext uri="{9D8B030D-6E8A-4147-A177-3AD203B41FA5}">
                      <a16:colId xmlns:a16="http://schemas.microsoft.com/office/drawing/2014/main" val="2322018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Current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Proposed Updates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Impact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92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US" sz="15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Central focus on equity and access</a:t>
                      </a:r>
                      <a:endParaRPr lang="en-US" sz="1500" b="0" i="0" u="none" strike="noStrike" noProof="0">
                        <a:latin typeface="Calibri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500" b="0" i="0" u="none" strike="noStrike" noProof="0">
                          <a:latin typeface="Calibri"/>
                        </a:rPr>
                        <a:t>Development of CTE Frameworks 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500" b="0" i="0" u="none" strike="noStrike" noProof="0">
                          <a:latin typeface="Calibri"/>
                        </a:rPr>
                        <a:t>Technical assistance &amp; data resources for continuous improvement 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500" b="0" i="0" u="none" strike="noStrike" noProof="0">
                          <a:latin typeface="Calibri"/>
                        </a:rPr>
                        <a:t>Support of educator/leader pipeline, teacher testing &amp; retention/development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US" sz="1500" b="0" i="0" u="none" strike="noStrike" noProof="0">
                          <a:latin typeface="Calibri"/>
                        </a:rPr>
                        <a:t>Development of responsive CTE Frameworks that frame immersive programs leading to employment  when used in CTE and provide direction for use in all programs of study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500" b="0" i="0" u="none" strike="noStrike" noProof="0">
                          <a:latin typeface="Calibri"/>
                        </a:rPr>
                        <a:t>Technical assistance &amp; data resources for continuous improvement</a:t>
                      </a:r>
                    </a:p>
                    <a:p>
                      <a:pPr marL="628650" lvl="1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500" b="0" i="0" u="none" strike="noStrike" noProof="0">
                          <a:latin typeface="Calibri"/>
                        </a:rPr>
                        <a:t>Statewide support for Competency Management and Graduate Follow Up</a:t>
                      </a:r>
                    </a:p>
                    <a:p>
                      <a:pPr marL="628650" lvl="1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500" b="0" i="0" u="none" strike="noStrike" noProof="0">
                          <a:latin typeface="Calibri"/>
                        </a:rPr>
                        <a:t>Increased transparency of funding &amp; program development 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500" b="0" i="0" u="none" strike="noStrike" noProof="0">
                          <a:latin typeface="Calibri"/>
                        </a:rPr>
                        <a:t>Support of educator/leader pipeline, teacher testing &amp; retention/development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500" b="0" i="0" u="none" strike="noStrike" noProof="0">
                          <a:latin typeface="Calibri"/>
                        </a:rPr>
                        <a:t>Support Career Technical Student Organizations 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500" b="0" i="0" u="none" strike="noStrike" noProof="0">
                          <a:latin typeface="Calibri"/>
                        </a:rPr>
                        <a:t>Support of Middle-School Career Connected Learning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US" sz="1500" b="0" i="0" u="none" strike="noStrike" noProof="0" dirty="0">
                          <a:latin typeface="Calibri"/>
                        </a:rPr>
                        <a:t>Expand the resources and models provided by the state for schools to implement programming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500" b="0" i="0" u="none" strike="noStrike" noProof="0" dirty="0">
                          <a:latin typeface="Calibri"/>
                        </a:rPr>
                        <a:t>Invest in recruiting and developing educators and program leaders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500" b="0" i="0" u="none" strike="noStrike" noProof="0" dirty="0">
                          <a:latin typeface="Calibri"/>
                        </a:rPr>
                        <a:t>Develop programming that is increasingly comprehensive, aligned, and responsive to student needs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endParaRPr lang="en-US" sz="1500" b="0" i="0" u="none" strike="noStrike" noProof="0" dirty="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921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492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86516-D6BA-9D57-CE46-ED6EEB204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C97336-6B85-7D72-500F-D934C1D2A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Reserve Funding (Direct School Support)</a:t>
            </a:r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D0E817E-33F4-4956-9AA1-3C658E29A4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681058"/>
              </p:ext>
            </p:extLst>
          </p:nvPr>
        </p:nvGraphicFramePr>
        <p:xfrm>
          <a:off x="838200" y="2100580"/>
          <a:ext cx="1050995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839607378"/>
                    </a:ext>
                  </a:extLst>
                </a:gridCol>
                <a:gridCol w="3499552">
                  <a:extLst>
                    <a:ext uri="{9D8B030D-6E8A-4147-A177-3AD203B41FA5}">
                      <a16:colId xmlns:a16="http://schemas.microsoft.com/office/drawing/2014/main" val="28935683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322018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Current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Proposed Updates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Impact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92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>
                          <a:latin typeface="Calibri"/>
                        </a:rPr>
                        <a:t>Competitive grant processes for program improvement and increasing access to high quality CTE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>
                          <a:latin typeface="Calibri"/>
                        </a:rPr>
                        <a:t>Career &amp; Technical Student Organizations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 dirty="0">
                          <a:latin typeface="Calibri"/>
                        </a:rPr>
                        <a:t>Targeted, data-driven grants for program improvement and increasing access to high quality CTE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 dirty="0">
                          <a:latin typeface="Calibri"/>
                        </a:rPr>
                        <a:t>Competitive grants for new and emerging program support 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 dirty="0">
                          <a:latin typeface="Calibri"/>
                        </a:rPr>
                        <a:t>Funding for small and rural schools to support HQ and innovative CTE programs meeting specific community needs (453 and 459)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 dirty="0">
                          <a:latin typeface="Calibri"/>
                        </a:rPr>
                        <a:t>Increased flexibility to meet the needs of schools and programs 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 dirty="0">
                          <a:latin typeface="Calibri"/>
                        </a:rPr>
                        <a:t>Support innovation in new programming as well as continuous improvement of existing programs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 dirty="0">
                          <a:latin typeface="Calibri"/>
                        </a:rPr>
                        <a:t>Move CTSO to appropriate funding type (see Leadership)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921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628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BC4ED5-25C0-29CE-A510-CDBBF8C0E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Programs of Study - Secondary</a:t>
            </a:r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16EBFE5-2BA5-F3F2-BE9F-D8BF9C06E6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5691787"/>
              </p:ext>
            </p:extLst>
          </p:nvPr>
        </p:nvGraphicFramePr>
        <p:xfrm>
          <a:off x="838200" y="2266102"/>
          <a:ext cx="1050995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839607378"/>
                    </a:ext>
                  </a:extLst>
                </a:gridCol>
                <a:gridCol w="3499552">
                  <a:extLst>
                    <a:ext uri="{9D8B030D-6E8A-4147-A177-3AD203B41FA5}">
                      <a16:colId xmlns:a16="http://schemas.microsoft.com/office/drawing/2014/main" val="28935683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322018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Current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Proposed Updates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Impact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92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>
                          <a:latin typeface="Calibri"/>
                        </a:rPr>
                        <a:t>CTE Chapter 74, Career Connections, Innovation Career Pathways when also Career Connections, Early College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>
                          <a:latin typeface="Calibri"/>
                        </a:rPr>
                        <a:t>Update Career Connections review/approval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>
                          <a:latin typeface="Calibri"/>
                        </a:rPr>
                        <a:t>CTE Chapter 74, Career Connections, Innovation Career Pathways, STEM Tech 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>
                          <a:latin typeface="Calibri"/>
                        </a:rPr>
                        <a:t>Update ICP designation to reinforce alignment with Perkins and include reporting (supported by new state systems)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>
                          <a:latin typeface="Calibri"/>
                        </a:rPr>
                        <a:t>Update Career Connections review/approval process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 dirty="0">
                          <a:latin typeface="Calibri"/>
                        </a:rPr>
                        <a:t>Increase clarity and focus on outcomes of various designated pathways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 dirty="0">
                          <a:latin typeface="Calibri"/>
                        </a:rPr>
                        <a:t>Increase cohesion and thoughtfulness across programs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921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085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BC4ED5-25C0-29CE-A510-CDBBF8C0E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Programs of Study - Postsecondary</a:t>
            </a:r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16EBFE5-2BA5-F3F2-BE9F-D8BF9C06E6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4859452"/>
              </p:ext>
            </p:extLst>
          </p:nvPr>
        </p:nvGraphicFramePr>
        <p:xfrm>
          <a:off x="838200" y="2119145"/>
          <a:ext cx="10509948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1028">
                  <a:extLst>
                    <a:ext uri="{9D8B030D-6E8A-4147-A177-3AD203B41FA5}">
                      <a16:colId xmlns:a16="http://schemas.microsoft.com/office/drawing/2014/main" val="1839607378"/>
                    </a:ext>
                  </a:extLst>
                </a:gridCol>
                <a:gridCol w="3810132">
                  <a:extLst>
                    <a:ext uri="{9D8B030D-6E8A-4147-A177-3AD203B41FA5}">
                      <a16:colId xmlns:a16="http://schemas.microsoft.com/office/drawing/2014/main" val="289356835"/>
                    </a:ext>
                  </a:extLst>
                </a:gridCol>
                <a:gridCol w="3368788">
                  <a:extLst>
                    <a:ext uri="{9D8B030D-6E8A-4147-A177-3AD203B41FA5}">
                      <a16:colId xmlns:a16="http://schemas.microsoft.com/office/drawing/2014/main" val="2322018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Current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Proposed Updates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Impact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92590"/>
                  </a:ext>
                </a:extLst>
              </a:tr>
              <a:tr h="521259"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US" sz="1600" b="0" i="0" u="none" strike="noStrike" noProof="0">
                          <a:latin typeface="Calibri"/>
                        </a:rPr>
                        <a:t>Postsecondary Chapter 74, Programs Leading to Credentials, Associate Degrees determined to be CTE by local institution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Postsecondary working group to develop during first year of plan and make recommendations to implement for remaining plan years</a:t>
                      </a:r>
                      <a:endParaRPr lang="en-US" sz="1600" b="0" i="0" u="none" strike="noStrike" noProof="0" dirty="0">
                        <a:latin typeface="Calibri"/>
                      </a:endParaRPr>
                    </a:p>
                    <a:p>
                      <a:pPr marL="628650" lvl="1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Review WIOA and LMI</a:t>
                      </a:r>
                    </a:p>
                    <a:p>
                      <a:pPr marL="628650" lvl="1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Review definitions and accountability metrics</a:t>
                      </a:r>
                    </a:p>
                    <a:p>
                      <a:pPr marL="628650" lvl="1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Update Size, Scope, Quality to name IRCs and AAs aligned to MA employment opportunities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Linkages / Spending / Programming clarity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US" sz="1600" b="0" i="0" u="none" strike="noStrike" noProof="0" dirty="0">
                          <a:latin typeface="Calibri"/>
                        </a:rPr>
                        <a:t>Develop intentional postsecondary systems for Perkins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 dirty="0">
                          <a:latin typeface="Calibri"/>
                        </a:rPr>
                        <a:t>Increase program alignment with student and industry needs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921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699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BC4ED5-25C0-29CE-A510-CDBBF8C0E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Accountability - Secondary</a:t>
            </a:r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16EBFE5-2BA5-F3F2-BE9F-D8BF9C06E6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119332"/>
              </p:ext>
            </p:extLst>
          </p:nvPr>
        </p:nvGraphicFramePr>
        <p:xfrm>
          <a:off x="838200" y="2135478"/>
          <a:ext cx="10509950" cy="290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839607378"/>
                    </a:ext>
                  </a:extLst>
                </a:gridCol>
                <a:gridCol w="3499552">
                  <a:extLst>
                    <a:ext uri="{9D8B030D-6E8A-4147-A177-3AD203B41FA5}">
                      <a16:colId xmlns:a16="http://schemas.microsoft.com/office/drawing/2014/main" val="28935683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322018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Current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Proposed Updates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Impact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92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>
                          <a:latin typeface="Calibri"/>
                        </a:rPr>
                        <a:t>Graduate follow up- Denominator is written all graduates, but in practice is all who respond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>
                          <a:latin typeface="Calibri"/>
                        </a:rPr>
                        <a:t>Performance indicator for program quality is the percentage of CTE concentrators having participated in work-based learning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>
                          <a:latin typeface="Calibri"/>
                        </a:rPr>
                        <a:t>Work-based learning definition defines all C74 programs as work-based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>
                          <a:latin typeface="Calibri"/>
                        </a:rPr>
                        <a:t>Update Denominator to reflect practice for graduate follow up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>
                          <a:latin typeface="Calibri"/>
                        </a:rPr>
                        <a:t>Introduce state supported survey/tool for graduate follow up</a:t>
                      </a:r>
                    </a:p>
                    <a:p>
                      <a:pPr marL="742950" lvl="1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>
                          <a:latin typeface="Calibri"/>
                        </a:rPr>
                        <a:t>Would be required of all CTE, CC, ICP, STEMTech participants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>
                          <a:latin typeface="Calibri"/>
                        </a:rPr>
                        <a:t>Revise WBL definition to specific experiences within C74 and other programs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600" b="0" i="0" u="none" strike="noStrike" noProof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 dirty="0">
                          <a:latin typeface="Calibri"/>
                        </a:rPr>
                        <a:t>Improve state systems for graduate follow up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 dirty="0">
                          <a:latin typeface="Calibri"/>
                        </a:rPr>
                        <a:t>Revision of baseline WBL metric that is more accurate and meaningful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 dirty="0">
                          <a:latin typeface="Calibri"/>
                        </a:rPr>
                        <a:t>Improved WBL tools and collection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600" b="0" i="0" u="none" strike="noStrike" noProof="0" dirty="0">
                        <a:latin typeface="Calibri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600" b="0" i="0" u="none" strike="noStrike" noProof="0" dirty="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921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194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BC4ED5-25C0-29CE-A510-CDBBF8C0E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Accountability - Postsecondary</a:t>
            </a:r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16EBFE5-2BA5-F3F2-BE9F-D8BF9C06E6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3254438"/>
              </p:ext>
            </p:extLst>
          </p:nvPr>
        </p:nvGraphicFramePr>
        <p:xfrm>
          <a:off x="838200" y="2249781"/>
          <a:ext cx="10509950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839607378"/>
                    </a:ext>
                  </a:extLst>
                </a:gridCol>
                <a:gridCol w="3499552">
                  <a:extLst>
                    <a:ext uri="{9D8B030D-6E8A-4147-A177-3AD203B41FA5}">
                      <a16:colId xmlns:a16="http://schemas.microsoft.com/office/drawing/2014/main" val="28935683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322018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Current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Proposed Updates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Impact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92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>
                          <a:latin typeface="Calibri"/>
                        </a:rPr>
                        <a:t>Graduate follow up- Denominator officially is all graduates, practice was updated in SY21-22 to reflect definition.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600" b="0" i="0" u="none" strike="noStrike" noProof="0">
                        <a:latin typeface="Calibri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600" b="0" i="0" u="none" strike="noStrike" noProof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US" sz="1600" b="0" i="0" u="none" strike="noStrike" noProof="0" dirty="0">
                          <a:latin typeface="Calibri"/>
                        </a:rPr>
                        <a:t>Confirm Denominator as all graduates going forward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 dirty="0">
                          <a:latin typeface="Calibri"/>
                        </a:rPr>
                        <a:t>Continue labor market match, explore other state match processes (did for first time this year)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600" b="0" i="0" u="none" strike="noStrike" noProof="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Increase accuracy of graduate follow up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921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071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6D4168-A002-2074-B56E-D4D3B5FCE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AC22F5-98E5-9256-5A20-A7D4F9B36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Norms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Times New Roman"/>
              </a:rPr>
              <a:t> and Purpose</a:t>
            </a:r>
            <a:endParaRPr lang="en-US" sz="2800" dirty="0">
              <a:solidFill>
                <a:srgbClr val="000000"/>
              </a:solidFill>
              <a:effectLst/>
              <a:latin typeface="Times New 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Times New Roman"/>
              </a:rPr>
              <a:t>Connection to Educational Vision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Times New Roman"/>
              </a:rPr>
              <a:t>Perkins Overview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Times New Roman"/>
              </a:rPr>
              <a:t>Preview Perkins Topics &amp; Survey</a:t>
            </a:r>
            <a:endParaRPr lang="en-US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Times New Roman"/>
              </a:rPr>
              <a:t>Perkins Topics &amp; Proposed Updates</a:t>
            </a:r>
            <a:endParaRPr lang="en-US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latin typeface="Calibri"/>
                <a:cs typeface="Times New Roman"/>
              </a:rPr>
              <a:t>Stakeholder Survey &amp; 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447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38A4E7-3ACE-DC61-F99C-D6E70CA8A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Institutions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2F7EAFF-B255-B4BB-620C-685D6046EE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959704"/>
              </p:ext>
            </p:extLst>
          </p:nvPr>
        </p:nvGraphicFramePr>
        <p:xfrm>
          <a:off x="838200" y="2087563"/>
          <a:ext cx="10515596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899">
                  <a:extLst>
                    <a:ext uri="{9D8B030D-6E8A-4147-A177-3AD203B41FA5}">
                      <a16:colId xmlns:a16="http://schemas.microsoft.com/office/drawing/2014/main" val="4000469123"/>
                    </a:ext>
                  </a:extLst>
                </a:gridCol>
                <a:gridCol w="5257798">
                  <a:extLst>
                    <a:ext uri="{9D8B030D-6E8A-4147-A177-3AD203B41FA5}">
                      <a16:colId xmlns:a16="http://schemas.microsoft.com/office/drawing/2014/main" val="1152789866"/>
                    </a:ext>
                  </a:extLst>
                </a:gridCol>
                <a:gridCol w="2628899">
                  <a:extLst>
                    <a:ext uri="{9D8B030D-6E8A-4147-A177-3AD203B41FA5}">
                      <a16:colId xmlns:a16="http://schemas.microsoft.com/office/drawing/2014/main" val="30115917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1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Current Plan​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Proposed Updates​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Impact​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670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Competitive Grant for State (County) corrections </a:t>
                      </a:r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Partnership with ACLS office</a:t>
                      </a:r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Linked/aligned to WIOA</a:t>
                      </a:r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Define IRC credential as primary goal of programs </a:t>
                      </a:r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specific program areas aligned to MA LMI </a:t>
                      </a:r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 state institutions with use of funds to increase effectiveness and impact.</a:t>
                      </a:r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274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608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F052-EBE3-A422-968D-D4A64FDDA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What's Next?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16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9F09C0-4E78-4820-CBDC-3EFE6F4E3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Revision Timeline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65DFC22-1A07-C04D-F823-C072AAFE8E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760843"/>
              </p:ext>
            </p:extLst>
          </p:nvPr>
        </p:nvGraphicFramePr>
        <p:xfrm>
          <a:off x="242710" y="2207919"/>
          <a:ext cx="7779924" cy="29040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9850">
                  <a:extLst>
                    <a:ext uri="{9D8B030D-6E8A-4147-A177-3AD203B41FA5}">
                      <a16:colId xmlns:a16="http://schemas.microsoft.com/office/drawing/2014/main" val="3746523673"/>
                    </a:ext>
                  </a:extLst>
                </a:gridCol>
                <a:gridCol w="3650074">
                  <a:extLst>
                    <a:ext uri="{9D8B030D-6E8A-4147-A177-3AD203B41FA5}">
                      <a16:colId xmlns:a16="http://schemas.microsoft.com/office/drawing/2014/main" val="238540140"/>
                    </a:ext>
                  </a:extLst>
                </a:gridCol>
              </a:tblGrid>
              <a:tr h="458862">
                <a:tc>
                  <a:txBody>
                    <a:bodyPr/>
                    <a:lstStyle/>
                    <a:p>
                      <a:pPr marL="6350" marR="0" indent="-635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25"/>
                        </a:spcAft>
                      </a:pPr>
                      <a:r>
                        <a:rPr lang="en-US" sz="2200">
                          <a:effectLst/>
                          <a:latin typeface="+mn-lt"/>
                        </a:rPr>
                        <a:t>Required Steps 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0" indent="-635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25"/>
                        </a:spcAft>
                      </a:pPr>
                      <a:r>
                        <a:rPr lang="en-US" sz="2200">
                          <a:effectLst/>
                          <a:latin typeface="+mn-lt"/>
                        </a:rPr>
                        <a:t>Timeline 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4657600"/>
                  </a:ext>
                </a:extLst>
              </a:tr>
              <a:tr h="592510">
                <a:tc>
                  <a:txBody>
                    <a:bodyPr/>
                    <a:lstStyle/>
                    <a:p>
                      <a:pPr marL="6350" marR="0" indent="-635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25"/>
                        </a:spcAft>
                      </a:pPr>
                      <a:r>
                        <a:rPr lang="en-US" sz="2200">
                          <a:effectLst/>
                          <a:latin typeface="+mn-lt"/>
                        </a:rPr>
                        <a:t>Broad Stakeholder Consultation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635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+mn-lt"/>
                        </a:rPr>
                        <a:t>January 2023  – January 2024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1881748"/>
                  </a:ext>
                </a:extLst>
              </a:tr>
              <a:tr h="934970">
                <a:tc>
                  <a:txBody>
                    <a:bodyPr/>
                    <a:lstStyle/>
                    <a:p>
                      <a:pPr marL="6350" marR="0" indent="-635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25"/>
                        </a:spcAft>
                      </a:pPr>
                      <a:r>
                        <a:rPr lang="en-US" sz="2200">
                          <a:effectLst/>
                          <a:latin typeface="+mn-lt"/>
                        </a:rPr>
                        <a:t>Public Hearings &amp; </a:t>
                      </a:r>
                    </a:p>
                    <a:p>
                      <a:pPr marL="6350" marR="0" indent="-635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25"/>
                        </a:spcAft>
                      </a:pPr>
                      <a:r>
                        <a:rPr lang="en-US" sz="2200">
                          <a:effectLst/>
                          <a:latin typeface="+mn-lt"/>
                        </a:rPr>
                        <a:t>Public Comment Period (30 days)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0" indent="-635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25"/>
                        </a:spcAft>
                      </a:pPr>
                      <a:r>
                        <a:rPr lang="en-US" sz="2200">
                          <a:effectLst/>
                          <a:latin typeface="+mn-lt"/>
                        </a:rPr>
                        <a:t>January 2024 – March 2024 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9458077"/>
                  </a:ext>
                </a:extLst>
              </a:tr>
              <a:tr h="458862">
                <a:tc>
                  <a:txBody>
                    <a:bodyPr/>
                    <a:lstStyle/>
                    <a:p>
                      <a:pPr marL="6350" marR="0" indent="-635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25"/>
                        </a:spcAft>
                      </a:pPr>
                      <a:r>
                        <a:rPr lang="en-US" sz="2200">
                          <a:effectLst/>
                          <a:latin typeface="+mn-lt"/>
                        </a:rPr>
                        <a:t>Updated Plan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0" indent="-635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25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March 2024 – April 2024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0582553"/>
                  </a:ext>
                </a:extLst>
              </a:tr>
              <a:tr h="458862">
                <a:tc>
                  <a:txBody>
                    <a:bodyPr/>
                    <a:lstStyle/>
                    <a:p>
                      <a:pPr marL="6350" marR="0" indent="-635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25"/>
                        </a:spcAft>
                      </a:pPr>
                      <a:r>
                        <a:rPr lang="en-US" sz="2200">
                          <a:effectLst/>
                          <a:latin typeface="+mn-lt"/>
                        </a:rPr>
                        <a:t>Submission Due 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0" indent="-635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25"/>
                        </a:spcAft>
                      </a:pPr>
                      <a:r>
                        <a:rPr lang="en-US" sz="2200">
                          <a:effectLst/>
                          <a:latin typeface="+mn-lt"/>
                        </a:rPr>
                        <a:t>May 10, 2024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887612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DC7C7B5-F918-6480-0944-D150A52BB4B2}"/>
              </a:ext>
            </a:extLst>
          </p:cNvPr>
          <p:cNvSpPr txBox="1"/>
          <p:nvPr/>
        </p:nvSpPr>
        <p:spPr>
          <a:xfrm>
            <a:off x="8513702" y="1956740"/>
            <a:ext cx="3151481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Broad Stakeholder Consultation has included: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CTE Field Convening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CTE/VTE Advisory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Postsecondary field interviews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MAVA General Membership Meeting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Superintendents Regional Meetings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CTE Newsletter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And more!</a:t>
            </a:r>
          </a:p>
        </p:txBody>
      </p:sp>
    </p:spTree>
    <p:extLst>
      <p:ext uri="{BB962C8B-B14F-4D97-AF65-F5344CB8AC3E}">
        <p14:creationId xmlns:p14="http://schemas.microsoft.com/office/powerpoint/2010/main" val="34219370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F052-EBE3-A422-968D-D4A64FDDA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Thank you!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11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FA7C63-F7AC-F313-BCE4-4AD8696A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 Norms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11CAD2-14BA-F3AC-B045-9C4CAC8DB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Mute audio unless speaking</a:t>
            </a:r>
          </a:p>
          <a:p>
            <a:r>
              <a:rPr lang="en-US" dirty="0">
                <a:latin typeface="Arial"/>
                <a:cs typeface="Arial"/>
              </a:rPr>
              <a:t>Ask questions in the chat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562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37522C-DFFB-91B4-5D08-372E74B85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Purpose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12BFD5-6716-DC2C-1E30-057326245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The Strengthening Career and Technical Education for the 21st Century Act (Perkins V) calls for extensive and meaningful stakeholder involvement in the development and implementation of state plans.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We share a collective commitment to providing high quality college and career-connected learning opportunities to all students in the Commonwealth.</a:t>
            </a:r>
          </a:p>
          <a:p>
            <a:r>
              <a:rPr lang="en-US">
                <a:latin typeface="Arial"/>
                <a:cs typeface="Arial"/>
              </a:rPr>
              <a:t>Whether you have engaged with us previously on Perkins or are joining us for the first time today- </a:t>
            </a:r>
            <a:r>
              <a:rPr lang="en-US" u="sng">
                <a:latin typeface="Arial"/>
                <a:cs typeface="Arial"/>
              </a:rPr>
              <a:t>thank you</a:t>
            </a:r>
            <a:r>
              <a:rPr lang="en-US">
                <a:latin typeface="Arial"/>
                <a:cs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87161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F052-EBE3-A422-968D-D4A64FDDA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DESE Educational Vision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95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B0685E7-F51E-5807-11D3-61177088F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>
                <a:latin typeface="Arial"/>
                <a:cs typeface="Arial"/>
              </a:rPr>
              <a:t>MA DESE: Educational Vision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5078BC-CE99-1365-ED2D-0F2A72F17D18}"/>
              </a:ext>
            </a:extLst>
          </p:cNvPr>
          <p:cNvSpPr/>
          <p:nvPr/>
        </p:nvSpPr>
        <p:spPr>
          <a:xfrm>
            <a:off x="321503" y="2186751"/>
            <a:ext cx="5514811" cy="498926"/>
          </a:xfrm>
          <a:prstGeom prst="rect">
            <a:avLst/>
          </a:prstGeom>
          <a:solidFill>
            <a:srgbClr val="293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dirty="0">
                <a:cs typeface="Segoe UI"/>
              </a:rPr>
              <a:t>What principles guide our work?</a:t>
            </a:r>
          </a:p>
        </p:txBody>
      </p:sp>
      <p:sp>
        <p:nvSpPr>
          <p:cNvPr id="553" name="Title 1">
            <a:extLst>
              <a:ext uri="{FF2B5EF4-FFF2-40B4-BE49-F238E27FC236}">
                <a16:creationId xmlns:a16="http://schemas.microsoft.com/office/drawing/2014/main" id="{3A3366CD-A5C2-94DF-55FC-6F58324B681A}"/>
              </a:ext>
            </a:extLst>
          </p:cNvPr>
          <p:cNvSpPr txBox="1">
            <a:spLocks/>
          </p:cNvSpPr>
          <p:nvPr/>
        </p:nvSpPr>
        <p:spPr>
          <a:xfrm>
            <a:off x="223520" y="2775934"/>
            <a:ext cx="5612794" cy="35639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000" dirty="0">
                <a:solidFill>
                  <a:srgbClr val="002060"/>
                </a:solidFill>
                <a:latin typeface="Calibri"/>
                <a:cs typeface="Calibri"/>
              </a:rPr>
              <a:t>All students in Massachusetts, </a:t>
            </a:r>
            <a:r>
              <a:rPr lang="en-US" sz="2000" u="sng" dirty="0">
                <a:solidFill>
                  <a:srgbClr val="002060"/>
                </a:solidFill>
                <a:latin typeface="Calibri"/>
                <a:cs typeface="Calibri"/>
              </a:rPr>
              <a:t>particularly students from historically underserved groups and communities, </a:t>
            </a:r>
            <a:r>
              <a:rPr lang="en-US" sz="2000" dirty="0">
                <a:solidFill>
                  <a:srgbClr val="002060"/>
                </a:solidFill>
                <a:latin typeface="Calibri"/>
                <a:cs typeface="Calibri"/>
              </a:rPr>
              <a:t>will have equitable opportunities to excel in all content areas across all grades. 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000" u="sng" dirty="0">
                <a:solidFill>
                  <a:srgbClr val="002060"/>
                </a:solidFill>
                <a:latin typeface="Calibri"/>
                <a:cs typeface="Calibri"/>
              </a:rPr>
              <a:t>Culturally and linguistically sustaining classroom and school practices</a:t>
            </a:r>
            <a:r>
              <a:rPr lang="en-US" sz="2000" dirty="0">
                <a:solidFill>
                  <a:srgbClr val="002060"/>
                </a:solidFill>
                <a:latin typeface="Calibri"/>
                <a:cs typeface="Calibri"/>
              </a:rPr>
              <a:t> will support students to thrive by creating affirming environments where students have a sense of belonging, engage in deeper learning, and are held to high expectations with targeted support. </a:t>
            </a:r>
            <a:endParaRPr lang="en-US" sz="2000" dirty="0">
              <a:solidFill>
                <a:schemeClr val="accent6"/>
              </a:solidFill>
              <a:latin typeface="Segoe UI Semibold"/>
              <a:cs typeface="Segoe UI Semibold"/>
            </a:endParaRPr>
          </a:p>
          <a:p>
            <a:pPr algn="ctr"/>
            <a:endParaRPr lang="en-US" sz="2200" dirty="0">
              <a:solidFill>
                <a:schemeClr val="accent6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5DA193-DC14-3CC8-589D-C2749362E917}"/>
              </a:ext>
            </a:extLst>
          </p:cNvPr>
          <p:cNvSpPr/>
          <p:nvPr/>
        </p:nvSpPr>
        <p:spPr>
          <a:xfrm>
            <a:off x="6256751" y="2186750"/>
            <a:ext cx="5514812" cy="498926"/>
          </a:xfrm>
          <a:prstGeom prst="rect">
            <a:avLst/>
          </a:prstGeom>
          <a:solidFill>
            <a:srgbClr val="293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>
                <a:cs typeface="Segoe UI"/>
              </a:rPr>
              <a:t>What does that look like in practice?</a:t>
            </a:r>
          </a:p>
        </p:txBody>
      </p:sp>
      <p:graphicFrame>
        <p:nvGraphicFramePr>
          <p:cNvPr id="6" name="Content Placeholder 2" descr="All students are known and valued. Learning experiences are relevant, real-world and interactive. Individualized supports enable students to excel at grade level and beyond.">
            <a:extLst>
              <a:ext uri="{FF2B5EF4-FFF2-40B4-BE49-F238E27FC236}">
                <a16:creationId xmlns:a16="http://schemas.microsoft.com/office/drawing/2014/main" id="{88F214CC-0BF0-4411-DDFB-08A59443F1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2247223"/>
              </p:ext>
            </p:extLst>
          </p:nvPr>
        </p:nvGraphicFramePr>
        <p:xfrm>
          <a:off x="6256752" y="2865330"/>
          <a:ext cx="5514811" cy="2868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4244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850CEA2-3343-2DE4-DECF-1FA352DC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DESE’s Educational Vision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59CE61-F7C9-2619-84A4-CCDACEE02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028220"/>
            <a:ext cx="5157787" cy="67593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cs typeface="Segoe UI"/>
              </a:rPr>
              <a:t>As a result of their public education in Massachusetts, students will: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A50BF-E5CC-44D3-08F1-383BF8655C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b="1" dirty="0">
                <a:ea typeface="+mn-lt"/>
                <a:cs typeface="+mn-lt"/>
              </a:rPr>
              <a:t>Attain academic knowledge and skills: </a:t>
            </a:r>
            <a:r>
              <a:rPr lang="en-US" sz="1600" dirty="0">
                <a:ea typeface="+mn-lt"/>
                <a:cs typeface="+mn-lt"/>
              </a:rPr>
              <a:t>achieve in a comprehensive and diverse range of subjects and apply their competencies in relevant, real-world contexts.</a:t>
            </a:r>
            <a:endParaRPr lang="en-US" sz="16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ea typeface="+mn-lt"/>
                <a:cs typeface="+mn-lt"/>
              </a:rPr>
              <a:t>Understand and value self</a:t>
            </a:r>
            <a:r>
              <a:rPr lang="en-US" sz="1600" dirty="0">
                <a:ea typeface="+mn-lt"/>
                <a:cs typeface="+mn-lt"/>
              </a:rPr>
              <a:t>: know their own strengths, interests, and areas of growth, be self-aware, be a self-advocate, and make responsible decisions. </a:t>
            </a:r>
            <a:endParaRPr lang="en-US" sz="16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ea typeface="+mn-lt"/>
                <a:cs typeface="+mn-lt"/>
              </a:rPr>
              <a:t>Understand and value others</a:t>
            </a:r>
            <a:r>
              <a:rPr lang="en-US" sz="1600" dirty="0">
                <a:ea typeface="+mn-lt"/>
                <a:cs typeface="+mn-lt"/>
              </a:rPr>
              <a:t>: understand differences and multiple perspectives, empathize with others, and build connections with peers and adults.</a:t>
            </a:r>
            <a:endParaRPr lang="en-US" sz="16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ea typeface="+mn-lt"/>
                <a:cs typeface="+mn-lt"/>
              </a:rPr>
              <a:t>Engage with the world</a:t>
            </a:r>
            <a:r>
              <a:rPr lang="en-US" sz="1600" dirty="0">
                <a:ea typeface="+mn-lt"/>
                <a:cs typeface="+mn-lt"/>
              </a:rPr>
              <a:t>: understand and think critically about local, national, and world events and societal systems; and create positive change through civic action.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A73FA9-BE18-0293-67EE-688926ABB0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28220"/>
            <a:ext cx="5183188" cy="675936"/>
          </a:xfrm>
        </p:spPr>
        <p:txBody>
          <a:bodyPr/>
          <a:lstStyle/>
          <a:p>
            <a:r>
              <a:rPr lang="en-US" sz="2400" dirty="0">
                <a:cs typeface="Segoe UI"/>
              </a:rPr>
              <a:t>So that they can...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3C830C-F9BF-9D24-EEF2-7129A12197A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b="1" dirty="0">
                <a:ea typeface="+mn-lt"/>
                <a:cs typeface="+mn-lt"/>
              </a:rPr>
              <a:t>Be curious and creative:</a:t>
            </a:r>
            <a:r>
              <a:rPr lang="en-US" sz="1600" dirty="0">
                <a:ea typeface="+mn-lt"/>
                <a:cs typeface="+mn-lt"/>
              </a:rPr>
              <a:t> find joy in learning, pursue their interests, and use innovative thinking to approach opportunities and solve challenges, including those previously unseen. </a:t>
            </a:r>
            <a:endParaRPr lang="en-US" sz="16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ea typeface="+mn-lt"/>
                <a:cs typeface="+mn-lt"/>
              </a:rPr>
              <a:t>Shape their path: </a:t>
            </a:r>
            <a:r>
              <a:rPr lang="en-US" sz="1600" dirty="0">
                <a:ea typeface="+mn-lt"/>
                <a:cs typeface="+mn-lt"/>
              </a:rPr>
              <a:t>be well prepared to thrive in college and/or career and be positioned for lifelong learning. </a:t>
            </a:r>
            <a:endParaRPr lang="en-US" sz="16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ea typeface="+mn-lt"/>
                <a:cs typeface="+mn-lt"/>
              </a:rPr>
              <a:t>Feel connected: </a:t>
            </a:r>
            <a:r>
              <a:rPr lang="en-US" sz="1600" dirty="0">
                <a:ea typeface="+mn-lt"/>
                <a:cs typeface="+mn-lt"/>
              </a:rPr>
              <a:t>see themselves as valuable and involved members of their communities and be aware of their independence and interdependence.</a:t>
            </a:r>
            <a:endParaRPr lang="en-US" sz="16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ea typeface="+mn-lt"/>
                <a:cs typeface="+mn-lt"/>
              </a:rPr>
              <a:t>Be empowered: </a:t>
            </a:r>
            <a:r>
              <a:rPr lang="en-US" sz="1600" dirty="0">
                <a:ea typeface="+mn-lt"/>
                <a:cs typeface="+mn-lt"/>
              </a:rPr>
              <a:t>play a role in advocating for equity, justice, and liberty in their communities and beyond. </a:t>
            </a:r>
          </a:p>
          <a:p>
            <a:pPr>
              <a:spcBef>
                <a:spcPts val="1000"/>
              </a:spcBef>
            </a:pPr>
            <a:endParaRPr lang="en-US" sz="1600" b="1" dirty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65784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5383E5-755B-B7C2-F9F4-6CADE1C7D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DESE’s Strategic Objectives</a:t>
            </a:r>
          </a:p>
        </p:txBody>
      </p:sp>
      <p:graphicFrame>
        <p:nvGraphicFramePr>
          <p:cNvPr id="4" name="Content Placeholder 2" descr="Graphic describing the three strategic objectives, which are the supporting Whole Student, promoting Deeper Learning, and developing a diverse and effective workforce.">
            <a:extLst>
              <a:ext uri="{FF2B5EF4-FFF2-40B4-BE49-F238E27FC236}">
                <a16:creationId xmlns:a16="http://schemas.microsoft.com/office/drawing/2014/main" id="{52869ABE-B6CB-F744-F388-FCF30BF72F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384613"/>
              </p:ext>
            </p:extLst>
          </p:nvPr>
        </p:nvGraphicFramePr>
        <p:xfrm>
          <a:off x="152928" y="2557066"/>
          <a:ext cx="11633863" cy="4095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0F62FF8-C350-6447-3BD9-3580B808CAEB}"/>
              </a:ext>
            </a:extLst>
          </p:cNvPr>
          <p:cNvSpPr/>
          <p:nvPr/>
        </p:nvSpPr>
        <p:spPr>
          <a:xfrm>
            <a:off x="589865" y="1486188"/>
            <a:ext cx="11005387" cy="852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>
                <a:ea typeface="+mn-lt"/>
                <a:cs typeface="+mn-lt"/>
              </a:rPr>
              <a:t>DESE partners with districts, schools, and programs to: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0727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CCBF83D4-1F1A-4E93-B7E7-C2619EE5DB85}" vid="{7C49C278-AACB-42AB-BA68-47FEAAB30A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7223b7f-d29a-40a7-89e9-7fcbaea795a5" xsi:nil="true"/>
    <lcf76f155ced4ddcb4097134ff3c332f xmlns="6cc6ac48-9972-4fdd-8495-0ab5ba7fdac9">
      <Terms xmlns="http://schemas.microsoft.com/office/infopath/2007/PartnerControls"/>
    </lcf76f155ced4ddcb4097134ff3c332f>
    <SharedWithUsers xmlns="c7223b7f-d29a-40a7-89e9-7fcbaea795a5">
      <UserInfo>
        <DisplayName>Robinson, Regina M. (DESE)</DisplayName>
        <AccountId>295</AccountId>
        <AccountType/>
      </UserInfo>
      <UserInfo>
        <DisplayName>Chaparro, Ignacio (DESE)</DisplayName>
        <AccountId>596</AccountId>
        <AccountType/>
      </UserInfo>
      <UserInfo>
        <DisplayName>Wyman, Joseph (DESE)</DisplayName>
        <AccountId>652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68B9A924C50B4E83B552A1AE49283C" ma:contentTypeVersion="14" ma:contentTypeDescription="Create a new document." ma:contentTypeScope="" ma:versionID="9e6235cd9341781adc616f15464c80c1">
  <xsd:schema xmlns:xsd="http://www.w3.org/2001/XMLSchema" xmlns:xs="http://www.w3.org/2001/XMLSchema" xmlns:p="http://schemas.microsoft.com/office/2006/metadata/properties" xmlns:ns2="6cc6ac48-9972-4fdd-8495-0ab5ba7fdac9" xmlns:ns3="c7223b7f-d29a-40a7-89e9-7fcbaea795a5" targetNamespace="http://schemas.microsoft.com/office/2006/metadata/properties" ma:root="true" ma:fieldsID="0c69c2d9ce023645011cf1c62c8c1726" ns2:_="" ns3:_="">
    <xsd:import namespace="6cc6ac48-9972-4fdd-8495-0ab5ba7fdac9"/>
    <xsd:import namespace="c7223b7f-d29a-40a7-89e9-7fcbaea795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c6ac48-9972-4fdd-8495-0ab5ba7fda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223b7f-d29a-40a7-89e9-7fcbaea795a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18680e48-e4c8-42e1-b5db-82ebe673ee82}" ma:internalName="TaxCatchAll" ma:showField="CatchAllData" ma:web="c7223b7f-d29a-40a7-89e9-7fcbaea795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82D60E-6A78-4016-9BDC-CDE7BC9648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990C40-06C4-44D3-84C4-4EDB5DD740FE}">
  <ds:schemaRefs>
    <ds:schemaRef ds:uri="http://purl.org/dc/terms/"/>
    <ds:schemaRef ds:uri="http://www.w3.org/XML/1998/namespace"/>
    <ds:schemaRef ds:uri="http://schemas.microsoft.com/office/infopath/2007/PartnerControls"/>
    <ds:schemaRef ds:uri="c7223b7f-d29a-40a7-89e9-7fcbaea795a5"/>
    <ds:schemaRef ds:uri="http://schemas.openxmlformats.org/package/2006/metadata/core-properties"/>
    <ds:schemaRef ds:uri="http://schemas.microsoft.com/office/2006/documentManagement/types"/>
    <ds:schemaRef ds:uri="6cc6ac48-9972-4fdd-8495-0ab5ba7fdac9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9EE48C3-C695-4869-880A-6CF122E75C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c6ac48-9972-4fdd-8495-0ab5ba7fdac9"/>
    <ds:schemaRef ds:uri="c7223b7f-d29a-40a7-89e9-7fcbaea795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33</TotalTime>
  <Words>2098</Words>
  <Application>Microsoft Office PowerPoint</Application>
  <PresentationFormat>Widescreen</PresentationFormat>
  <Paragraphs>276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-apple-system</vt:lpstr>
      <vt:lpstr>Segoe</vt:lpstr>
      <vt:lpstr>Wingdings,Sans-Serif</vt:lpstr>
      <vt:lpstr>Arial</vt:lpstr>
      <vt:lpstr>Calibri</vt:lpstr>
      <vt:lpstr>Calibri Light</vt:lpstr>
      <vt:lpstr>Courier New</vt:lpstr>
      <vt:lpstr>Segoe UI</vt:lpstr>
      <vt:lpstr>Segoe UI Semibold</vt:lpstr>
      <vt:lpstr>Times New Roman</vt:lpstr>
      <vt:lpstr>Wingdings</vt:lpstr>
      <vt:lpstr>Theme1</vt:lpstr>
      <vt:lpstr>Perkins Stakeholder Input Sessions</vt:lpstr>
      <vt:lpstr>Session Dates</vt:lpstr>
      <vt:lpstr>Agenda</vt:lpstr>
      <vt:lpstr>Zoom Norms</vt:lpstr>
      <vt:lpstr>Purpose</vt:lpstr>
      <vt:lpstr>DESE Educational Vision</vt:lpstr>
      <vt:lpstr>MA DESE: Educational Vision </vt:lpstr>
      <vt:lpstr>DESE’s Educational Vision</vt:lpstr>
      <vt:lpstr>DESE’s Strategic Objectives</vt:lpstr>
      <vt:lpstr>Systems/Structures to Graduate CCR Students</vt:lpstr>
      <vt:lpstr>Perkins Overview &amp; Input</vt:lpstr>
      <vt:lpstr>What is Perkins? </vt:lpstr>
      <vt:lpstr>Key Items by Set-Aside</vt:lpstr>
      <vt:lpstr>Distribution Grants </vt:lpstr>
      <vt:lpstr>Program Requirements</vt:lpstr>
      <vt:lpstr>Performance Indicators</vt:lpstr>
      <vt:lpstr>Preview Perkins Topics</vt:lpstr>
      <vt:lpstr>Areas for Stakeholder Input</vt:lpstr>
      <vt:lpstr>Preview Stakeholder Survey</vt:lpstr>
      <vt:lpstr>Framing Proposed Updates</vt:lpstr>
      <vt:lpstr>Questions for Discussion</vt:lpstr>
      <vt:lpstr>Perkins Topics &amp; Proposed Updates</vt:lpstr>
      <vt:lpstr>State's Vision for Education and Workforce Development</vt:lpstr>
      <vt:lpstr>Leadership Fund Use (State-Level)</vt:lpstr>
      <vt:lpstr>Reserve Funding (Direct School Support)</vt:lpstr>
      <vt:lpstr>Programs of Study - Secondary</vt:lpstr>
      <vt:lpstr>Programs of Study - Postsecondary</vt:lpstr>
      <vt:lpstr>Accountability - Secondary</vt:lpstr>
      <vt:lpstr>Accountability - Postsecondary</vt:lpstr>
      <vt:lpstr>State Institutions</vt:lpstr>
      <vt:lpstr>What's Next?</vt:lpstr>
      <vt:lpstr>Plan Revision Timeline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Perkins Stakeholder Input Sessions Dec 2023-Jan2024</dc:title>
  <dc:creator>DESE</dc:creator>
  <cp:lastModifiedBy>Zou, Dong (EOE)</cp:lastModifiedBy>
  <cp:revision>82</cp:revision>
  <dcterms:created xsi:type="dcterms:W3CDTF">2023-05-03T13:07:53Z</dcterms:created>
  <dcterms:modified xsi:type="dcterms:W3CDTF">2024-03-07T14:56:51Z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Mar 7 2024 12:00AM</vt:lpwstr>
  </property>
</Properties>
</file>