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9601200" cy="7315200"/>
  <p:notesSz cx="6858000" cy="9144000"/>
  <p:custDataLst>
    <p:tags r:id="rId5"/>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7" roundtripDataSignature="AMtx7mh62Z65fhSL201XiOFbqisrw4LWt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3741" autoAdjust="0"/>
  </p:normalViewPr>
  <p:slideViewPr>
    <p:cSldViewPr snapToGrid="0">
      <p:cViewPr varScale="1">
        <p:scale>
          <a:sx n="97" d="100"/>
          <a:sy n="97" d="100"/>
        </p:scale>
        <p:origin x="1782" y="8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5" Type="http://schemas.openxmlformats.org/officeDocument/2006/relationships/tags" Target="tags/tag1.xml"/><Relationship Id="rId10" Type="http://schemas.openxmlformats.org/officeDocument/2006/relationships/theme" Target="theme/theme1.xml"/><Relationship Id="rId4" Type="http://schemas.openxmlformats.org/officeDocument/2006/relationships/notesMaster" Target="notesMasters/notes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a:t>PLEASE MAKE A COPY FOR YOURSELF!</a:t>
            </a:r>
            <a:endParaRPr/>
          </a:p>
        </p:txBody>
      </p:sp>
      <p:sp>
        <p:nvSpPr>
          <p:cNvPr id="82" name="Google Shape;82;p1:notes"/>
          <p:cNvSpPr>
            <a:spLocks noGrp="1" noRot="1" noChangeAspect="1"/>
          </p:cNvSpPr>
          <p:nvPr>
            <p:ph type="sldImg" idx="2"/>
          </p:nvPr>
        </p:nvSpPr>
        <p:spPr>
          <a:xfrm>
            <a:off x="1177925" y="685800"/>
            <a:ext cx="450215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1" name="Google Shape;101;p2:notes"/>
          <p:cNvSpPr>
            <a:spLocks noGrp="1" noRot="1" noChangeAspect="1"/>
          </p:cNvSpPr>
          <p:nvPr>
            <p:ph type="sldImg" idx="2"/>
          </p:nvPr>
        </p:nvSpPr>
        <p:spPr>
          <a:xfrm>
            <a:off x="1177925" y="685800"/>
            <a:ext cx="450215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4"/>
          <p:cNvSpPr txBox="1">
            <a:spLocks noGrp="1"/>
          </p:cNvSpPr>
          <p:nvPr>
            <p:ph type="ctrTitle"/>
          </p:nvPr>
        </p:nvSpPr>
        <p:spPr>
          <a:xfrm>
            <a:off x="720090" y="1197187"/>
            <a:ext cx="8161020" cy="2546773"/>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300"/>
              <a:buFont typeface="Calibri"/>
              <a:buNone/>
              <a:defRPr sz="63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4"/>
          <p:cNvSpPr txBox="1">
            <a:spLocks noGrp="1"/>
          </p:cNvSpPr>
          <p:nvPr>
            <p:ph type="subTitle" idx="1"/>
          </p:nvPr>
        </p:nvSpPr>
        <p:spPr>
          <a:xfrm>
            <a:off x="1200150" y="3842174"/>
            <a:ext cx="7200900" cy="1766146"/>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50"/>
              </a:spcBef>
              <a:spcAft>
                <a:spcPts val="0"/>
              </a:spcAft>
              <a:buClr>
                <a:schemeClr val="dk1"/>
              </a:buClr>
              <a:buSzPts val="2520"/>
              <a:buNone/>
              <a:defRPr sz="2520"/>
            </a:lvl1pPr>
            <a:lvl2pPr lvl="1" algn="ctr">
              <a:lnSpc>
                <a:spcPct val="90000"/>
              </a:lnSpc>
              <a:spcBef>
                <a:spcPts val="525"/>
              </a:spcBef>
              <a:spcAft>
                <a:spcPts val="0"/>
              </a:spcAft>
              <a:buClr>
                <a:schemeClr val="dk1"/>
              </a:buClr>
              <a:buSzPts val="2100"/>
              <a:buNone/>
              <a:defRPr sz="2100"/>
            </a:lvl2pPr>
            <a:lvl3pPr lvl="2" algn="ctr">
              <a:lnSpc>
                <a:spcPct val="90000"/>
              </a:lnSpc>
              <a:spcBef>
                <a:spcPts val="525"/>
              </a:spcBef>
              <a:spcAft>
                <a:spcPts val="0"/>
              </a:spcAft>
              <a:buClr>
                <a:schemeClr val="dk1"/>
              </a:buClr>
              <a:buSzPts val="1890"/>
              <a:buNone/>
              <a:defRPr sz="1890"/>
            </a:lvl3pPr>
            <a:lvl4pPr lvl="3" algn="ctr">
              <a:lnSpc>
                <a:spcPct val="90000"/>
              </a:lnSpc>
              <a:spcBef>
                <a:spcPts val="525"/>
              </a:spcBef>
              <a:spcAft>
                <a:spcPts val="0"/>
              </a:spcAft>
              <a:buClr>
                <a:schemeClr val="dk1"/>
              </a:buClr>
              <a:buSzPts val="1680"/>
              <a:buNone/>
              <a:defRPr sz="1679"/>
            </a:lvl4pPr>
            <a:lvl5pPr lvl="4" algn="ctr">
              <a:lnSpc>
                <a:spcPct val="90000"/>
              </a:lnSpc>
              <a:spcBef>
                <a:spcPts val="525"/>
              </a:spcBef>
              <a:spcAft>
                <a:spcPts val="0"/>
              </a:spcAft>
              <a:buClr>
                <a:schemeClr val="dk1"/>
              </a:buClr>
              <a:buSzPts val="1680"/>
              <a:buNone/>
              <a:defRPr sz="1679"/>
            </a:lvl5pPr>
            <a:lvl6pPr lvl="5" algn="ctr">
              <a:lnSpc>
                <a:spcPct val="90000"/>
              </a:lnSpc>
              <a:spcBef>
                <a:spcPts val="525"/>
              </a:spcBef>
              <a:spcAft>
                <a:spcPts val="0"/>
              </a:spcAft>
              <a:buClr>
                <a:schemeClr val="dk1"/>
              </a:buClr>
              <a:buSzPts val="1680"/>
              <a:buNone/>
              <a:defRPr sz="1679"/>
            </a:lvl6pPr>
            <a:lvl7pPr lvl="6" algn="ctr">
              <a:lnSpc>
                <a:spcPct val="90000"/>
              </a:lnSpc>
              <a:spcBef>
                <a:spcPts val="525"/>
              </a:spcBef>
              <a:spcAft>
                <a:spcPts val="0"/>
              </a:spcAft>
              <a:buClr>
                <a:schemeClr val="dk1"/>
              </a:buClr>
              <a:buSzPts val="1680"/>
              <a:buNone/>
              <a:defRPr sz="1679"/>
            </a:lvl7pPr>
            <a:lvl8pPr lvl="7" algn="ctr">
              <a:lnSpc>
                <a:spcPct val="90000"/>
              </a:lnSpc>
              <a:spcBef>
                <a:spcPts val="525"/>
              </a:spcBef>
              <a:spcAft>
                <a:spcPts val="0"/>
              </a:spcAft>
              <a:buClr>
                <a:schemeClr val="dk1"/>
              </a:buClr>
              <a:buSzPts val="1680"/>
              <a:buNone/>
              <a:defRPr sz="1679"/>
            </a:lvl8pPr>
            <a:lvl9pPr lvl="8" algn="ctr">
              <a:lnSpc>
                <a:spcPct val="90000"/>
              </a:lnSpc>
              <a:spcBef>
                <a:spcPts val="525"/>
              </a:spcBef>
              <a:spcAft>
                <a:spcPts val="0"/>
              </a:spcAft>
              <a:buClr>
                <a:schemeClr val="dk1"/>
              </a:buClr>
              <a:buSzPts val="1680"/>
              <a:buNone/>
              <a:defRPr sz="1679"/>
            </a:lvl9pPr>
          </a:lstStyle>
          <a:p>
            <a:endParaRPr/>
          </a:p>
        </p:txBody>
      </p:sp>
      <p:sp>
        <p:nvSpPr>
          <p:cNvPr id="14" name="Google Shape;14;p4"/>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4"/>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4"/>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3"/>
          <p:cNvSpPr txBox="1">
            <a:spLocks noGrp="1"/>
          </p:cNvSpPr>
          <p:nvPr>
            <p:ph type="title"/>
          </p:nvPr>
        </p:nvSpPr>
        <p:spPr>
          <a:xfrm>
            <a:off x="660083" y="389468"/>
            <a:ext cx="8281035" cy="141393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3"/>
          <p:cNvSpPr txBox="1">
            <a:spLocks noGrp="1"/>
          </p:cNvSpPr>
          <p:nvPr>
            <p:ph type="body" idx="1"/>
          </p:nvPr>
        </p:nvSpPr>
        <p:spPr>
          <a:xfrm rot="5400000">
            <a:off x="2479887" y="127529"/>
            <a:ext cx="4641427" cy="828103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50"/>
              </a:spcBef>
              <a:spcAft>
                <a:spcPts val="0"/>
              </a:spcAft>
              <a:buClr>
                <a:schemeClr val="dk1"/>
              </a:buClr>
              <a:buSzPts val="1800"/>
              <a:buChar char="•"/>
              <a:defRPr/>
            </a:lvl1pPr>
            <a:lvl2pPr marL="914400" lvl="1" indent="-342900" algn="l">
              <a:lnSpc>
                <a:spcPct val="90000"/>
              </a:lnSpc>
              <a:spcBef>
                <a:spcPts val="525"/>
              </a:spcBef>
              <a:spcAft>
                <a:spcPts val="0"/>
              </a:spcAft>
              <a:buClr>
                <a:schemeClr val="dk1"/>
              </a:buClr>
              <a:buSzPts val="1800"/>
              <a:buChar char="•"/>
              <a:defRPr/>
            </a:lvl2pPr>
            <a:lvl3pPr marL="1371600" lvl="2" indent="-342900" algn="l">
              <a:lnSpc>
                <a:spcPct val="90000"/>
              </a:lnSpc>
              <a:spcBef>
                <a:spcPts val="525"/>
              </a:spcBef>
              <a:spcAft>
                <a:spcPts val="0"/>
              </a:spcAft>
              <a:buClr>
                <a:schemeClr val="dk1"/>
              </a:buClr>
              <a:buSzPts val="1800"/>
              <a:buChar char="•"/>
              <a:defRPr/>
            </a:lvl3pPr>
            <a:lvl4pPr marL="1828800" lvl="3" indent="-342900" algn="l">
              <a:lnSpc>
                <a:spcPct val="90000"/>
              </a:lnSpc>
              <a:spcBef>
                <a:spcPts val="525"/>
              </a:spcBef>
              <a:spcAft>
                <a:spcPts val="0"/>
              </a:spcAft>
              <a:buClr>
                <a:schemeClr val="dk1"/>
              </a:buClr>
              <a:buSzPts val="1800"/>
              <a:buChar char="•"/>
              <a:defRPr/>
            </a:lvl4pPr>
            <a:lvl5pPr marL="2286000" lvl="4" indent="-342900" algn="l">
              <a:lnSpc>
                <a:spcPct val="90000"/>
              </a:lnSpc>
              <a:spcBef>
                <a:spcPts val="525"/>
              </a:spcBef>
              <a:spcAft>
                <a:spcPts val="0"/>
              </a:spcAft>
              <a:buClr>
                <a:schemeClr val="dk1"/>
              </a:buClr>
              <a:buSzPts val="1800"/>
              <a:buChar char="•"/>
              <a:defRPr/>
            </a:lvl5pPr>
            <a:lvl6pPr marL="2743200" lvl="5" indent="-342900" algn="l">
              <a:lnSpc>
                <a:spcPct val="90000"/>
              </a:lnSpc>
              <a:spcBef>
                <a:spcPts val="525"/>
              </a:spcBef>
              <a:spcAft>
                <a:spcPts val="0"/>
              </a:spcAft>
              <a:buClr>
                <a:schemeClr val="dk1"/>
              </a:buClr>
              <a:buSzPts val="1800"/>
              <a:buChar char="•"/>
              <a:defRPr/>
            </a:lvl6pPr>
            <a:lvl7pPr marL="3200400" lvl="6" indent="-342900" algn="l">
              <a:lnSpc>
                <a:spcPct val="90000"/>
              </a:lnSpc>
              <a:spcBef>
                <a:spcPts val="525"/>
              </a:spcBef>
              <a:spcAft>
                <a:spcPts val="0"/>
              </a:spcAft>
              <a:buClr>
                <a:schemeClr val="dk1"/>
              </a:buClr>
              <a:buSzPts val="1800"/>
              <a:buChar char="•"/>
              <a:defRPr/>
            </a:lvl7pPr>
            <a:lvl8pPr marL="3657600" lvl="7" indent="-342900" algn="l">
              <a:lnSpc>
                <a:spcPct val="90000"/>
              </a:lnSpc>
              <a:spcBef>
                <a:spcPts val="525"/>
              </a:spcBef>
              <a:spcAft>
                <a:spcPts val="0"/>
              </a:spcAft>
              <a:buClr>
                <a:schemeClr val="dk1"/>
              </a:buClr>
              <a:buSzPts val="1800"/>
              <a:buChar char="•"/>
              <a:defRPr/>
            </a:lvl8pPr>
            <a:lvl9pPr marL="4114800" lvl="8" indent="-342900" algn="l">
              <a:lnSpc>
                <a:spcPct val="90000"/>
              </a:lnSpc>
              <a:spcBef>
                <a:spcPts val="525"/>
              </a:spcBef>
              <a:spcAft>
                <a:spcPts val="0"/>
              </a:spcAft>
              <a:buClr>
                <a:schemeClr val="dk1"/>
              </a:buClr>
              <a:buSzPts val="1800"/>
              <a:buChar char="•"/>
              <a:defRPr/>
            </a:lvl9pPr>
          </a:lstStyle>
          <a:p>
            <a:endParaRPr/>
          </a:p>
        </p:txBody>
      </p:sp>
      <p:sp>
        <p:nvSpPr>
          <p:cNvPr id="71" name="Google Shape;71;p13"/>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3"/>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3"/>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4"/>
          <p:cNvSpPr txBox="1">
            <a:spLocks noGrp="1"/>
          </p:cNvSpPr>
          <p:nvPr>
            <p:ph type="title"/>
          </p:nvPr>
        </p:nvSpPr>
        <p:spPr>
          <a:xfrm rot="5400000">
            <a:off x="4806341" y="2453985"/>
            <a:ext cx="6199294" cy="207025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4"/>
          <p:cNvSpPr txBox="1">
            <a:spLocks noGrp="1"/>
          </p:cNvSpPr>
          <p:nvPr>
            <p:ph type="body" idx="1"/>
          </p:nvPr>
        </p:nvSpPr>
        <p:spPr>
          <a:xfrm rot="5400000">
            <a:off x="605816" y="443733"/>
            <a:ext cx="6199294" cy="609076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50"/>
              </a:spcBef>
              <a:spcAft>
                <a:spcPts val="0"/>
              </a:spcAft>
              <a:buClr>
                <a:schemeClr val="dk1"/>
              </a:buClr>
              <a:buSzPts val="1800"/>
              <a:buChar char="•"/>
              <a:defRPr/>
            </a:lvl1pPr>
            <a:lvl2pPr marL="914400" lvl="1" indent="-342900" algn="l">
              <a:lnSpc>
                <a:spcPct val="90000"/>
              </a:lnSpc>
              <a:spcBef>
                <a:spcPts val="525"/>
              </a:spcBef>
              <a:spcAft>
                <a:spcPts val="0"/>
              </a:spcAft>
              <a:buClr>
                <a:schemeClr val="dk1"/>
              </a:buClr>
              <a:buSzPts val="1800"/>
              <a:buChar char="•"/>
              <a:defRPr/>
            </a:lvl2pPr>
            <a:lvl3pPr marL="1371600" lvl="2" indent="-342900" algn="l">
              <a:lnSpc>
                <a:spcPct val="90000"/>
              </a:lnSpc>
              <a:spcBef>
                <a:spcPts val="525"/>
              </a:spcBef>
              <a:spcAft>
                <a:spcPts val="0"/>
              </a:spcAft>
              <a:buClr>
                <a:schemeClr val="dk1"/>
              </a:buClr>
              <a:buSzPts val="1800"/>
              <a:buChar char="•"/>
              <a:defRPr/>
            </a:lvl3pPr>
            <a:lvl4pPr marL="1828800" lvl="3" indent="-342900" algn="l">
              <a:lnSpc>
                <a:spcPct val="90000"/>
              </a:lnSpc>
              <a:spcBef>
                <a:spcPts val="525"/>
              </a:spcBef>
              <a:spcAft>
                <a:spcPts val="0"/>
              </a:spcAft>
              <a:buClr>
                <a:schemeClr val="dk1"/>
              </a:buClr>
              <a:buSzPts val="1800"/>
              <a:buChar char="•"/>
              <a:defRPr/>
            </a:lvl4pPr>
            <a:lvl5pPr marL="2286000" lvl="4" indent="-342900" algn="l">
              <a:lnSpc>
                <a:spcPct val="90000"/>
              </a:lnSpc>
              <a:spcBef>
                <a:spcPts val="525"/>
              </a:spcBef>
              <a:spcAft>
                <a:spcPts val="0"/>
              </a:spcAft>
              <a:buClr>
                <a:schemeClr val="dk1"/>
              </a:buClr>
              <a:buSzPts val="1800"/>
              <a:buChar char="•"/>
              <a:defRPr/>
            </a:lvl5pPr>
            <a:lvl6pPr marL="2743200" lvl="5" indent="-342900" algn="l">
              <a:lnSpc>
                <a:spcPct val="90000"/>
              </a:lnSpc>
              <a:spcBef>
                <a:spcPts val="525"/>
              </a:spcBef>
              <a:spcAft>
                <a:spcPts val="0"/>
              </a:spcAft>
              <a:buClr>
                <a:schemeClr val="dk1"/>
              </a:buClr>
              <a:buSzPts val="1800"/>
              <a:buChar char="•"/>
              <a:defRPr/>
            </a:lvl6pPr>
            <a:lvl7pPr marL="3200400" lvl="6" indent="-342900" algn="l">
              <a:lnSpc>
                <a:spcPct val="90000"/>
              </a:lnSpc>
              <a:spcBef>
                <a:spcPts val="525"/>
              </a:spcBef>
              <a:spcAft>
                <a:spcPts val="0"/>
              </a:spcAft>
              <a:buClr>
                <a:schemeClr val="dk1"/>
              </a:buClr>
              <a:buSzPts val="1800"/>
              <a:buChar char="•"/>
              <a:defRPr/>
            </a:lvl7pPr>
            <a:lvl8pPr marL="3657600" lvl="7" indent="-342900" algn="l">
              <a:lnSpc>
                <a:spcPct val="90000"/>
              </a:lnSpc>
              <a:spcBef>
                <a:spcPts val="525"/>
              </a:spcBef>
              <a:spcAft>
                <a:spcPts val="0"/>
              </a:spcAft>
              <a:buClr>
                <a:schemeClr val="dk1"/>
              </a:buClr>
              <a:buSzPts val="1800"/>
              <a:buChar char="•"/>
              <a:defRPr/>
            </a:lvl8pPr>
            <a:lvl9pPr marL="4114800" lvl="8" indent="-342900" algn="l">
              <a:lnSpc>
                <a:spcPct val="90000"/>
              </a:lnSpc>
              <a:spcBef>
                <a:spcPts val="525"/>
              </a:spcBef>
              <a:spcAft>
                <a:spcPts val="0"/>
              </a:spcAft>
              <a:buClr>
                <a:schemeClr val="dk1"/>
              </a:buClr>
              <a:buSzPts val="1800"/>
              <a:buChar char="•"/>
              <a:defRPr/>
            </a:lvl9pPr>
          </a:lstStyle>
          <a:p>
            <a:endParaRPr/>
          </a:p>
        </p:txBody>
      </p:sp>
      <p:sp>
        <p:nvSpPr>
          <p:cNvPr id="77" name="Google Shape;77;p14"/>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4"/>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4"/>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5"/>
          <p:cNvSpPr txBox="1">
            <a:spLocks noGrp="1"/>
          </p:cNvSpPr>
          <p:nvPr>
            <p:ph type="title"/>
          </p:nvPr>
        </p:nvSpPr>
        <p:spPr>
          <a:xfrm>
            <a:off x="660083" y="389468"/>
            <a:ext cx="8281035" cy="141393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5"/>
          <p:cNvSpPr txBox="1">
            <a:spLocks noGrp="1"/>
          </p:cNvSpPr>
          <p:nvPr>
            <p:ph type="body" idx="1"/>
          </p:nvPr>
        </p:nvSpPr>
        <p:spPr>
          <a:xfrm>
            <a:off x="660083" y="1947333"/>
            <a:ext cx="8281035" cy="464142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50"/>
              </a:spcBef>
              <a:spcAft>
                <a:spcPts val="0"/>
              </a:spcAft>
              <a:buClr>
                <a:schemeClr val="dk1"/>
              </a:buClr>
              <a:buSzPts val="1800"/>
              <a:buChar char="•"/>
              <a:defRPr/>
            </a:lvl1pPr>
            <a:lvl2pPr marL="914400" lvl="1" indent="-342900" algn="l">
              <a:lnSpc>
                <a:spcPct val="90000"/>
              </a:lnSpc>
              <a:spcBef>
                <a:spcPts val="525"/>
              </a:spcBef>
              <a:spcAft>
                <a:spcPts val="0"/>
              </a:spcAft>
              <a:buClr>
                <a:schemeClr val="dk1"/>
              </a:buClr>
              <a:buSzPts val="1800"/>
              <a:buChar char="•"/>
              <a:defRPr/>
            </a:lvl2pPr>
            <a:lvl3pPr marL="1371600" lvl="2" indent="-342900" algn="l">
              <a:lnSpc>
                <a:spcPct val="90000"/>
              </a:lnSpc>
              <a:spcBef>
                <a:spcPts val="525"/>
              </a:spcBef>
              <a:spcAft>
                <a:spcPts val="0"/>
              </a:spcAft>
              <a:buClr>
                <a:schemeClr val="dk1"/>
              </a:buClr>
              <a:buSzPts val="1800"/>
              <a:buChar char="•"/>
              <a:defRPr/>
            </a:lvl3pPr>
            <a:lvl4pPr marL="1828800" lvl="3" indent="-342900" algn="l">
              <a:lnSpc>
                <a:spcPct val="90000"/>
              </a:lnSpc>
              <a:spcBef>
                <a:spcPts val="525"/>
              </a:spcBef>
              <a:spcAft>
                <a:spcPts val="0"/>
              </a:spcAft>
              <a:buClr>
                <a:schemeClr val="dk1"/>
              </a:buClr>
              <a:buSzPts val="1800"/>
              <a:buChar char="•"/>
              <a:defRPr/>
            </a:lvl4pPr>
            <a:lvl5pPr marL="2286000" lvl="4" indent="-342900" algn="l">
              <a:lnSpc>
                <a:spcPct val="90000"/>
              </a:lnSpc>
              <a:spcBef>
                <a:spcPts val="525"/>
              </a:spcBef>
              <a:spcAft>
                <a:spcPts val="0"/>
              </a:spcAft>
              <a:buClr>
                <a:schemeClr val="dk1"/>
              </a:buClr>
              <a:buSzPts val="1800"/>
              <a:buChar char="•"/>
              <a:defRPr/>
            </a:lvl5pPr>
            <a:lvl6pPr marL="2743200" lvl="5" indent="-342900" algn="l">
              <a:lnSpc>
                <a:spcPct val="90000"/>
              </a:lnSpc>
              <a:spcBef>
                <a:spcPts val="525"/>
              </a:spcBef>
              <a:spcAft>
                <a:spcPts val="0"/>
              </a:spcAft>
              <a:buClr>
                <a:schemeClr val="dk1"/>
              </a:buClr>
              <a:buSzPts val="1800"/>
              <a:buChar char="•"/>
              <a:defRPr/>
            </a:lvl6pPr>
            <a:lvl7pPr marL="3200400" lvl="6" indent="-342900" algn="l">
              <a:lnSpc>
                <a:spcPct val="90000"/>
              </a:lnSpc>
              <a:spcBef>
                <a:spcPts val="525"/>
              </a:spcBef>
              <a:spcAft>
                <a:spcPts val="0"/>
              </a:spcAft>
              <a:buClr>
                <a:schemeClr val="dk1"/>
              </a:buClr>
              <a:buSzPts val="1800"/>
              <a:buChar char="•"/>
              <a:defRPr/>
            </a:lvl7pPr>
            <a:lvl8pPr marL="3657600" lvl="7" indent="-342900" algn="l">
              <a:lnSpc>
                <a:spcPct val="90000"/>
              </a:lnSpc>
              <a:spcBef>
                <a:spcPts val="525"/>
              </a:spcBef>
              <a:spcAft>
                <a:spcPts val="0"/>
              </a:spcAft>
              <a:buClr>
                <a:schemeClr val="dk1"/>
              </a:buClr>
              <a:buSzPts val="1800"/>
              <a:buChar char="•"/>
              <a:defRPr/>
            </a:lvl8pPr>
            <a:lvl9pPr marL="4114800" lvl="8" indent="-342900" algn="l">
              <a:lnSpc>
                <a:spcPct val="90000"/>
              </a:lnSpc>
              <a:spcBef>
                <a:spcPts val="525"/>
              </a:spcBef>
              <a:spcAft>
                <a:spcPts val="0"/>
              </a:spcAft>
              <a:buClr>
                <a:schemeClr val="dk1"/>
              </a:buClr>
              <a:buSzPts val="1800"/>
              <a:buChar char="•"/>
              <a:defRPr/>
            </a:lvl9pPr>
          </a:lstStyle>
          <a:p>
            <a:endParaRPr/>
          </a:p>
        </p:txBody>
      </p:sp>
      <p:sp>
        <p:nvSpPr>
          <p:cNvPr id="20" name="Google Shape;20;p5"/>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5"/>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5"/>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655082" y="1823722"/>
            <a:ext cx="8281035" cy="3042919"/>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300"/>
              <a:buFont typeface="Calibri"/>
              <a:buNone/>
              <a:defRPr sz="63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6"/>
          <p:cNvSpPr txBox="1">
            <a:spLocks noGrp="1"/>
          </p:cNvSpPr>
          <p:nvPr>
            <p:ph type="body" idx="1"/>
          </p:nvPr>
        </p:nvSpPr>
        <p:spPr>
          <a:xfrm>
            <a:off x="655082" y="4895429"/>
            <a:ext cx="8281035" cy="1600199"/>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50"/>
              </a:spcBef>
              <a:spcAft>
                <a:spcPts val="0"/>
              </a:spcAft>
              <a:buClr>
                <a:schemeClr val="dk1"/>
              </a:buClr>
              <a:buSzPts val="2520"/>
              <a:buNone/>
              <a:defRPr sz="2520">
                <a:solidFill>
                  <a:schemeClr val="dk1"/>
                </a:solidFill>
              </a:defRPr>
            </a:lvl1pPr>
            <a:lvl2pPr marL="914400" lvl="1" indent="-228600" algn="l">
              <a:lnSpc>
                <a:spcPct val="90000"/>
              </a:lnSpc>
              <a:spcBef>
                <a:spcPts val="525"/>
              </a:spcBef>
              <a:spcAft>
                <a:spcPts val="0"/>
              </a:spcAft>
              <a:buClr>
                <a:srgbClr val="888888"/>
              </a:buClr>
              <a:buSzPts val="2100"/>
              <a:buNone/>
              <a:defRPr sz="2100">
                <a:solidFill>
                  <a:srgbClr val="888888"/>
                </a:solidFill>
              </a:defRPr>
            </a:lvl2pPr>
            <a:lvl3pPr marL="1371600" lvl="2" indent="-228600" algn="l">
              <a:lnSpc>
                <a:spcPct val="90000"/>
              </a:lnSpc>
              <a:spcBef>
                <a:spcPts val="525"/>
              </a:spcBef>
              <a:spcAft>
                <a:spcPts val="0"/>
              </a:spcAft>
              <a:buClr>
                <a:srgbClr val="888888"/>
              </a:buClr>
              <a:buSzPts val="1890"/>
              <a:buNone/>
              <a:defRPr sz="1890">
                <a:solidFill>
                  <a:srgbClr val="888888"/>
                </a:solidFill>
              </a:defRPr>
            </a:lvl3pPr>
            <a:lvl4pPr marL="1828800" lvl="3" indent="-228600" algn="l">
              <a:lnSpc>
                <a:spcPct val="90000"/>
              </a:lnSpc>
              <a:spcBef>
                <a:spcPts val="525"/>
              </a:spcBef>
              <a:spcAft>
                <a:spcPts val="0"/>
              </a:spcAft>
              <a:buClr>
                <a:srgbClr val="888888"/>
              </a:buClr>
              <a:buSzPts val="1680"/>
              <a:buNone/>
              <a:defRPr sz="1679">
                <a:solidFill>
                  <a:srgbClr val="888888"/>
                </a:solidFill>
              </a:defRPr>
            </a:lvl4pPr>
            <a:lvl5pPr marL="2286000" lvl="4" indent="-228600" algn="l">
              <a:lnSpc>
                <a:spcPct val="90000"/>
              </a:lnSpc>
              <a:spcBef>
                <a:spcPts val="525"/>
              </a:spcBef>
              <a:spcAft>
                <a:spcPts val="0"/>
              </a:spcAft>
              <a:buClr>
                <a:srgbClr val="888888"/>
              </a:buClr>
              <a:buSzPts val="1680"/>
              <a:buNone/>
              <a:defRPr sz="1679">
                <a:solidFill>
                  <a:srgbClr val="888888"/>
                </a:solidFill>
              </a:defRPr>
            </a:lvl5pPr>
            <a:lvl6pPr marL="2743200" lvl="5" indent="-228600" algn="l">
              <a:lnSpc>
                <a:spcPct val="90000"/>
              </a:lnSpc>
              <a:spcBef>
                <a:spcPts val="525"/>
              </a:spcBef>
              <a:spcAft>
                <a:spcPts val="0"/>
              </a:spcAft>
              <a:buClr>
                <a:srgbClr val="888888"/>
              </a:buClr>
              <a:buSzPts val="1680"/>
              <a:buNone/>
              <a:defRPr sz="1679">
                <a:solidFill>
                  <a:srgbClr val="888888"/>
                </a:solidFill>
              </a:defRPr>
            </a:lvl6pPr>
            <a:lvl7pPr marL="3200400" lvl="6" indent="-228600" algn="l">
              <a:lnSpc>
                <a:spcPct val="90000"/>
              </a:lnSpc>
              <a:spcBef>
                <a:spcPts val="525"/>
              </a:spcBef>
              <a:spcAft>
                <a:spcPts val="0"/>
              </a:spcAft>
              <a:buClr>
                <a:srgbClr val="888888"/>
              </a:buClr>
              <a:buSzPts val="1680"/>
              <a:buNone/>
              <a:defRPr sz="1679">
                <a:solidFill>
                  <a:srgbClr val="888888"/>
                </a:solidFill>
              </a:defRPr>
            </a:lvl7pPr>
            <a:lvl8pPr marL="3657600" lvl="7" indent="-228600" algn="l">
              <a:lnSpc>
                <a:spcPct val="90000"/>
              </a:lnSpc>
              <a:spcBef>
                <a:spcPts val="525"/>
              </a:spcBef>
              <a:spcAft>
                <a:spcPts val="0"/>
              </a:spcAft>
              <a:buClr>
                <a:srgbClr val="888888"/>
              </a:buClr>
              <a:buSzPts val="1680"/>
              <a:buNone/>
              <a:defRPr sz="1679">
                <a:solidFill>
                  <a:srgbClr val="888888"/>
                </a:solidFill>
              </a:defRPr>
            </a:lvl8pPr>
            <a:lvl9pPr marL="4114800" lvl="8" indent="-228600" algn="l">
              <a:lnSpc>
                <a:spcPct val="90000"/>
              </a:lnSpc>
              <a:spcBef>
                <a:spcPts val="525"/>
              </a:spcBef>
              <a:spcAft>
                <a:spcPts val="0"/>
              </a:spcAft>
              <a:buClr>
                <a:srgbClr val="888888"/>
              </a:buClr>
              <a:buSzPts val="1680"/>
              <a:buNone/>
              <a:defRPr sz="1679">
                <a:solidFill>
                  <a:srgbClr val="888888"/>
                </a:solidFill>
              </a:defRPr>
            </a:lvl9pPr>
          </a:lstStyle>
          <a:p>
            <a:endParaRPr/>
          </a:p>
        </p:txBody>
      </p:sp>
      <p:sp>
        <p:nvSpPr>
          <p:cNvPr id="26" name="Google Shape;26;p6"/>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6"/>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6"/>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660083" y="389468"/>
            <a:ext cx="8281035" cy="141393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7"/>
          <p:cNvSpPr txBox="1">
            <a:spLocks noGrp="1"/>
          </p:cNvSpPr>
          <p:nvPr>
            <p:ph type="body" idx="1"/>
          </p:nvPr>
        </p:nvSpPr>
        <p:spPr>
          <a:xfrm>
            <a:off x="660083" y="1947333"/>
            <a:ext cx="4080510" cy="464142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50"/>
              </a:spcBef>
              <a:spcAft>
                <a:spcPts val="0"/>
              </a:spcAft>
              <a:buClr>
                <a:schemeClr val="dk1"/>
              </a:buClr>
              <a:buSzPts val="1800"/>
              <a:buChar char="•"/>
              <a:defRPr/>
            </a:lvl1pPr>
            <a:lvl2pPr marL="914400" lvl="1" indent="-342900" algn="l">
              <a:lnSpc>
                <a:spcPct val="90000"/>
              </a:lnSpc>
              <a:spcBef>
                <a:spcPts val="525"/>
              </a:spcBef>
              <a:spcAft>
                <a:spcPts val="0"/>
              </a:spcAft>
              <a:buClr>
                <a:schemeClr val="dk1"/>
              </a:buClr>
              <a:buSzPts val="1800"/>
              <a:buChar char="•"/>
              <a:defRPr/>
            </a:lvl2pPr>
            <a:lvl3pPr marL="1371600" lvl="2" indent="-342900" algn="l">
              <a:lnSpc>
                <a:spcPct val="90000"/>
              </a:lnSpc>
              <a:spcBef>
                <a:spcPts val="525"/>
              </a:spcBef>
              <a:spcAft>
                <a:spcPts val="0"/>
              </a:spcAft>
              <a:buClr>
                <a:schemeClr val="dk1"/>
              </a:buClr>
              <a:buSzPts val="1800"/>
              <a:buChar char="•"/>
              <a:defRPr/>
            </a:lvl3pPr>
            <a:lvl4pPr marL="1828800" lvl="3" indent="-342900" algn="l">
              <a:lnSpc>
                <a:spcPct val="90000"/>
              </a:lnSpc>
              <a:spcBef>
                <a:spcPts val="525"/>
              </a:spcBef>
              <a:spcAft>
                <a:spcPts val="0"/>
              </a:spcAft>
              <a:buClr>
                <a:schemeClr val="dk1"/>
              </a:buClr>
              <a:buSzPts val="1800"/>
              <a:buChar char="•"/>
              <a:defRPr/>
            </a:lvl4pPr>
            <a:lvl5pPr marL="2286000" lvl="4" indent="-342900" algn="l">
              <a:lnSpc>
                <a:spcPct val="90000"/>
              </a:lnSpc>
              <a:spcBef>
                <a:spcPts val="525"/>
              </a:spcBef>
              <a:spcAft>
                <a:spcPts val="0"/>
              </a:spcAft>
              <a:buClr>
                <a:schemeClr val="dk1"/>
              </a:buClr>
              <a:buSzPts val="1800"/>
              <a:buChar char="•"/>
              <a:defRPr/>
            </a:lvl5pPr>
            <a:lvl6pPr marL="2743200" lvl="5" indent="-342900" algn="l">
              <a:lnSpc>
                <a:spcPct val="90000"/>
              </a:lnSpc>
              <a:spcBef>
                <a:spcPts val="525"/>
              </a:spcBef>
              <a:spcAft>
                <a:spcPts val="0"/>
              </a:spcAft>
              <a:buClr>
                <a:schemeClr val="dk1"/>
              </a:buClr>
              <a:buSzPts val="1800"/>
              <a:buChar char="•"/>
              <a:defRPr/>
            </a:lvl6pPr>
            <a:lvl7pPr marL="3200400" lvl="6" indent="-342900" algn="l">
              <a:lnSpc>
                <a:spcPct val="90000"/>
              </a:lnSpc>
              <a:spcBef>
                <a:spcPts val="525"/>
              </a:spcBef>
              <a:spcAft>
                <a:spcPts val="0"/>
              </a:spcAft>
              <a:buClr>
                <a:schemeClr val="dk1"/>
              </a:buClr>
              <a:buSzPts val="1800"/>
              <a:buChar char="•"/>
              <a:defRPr/>
            </a:lvl7pPr>
            <a:lvl8pPr marL="3657600" lvl="7" indent="-342900" algn="l">
              <a:lnSpc>
                <a:spcPct val="90000"/>
              </a:lnSpc>
              <a:spcBef>
                <a:spcPts val="525"/>
              </a:spcBef>
              <a:spcAft>
                <a:spcPts val="0"/>
              </a:spcAft>
              <a:buClr>
                <a:schemeClr val="dk1"/>
              </a:buClr>
              <a:buSzPts val="1800"/>
              <a:buChar char="•"/>
              <a:defRPr/>
            </a:lvl8pPr>
            <a:lvl9pPr marL="4114800" lvl="8" indent="-342900" algn="l">
              <a:lnSpc>
                <a:spcPct val="90000"/>
              </a:lnSpc>
              <a:spcBef>
                <a:spcPts val="525"/>
              </a:spcBef>
              <a:spcAft>
                <a:spcPts val="0"/>
              </a:spcAft>
              <a:buClr>
                <a:schemeClr val="dk1"/>
              </a:buClr>
              <a:buSzPts val="1800"/>
              <a:buChar char="•"/>
              <a:defRPr/>
            </a:lvl9pPr>
          </a:lstStyle>
          <a:p>
            <a:endParaRPr/>
          </a:p>
        </p:txBody>
      </p:sp>
      <p:sp>
        <p:nvSpPr>
          <p:cNvPr id="32" name="Google Shape;32;p7"/>
          <p:cNvSpPr txBox="1">
            <a:spLocks noGrp="1"/>
          </p:cNvSpPr>
          <p:nvPr>
            <p:ph type="body" idx="2"/>
          </p:nvPr>
        </p:nvSpPr>
        <p:spPr>
          <a:xfrm>
            <a:off x="4860608" y="1947333"/>
            <a:ext cx="4080510" cy="464142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50"/>
              </a:spcBef>
              <a:spcAft>
                <a:spcPts val="0"/>
              </a:spcAft>
              <a:buClr>
                <a:schemeClr val="dk1"/>
              </a:buClr>
              <a:buSzPts val="1800"/>
              <a:buChar char="•"/>
              <a:defRPr/>
            </a:lvl1pPr>
            <a:lvl2pPr marL="914400" lvl="1" indent="-342900" algn="l">
              <a:lnSpc>
                <a:spcPct val="90000"/>
              </a:lnSpc>
              <a:spcBef>
                <a:spcPts val="525"/>
              </a:spcBef>
              <a:spcAft>
                <a:spcPts val="0"/>
              </a:spcAft>
              <a:buClr>
                <a:schemeClr val="dk1"/>
              </a:buClr>
              <a:buSzPts val="1800"/>
              <a:buChar char="•"/>
              <a:defRPr/>
            </a:lvl2pPr>
            <a:lvl3pPr marL="1371600" lvl="2" indent="-342900" algn="l">
              <a:lnSpc>
                <a:spcPct val="90000"/>
              </a:lnSpc>
              <a:spcBef>
                <a:spcPts val="525"/>
              </a:spcBef>
              <a:spcAft>
                <a:spcPts val="0"/>
              </a:spcAft>
              <a:buClr>
                <a:schemeClr val="dk1"/>
              </a:buClr>
              <a:buSzPts val="1800"/>
              <a:buChar char="•"/>
              <a:defRPr/>
            </a:lvl3pPr>
            <a:lvl4pPr marL="1828800" lvl="3" indent="-342900" algn="l">
              <a:lnSpc>
                <a:spcPct val="90000"/>
              </a:lnSpc>
              <a:spcBef>
                <a:spcPts val="525"/>
              </a:spcBef>
              <a:spcAft>
                <a:spcPts val="0"/>
              </a:spcAft>
              <a:buClr>
                <a:schemeClr val="dk1"/>
              </a:buClr>
              <a:buSzPts val="1800"/>
              <a:buChar char="•"/>
              <a:defRPr/>
            </a:lvl4pPr>
            <a:lvl5pPr marL="2286000" lvl="4" indent="-342900" algn="l">
              <a:lnSpc>
                <a:spcPct val="90000"/>
              </a:lnSpc>
              <a:spcBef>
                <a:spcPts val="525"/>
              </a:spcBef>
              <a:spcAft>
                <a:spcPts val="0"/>
              </a:spcAft>
              <a:buClr>
                <a:schemeClr val="dk1"/>
              </a:buClr>
              <a:buSzPts val="1800"/>
              <a:buChar char="•"/>
              <a:defRPr/>
            </a:lvl5pPr>
            <a:lvl6pPr marL="2743200" lvl="5" indent="-342900" algn="l">
              <a:lnSpc>
                <a:spcPct val="90000"/>
              </a:lnSpc>
              <a:spcBef>
                <a:spcPts val="525"/>
              </a:spcBef>
              <a:spcAft>
                <a:spcPts val="0"/>
              </a:spcAft>
              <a:buClr>
                <a:schemeClr val="dk1"/>
              </a:buClr>
              <a:buSzPts val="1800"/>
              <a:buChar char="•"/>
              <a:defRPr/>
            </a:lvl6pPr>
            <a:lvl7pPr marL="3200400" lvl="6" indent="-342900" algn="l">
              <a:lnSpc>
                <a:spcPct val="90000"/>
              </a:lnSpc>
              <a:spcBef>
                <a:spcPts val="525"/>
              </a:spcBef>
              <a:spcAft>
                <a:spcPts val="0"/>
              </a:spcAft>
              <a:buClr>
                <a:schemeClr val="dk1"/>
              </a:buClr>
              <a:buSzPts val="1800"/>
              <a:buChar char="•"/>
              <a:defRPr/>
            </a:lvl7pPr>
            <a:lvl8pPr marL="3657600" lvl="7" indent="-342900" algn="l">
              <a:lnSpc>
                <a:spcPct val="90000"/>
              </a:lnSpc>
              <a:spcBef>
                <a:spcPts val="525"/>
              </a:spcBef>
              <a:spcAft>
                <a:spcPts val="0"/>
              </a:spcAft>
              <a:buClr>
                <a:schemeClr val="dk1"/>
              </a:buClr>
              <a:buSzPts val="1800"/>
              <a:buChar char="•"/>
              <a:defRPr/>
            </a:lvl8pPr>
            <a:lvl9pPr marL="4114800" lvl="8" indent="-342900" algn="l">
              <a:lnSpc>
                <a:spcPct val="90000"/>
              </a:lnSpc>
              <a:spcBef>
                <a:spcPts val="525"/>
              </a:spcBef>
              <a:spcAft>
                <a:spcPts val="0"/>
              </a:spcAft>
              <a:buClr>
                <a:schemeClr val="dk1"/>
              </a:buClr>
              <a:buSzPts val="1800"/>
              <a:buChar char="•"/>
              <a:defRPr/>
            </a:lvl9pPr>
          </a:lstStyle>
          <a:p>
            <a:endParaRPr/>
          </a:p>
        </p:txBody>
      </p:sp>
      <p:sp>
        <p:nvSpPr>
          <p:cNvPr id="33" name="Google Shape;33;p7"/>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7"/>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7"/>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661333" y="389468"/>
            <a:ext cx="8281035" cy="141393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8"/>
          <p:cNvSpPr txBox="1">
            <a:spLocks noGrp="1"/>
          </p:cNvSpPr>
          <p:nvPr>
            <p:ph type="body" idx="1"/>
          </p:nvPr>
        </p:nvSpPr>
        <p:spPr>
          <a:xfrm>
            <a:off x="661334" y="1793241"/>
            <a:ext cx="4061757" cy="878839"/>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50"/>
              </a:spcBef>
              <a:spcAft>
                <a:spcPts val="0"/>
              </a:spcAft>
              <a:buClr>
                <a:schemeClr val="dk1"/>
              </a:buClr>
              <a:buSzPts val="2520"/>
              <a:buNone/>
              <a:defRPr sz="2520" b="1"/>
            </a:lvl1pPr>
            <a:lvl2pPr marL="914400" lvl="1" indent="-228600" algn="l">
              <a:lnSpc>
                <a:spcPct val="90000"/>
              </a:lnSpc>
              <a:spcBef>
                <a:spcPts val="525"/>
              </a:spcBef>
              <a:spcAft>
                <a:spcPts val="0"/>
              </a:spcAft>
              <a:buClr>
                <a:schemeClr val="dk1"/>
              </a:buClr>
              <a:buSzPts val="2100"/>
              <a:buNone/>
              <a:defRPr sz="2100" b="1"/>
            </a:lvl2pPr>
            <a:lvl3pPr marL="1371600" lvl="2" indent="-228600" algn="l">
              <a:lnSpc>
                <a:spcPct val="90000"/>
              </a:lnSpc>
              <a:spcBef>
                <a:spcPts val="525"/>
              </a:spcBef>
              <a:spcAft>
                <a:spcPts val="0"/>
              </a:spcAft>
              <a:buClr>
                <a:schemeClr val="dk1"/>
              </a:buClr>
              <a:buSzPts val="1890"/>
              <a:buNone/>
              <a:defRPr sz="1890" b="1"/>
            </a:lvl3pPr>
            <a:lvl4pPr marL="1828800" lvl="3" indent="-228600" algn="l">
              <a:lnSpc>
                <a:spcPct val="90000"/>
              </a:lnSpc>
              <a:spcBef>
                <a:spcPts val="525"/>
              </a:spcBef>
              <a:spcAft>
                <a:spcPts val="0"/>
              </a:spcAft>
              <a:buClr>
                <a:schemeClr val="dk1"/>
              </a:buClr>
              <a:buSzPts val="1680"/>
              <a:buNone/>
              <a:defRPr sz="1679" b="1"/>
            </a:lvl4pPr>
            <a:lvl5pPr marL="2286000" lvl="4" indent="-228600" algn="l">
              <a:lnSpc>
                <a:spcPct val="90000"/>
              </a:lnSpc>
              <a:spcBef>
                <a:spcPts val="525"/>
              </a:spcBef>
              <a:spcAft>
                <a:spcPts val="0"/>
              </a:spcAft>
              <a:buClr>
                <a:schemeClr val="dk1"/>
              </a:buClr>
              <a:buSzPts val="1680"/>
              <a:buNone/>
              <a:defRPr sz="1679" b="1"/>
            </a:lvl5pPr>
            <a:lvl6pPr marL="2743200" lvl="5" indent="-228600" algn="l">
              <a:lnSpc>
                <a:spcPct val="90000"/>
              </a:lnSpc>
              <a:spcBef>
                <a:spcPts val="525"/>
              </a:spcBef>
              <a:spcAft>
                <a:spcPts val="0"/>
              </a:spcAft>
              <a:buClr>
                <a:schemeClr val="dk1"/>
              </a:buClr>
              <a:buSzPts val="1680"/>
              <a:buNone/>
              <a:defRPr sz="1679" b="1"/>
            </a:lvl6pPr>
            <a:lvl7pPr marL="3200400" lvl="6" indent="-228600" algn="l">
              <a:lnSpc>
                <a:spcPct val="90000"/>
              </a:lnSpc>
              <a:spcBef>
                <a:spcPts val="525"/>
              </a:spcBef>
              <a:spcAft>
                <a:spcPts val="0"/>
              </a:spcAft>
              <a:buClr>
                <a:schemeClr val="dk1"/>
              </a:buClr>
              <a:buSzPts val="1680"/>
              <a:buNone/>
              <a:defRPr sz="1679" b="1"/>
            </a:lvl7pPr>
            <a:lvl8pPr marL="3657600" lvl="7" indent="-228600" algn="l">
              <a:lnSpc>
                <a:spcPct val="90000"/>
              </a:lnSpc>
              <a:spcBef>
                <a:spcPts val="525"/>
              </a:spcBef>
              <a:spcAft>
                <a:spcPts val="0"/>
              </a:spcAft>
              <a:buClr>
                <a:schemeClr val="dk1"/>
              </a:buClr>
              <a:buSzPts val="1680"/>
              <a:buNone/>
              <a:defRPr sz="1679" b="1"/>
            </a:lvl8pPr>
            <a:lvl9pPr marL="4114800" lvl="8" indent="-228600" algn="l">
              <a:lnSpc>
                <a:spcPct val="90000"/>
              </a:lnSpc>
              <a:spcBef>
                <a:spcPts val="525"/>
              </a:spcBef>
              <a:spcAft>
                <a:spcPts val="0"/>
              </a:spcAft>
              <a:buClr>
                <a:schemeClr val="dk1"/>
              </a:buClr>
              <a:buSzPts val="1680"/>
              <a:buNone/>
              <a:defRPr sz="1679" b="1"/>
            </a:lvl9pPr>
          </a:lstStyle>
          <a:p>
            <a:endParaRPr/>
          </a:p>
        </p:txBody>
      </p:sp>
      <p:sp>
        <p:nvSpPr>
          <p:cNvPr id="39" name="Google Shape;39;p8"/>
          <p:cNvSpPr txBox="1">
            <a:spLocks noGrp="1"/>
          </p:cNvSpPr>
          <p:nvPr>
            <p:ph type="body" idx="2"/>
          </p:nvPr>
        </p:nvSpPr>
        <p:spPr>
          <a:xfrm>
            <a:off x="661334" y="2672080"/>
            <a:ext cx="4061757" cy="393022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50"/>
              </a:spcBef>
              <a:spcAft>
                <a:spcPts val="0"/>
              </a:spcAft>
              <a:buClr>
                <a:schemeClr val="dk1"/>
              </a:buClr>
              <a:buSzPts val="1800"/>
              <a:buChar char="•"/>
              <a:defRPr/>
            </a:lvl1pPr>
            <a:lvl2pPr marL="914400" lvl="1" indent="-342900" algn="l">
              <a:lnSpc>
                <a:spcPct val="90000"/>
              </a:lnSpc>
              <a:spcBef>
                <a:spcPts val="525"/>
              </a:spcBef>
              <a:spcAft>
                <a:spcPts val="0"/>
              </a:spcAft>
              <a:buClr>
                <a:schemeClr val="dk1"/>
              </a:buClr>
              <a:buSzPts val="1800"/>
              <a:buChar char="•"/>
              <a:defRPr/>
            </a:lvl2pPr>
            <a:lvl3pPr marL="1371600" lvl="2" indent="-342900" algn="l">
              <a:lnSpc>
                <a:spcPct val="90000"/>
              </a:lnSpc>
              <a:spcBef>
                <a:spcPts val="525"/>
              </a:spcBef>
              <a:spcAft>
                <a:spcPts val="0"/>
              </a:spcAft>
              <a:buClr>
                <a:schemeClr val="dk1"/>
              </a:buClr>
              <a:buSzPts val="1800"/>
              <a:buChar char="•"/>
              <a:defRPr/>
            </a:lvl3pPr>
            <a:lvl4pPr marL="1828800" lvl="3" indent="-342900" algn="l">
              <a:lnSpc>
                <a:spcPct val="90000"/>
              </a:lnSpc>
              <a:spcBef>
                <a:spcPts val="525"/>
              </a:spcBef>
              <a:spcAft>
                <a:spcPts val="0"/>
              </a:spcAft>
              <a:buClr>
                <a:schemeClr val="dk1"/>
              </a:buClr>
              <a:buSzPts val="1800"/>
              <a:buChar char="•"/>
              <a:defRPr/>
            </a:lvl4pPr>
            <a:lvl5pPr marL="2286000" lvl="4" indent="-342900" algn="l">
              <a:lnSpc>
                <a:spcPct val="90000"/>
              </a:lnSpc>
              <a:spcBef>
                <a:spcPts val="525"/>
              </a:spcBef>
              <a:spcAft>
                <a:spcPts val="0"/>
              </a:spcAft>
              <a:buClr>
                <a:schemeClr val="dk1"/>
              </a:buClr>
              <a:buSzPts val="1800"/>
              <a:buChar char="•"/>
              <a:defRPr/>
            </a:lvl5pPr>
            <a:lvl6pPr marL="2743200" lvl="5" indent="-342900" algn="l">
              <a:lnSpc>
                <a:spcPct val="90000"/>
              </a:lnSpc>
              <a:spcBef>
                <a:spcPts val="525"/>
              </a:spcBef>
              <a:spcAft>
                <a:spcPts val="0"/>
              </a:spcAft>
              <a:buClr>
                <a:schemeClr val="dk1"/>
              </a:buClr>
              <a:buSzPts val="1800"/>
              <a:buChar char="•"/>
              <a:defRPr/>
            </a:lvl6pPr>
            <a:lvl7pPr marL="3200400" lvl="6" indent="-342900" algn="l">
              <a:lnSpc>
                <a:spcPct val="90000"/>
              </a:lnSpc>
              <a:spcBef>
                <a:spcPts val="525"/>
              </a:spcBef>
              <a:spcAft>
                <a:spcPts val="0"/>
              </a:spcAft>
              <a:buClr>
                <a:schemeClr val="dk1"/>
              </a:buClr>
              <a:buSzPts val="1800"/>
              <a:buChar char="•"/>
              <a:defRPr/>
            </a:lvl7pPr>
            <a:lvl8pPr marL="3657600" lvl="7" indent="-342900" algn="l">
              <a:lnSpc>
                <a:spcPct val="90000"/>
              </a:lnSpc>
              <a:spcBef>
                <a:spcPts val="525"/>
              </a:spcBef>
              <a:spcAft>
                <a:spcPts val="0"/>
              </a:spcAft>
              <a:buClr>
                <a:schemeClr val="dk1"/>
              </a:buClr>
              <a:buSzPts val="1800"/>
              <a:buChar char="•"/>
              <a:defRPr/>
            </a:lvl8pPr>
            <a:lvl9pPr marL="4114800" lvl="8" indent="-342900" algn="l">
              <a:lnSpc>
                <a:spcPct val="90000"/>
              </a:lnSpc>
              <a:spcBef>
                <a:spcPts val="525"/>
              </a:spcBef>
              <a:spcAft>
                <a:spcPts val="0"/>
              </a:spcAft>
              <a:buClr>
                <a:schemeClr val="dk1"/>
              </a:buClr>
              <a:buSzPts val="1800"/>
              <a:buChar char="•"/>
              <a:defRPr/>
            </a:lvl9pPr>
          </a:lstStyle>
          <a:p>
            <a:endParaRPr/>
          </a:p>
        </p:txBody>
      </p:sp>
      <p:sp>
        <p:nvSpPr>
          <p:cNvPr id="40" name="Google Shape;40;p8"/>
          <p:cNvSpPr txBox="1">
            <a:spLocks noGrp="1"/>
          </p:cNvSpPr>
          <p:nvPr>
            <p:ph type="body" idx="3"/>
          </p:nvPr>
        </p:nvSpPr>
        <p:spPr>
          <a:xfrm>
            <a:off x="4860608" y="1793241"/>
            <a:ext cx="4081761" cy="878839"/>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50"/>
              </a:spcBef>
              <a:spcAft>
                <a:spcPts val="0"/>
              </a:spcAft>
              <a:buClr>
                <a:schemeClr val="dk1"/>
              </a:buClr>
              <a:buSzPts val="2520"/>
              <a:buNone/>
              <a:defRPr sz="2520" b="1"/>
            </a:lvl1pPr>
            <a:lvl2pPr marL="914400" lvl="1" indent="-228600" algn="l">
              <a:lnSpc>
                <a:spcPct val="90000"/>
              </a:lnSpc>
              <a:spcBef>
                <a:spcPts val="525"/>
              </a:spcBef>
              <a:spcAft>
                <a:spcPts val="0"/>
              </a:spcAft>
              <a:buClr>
                <a:schemeClr val="dk1"/>
              </a:buClr>
              <a:buSzPts val="2100"/>
              <a:buNone/>
              <a:defRPr sz="2100" b="1"/>
            </a:lvl2pPr>
            <a:lvl3pPr marL="1371600" lvl="2" indent="-228600" algn="l">
              <a:lnSpc>
                <a:spcPct val="90000"/>
              </a:lnSpc>
              <a:spcBef>
                <a:spcPts val="525"/>
              </a:spcBef>
              <a:spcAft>
                <a:spcPts val="0"/>
              </a:spcAft>
              <a:buClr>
                <a:schemeClr val="dk1"/>
              </a:buClr>
              <a:buSzPts val="1890"/>
              <a:buNone/>
              <a:defRPr sz="1890" b="1"/>
            </a:lvl3pPr>
            <a:lvl4pPr marL="1828800" lvl="3" indent="-228600" algn="l">
              <a:lnSpc>
                <a:spcPct val="90000"/>
              </a:lnSpc>
              <a:spcBef>
                <a:spcPts val="525"/>
              </a:spcBef>
              <a:spcAft>
                <a:spcPts val="0"/>
              </a:spcAft>
              <a:buClr>
                <a:schemeClr val="dk1"/>
              </a:buClr>
              <a:buSzPts val="1680"/>
              <a:buNone/>
              <a:defRPr sz="1679" b="1"/>
            </a:lvl4pPr>
            <a:lvl5pPr marL="2286000" lvl="4" indent="-228600" algn="l">
              <a:lnSpc>
                <a:spcPct val="90000"/>
              </a:lnSpc>
              <a:spcBef>
                <a:spcPts val="525"/>
              </a:spcBef>
              <a:spcAft>
                <a:spcPts val="0"/>
              </a:spcAft>
              <a:buClr>
                <a:schemeClr val="dk1"/>
              </a:buClr>
              <a:buSzPts val="1680"/>
              <a:buNone/>
              <a:defRPr sz="1679" b="1"/>
            </a:lvl5pPr>
            <a:lvl6pPr marL="2743200" lvl="5" indent="-228600" algn="l">
              <a:lnSpc>
                <a:spcPct val="90000"/>
              </a:lnSpc>
              <a:spcBef>
                <a:spcPts val="525"/>
              </a:spcBef>
              <a:spcAft>
                <a:spcPts val="0"/>
              </a:spcAft>
              <a:buClr>
                <a:schemeClr val="dk1"/>
              </a:buClr>
              <a:buSzPts val="1680"/>
              <a:buNone/>
              <a:defRPr sz="1679" b="1"/>
            </a:lvl6pPr>
            <a:lvl7pPr marL="3200400" lvl="6" indent="-228600" algn="l">
              <a:lnSpc>
                <a:spcPct val="90000"/>
              </a:lnSpc>
              <a:spcBef>
                <a:spcPts val="525"/>
              </a:spcBef>
              <a:spcAft>
                <a:spcPts val="0"/>
              </a:spcAft>
              <a:buClr>
                <a:schemeClr val="dk1"/>
              </a:buClr>
              <a:buSzPts val="1680"/>
              <a:buNone/>
              <a:defRPr sz="1679" b="1"/>
            </a:lvl7pPr>
            <a:lvl8pPr marL="3657600" lvl="7" indent="-228600" algn="l">
              <a:lnSpc>
                <a:spcPct val="90000"/>
              </a:lnSpc>
              <a:spcBef>
                <a:spcPts val="525"/>
              </a:spcBef>
              <a:spcAft>
                <a:spcPts val="0"/>
              </a:spcAft>
              <a:buClr>
                <a:schemeClr val="dk1"/>
              </a:buClr>
              <a:buSzPts val="1680"/>
              <a:buNone/>
              <a:defRPr sz="1679" b="1"/>
            </a:lvl8pPr>
            <a:lvl9pPr marL="4114800" lvl="8" indent="-228600" algn="l">
              <a:lnSpc>
                <a:spcPct val="90000"/>
              </a:lnSpc>
              <a:spcBef>
                <a:spcPts val="525"/>
              </a:spcBef>
              <a:spcAft>
                <a:spcPts val="0"/>
              </a:spcAft>
              <a:buClr>
                <a:schemeClr val="dk1"/>
              </a:buClr>
              <a:buSzPts val="1680"/>
              <a:buNone/>
              <a:defRPr sz="1679" b="1"/>
            </a:lvl9pPr>
          </a:lstStyle>
          <a:p>
            <a:endParaRPr/>
          </a:p>
        </p:txBody>
      </p:sp>
      <p:sp>
        <p:nvSpPr>
          <p:cNvPr id="41" name="Google Shape;41;p8"/>
          <p:cNvSpPr txBox="1">
            <a:spLocks noGrp="1"/>
          </p:cNvSpPr>
          <p:nvPr>
            <p:ph type="body" idx="4"/>
          </p:nvPr>
        </p:nvSpPr>
        <p:spPr>
          <a:xfrm>
            <a:off x="4860608" y="2672080"/>
            <a:ext cx="4081761" cy="393022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50"/>
              </a:spcBef>
              <a:spcAft>
                <a:spcPts val="0"/>
              </a:spcAft>
              <a:buClr>
                <a:schemeClr val="dk1"/>
              </a:buClr>
              <a:buSzPts val="1800"/>
              <a:buChar char="•"/>
              <a:defRPr/>
            </a:lvl1pPr>
            <a:lvl2pPr marL="914400" lvl="1" indent="-342900" algn="l">
              <a:lnSpc>
                <a:spcPct val="90000"/>
              </a:lnSpc>
              <a:spcBef>
                <a:spcPts val="525"/>
              </a:spcBef>
              <a:spcAft>
                <a:spcPts val="0"/>
              </a:spcAft>
              <a:buClr>
                <a:schemeClr val="dk1"/>
              </a:buClr>
              <a:buSzPts val="1800"/>
              <a:buChar char="•"/>
              <a:defRPr/>
            </a:lvl2pPr>
            <a:lvl3pPr marL="1371600" lvl="2" indent="-342900" algn="l">
              <a:lnSpc>
                <a:spcPct val="90000"/>
              </a:lnSpc>
              <a:spcBef>
                <a:spcPts val="525"/>
              </a:spcBef>
              <a:spcAft>
                <a:spcPts val="0"/>
              </a:spcAft>
              <a:buClr>
                <a:schemeClr val="dk1"/>
              </a:buClr>
              <a:buSzPts val="1800"/>
              <a:buChar char="•"/>
              <a:defRPr/>
            </a:lvl3pPr>
            <a:lvl4pPr marL="1828800" lvl="3" indent="-342900" algn="l">
              <a:lnSpc>
                <a:spcPct val="90000"/>
              </a:lnSpc>
              <a:spcBef>
                <a:spcPts val="525"/>
              </a:spcBef>
              <a:spcAft>
                <a:spcPts val="0"/>
              </a:spcAft>
              <a:buClr>
                <a:schemeClr val="dk1"/>
              </a:buClr>
              <a:buSzPts val="1800"/>
              <a:buChar char="•"/>
              <a:defRPr/>
            </a:lvl4pPr>
            <a:lvl5pPr marL="2286000" lvl="4" indent="-342900" algn="l">
              <a:lnSpc>
                <a:spcPct val="90000"/>
              </a:lnSpc>
              <a:spcBef>
                <a:spcPts val="525"/>
              </a:spcBef>
              <a:spcAft>
                <a:spcPts val="0"/>
              </a:spcAft>
              <a:buClr>
                <a:schemeClr val="dk1"/>
              </a:buClr>
              <a:buSzPts val="1800"/>
              <a:buChar char="•"/>
              <a:defRPr/>
            </a:lvl5pPr>
            <a:lvl6pPr marL="2743200" lvl="5" indent="-342900" algn="l">
              <a:lnSpc>
                <a:spcPct val="90000"/>
              </a:lnSpc>
              <a:spcBef>
                <a:spcPts val="525"/>
              </a:spcBef>
              <a:spcAft>
                <a:spcPts val="0"/>
              </a:spcAft>
              <a:buClr>
                <a:schemeClr val="dk1"/>
              </a:buClr>
              <a:buSzPts val="1800"/>
              <a:buChar char="•"/>
              <a:defRPr/>
            </a:lvl6pPr>
            <a:lvl7pPr marL="3200400" lvl="6" indent="-342900" algn="l">
              <a:lnSpc>
                <a:spcPct val="90000"/>
              </a:lnSpc>
              <a:spcBef>
                <a:spcPts val="525"/>
              </a:spcBef>
              <a:spcAft>
                <a:spcPts val="0"/>
              </a:spcAft>
              <a:buClr>
                <a:schemeClr val="dk1"/>
              </a:buClr>
              <a:buSzPts val="1800"/>
              <a:buChar char="•"/>
              <a:defRPr/>
            </a:lvl7pPr>
            <a:lvl8pPr marL="3657600" lvl="7" indent="-342900" algn="l">
              <a:lnSpc>
                <a:spcPct val="90000"/>
              </a:lnSpc>
              <a:spcBef>
                <a:spcPts val="525"/>
              </a:spcBef>
              <a:spcAft>
                <a:spcPts val="0"/>
              </a:spcAft>
              <a:buClr>
                <a:schemeClr val="dk1"/>
              </a:buClr>
              <a:buSzPts val="1800"/>
              <a:buChar char="•"/>
              <a:defRPr/>
            </a:lvl8pPr>
            <a:lvl9pPr marL="4114800" lvl="8" indent="-342900" algn="l">
              <a:lnSpc>
                <a:spcPct val="90000"/>
              </a:lnSpc>
              <a:spcBef>
                <a:spcPts val="525"/>
              </a:spcBef>
              <a:spcAft>
                <a:spcPts val="0"/>
              </a:spcAft>
              <a:buClr>
                <a:schemeClr val="dk1"/>
              </a:buClr>
              <a:buSzPts val="1800"/>
              <a:buChar char="•"/>
              <a:defRPr/>
            </a:lvl9pPr>
          </a:lstStyle>
          <a:p>
            <a:endParaRPr/>
          </a:p>
        </p:txBody>
      </p:sp>
      <p:sp>
        <p:nvSpPr>
          <p:cNvPr id="42" name="Google Shape;42;p8"/>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8"/>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8"/>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9"/>
          <p:cNvSpPr txBox="1">
            <a:spLocks noGrp="1"/>
          </p:cNvSpPr>
          <p:nvPr>
            <p:ph type="title"/>
          </p:nvPr>
        </p:nvSpPr>
        <p:spPr>
          <a:xfrm>
            <a:off x="660083" y="389468"/>
            <a:ext cx="8281035" cy="141393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9"/>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9"/>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9"/>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0"/>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0"/>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0"/>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1"/>
          <p:cNvSpPr txBox="1">
            <a:spLocks noGrp="1"/>
          </p:cNvSpPr>
          <p:nvPr>
            <p:ph type="title"/>
          </p:nvPr>
        </p:nvSpPr>
        <p:spPr>
          <a:xfrm>
            <a:off x="661333" y="487680"/>
            <a:ext cx="3096637" cy="170688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360"/>
              <a:buFont typeface="Calibri"/>
              <a:buNone/>
              <a:defRPr sz="3359"/>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1"/>
          <p:cNvSpPr txBox="1">
            <a:spLocks noGrp="1"/>
          </p:cNvSpPr>
          <p:nvPr>
            <p:ph type="body" idx="1"/>
          </p:nvPr>
        </p:nvSpPr>
        <p:spPr>
          <a:xfrm>
            <a:off x="4081760" y="1053255"/>
            <a:ext cx="4860608" cy="5198533"/>
          </a:xfrm>
          <a:prstGeom prst="rect">
            <a:avLst/>
          </a:prstGeom>
          <a:noFill/>
          <a:ln>
            <a:noFill/>
          </a:ln>
        </p:spPr>
        <p:txBody>
          <a:bodyPr spcFirstLastPara="1" wrap="square" lIns="91425" tIns="45700" rIns="91425" bIns="45700" anchor="t" anchorCtr="0">
            <a:normAutofit/>
          </a:bodyPr>
          <a:lstStyle>
            <a:lvl1pPr marL="457200" lvl="0" indent="-441960" algn="l">
              <a:lnSpc>
                <a:spcPct val="90000"/>
              </a:lnSpc>
              <a:spcBef>
                <a:spcPts val="1050"/>
              </a:spcBef>
              <a:spcAft>
                <a:spcPts val="0"/>
              </a:spcAft>
              <a:buClr>
                <a:schemeClr val="dk1"/>
              </a:buClr>
              <a:buSzPts val="3360"/>
              <a:buChar char="•"/>
              <a:defRPr sz="3359"/>
            </a:lvl1pPr>
            <a:lvl2pPr marL="914400" lvl="1" indent="-415290" algn="l">
              <a:lnSpc>
                <a:spcPct val="90000"/>
              </a:lnSpc>
              <a:spcBef>
                <a:spcPts val="525"/>
              </a:spcBef>
              <a:spcAft>
                <a:spcPts val="0"/>
              </a:spcAft>
              <a:buClr>
                <a:schemeClr val="dk1"/>
              </a:buClr>
              <a:buSzPts val="2940"/>
              <a:buChar char="•"/>
              <a:defRPr sz="2940"/>
            </a:lvl2pPr>
            <a:lvl3pPr marL="1371600" lvl="2" indent="-388619" algn="l">
              <a:lnSpc>
                <a:spcPct val="90000"/>
              </a:lnSpc>
              <a:spcBef>
                <a:spcPts val="525"/>
              </a:spcBef>
              <a:spcAft>
                <a:spcPts val="0"/>
              </a:spcAft>
              <a:buClr>
                <a:schemeClr val="dk1"/>
              </a:buClr>
              <a:buSzPts val="2520"/>
              <a:buChar char="•"/>
              <a:defRPr sz="2520"/>
            </a:lvl3pPr>
            <a:lvl4pPr marL="1828800" lvl="3" indent="-361950" algn="l">
              <a:lnSpc>
                <a:spcPct val="90000"/>
              </a:lnSpc>
              <a:spcBef>
                <a:spcPts val="525"/>
              </a:spcBef>
              <a:spcAft>
                <a:spcPts val="0"/>
              </a:spcAft>
              <a:buClr>
                <a:schemeClr val="dk1"/>
              </a:buClr>
              <a:buSzPts val="2100"/>
              <a:buChar char="•"/>
              <a:defRPr sz="2100"/>
            </a:lvl4pPr>
            <a:lvl5pPr marL="2286000" lvl="4" indent="-361950" algn="l">
              <a:lnSpc>
                <a:spcPct val="90000"/>
              </a:lnSpc>
              <a:spcBef>
                <a:spcPts val="525"/>
              </a:spcBef>
              <a:spcAft>
                <a:spcPts val="0"/>
              </a:spcAft>
              <a:buClr>
                <a:schemeClr val="dk1"/>
              </a:buClr>
              <a:buSzPts val="2100"/>
              <a:buChar char="•"/>
              <a:defRPr sz="2100"/>
            </a:lvl5pPr>
            <a:lvl6pPr marL="2743200" lvl="5" indent="-361950" algn="l">
              <a:lnSpc>
                <a:spcPct val="90000"/>
              </a:lnSpc>
              <a:spcBef>
                <a:spcPts val="525"/>
              </a:spcBef>
              <a:spcAft>
                <a:spcPts val="0"/>
              </a:spcAft>
              <a:buClr>
                <a:schemeClr val="dk1"/>
              </a:buClr>
              <a:buSzPts val="2100"/>
              <a:buChar char="•"/>
              <a:defRPr sz="2100"/>
            </a:lvl6pPr>
            <a:lvl7pPr marL="3200400" lvl="6" indent="-361950" algn="l">
              <a:lnSpc>
                <a:spcPct val="90000"/>
              </a:lnSpc>
              <a:spcBef>
                <a:spcPts val="525"/>
              </a:spcBef>
              <a:spcAft>
                <a:spcPts val="0"/>
              </a:spcAft>
              <a:buClr>
                <a:schemeClr val="dk1"/>
              </a:buClr>
              <a:buSzPts val="2100"/>
              <a:buChar char="•"/>
              <a:defRPr sz="2100"/>
            </a:lvl7pPr>
            <a:lvl8pPr marL="3657600" lvl="7" indent="-361950" algn="l">
              <a:lnSpc>
                <a:spcPct val="90000"/>
              </a:lnSpc>
              <a:spcBef>
                <a:spcPts val="525"/>
              </a:spcBef>
              <a:spcAft>
                <a:spcPts val="0"/>
              </a:spcAft>
              <a:buClr>
                <a:schemeClr val="dk1"/>
              </a:buClr>
              <a:buSzPts val="2100"/>
              <a:buChar char="•"/>
              <a:defRPr sz="2100"/>
            </a:lvl8pPr>
            <a:lvl9pPr marL="4114800" lvl="8" indent="-361950" algn="l">
              <a:lnSpc>
                <a:spcPct val="90000"/>
              </a:lnSpc>
              <a:spcBef>
                <a:spcPts val="525"/>
              </a:spcBef>
              <a:spcAft>
                <a:spcPts val="0"/>
              </a:spcAft>
              <a:buClr>
                <a:schemeClr val="dk1"/>
              </a:buClr>
              <a:buSzPts val="2100"/>
              <a:buChar char="•"/>
              <a:defRPr sz="2100"/>
            </a:lvl9pPr>
          </a:lstStyle>
          <a:p>
            <a:endParaRPr/>
          </a:p>
        </p:txBody>
      </p:sp>
      <p:sp>
        <p:nvSpPr>
          <p:cNvPr id="57" name="Google Shape;57;p11"/>
          <p:cNvSpPr txBox="1">
            <a:spLocks noGrp="1"/>
          </p:cNvSpPr>
          <p:nvPr>
            <p:ph type="body" idx="2"/>
          </p:nvPr>
        </p:nvSpPr>
        <p:spPr>
          <a:xfrm>
            <a:off x="661333" y="2194560"/>
            <a:ext cx="3096637" cy="406569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50"/>
              </a:spcBef>
              <a:spcAft>
                <a:spcPts val="0"/>
              </a:spcAft>
              <a:buClr>
                <a:schemeClr val="dk1"/>
              </a:buClr>
              <a:buSzPts val="1680"/>
              <a:buNone/>
              <a:defRPr sz="1679"/>
            </a:lvl1pPr>
            <a:lvl2pPr marL="914400" lvl="1" indent="-228600" algn="l">
              <a:lnSpc>
                <a:spcPct val="90000"/>
              </a:lnSpc>
              <a:spcBef>
                <a:spcPts val="525"/>
              </a:spcBef>
              <a:spcAft>
                <a:spcPts val="0"/>
              </a:spcAft>
              <a:buClr>
                <a:schemeClr val="dk1"/>
              </a:buClr>
              <a:buSzPts val="1470"/>
              <a:buNone/>
              <a:defRPr sz="1470"/>
            </a:lvl2pPr>
            <a:lvl3pPr marL="1371600" lvl="2" indent="-228600" algn="l">
              <a:lnSpc>
                <a:spcPct val="90000"/>
              </a:lnSpc>
              <a:spcBef>
                <a:spcPts val="525"/>
              </a:spcBef>
              <a:spcAft>
                <a:spcPts val="0"/>
              </a:spcAft>
              <a:buClr>
                <a:schemeClr val="dk1"/>
              </a:buClr>
              <a:buSzPts val="1260"/>
              <a:buNone/>
              <a:defRPr sz="1260"/>
            </a:lvl3pPr>
            <a:lvl4pPr marL="1828800" lvl="3" indent="-228600" algn="l">
              <a:lnSpc>
                <a:spcPct val="90000"/>
              </a:lnSpc>
              <a:spcBef>
                <a:spcPts val="525"/>
              </a:spcBef>
              <a:spcAft>
                <a:spcPts val="0"/>
              </a:spcAft>
              <a:buClr>
                <a:schemeClr val="dk1"/>
              </a:buClr>
              <a:buSzPts val="1050"/>
              <a:buNone/>
              <a:defRPr sz="1050"/>
            </a:lvl4pPr>
            <a:lvl5pPr marL="2286000" lvl="4" indent="-228600" algn="l">
              <a:lnSpc>
                <a:spcPct val="90000"/>
              </a:lnSpc>
              <a:spcBef>
                <a:spcPts val="525"/>
              </a:spcBef>
              <a:spcAft>
                <a:spcPts val="0"/>
              </a:spcAft>
              <a:buClr>
                <a:schemeClr val="dk1"/>
              </a:buClr>
              <a:buSzPts val="1050"/>
              <a:buNone/>
              <a:defRPr sz="1050"/>
            </a:lvl5pPr>
            <a:lvl6pPr marL="2743200" lvl="5" indent="-228600" algn="l">
              <a:lnSpc>
                <a:spcPct val="90000"/>
              </a:lnSpc>
              <a:spcBef>
                <a:spcPts val="525"/>
              </a:spcBef>
              <a:spcAft>
                <a:spcPts val="0"/>
              </a:spcAft>
              <a:buClr>
                <a:schemeClr val="dk1"/>
              </a:buClr>
              <a:buSzPts val="1050"/>
              <a:buNone/>
              <a:defRPr sz="1050"/>
            </a:lvl6pPr>
            <a:lvl7pPr marL="3200400" lvl="6" indent="-228600" algn="l">
              <a:lnSpc>
                <a:spcPct val="90000"/>
              </a:lnSpc>
              <a:spcBef>
                <a:spcPts val="525"/>
              </a:spcBef>
              <a:spcAft>
                <a:spcPts val="0"/>
              </a:spcAft>
              <a:buClr>
                <a:schemeClr val="dk1"/>
              </a:buClr>
              <a:buSzPts val="1050"/>
              <a:buNone/>
              <a:defRPr sz="1050"/>
            </a:lvl7pPr>
            <a:lvl8pPr marL="3657600" lvl="7" indent="-228600" algn="l">
              <a:lnSpc>
                <a:spcPct val="90000"/>
              </a:lnSpc>
              <a:spcBef>
                <a:spcPts val="525"/>
              </a:spcBef>
              <a:spcAft>
                <a:spcPts val="0"/>
              </a:spcAft>
              <a:buClr>
                <a:schemeClr val="dk1"/>
              </a:buClr>
              <a:buSzPts val="1050"/>
              <a:buNone/>
              <a:defRPr sz="1050"/>
            </a:lvl8pPr>
            <a:lvl9pPr marL="4114800" lvl="8" indent="-228600" algn="l">
              <a:lnSpc>
                <a:spcPct val="90000"/>
              </a:lnSpc>
              <a:spcBef>
                <a:spcPts val="525"/>
              </a:spcBef>
              <a:spcAft>
                <a:spcPts val="0"/>
              </a:spcAft>
              <a:buClr>
                <a:schemeClr val="dk1"/>
              </a:buClr>
              <a:buSzPts val="1050"/>
              <a:buNone/>
              <a:defRPr sz="1050"/>
            </a:lvl9pPr>
          </a:lstStyle>
          <a:p>
            <a:endParaRPr/>
          </a:p>
        </p:txBody>
      </p:sp>
      <p:sp>
        <p:nvSpPr>
          <p:cNvPr id="58" name="Google Shape;58;p11"/>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1"/>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1"/>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2"/>
          <p:cNvSpPr txBox="1">
            <a:spLocks noGrp="1"/>
          </p:cNvSpPr>
          <p:nvPr>
            <p:ph type="title"/>
          </p:nvPr>
        </p:nvSpPr>
        <p:spPr>
          <a:xfrm>
            <a:off x="661333" y="487680"/>
            <a:ext cx="3096637" cy="170688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360"/>
              <a:buFont typeface="Calibri"/>
              <a:buNone/>
              <a:defRPr sz="3359"/>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2"/>
          <p:cNvSpPr>
            <a:spLocks noGrp="1"/>
          </p:cNvSpPr>
          <p:nvPr>
            <p:ph type="pic" idx="2"/>
          </p:nvPr>
        </p:nvSpPr>
        <p:spPr>
          <a:xfrm>
            <a:off x="4081760" y="1053255"/>
            <a:ext cx="4860608" cy="5198533"/>
          </a:xfrm>
          <a:prstGeom prst="rect">
            <a:avLst/>
          </a:prstGeom>
          <a:noFill/>
          <a:ln>
            <a:noFill/>
          </a:ln>
        </p:spPr>
      </p:sp>
      <p:sp>
        <p:nvSpPr>
          <p:cNvPr id="64" name="Google Shape;64;p12"/>
          <p:cNvSpPr txBox="1">
            <a:spLocks noGrp="1"/>
          </p:cNvSpPr>
          <p:nvPr>
            <p:ph type="body" idx="1"/>
          </p:nvPr>
        </p:nvSpPr>
        <p:spPr>
          <a:xfrm>
            <a:off x="661333" y="2194560"/>
            <a:ext cx="3096637" cy="406569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50"/>
              </a:spcBef>
              <a:spcAft>
                <a:spcPts val="0"/>
              </a:spcAft>
              <a:buClr>
                <a:schemeClr val="dk1"/>
              </a:buClr>
              <a:buSzPts val="1680"/>
              <a:buNone/>
              <a:defRPr sz="1679"/>
            </a:lvl1pPr>
            <a:lvl2pPr marL="914400" lvl="1" indent="-228600" algn="l">
              <a:lnSpc>
                <a:spcPct val="90000"/>
              </a:lnSpc>
              <a:spcBef>
                <a:spcPts val="525"/>
              </a:spcBef>
              <a:spcAft>
                <a:spcPts val="0"/>
              </a:spcAft>
              <a:buClr>
                <a:schemeClr val="dk1"/>
              </a:buClr>
              <a:buSzPts val="1470"/>
              <a:buNone/>
              <a:defRPr sz="1470"/>
            </a:lvl2pPr>
            <a:lvl3pPr marL="1371600" lvl="2" indent="-228600" algn="l">
              <a:lnSpc>
                <a:spcPct val="90000"/>
              </a:lnSpc>
              <a:spcBef>
                <a:spcPts val="525"/>
              </a:spcBef>
              <a:spcAft>
                <a:spcPts val="0"/>
              </a:spcAft>
              <a:buClr>
                <a:schemeClr val="dk1"/>
              </a:buClr>
              <a:buSzPts val="1260"/>
              <a:buNone/>
              <a:defRPr sz="1260"/>
            </a:lvl3pPr>
            <a:lvl4pPr marL="1828800" lvl="3" indent="-228600" algn="l">
              <a:lnSpc>
                <a:spcPct val="90000"/>
              </a:lnSpc>
              <a:spcBef>
                <a:spcPts val="525"/>
              </a:spcBef>
              <a:spcAft>
                <a:spcPts val="0"/>
              </a:spcAft>
              <a:buClr>
                <a:schemeClr val="dk1"/>
              </a:buClr>
              <a:buSzPts val="1050"/>
              <a:buNone/>
              <a:defRPr sz="1050"/>
            </a:lvl4pPr>
            <a:lvl5pPr marL="2286000" lvl="4" indent="-228600" algn="l">
              <a:lnSpc>
                <a:spcPct val="90000"/>
              </a:lnSpc>
              <a:spcBef>
                <a:spcPts val="525"/>
              </a:spcBef>
              <a:spcAft>
                <a:spcPts val="0"/>
              </a:spcAft>
              <a:buClr>
                <a:schemeClr val="dk1"/>
              </a:buClr>
              <a:buSzPts val="1050"/>
              <a:buNone/>
              <a:defRPr sz="1050"/>
            </a:lvl5pPr>
            <a:lvl6pPr marL="2743200" lvl="5" indent="-228600" algn="l">
              <a:lnSpc>
                <a:spcPct val="90000"/>
              </a:lnSpc>
              <a:spcBef>
                <a:spcPts val="525"/>
              </a:spcBef>
              <a:spcAft>
                <a:spcPts val="0"/>
              </a:spcAft>
              <a:buClr>
                <a:schemeClr val="dk1"/>
              </a:buClr>
              <a:buSzPts val="1050"/>
              <a:buNone/>
              <a:defRPr sz="1050"/>
            </a:lvl6pPr>
            <a:lvl7pPr marL="3200400" lvl="6" indent="-228600" algn="l">
              <a:lnSpc>
                <a:spcPct val="90000"/>
              </a:lnSpc>
              <a:spcBef>
                <a:spcPts val="525"/>
              </a:spcBef>
              <a:spcAft>
                <a:spcPts val="0"/>
              </a:spcAft>
              <a:buClr>
                <a:schemeClr val="dk1"/>
              </a:buClr>
              <a:buSzPts val="1050"/>
              <a:buNone/>
              <a:defRPr sz="1050"/>
            </a:lvl7pPr>
            <a:lvl8pPr marL="3657600" lvl="7" indent="-228600" algn="l">
              <a:lnSpc>
                <a:spcPct val="90000"/>
              </a:lnSpc>
              <a:spcBef>
                <a:spcPts val="525"/>
              </a:spcBef>
              <a:spcAft>
                <a:spcPts val="0"/>
              </a:spcAft>
              <a:buClr>
                <a:schemeClr val="dk1"/>
              </a:buClr>
              <a:buSzPts val="1050"/>
              <a:buNone/>
              <a:defRPr sz="1050"/>
            </a:lvl8pPr>
            <a:lvl9pPr marL="4114800" lvl="8" indent="-228600" algn="l">
              <a:lnSpc>
                <a:spcPct val="90000"/>
              </a:lnSpc>
              <a:spcBef>
                <a:spcPts val="525"/>
              </a:spcBef>
              <a:spcAft>
                <a:spcPts val="0"/>
              </a:spcAft>
              <a:buClr>
                <a:schemeClr val="dk1"/>
              </a:buClr>
              <a:buSzPts val="1050"/>
              <a:buNone/>
              <a:defRPr sz="1050"/>
            </a:lvl9pPr>
          </a:lstStyle>
          <a:p>
            <a:endParaRPr/>
          </a:p>
        </p:txBody>
      </p:sp>
      <p:sp>
        <p:nvSpPr>
          <p:cNvPr id="65" name="Google Shape;65;p12"/>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2"/>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2"/>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
          <p:cNvSpPr txBox="1">
            <a:spLocks noGrp="1"/>
          </p:cNvSpPr>
          <p:nvPr>
            <p:ph type="title"/>
          </p:nvPr>
        </p:nvSpPr>
        <p:spPr>
          <a:xfrm>
            <a:off x="660083" y="389468"/>
            <a:ext cx="8281035" cy="1413934"/>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620"/>
              <a:buFont typeface="Calibri"/>
              <a:buNone/>
              <a:defRPr sz="462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3"/>
          <p:cNvSpPr txBox="1">
            <a:spLocks noGrp="1"/>
          </p:cNvSpPr>
          <p:nvPr>
            <p:ph type="body" idx="1"/>
          </p:nvPr>
        </p:nvSpPr>
        <p:spPr>
          <a:xfrm>
            <a:off x="660083" y="1947333"/>
            <a:ext cx="8281035" cy="4641427"/>
          </a:xfrm>
          <a:prstGeom prst="rect">
            <a:avLst/>
          </a:prstGeom>
          <a:noFill/>
          <a:ln>
            <a:noFill/>
          </a:ln>
        </p:spPr>
        <p:txBody>
          <a:bodyPr spcFirstLastPara="1" wrap="square" lIns="91425" tIns="45700" rIns="91425" bIns="45700" anchor="t" anchorCtr="0">
            <a:normAutofit/>
          </a:bodyPr>
          <a:lstStyle>
            <a:lvl1pPr marL="457200" marR="0" lvl="0" indent="-415290" algn="l" rtl="0">
              <a:lnSpc>
                <a:spcPct val="90000"/>
              </a:lnSpc>
              <a:spcBef>
                <a:spcPts val="1050"/>
              </a:spcBef>
              <a:spcAft>
                <a:spcPts val="0"/>
              </a:spcAft>
              <a:buClr>
                <a:schemeClr val="dk1"/>
              </a:buClr>
              <a:buSzPts val="2940"/>
              <a:buFont typeface="Arial"/>
              <a:buChar char="•"/>
              <a:defRPr sz="2940" b="0" i="0" u="none" strike="noStrike" cap="none">
                <a:solidFill>
                  <a:schemeClr val="dk1"/>
                </a:solidFill>
                <a:latin typeface="Calibri"/>
                <a:ea typeface="Calibri"/>
                <a:cs typeface="Calibri"/>
                <a:sym typeface="Calibri"/>
              </a:defRPr>
            </a:lvl1pPr>
            <a:lvl2pPr marL="914400" marR="0" lvl="1" indent="-388619" algn="l" rtl="0">
              <a:lnSpc>
                <a:spcPct val="90000"/>
              </a:lnSpc>
              <a:spcBef>
                <a:spcPts val="525"/>
              </a:spcBef>
              <a:spcAft>
                <a:spcPts val="0"/>
              </a:spcAft>
              <a:buClr>
                <a:schemeClr val="dk1"/>
              </a:buClr>
              <a:buSzPts val="2520"/>
              <a:buFont typeface="Arial"/>
              <a:buChar char="•"/>
              <a:defRPr sz="2520" b="0" i="0" u="none" strike="noStrike" cap="none">
                <a:solidFill>
                  <a:schemeClr val="dk1"/>
                </a:solidFill>
                <a:latin typeface="Calibri"/>
                <a:ea typeface="Calibri"/>
                <a:cs typeface="Calibri"/>
                <a:sym typeface="Calibri"/>
              </a:defRPr>
            </a:lvl2pPr>
            <a:lvl3pPr marL="1371600" marR="0" lvl="2" indent="-361950" algn="l" rtl="0">
              <a:lnSpc>
                <a:spcPct val="90000"/>
              </a:lnSpc>
              <a:spcBef>
                <a:spcPts val="525"/>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3pPr>
            <a:lvl4pPr marL="1828800" marR="0" lvl="3" indent="-348614"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Calibri"/>
                <a:ea typeface="Calibri"/>
                <a:cs typeface="Calibri"/>
                <a:sym typeface="Calibri"/>
              </a:defRPr>
            </a:lvl4pPr>
            <a:lvl5pPr marL="2286000" marR="0" lvl="4" indent="-348614"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Calibri"/>
                <a:ea typeface="Calibri"/>
                <a:cs typeface="Calibri"/>
                <a:sym typeface="Calibri"/>
              </a:defRPr>
            </a:lvl5pPr>
            <a:lvl6pPr marL="2743200" marR="0" lvl="5" indent="-348614"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Calibri"/>
                <a:ea typeface="Calibri"/>
                <a:cs typeface="Calibri"/>
                <a:sym typeface="Calibri"/>
              </a:defRPr>
            </a:lvl6pPr>
            <a:lvl7pPr marL="3200400" marR="0" lvl="6" indent="-348614"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Calibri"/>
                <a:ea typeface="Calibri"/>
                <a:cs typeface="Calibri"/>
                <a:sym typeface="Calibri"/>
              </a:defRPr>
            </a:lvl7pPr>
            <a:lvl8pPr marL="3657600" marR="0" lvl="7" indent="-348615"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Calibri"/>
                <a:ea typeface="Calibri"/>
                <a:cs typeface="Calibri"/>
                <a:sym typeface="Calibri"/>
              </a:defRPr>
            </a:lvl8pPr>
            <a:lvl9pPr marL="4114800" marR="0" lvl="8" indent="-348615"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Calibri"/>
                <a:ea typeface="Calibri"/>
                <a:cs typeface="Calibri"/>
                <a:sym typeface="Calibri"/>
              </a:defRPr>
            </a:lvl9pPr>
          </a:lstStyle>
          <a:p>
            <a:endParaRPr/>
          </a:p>
        </p:txBody>
      </p:sp>
      <p:sp>
        <p:nvSpPr>
          <p:cNvPr id="8" name="Google Shape;8;p3"/>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6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6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notesSlide" Target="../notesSlides/notesSlide1.xml"/><Relationship Id="rId7" Type="http://schemas.openxmlformats.org/officeDocument/2006/relationships/hyperlink" Target="https://www.youtube.com/watch?v=kTYmbheXcjc" TargetMode="Externa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hyperlink" Target="mailto:kfrang@mathrecovery.org" TargetMode="External"/><Relationship Id="rId5" Type="http://schemas.openxmlformats.org/officeDocument/2006/relationships/hyperlink" Target="mailto:dina@mathrecovery.org" TargetMode="External"/><Relationship Id="rId10" Type="http://schemas.openxmlformats.org/officeDocument/2006/relationships/image" Target="../media/image3.jpg"/><Relationship Id="rId4" Type="http://schemas.openxmlformats.org/officeDocument/2006/relationships/image" Target="../media/image1.png"/><Relationship Id="rId9" Type="http://schemas.openxmlformats.org/officeDocument/2006/relationships/hyperlink" Target="https://www.doe.mass.edu/sfss/prof-dev/math-academy-flyer.pdf"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notesSlide" Target="../notesSlides/notesSlide2.xml"/><Relationship Id="rId7" Type="http://schemas.openxmlformats.org/officeDocument/2006/relationships/hyperlink" Target="https://www.youtube.com/watch?v=kTYmbheXcjc" TargetMode="External"/><Relationship Id="rId2" Type="http://schemas.openxmlformats.org/officeDocument/2006/relationships/slideLayout" Target="../slideLayouts/slideLayout1.xml"/><Relationship Id="rId1" Type="http://schemas.openxmlformats.org/officeDocument/2006/relationships/tags" Target="../tags/tag3.xml"/><Relationship Id="rId6" Type="http://schemas.openxmlformats.org/officeDocument/2006/relationships/hyperlink" Target="mailto:kfrang@mathrecovery.org" TargetMode="External"/><Relationship Id="rId5" Type="http://schemas.openxmlformats.org/officeDocument/2006/relationships/hyperlink" Target="mailto:dina@mathrecovery.org" TargetMode="External"/><Relationship Id="rId4" Type="http://schemas.openxmlformats.org/officeDocument/2006/relationships/image" Target="../media/image1.png"/><Relationship Id="rId9"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grpSp>
        <p:nvGrpSpPr>
          <p:cNvPr id="2" name="Group 1" descr="Math Recovery logo">
            <a:extLst>
              <a:ext uri="{FF2B5EF4-FFF2-40B4-BE49-F238E27FC236}">
                <a16:creationId xmlns:a16="http://schemas.microsoft.com/office/drawing/2014/main" id="{0322C258-40CE-4A44-EC17-03931842D3E9}"/>
              </a:ext>
            </a:extLst>
          </p:cNvPr>
          <p:cNvGrpSpPr/>
          <p:nvPr/>
        </p:nvGrpSpPr>
        <p:grpSpPr>
          <a:xfrm>
            <a:off x="0" y="0"/>
            <a:ext cx="9601200" cy="882150"/>
            <a:chOff x="0" y="0"/>
            <a:chExt cx="9601200" cy="882150"/>
          </a:xfrm>
        </p:grpSpPr>
        <p:sp>
          <p:nvSpPr>
            <p:cNvPr id="84" name="Google Shape;84;p1">
              <a:extLst>
                <a:ext uri="{C183D7F6-B498-43B3-948B-1728B52AA6E4}">
                  <adec:decorative xmlns:adec="http://schemas.microsoft.com/office/drawing/2017/decorative" val="1"/>
                </a:ext>
              </a:extLst>
            </p:cNvPr>
            <p:cNvSpPr/>
            <p:nvPr/>
          </p:nvSpPr>
          <p:spPr>
            <a:xfrm>
              <a:off x="0" y="0"/>
              <a:ext cx="9601200" cy="856576"/>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87" name="Google Shape;87;p1">
              <a:extLst>
                <a:ext uri="{C183D7F6-B498-43B3-948B-1728B52AA6E4}">
                  <adec:decorative xmlns:adec="http://schemas.microsoft.com/office/drawing/2017/decorative" val="1"/>
                </a:ext>
              </a:extLst>
            </p:cNvPr>
            <p:cNvSpPr/>
            <p:nvPr/>
          </p:nvSpPr>
          <p:spPr>
            <a:xfrm>
              <a:off x="12615" y="16651"/>
              <a:ext cx="2306320" cy="818476"/>
            </a:xfrm>
            <a:prstGeom prst="roundRect">
              <a:avLst>
                <a:gd name="adj" fmla="val 16667"/>
              </a:avLst>
            </a:prstGeom>
            <a:solidFill>
              <a:schemeClr val="l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400" b="0" i="0" u="none" strike="noStrike" cap="none">
                <a:solidFill>
                  <a:srgbClr val="000000"/>
                </a:solidFill>
                <a:latin typeface="Arial"/>
                <a:ea typeface="Arial"/>
                <a:cs typeface="Arial"/>
                <a:sym typeface="Arial"/>
              </a:endParaRPr>
            </a:p>
          </p:txBody>
        </p:sp>
        <p:pic>
          <p:nvPicPr>
            <p:cNvPr id="94" name="Google Shape;94;p1" descr="Math Recovery logo"/>
            <p:cNvPicPr preferRelativeResize="0"/>
            <p:nvPr/>
          </p:nvPicPr>
          <p:blipFill rotWithShape="1">
            <a:blip r:embed="rId4">
              <a:alphaModFix/>
            </a:blip>
            <a:srcRect/>
            <a:stretch/>
          </p:blipFill>
          <p:spPr>
            <a:xfrm>
              <a:off x="553100" y="25575"/>
              <a:ext cx="1079285" cy="856575"/>
            </a:xfrm>
            <a:prstGeom prst="rect">
              <a:avLst/>
            </a:prstGeom>
            <a:noFill/>
            <a:ln>
              <a:noFill/>
            </a:ln>
          </p:spPr>
        </p:pic>
      </p:grpSp>
      <p:sp>
        <p:nvSpPr>
          <p:cNvPr id="88" name="Google Shape;88;p1"/>
          <p:cNvSpPr txBox="1">
            <a:spLocks noGrp="1"/>
          </p:cNvSpPr>
          <p:nvPr>
            <p:ph type="title" idx="4294967295"/>
          </p:nvPr>
        </p:nvSpPr>
        <p:spPr>
          <a:xfrm>
            <a:off x="1863892" y="250111"/>
            <a:ext cx="5491500" cy="461700"/>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
                <a:srgbClr val="000000"/>
              </a:buClr>
              <a:buSzPts val="2200"/>
              <a:buFont typeface="Arial"/>
              <a:buNone/>
              <a:tabLst/>
              <a:defRPr/>
            </a:pPr>
            <a:r>
              <a:rPr kumimoji="0" lang="en-US" sz="2400" b="1" i="0" u="none" strike="noStrike" kern="0" cap="none" spc="0" normalizeH="0" baseline="0" noProof="0" dirty="0">
                <a:ln>
                  <a:noFill/>
                </a:ln>
                <a:solidFill>
                  <a:schemeClr val="lt1"/>
                </a:solidFill>
                <a:effectLst/>
                <a:uLnTx/>
                <a:uFillTx/>
                <a:latin typeface="Calibri"/>
                <a:ea typeface="Calibri"/>
                <a:cs typeface="Calibri"/>
                <a:sym typeface="Calibri"/>
              </a:rPr>
              <a:t>TIERED MATH ACADEMY</a:t>
            </a:r>
            <a:endParaRPr kumimoji="0" lang="en-US" sz="2400" b="1"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89" name="Google Shape;89;p1" descr="This is a yellow ribbon with the words ELA Literacy Foundational Skills K-3."/>
          <p:cNvSpPr/>
          <p:nvPr/>
        </p:nvSpPr>
        <p:spPr>
          <a:xfrm>
            <a:off x="6912943" y="61883"/>
            <a:ext cx="2693337" cy="754053"/>
          </a:xfrm>
          <a:prstGeom prst="ribbon2">
            <a:avLst>
              <a:gd name="adj1" fmla="val 16667"/>
              <a:gd name="adj2" fmla="val 75000"/>
            </a:avLst>
          </a:prstGeom>
          <a:solidFill>
            <a:schemeClr val="accent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600" b="0" i="0" u="none" strike="noStrike" cap="none">
                <a:solidFill>
                  <a:schemeClr val="tx1"/>
                </a:solidFill>
                <a:latin typeface="Calibri"/>
                <a:ea typeface="Calibri"/>
                <a:cs typeface="Calibri"/>
                <a:sym typeface="Calibri"/>
              </a:rPr>
              <a:t>Center for School &amp; District Partnership</a:t>
            </a:r>
            <a:endParaRPr sz="1400" b="0" i="0" u="none" strike="noStrike" cap="none">
              <a:solidFill>
                <a:schemeClr val="tx1"/>
              </a:solidFill>
              <a:sym typeface="Arial"/>
            </a:endParaRPr>
          </a:p>
        </p:txBody>
      </p:sp>
      <p:sp>
        <p:nvSpPr>
          <p:cNvPr id="86" name="Google Shape;86;p1">
            <a:extLst>
              <a:ext uri="{C183D7F6-B498-43B3-948B-1728B52AA6E4}">
                <adec:decorative xmlns:adec="http://schemas.microsoft.com/office/drawing/2017/decorative" val="1"/>
              </a:ext>
            </a:extLst>
          </p:cNvPr>
          <p:cNvSpPr/>
          <p:nvPr/>
        </p:nvSpPr>
        <p:spPr>
          <a:xfrm>
            <a:off x="0" y="856576"/>
            <a:ext cx="2316480" cy="6458624"/>
          </a:xfrm>
          <a:prstGeom prst="rect">
            <a:avLst/>
          </a:prstGeom>
          <a:solidFill>
            <a:schemeClr val="accent4"/>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0" name="Google Shape;90;p1"/>
          <p:cNvSpPr txBox="1"/>
          <p:nvPr/>
        </p:nvSpPr>
        <p:spPr>
          <a:xfrm>
            <a:off x="0" y="1246268"/>
            <a:ext cx="2316600" cy="992700"/>
          </a:xfrm>
          <a:prstGeom prst="rect">
            <a:avLst/>
          </a:prstGeom>
          <a:noFill/>
          <a:ln>
            <a:noFill/>
          </a:ln>
        </p:spPr>
        <p:txBody>
          <a:bodyPr spcFirstLastPara="1" wrap="square" lIns="91425" tIns="45700" rIns="91425" bIns="45700" anchor="b" anchorCtr="0">
            <a:spAutoFit/>
          </a:bodyPr>
          <a:lstStyle/>
          <a:p>
            <a:pPr marL="0" marR="0" lvl="0" indent="0" algn="ctr" rtl="0">
              <a:lnSpc>
                <a:spcPct val="90000"/>
              </a:lnSpc>
              <a:spcBef>
                <a:spcPts val="0"/>
              </a:spcBef>
              <a:spcAft>
                <a:spcPts val="0"/>
              </a:spcAft>
              <a:buClr>
                <a:schemeClr val="dk1"/>
              </a:buClr>
              <a:buSzPts val="1800"/>
              <a:buFont typeface="Calibri"/>
              <a:buNone/>
            </a:pPr>
            <a:r>
              <a:rPr lang="en-US" sz="1300" b="1" i="0" u="none" strike="noStrike" cap="none">
                <a:solidFill>
                  <a:schemeClr val="dk1"/>
                </a:solidFill>
                <a:latin typeface="Calibri"/>
                <a:ea typeface="Calibri"/>
                <a:cs typeface="Calibri"/>
                <a:sym typeface="Calibri"/>
              </a:rPr>
              <a:t>Dina Mendola</a:t>
            </a:r>
            <a:endParaRPr sz="1300" b="1" i="0" u="none" strike="noStrike" cap="none">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800"/>
              <a:buFont typeface="Calibri"/>
              <a:buNone/>
            </a:pPr>
            <a:r>
              <a:rPr lang="en-US" sz="1300" b="1" i="0" u="sng" strike="noStrike" cap="none">
                <a:solidFill>
                  <a:schemeClr val="hlink"/>
                </a:solidFill>
                <a:latin typeface="Calibri"/>
                <a:ea typeface="Calibri"/>
                <a:cs typeface="Calibri"/>
                <a:sym typeface="Calibri"/>
                <a:hlinkClick r:id="rId5"/>
              </a:rPr>
              <a:t>dina@mathrecovery.org</a:t>
            </a:r>
            <a:endParaRPr sz="1300" b="1" i="0" u="none" strike="noStrike" cap="none">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800"/>
              <a:buFont typeface="Calibri"/>
              <a:buNone/>
            </a:pPr>
            <a:endParaRPr sz="1300" b="1" i="0" u="none" strike="noStrike" cap="none">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800"/>
              <a:buFont typeface="Calibri"/>
              <a:buNone/>
            </a:pPr>
            <a:r>
              <a:rPr lang="en-US" sz="1300" b="1" i="0" u="none" strike="noStrike" cap="none">
                <a:solidFill>
                  <a:schemeClr val="dk1"/>
                </a:solidFill>
                <a:latin typeface="Calibri"/>
                <a:ea typeface="Calibri"/>
                <a:cs typeface="Calibri"/>
                <a:sym typeface="Calibri"/>
              </a:rPr>
              <a:t>Kristin Frang</a:t>
            </a:r>
            <a:endParaRPr sz="1300" b="1" i="0" u="none" strike="noStrike" cap="none">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800"/>
              <a:buFont typeface="Calibri"/>
              <a:buNone/>
            </a:pPr>
            <a:r>
              <a:rPr lang="en-US" sz="1300" b="1" i="0" u="sng" strike="noStrike" cap="none">
                <a:solidFill>
                  <a:schemeClr val="hlink"/>
                </a:solidFill>
                <a:latin typeface="Calibri"/>
                <a:ea typeface="Calibri"/>
                <a:cs typeface="Calibri"/>
                <a:sym typeface="Calibri"/>
                <a:hlinkClick r:id="rId6"/>
              </a:rPr>
              <a:t>kfrang@mathrecovery.org</a:t>
            </a:r>
            <a:endParaRPr sz="1300" b="1" i="0" u="none" strike="noStrike" cap="none">
              <a:solidFill>
                <a:schemeClr val="dk1"/>
              </a:solidFill>
              <a:latin typeface="Calibri"/>
              <a:ea typeface="Calibri"/>
              <a:cs typeface="Calibri"/>
              <a:sym typeface="Calibri"/>
            </a:endParaRPr>
          </a:p>
        </p:txBody>
      </p:sp>
      <p:sp>
        <p:nvSpPr>
          <p:cNvPr id="98" name="Google Shape;98;p1">
            <a:hlinkClick r:id="rId7"/>
          </p:cNvPr>
          <p:cNvSpPr/>
          <p:nvPr/>
        </p:nvSpPr>
        <p:spPr>
          <a:xfrm>
            <a:off x="163175" y="2388500"/>
            <a:ext cx="2005200" cy="1722900"/>
          </a:xfrm>
          <a:prstGeom prst="bevel">
            <a:avLst>
              <a:gd name="adj" fmla="val 12500"/>
            </a:avLst>
          </a:prstGeom>
          <a:solidFill>
            <a:srgbClr val="C9DAF8"/>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700" b="0" i="0" u="none" strike="noStrike" cap="none" dirty="0">
                <a:solidFill>
                  <a:schemeClr val="tx1"/>
                </a:solidFill>
                <a:latin typeface="Calibri"/>
                <a:ea typeface="Calibri"/>
                <a:cs typeface="Calibri"/>
                <a:sym typeface="Calibri"/>
              </a:rPr>
              <a:t>To learn more, </a:t>
            </a:r>
            <a:r>
              <a:rPr lang="en-US" sz="1700" b="0" i="0" u="none" strike="noStrike" cap="none" dirty="0">
                <a:solidFill>
                  <a:schemeClr val="tx1"/>
                </a:solidFill>
                <a:latin typeface="Calibri"/>
                <a:ea typeface="Calibri"/>
                <a:cs typeface="Calibri"/>
                <a:sym typeface="Calibri"/>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watch</a:t>
            </a:r>
            <a:r>
              <a:rPr lang="en-US" sz="1700" b="0" i="0" u="none" strike="noStrike" cap="none" dirty="0">
                <a:solidFill>
                  <a:schemeClr val="tx1"/>
                </a:solidFill>
                <a:latin typeface="Calibri"/>
                <a:ea typeface="Calibri"/>
                <a:cs typeface="Calibri"/>
                <a:sym typeface="Calibri"/>
              </a:rPr>
              <a:t> our video overview </a:t>
            </a:r>
            <a:r>
              <a:rPr lang="en-US" sz="1700" b="0" i="0" strike="noStrike" cap="none" dirty="0">
                <a:solidFill>
                  <a:schemeClr val="tx1"/>
                </a:solidFill>
                <a:latin typeface="Calibri"/>
                <a:ea typeface="Calibri"/>
                <a:cs typeface="Calibri"/>
                <a:sym typeface="Calibri"/>
                <a:hlinkClick r:id="rId7">
                  <a:extLst>
                    <a:ext uri="{A12FA001-AC4F-418D-AE19-62706E023703}">
                      <ahyp:hlinkClr xmlns:ahyp="http://schemas.microsoft.com/office/drawing/2018/hyperlinkcolor" val="tx"/>
                    </a:ext>
                  </a:extLst>
                </a:hlinkClick>
              </a:rPr>
              <a:t>here</a:t>
            </a:r>
            <a:r>
              <a:rPr lang="en-US" sz="1900" dirty="0">
                <a:solidFill>
                  <a:schemeClr val="tx1"/>
                </a:solidFill>
                <a:latin typeface="Calibri"/>
                <a:ea typeface="Calibri"/>
                <a:cs typeface="Calibri"/>
                <a:sym typeface="Calibri"/>
              </a:rPr>
              <a:t>.</a:t>
            </a:r>
            <a:endParaRPr sz="1900" b="0" i="0" u="none" strike="noStrike" cap="none" dirty="0">
              <a:solidFill>
                <a:schemeClr val="tx1"/>
              </a:solidFill>
              <a:latin typeface="Calibri"/>
              <a:ea typeface="Calibri"/>
              <a:cs typeface="Calibri"/>
              <a:sym typeface="Calibri"/>
            </a:endParaRPr>
          </a:p>
        </p:txBody>
      </p:sp>
      <p:sp>
        <p:nvSpPr>
          <p:cNvPr id="91" name="Google Shape;91;p1"/>
          <p:cNvSpPr/>
          <p:nvPr/>
        </p:nvSpPr>
        <p:spPr>
          <a:xfrm>
            <a:off x="118175" y="4684625"/>
            <a:ext cx="2005200" cy="2529000"/>
          </a:xfrm>
          <a:prstGeom prst="roundRect">
            <a:avLst>
              <a:gd name="adj" fmla="val 16667"/>
            </a:avLst>
          </a:prstGeom>
          <a:solidFill>
            <a:schemeClr val="lt1"/>
          </a:solidFill>
          <a:ln w="4445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300"/>
              <a:buFont typeface="Arial"/>
              <a:buNone/>
            </a:pPr>
            <a:r>
              <a:rPr lang="en-US" sz="1300">
                <a:solidFill>
                  <a:schemeClr val="dk1"/>
                </a:solidFill>
                <a:latin typeface="Calibri"/>
                <a:ea typeface="Calibri"/>
                <a:cs typeface="Calibri"/>
                <a:sym typeface="Calibri"/>
              </a:rPr>
              <a:t>Alignment to DESE Strategic Priority #2: </a:t>
            </a:r>
            <a:endParaRPr sz="1300">
              <a:solidFill>
                <a:schemeClr val="dk1"/>
              </a:solidFill>
              <a:latin typeface="Calibri"/>
              <a:ea typeface="Calibri"/>
              <a:cs typeface="Calibri"/>
              <a:sym typeface="Calibri"/>
            </a:endParaRPr>
          </a:p>
          <a:p>
            <a:pPr marL="0" lvl="0" indent="0" algn="ctr" rtl="0">
              <a:spcBef>
                <a:spcPts val="0"/>
              </a:spcBef>
              <a:spcAft>
                <a:spcPts val="0"/>
              </a:spcAft>
              <a:buClr>
                <a:schemeClr val="dk1"/>
              </a:buClr>
              <a:buSzPts val="1300"/>
              <a:buFont typeface="Arial"/>
              <a:buNone/>
            </a:pPr>
            <a:endParaRPr sz="700" i="1">
              <a:solidFill>
                <a:schemeClr val="dk1"/>
              </a:solidFill>
              <a:latin typeface="Calibri"/>
              <a:ea typeface="Calibri"/>
              <a:cs typeface="Calibri"/>
              <a:sym typeface="Calibri"/>
            </a:endParaRPr>
          </a:p>
          <a:p>
            <a:pPr marL="0" lvl="0" indent="0" algn="ctr" rtl="0">
              <a:spcBef>
                <a:spcPts val="0"/>
              </a:spcBef>
              <a:spcAft>
                <a:spcPts val="0"/>
              </a:spcAft>
              <a:buClr>
                <a:schemeClr val="dk1"/>
              </a:buClr>
              <a:buSzPts val="1300"/>
              <a:buFont typeface="Arial"/>
              <a:buNone/>
            </a:pPr>
            <a:r>
              <a:rPr lang="en-US" sz="1300" i="1">
                <a:solidFill>
                  <a:schemeClr val="dk1"/>
                </a:solidFill>
                <a:latin typeface="Calibri"/>
                <a:ea typeface="Calibri"/>
                <a:cs typeface="Calibri"/>
                <a:sym typeface="Calibri"/>
              </a:rPr>
              <a:t>Promote deeper learning so that all students engage in grade-level work that is real-world, relevant, and interactive.</a:t>
            </a:r>
            <a:endParaRPr sz="1800">
              <a:solidFill>
                <a:schemeClr val="dk1"/>
              </a:solidFill>
              <a:latin typeface="Calibri"/>
              <a:ea typeface="Calibri"/>
              <a:cs typeface="Calibri"/>
              <a:sym typeface="Calibri"/>
            </a:endParaRPr>
          </a:p>
        </p:txBody>
      </p:sp>
      <p:sp>
        <p:nvSpPr>
          <p:cNvPr id="92" name="Google Shape;92;p1"/>
          <p:cNvSpPr txBox="1"/>
          <p:nvPr/>
        </p:nvSpPr>
        <p:spPr>
          <a:xfrm>
            <a:off x="2439825" y="964323"/>
            <a:ext cx="6902400" cy="1397700"/>
          </a:xfrm>
          <a:prstGeom prst="rect">
            <a:avLst/>
          </a:prstGeom>
          <a:noFill/>
          <a:ln w="9525" cap="flat" cmpd="sng">
            <a:solidFill>
              <a:srgbClr val="2E75B5"/>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10000"/>
              </a:lnSpc>
              <a:spcBef>
                <a:spcPts val="0"/>
              </a:spcBef>
              <a:spcAft>
                <a:spcPts val="0"/>
              </a:spcAft>
              <a:buClr>
                <a:srgbClr val="2F5496"/>
              </a:buClr>
              <a:buSzPts val="1800"/>
              <a:buFont typeface="Calibri"/>
              <a:buNone/>
            </a:pPr>
            <a:r>
              <a:rPr lang="en-US" sz="1800" b="1" i="0" u="none" strike="noStrike" cap="none">
                <a:solidFill>
                  <a:srgbClr val="2F5496"/>
                </a:solidFill>
                <a:latin typeface="Calibri"/>
                <a:ea typeface="Calibri"/>
                <a:cs typeface="Calibri"/>
                <a:sym typeface="Calibri"/>
              </a:rPr>
              <a:t>Program Description</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100"/>
              <a:buFont typeface="Arial"/>
              <a:buNone/>
            </a:pPr>
            <a:r>
              <a:rPr lang="en-US" sz="1300" b="0" i="0" u="none" strike="noStrike" cap="none">
                <a:solidFill>
                  <a:srgbClr val="000000"/>
                </a:solidFill>
                <a:latin typeface="Calibri"/>
                <a:ea typeface="Calibri"/>
                <a:cs typeface="Calibri"/>
                <a:sym typeface="Calibri"/>
              </a:rPr>
              <a:t>Math Recovery® transforms numeracy education through customized and unique professional learning with meaningful assessment and instruction. Educators learn to design, implement, and analyze mathematics instruction based on individual student learning.  Research based diagnostic assessments, learning progressions, and high quality instructional tools help participants increase student understanding and achievement. </a:t>
            </a:r>
            <a:endParaRPr sz="1500" b="0" i="0" u="none" strike="noStrike" cap="none">
              <a:solidFill>
                <a:srgbClr val="000000"/>
              </a:solidFill>
              <a:highlight>
                <a:srgbClr val="FFFF00"/>
              </a:highlight>
              <a:latin typeface="Calibri"/>
              <a:ea typeface="Calibri"/>
              <a:cs typeface="Calibri"/>
              <a:sym typeface="Calibri"/>
            </a:endParaRPr>
          </a:p>
        </p:txBody>
      </p:sp>
      <p:sp>
        <p:nvSpPr>
          <p:cNvPr id="93" name="Google Shape;93;p1"/>
          <p:cNvSpPr txBox="1"/>
          <p:nvPr/>
        </p:nvSpPr>
        <p:spPr>
          <a:xfrm>
            <a:off x="2439832" y="2510432"/>
            <a:ext cx="6902400" cy="1998000"/>
          </a:xfrm>
          <a:prstGeom prst="rect">
            <a:avLst/>
          </a:prstGeom>
          <a:noFill/>
          <a:ln w="9525" cap="flat" cmpd="sng">
            <a:solidFill>
              <a:srgbClr val="2E75B5"/>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10000"/>
              </a:lnSpc>
              <a:spcBef>
                <a:spcPts val="0"/>
              </a:spcBef>
              <a:spcAft>
                <a:spcPts val="0"/>
              </a:spcAft>
              <a:buClr>
                <a:srgbClr val="000000"/>
              </a:buClr>
              <a:buSzPts val="1800"/>
              <a:buFont typeface="Arial"/>
              <a:buNone/>
            </a:pPr>
            <a:r>
              <a:rPr lang="en-US" sz="1800" b="1" i="0" u="none" strike="noStrike" cap="none" dirty="0">
                <a:solidFill>
                  <a:srgbClr val="2F5496"/>
                </a:solidFill>
                <a:latin typeface="Calibri"/>
                <a:ea typeface="Calibri"/>
                <a:cs typeface="Calibri"/>
                <a:sym typeface="Calibri"/>
              </a:rPr>
              <a:t>Goals/Outcomes</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US" sz="1300" b="0" i="0" u="none" strike="noStrike" cap="none" dirty="0">
                <a:solidFill>
                  <a:srgbClr val="000000"/>
                </a:solidFill>
                <a:highlight>
                  <a:srgbClr val="FFFFFF"/>
                </a:highlight>
                <a:latin typeface="Calibri"/>
                <a:ea typeface="Calibri"/>
                <a:cs typeface="Calibri"/>
                <a:sym typeface="Calibri"/>
              </a:rPr>
              <a:t>The content of the Mathematics Academy coursework and support will focus on: </a:t>
            </a:r>
            <a:endParaRPr sz="1300" b="0" i="0" u="none" strike="noStrike" cap="none" dirty="0">
              <a:solidFill>
                <a:srgbClr val="000000"/>
              </a:solidFill>
              <a:highlight>
                <a:srgbClr val="FFFFFF"/>
              </a:highlight>
              <a:latin typeface="Calibri"/>
              <a:ea typeface="Calibri"/>
              <a:cs typeface="Calibri"/>
              <a:sym typeface="Calibri"/>
            </a:endParaRPr>
          </a:p>
          <a:p>
            <a:pPr marL="457200" marR="0" lvl="0" indent="-311150" algn="l" rtl="0">
              <a:lnSpc>
                <a:spcPct val="100000"/>
              </a:lnSpc>
              <a:spcBef>
                <a:spcPts val="0"/>
              </a:spcBef>
              <a:spcAft>
                <a:spcPts val="0"/>
              </a:spcAft>
              <a:buClr>
                <a:srgbClr val="000000"/>
              </a:buClr>
              <a:buSzPts val="1300"/>
              <a:buFont typeface="Calibri"/>
              <a:buChar char="-"/>
            </a:pPr>
            <a:r>
              <a:rPr lang="en-US" sz="1300" b="0" i="0" u="none" strike="noStrike" cap="none" dirty="0">
                <a:solidFill>
                  <a:srgbClr val="000000"/>
                </a:solidFill>
                <a:highlight>
                  <a:srgbClr val="FFFFFF"/>
                </a:highlight>
                <a:latin typeface="Calibri"/>
                <a:ea typeface="Calibri"/>
                <a:cs typeface="Calibri"/>
                <a:sym typeface="Calibri"/>
              </a:rPr>
              <a:t>Developing educators' math content and pedagogical knowledge through a series of professional development courses and follow-up support </a:t>
            </a:r>
            <a:endParaRPr sz="1300" b="0" i="0" u="none" strike="noStrike" cap="none" dirty="0">
              <a:solidFill>
                <a:srgbClr val="000000"/>
              </a:solidFill>
              <a:highlight>
                <a:srgbClr val="FFFFFF"/>
              </a:highlight>
              <a:latin typeface="Calibri"/>
              <a:ea typeface="Calibri"/>
              <a:cs typeface="Calibri"/>
              <a:sym typeface="Calibri"/>
            </a:endParaRPr>
          </a:p>
          <a:p>
            <a:pPr marL="457200" marR="0" lvl="0" indent="-311150" algn="l" rtl="0">
              <a:lnSpc>
                <a:spcPct val="100000"/>
              </a:lnSpc>
              <a:spcBef>
                <a:spcPts val="0"/>
              </a:spcBef>
              <a:spcAft>
                <a:spcPts val="0"/>
              </a:spcAft>
              <a:buClr>
                <a:srgbClr val="000000"/>
              </a:buClr>
              <a:buSzPts val="1300"/>
              <a:buFont typeface="Calibri"/>
              <a:buChar char="-"/>
            </a:pPr>
            <a:r>
              <a:rPr lang="en-US" sz="1300" b="0" i="0" u="none" strike="noStrike" cap="none" dirty="0">
                <a:solidFill>
                  <a:srgbClr val="000000"/>
                </a:solidFill>
                <a:highlight>
                  <a:srgbClr val="FFFFFF"/>
                </a:highlight>
                <a:latin typeface="Calibri"/>
                <a:ea typeface="Calibri"/>
                <a:cs typeface="Calibri"/>
                <a:sym typeface="Calibri"/>
              </a:rPr>
              <a:t>Increasing capacity at the school and district level by developing an in-district trainer/coach</a:t>
            </a:r>
            <a:endParaRPr sz="1300" b="0" i="0" u="none" strike="noStrike" cap="none" dirty="0">
              <a:solidFill>
                <a:srgbClr val="000000"/>
              </a:solidFill>
              <a:highlight>
                <a:srgbClr val="FFFFFF"/>
              </a:highlight>
              <a:latin typeface="Calibri"/>
              <a:ea typeface="Calibri"/>
              <a:cs typeface="Calibri"/>
              <a:sym typeface="Calibri"/>
            </a:endParaRPr>
          </a:p>
          <a:p>
            <a:pPr marL="457200" marR="0" lvl="0" indent="-311150" algn="l" rtl="0">
              <a:lnSpc>
                <a:spcPct val="100000"/>
              </a:lnSpc>
              <a:spcBef>
                <a:spcPts val="0"/>
              </a:spcBef>
              <a:spcAft>
                <a:spcPts val="0"/>
              </a:spcAft>
              <a:buClr>
                <a:srgbClr val="000000"/>
              </a:buClr>
              <a:buSzPts val="1300"/>
              <a:buFont typeface="Calibri"/>
              <a:buChar char="-"/>
            </a:pPr>
            <a:r>
              <a:rPr lang="en-US" sz="1300" b="0" i="0" u="none" strike="noStrike" cap="none" dirty="0">
                <a:solidFill>
                  <a:srgbClr val="000000"/>
                </a:solidFill>
                <a:highlight>
                  <a:srgbClr val="FFFFFF"/>
                </a:highlight>
                <a:latin typeface="Calibri"/>
                <a:ea typeface="Calibri"/>
                <a:cs typeface="Calibri"/>
                <a:sym typeface="Calibri"/>
              </a:rPr>
              <a:t>Supporting distributed leadership </a:t>
            </a:r>
            <a:endParaRPr sz="1300" b="0" i="0" u="none" strike="noStrike" cap="none" dirty="0">
              <a:solidFill>
                <a:srgbClr val="000000"/>
              </a:solidFill>
              <a:highlight>
                <a:srgbClr val="FFFFFF"/>
              </a:highlight>
              <a:latin typeface="Calibri"/>
              <a:ea typeface="Calibri"/>
              <a:cs typeface="Calibri"/>
              <a:sym typeface="Calibri"/>
            </a:endParaRPr>
          </a:p>
          <a:p>
            <a:pPr marL="457200" marR="0" lvl="0" indent="-311150" algn="l" rtl="0">
              <a:lnSpc>
                <a:spcPct val="100000"/>
              </a:lnSpc>
              <a:spcBef>
                <a:spcPts val="0"/>
              </a:spcBef>
              <a:spcAft>
                <a:spcPts val="0"/>
              </a:spcAft>
              <a:buClr>
                <a:srgbClr val="000000"/>
              </a:buClr>
              <a:buSzPts val="1300"/>
              <a:buFont typeface="Calibri"/>
              <a:buChar char="-"/>
            </a:pPr>
            <a:r>
              <a:rPr lang="en-US" sz="1300" b="0" i="0" u="none" strike="noStrike" cap="none" dirty="0">
                <a:solidFill>
                  <a:srgbClr val="000000"/>
                </a:solidFill>
                <a:highlight>
                  <a:srgbClr val="FFFFFF"/>
                </a:highlight>
                <a:latin typeface="Calibri"/>
                <a:ea typeface="Calibri"/>
                <a:cs typeface="Calibri"/>
                <a:sym typeface="Calibri"/>
              </a:rPr>
              <a:t>Establishing routines and structures that support continuous improvement in instructional practices </a:t>
            </a:r>
            <a:endParaRPr sz="1300" b="0" i="0" u="none" strike="noStrike" cap="none" dirty="0">
              <a:solidFill>
                <a:srgbClr val="000000"/>
              </a:solidFill>
              <a:highlight>
                <a:srgbClr val="FFFFFF"/>
              </a:highlight>
              <a:latin typeface="Calibri"/>
              <a:ea typeface="Calibri"/>
              <a:cs typeface="Calibri"/>
              <a:sym typeface="Calibri"/>
            </a:endParaRPr>
          </a:p>
          <a:p>
            <a:pPr marL="457200" marR="0" lvl="0" indent="-311150" algn="l" rtl="0">
              <a:lnSpc>
                <a:spcPct val="100000"/>
              </a:lnSpc>
              <a:spcBef>
                <a:spcPts val="0"/>
              </a:spcBef>
              <a:spcAft>
                <a:spcPts val="0"/>
              </a:spcAft>
              <a:buClr>
                <a:srgbClr val="000000"/>
              </a:buClr>
              <a:buSzPts val="1300"/>
              <a:buFont typeface="Calibri"/>
              <a:buChar char="-"/>
            </a:pPr>
            <a:r>
              <a:rPr lang="en-US" sz="1300" b="0" i="0" u="none" strike="noStrike" cap="none" dirty="0">
                <a:solidFill>
                  <a:srgbClr val="000000"/>
                </a:solidFill>
                <a:highlight>
                  <a:srgbClr val="FFFFFF"/>
                </a:highlight>
                <a:latin typeface="Calibri"/>
                <a:ea typeface="Calibri"/>
                <a:cs typeface="Calibri"/>
                <a:sym typeface="Calibri"/>
              </a:rPr>
              <a:t>Improving student outcomes by utilizing data and enhancing teacher practices </a:t>
            </a:r>
            <a:endParaRPr sz="1300" b="0" i="0" u="none" strike="noStrike" cap="none" dirty="0">
              <a:solidFill>
                <a:srgbClr val="000000"/>
              </a:solidFill>
              <a:latin typeface="Calibri"/>
              <a:ea typeface="Calibri"/>
              <a:cs typeface="Calibri"/>
              <a:sym typeface="Calibri"/>
            </a:endParaRPr>
          </a:p>
        </p:txBody>
      </p:sp>
      <p:sp>
        <p:nvSpPr>
          <p:cNvPr id="95" name="Google Shape;95;p1"/>
          <p:cNvSpPr txBox="1"/>
          <p:nvPr/>
        </p:nvSpPr>
        <p:spPr>
          <a:xfrm>
            <a:off x="2497225" y="4588700"/>
            <a:ext cx="2693400" cy="2136300"/>
          </a:xfrm>
          <a:prstGeom prst="rect">
            <a:avLst/>
          </a:prstGeom>
          <a:noFill/>
          <a:ln w="9525" cap="flat" cmpd="sng">
            <a:solidFill>
              <a:srgbClr val="2E75B5"/>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10000"/>
              </a:lnSpc>
              <a:spcBef>
                <a:spcPts val="0"/>
              </a:spcBef>
              <a:spcAft>
                <a:spcPts val="0"/>
              </a:spcAft>
              <a:buClr>
                <a:srgbClr val="2F5496"/>
              </a:buClr>
              <a:buSzPts val="1800"/>
              <a:buFont typeface="Calibri"/>
              <a:buNone/>
            </a:pPr>
            <a:r>
              <a:rPr lang="en-US" sz="1800" b="1" i="0" u="none" strike="noStrike" cap="none">
                <a:solidFill>
                  <a:srgbClr val="2F5496"/>
                </a:solidFill>
                <a:latin typeface="Calibri"/>
                <a:ea typeface="Calibri"/>
                <a:cs typeface="Calibri"/>
                <a:sym typeface="Calibri"/>
              </a:rPr>
              <a:t>Team Composition</a:t>
            </a:r>
            <a:endParaRPr sz="1400" b="0" i="0" u="none" strike="noStrike" cap="none">
              <a:solidFill>
                <a:srgbClr val="000000"/>
              </a:solidFill>
              <a:latin typeface="Arial"/>
              <a:ea typeface="Arial"/>
              <a:cs typeface="Arial"/>
              <a:sym typeface="Arial"/>
            </a:endParaRPr>
          </a:p>
          <a:p>
            <a:pPr marL="0" marR="0" lvl="0" indent="0" algn="l" rtl="0">
              <a:lnSpc>
                <a:spcPct val="110000"/>
              </a:lnSpc>
              <a:spcBef>
                <a:spcPts val="0"/>
              </a:spcBef>
              <a:spcAft>
                <a:spcPts val="0"/>
              </a:spcAft>
              <a:buClr>
                <a:srgbClr val="000000"/>
              </a:buClr>
              <a:buSzPts val="1400"/>
              <a:buFont typeface="Calibri"/>
              <a:buNone/>
            </a:pPr>
            <a:br>
              <a:rPr lang="en-US" sz="800" b="0" i="0" u="none" strike="noStrike" cap="none">
                <a:solidFill>
                  <a:srgbClr val="000000"/>
                </a:solidFill>
                <a:latin typeface="Arial"/>
                <a:ea typeface="Arial"/>
                <a:cs typeface="Arial"/>
                <a:sym typeface="Arial"/>
              </a:rPr>
            </a:br>
            <a:endParaRPr sz="800" b="0" i="0" u="none" strike="noStrike" cap="none">
              <a:solidFill>
                <a:srgbClr val="000000"/>
              </a:solidFill>
              <a:latin typeface="Arial"/>
              <a:ea typeface="Arial"/>
              <a:cs typeface="Arial"/>
              <a:sym typeface="Arial"/>
            </a:endParaRPr>
          </a:p>
          <a:p>
            <a:pPr marL="0" marR="0" lvl="0" indent="0" algn="l" rtl="0">
              <a:lnSpc>
                <a:spcPct val="11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a:p>
            <a:pPr marL="0" marR="0" lvl="0" indent="0" algn="l" rtl="0">
              <a:lnSpc>
                <a:spcPct val="110000"/>
              </a:lnSpc>
              <a:spcBef>
                <a:spcPts val="0"/>
              </a:spcBef>
              <a:spcAft>
                <a:spcPts val="0"/>
              </a:spcAft>
              <a:buClr>
                <a:schemeClr val="dk1"/>
              </a:buClr>
              <a:buSzPts val="1400"/>
              <a:buFont typeface="Calibri"/>
              <a:buNone/>
            </a:pPr>
            <a:endParaRPr sz="1400" b="0" i="0" u="none" strike="noStrike" cap="none">
              <a:solidFill>
                <a:srgbClr val="000000"/>
              </a:solidFill>
              <a:latin typeface="Calibri"/>
              <a:ea typeface="Calibri"/>
              <a:cs typeface="Calibri"/>
              <a:sym typeface="Calibri"/>
            </a:endParaRPr>
          </a:p>
          <a:p>
            <a:pPr marL="0" marR="0" lvl="0" indent="0" algn="l" rtl="0">
              <a:lnSpc>
                <a:spcPct val="110000"/>
              </a:lnSpc>
              <a:spcBef>
                <a:spcPts val="0"/>
              </a:spcBef>
              <a:spcAft>
                <a:spcPts val="0"/>
              </a:spcAft>
              <a:buClr>
                <a:schemeClr val="dk1"/>
              </a:buClr>
              <a:buSzPts val="1400"/>
              <a:buFont typeface="Calibri"/>
              <a:buNone/>
            </a:pPr>
            <a:endParaRPr sz="1400" b="0" i="0" u="none" strike="noStrike" cap="none">
              <a:solidFill>
                <a:srgbClr val="000000"/>
              </a:solidFill>
              <a:latin typeface="Calibri"/>
              <a:ea typeface="Calibri"/>
              <a:cs typeface="Calibri"/>
              <a:sym typeface="Calibri"/>
            </a:endParaRPr>
          </a:p>
          <a:p>
            <a:pPr marL="0" marR="0" lvl="0" indent="0" algn="l" rtl="0">
              <a:lnSpc>
                <a:spcPct val="110000"/>
              </a:lnSpc>
              <a:spcBef>
                <a:spcPts val="0"/>
              </a:spcBef>
              <a:spcAft>
                <a:spcPts val="0"/>
              </a:spcAft>
              <a:buClr>
                <a:schemeClr val="dk1"/>
              </a:buClr>
              <a:buSzPts val="1400"/>
              <a:buFont typeface="Calibri"/>
              <a:buNone/>
            </a:pPr>
            <a:endParaRPr sz="1400" b="0" i="0" u="none" strike="noStrike" cap="none">
              <a:solidFill>
                <a:srgbClr val="000000"/>
              </a:solidFill>
              <a:latin typeface="Calibri"/>
              <a:ea typeface="Calibri"/>
              <a:cs typeface="Calibri"/>
              <a:sym typeface="Calibri"/>
            </a:endParaRPr>
          </a:p>
          <a:p>
            <a:pPr marL="0" marR="0" lvl="0" indent="0" algn="l" rtl="0">
              <a:lnSpc>
                <a:spcPct val="110000"/>
              </a:lnSpc>
              <a:spcBef>
                <a:spcPts val="0"/>
              </a:spcBef>
              <a:spcAft>
                <a:spcPts val="0"/>
              </a:spcAft>
              <a:buClr>
                <a:schemeClr val="dk1"/>
              </a:buClr>
              <a:buSzPts val="1400"/>
              <a:buFont typeface="Calibri"/>
              <a:buNone/>
            </a:pPr>
            <a:endParaRPr sz="1400" b="0" i="0" u="none" strike="noStrike" cap="none">
              <a:solidFill>
                <a:srgbClr val="000000"/>
              </a:solidFill>
              <a:latin typeface="Calibri"/>
              <a:ea typeface="Calibri"/>
              <a:cs typeface="Calibri"/>
              <a:sym typeface="Calibri"/>
            </a:endParaRPr>
          </a:p>
          <a:p>
            <a:pPr marL="0" marR="0" lvl="0" indent="0" algn="l" rtl="0">
              <a:lnSpc>
                <a:spcPct val="11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pic>
        <p:nvPicPr>
          <p:cNvPr id="97" name="Google Shape;97;p1" descr="Team Composition:&#10;Administrator&#10;Coach/lead teacher/interventionist&#10;Mathematics Leader&#10;Interventionists, Special education, ELL and Classroom Teachers"/>
          <p:cNvPicPr preferRelativeResize="0"/>
          <p:nvPr/>
        </p:nvPicPr>
        <p:blipFill rotWithShape="1">
          <a:blip r:embed="rId8">
            <a:alphaModFix/>
          </a:blip>
          <a:srcRect t="20672"/>
          <a:stretch/>
        </p:blipFill>
        <p:spPr>
          <a:xfrm>
            <a:off x="2535975" y="4895025"/>
            <a:ext cx="2519950" cy="1722750"/>
          </a:xfrm>
          <a:prstGeom prst="rect">
            <a:avLst/>
          </a:prstGeom>
          <a:noFill/>
          <a:ln>
            <a:noFill/>
          </a:ln>
        </p:spPr>
      </p:pic>
      <p:sp>
        <p:nvSpPr>
          <p:cNvPr id="96" name="Google Shape;96;p1"/>
          <p:cNvSpPr txBox="1"/>
          <p:nvPr/>
        </p:nvSpPr>
        <p:spPr>
          <a:xfrm>
            <a:off x="5275425" y="4579400"/>
            <a:ext cx="4066800" cy="2154900"/>
          </a:xfrm>
          <a:prstGeom prst="rect">
            <a:avLst/>
          </a:prstGeom>
          <a:noFill/>
          <a:ln w="9525" cap="flat" cmpd="sng">
            <a:solidFill>
              <a:srgbClr val="2E75B5"/>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10000"/>
              </a:lnSpc>
              <a:spcBef>
                <a:spcPts val="0"/>
              </a:spcBef>
              <a:spcAft>
                <a:spcPts val="0"/>
              </a:spcAft>
              <a:buClr>
                <a:srgbClr val="2F5496"/>
              </a:buClr>
              <a:buSzPts val="1800"/>
              <a:buFont typeface="Calibri"/>
              <a:buNone/>
            </a:pPr>
            <a:r>
              <a:rPr lang="en-US" sz="1800" b="1" i="0" u="none" strike="noStrike" cap="none" dirty="0">
                <a:solidFill>
                  <a:srgbClr val="2F5496"/>
                </a:solidFill>
                <a:latin typeface="Calibri"/>
                <a:ea typeface="Calibri"/>
                <a:cs typeface="Calibri"/>
                <a:sym typeface="Calibri"/>
              </a:rPr>
              <a:t>Readiness Requirements</a:t>
            </a:r>
            <a:endParaRPr sz="1400" b="0" i="0" u="none" strike="noStrike" cap="none" dirty="0">
              <a:solidFill>
                <a:srgbClr val="000000"/>
              </a:solidFill>
              <a:latin typeface="Arial"/>
              <a:ea typeface="Arial"/>
              <a:cs typeface="Arial"/>
              <a:sym typeface="Arial"/>
            </a:endParaRPr>
          </a:p>
          <a:p>
            <a:pPr marL="0" marR="0" lvl="0" indent="0" algn="l" rtl="0">
              <a:lnSpc>
                <a:spcPct val="110000"/>
              </a:lnSpc>
              <a:spcBef>
                <a:spcPts val="0"/>
              </a:spcBef>
              <a:spcAft>
                <a:spcPts val="0"/>
              </a:spcAft>
              <a:buClr>
                <a:srgbClr val="000000"/>
              </a:buClr>
              <a:buSzPts val="1400"/>
              <a:buFont typeface="Arial"/>
              <a:buNone/>
            </a:pPr>
            <a:r>
              <a:rPr lang="en-US" sz="1400" b="0" i="0" u="none" strike="noStrike" cap="none" dirty="0">
                <a:solidFill>
                  <a:srgbClr val="000000"/>
                </a:solidFill>
                <a:latin typeface="Calibri"/>
                <a:ea typeface="Calibri"/>
                <a:cs typeface="Calibri"/>
                <a:sym typeface="Calibri"/>
              </a:rPr>
              <a:t>- </a:t>
            </a:r>
            <a:r>
              <a:rPr lang="en-US" sz="1300" b="0" i="0" u="none" strike="noStrike" cap="none" dirty="0">
                <a:solidFill>
                  <a:srgbClr val="000000"/>
                </a:solidFill>
                <a:latin typeface="Calibri"/>
                <a:ea typeface="Calibri"/>
                <a:cs typeface="Calibri"/>
                <a:sym typeface="Calibri"/>
              </a:rPr>
              <a:t>Monthly meeting time set aside for core team to focus on action planning</a:t>
            </a:r>
            <a:endParaRPr sz="1300" b="0" i="0" u="none" strike="noStrike" cap="none" dirty="0">
              <a:solidFill>
                <a:srgbClr val="000000"/>
              </a:solidFill>
              <a:latin typeface="Calibri"/>
              <a:ea typeface="Calibri"/>
              <a:cs typeface="Calibri"/>
              <a:sym typeface="Calibri"/>
            </a:endParaRPr>
          </a:p>
          <a:p>
            <a:pPr marL="0" marR="0" lvl="0" indent="0" algn="l" rtl="0">
              <a:lnSpc>
                <a:spcPct val="110000"/>
              </a:lnSpc>
              <a:spcBef>
                <a:spcPts val="0"/>
              </a:spcBef>
              <a:spcAft>
                <a:spcPts val="0"/>
              </a:spcAft>
              <a:buClr>
                <a:srgbClr val="000000"/>
              </a:buClr>
              <a:buSzPts val="1400"/>
              <a:buFont typeface="Calibri"/>
              <a:buNone/>
            </a:pPr>
            <a:r>
              <a:rPr lang="en-US" sz="1300" b="0" i="0" u="none" strike="noStrike" cap="none" dirty="0">
                <a:solidFill>
                  <a:srgbClr val="000000"/>
                </a:solidFill>
                <a:latin typeface="Calibri"/>
                <a:ea typeface="Calibri"/>
                <a:cs typeface="Calibri"/>
                <a:sym typeface="Calibri"/>
              </a:rPr>
              <a:t>- Dedicated time for  staff to attend courses and/or sessions </a:t>
            </a:r>
            <a:endParaRPr sz="1300" b="0" i="0" u="none" strike="noStrike" cap="none" dirty="0">
              <a:solidFill>
                <a:srgbClr val="000000"/>
              </a:solidFill>
              <a:latin typeface="Calibri"/>
              <a:ea typeface="Calibri"/>
              <a:cs typeface="Calibri"/>
              <a:sym typeface="Calibri"/>
            </a:endParaRPr>
          </a:p>
          <a:p>
            <a:pPr marL="0" marR="0" lvl="0" indent="0" algn="l" rtl="0">
              <a:lnSpc>
                <a:spcPct val="110000"/>
              </a:lnSpc>
              <a:spcBef>
                <a:spcPts val="0"/>
              </a:spcBef>
              <a:spcAft>
                <a:spcPts val="0"/>
              </a:spcAft>
              <a:buClr>
                <a:srgbClr val="000000"/>
              </a:buClr>
              <a:buSzPts val="1400"/>
              <a:buFont typeface="Calibri"/>
              <a:buNone/>
            </a:pPr>
            <a:r>
              <a:rPr lang="en-US" sz="1300" b="0" i="0" u="none" strike="noStrike" cap="none" dirty="0">
                <a:solidFill>
                  <a:srgbClr val="000000"/>
                </a:solidFill>
                <a:highlight>
                  <a:schemeClr val="lt1"/>
                </a:highlight>
                <a:latin typeface="Calibri"/>
                <a:ea typeface="Calibri"/>
                <a:cs typeface="Calibri"/>
                <a:sym typeface="Calibri"/>
              </a:rPr>
              <a:t>- culture of inquiry stance towards growth and readiness to incorporate new practices</a:t>
            </a:r>
            <a:endParaRPr sz="1300" b="0" i="0" u="none" strike="noStrike" cap="none" dirty="0">
              <a:solidFill>
                <a:srgbClr val="000000"/>
              </a:solidFill>
              <a:highlight>
                <a:schemeClr val="lt1"/>
              </a:highlight>
              <a:latin typeface="Calibri"/>
              <a:ea typeface="Calibri"/>
              <a:cs typeface="Calibri"/>
              <a:sym typeface="Calibri"/>
            </a:endParaRPr>
          </a:p>
          <a:p>
            <a:pPr marL="0" marR="0" lvl="0" indent="0" algn="l" rtl="0">
              <a:lnSpc>
                <a:spcPct val="110000"/>
              </a:lnSpc>
              <a:spcBef>
                <a:spcPts val="0"/>
              </a:spcBef>
              <a:spcAft>
                <a:spcPts val="0"/>
              </a:spcAft>
              <a:buClr>
                <a:schemeClr val="dk1"/>
              </a:buClr>
              <a:buSzPts val="1400"/>
              <a:buFont typeface="Calibri"/>
              <a:buNone/>
            </a:pPr>
            <a:endParaRPr sz="1300" b="0" i="0" u="none" strike="noStrike" cap="none" dirty="0">
              <a:solidFill>
                <a:srgbClr val="000000"/>
              </a:solidFill>
              <a:latin typeface="Calibri"/>
              <a:ea typeface="Calibri"/>
              <a:cs typeface="Calibri"/>
              <a:sym typeface="Calibri"/>
            </a:endParaRPr>
          </a:p>
          <a:p>
            <a:pPr marL="0" marR="0" lvl="0" indent="0" algn="l" rtl="0">
              <a:lnSpc>
                <a:spcPct val="110000"/>
              </a:lnSpc>
              <a:spcBef>
                <a:spcPts val="0"/>
              </a:spcBef>
              <a:spcAft>
                <a:spcPts val="0"/>
              </a:spcAft>
              <a:buClr>
                <a:schemeClr val="dk1"/>
              </a:buClr>
              <a:buSzPts val="1400"/>
              <a:buFont typeface="Calibri"/>
              <a:buNone/>
            </a:pPr>
            <a:r>
              <a:rPr lang="en-US" sz="1300" b="0" i="0" u="none" strike="noStrike" cap="none" dirty="0">
                <a:solidFill>
                  <a:srgbClr val="000000"/>
                </a:solidFill>
                <a:latin typeface="Calibri"/>
                <a:ea typeface="Calibri"/>
                <a:cs typeface="Calibri"/>
                <a:sym typeface="Calibri"/>
              </a:rPr>
              <a:t>For more details, please see our </a:t>
            </a:r>
            <a:r>
              <a:rPr lang="en-US" sz="1300" b="0" i="0" u="sng" strike="noStrike" cap="none" dirty="0">
                <a:solidFill>
                  <a:schemeClr val="hlink"/>
                </a:solidFill>
                <a:latin typeface="Calibri"/>
                <a:ea typeface="Calibri"/>
                <a:cs typeface="Calibri"/>
                <a:sym typeface="Calibri"/>
                <a:hlinkClick r:id="rId9"/>
              </a:rPr>
              <a:t>Math Academy Flyer</a:t>
            </a:r>
            <a:r>
              <a:rPr lang="en-US" sz="1300" b="0" i="0" u="none" strike="noStrike" cap="none" dirty="0">
                <a:solidFill>
                  <a:srgbClr val="000000"/>
                </a:solidFill>
                <a:latin typeface="Calibri"/>
                <a:ea typeface="Calibri"/>
                <a:cs typeface="Calibri"/>
                <a:sym typeface="Calibri"/>
              </a:rPr>
              <a:t>. </a:t>
            </a:r>
            <a:endParaRPr sz="1400" b="0" i="0" u="none" strike="noStrike" cap="none" dirty="0">
              <a:solidFill>
                <a:schemeClr val="dk1"/>
              </a:solidFill>
              <a:latin typeface="Calibri"/>
              <a:ea typeface="Calibri"/>
              <a:cs typeface="Calibri"/>
              <a:sym typeface="Calibri"/>
            </a:endParaRPr>
          </a:p>
        </p:txBody>
      </p:sp>
      <p:pic>
        <p:nvPicPr>
          <p:cNvPr id="85" name="Google Shape;85;p1" descr="dese logo"/>
          <p:cNvPicPr preferRelativeResize="0"/>
          <p:nvPr/>
        </p:nvPicPr>
        <p:blipFill rotWithShape="1">
          <a:blip r:embed="rId10">
            <a:alphaModFix/>
          </a:blip>
          <a:srcRect/>
          <a:stretch/>
        </p:blipFill>
        <p:spPr>
          <a:xfrm>
            <a:off x="7172960" y="6805270"/>
            <a:ext cx="2428240" cy="509930"/>
          </a:xfrm>
          <a:prstGeom prst="rect">
            <a:avLst/>
          </a:prstGeom>
          <a:noFill/>
          <a:ln>
            <a:noFill/>
          </a:ln>
        </p:spPr>
      </p:pic>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grpSp>
        <p:nvGrpSpPr>
          <p:cNvPr id="2" name="Group 1" descr="Math Recovery logo">
            <a:extLst>
              <a:ext uri="{FF2B5EF4-FFF2-40B4-BE49-F238E27FC236}">
                <a16:creationId xmlns:a16="http://schemas.microsoft.com/office/drawing/2014/main" id="{1C7B6966-51F2-0DA6-70D8-8A3FB8A7BAB7}"/>
              </a:ext>
            </a:extLst>
          </p:cNvPr>
          <p:cNvGrpSpPr/>
          <p:nvPr/>
        </p:nvGrpSpPr>
        <p:grpSpPr>
          <a:xfrm>
            <a:off x="0" y="0"/>
            <a:ext cx="9601200" cy="882150"/>
            <a:chOff x="0" y="0"/>
            <a:chExt cx="9601200" cy="882150"/>
          </a:xfrm>
        </p:grpSpPr>
        <p:sp>
          <p:nvSpPr>
            <p:cNvPr id="103" name="Google Shape;103;p2">
              <a:extLst>
                <a:ext uri="{C183D7F6-B498-43B3-948B-1728B52AA6E4}">
                  <adec:decorative xmlns:adec="http://schemas.microsoft.com/office/drawing/2017/decorative" val="1"/>
                </a:ext>
              </a:extLst>
            </p:cNvPr>
            <p:cNvSpPr/>
            <p:nvPr/>
          </p:nvSpPr>
          <p:spPr>
            <a:xfrm>
              <a:off x="0" y="0"/>
              <a:ext cx="9601200" cy="856576"/>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6" name="Google Shape;106;p2" descr="Math Recovery logo"/>
            <p:cNvSpPr/>
            <p:nvPr/>
          </p:nvSpPr>
          <p:spPr>
            <a:xfrm>
              <a:off x="12615" y="18190"/>
              <a:ext cx="2306320" cy="818476"/>
            </a:xfrm>
            <a:prstGeom prst="roundRect">
              <a:avLst>
                <a:gd name="adj" fmla="val 16667"/>
              </a:avLst>
            </a:prstGeom>
            <a:solidFill>
              <a:schemeClr val="l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111" name="Google Shape;111;p2" descr="Math Recovery logo"/>
            <p:cNvPicPr preferRelativeResize="0"/>
            <p:nvPr/>
          </p:nvPicPr>
          <p:blipFill rotWithShape="1">
            <a:blip r:embed="rId4">
              <a:alphaModFix/>
            </a:blip>
            <a:srcRect/>
            <a:stretch/>
          </p:blipFill>
          <p:spPr>
            <a:xfrm>
              <a:off x="553100" y="25575"/>
              <a:ext cx="1079285" cy="856575"/>
            </a:xfrm>
            <a:prstGeom prst="rect">
              <a:avLst/>
            </a:prstGeom>
            <a:noFill/>
            <a:ln>
              <a:noFill/>
            </a:ln>
          </p:spPr>
        </p:pic>
      </p:grpSp>
      <p:sp>
        <p:nvSpPr>
          <p:cNvPr id="107" name="Google Shape;107;p2"/>
          <p:cNvSpPr txBox="1">
            <a:spLocks noGrp="1"/>
          </p:cNvSpPr>
          <p:nvPr>
            <p:ph type="title" idx="4294967295"/>
          </p:nvPr>
        </p:nvSpPr>
        <p:spPr>
          <a:xfrm>
            <a:off x="1863892" y="250111"/>
            <a:ext cx="5491500" cy="461624"/>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
                <a:schemeClr val="dk1"/>
              </a:buClr>
              <a:buSzPts val="2200"/>
              <a:buFont typeface="Arial"/>
              <a:buNone/>
              <a:tabLst/>
              <a:defRPr/>
            </a:pPr>
            <a:r>
              <a:rPr kumimoji="0" lang="en-US" sz="2400" b="1" i="0" u="none" strike="noStrike" kern="0" cap="none" spc="0" normalizeH="0" baseline="0" noProof="0" dirty="0">
                <a:ln>
                  <a:noFill/>
                </a:ln>
                <a:solidFill>
                  <a:schemeClr val="lt1"/>
                </a:solidFill>
                <a:effectLst/>
                <a:uLnTx/>
                <a:uFillTx/>
                <a:latin typeface="Calibri"/>
                <a:ea typeface="Calibri"/>
                <a:cs typeface="Calibri"/>
                <a:sym typeface="Calibri"/>
              </a:rPr>
              <a:t>TIERED MATH ACADEMY</a:t>
            </a:r>
          </a:p>
        </p:txBody>
      </p:sp>
      <p:sp>
        <p:nvSpPr>
          <p:cNvPr id="108" name="Google Shape;108;p2" descr="This is a yellow ribbon with the words ELA Literacy Foundational Skills K-3."/>
          <p:cNvSpPr/>
          <p:nvPr/>
        </p:nvSpPr>
        <p:spPr>
          <a:xfrm>
            <a:off x="6912943" y="61883"/>
            <a:ext cx="2693337" cy="754053"/>
          </a:xfrm>
          <a:prstGeom prst="ribbon2">
            <a:avLst>
              <a:gd name="adj1" fmla="val 16667"/>
              <a:gd name="adj2" fmla="val 75000"/>
            </a:avLst>
          </a:prstGeom>
          <a:solidFill>
            <a:schemeClr val="accent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600" b="0" i="0" u="none" strike="noStrike" cap="none">
                <a:solidFill>
                  <a:schemeClr val="tx1"/>
                </a:solidFill>
                <a:latin typeface="Calibri"/>
                <a:ea typeface="Calibri"/>
                <a:cs typeface="Calibri"/>
                <a:sym typeface="Calibri"/>
              </a:rPr>
              <a:t>Center for School &amp; District Partnership</a:t>
            </a:r>
            <a:endParaRPr sz="1400" b="0" i="0" u="none" strike="noStrike" cap="none">
              <a:solidFill>
                <a:schemeClr val="tx1"/>
              </a:solidFill>
              <a:sym typeface="Arial"/>
            </a:endParaRPr>
          </a:p>
        </p:txBody>
      </p:sp>
      <p:sp>
        <p:nvSpPr>
          <p:cNvPr id="105" name="Google Shape;105;p2">
            <a:extLst>
              <a:ext uri="{C183D7F6-B498-43B3-948B-1728B52AA6E4}">
                <adec:decorative xmlns:adec="http://schemas.microsoft.com/office/drawing/2017/decorative" val="1"/>
              </a:ext>
            </a:extLst>
          </p:cNvPr>
          <p:cNvSpPr/>
          <p:nvPr/>
        </p:nvSpPr>
        <p:spPr>
          <a:xfrm>
            <a:off x="0" y="856576"/>
            <a:ext cx="2316480" cy="6458624"/>
          </a:xfrm>
          <a:prstGeom prst="rect">
            <a:avLst/>
          </a:prstGeom>
          <a:solidFill>
            <a:schemeClr val="accent4"/>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9" name="Google Shape;109;p2"/>
          <p:cNvSpPr txBox="1"/>
          <p:nvPr/>
        </p:nvSpPr>
        <p:spPr>
          <a:xfrm>
            <a:off x="0" y="889514"/>
            <a:ext cx="2316600" cy="1491600"/>
          </a:xfrm>
          <a:prstGeom prst="rect">
            <a:avLst/>
          </a:prstGeom>
          <a:noFill/>
          <a:ln>
            <a:noFill/>
          </a:ln>
        </p:spPr>
        <p:txBody>
          <a:bodyPr spcFirstLastPara="1" wrap="square" lIns="91425" tIns="45700" rIns="91425" bIns="45700" anchor="b" anchorCtr="0">
            <a:spAutoFit/>
          </a:bodyPr>
          <a:lstStyle/>
          <a:p>
            <a:pPr marL="0" marR="0" lvl="0" indent="0" algn="ctr" rtl="0">
              <a:lnSpc>
                <a:spcPct val="90000"/>
              </a:lnSpc>
              <a:spcBef>
                <a:spcPts val="0"/>
              </a:spcBef>
              <a:spcAft>
                <a:spcPts val="0"/>
              </a:spcAft>
              <a:buClr>
                <a:schemeClr val="dk1"/>
              </a:buClr>
              <a:buSzPts val="1800"/>
              <a:buFont typeface="Calibri"/>
              <a:buNone/>
            </a:pPr>
            <a:br>
              <a:rPr lang="en-US" sz="1200" b="0" i="0" u="none" strike="noStrike" cap="none" dirty="0">
                <a:solidFill>
                  <a:schemeClr val="dk1"/>
                </a:solidFill>
                <a:latin typeface="Calibri"/>
                <a:ea typeface="Calibri"/>
                <a:cs typeface="Calibri"/>
                <a:sym typeface="Calibri"/>
              </a:rPr>
            </a:br>
            <a:br>
              <a:rPr lang="en-US" sz="1200" b="0" i="0" u="none" strike="noStrike" cap="none" dirty="0">
                <a:solidFill>
                  <a:schemeClr val="dk1"/>
                </a:solidFill>
                <a:latin typeface="Calibri"/>
                <a:ea typeface="Calibri"/>
                <a:cs typeface="Calibri"/>
                <a:sym typeface="Calibri"/>
              </a:rPr>
            </a:br>
            <a:r>
              <a:rPr lang="en-US" sz="1300" b="1" i="0" u="none" strike="noStrike" cap="none" dirty="0">
                <a:solidFill>
                  <a:schemeClr val="dk1"/>
                </a:solidFill>
                <a:latin typeface="Calibri"/>
                <a:ea typeface="Calibri"/>
                <a:cs typeface="Calibri"/>
                <a:sym typeface="Calibri"/>
              </a:rPr>
              <a:t>Dina Mendola</a:t>
            </a:r>
            <a:endParaRPr sz="1300" b="1" i="0" u="none" strike="noStrike" cap="none" dirty="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800"/>
              <a:buFont typeface="Calibri"/>
              <a:buNone/>
            </a:pPr>
            <a:r>
              <a:rPr lang="en-US" sz="1300" b="1" i="0" u="sng" strike="noStrike" cap="none" dirty="0">
                <a:solidFill>
                  <a:schemeClr val="hlink"/>
                </a:solidFill>
                <a:latin typeface="Calibri"/>
                <a:ea typeface="Calibri"/>
                <a:cs typeface="Calibri"/>
                <a:sym typeface="Calibri"/>
                <a:hlinkClick r:id="rId5"/>
              </a:rPr>
              <a:t>dina@mathrecovery.org</a:t>
            </a:r>
            <a:endParaRPr sz="1300" b="1" i="0" u="none" strike="noStrike" cap="none" dirty="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800"/>
              <a:buFont typeface="Calibri"/>
              <a:buNone/>
            </a:pPr>
            <a:endParaRPr sz="1300" b="1" i="0" u="none" strike="noStrike" cap="none" dirty="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800"/>
              <a:buFont typeface="Calibri"/>
              <a:buNone/>
            </a:pPr>
            <a:r>
              <a:rPr lang="en-US" sz="1300" b="1" i="0" u="none" strike="noStrike" cap="none" dirty="0">
                <a:solidFill>
                  <a:schemeClr val="dk1"/>
                </a:solidFill>
                <a:latin typeface="Calibri"/>
                <a:ea typeface="Calibri"/>
                <a:cs typeface="Calibri"/>
                <a:sym typeface="Calibri"/>
              </a:rPr>
              <a:t>Kristin Frang</a:t>
            </a:r>
            <a:endParaRPr sz="1300" b="1" i="0" u="none" strike="noStrike" cap="none" dirty="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800"/>
              <a:buFont typeface="Calibri"/>
              <a:buNone/>
            </a:pPr>
            <a:r>
              <a:rPr lang="en-US" sz="1300" b="1" i="0" u="sng" strike="noStrike" cap="none" dirty="0">
                <a:solidFill>
                  <a:schemeClr val="hlink"/>
                </a:solidFill>
                <a:latin typeface="Calibri"/>
                <a:ea typeface="Calibri"/>
                <a:cs typeface="Calibri"/>
                <a:sym typeface="Calibri"/>
                <a:hlinkClick r:id="rId6"/>
              </a:rPr>
              <a:t>kfrang@mathrecovery.org</a:t>
            </a:r>
            <a:endParaRPr sz="1300" b="1" i="0" u="none" strike="noStrike" cap="none" dirty="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800"/>
              <a:buFont typeface="Calibri"/>
              <a:buNone/>
            </a:pPr>
            <a:endParaRPr sz="1200" b="0" i="0" u="none" strike="noStrike" cap="none" dirty="0">
              <a:solidFill>
                <a:schemeClr val="dk1"/>
              </a:solidFill>
              <a:latin typeface="Calibri"/>
              <a:ea typeface="Calibri"/>
              <a:cs typeface="Calibri"/>
              <a:sym typeface="Calibri"/>
            </a:endParaRPr>
          </a:p>
        </p:txBody>
      </p:sp>
      <p:sp>
        <p:nvSpPr>
          <p:cNvPr id="114" name="Google Shape;114;p2">
            <a:hlinkClick r:id="rId7"/>
          </p:cNvPr>
          <p:cNvSpPr/>
          <p:nvPr/>
        </p:nvSpPr>
        <p:spPr>
          <a:xfrm>
            <a:off x="163175" y="2388499"/>
            <a:ext cx="2050200" cy="1491599"/>
          </a:xfrm>
          <a:prstGeom prst="bevel">
            <a:avLst>
              <a:gd name="adj" fmla="val 12500"/>
            </a:avLst>
          </a:prstGeom>
          <a:solidFill>
            <a:srgbClr val="C9DAF8"/>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en-US" sz="1600" b="0" i="0" u="none" strike="noStrike" cap="none" dirty="0">
                <a:solidFill>
                  <a:schemeClr val="tx1"/>
                </a:solidFill>
                <a:latin typeface="Calibri"/>
                <a:ea typeface="Calibri"/>
                <a:cs typeface="Calibri"/>
                <a:sym typeface="Calibri"/>
              </a:rPr>
              <a:t>To learn more, </a:t>
            </a:r>
            <a:r>
              <a:rPr lang="en-US" sz="1600" b="0" i="0" u="none" strike="noStrike" cap="none" dirty="0">
                <a:solidFill>
                  <a:schemeClr val="tx1"/>
                </a:solidFill>
                <a:latin typeface="Calibri"/>
                <a:ea typeface="Calibri"/>
                <a:cs typeface="Calibri"/>
                <a:sym typeface="Calibri"/>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
                  </a:ext>
                </a:extLst>
              </a:rPr>
              <a:t>watch</a:t>
            </a:r>
            <a:r>
              <a:rPr lang="en-US" sz="1600" b="0" i="0" u="none" strike="noStrike" cap="none" dirty="0">
                <a:solidFill>
                  <a:schemeClr val="tx1"/>
                </a:solidFill>
                <a:latin typeface="Calibri"/>
                <a:ea typeface="Calibri"/>
                <a:cs typeface="Calibri"/>
                <a:sym typeface="Calibri"/>
              </a:rPr>
              <a:t> our video overview </a:t>
            </a:r>
            <a:r>
              <a:rPr lang="en-US" sz="1600" b="0" i="0" u="sng" strike="noStrike" cap="none" dirty="0">
                <a:solidFill>
                  <a:schemeClr val="tx1"/>
                </a:solidFill>
                <a:latin typeface="Calibri"/>
                <a:ea typeface="Calibri"/>
                <a:cs typeface="Calibri"/>
                <a:sym typeface="Calibri"/>
                <a:hlinkClick r:id="rId7">
                  <a:extLst>
                    <a:ext uri="{A12FA001-AC4F-418D-AE19-62706E023703}">
                      <ahyp:hlinkClr xmlns:ahyp="http://schemas.microsoft.com/office/drawing/2018/hyperlinkcolor" val="tx"/>
                    </a:ext>
                  </a:extLst>
                </a:hlinkClick>
              </a:rPr>
              <a:t>here</a:t>
            </a:r>
            <a:endParaRPr sz="1800" b="0" i="0" u="none" strike="noStrike" cap="none" dirty="0">
              <a:solidFill>
                <a:schemeClr val="tx1"/>
              </a:solidFill>
              <a:latin typeface="Calibri"/>
              <a:ea typeface="Calibri"/>
              <a:cs typeface="Calibri"/>
              <a:sym typeface="Calibri"/>
            </a:endParaRPr>
          </a:p>
        </p:txBody>
      </p:sp>
      <p:sp>
        <p:nvSpPr>
          <p:cNvPr id="110" name="Google Shape;110;p2"/>
          <p:cNvSpPr/>
          <p:nvPr/>
        </p:nvSpPr>
        <p:spPr>
          <a:xfrm>
            <a:off x="118175" y="4032875"/>
            <a:ext cx="2095200" cy="3180900"/>
          </a:xfrm>
          <a:prstGeom prst="roundRect">
            <a:avLst>
              <a:gd name="adj" fmla="val 16667"/>
            </a:avLst>
          </a:prstGeom>
          <a:solidFill>
            <a:schemeClr val="lt1"/>
          </a:solidFill>
          <a:ln w="4445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300" b="0" i="1" u="none" strike="noStrike" cap="none">
                <a:solidFill>
                  <a:srgbClr val="000000"/>
                </a:solidFill>
                <a:latin typeface="Calibri"/>
                <a:ea typeface="Calibri"/>
                <a:cs typeface="Calibri"/>
                <a:sym typeface="Calibri"/>
              </a:rPr>
              <a:t>“I have sat in many grade level data meetings and it has been mentioned in every one that there is a big trend upwards for math achievement and progress! Many teachers have stated, “I think we are doing so well in math because we are so well trained in Math Recovery and it is working with our curriculum.”  &lt;administrator&gt;</a:t>
            </a:r>
            <a:endParaRPr sz="1300" b="0" i="1" u="none" strike="noStrike" cap="none">
              <a:solidFill>
                <a:srgbClr val="000000"/>
              </a:solidFill>
              <a:latin typeface="Calibri"/>
              <a:ea typeface="Calibri"/>
              <a:cs typeface="Calibri"/>
              <a:sym typeface="Calibri"/>
            </a:endParaRPr>
          </a:p>
        </p:txBody>
      </p:sp>
      <p:sp>
        <p:nvSpPr>
          <p:cNvPr id="112" name="Google Shape;112;p2"/>
          <p:cNvSpPr txBox="1"/>
          <p:nvPr/>
        </p:nvSpPr>
        <p:spPr>
          <a:xfrm>
            <a:off x="2457347" y="1126163"/>
            <a:ext cx="1851300" cy="5609100"/>
          </a:xfrm>
          <a:prstGeom prst="rect">
            <a:avLst/>
          </a:prstGeom>
          <a:noFill/>
          <a:ln w="9525" cap="flat" cmpd="sng">
            <a:solidFill>
              <a:srgbClr val="2E75B5"/>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10000"/>
              </a:lnSpc>
              <a:spcBef>
                <a:spcPts val="0"/>
              </a:spcBef>
              <a:spcAft>
                <a:spcPts val="0"/>
              </a:spcAft>
              <a:buClr>
                <a:srgbClr val="000000"/>
              </a:buClr>
              <a:buSzPts val="1800"/>
              <a:buFont typeface="Arial"/>
              <a:buNone/>
            </a:pPr>
            <a:r>
              <a:rPr lang="en-US" sz="1800" b="1" i="0" u="none" strike="noStrike" cap="none">
                <a:solidFill>
                  <a:srgbClr val="2F5496"/>
                </a:solidFill>
                <a:latin typeface="Calibri"/>
                <a:ea typeface="Calibri"/>
                <a:cs typeface="Calibri"/>
                <a:sym typeface="Calibri"/>
              </a:rPr>
              <a:t>Program Expectations and Commitments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300"/>
              <a:buFont typeface="Arial"/>
              <a:buNone/>
            </a:pPr>
            <a:endParaRPr sz="1300" b="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300"/>
              <a:buFont typeface="Arial"/>
              <a:buNone/>
            </a:pPr>
            <a:r>
              <a:rPr lang="en-US" sz="1300" b="0" i="0" u="none" strike="noStrike" cap="none">
                <a:solidFill>
                  <a:srgbClr val="000000"/>
                </a:solidFill>
                <a:latin typeface="Calibri"/>
                <a:ea typeface="Calibri"/>
                <a:cs typeface="Calibri"/>
                <a:sym typeface="Calibri"/>
              </a:rPr>
              <a:t>Participation in the Academy begins with a series of courses where each team member learns how to administer and analyze diagnostic assessments and plan instruction based on assessment results. Schools may take different routes when choosing where to start, but all will end at the same destination.</a:t>
            </a:r>
            <a:endParaRPr sz="1300" b="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300" b="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en-US" sz="1300" b="0" i="0" u="none" strike="noStrike" cap="none">
                <a:solidFill>
                  <a:srgbClr val="000000"/>
                </a:solidFill>
                <a:latin typeface="Calibri"/>
                <a:ea typeface="Calibri"/>
                <a:cs typeface="Calibri"/>
                <a:sym typeface="Calibri"/>
              </a:rPr>
              <a:t>The graphic  to the right is shows one example of what a possible timeline and support offered from the US Math Recovery Council® might look like. </a:t>
            </a:r>
            <a:endParaRPr sz="1300" b="0" i="0" u="none" strike="noStrike" cap="none">
              <a:solidFill>
                <a:srgbClr val="000000"/>
              </a:solidFill>
              <a:latin typeface="Calibri"/>
              <a:ea typeface="Calibri"/>
              <a:cs typeface="Calibri"/>
              <a:sym typeface="Calibri"/>
            </a:endParaRPr>
          </a:p>
        </p:txBody>
      </p:sp>
      <p:pic>
        <p:nvPicPr>
          <p:cNvPr id="113" name="Google Shape;113;p2" descr="This chart shows three year of Math Academy's expectations and commitments."/>
          <p:cNvPicPr preferRelativeResize="0"/>
          <p:nvPr/>
        </p:nvPicPr>
        <p:blipFill rotWithShape="1">
          <a:blip r:embed="rId8">
            <a:alphaModFix/>
          </a:blip>
          <a:srcRect/>
          <a:stretch/>
        </p:blipFill>
        <p:spPr>
          <a:xfrm>
            <a:off x="4449400" y="1081100"/>
            <a:ext cx="5046626" cy="5570625"/>
          </a:xfrm>
          <a:prstGeom prst="rect">
            <a:avLst/>
          </a:prstGeom>
          <a:noFill/>
          <a:ln>
            <a:noFill/>
          </a:ln>
        </p:spPr>
      </p:pic>
      <p:pic>
        <p:nvPicPr>
          <p:cNvPr id="104" name="Google Shape;104;p2" descr="dese logo"/>
          <p:cNvPicPr preferRelativeResize="0"/>
          <p:nvPr/>
        </p:nvPicPr>
        <p:blipFill rotWithShape="1">
          <a:blip r:embed="rId9">
            <a:alphaModFix/>
          </a:blip>
          <a:srcRect/>
          <a:stretch/>
        </p:blipFill>
        <p:spPr>
          <a:xfrm>
            <a:off x="7172960" y="6805270"/>
            <a:ext cx="2428240" cy="509930"/>
          </a:xfrm>
          <a:prstGeom prst="rect">
            <a:avLst/>
          </a:prstGeom>
          <a:noFill/>
          <a:ln>
            <a:noFill/>
          </a:ln>
        </p:spPr>
      </p:pic>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436</Words>
  <Application>Microsoft Office PowerPoint</Application>
  <PresentationFormat>Custom</PresentationFormat>
  <Paragraphs>47</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TIERED MATH ACADEMY</vt:lpstr>
      <vt:lpstr>TIERED MATH ACADEMY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Tiered Math Academy at a Glance</dc:title>
  <dc:creator>DESE</dc:creator>
  <cp:lastModifiedBy>Zou, Dong (EOE)</cp:lastModifiedBy>
  <cp:revision>9</cp:revision>
  <dcterms:created xsi:type="dcterms:W3CDTF">2023-02-01T17:35:13Z</dcterms:created>
  <dcterms:modified xsi:type="dcterms:W3CDTF">2023-03-29T14:40:36Z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tadate">
    <vt:lpwstr>Mar 29 2023 12:00AM</vt:lpwstr>
  </property>
</Properties>
</file>