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5"/>
  </p:notesMasterIdLst>
  <p:sldIdLst>
    <p:sldId id="262" r:id="rId2"/>
    <p:sldId id="261" r:id="rId3"/>
    <p:sldId id="260" r:id="rId4"/>
  </p:sldIdLst>
  <p:sldSz cx="9144000" cy="5143500" type="screen16x9"/>
  <p:notesSz cx="6858000" cy="9144000"/>
  <p:embeddedFontLst>
    <p:embeddedFont>
      <p:font typeface="Calibri" panose="020F0502020204030204" pitchFamily="34" charset="0"/>
      <p:regular r:id="rId6"/>
      <p:bold r:id="rId7"/>
      <p:italic r:id="rId8"/>
      <p:boldItalic r:id="rId9"/>
    </p:embeddedFont>
    <p:embeddedFont>
      <p:font typeface="Garamond" panose="02020404030301010803" pitchFamily="18" charset="0"/>
      <p:regular r:id="rId10"/>
      <p:bold r:id="rId11"/>
      <p:italic r:id="rId12"/>
      <p:boldItalic r:id="rId13"/>
    </p:embeddedFont>
    <p:embeddedFont>
      <p:font typeface="Lato" panose="020B0604020202020204" charset="0"/>
      <p:regular r:id="rId14"/>
      <p:bold r:id="rId15"/>
      <p:italic r:id="rId16"/>
      <p:boldItalic r:id="rId17"/>
    </p:embeddedFont>
    <p:embeddedFont>
      <p:font typeface="Lato Black" panose="020B0604020202020204" charset="0"/>
      <p:bold r:id="rId18"/>
      <p:boldItalic r:id="rId19"/>
    </p:embeddedFont>
  </p:embeddedFontLst>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beth Sena-Martin" initials="ESM" lastIdx="1" clrIdx="0">
    <p:extLst>
      <p:ext uri="{19B8F6BF-5375-455C-9EA6-DF929625EA0E}">
        <p15:presenceInfo xmlns:p15="http://schemas.microsoft.com/office/powerpoint/2012/main" userId="10e41c52f4bb6a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CFE2F3"/>
    <a:srgbClr val="D9EA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192B7-07D6-4FCB-A1D6-E7D6F8CD895F}" v="5" dt="2022-01-18T16:00:06.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63" autoAdjust="0"/>
  </p:normalViewPr>
  <p:slideViewPr>
    <p:cSldViewPr snapToGrid="0">
      <p:cViewPr varScale="1">
        <p:scale>
          <a:sx n="66" d="100"/>
          <a:sy n="66" d="100"/>
        </p:scale>
        <p:origin x="66" y="9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71ef05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71ef05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highlight>
                  <a:srgbClr val="FFFFFF"/>
                </a:highlight>
                <a:latin typeface="Garamond"/>
                <a:ea typeface="Garamond"/>
                <a:cs typeface="Garamond"/>
                <a:sym typeface="Garamond"/>
              </a:rPr>
              <a:t>Some helpful definitions:</a:t>
            </a:r>
            <a:endParaRPr b="1" dirty="0">
              <a:solidFill>
                <a:schemeClr val="dk1"/>
              </a:solidFill>
              <a:highlight>
                <a:srgbClr val="FFFFFF"/>
              </a:highlight>
              <a:latin typeface="Garamond"/>
              <a:ea typeface="Garamond"/>
              <a:cs typeface="Garamond"/>
              <a:sym typeface="Garamond"/>
            </a:endParaRPr>
          </a:p>
          <a:p>
            <a:pPr marL="457200" lvl="0" indent="-298450" algn="l" rtl="0">
              <a:lnSpc>
                <a:spcPct val="115000"/>
              </a:lnSpc>
              <a:spcBef>
                <a:spcPts val="0"/>
              </a:spcBef>
              <a:spcAft>
                <a:spcPts val="0"/>
              </a:spcAft>
              <a:buClr>
                <a:schemeClr val="dk1"/>
              </a:buClr>
              <a:buSzPts val="1100"/>
              <a:buFont typeface="Garamond"/>
              <a:buChar char="●"/>
            </a:pPr>
            <a:r>
              <a:rPr lang="en" b="1" i="1" dirty="0">
                <a:solidFill>
                  <a:schemeClr val="dk1"/>
                </a:solidFill>
                <a:latin typeface="Garamond"/>
                <a:ea typeface="Garamond"/>
                <a:cs typeface="Garamond"/>
                <a:sym typeface="Garamond"/>
              </a:rPr>
              <a:t>Aim</a:t>
            </a:r>
            <a:r>
              <a:rPr lang="en" i="1" dirty="0">
                <a:solidFill>
                  <a:schemeClr val="dk1"/>
                </a:solidFill>
                <a:latin typeface="Garamond"/>
                <a:ea typeface="Garamond"/>
                <a:cs typeface="Garamond"/>
                <a:sym typeface="Garamond"/>
              </a:rPr>
              <a:t> </a:t>
            </a:r>
            <a:r>
              <a:rPr lang="en" dirty="0">
                <a:solidFill>
                  <a:schemeClr val="dk1"/>
                </a:solidFill>
                <a:latin typeface="Garamond"/>
                <a:ea typeface="Garamond"/>
                <a:cs typeface="Garamond"/>
                <a:sym typeface="Garamond"/>
              </a:rPr>
              <a:t>= what you want to accomplish for whom by when (samples below)</a:t>
            </a:r>
            <a:endParaRPr dirty="0">
              <a:solidFill>
                <a:schemeClr val="dk1"/>
              </a:solidFill>
              <a:latin typeface="Garamond"/>
              <a:ea typeface="Garamond"/>
              <a:cs typeface="Garamond"/>
              <a:sym typeface="Garamond"/>
            </a:endParaRPr>
          </a:p>
          <a:p>
            <a:pPr marL="457200" lvl="0" indent="-298450" algn="l" rtl="0">
              <a:lnSpc>
                <a:spcPct val="115000"/>
              </a:lnSpc>
              <a:spcBef>
                <a:spcPts val="0"/>
              </a:spcBef>
              <a:spcAft>
                <a:spcPts val="0"/>
              </a:spcAft>
              <a:buClr>
                <a:schemeClr val="dk1"/>
              </a:buClr>
              <a:buSzPts val="1100"/>
              <a:buFont typeface="Garamond"/>
              <a:buChar char="●"/>
            </a:pPr>
            <a:r>
              <a:rPr lang="en" b="1" i="1" dirty="0">
                <a:solidFill>
                  <a:schemeClr val="dk1"/>
                </a:solidFill>
                <a:latin typeface="Garamond"/>
                <a:ea typeface="Garamond"/>
                <a:cs typeface="Garamond"/>
                <a:sym typeface="Garamond"/>
              </a:rPr>
              <a:t>Primary Driver </a:t>
            </a:r>
            <a:r>
              <a:rPr lang="en" b="1" dirty="0">
                <a:solidFill>
                  <a:schemeClr val="dk1"/>
                </a:solidFill>
                <a:latin typeface="Garamond"/>
                <a:ea typeface="Garamond"/>
                <a:cs typeface="Garamond"/>
                <a:sym typeface="Garamond"/>
              </a:rPr>
              <a:t>(</a:t>
            </a:r>
            <a:r>
              <a:rPr lang="en" b="1" i="1" dirty="0">
                <a:solidFill>
                  <a:schemeClr val="dk1"/>
                </a:solidFill>
                <a:latin typeface="Garamond"/>
                <a:ea typeface="Garamond"/>
                <a:cs typeface="Garamond"/>
                <a:sym typeface="Garamond"/>
              </a:rPr>
              <a:t>the what</a:t>
            </a:r>
            <a:r>
              <a:rPr lang="en" b="1" dirty="0">
                <a:solidFill>
                  <a:schemeClr val="dk1"/>
                </a:solidFill>
                <a:latin typeface="Garamond"/>
                <a:ea typeface="Garamond"/>
                <a:cs typeface="Garamond"/>
                <a:sym typeface="Garamond"/>
              </a:rPr>
              <a:t>)</a:t>
            </a:r>
            <a:r>
              <a:rPr lang="en" dirty="0">
                <a:solidFill>
                  <a:schemeClr val="dk1"/>
                </a:solidFill>
                <a:latin typeface="Garamond"/>
                <a:ea typeface="Garamond"/>
                <a:cs typeface="Garamond"/>
                <a:sym typeface="Garamond"/>
              </a:rPr>
              <a:t> = what you need to focus on to achieve your aim (i.e. </a:t>
            </a:r>
            <a:r>
              <a:rPr lang="en" i="1" dirty="0">
                <a:solidFill>
                  <a:schemeClr val="dk1"/>
                </a:solidFill>
                <a:latin typeface="Garamond"/>
                <a:ea typeface="Garamond"/>
                <a:cs typeface="Garamond"/>
                <a:sym typeface="Garamond"/>
              </a:rPr>
              <a:t>financial literacy</a:t>
            </a:r>
            <a:r>
              <a:rPr lang="en" b="1" dirty="0">
                <a:solidFill>
                  <a:schemeClr val="dk1"/>
                </a:solidFill>
                <a:latin typeface="Garamond"/>
                <a:ea typeface="Garamond"/>
                <a:cs typeface="Garamond"/>
                <a:sym typeface="Garamond"/>
              </a:rPr>
              <a:t>)</a:t>
            </a:r>
            <a:endParaRPr b="1" dirty="0">
              <a:solidFill>
                <a:schemeClr val="dk1"/>
              </a:solidFill>
              <a:latin typeface="Garamond"/>
              <a:ea typeface="Garamond"/>
              <a:cs typeface="Garamond"/>
              <a:sym typeface="Garamond"/>
            </a:endParaRPr>
          </a:p>
          <a:p>
            <a:pPr marL="457200" lvl="0" indent="-298450" algn="l" rtl="0">
              <a:lnSpc>
                <a:spcPct val="115000"/>
              </a:lnSpc>
              <a:spcBef>
                <a:spcPts val="0"/>
              </a:spcBef>
              <a:spcAft>
                <a:spcPts val="0"/>
              </a:spcAft>
              <a:buClr>
                <a:schemeClr val="dk1"/>
              </a:buClr>
              <a:buSzPts val="1100"/>
              <a:buFont typeface="Garamond"/>
              <a:buChar char="●"/>
            </a:pPr>
            <a:r>
              <a:rPr lang="en" b="1" i="1" dirty="0">
                <a:solidFill>
                  <a:schemeClr val="dk1"/>
                </a:solidFill>
                <a:latin typeface="Garamond"/>
                <a:ea typeface="Garamond"/>
                <a:cs typeface="Garamond"/>
                <a:sym typeface="Garamond"/>
              </a:rPr>
              <a:t>Secondary Driver </a:t>
            </a:r>
            <a:r>
              <a:rPr lang="en" b="1" dirty="0">
                <a:solidFill>
                  <a:schemeClr val="dk1"/>
                </a:solidFill>
                <a:latin typeface="Garamond"/>
                <a:ea typeface="Garamond"/>
                <a:cs typeface="Garamond"/>
                <a:sym typeface="Garamond"/>
              </a:rPr>
              <a:t>(</a:t>
            </a:r>
            <a:r>
              <a:rPr lang="en" b="1" i="1" dirty="0">
                <a:solidFill>
                  <a:schemeClr val="dk1"/>
                </a:solidFill>
                <a:latin typeface="Garamond"/>
                <a:ea typeface="Garamond"/>
                <a:cs typeface="Garamond"/>
                <a:sym typeface="Garamond"/>
              </a:rPr>
              <a:t>the where</a:t>
            </a:r>
            <a:r>
              <a:rPr lang="en" b="1" dirty="0">
                <a:solidFill>
                  <a:schemeClr val="dk1"/>
                </a:solidFill>
                <a:latin typeface="Garamond"/>
                <a:ea typeface="Garamond"/>
                <a:cs typeface="Garamond"/>
                <a:sym typeface="Garamond"/>
              </a:rPr>
              <a:t>)</a:t>
            </a:r>
            <a:r>
              <a:rPr lang="en" dirty="0">
                <a:solidFill>
                  <a:schemeClr val="dk1"/>
                </a:solidFill>
                <a:latin typeface="Garamond"/>
                <a:ea typeface="Garamond"/>
                <a:cs typeface="Garamond"/>
                <a:sym typeface="Garamond"/>
              </a:rPr>
              <a:t> = where in your system (the existing structures/processes) you should focus your energies to effect the primary driver (i.e. </a:t>
            </a:r>
            <a:r>
              <a:rPr lang="en" i="1" dirty="0">
                <a:solidFill>
                  <a:schemeClr val="dk1"/>
                </a:solidFill>
                <a:latin typeface="Garamond"/>
                <a:ea typeface="Garamond"/>
                <a:cs typeface="Garamond"/>
                <a:sym typeface="Garamond"/>
              </a:rPr>
              <a:t>parent workshops</a:t>
            </a:r>
            <a:r>
              <a:rPr lang="en" dirty="0">
                <a:solidFill>
                  <a:schemeClr val="dk1"/>
                </a:solidFill>
                <a:latin typeface="Garamond"/>
                <a:ea typeface="Garamond"/>
                <a:cs typeface="Garamond"/>
                <a:sym typeface="Garamond"/>
              </a:rPr>
              <a:t>)</a:t>
            </a:r>
            <a:endParaRPr dirty="0">
              <a:solidFill>
                <a:schemeClr val="dk1"/>
              </a:solidFill>
              <a:latin typeface="Garamond"/>
              <a:ea typeface="Garamond"/>
              <a:cs typeface="Garamond"/>
              <a:sym typeface="Garamond"/>
            </a:endParaRPr>
          </a:p>
          <a:p>
            <a:pPr marL="457200" lvl="0" indent="-298450" algn="l" rtl="0">
              <a:lnSpc>
                <a:spcPct val="115000"/>
              </a:lnSpc>
              <a:spcBef>
                <a:spcPts val="0"/>
              </a:spcBef>
              <a:spcAft>
                <a:spcPts val="0"/>
              </a:spcAft>
              <a:buClr>
                <a:schemeClr val="dk1"/>
              </a:buClr>
              <a:buSzPts val="1100"/>
              <a:buFont typeface="Garamond"/>
              <a:buChar char="●"/>
            </a:pPr>
            <a:r>
              <a:rPr lang="en" b="1" i="1" dirty="0">
                <a:solidFill>
                  <a:schemeClr val="dk1"/>
                </a:solidFill>
                <a:latin typeface="Garamond"/>
                <a:ea typeface="Garamond"/>
                <a:cs typeface="Garamond"/>
                <a:sym typeface="Garamond"/>
              </a:rPr>
              <a:t>Change Idea</a:t>
            </a:r>
            <a:r>
              <a:rPr lang="en" b="1" dirty="0">
                <a:solidFill>
                  <a:schemeClr val="dk1"/>
                </a:solidFill>
                <a:latin typeface="Garamond"/>
                <a:ea typeface="Garamond"/>
                <a:cs typeface="Garamond"/>
                <a:sym typeface="Garamond"/>
              </a:rPr>
              <a:t> (</a:t>
            </a:r>
            <a:r>
              <a:rPr lang="en" b="1" i="1" dirty="0">
                <a:solidFill>
                  <a:schemeClr val="dk1"/>
                </a:solidFill>
                <a:latin typeface="Garamond"/>
                <a:ea typeface="Garamond"/>
                <a:cs typeface="Garamond"/>
                <a:sym typeface="Garamond"/>
              </a:rPr>
              <a:t>the how</a:t>
            </a:r>
            <a:r>
              <a:rPr lang="en" b="1" dirty="0">
                <a:solidFill>
                  <a:schemeClr val="dk1"/>
                </a:solidFill>
                <a:latin typeface="Garamond"/>
                <a:ea typeface="Garamond"/>
                <a:cs typeface="Garamond"/>
                <a:sym typeface="Garamond"/>
              </a:rPr>
              <a:t>)</a:t>
            </a:r>
            <a:r>
              <a:rPr lang="en" dirty="0">
                <a:solidFill>
                  <a:schemeClr val="dk1"/>
                </a:solidFill>
                <a:latin typeface="Garamond"/>
                <a:ea typeface="Garamond"/>
                <a:cs typeface="Garamond"/>
                <a:sym typeface="Garamond"/>
              </a:rPr>
              <a:t> = what you can try and test/refine (i.e. </a:t>
            </a:r>
            <a:r>
              <a:rPr lang="en" i="1" dirty="0">
                <a:solidFill>
                  <a:schemeClr val="dk1"/>
                </a:solidFill>
                <a:latin typeface="Garamond"/>
                <a:ea typeface="Garamond"/>
                <a:cs typeface="Garamond"/>
                <a:sym typeface="Garamond"/>
              </a:rPr>
              <a:t>Families complete the FAFSA together at the monthly parent meeting)</a:t>
            </a:r>
            <a:endParaRPr i="1" dirty="0">
              <a:solidFill>
                <a:schemeClr val="dk1"/>
              </a:solidFill>
              <a:latin typeface="Garamond"/>
              <a:ea typeface="Garamond"/>
              <a:cs typeface="Garamond"/>
              <a:sym typeface="Garamond"/>
            </a:endParaRPr>
          </a:p>
          <a:p>
            <a:pPr marL="0" lvl="0" indent="0" algn="l" rtl="0">
              <a:lnSpc>
                <a:spcPct val="115000"/>
              </a:lnSpc>
              <a:spcBef>
                <a:spcPts val="0"/>
              </a:spcBef>
              <a:spcAft>
                <a:spcPts val="0"/>
              </a:spcAft>
              <a:buNone/>
            </a:pPr>
            <a:endParaRPr i="1" dirty="0">
              <a:solidFill>
                <a:schemeClr val="dk1"/>
              </a:solidFill>
              <a:latin typeface="Garamond"/>
              <a:ea typeface="Garamond"/>
              <a:cs typeface="Garamond"/>
              <a:sym typeface="Garamond"/>
            </a:endParaRPr>
          </a:p>
          <a:p>
            <a:pPr marL="0" lvl="0" indent="0" algn="l" rtl="0">
              <a:lnSpc>
                <a:spcPct val="115000"/>
              </a:lnSpc>
              <a:spcBef>
                <a:spcPts val="0"/>
              </a:spcBef>
              <a:spcAft>
                <a:spcPts val="0"/>
              </a:spcAft>
              <a:buNone/>
            </a:pPr>
            <a:r>
              <a:rPr lang="en" dirty="0">
                <a:solidFill>
                  <a:schemeClr val="dk1"/>
                </a:solidFill>
                <a:latin typeface="Garamond"/>
                <a:ea typeface="Garamond"/>
                <a:cs typeface="Garamond"/>
                <a:sym typeface="Garamond"/>
              </a:rPr>
              <a:t>Once you have identified your Drivers, Secondary Drivers and Change Ideas you can use arrows to link them together. Using the sentence in the left bottom corner can help identify chains of causation.</a:t>
            </a:r>
            <a:endParaRPr dirty="0">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40285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4"/>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No Logo">
  <p:cSld name="2_Title and Content No Logo">
    <p:spTree>
      <p:nvGrpSpPr>
        <p:cNvPr id="1" name="Shape 75"/>
        <p:cNvGrpSpPr/>
        <p:nvPr/>
      </p:nvGrpSpPr>
      <p:grpSpPr>
        <a:xfrm>
          <a:off x="0" y="0"/>
          <a:ext cx="0" cy="0"/>
          <a:chOff x="0" y="0"/>
          <a:chExt cx="0" cy="0"/>
        </a:xfrm>
      </p:grpSpPr>
      <p:sp>
        <p:nvSpPr>
          <p:cNvPr id="76" name="Google Shape;76;p20"/>
          <p:cNvSpPr/>
          <p:nvPr/>
        </p:nvSpPr>
        <p:spPr>
          <a:xfrm>
            <a:off x="0" y="0"/>
            <a:ext cx="9144000" cy="1085700"/>
          </a:xfrm>
          <a:prstGeom prst="rect">
            <a:avLst/>
          </a:prstGeom>
          <a:solidFill>
            <a:srgbClr val="1D4D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77" name="Google Shape;77;p20"/>
          <p:cNvPicPr preferRelativeResize="0"/>
          <p:nvPr/>
        </p:nvPicPr>
        <p:blipFill rotWithShape="1">
          <a:blip r:embed="rId2">
            <a:alphaModFix amt="5000"/>
          </a:blip>
          <a:srcRect l="3333" t="25411" r="2219" b="40710"/>
          <a:stretch/>
        </p:blipFill>
        <p:spPr>
          <a:xfrm rot="10800000">
            <a:off x="-32950" y="-22019"/>
            <a:ext cx="9189300" cy="1113300"/>
          </a:xfrm>
          <a:prstGeom prst="rect">
            <a:avLst/>
          </a:prstGeom>
          <a:noFill/>
          <a:ln>
            <a:noFill/>
          </a:ln>
        </p:spPr>
      </p:pic>
      <p:sp>
        <p:nvSpPr>
          <p:cNvPr id="78" name="Google Shape;78;p20"/>
          <p:cNvSpPr txBox="1">
            <a:spLocks noGrp="1"/>
          </p:cNvSpPr>
          <p:nvPr>
            <p:ph type="title"/>
          </p:nvPr>
        </p:nvSpPr>
        <p:spPr>
          <a:xfrm>
            <a:off x="457200" y="205978"/>
            <a:ext cx="8229600" cy="708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3600"/>
              <a:buFont typeface="Cabin"/>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9" name="Google Shape;79;p20"/>
          <p:cNvSpPr txBox="1">
            <a:spLocks noGrp="1"/>
          </p:cNvSpPr>
          <p:nvPr>
            <p:ph type="body" idx="1"/>
          </p:nvPr>
        </p:nvSpPr>
        <p:spPr>
          <a:xfrm>
            <a:off x="457200" y="1257299"/>
            <a:ext cx="8229600" cy="3257400"/>
          </a:xfrm>
          <a:prstGeom prst="rect">
            <a:avLst/>
          </a:prstGeom>
          <a:noFill/>
          <a:ln>
            <a:noFill/>
          </a:ln>
        </p:spPr>
        <p:txBody>
          <a:bodyPr spcFirstLastPara="1" wrap="square" lIns="91425" tIns="91425" rIns="91425" bIns="91425" anchor="t" anchorCtr="0">
            <a:noAutofit/>
          </a:bodyPr>
          <a:lstStyle>
            <a:lvl1pPr marL="457200" lvl="0" indent="-419100" rtl="0">
              <a:spcBef>
                <a:spcPts val="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88900" algn="l" rtl="0">
              <a:spcBef>
                <a:spcPts val="0"/>
              </a:spcBef>
              <a:spcAft>
                <a:spcPts val="0"/>
              </a:spcAft>
              <a:buNone/>
            </a:pPr>
            <a:endParaRPr/>
          </a:p>
          <a:p>
            <a:pPr marL="457200" lvl="1" indent="0" algn="l" rtl="0">
              <a:spcBef>
                <a:spcPts val="0"/>
              </a:spcBef>
              <a:spcAft>
                <a:spcPts val="0"/>
              </a:spcAft>
              <a:buFont typeface="Courier New"/>
              <a:buNone/>
            </a:pPr>
            <a:endParaRPr/>
          </a:p>
          <a:p>
            <a:pPr marL="914400" lvl="2" indent="0" algn="l" rtl="0">
              <a:spcBef>
                <a:spcPts val="0"/>
              </a:spcBef>
              <a:spcAft>
                <a:spcPts val="0"/>
              </a:spcAft>
              <a:buFont typeface="Noto Symbol"/>
              <a:buNone/>
            </a:pPr>
            <a:endParaRPr/>
          </a:p>
          <a:p>
            <a:pPr marL="1371600" lvl="3" indent="0" algn="l" rtl="0">
              <a:spcBef>
                <a:spcPts val="0"/>
              </a:spcBef>
              <a:spcAft>
                <a:spcPts val="0"/>
              </a:spcAft>
              <a:buNone/>
            </a:pPr>
            <a:endParaRPr/>
          </a:p>
          <a:p>
            <a:pPr marL="1828800" lvl="4" indent="0" algn="l" rtl="0">
              <a:spcBef>
                <a:spcPts val="0"/>
              </a:spcBef>
              <a:spcAft>
                <a:spcPts val="0"/>
              </a:spcAft>
              <a:buFont typeface="Courier New"/>
              <a:buNone/>
            </a:pPr>
            <a:endParaRPr/>
          </a:p>
          <a:p>
            <a:pPr marL="2286000" lvl="5" indent="0" algn="l" rtl="0">
              <a:spcBef>
                <a:spcPts val="0"/>
              </a:spcBef>
              <a:spcAft>
                <a:spcPts val="0"/>
              </a:spcAft>
              <a:buFont typeface="Noto Symbol"/>
              <a:buNone/>
            </a:pPr>
            <a:endParaRPr/>
          </a:p>
          <a:p>
            <a:pPr marL="2743200" lvl="6" indent="0" algn="l" rtl="0">
              <a:spcBef>
                <a:spcPts val="0"/>
              </a:spcBef>
              <a:spcAft>
                <a:spcPts val="0"/>
              </a:spcAft>
              <a:buNone/>
            </a:pPr>
            <a:endParaRPr/>
          </a:p>
          <a:p>
            <a:pPr marL="3200400" lvl="7" indent="0" algn="l" rtl="0">
              <a:spcBef>
                <a:spcPts val="0"/>
              </a:spcBef>
              <a:spcAft>
                <a:spcPts val="0"/>
              </a:spcAft>
              <a:buFont typeface="Courier New"/>
              <a:buNone/>
            </a:pPr>
            <a:endParaRPr/>
          </a:p>
          <a:p>
            <a:pPr marL="3657600" lvl="8" indent="0" algn="l" rtl="0">
              <a:spcBef>
                <a:spcPts val="0"/>
              </a:spcBef>
              <a:spcAft>
                <a:spcPts val="0"/>
              </a:spcAft>
              <a:buFont typeface="Noto Symbol"/>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708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3600"/>
              <a:buFont typeface="Cabin"/>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57299"/>
            <a:ext cx="8229600" cy="3257400"/>
          </a:xfrm>
          <a:prstGeom prst="rect">
            <a:avLst/>
          </a:prstGeom>
          <a:noFill/>
          <a:ln>
            <a:noFill/>
          </a:ln>
        </p:spPr>
        <p:txBody>
          <a:bodyPr spcFirstLastPara="1" wrap="square" lIns="91425" tIns="91425" rIns="91425" bIns="91425" anchor="t" anchorCtr="0">
            <a:noAutofit/>
          </a:bodyPr>
          <a:lstStyle>
            <a:lvl1pPr marL="457200" lvl="0" indent="-419100" rtl="0">
              <a:spcBef>
                <a:spcPts val="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4" name="Google Shape;84;p21"/>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889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88900" algn="l" rtl="0">
              <a:spcBef>
                <a:spcPts val="0"/>
              </a:spcBef>
              <a:spcAft>
                <a:spcPts val="0"/>
              </a:spcAft>
              <a:buNone/>
            </a:pPr>
            <a:endParaRPr/>
          </a:p>
          <a:p>
            <a:pPr marL="457200" lvl="1" indent="0" algn="l" rtl="0">
              <a:spcBef>
                <a:spcPts val="0"/>
              </a:spcBef>
              <a:spcAft>
                <a:spcPts val="0"/>
              </a:spcAft>
              <a:buFont typeface="Courier New"/>
              <a:buNone/>
            </a:pPr>
            <a:endParaRPr/>
          </a:p>
          <a:p>
            <a:pPr marL="914400" lvl="2" indent="0" algn="l" rtl="0">
              <a:spcBef>
                <a:spcPts val="0"/>
              </a:spcBef>
              <a:spcAft>
                <a:spcPts val="0"/>
              </a:spcAft>
              <a:buFont typeface="Noto Symbol"/>
              <a:buNone/>
            </a:pPr>
            <a:endParaRPr/>
          </a:p>
          <a:p>
            <a:pPr marL="1371600" lvl="3" indent="0" algn="l" rtl="0">
              <a:spcBef>
                <a:spcPts val="0"/>
              </a:spcBef>
              <a:spcAft>
                <a:spcPts val="0"/>
              </a:spcAft>
              <a:buNone/>
            </a:pPr>
            <a:endParaRPr/>
          </a:p>
          <a:p>
            <a:pPr marL="1828800" lvl="4" indent="0" algn="l" rtl="0">
              <a:spcBef>
                <a:spcPts val="0"/>
              </a:spcBef>
              <a:spcAft>
                <a:spcPts val="0"/>
              </a:spcAft>
              <a:buFont typeface="Courier New"/>
              <a:buNone/>
            </a:pPr>
            <a:endParaRPr/>
          </a:p>
          <a:p>
            <a:pPr marL="2286000" lvl="5" indent="0" algn="l" rtl="0">
              <a:spcBef>
                <a:spcPts val="0"/>
              </a:spcBef>
              <a:spcAft>
                <a:spcPts val="0"/>
              </a:spcAft>
              <a:buFont typeface="Noto Symbol"/>
              <a:buNone/>
            </a:pPr>
            <a:endParaRPr/>
          </a:p>
          <a:p>
            <a:pPr marL="2743200" lvl="6" indent="0" algn="l" rtl="0">
              <a:spcBef>
                <a:spcPts val="0"/>
              </a:spcBef>
              <a:spcAft>
                <a:spcPts val="0"/>
              </a:spcAft>
              <a:buNone/>
            </a:pPr>
            <a:endParaRPr/>
          </a:p>
          <a:p>
            <a:pPr marL="3200400" lvl="7" indent="0" algn="l" rtl="0">
              <a:spcBef>
                <a:spcPts val="0"/>
              </a:spcBef>
              <a:spcAft>
                <a:spcPts val="0"/>
              </a:spcAft>
              <a:buFont typeface="Courier New"/>
              <a:buNone/>
            </a:pPr>
            <a:endParaRPr/>
          </a:p>
          <a:p>
            <a:pPr marL="3657600" lvl="8" indent="0" algn="l" rtl="0">
              <a:spcBef>
                <a:spcPts val="0"/>
              </a:spcBef>
              <a:spcAft>
                <a:spcPts val="0"/>
              </a:spcAft>
              <a:buFont typeface="Noto Symbol"/>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hyperlink" Target="https://www.doe.mass.edu/ele/blueprint/plan/"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ementary and Secondary Education logo">
            <a:extLst>
              <a:ext uri="{FF2B5EF4-FFF2-40B4-BE49-F238E27FC236}">
                <a16:creationId xmlns:a16="http://schemas.microsoft.com/office/drawing/2014/main" id="{E615C0A0-B19D-4CC1-B330-3E188ED9A1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69" y="95259"/>
            <a:ext cx="734060" cy="356870"/>
          </a:xfrm>
          <a:prstGeom prst="rect">
            <a:avLst/>
          </a:prstGeom>
          <a:noFill/>
          <a:ln>
            <a:noFill/>
          </a:ln>
        </p:spPr>
      </p:pic>
      <p:pic>
        <p:nvPicPr>
          <p:cNvPr id="7" name="Picture 6" descr="TLC logo">
            <a:extLst>
              <a:ext uri="{FF2B5EF4-FFF2-40B4-BE49-F238E27FC236}">
                <a16:creationId xmlns:a16="http://schemas.microsoft.com/office/drawing/2014/main" id="{8935A15E-1FB9-481D-A938-C430951B1D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93880" y="87331"/>
            <a:ext cx="415290" cy="422275"/>
          </a:xfrm>
          <a:prstGeom prst="rect">
            <a:avLst/>
          </a:prstGeom>
          <a:noFill/>
        </p:spPr>
      </p:pic>
      <p:grpSp>
        <p:nvGrpSpPr>
          <p:cNvPr id="8" name="Group 7" descr="MA Blueprint logo">
            <a:extLst>
              <a:ext uri="{FF2B5EF4-FFF2-40B4-BE49-F238E27FC236}">
                <a16:creationId xmlns:a16="http://schemas.microsoft.com/office/drawing/2014/main" id="{95481994-AA6E-44E7-B01B-22894758D424}"/>
              </a:ext>
            </a:extLst>
          </p:cNvPr>
          <p:cNvGrpSpPr/>
          <p:nvPr/>
        </p:nvGrpSpPr>
        <p:grpSpPr>
          <a:xfrm>
            <a:off x="4403184" y="141359"/>
            <a:ext cx="803275" cy="498475"/>
            <a:chOff x="0" y="83820"/>
            <a:chExt cx="965200" cy="776605"/>
          </a:xfrm>
        </p:grpSpPr>
        <p:pic>
          <p:nvPicPr>
            <p:cNvPr id="9" name="Picture 8">
              <a:extLst>
                <a:ext uri="{FF2B5EF4-FFF2-40B4-BE49-F238E27FC236}">
                  <a16:creationId xmlns:a16="http://schemas.microsoft.com/office/drawing/2014/main" id="{81D7E12D-5510-4F6B-8242-72E0CCB0D8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925" t="34017" r="29327" b="42000"/>
            <a:stretch/>
          </p:blipFill>
          <p:spPr bwMode="auto">
            <a:xfrm>
              <a:off x="0" y="411480"/>
              <a:ext cx="965200" cy="448945"/>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D22577C-3DC8-45C8-9FBA-23BCF8EFC5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686" t="33611" r="56198" b="46873"/>
            <a:stretch/>
          </p:blipFill>
          <p:spPr bwMode="auto">
            <a:xfrm>
              <a:off x="220980" y="83820"/>
              <a:ext cx="525780" cy="365760"/>
            </a:xfrm>
            <a:prstGeom prst="rect">
              <a:avLst/>
            </a:prstGeom>
            <a:ln>
              <a:noFill/>
            </a:ln>
            <a:extLst>
              <a:ext uri="{53640926-AAD7-44D8-BBD7-CCE9431645EC}">
                <a14:shadowObscured xmlns:a14="http://schemas.microsoft.com/office/drawing/2010/main"/>
              </a:ext>
            </a:extLst>
          </p:spPr>
        </p:pic>
      </p:grpSp>
      <p:sp>
        <p:nvSpPr>
          <p:cNvPr id="11" name="Title 10">
            <a:extLst>
              <a:ext uri="{FF2B5EF4-FFF2-40B4-BE49-F238E27FC236}">
                <a16:creationId xmlns:a16="http://schemas.microsoft.com/office/drawing/2014/main" id="{6FDED50A-A5EC-4B05-B9B9-DC9E3BFE651C}"/>
              </a:ext>
            </a:extLst>
          </p:cNvPr>
          <p:cNvSpPr txBox="1">
            <a:spLocks noGrp="1"/>
          </p:cNvSpPr>
          <p:nvPr>
            <p:ph type="title" idx="4294967295"/>
          </p:nvPr>
        </p:nvSpPr>
        <p:spPr>
          <a:xfrm>
            <a:off x="1289863" y="618382"/>
            <a:ext cx="6920445"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accent1">
                    <a:lumMod val="50000"/>
                  </a:schemeClr>
                </a:solidFill>
                <a:effectLst/>
                <a:uLnTx/>
                <a:uFillTx/>
                <a:latin typeface="Lato Black" panose="020F0A02020204030203" pitchFamily="34" charset="0"/>
                <a:ea typeface="Arial"/>
                <a:cs typeface="Arial"/>
                <a:sym typeface="Arial"/>
              </a:rPr>
              <a:t>Blueprint Initial Implementation Tools and Resources: Driver Diagram Template</a:t>
            </a:r>
          </a:p>
        </p:txBody>
      </p:sp>
      <p:sp>
        <p:nvSpPr>
          <p:cNvPr id="12" name="Google Shape;150;gd20e2cc926_0_0">
            <a:extLst>
              <a:ext uri="{FF2B5EF4-FFF2-40B4-BE49-F238E27FC236}">
                <a16:creationId xmlns:a16="http://schemas.microsoft.com/office/drawing/2014/main" id="{C3BBADD8-5D7A-4E39-A1D5-0DE28C75C65D}"/>
              </a:ext>
            </a:extLst>
          </p:cNvPr>
          <p:cNvSpPr/>
          <p:nvPr/>
        </p:nvSpPr>
        <p:spPr>
          <a:xfrm>
            <a:off x="610127" y="1021792"/>
            <a:ext cx="7923745" cy="685161"/>
          </a:xfrm>
          <a:prstGeom prst="rect">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600"/>
              <a:buFont typeface="Arial"/>
              <a:buNone/>
            </a:pPr>
            <a:r>
              <a:rPr lang="en-US" sz="1150" u="none" strike="noStrike" cap="none" dirty="0">
                <a:solidFill>
                  <a:schemeClr val="tx1"/>
                </a:solidFill>
                <a:latin typeface="Lato" panose="020F0502020204030203" pitchFamily="34" charset="0"/>
                <a:ea typeface="Verdana"/>
                <a:cs typeface="Verdana"/>
                <a:sym typeface="Verdana"/>
              </a:rPr>
              <a:t>A driver diagram helps teams develop a shared goal for improvement, related drivers that need to be addressed, and specific change practices to implement to achieve </a:t>
            </a:r>
            <a:r>
              <a:rPr lang="en-US" sz="1150" dirty="0">
                <a:solidFill>
                  <a:schemeClr val="tx1"/>
                </a:solidFill>
                <a:latin typeface="Lato" panose="020F0502020204030203" pitchFamily="34" charset="0"/>
                <a:ea typeface="Verdana"/>
                <a:cs typeface="Verdana"/>
                <a:sym typeface="Verdana"/>
              </a:rPr>
              <a:t>the established goal. </a:t>
            </a:r>
          </a:p>
          <a:p>
            <a:pPr marL="0" marR="0" lvl="0" indent="0" rtl="0">
              <a:lnSpc>
                <a:spcPct val="100000"/>
              </a:lnSpc>
              <a:spcBef>
                <a:spcPts val="0"/>
              </a:spcBef>
              <a:spcAft>
                <a:spcPts val="0"/>
              </a:spcAft>
              <a:buClr>
                <a:srgbClr val="000000"/>
              </a:buClr>
              <a:buSzPts val="1600"/>
              <a:buFont typeface="Arial"/>
              <a:buNone/>
            </a:pPr>
            <a:endParaRPr lang="en-US" sz="500" dirty="0">
              <a:solidFill>
                <a:schemeClr val="tx1"/>
              </a:solidFill>
              <a:latin typeface="Lato" panose="020F0502020204030203" pitchFamily="34" charset="0"/>
              <a:ea typeface="Verdana"/>
              <a:cs typeface="Verdana"/>
              <a:sym typeface="Verdana"/>
            </a:endParaRPr>
          </a:p>
          <a:p>
            <a:pPr marL="0" marR="0" lvl="0" indent="0" rtl="0">
              <a:lnSpc>
                <a:spcPct val="100000"/>
              </a:lnSpc>
              <a:spcBef>
                <a:spcPts val="0"/>
              </a:spcBef>
              <a:spcAft>
                <a:spcPts val="0"/>
              </a:spcAft>
              <a:buClr>
                <a:srgbClr val="000000"/>
              </a:buClr>
              <a:buSzPts val="1600"/>
              <a:buFont typeface="Arial"/>
              <a:buNone/>
            </a:pPr>
            <a:r>
              <a:rPr lang="en-US" sz="1150" u="none" strike="noStrike" cap="none" dirty="0">
                <a:solidFill>
                  <a:schemeClr val="tx1"/>
                </a:solidFill>
                <a:latin typeface="Lato" panose="020F0502020204030203" pitchFamily="34" charset="0"/>
                <a:ea typeface="Verdana"/>
                <a:cs typeface="Verdana"/>
                <a:sym typeface="Verdana"/>
              </a:rPr>
              <a:t>This </a:t>
            </a:r>
            <a:r>
              <a:rPr lang="en-US" sz="1150" dirty="0">
                <a:solidFill>
                  <a:schemeClr val="tx1"/>
                </a:solidFill>
                <a:latin typeface="Lato" panose="020F0502020204030203" pitchFamily="34" charset="0"/>
                <a:ea typeface="Verdana"/>
                <a:cs typeface="Verdana"/>
                <a:sym typeface="Verdana"/>
              </a:rPr>
              <a:t>slide presents components of the driver diagram, and the next two slides provide editable blank templates educators can use. For an example of a completed driver diagram, visit the Blueprint </a:t>
            </a:r>
            <a:r>
              <a:rPr lang="en-US" sz="1150" dirty="0">
                <a:solidFill>
                  <a:schemeClr val="tx1"/>
                </a:solidFill>
                <a:latin typeface="Lato" panose="020F0502020204030203" pitchFamily="34" charset="0"/>
                <a:ea typeface="Verdana"/>
                <a:cs typeface="Verdana"/>
                <a:sym typeface="Verdana"/>
                <a:hlinkClick r:id="rId6"/>
              </a:rPr>
              <a:t>Planning and Professional Development </a:t>
            </a:r>
            <a:r>
              <a:rPr lang="en-US" sz="1150" dirty="0">
                <a:solidFill>
                  <a:schemeClr val="tx1"/>
                </a:solidFill>
                <a:latin typeface="Lato" panose="020F0502020204030203" pitchFamily="34" charset="0"/>
                <a:ea typeface="Verdana"/>
                <a:cs typeface="Verdana"/>
                <a:sym typeface="Verdana"/>
              </a:rPr>
              <a:t>page.</a:t>
            </a:r>
            <a:endParaRPr sz="1150" u="none" strike="noStrike" cap="none" dirty="0">
              <a:solidFill>
                <a:schemeClr val="tx1"/>
              </a:solidFill>
              <a:latin typeface="Lato" panose="020F0502020204030203" pitchFamily="34" charset="0"/>
              <a:ea typeface="Verdana"/>
              <a:cs typeface="Verdana"/>
              <a:sym typeface="Verdana"/>
            </a:endParaRPr>
          </a:p>
        </p:txBody>
      </p:sp>
      <p:pic>
        <p:nvPicPr>
          <p:cNvPr id="16" name="Picture 15" descr="DESE logo">
            <a:extLst>
              <a:ext uri="{FF2B5EF4-FFF2-40B4-BE49-F238E27FC236}">
                <a16:creationId xmlns:a16="http://schemas.microsoft.com/office/drawing/2014/main" id="{B44E8910-C379-44D4-A0CB-BBE5D6942B62}"/>
              </a:ext>
            </a:extLst>
          </p:cNvPr>
          <p:cNvPicPr>
            <a:picLocks noChangeAspect="1"/>
          </p:cNvPicPr>
          <p:nvPr/>
        </p:nvPicPr>
        <p:blipFill rotWithShape="1">
          <a:blip r:embed="rId7"/>
          <a:srcRect l="24518" t="28416" r="16963" b="10808"/>
          <a:stretch/>
        </p:blipFill>
        <p:spPr>
          <a:xfrm>
            <a:off x="1658618" y="1848234"/>
            <a:ext cx="5611681" cy="3153907"/>
          </a:xfrm>
          <a:prstGeom prst="rect">
            <a:avLst/>
          </a:prstGeom>
        </p:spPr>
      </p:pic>
    </p:spTree>
    <p:custDataLst>
      <p:tags r:id="rId1"/>
    </p:custDataLst>
    <p:extLst>
      <p:ext uri="{BB962C8B-B14F-4D97-AF65-F5344CB8AC3E}">
        <p14:creationId xmlns:p14="http://schemas.microsoft.com/office/powerpoint/2010/main" val="266489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22"/>
          <p:cNvSpPr txBox="1"/>
          <p:nvPr/>
        </p:nvSpPr>
        <p:spPr>
          <a:xfrm>
            <a:off x="668940" y="1770278"/>
            <a:ext cx="760500" cy="3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t>Aim/Goal</a:t>
            </a:r>
            <a:endParaRPr sz="1000" b="1" dirty="0"/>
          </a:p>
        </p:txBody>
      </p:sp>
      <p:sp>
        <p:nvSpPr>
          <p:cNvPr id="91" name="Google Shape;91;p22"/>
          <p:cNvSpPr txBox="1"/>
          <p:nvPr/>
        </p:nvSpPr>
        <p:spPr>
          <a:xfrm>
            <a:off x="2170677" y="298419"/>
            <a:ext cx="1283400" cy="3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t>Primary Drivers</a:t>
            </a:r>
            <a:endParaRPr sz="1000" b="1" dirty="0"/>
          </a:p>
        </p:txBody>
      </p:sp>
      <p:sp>
        <p:nvSpPr>
          <p:cNvPr id="92" name="Google Shape;92;p22"/>
          <p:cNvSpPr txBox="1"/>
          <p:nvPr/>
        </p:nvSpPr>
        <p:spPr>
          <a:xfrm>
            <a:off x="3884298" y="67190"/>
            <a:ext cx="1513800" cy="3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t>Secondary Drivers</a:t>
            </a:r>
            <a:endParaRPr sz="1000" b="1" dirty="0"/>
          </a:p>
        </p:txBody>
      </p:sp>
      <p:sp>
        <p:nvSpPr>
          <p:cNvPr id="93" name="Google Shape;93;p22"/>
          <p:cNvSpPr txBox="1"/>
          <p:nvPr/>
        </p:nvSpPr>
        <p:spPr>
          <a:xfrm>
            <a:off x="6156308" y="264121"/>
            <a:ext cx="12834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t>Change Practices</a:t>
            </a:r>
            <a:endParaRPr sz="1000" b="1" dirty="0"/>
          </a:p>
          <a:p>
            <a:pPr marL="0" lvl="0" indent="0" algn="l" rtl="0">
              <a:spcBef>
                <a:spcPts val="0"/>
              </a:spcBef>
              <a:spcAft>
                <a:spcPts val="0"/>
              </a:spcAft>
              <a:buNone/>
            </a:pPr>
            <a:endParaRPr sz="1000" dirty="0"/>
          </a:p>
        </p:txBody>
      </p:sp>
      <p:cxnSp>
        <p:nvCxnSpPr>
          <p:cNvPr id="142" name="Google Shape;119;p22">
            <a:extLst>
              <a:ext uri="{FF2B5EF4-FFF2-40B4-BE49-F238E27FC236}">
                <a16:creationId xmlns:a16="http://schemas.microsoft.com/office/drawing/2014/main" id="{A8A13476-D495-4D33-BC7F-FE01A136BE77}"/>
              </a:ext>
              <a:ext uri="{C183D7F6-B498-43B3-948B-1728B52AA6E4}">
                <adec:decorative xmlns:adec="http://schemas.microsoft.com/office/drawing/2017/decorative" val="1"/>
              </a:ext>
            </a:extLst>
          </p:cNvPr>
          <p:cNvCxnSpPr>
            <a:cxnSpLocks/>
            <a:stCxn id="128" idx="1"/>
            <a:endCxn id="101" idx="3"/>
          </p:cNvCxnSpPr>
          <p:nvPr/>
        </p:nvCxnSpPr>
        <p:spPr>
          <a:xfrm flipH="1" flipV="1">
            <a:off x="3435912" y="3696807"/>
            <a:ext cx="182511" cy="261319"/>
          </a:xfrm>
          <a:prstGeom prst="straightConnector1">
            <a:avLst/>
          </a:prstGeom>
          <a:noFill/>
          <a:ln w="9525" cap="flat" cmpd="sng">
            <a:solidFill>
              <a:schemeClr val="dk2"/>
            </a:solidFill>
            <a:prstDash val="solid"/>
            <a:round/>
            <a:headEnd type="none" w="med" len="med"/>
            <a:tailEnd type="triangle" w="med" len="med"/>
          </a:ln>
        </p:spPr>
      </p:cxnSp>
      <p:cxnSp>
        <p:nvCxnSpPr>
          <p:cNvPr id="145" name="Google Shape;119;p22">
            <a:extLst>
              <a:ext uri="{FF2B5EF4-FFF2-40B4-BE49-F238E27FC236}">
                <a16:creationId xmlns:a16="http://schemas.microsoft.com/office/drawing/2014/main" id="{C20934B7-FABF-4DEF-89C1-57D544DB6753}"/>
              </a:ext>
              <a:ext uri="{C183D7F6-B498-43B3-948B-1728B52AA6E4}">
                <adec:decorative xmlns:adec="http://schemas.microsoft.com/office/drawing/2017/decorative" val="1"/>
              </a:ext>
            </a:extLst>
          </p:cNvPr>
          <p:cNvCxnSpPr>
            <a:cxnSpLocks/>
            <a:stCxn id="127" idx="1"/>
            <a:endCxn id="101" idx="3"/>
          </p:cNvCxnSpPr>
          <p:nvPr/>
        </p:nvCxnSpPr>
        <p:spPr>
          <a:xfrm flipH="1" flipV="1">
            <a:off x="3435912" y="3696807"/>
            <a:ext cx="182510" cy="756123"/>
          </a:xfrm>
          <a:prstGeom prst="straightConnector1">
            <a:avLst/>
          </a:prstGeom>
          <a:noFill/>
          <a:ln w="9525" cap="flat" cmpd="sng">
            <a:solidFill>
              <a:schemeClr val="dk2"/>
            </a:solidFill>
            <a:prstDash val="solid"/>
            <a:round/>
            <a:headEnd type="none" w="med" len="med"/>
            <a:tailEnd type="triangle" w="med" len="med"/>
          </a:ln>
        </p:spPr>
      </p:cxnSp>
      <p:grpSp>
        <p:nvGrpSpPr>
          <p:cNvPr id="6" name="Group 5" descr="Diagram template">
            <a:extLst>
              <a:ext uri="{FF2B5EF4-FFF2-40B4-BE49-F238E27FC236}">
                <a16:creationId xmlns:a16="http://schemas.microsoft.com/office/drawing/2014/main" id="{16B2B90B-846F-4D3B-A863-DBAFF582865C}"/>
              </a:ext>
            </a:extLst>
          </p:cNvPr>
          <p:cNvGrpSpPr/>
          <p:nvPr/>
        </p:nvGrpSpPr>
        <p:grpSpPr>
          <a:xfrm>
            <a:off x="426462" y="398023"/>
            <a:ext cx="7362079" cy="4254771"/>
            <a:chOff x="426462" y="398023"/>
            <a:chExt cx="7362079" cy="4254771"/>
          </a:xfrm>
        </p:grpSpPr>
        <p:cxnSp>
          <p:nvCxnSpPr>
            <p:cNvPr id="139" name="Google Shape;119;p22">
              <a:extLst>
                <a:ext uri="{FF2B5EF4-FFF2-40B4-BE49-F238E27FC236}">
                  <a16:creationId xmlns:a16="http://schemas.microsoft.com/office/drawing/2014/main" id="{18BBB349-7F14-4354-A18C-6E1B75186B4E}"/>
                </a:ext>
              </a:extLst>
            </p:cNvPr>
            <p:cNvCxnSpPr>
              <a:cxnSpLocks/>
              <a:stCxn id="117" idx="1"/>
              <a:endCxn id="101" idx="3"/>
            </p:cNvCxnSpPr>
            <p:nvPr/>
          </p:nvCxnSpPr>
          <p:spPr>
            <a:xfrm flipH="1">
              <a:off x="3435912" y="3360575"/>
              <a:ext cx="182511" cy="336232"/>
            </a:xfrm>
            <a:prstGeom prst="straightConnector1">
              <a:avLst/>
            </a:prstGeom>
            <a:noFill/>
            <a:ln w="9525" cap="flat" cmpd="sng">
              <a:solidFill>
                <a:schemeClr val="dk2"/>
              </a:solidFill>
              <a:prstDash val="solid"/>
              <a:round/>
              <a:headEnd type="none" w="med" len="med"/>
              <a:tailEnd type="triangle" w="med" len="med"/>
            </a:ln>
          </p:spPr>
        </p:cxnSp>
        <p:grpSp>
          <p:nvGrpSpPr>
            <p:cNvPr id="5" name="Group 4">
              <a:extLst>
                <a:ext uri="{FF2B5EF4-FFF2-40B4-BE49-F238E27FC236}">
                  <a16:creationId xmlns:a16="http://schemas.microsoft.com/office/drawing/2014/main" id="{C4710CB2-C13A-4589-AA45-01A6E6FCA37B}"/>
                </a:ext>
              </a:extLst>
            </p:cNvPr>
            <p:cNvGrpSpPr/>
            <p:nvPr/>
          </p:nvGrpSpPr>
          <p:grpSpPr>
            <a:xfrm>
              <a:off x="426462" y="398023"/>
              <a:ext cx="7362079" cy="4254771"/>
              <a:chOff x="426462" y="398023"/>
              <a:chExt cx="7362079" cy="4254771"/>
            </a:xfrm>
          </p:grpSpPr>
          <p:cxnSp>
            <p:nvCxnSpPr>
              <p:cNvPr id="102" name="Google Shape;102;p22"/>
              <p:cNvCxnSpPr>
                <a:cxnSpLocks/>
                <a:stCxn id="98" idx="1"/>
                <a:endCxn id="89" idx="3"/>
              </p:cNvCxnSpPr>
              <p:nvPr/>
            </p:nvCxnSpPr>
            <p:spPr>
              <a:xfrm flipH="1">
                <a:off x="1709862" y="1122830"/>
                <a:ext cx="337750" cy="1491730"/>
              </a:xfrm>
              <a:prstGeom prst="straightConnector1">
                <a:avLst/>
              </a:prstGeom>
              <a:noFill/>
              <a:ln w="9525" cap="flat" cmpd="sng">
                <a:solidFill>
                  <a:srgbClr val="666666"/>
                </a:solidFill>
                <a:prstDash val="solid"/>
                <a:round/>
                <a:headEnd type="none" w="med" len="med"/>
                <a:tailEnd type="triangle" w="med" len="med"/>
              </a:ln>
            </p:spPr>
          </p:cxnSp>
          <p:cxnSp>
            <p:nvCxnSpPr>
              <p:cNvPr id="103" name="Google Shape;103;p22"/>
              <p:cNvCxnSpPr>
                <a:cxnSpLocks/>
                <a:stCxn id="101" idx="1"/>
                <a:endCxn id="89" idx="3"/>
              </p:cNvCxnSpPr>
              <p:nvPr/>
            </p:nvCxnSpPr>
            <p:spPr>
              <a:xfrm flipH="1" flipV="1">
                <a:off x="1709862" y="2614560"/>
                <a:ext cx="373849" cy="1082247"/>
              </a:xfrm>
              <a:prstGeom prst="straightConnector1">
                <a:avLst/>
              </a:prstGeom>
              <a:noFill/>
              <a:ln w="9525" cap="flat" cmpd="sng">
                <a:solidFill>
                  <a:schemeClr val="dk2"/>
                </a:solidFill>
                <a:prstDash val="solid"/>
                <a:round/>
                <a:headEnd type="none" w="med" len="med"/>
                <a:tailEnd type="triangle" w="med" len="med"/>
              </a:ln>
            </p:spPr>
          </p:cxnSp>
          <p:cxnSp>
            <p:nvCxnSpPr>
              <p:cNvPr id="114" name="Google Shape;114;p22"/>
              <p:cNvCxnSpPr>
                <a:cxnSpLocks/>
                <a:stCxn id="99" idx="1"/>
                <a:endCxn id="89" idx="3"/>
              </p:cNvCxnSpPr>
              <p:nvPr/>
            </p:nvCxnSpPr>
            <p:spPr>
              <a:xfrm flipH="1">
                <a:off x="1709862" y="2470654"/>
                <a:ext cx="333006" cy="143906"/>
              </a:xfrm>
              <a:prstGeom prst="straightConnector1">
                <a:avLst/>
              </a:prstGeom>
              <a:noFill/>
              <a:ln w="9525" cap="flat" cmpd="sng">
                <a:solidFill>
                  <a:schemeClr val="dk2"/>
                </a:solidFill>
                <a:prstDash val="solid"/>
                <a:round/>
                <a:headEnd type="none" w="med" len="med"/>
                <a:tailEnd type="triangle" w="med" len="med"/>
              </a:ln>
            </p:spPr>
          </p:cxnSp>
          <p:cxnSp>
            <p:nvCxnSpPr>
              <p:cNvPr id="115" name="Google Shape;115;p22"/>
              <p:cNvCxnSpPr>
                <a:cxnSpLocks/>
                <a:stCxn id="106" idx="1"/>
                <a:endCxn id="98" idx="3"/>
              </p:cNvCxnSpPr>
              <p:nvPr/>
            </p:nvCxnSpPr>
            <p:spPr>
              <a:xfrm flipH="1">
                <a:off x="3399762" y="634525"/>
                <a:ext cx="239120" cy="488305"/>
              </a:xfrm>
              <a:prstGeom prst="straightConnector1">
                <a:avLst/>
              </a:prstGeom>
              <a:noFill/>
              <a:ln w="9525" cap="flat" cmpd="sng">
                <a:solidFill>
                  <a:srgbClr val="666666"/>
                </a:solidFill>
                <a:prstDash val="solid"/>
                <a:round/>
                <a:headEnd type="none" w="med" len="med"/>
                <a:tailEnd type="triangle" w="med" len="med"/>
              </a:ln>
            </p:spPr>
          </p:cxnSp>
          <p:cxnSp>
            <p:nvCxnSpPr>
              <p:cNvPr id="118" name="Google Shape;118;p22"/>
              <p:cNvCxnSpPr>
                <a:cxnSpLocks/>
                <a:stCxn id="122" idx="1"/>
                <a:endCxn id="98" idx="3"/>
              </p:cNvCxnSpPr>
              <p:nvPr/>
            </p:nvCxnSpPr>
            <p:spPr>
              <a:xfrm flipH="1" flipV="1">
                <a:off x="3399762" y="1122830"/>
                <a:ext cx="236826" cy="26057"/>
              </a:xfrm>
              <a:prstGeom prst="straightConnector1">
                <a:avLst/>
              </a:prstGeom>
              <a:noFill/>
              <a:ln w="9525" cap="flat" cmpd="sng">
                <a:solidFill>
                  <a:srgbClr val="666666"/>
                </a:solidFill>
                <a:prstDash val="solid"/>
                <a:round/>
                <a:headEnd type="none" w="med" len="med"/>
                <a:tailEnd type="triangle" w="med" len="med"/>
              </a:ln>
            </p:spPr>
          </p:cxnSp>
          <p:cxnSp>
            <p:nvCxnSpPr>
              <p:cNvPr id="119" name="Google Shape;119;p22"/>
              <p:cNvCxnSpPr>
                <a:cxnSpLocks/>
                <a:stCxn id="126" idx="1"/>
                <a:endCxn id="99" idx="3"/>
              </p:cNvCxnSpPr>
              <p:nvPr/>
            </p:nvCxnSpPr>
            <p:spPr>
              <a:xfrm flipH="1" flipV="1">
                <a:off x="3407856" y="2470654"/>
                <a:ext cx="226564" cy="234130"/>
              </a:xfrm>
              <a:prstGeom prst="straightConnector1">
                <a:avLst/>
              </a:prstGeom>
              <a:noFill/>
              <a:ln w="9525" cap="flat" cmpd="sng">
                <a:solidFill>
                  <a:schemeClr val="dk2"/>
                </a:solidFill>
                <a:prstDash val="solid"/>
                <a:round/>
                <a:headEnd type="none" w="med" len="med"/>
                <a:tailEnd type="triangle" w="med" len="med"/>
              </a:ln>
            </p:spPr>
          </p:cxnSp>
          <p:cxnSp>
            <p:nvCxnSpPr>
              <p:cNvPr id="120" name="Google Shape;120;p22"/>
              <p:cNvCxnSpPr>
                <a:cxnSpLocks/>
                <a:stCxn id="125" idx="1"/>
                <a:endCxn id="99" idx="3"/>
              </p:cNvCxnSpPr>
              <p:nvPr/>
            </p:nvCxnSpPr>
            <p:spPr>
              <a:xfrm flipH="1">
                <a:off x="3407856" y="2207157"/>
                <a:ext cx="226564" cy="263497"/>
              </a:xfrm>
              <a:prstGeom prst="straightConnector1">
                <a:avLst/>
              </a:prstGeom>
              <a:noFill/>
              <a:ln w="9525" cap="flat" cmpd="sng">
                <a:solidFill>
                  <a:schemeClr val="dk2"/>
                </a:solidFill>
                <a:prstDash val="solid"/>
                <a:round/>
                <a:headEnd type="none" w="med" len="med"/>
                <a:tailEnd type="triangle" w="med" len="med"/>
              </a:ln>
            </p:spPr>
          </p:cxnSp>
          <p:cxnSp>
            <p:nvCxnSpPr>
              <p:cNvPr id="66" name="Google Shape;116;p22">
                <a:extLst>
                  <a:ext uri="{FF2B5EF4-FFF2-40B4-BE49-F238E27FC236}">
                    <a16:creationId xmlns:a16="http://schemas.microsoft.com/office/drawing/2014/main" id="{DA2EFA91-CAC1-4348-B6DC-54697195FDF2}"/>
                  </a:ext>
                </a:extLst>
              </p:cNvPr>
              <p:cNvCxnSpPr>
                <a:cxnSpLocks/>
                <a:stCxn id="124" idx="1"/>
                <a:endCxn id="98" idx="3"/>
              </p:cNvCxnSpPr>
              <p:nvPr/>
            </p:nvCxnSpPr>
            <p:spPr>
              <a:xfrm flipH="1" flipV="1">
                <a:off x="3399762" y="1122830"/>
                <a:ext cx="234658" cy="541301"/>
              </a:xfrm>
              <a:prstGeom prst="straightConnector1">
                <a:avLst/>
              </a:prstGeom>
              <a:noFill/>
              <a:ln w="9525" cap="flat" cmpd="sng">
                <a:solidFill>
                  <a:srgbClr val="666666"/>
                </a:solidFill>
                <a:prstDash val="solid"/>
                <a:round/>
                <a:headEnd type="none" w="med" len="med"/>
                <a:tailEnd type="triangle" w="med" len="med"/>
              </a:ln>
            </p:spPr>
          </p:cxnSp>
          <p:grpSp>
            <p:nvGrpSpPr>
              <p:cNvPr id="2" name="Group 1">
                <a:extLst>
                  <a:ext uri="{FF2B5EF4-FFF2-40B4-BE49-F238E27FC236}">
                    <a16:creationId xmlns:a16="http://schemas.microsoft.com/office/drawing/2014/main" id="{05B33FB2-2DFA-4DAD-A75E-AFC8A0612C84}"/>
                  </a:ext>
                </a:extLst>
              </p:cNvPr>
              <p:cNvGrpSpPr/>
              <p:nvPr/>
            </p:nvGrpSpPr>
            <p:grpSpPr>
              <a:xfrm>
                <a:off x="426462" y="398023"/>
                <a:ext cx="7362079" cy="4254771"/>
                <a:chOff x="426462" y="398023"/>
                <a:chExt cx="7362079" cy="4254771"/>
              </a:xfrm>
            </p:grpSpPr>
            <p:sp>
              <p:nvSpPr>
                <p:cNvPr id="89" name="Google Shape;89;p22"/>
                <p:cNvSpPr/>
                <p:nvPr/>
              </p:nvSpPr>
              <p:spPr>
                <a:xfrm>
                  <a:off x="426462" y="2082578"/>
                  <a:ext cx="1283400" cy="1063963"/>
                </a:xfrm>
                <a:prstGeom prst="rect">
                  <a:avLst/>
                </a:prstGeom>
                <a:solidFill>
                  <a:srgbClr val="D9EAD3"/>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dirty="0"/>
                </a:p>
              </p:txBody>
            </p:sp>
            <p:sp>
              <p:nvSpPr>
                <p:cNvPr id="95" name="Google Shape;95;p22"/>
                <p:cNvSpPr/>
                <p:nvPr/>
              </p:nvSpPr>
              <p:spPr>
                <a:xfrm>
                  <a:off x="5808241" y="591290"/>
                  <a:ext cx="1946100" cy="802927"/>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lang="en-US" sz="800" dirty="0"/>
                </a:p>
              </p:txBody>
            </p:sp>
            <p:sp>
              <p:nvSpPr>
                <p:cNvPr id="96" name="Google Shape;96;p22"/>
                <p:cNvSpPr/>
                <p:nvPr/>
              </p:nvSpPr>
              <p:spPr>
                <a:xfrm>
                  <a:off x="5808241" y="3386701"/>
                  <a:ext cx="1980300" cy="808449"/>
                </a:xfrm>
                <a:prstGeom prst="rect">
                  <a:avLst/>
                </a:prstGeom>
                <a:solidFill>
                  <a:srgbClr val="FFF2CC"/>
                </a:solid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lang="en-US" sz="800" dirty="0">
                    <a:solidFill>
                      <a:schemeClr val="dk1"/>
                    </a:solidFill>
                  </a:endParaRPr>
                </a:p>
              </p:txBody>
            </p:sp>
            <p:sp>
              <p:nvSpPr>
                <p:cNvPr id="98" name="Google Shape;98;p22"/>
                <p:cNvSpPr txBox="1"/>
                <p:nvPr/>
              </p:nvSpPr>
              <p:spPr>
                <a:xfrm>
                  <a:off x="2047612" y="636353"/>
                  <a:ext cx="1352150" cy="972953"/>
                </a:xfrm>
                <a:prstGeom prst="rect">
                  <a:avLst/>
                </a:prstGeom>
                <a:solidFill>
                  <a:srgbClr val="CFE2F3"/>
                </a:solidFill>
                <a:ln w="31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lang="en-US" sz="800" dirty="0"/>
                </a:p>
              </p:txBody>
            </p:sp>
            <p:sp>
              <p:nvSpPr>
                <p:cNvPr id="99" name="Google Shape;99;p22"/>
                <p:cNvSpPr txBox="1"/>
                <p:nvPr/>
              </p:nvSpPr>
              <p:spPr>
                <a:xfrm>
                  <a:off x="2042868" y="1829778"/>
                  <a:ext cx="1364988" cy="1281752"/>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sp>
              <p:nvSpPr>
                <p:cNvPr id="101" name="Google Shape;101;p22"/>
                <p:cNvSpPr txBox="1"/>
                <p:nvPr/>
              </p:nvSpPr>
              <p:spPr>
                <a:xfrm>
                  <a:off x="2083711" y="3416706"/>
                  <a:ext cx="1352201" cy="560201"/>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sp>
              <p:nvSpPr>
                <p:cNvPr id="106" name="Google Shape;106;p22"/>
                <p:cNvSpPr/>
                <p:nvPr/>
              </p:nvSpPr>
              <p:spPr>
                <a:xfrm>
                  <a:off x="3638882" y="398023"/>
                  <a:ext cx="1821292" cy="473003"/>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sp>
              <p:nvSpPr>
                <p:cNvPr id="108" name="Google Shape;108;p22"/>
                <p:cNvSpPr/>
                <p:nvPr/>
              </p:nvSpPr>
              <p:spPr>
                <a:xfrm>
                  <a:off x="5808241" y="1721386"/>
                  <a:ext cx="1946100" cy="1038726"/>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endParaRPr lang="en-US" sz="800" dirty="0"/>
                </a:p>
              </p:txBody>
            </p:sp>
            <p:sp>
              <p:nvSpPr>
                <p:cNvPr id="122" name="Google Shape;122;p22"/>
                <p:cNvSpPr/>
                <p:nvPr/>
              </p:nvSpPr>
              <p:spPr>
                <a:xfrm>
                  <a:off x="3636588" y="927731"/>
                  <a:ext cx="1823586" cy="442311"/>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lang="en-US" sz="800" dirty="0"/>
                </a:p>
              </p:txBody>
            </p:sp>
            <p:sp>
              <p:nvSpPr>
                <p:cNvPr id="124" name="Google Shape;124;p22"/>
                <p:cNvSpPr/>
                <p:nvPr/>
              </p:nvSpPr>
              <p:spPr>
                <a:xfrm>
                  <a:off x="3634420" y="1442975"/>
                  <a:ext cx="1825754" cy="442311"/>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sp>
              <p:nvSpPr>
                <p:cNvPr id="125" name="Google Shape;125;p22"/>
                <p:cNvSpPr/>
                <p:nvPr/>
              </p:nvSpPr>
              <p:spPr>
                <a:xfrm>
                  <a:off x="3634420" y="1970655"/>
                  <a:ext cx="1841751" cy="473003"/>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sp>
              <p:nvSpPr>
                <p:cNvPr id="126" name="Google Shape;126;p22"/>
                <p:cNvSpPr/>
                <p:nvPr/>
              </p:nvSpPr>
              <p:spPr>
                <a:xfrm>
                  <a:off x="3634420" y="2541726"/>
                  <a:ext cx="1841751" cy="326116"/>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sp>
              <p:nvSpPr>
                <p:cNvPr id="117" name="Google Shape;126;p22">
                  <a:extLst>
                    <a:ext uri="{FF2B5EF4-FFF2-40B4-BE49-F238E27FC236}">
                      <a16:creationId xmlns:a16="http://schemas.microsoft.com/office/drawing/2014/main" id="{11605DA6-81A1-45FC-B472-F92AB6AC4C73}"/>
                    </a:ext>
                  </a:extLst>
                </p:cNvPr>
                <p:cNvSpPr/>
                <p:nvPr/>
              </p:nvSpPr>
              <p:spPr>
                <a:xfrm>
                  <a:off x="3618423" y="3057963"/>
                  <a:ext cx="1841751" cy="605224"/>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sp>
              <p:nvSpPr>
                <p:cNvPr id="127" name="Google Shape;126;p22">
                  <a:extLst>
                    <a:ext uri="{FF2B5EF4-FFF2-40B4-BE49-F238E27FC236}">
                      <a16:creationId xmlns:a16="http://schemas.microsoft.com/office/drawing/2014/main" id="{38773A18-C4C9-491E-86A2-1106D2A7118D}"/>
                    </a:ext>
                  </a:extLst>
                </p:cNvPr>
                <p:cNvSpPr/>
                <p:nvPr/>
              </p:nvSpPr>
              <p:spPr>
                <a:xfrm>
                  <a:off x="3618422" y="4253065"/>
                  <a:ext cx="1841439" cy="399729"/>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sp>
              <p:nvSpPr>
                <p:cNvPr id="128" name="Google Shape;126;p22">
                  <a:extLst>
                    <a:ext uri="{FF2B5EF4-FFF2-40B4-BE49-F238E27FC236}">
                      <a16:creationId xmlns:a16="http://schemas.microsoft.com/office/drawing/2014/main" id="{C96EB6B1-70A8-45A3-B0E2-48A3A5C62A95}"/>
                    </a:ext>
                  </a:extLst>
                </p:cNvPr>
                <p:cNvSpPr/>
                <p:nvPr/>
              </p:nvSpPr>
              <p:spPr>
                <a:xfrm>
                  <a:off x="3618423" y="3729190"/>
                  <a:ext cx="1841440" cy="457872"/>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800" dirty="0"/>
                </a:p>
              </p:txBody>
            </p:sp>
          </p:grpSp>
          <p:cxnSp>
            <p:nvCxnSpPr>
              <p:cNvPr id="158" name="Google Shape;119;p22">
                <a:extLst>
                  <a:ext uri="{FF2B5EF4-FFF2-40B4-BE49-F238E27FC236}">
                    <a16:creationId xmlns:a16="http://schemas.microsoft.com/office/drawing/2014/main" id="{16BF9E54-4248-4449-9F88-A8040F1C7749}"/>
                  </a:ext>
                </a:extLst>
              </p:cNvPr>
              <p:cNvCxnSpPr>
                <a:cxnSpLocks/>
                <a:stCxn id="96" idx="1"/>
                <a:endCxn id="127" idx="3"/>
              </p:cNvCxnSpPr>
              <p:nvPr/>
            </p:nvCxnSpPr>
            <p:spPr>
              <a:xfrm flipH="1">
                <a:off x="5459861" y="3790926"/>
                <a:ext cx="348380" cy="662004"/>
              </a:xfrm>
              <a:prstGeom prst="straightConnector1">
                <a:avLst/>
              </a:prstGeom>
              <a:noFill/>
              <a:ln w="9525" cap="flat" cmpd="sng">
                <a:solidFill>
                  <a:schemeClr val="dk2"/>
                </a:solidFill>
                <a:prstDash val="solid"/>
                <a:round/>
                <a:headEnd type="none" w="med" len="med"/>
                <a:tailEnd type="triangle" w="med" len="med"/>
              </a:ln>
            </p:spPr>
          </p:cxnSp>
          <p:cxnSp>
            <p:nvCxnSpPr>
              <p:cNvPr id="159" name="Google Shape;119;p22">
                <a:extLst>
                  <a:ext uri="{FF2B5EF4-FFF2-40B4-BE49-F238E27FC236}">
                    <a16:creationId xmlns:a16="http://schemas.microsoft.com/office/drawing/2014/main" id="{FAC9853E-8C1B-4B4A-9A41-22B80C3AF093}"/>
                  </a:ext>
                </a:extLst>
              </p:cNvPr>
              <p:cNvCxnSpPr>
                <a:cxnSpLocks/>
                <a:stCxn id="96" idx="1"/>
                <a:endCxn id="128" idx="3"/>
              </p:cNvCxnSpPr>
              <p:nvPr/>
            </p:nvCxnSpPr>
            <p:spPr>
              <a:xfrm flipH="1">
                <a:off x="5459863" y="3790926"/>
                <a:ext cx="348378" cy="167200"/>
              </a:xfrm>
              <a:prstGeom prst="straightConnector1">
                <a:avLst/>
              </a:prstGeom>
              <a:noFill/>
              <a:ln w="9525" cap="flat" cmpd="sng">
                <a:solidFill>
                  <a:schemeClr val="dk2"/>
                </a:solidFill>
                <a:prstDash val="solid"/>
                <a:round/>
                <a:headEnd type="none" w="med" len="med"/>
                <a:tailEnd type="triangle" w="med" len="med"/>
              </a:ln>
            </p:spPr>
          </p:cxnSp>
          <p:cxnSp>
            <p:nvCxnSpPr>
              <p:cNvPr id="160" name="Google Shape;119;p22">
                <a:extLst>
                  <a:ext uri="{FF2B5EF4-FFF2-40B4-BE49-F238E27FC236}">
                    <a16:creationId xmlns:a16="http://schemas.microsoft.com/office/drawing/2014/main" id="{224BC11F-6DE1-47BB-AB92-1A3803A94F32}"/>
                  </a:ext>
                </a:extLst>
              </p:cNvPr>
              <p:cNvCxnSpPr>
                <a:cxnSpLocks/>
                <a:stCxn id="96" idx="1"/>
                <a:endCxn id="117" idx="3"/>
              </p:cNvCxnSpPr>
              <p:nvPr/>
            </p:nvCxnSpPr>
            <p:spPr>
              <a:xfrm flipH="1" flipV="1">
                <a:off x="5460174" y="3360575"/>
                <a:ext cx="348067" cy="430351"/>
              </a:xfrm>
              <a:prstGeom prst="straightConnector1">
                <a:avLst/>
              </a:prstGeom>
              <a:noFill/>
              <a:ln w="9525" cap="flat" cmpd="sng">
                <a:solidFill>
                  <a:schemeClr val="dk2"/>
                </a:solidFill>
                <a:prstDash val="solid"/>
                <a:round/>
                <a:headEnd type="none" w="med" len="med"/>
                <a:tailEnd type="triangle" w="med" len="med"/>
              </a:ln>
            </p:spPr>
          </p:cxnSp>
          <p:cxnSp>
            <p:nvCxnSpPr>
              <p:cNvPr id="170" name="Google Shape;120;p22">
                <a:extLst>
                  <a:ext uri="{FF2B5EF4-FFF2-40B4-BE49-F238E27FC236}">
                    <a16:creationId xmlns:a16="http://schemas.microsoft.com/office/drawing/2014/main" id="{8ABA88EC-1F0A-4BCA-85C2-32EE4454B239}"/>
                  </a:ext>
                </a:extLst>
              </p:cNvPr>
              <p:cNvCxnSpPr>
                <a:cxnSpLocks/>
                <a:stCxn id="108" idx="1"/>
                <a:endCxn id="126" idx="3"/>
              </p:cNvCxnSpPr>
              <p:nvPr/>
            </p:nvCxnSpPr>
            <p:spPr>
              <a:xfrm flipH="1">
                <a:off x="5476171" y="2240749"/>
                <a:ext cx="332070" cy="464035"/>
              </a:xfrm>
              <a:prstGeom prst="straightConnector1">
                <a:avLst/>
              </a:prstGeom>
              <a:noFill/>
              <a:ln w="9525" cap="flat" cmpd="sng">
                <a:solidFill>
                  <a:schemeClr val="dk2"/>
                </a:solidFill>
                <a:prstDash val="solid"/>
                <a:round/>
                <a:headEnd type="none" w="med" len="med"/>
                <a:tailEnd type="triangle" w="med" len="med"/>
              </a:ln>
            </p:spPr>
          </p:cxnSp>
          <p:cxnSp>
            <p:nvCxnSpPr>
              <p:cNvPr id="176" name="Google Shape;120;p22">
                <a:extLst>
                  <a:ext uri="{FF2B5EF4-FFF2-40B4-BE49-F238E27FC236}">
                    <a16:creationId xmlns:a16="http://schemas.microsoft.com/office/drawing/2014/main" id="{22082B42-8054-4076-8A23-624CC6E39122}"/>
                  </a:ext>
                </a:extLst>
              </p:cNvPr>
              <p:cNvCxnSpPr>
                <a:cxnSpLocks/>
                <a:stCxn id="95" idx="1"/>
                <a:endCxn id="106" idx="3"/>
              </p:cNvCxnSpPr>
              <p:nvPr/>
            </p:nvCxnSpPr>
            <p:spPr>
              <a:xfrm flipH="1" flipV="1">
                <a:off x="5460174" y="634525"/>
                <a:ext cx="348067" cy="358229"/>
              </a:xfrm>
              <a:prstGeom prst="straightConnector1">
                <a:avLst/>
              </a:prstGeom>
              <a:noFill/>
              <a:ln w="9525" cap="flat" cmpd="sng">
                <a:solidFill>
                  <a:schemeClr val="dk2"/>
                </a:solidFill>
                <a:prstDash val="solid"/>
                <a:round/>
                <a:headEnd type="none" w="med" len="med"/>
                <a:tailEnd type="triangle" w="med" len="med"/>
              </a:ln>
            </p:spPr>
          </p:cxnSp>
          <p:cxnSp>
            <p:nvCxnSpPr>
              <p:cNvPr id="177" name="Google Shape;120;p22">
                <a:extLst>
                  <a:ext uri="{FF2B5EF4-FFF2-40B4-BE49-F238E27FC236}">
                    <a16:creationId xmlns:a16="http://schemas.microsoft.com/office/drawing/2014/main" id="{6ECD250E-0640-4A00-91BB-0728B37075DF}"/>
                  </a:ext>
                </a:extLst>
              </p:cNvPr>
              <p:cNvCxnSpPr>
                <a:cxnSpLocks/>
                <a:stCxn id="95" idx="1"/>
                <a:endCxn id="122" idx="3"/>
              </p:cNvCxnSpPr>
              <p:nvPr/>
            </p:nvCxnSpPr>
            <p:spPr>
              <a:xfrm flipH="1">
                <a:off x="5460174" y="992754"/>
                <a:ext cx="348067" cy="156133"/>
              </a:xfrm>
              <a:prstGeom prst="straightConnector1">
                <a:avLst/>
              </a:prstGeom>
              <a:noFill/>
              <a:ln w="9525" cap="flat" cmpd="sng">
                <a:solidFill>
                  <a:schemeClr val="dk2"/>
                </a:solidFill>
                <a:prstDash val="solid"/>
                <a:round/>
                <a:headEnd type="none" w="med" len="med"/>
                <a:tailEnd type="triangle" w="med" len="med"/>
              </a:ln>
            </p:spPr>
          </p:cxnSp>
          <p:cxnSp>
            <p:nvCxnSpPr>
              <p:cNvPr id="178" name="Google Shape;120;p22">
                <a:extLst>
                  <a:ext uri="{FF2B5EF4-FFF2-40B4-BE49-F238E27FC236}">
                    <a16:creationId xmlns:a16="http://schemas.microsoft.com/office/drawing/2014/main" id="{FF37D477-2A98-45E7-9468-D1F45BFCA9F6}"/>
                  </a:ext>
                </a:extLst>
              </p:cNvPr>
              <p:cNvCxnSpPr>
                <a:cxnSpLocks/>
                <a:stCxn id="95" idx="1"/>
                <a:endCxn id="124" idx="3"/>
              </p:cNvCxnSpPr>
              <p:nvPr/>
            </p:nvCxnSpPr>
            <p:spPr>
              <a:xfrm flipH="1">
                <a:off x="5460174" y="992754"/>
                <a:ext cx="348067" cy="671377"/>
              </a:xfrm>
              <a:prstGeom prst="straightConnector1">
                <a:avLst/>
              </a:prstGeom>
              <a:noFill/>
              <a:ln w="9525" cap="flat" cmpd="sng">
                <a:solidFill>
                  <a:schemeClr val="dk2"/>
                </a:solidFill>
                <a:prstDash val="solid"/>
                <a:round/>
                <a:headEnd type="none" w="med" len="med"/>
                <a:tailEnd type="triangle" w="med" len="med"/>
              </a:ln>
            </p:spPr>
          </p:cxnSp>
          <p:cxnSp>
            <p:nvCxnSpPr>
              <p:cNvPr id="192" name="Google Shape;120;p22">
                <a:extLst>
                  <a:ext uri="{FF2B5EF4-FFF2-40B4-BE49-F238E27FC236}">
                    <a16:creationId xmlns:a16="http://schemas.microsoft.com/office/drawing/2014/main" id="{D02C084D-3F64-4E0F-BCE9-78110283A8E1}"/>
                  </a:ext>
                </a:extLst>
              </p:cNvPr>
              <p:cNvCxnSpPr>
                <a:cxnSpLocks/>
                <a:stCxn id="108" idx="1"/>
                <a:endCxn id="125" idx="3"/>
              </p:cNvCxnSpPr>
              <p:nvPr/>
            </p:nvCxnSpPr>
            <p:spPr>
              <a:xfrm flipH="1" flipV="1">
                <a:off x="5476171" y="2207157"/>
                <a:ext cx="332070" cy="33592"/>
              </a:xfrm>
              <a:prstGeom prst="straightConnector1">
                <a:avLst/>
              </a:prstGeom>
              <a:noFill/>
              <a:ln w="9525" cap="flat" cmpd="sng">
                <a:solidFill>
                  <a:schemeClr val="dk2"/>
                </a:solidFill>
                <a:prstDash val="solid"/>
                <a:round/>
                <a:headEnd type="none" w="med" len="med"/>
                <a:tailEnd type="triangle" w="med" len="med"/>
              </a:ln>
            </p:spPr>
          </p:cxnSp>
        </p:grpSp>
      </p:grpSp>
      <p:sp>
        <p:nvSpPr>
          <p:cNvPr id="3" name="TextBox 2">
            <a:extLst>
              <a:ext uri="{FF2B5EF4-FFF2-40B4-BE49-F238E27FC236}">
                <a16:creationId xmlns:a16="http://schemas.microsoft.com/office/drawing/2014/main" id="{EA7F3698-AA1F-4B65-9670-96A2CA9D8F80}"/>
              </a:ext>
            </a:extLst>
          </p:cNvPr>
          <p:cNvSpPr txBox="1"/>
          <p:nvPr/>
        </p:nvSpPr>
        <p:spPr>
          <a:xfrm>
            <a:off x="6448213" y="4452930"/>
            <a:ext cx="2512907" cy="553998"/>
          </a:xfrm>
          <a:prstGeom prst="rect">
            <a:avLst/>
          </a:prstGeom>
          <a:noFill/>
        </p:spPr>
        <p:txBody>
          <a:bodyPr wrap="square" rtlCol="0">
            <a:spAutoFit/>
          </a:bodyPr>
          <a:lstStyle/>
          <a:p>
            <a:r>
              <a:rPr lang="en-US" sz="1000" i="1" dirty="0">
                <a:latin typeface="Lato" panose="020F0502020204030203" pitchFamily="34" charset="0"/>
              </a:rPr>
              <a:t>Note: </a:t>
            </a:r>
            <a:r>
              <a:rPr lang="en-US" sz="1000" i="1" dirty="0" err="1">
                <a:latin typeface="Lato" panose="020F0502020204030203" pitchFamily="34" charset="0"/>
              </a:rPr>
              <a:t>Rerrange</a:t>
            </a:r>
            <a:r>
              <a:rPr lang="en-US" sz="1000" i="1" dirty="0">
                <a:latin typeface="Lato" panose="020F0502020204030203" pitchFamily="34" charset="0"/>
              </a:rPr>
              <a:t> arrows to show relationships between elements by clicking on them. Add arrows by clicking on Insert &gt; Shapes. </a:t>
            </a:r>
          </a:p>
        </p:txBody>
      </p:sp>
      <p:sp>
        <p:nvSpPr>
          <p:cNvPr id="4" name="Title 3">
            <a:extLst>
              <a:ext uri="{FF2B5EF4-FFF2-40B4-BE49-F238E27FC236}">
                <a16:creationId xmlns:a16="http://schemas.microsoft.com/office/drawing/2014/main" id="{B37ED760-18BE-413E-80D6-C77C81FA94EB}"/>
              </a:ext>
            </a:extLst>
          </p:cNvPr>
          <p:cNvSpPr txBox="1">
            <a:spLocks noGrp="1"/>
          </p:cNvSpPr>
          <p:nvPr>
            <p:ph type="title" idx="4294967295"/>
          </p:nvPr>
        </p:nvSpPr>
        <p:spPr>
          <a:xfrm>
            <a:off x="288464" y="264121"/>
            <a:ext cx="145199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ato Black" panose="020F0A02020204030203" pitchFamily="34" charset="0"/>
                <a:ea typeface="Arial"/>
                <a:cs typeface="Arial"/>
                <a:sym typeface="Arial"/>
              </a:rPr>
              <a:t>Driver Diagram Template 1</a:t>
            </a:r>
          </a:p>
        </p:txBody>
      </p:sp>
    </p:spTree>
    <p:custDataLst>
      <p:tags r:id="rId1"/>
    </p:custDataLst>
    <p:extLst>
      <p:ext uri="{BB962C8B-B14F-4D97-AF65-F5344CB8AC3E}">
        <p14:creationId xmlns:p14="http://schemas.microsoft.com/office/powerpoint/2010/main" val="632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59F1E5-191B-4703-BC13-CECD57E66D17}"/>
              </a:ext>
            </a:extLst>
          </p:cNvPr>
          <p:cNvSpPr txBox="1">
            <a:spLocks noGrp="1"/>
          </p:cNvSpPr>
          <p:nvPr>
            <p:ph type="title" idx="4294967295"/>
          </p:nvPr>
        </p:nvSpPr>
        <p:spPr>
          <a:xfrm>
            <a:off x="288464" y="264121"/>
            <a:ext cx="2596976"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Lato Black" panose="020F0A02020204030203" pitchFamily="34" charset="0"/>
                <a:ea typeface="Arial"/>
                <a:cs typeface="Arial"/>
                <a:sym typeface="Arial"/>
              </a:rPr>
              <a:t>Driver Diagram Template 2</a:t>
            </a:r>
          </a:p>
        </p:txBody>
      </p:sp>
      <p:graphicFrame>
        <p:nvGraphicFramePr>
          <p:cNvPr id="8" name="Table 7">
            <a:extLst>
              <a:ext uri="{FF2B5EF4-FFF2-40B4-BE49-F238E27FC236}">
                <a16:creationId xmlns:a16="http://schemas.microsoft.com/office/drawing/2014/main" id="{7B57291D-E710-4DB0-8F21-AD1FF1DA647E}"/>
              </a:ext>
            </a:extLst>
          </p:cNvPr>
          <p:cNvGraphicFramePr>
            <a:graphicFrameLocks noGrp="1"/>
          </p:cNvGraphicFramePr>
          <p:nvPr>
            <p:extLst>
              <p:ext uri="{D42A27DB-BD31-4B8C-83A1-F6EECF244321}">
                <p14:modId xmlns:p14="http://schemas.microsoft.com/office/powerpoint/2010/main" val="2226142252"/>
              </p:ext>
            </p:extLst>
          </p:nvPr>
        </p:nvGraphicFramePr>
        <p:xfrm>
          <a:off x="340571" y="717226"/>
          <a:ext cx="8462857" cy="3733800"/>
        </p:xfrm>
        <a:graphic>
          <a:graphicData uri="http://schemas.openxmlformats.org/drawingml/2006/table">
            <a:tbl>
              <a:tblPr firstRow="1" bandRow="1">
                <a:tableStyleId>{5940675A-B579-460E-94D1-54222C63F5DA}</a:tableStyleId>
              </a:tblPr>
              <a:tblGrid>
                <a:gridCol w="1405044">
                  <a:extLst>
                    <a:ext uri="{9D8B030D-6E8A-4147-A177-3AD203B41FA5}">
                      <a16:colId xmlns:a16="http://schemas.microsoft.com/office/drawing/2014/main" val="2397710054"/>
                    </a:ext>
                  </a:extLst>
                </a:gridCol>
                <a:gridCol w="2343573">
                  <a:extLst>
                    <a:ext uri="{9D8B030D-6E8A-4147-A177-3AD203B41FA5}">
                      <a16:colId xmlns:a16="http://schemas.microsoft.com/office/drawing/2014/main" val="3108684879"/>
                    </a:ext>
                  </a:extLst>
                </a:gridCol>
                <a:gridCol w="2634827">
                  <a:extLst>
                    <a:ext uri="{9D8B030D-6E8A-4147-A177-3AD203B41FA5}">
                      <a16:colId xmlns:a16="http://schemas.microsoft.com/office/drawing/2014/main" val="1958519787"/>
                    </a:ext>
                  </a:extLst>
                </a:gridCol>
                <a:gridCol w="2079413">
                  <a:extLst>
                    <a:ext uri="{9D8B030D-6E8A-4147-A177-3AD203B41FA5}">
                      <a16:colId xmlns:a16="http://schemas.microsoft.com/office/drawing/2014/main" val="2122434180"/>
                    </a:ext>
                  </a:extLst>
                </a:gridCol>
              </a:tblGrid>
              <a:tr h="0">
                <a:tc>
                  <a:txBody>
                    <a:bodyPr/>
                    <a:lstStyle/>
                    <a:p>
                      <a:pPr marL="0" marR="0" algn="ctr">
                        <a:spcBef>
                          <a:spcPts val="0"/>
                        </a:spcBef>
                        <a:spcAft>
                          <a:spcPts val="0"/>
                        </a:spcAft>
                      </a:pPr>
                      <a:r>
                        <a:rPr lang="en-US" sz="1100" b="1" dirty="0">
                          <a:effectLst/>
                        </a:rPr>
                        <a:t>Aim/Goal</a:t>
                      </a:r>
                      <a:endParaRPr lang="en-US" sz="1100" b="1" dirty="0">
                        <a:effectLst/>
                        <a:latin typeface="+mj-lt"/>
                        <a:ea typeface="Calibri" panose="020F0502020204030204" pitchFamily="34" charset="0"/>
                      </a:endParaRPr>
                    </a:p>
                  </a:txBody>
                  <a:tcPr marL="68580" marR="68580" marT="0" marB="0">
                    <a:solidFill>
                      <a:srgbClr val="D9EAD3"/>
                    </a:solidFill>
                  </a:tcPr>
                </a:tc>
                <a:tc>
                  <a:txBody>
                    <a:bodyPr/>
                    <a:lstStyle/>
                    <a:p>
                      <a:pPr marL="0" marR="0" algn="ctr">
                        <a:spcBef>
                          <a:spcPts val="0"/>
                        </a:spcBef>
                        <a:spcAft>
                          <a:spcPts val="0"/>
                        </a:spcAft>
                      </a:pPr>
                      <a:r>
                        <a:rPr lang="en-US" sz="1100" b="1" dirty="0">
                          <a:effectLst/>
                        </a:rPr>
                        <a:t>Primary Drivers</a:t>
                      </a:r>
                      <a:endParaRPr lang="en-US" sz="1100" b="1" dirty="0">
                        <a:effectLst/>
                        <a:latin typeface="+mj-lt"/>
                        <a:ea typeface="Calibri" panose="020F0502020204030204" pitchFamily="34" charset="0"/>
                      </a:endParaRPr>
                    </a:p>
                  </a:txBody>
                  <a:tcPr marL="68580" marR="68580" marT="0" marB="0">
                    <a:solidFill>
                      <a:srgbClr val="CFE2F3"/>
                    </a:solidFill>
                  </a:tcPr>
                </a:tc>
                <a:tc>
                  <a:txBody>
                    <a:bodyPr/>
                    <a:lstStyle/>
                    <a:p>
                      <a:pPr marL="0" marR="0" algn="ctr">
                        <a:spcBef>
                          <a:spcPts val="0"/>
                        </a:spcBef>
                        <a:spcAft>
                          <a:spcPts val="0"/>
                        </a:spcAft>
                      </a:pPr>
                      <a:r>
                        <a:rPr lang="en-US" sz="1100" b="1" dirty="0">
                          <a:effectLst/>
                        </a:rPr>
                        <a:t>Secondary Drivers</a:t>
                      </a:r>
                    </a:p>
                    <a:p>
                      <a:pPr marL="0" marR="0" algn="ctr">
                        <a:spcBef>
                          <a:spcPts val="0"/>
                        </a:spcBef>
                        <a:spcAft>
                          <a:spcPts val="0"/>
                        </a:spcAft>
                      </a:pPr>
                      <a:endParaRPr lang="en-US" sz="300" b="1" dirty="0">
                        <a:effectLst/>
                        <a:latin typeface="+mj-lt"/>
                        <a:ea typeface="Calibri" panose="020F0502020204030204" pitchFamily="34" charset="0"/>
                      </a:endParaRPr>
                    </a:p>
                  </a:txBody>
                  <a:tcPr marL="68580" marR="68580" marT="0" marB="0">
                    <a:solidFill>
                      <a:srgbClr val="F4CCCC"/>
                    </a:solidFill>
                  </a:tcPr>
                </a:tc>
                <a:tc>
                  <a:txBody>
                    <a:bodyPr/>
                    <a:lstStyle/>
                    <a:p>
                      <a:pPr marL="0" marR="0" algn="ctr">
                        <a:spcBef>
                          <a:spcPts val="0"/>
                        </a:spcBef>
                        <a:spcAft>
                          <a:spcPts val="0"/>
                        </a:spcAft>
                      </a:pPr>
                      <a:r>
                        <a:rPr lang="en-US" sz="1100" b="1" dirty="0">
                          <a:effectLst/>
                        </a:rPr>
                        <a:t>Change Ideas</a:t>
                      </a:r>
                      <a:endParaRPr lang="en-US" sz="1100" b="1" dirty="0">
                        <a:effectLst/>
                        <a:latin typeface="+mj-lt"/>
                        <a:ea typeface="Calibri" panose="020F0502020204030204" pitchFamily="34" charset="0"/>
                      </a:endParaRPr>
                    </a:p>
                  </a:txBody>
                  <a:tcPr marL="68580" marR="68580" marT="0" marB="0">
                    <a:solidFill>
                      <a:srgbClr val="FFF2CC"/>
                    </a:solidFill>
                  </a:tcPr>
                </a:tc>
                <a:extLst>
                  <a:ext uri="{0D108BD9-81ED-4DB2-BD59-A6C34878D82A}">
                    <a16:rowId xmlns:a16="http://schemas.microsoft.com/office/drawing/2014/main" val="2456046135"/>
                  </a:ext>
                </a:extLst>
              </a:tr>
              <a:tr h="191260">
                <a:tc rowSpan="7">
                  <a:txBody>
                    <a:bodyPr/>
                    <a:lstStyle/>
                    <a:p>
                      <a:pPr marL="0" marR="0">
                        <a:spcBef>
                          <a:spcPts val="0"/>
                        </a:spcBef>
                        <a:spcAft>
                          <a:spcPts val="0"/>
                        </a:spcAft>
                      </a:pPr>
                      <a:endParaRPr lang="en-US" sz="1100" dirty="0">
                        <a:solidFill>
                          <a:srgbClr val="000000"/>
                        </a:solidFill>
                        <a:effectLst/>
                        <a:latin typeface="Arial" panose="020B0604020202020204" pitchFamily="34" charset="0"/>
                        <a:ea typeface="Arial" panose="020B0604020202020204" pitchFamily="34" charset="0"/>
                      </a:endParaRPr>
                    </a:p>
                  </a:txBody>
                  <a:tcPr marL="68580" marR="68580" marT="0" marB="0">
                    <a:solidFill>
                      <a:srgbClr val="D9EAD3"/>
                    </a:solidFill>
                  </a:tcPr>
                </a:tc>
                <a:tc rowSpan="3">
                  <a:txBody>
                    <a:bodyPr/>
                    <a:lstStyle/>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txBody>
                  <a:tcPr marL="68580" marR="68580" marT="0" marB="0">
                    <a:solidFill>
                      <a:srgbClr val="CFE2F3"/>
                    </a:solidFill>
                  </a:tcPr>
                </a:tc>
                <a:tc>
                  <a:txBody>
                    <a:bodyPr/>
                    <a:lstStyle/>
                    <a:p>
                      <a:pPr marL="0" marR="0">
                        <a:spcBef>
                          <a:spcPts val="0"/>
                        </a:spcBef>
                        <a:spcAft>
                          <a:spcPts val="0"/>
                        </a:spcAft>
                      </a:pPr>
                      <a:r>
                        <a:rPr lang="en-US" sz="1100" dirty="0">
                          <a:effectLst/>
                        </a:rPr>
                        <a:t> </a:t>
                      </a:r>
                    </a:p>
                    <a:p>
                      <a:pPr marL="0" marR="0">
                        <a:spcBef>
                          <a:spcPts val="0"/>
                        </a:spcBef>
                        <a:spcAft>
                          <a:spcPts val="0"/>
                        </a:spcAft>
                      </a:pPr>
                      <a:endParaRPr lang="en-US" sz="1100" dirty="0">
                        <a:effectLst/>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4CCCC"/>
                    </a:solidFill>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solidFill>
                      <a:srgbClr val="FFF2CC"/>
                    </a:solidFill>
                  </a:tcPr>
                </a:tc>
                <a:extLst>
                  <a:ext uri="{0D108BD9-81ED-4DB2-BD59-A6C34878D82A}">
                    <a16:rowId xmlns:a16="http://schemas.microsoft.com/office/drawing/2014/main" val="247768615"/>
                  </a:ext>
                </a:extLst>
              </a:tr>
              <a:tr h="337026">
                <a:tc vMerge="1">
                  <a:txBody>
                    <a:bodyPr/>
                    <a:lstStyle/>
                    <a:p>
                      <a:endParaRPr lang="en-US"/>
                    </a:p>
                  </a:txBody>
                  <a:tcPr/>
                </a:tc>
                <a:tc vMerge="1">
                  <a:txBody>
                    <a:bodyPr/>
                    <a:lstStyle/>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4CCCC"/>
                    </a:solidFill>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solidFill>
                      <a:srgbClr val="FFF2CC"/>
                    </a:solidFill>
                  </a:tcPr>
                </a:tc>
                <a:extLst>
                  <a:ext uri="{0D108BD9-81ED-4DB2-BD59-A6C34878D82A}">
                    <a16:rowId xmlns:a16="http://schemas.microsoft.com/office/drawing/2014/main" val="1678817701"/>
                  </a:ext>
                </a:extLst>
              </a:tr>
              <a:tr h="0">
                <a:tc vMerge="1">
                  <a:txBody>
                    <a:bodyPr/>
                    <a:lstStyle/>
                    <a:p>
                      <a:endParaRPr lang="en-US"/>
                    </a:p>
                  </a:txBody>
                  <a:tcPr/>
                </a:tc>
                <a:tc vMerge="1">
                  <a:txBody>
                    <a:bodyPr/>
                    <a:lstStyle/>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 </a:t>
                      </a: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4CCCC"/>
                    </a:solidFill>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solidFill>
                      <a:srgbClr val="FFF2CC"/>
                    </a:solidFill>
                  </a:tcPr>
                </a:tc>
                <a:extLst>
                  <a:ext uri="{0D108BD9-81ED-4DB2-BD59-A6C34878D82A}">
                    <a16:rowId xmlns:a16="http://schemas.microsoft.com/office/drawing/2014/main" val="4018156664"/>
                  </a:ext>
                </a:extLst>
              </a:tr>
              <a:tr h="416070">
                <a:tc vMerge="1">
                  <a:txBody>
                    <a:bodyPr/>
                    <a:lstStyle/>
                    <a:p>
                      <a:endParaRPr lang="en-US"/>
                    </a:p>
                  </a:txBody>
                  <a:tcPr/>
                </a:tc>
                <a:tc rowSpan="2">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solidFill>
                      <a:srgbClr val="CFE2F3"/>
                    </a:solidFill>
                  </a:tcPr>
                </a:tc>
                <a:tc>
                  <a:txBody>
                    <a:bodyPr/>
                    <a:lstStyle/>
                    <a:p>
                      <a:pPr marL="0" marR="0">
                        <a:spcBef>
                          <a:spcPts val="0"/>
                        </a:spcBef>
                        <a:spcAft>
                          <a:spcPts val="0"/>
                        </a:spcAft>
                      </a:pPr>
                      <a:r>
                        <a:rPr lang="en-US" sz="1100" dirty="0">
                          <a:effectLst/>
                        </a:rPr>
                        <a:t> </a:t>
                      </a: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4CCCC"/>
                    </a:solidFill>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solidFill>
                      <a:srgbClr val="FFF2CC"/>
                    </a:solidFill>
                  </a:tcPr>
                </a:tc>
                <a:extLst>
                  <a:ext uri="{0D108BD9-81ED-4DB2-BD59-A6C34878D82A}">
                    <a16:rowId xmlns:a16="http://schemas.microsoft.com/office/drawing/2014/main" val="528923551"/>
                  </a:ext>
                </a:extLst>
              </a:tr>
              <a:tr h="41607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4CCCC"/>
                    </a:solidFill>
                  </a:tcPr>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FF2CC"/>
                    </a:solidFill>
                  </a:tcPr>
                </a:tc>
                <a:extLst>
                  <a:ext uri="{0D108BD9-81ED-4DB2-BD59-A6C34878D82A}">
                    <a16:rowId xmlns:a16="http://schemas.microsoft.com/office/drawing/2014/main" val="1001535667"/>
                  </a:ext>
                </a:extLst>
              </a:tr>
              <a:tr h="188571">
                <a:tc vMerge="1">
                  <a:txBody>
                    <a:bodyPr/>
                    <a:lstStyle/>
                    <a:p>
                      <a:endParaRPr lang="en-US"/>
                    </a:p>
                  </a:txBody>
                  <a:tcPr/>
                </a:tc>
                <a:tc rowSpan="2">
                  <a:txBody>
                    <a:bodyPr/>
                    <a:lstStyle/>
                    <a:p>
                      <a:pPr marL="0" marR="0">
                        <a:spcBef>
                          <a:spcPts val="0"/>
                        </a:spcBef>
                        <a:spcAft>
                          <a:spcPts val="0"/>
                        </a:spcAft>
                      </a:pPr>
                      <a:r>
                        <a:rPr lang="en-US" sz="1100" dirty="0">
                          <a:effectLst/>
                        </a:rPr>
                        <a:t> </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solidFill>
                      <a:srgbClr val="CFE2F3"/>
                    </a:solidFill>
                  </a:tcPr>
                </a:tc>
                <a:tc>
                  <a:txBody>
                    <a:bodyPr/>
                    <a:lstStyle/>
                    <a:p>
                      <a:pPr marL="0" marR="0">
                        <a:spcBef>
                          <a:spcPts val="0"/>
                        </a:spcBef>
                        <a:spcAft>
                          <a:spcPts val="0"/>
                        </a:spcAft>
                      </a:pPr>
                      <a:r>
                        <a:rPr lang="en-US" sz="1100" dirty="0">
                          <a:effectLst/>
                        </a:rPr>
                        <a:t> </a:t>
                      </a:r>
                      <a:endParaRPr lang="en-US" sz="1100" dirty="0">
                        <a:effectLst/>
                        <a:latin typeface="+mn-lt"/>
                        <a:ea typeface="+mn-ea"/>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4CCCC"/>
                    </a:solidFill>
                  </a:tcPr>
                </a:tc>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solidFill>
                      <a:srgbClr val="FFF2CC"/>
                    </a:solidFill>
                  </a:tcPr>
                </a:tc>
                <a:extLst>
                  <a:ext uri="{0D108BD9-81ED-4DB2-BD59-A6C34878D82A}">
                    <a16:rowId xmlns:a16="http://schemas.microsoft.com/office/drawing/2014/main" val="3761481405"/>
                  </a:ext>
                </a:extLst>
              </a:tr>
              <a:tr h="188571">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4CCCC"/>
                    </a:solidFill>
                  </a:tcPr>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solidFill>
                      <a:srgbClr val="FFF2CC"/>
                    </a:solidFill>
                  </a:tcPr>
                </a:tc>
                <a:extLst>
                  <a:ext uri="{0D108BD9-81ED-4DB2-BD59-A6C34878D82A}">
                    <a16:rowId xmlns:a16="http://schemas.microsoft.com/office/drawing/2014/main" val="1442292225"/>
                  </a:ext>
                </a:extLst>
              </a:tr>
            </a:tbl>
          </a:graphicData>
        </a:graphic>
      </p:graphicFrame>
      <p:sp>
        <p:nvSpPr>
          <p:cNvPr id="14" name="TextBox 13">
            <a:extLst>
              <a:ext uri="{FF2B5EF4-FFF2-40B4-BE49-F238E27FC236}">
                <a16:creationId xmlns:a16="http://schemas.microsoft.com/office/drawing/2014/main" id="{B4D92EC6-F1E3-4AE1-B375-21A9B94B6B8A}"/>
              </a:ext>
            </a:extLst>
          </p:cNvPr>
          <p:cNvSpPr txBox="1"/>
          <p:nvPr/>
        </p:nvSpPr>
        <p:spPr>
          <a:xfrm>
            <a:off x="6712857" y="4596354"/>
            <a:ext cx="2308285" cy="246221"/>
          </a:xfrm>
          <a:prstGeom prst="rect">
            <a:avLst/>
          </a:prstGeom>
          <a:noFill/>
        </p:spPr>
        <p:txBody>
          <a:bodyPr wrap="square" rtlCol="0">
            <a:spAutoFit/>
          </a:bodyPr>
          <a:lstStyle/>
          <a:p>
            <a:r>
              <a:rPr lang="en-US" sz="1000" i="1" dirty="0">
                <a:latin typeface="Lato" panose="020F0502020204030203" pitchFamily="34" charset="0"/>
              </a:rPr>
              <a:t>Note: Add and/or merge rows as needed</a:t>
            </a:r>
          </a:p>
        </p:txBody>
      </p:sp>
    </p:spTree>
    <p:custDataLst>
      <p:tags r:id="rId1"/>
    </p:custDataLst>
    <p:extLst>
      <p:ext uri="{BB962C8B-B14F-4D97-AF65-F5344CB8AC3E}">
        <p14:creationId xmlns:p14="http://schemas.microsoft.com/office/powerpoint/2010/main" val="1533130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TotalTime>
  <Words>306</Words>
  <Application>Microsoft Office PowerPoint</Application>
  <PresentationFormat>On-screen Show (16:9)</PresentationFormat>
  <Paragraphs>44</Paragraphs>
  <Slides>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Noto Symbol</vt:lpstr>
      <vt:lpstr>Calibri</vt:lpstr>
      <vt:lpstr>Lato</vt:lpstr>
      <vt:lpstr>Courier New</vt:lpstr>
      <vt:lpstr>Lato Black</vt:lpstr>
      <vt:lpstr>Cabin</vt:lpstr>
      <vt:lpstr>Garamond</vt:lpstr>
      <vt:lpstr>Simple Light</vt:lpstr>
      <vt:lpstr>Blueprint Initial Implementation Tools and Resources: Driver Diagram Template</vt:lpstr>
      <vt:lpstr>Driver Diagram Template 1</vt:lpstr>
      <vt:lpstr>Driver Diagram Template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Diagram Template</dc:title>
  <dc:creator>DESE</dc:creator>
  <cp:lastModifiedBy>Zou, Dong (EOE)</cp:lastModifiedBy>
  <cp:revision>31</cp:revision>
  <dcterms:modified xsi:type="dcterms:W3CDTF">2022-01-18T19:27:24Z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18 2022</vt:lpwstr>
  </property>
</Properties>
</file>