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329" r:id="rId6"/>
    <p:sldId id="261" r:id="rId7"/>
    <p:sldId id="351" r:id="rId8"/>
    <p:sldId id="263" r:id="rId9"/>
    <p:sldId id="354" r:id="rId10"/>
    <p:sldId id="353" r:id="rId11"/>
    <p:sldId id="367" r:id="rId12"/>
    <p:sldId id="340" r:id="rId13"/>
    <p:sldId id="368" r:id="rId14"/>
    <p:sldId id="372" r:id="rId15"/>
    <p:sldId id="352" r:id="rId16"/>
    <p:sldId id="363" r:id="rId17"/>
    <p:sldId id="364" r:id="rId18"/>
    <p:sldId id="365" r:id="rId19"/>
    <p:sldId id="366" r:id="rId20"/>
    <p:sldId id="348" r:id="rId21"/>
    <p:sldId id="369" r:id="rId22"/>
    <p:sldId id="331" r:id="rId23"/>
    <p:sldId id="370" r:id="rId24"/>
    <p:sldId id="371" r:id="rId25"/>
    <p:sldId id="341"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477785-1139-1DB2-87FE-14B0A939CA78}" name="Gantzer, Jacqulyn (DESE)" initials="GJ(" userId="S::jacqulyn.m.gantzer@mass.gov::81b9826a-2338-44cc-a8f8-0780396a776a" providerId="AD"/>
  <p188:author id="{C8DAC3A5-77A8-2AC7-C7E0-17DFE3AAB265}" name="Cote, Andrea (DESE)" initials="CA(" userId="S::Andrea.J.Cote@mass.gov::2daef489-b5e8-4fe6-8a49-16de58dc3def" providerId="AD"/>
  <p188:author id="{3F53B4DF-8796-BEAE-8D30-579624BCC97E}" name="Pham, Susan (DESE)" initials="P(" userId="S::susan.pham@mass.gov::00a974b7-c5c9-4ee1-b2bc-41256aa21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79"/>
    <a:srgbClr val="EFBD4C"/>
    <a:srgbClr val="FBE5D6"/>
    <a:srgbClr val="4472C4"/>
    <a:srgbClr val="FFC000"/>
    <a:srgbClr val="4948B6"/>
    <a:srgbClr val="3647B6"/>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AFE92-4CC5-4148-BF34-9B43717122D3}" v="4" dt="2022-11-14T16:21:05.703"/>
    <p1510:client id="{DDEB9CA3-DE73-9E5F-A709-44A035088DFF}" v="3" dt="2022-11-14T16:21:25.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29" d="100"/>
          <a:sy n="29" d="100"/>
        </p:scale>
        <p:origin x="66" y="786"/>
      </p:cViewPr>
      <p:guideLst/>
    </p:cSldViewPr>
  </p:slideViewPr>
  <p:outlineViewPr>
    <p:cViewPr>
      <p:scale>
        <a:sx n="33" d="100"/>
        <a:sy n="33" d="100"/>
      </p:scale>
      <p:origin x="0" y="-4170"/>
    </p:cViewPr>
  </p:outlin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SY19-20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C19-F84D-9A96-0BCFA0CBEDF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6C19-F84D-9A96-0BCFA0CBEDFB}"/>
              </c:ext>
            </c:extLst>
          </c:dPt>
          <c:dLbls>
            <c:dLbl>
              <c:idx val="0"/>
              <c:layout>
                <c:manualLayout>
                  <c:x val="-0.23546087830348514"/>
                  <c:y val="-0.2153147924359718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19-F84D-9A96-0BCFA0CBEDFB}"/>
                </c:ext>
              </c:extLst>
            </c:dLbl>
            <c:dLbl>
              <c:idx val="1"/>
              <c:layout>
                <c:manualLayout>
                  <c:x val="0.24336560159400802"/>
                  <c:y val="-0.1989500736897237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19-F84D-9A96-0BCFA0CBEDF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Had Access</c:v>
                </c:pt>
                <c:pt idx="1">
                  <c:v>Didn't Have Access</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0-6C19-F84D-9A96-0BCFA0CBEDF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SY20-21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24-1A46-8EEF-6CD70BC74B5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524-1A46-8EEF-6CD70BC74B5B}"/>
              </c:ext>
            </c:extLst>
          </c:dPt>
          <c:dLbls>
            <c:dLbl>
              <c:idx val="1"/>
              <c:layout>
                <c:manualLayout>
                  <c:x val="3.406310675934646E-3"/>
                  <c:y val="0"/>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4-1A46-8EEF-6CD70BC74B5B}"/>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Had Access</c:v>
                </c:pt>
                <c:pt idx="1">
                  <c:v>Didn't Have Access</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4-2524-1A46-8EEF-6CD70BC74B5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a:t>Tools Accessed/Month</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Tools/Month</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SY17-18</c:v>
                </c:pt>
                <c:pt idx="1">
                  <c:v>SY18-19</c:v>
                </c:pt>
                <c:pt idx="2">
                  <c:v>SY19-20</c:v>
                </c:pt>
                <c:pt idx="3">
                  <c:v>SY20-21</c:v>
                </c:pt>
                <c:pt idx="4">
                  <c:v>SY21-22</c:v>
                </c:pt>
              </c:strCache>
            </c:strRef>
          </c:cat>
          <c:val>
            <c:numRef>
              <c:f>Sheet1!$B$2:$F$2</c:f>
              <c:numCache>
                <c:formatCode>General</c:formatCode>
                <c:ptCount val="5"/>
                <c:pt idx="0">
                  <c:v>548</c:v>
                </c:pt>
                <c:pt idx="1">
                  <c:v>703</c:v>
                </c:pt>
                <c:pt idx="2">
                  <c:v>1055</c:v>
                </c:pt>
                <c:pt idx="3">
                  <c:v>1449</c:v>
                </c:pt>
                <c:pt idx="4">
                  <c:v>1403</c:v>
                </c:pt>
              </c:numCache>
            </c:numRef>
          </c:val>
          <c:smooth val="0"/>
          <c:extLst>
            <c:ext xmlns:c16="http://schemas.microsoft.com/office/drawing/2014/chart" uri="{C3380CC4-5D6E-409C-BE32-E72D297353CC}">
              <c16:uniqueId val="{00000000-CDAF-524E-9DF9-71E15F71D100}"/>
            </c:ext>
          </c:extLst>
        </c:ser>
        <c:dLbls>
          <c:dLblPos val="t"/>
          <c:showLegendKey val="0"/>
          <c:showVal val="1"/>
          <c:showCatName val="0"/>
          <c:showSerName val="0"/>
          <c:showPercent val="0"/>
          <c:showBubbleSize val="0"/>
        </c:dLbls>
        <c:smooth val="0"/>
        <c:axId val="589022976"/>
        <c:axId val="589024624"/>
      </c:lineChart>
      <c:catAx>
        <c:axId val="58902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89024624"/>
        <c:crosses val="autoZero"/>
        <c:auto val="1"/>
        <c:lblAlgn val="ctr"/>
        <c:lblOffset val="100"/>
        <c:noMultiLvlLbl val="0"/>
      </c:catAx>
      <c:valAx>
        <c:axId val="5890246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8902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DF3FE-5B85-4981-8427-C962826E4FEB}"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EBDB9E39-3AE7-4B19-8AA9-7DBBF4B53567}">
      <dgm:prSet custT="1"/>
      <dgm:spPr/>
      <dgm:t>
        <a:bodyPr/>
        <a:lstStyle/>
        <a:p>
          <a:r>
            <a:rPr lang="en-US" sz="4000" dirty="0">
              <a:latin typeface="Arial" panose="020B0604020202020204" pitchFamily="34" charset="0"/>
              <a:cs typeface="Arial" panose="020B0604020202020204" pitchFamily="34" charset="0"/>
            </a:rPr>
            <a:t>Technology in Schools</a:t>
          </a:r>
        </a:p>
      </dgm:t>
    </dgm:pt>
    <dgm:pt modelId="{7CE6854A-8C72-40D6-8E68-81A016F8736E}" type="parTrans" cxnId="{F997B9C9-F293-447D-9655-51BD5A4B1BAF}">
      <dgm:prSet/>
      <dgm:spPr/>
      <dgm:t>
        <a:bodyPr/>
        <a:lstStyle/>
        <a:p>
          <a:endParaRPr lang="en-US" sz="4000">
            <a:latin typeface="Arial" panose="020B0604020202020204" pitchFamily="34" charset="0"/>
            <a:cs typeface="Arial" panose="020B0604020202020204" pitchFamily="34" charset="0"/>
          </a:endParaRPr>
        </a:p>
      </dgm:t>
    </dgm:pt>
    <dgm:pt modelId="{87D61F28-DCF5-48B6-B3E8-748B04029AAD}" type="sibTrans" cxnId="{F997B9C9-F293-447D-9655-51BD5A4B1BAF}">
      <dgm:prSet/>
      <dgm:spPr/>
      <dgm:t>
        <a:bodyPr/>
        <a:lstStyle/>
        <a:p>
          <a:endParaRPr lang="en-US" sz="4000">
            <a:latin typeface="Arial" panose="020B0604020202020204" pitchFamily="34" charset="0"/>
            <a:cs typeface="Arial" panose="020B0604020202020204" pitchFamily="34" charset="0"/>
          </a:endParaRPr>
        </a:p>
      </dgm:t>
    </dgm:pt>
    <dgm:pt modelId="{E351DAAB-2FC4-4B42-B6D3-1F93FB472105}">
      <dgm:prSet custT="1"/>
      <dgm:spPr/>
      <dgm:t>
        <a:bodyPr/>
        <a:lstStyle/>
        <a:p>
          <a:r>
            <a:rPr lang="en-US" sz="4000" dirty="0">
              <a:latin typeface="Arial" panose="020B0604020202020204" pitchFamily="34" charset="0"/>
              <a:cs typeface="Arial" panose="020B0604020202020204" pitchFamily="34" charset="0"/>
            </a:rPr>
            <a:t>Aligning to District Priorities</a:t>
          </a:r>
        </a:p>
      </dgm:t>
    </dgm:pt>
    <dgm:pt modelId="{D390A2C4-4636-48EB-9930-4BAD0D28B85E}" type="parTrans" cxnId="{D69C83C0-A686-43D7-8BBB-12DEB1CB6A36}">
      <dgm:prSet/>
      <dgm:spPr/>
      <dgm:t>
        <a:bodyPr/>
        <a:lstStyle/>
        <a:p>
          <a:endParaRPr lang="en-US" sz="4000">
            <a:latin typeface="Arial" panose="020B0604020202020204" pitchFamily="34" charset="0"/>
            <a:cs typeface="Arial" panose="020B0604020202020204" pitchFamily="34" charset="0"/>
          </a:endParaRPr>
        </a:p>
      </dgm:t>
    </dgm:pt>
    <dgm:pt modelId="{44E8C26B-3024-4B30-99A5-2A7F1E41937C}" type="sibTrans" cxnId="{D69C83C0-A686-43D7-8BBB-12DEB1CB6A36}">
      <dgm:prSet/>
      <dgm:spPr/>
      <dgm:t>
        <a:bodyPr/>
        <a:lstStyle/>
        <a:p>
          <a:endParaRPr lang="en-US" sz="4000">
            <a:latin typeface="Arial" panose="020B0604020202020204" pitchFamily="34" charset="0"/>
            <a:cs typeface="Arial" panose="020B0604020202020204" pitchFamily="34" charset="0"/>
          </a:endParaRPr>
        </a:p>
      </dgm:t>
    </dgm:pt>
    <dgm:pt modelId="{722C6251-96E9-4CEE-9E97-9B67F6D7D5F8}">
      <dgm:prSet custT="1"/>
      <dgm:spPr/>
      <dgm:t>
        <a:bodyPr/>
        <a:lstStyle/>
        <a:p>
          <a:r>
            <a:rPr lang="en-US" sz="4000">
              <a:latin typeface="Arial" panose="020B0604020202020204" pitchFamily="34" charset="0"/>
              <a:cs typeface="Arial" panose="020B0604020202020204" pitchFamily="34" charset="0"/>
            </a:rPr>
            <a:t>Technology in Titles I-IV</a:t>
          </a:r>
        </a:p>
      </dgm:t>
    </dgm:pt>
    <dgm:pt modelId="{B9322857-49B3-44FD-83AA-3BD040F72172}" type="parTrans" cxnId="{841F892F-6513-43C9-A010-B1F16223F4FF}">
      <dgm:prSet/>
      <dgm:spPr/>
      <dgm:t>
        <a:bodyPr/>
        <a:lstStyle/>
        <a:p>
          <a:endParaRPr lang="en-US" sz="4000">
            <a:latin typeface="Arial" panose="020B0604020202020204" pitchFamily="34" charset="0"/>
            <a:cs typeface="Arial" panose="020B0604020202020204" pitchFamily="34" charset="0"/>
          </a:endParaRPr>
        </a:p>
      </dgm:t>
    </dgm:pt>
    <dgm:pt modelId="{06CC2C97-B2B8-4B93-AC83-A6C2FEB4457A}" type="sibTrans" cxnId="{841F892F-6513-43C9-A010-B1F16223F4FF}">
      <dgm:prSet/>
      <dgm:spPr/>
      <dgm:t>
        <a:bodyPr/>
        <a:lstStyle/>
        <a:p>
          <a:endParaRPr lang="en-US" sz="4000">
            <a:latin typeface="Arial" panose="020B0604020202020204" pitchFamily="34" charset="0"/>
            <a:cs typeface="Arial" panose="020B0604020202020204" pitchFamily="34" charset="0"/>
          </a:endParaRPr>
        </a:p>
      </dgm:t>
    </dgm:pt>
    <dgm:pt modelId="{29B19046-AECD-437E-A3AA-341310D15FBC}">
      <dgm:prSet custT="1"/>
      <dgm:spPr/>
      <dgm:t>
        <a:bodyPr/>
        <a:lstStyle/>
        <a:p>
          <a:r>
            <a:rPr lang="en-US" sz="4000">
              <a:latin typeface="Arial" panose="020B0604020202020204" pitchFamily="34" charset="0"/>
              <a:cs typeface="Arial" panose="020B0604020202020204" pitchFamily="34" charset="0"/>
            </a:rPr>
            <a:t>Application to your context</a:t>
          </a:r>
        </a:p>
      </dgm:t>
    </dgm:pt>
    <dgm:pt modelId="{31855D95-D919-430B-98CF-C04ABA371435}" type="parTrans" cxnId="{A4C7EBA4-68A6-4B84-8121-F42940F28679}">
      <dgm:prSet/>
      <dgm:spPr/>
      <dgm:t>
        <a:bodyPr/>
        <a:lstStyle/>
        <a:p>
          <a:endParaRPr lang="en-US" sz="4000">
            <a:latin typeface="Arial" panose="020B0604020202020204" pitchFamily="34" charset="0"/>
            <a:cs typeface="Arial" panose="020B0604020202020204" pitchFamily="34" charset="0"/>
          </a:endParaRPr>
        </a:p>
      </dgm:t>
    </dgm:pt>
    <dgm:pt modelId="{A80EDD84-F0A4-4612-9DC7-AF59FB238FB9}" type="sibTrans" cxnId="{A4C7EBA4-68A6-4B84-8121-F42940F28679}">
      <dgm:prSet/>
      <dgm:spPr/>
      <dgm:t>
        <a:bodyPr/>
        <a:lstStyle/>
        <a:p>
          <a:endParaRPr lang="en-US" sz="4000">
            <a:latin typeface="Arial" panose="020B0604020202020204" pitchFamily="34" charset="0"/>
            <a:cs typeface="Arial" panose="020B0604020202020204" pitchFamily="34" charset="0"/>
          </a:endParaRPr>
        </a:p>
      </dgm:t>
    </dgm:pt>
    <dgm:pt modelId="{5F7F02AC-0A08-40C1-8A53-0C990C0094B0}">
      <dgm:prSet custT="1"/>
      <dgm:spPr/>
      <dgm:t>
        <a:bodyPr/>
        <a:lstStyle/>
        <a:p>
          <a:r>
            <a:rPr lang="en-US" sz="4000">
              <a:latin typeface="Arial" panose="020B0604020202020204" pitchFamily="34" charset="0"/>
              <a:cs typeface="Arial" panose="020B0604020202020204" pitchFamily="34" charset="0"/>
            </a:rPr>
            <a:t>Closing &amp; Resources</a:t>
          </a:r>
        </a:p>
      </dgm:t>
    </dgm:pt>
    <dgm:pt modelId="{FD18586A-5FFE-4D3C-BE82-A479C197C14A}" type="parTrans" cxnId="{33C5F98D-6892-4213-AD2A-79D7FE3E8D66}">
      <dgm:prSet/>
      <dgm:spPr/>
      <dgm:t>
        <a:bodyPr/>
        <a:lstStyle/>
        <a:p>
          <a:endParaRPr lang="en-US" sz="4000">
            <a:latin typeface="Arial" panose="020B0604020202020204" pitchFamily="34" charset="0"/>
            <a:cs typeface="Arial" panose="020B0604020202020204" pitchFamily="34" charset="0"/>
          </a:endParaRPr>
        </a:p>
      </dgm:t>
    </dgm:pt>
    <dgm:pt modelId="{6BB9E6C1-43F1-4C72-95F7-AD06FDB057B7}" type="sibTrans" cxnId="{33C5F98D-6892-4213-AD2A-79D7FE3E8D66}">
      <dgm:prSet/>
      <dgm:spPr/>
      <dgm:t>
        <a:bodyPr/>
        <a:lstStyle/>
        <a:p>
          <a:endParaRPr lang="en-US" sz="4000">
            <a:latin typeface="Arial" panose="020B0604020202020204" pitchFamily="34" charset="0"/>
            <a:cs typeface="Arial" panose="020B0604020202020204" pitchFamily="34" charset="0"/>
          </a:endParaRPr>
        </a:p>
      </dgm:t>
    </dgm:pt>
    <dgm:pt modelId="{83320B9F-79EB-488B-89F2-02102BD035F5}" type="pres">
      <dgm:prSet presAssocID="{01DDF3FE-5B85-4981-8427-C962826E4FEB}" presName="linear" presStyleCnt="0">
        <dgm:presLayoutVars>
          <dgm:animLvl val="lvl"/>
          <dgm:resizeHandles val="exact"/>
        </dgm:presLayoutVars>
      </dgm:prSet>
      <dgm:spPr/>
    </dgm:pt>
    <dgm:pt modelId="{0114652C-BF64-4B47-9088-628BC4F5ECDE}" type="pres">
      <dgm:prSet presAssocID="{EBDB9E39-3AE7-4B19-8AA9-7DBBF4B53567}" presName="parentText" presStyleLbl="node1" presStyleIdx="0" presStyleCnt="5">
        <dgm:presLayoutVars>
          <dgm:chMax val="0"/>
          <dgm:bulletEnabled val="1"/>
        </dgm:presLayoutVars>
      </dgm:prSet>
      <dgm:spPr/>
    </dgm:pt>
    <dgm:pt modelId="{75DDB5C8-9A25-4224-BF46-6BA863CDBB89}" type="pres">
      <dgm:prSet presAssocID="{87D61F28-DCF5-48B6-B3E8-748B04029AAD}" presName="spacer" presStyleCnt="0"/>
      <dgm:spPr/>
    </dgm:pt>
    <dgm:pt modelId="{404E44D6-8179-4DAA-AC93-E5E5E2DF477D}" type="pres">
      <dgm:prSet presAssocID="{E351DAAB-2FC4-4B42-B6D3-1F93FB472105}" presName="parentText" presStyleLbl="node1" presStyleIdx="1" presStyleCnt="5">
        <dgm:presLayoutVars>
          <dgm:chMax val="0"/>
          <dgm:bulletEnabled val="1"/>
        </dgm:presLayoutVars>
      </dgm:prSet>
      <dgm:spPr/>
    </dgm:pt>
    <dgm:pt modelId="{C6689CA1-F91E-42BD-9891-556A55DC5C8F}" type="pres">
      <dgm:prSet presAssocID="{44E8C26B-3024-4B30-99A5-2A7F1E41937C}" presName="spacer" presStyleCnt="0"/>
      <dgm:spPr/>
    </dgm:pt>
    <dgm:pt modelId="{E6E51F05-D51A-4DEE-90BD-70B769359473}" type="pres">
      <dgm:prSet presAssocID="{722C6251-96E9-4CEE-9E97-9B67F6D7D5F8}" presName="parentText" presStyleLbl="node1" presStyleIdx="2" presStyleCnt="5">
        <dgm:presLayoutVars>
          <dgm:chMax val="0"/>
          <dgm:bulletEnabled val="1"/>
        </dgm:presLayoutVars>
      </dgm:prSet>
      <dgm:spPr/>
    </dgm:pt>
    <dgm:pt modelId="{F14F697C-9C9B-4D60-9DA4-A435B6B9F617}" type="pres">
      <dgm:prSet presAssocID="{06CC2C97-B2B8-4B93-AC83-A6C2FEB4457A}" presName="spacer" presStyleCnt="0"/>
      <dgm:spPr/>
    </dgm:pt>
    <dgm:pt modelId="{974B90FB-6E66-4998-8E45-A511709E5E01}" type="pres">
      <dgm:prSet presAssocID="{29B19046-AECD-437E-A3AA-341310D15FBC}" presName="parentText" presStyleLbl="node1" presStyleIdx="3" presStyleCnt="5">
        <dgm:presLayoutVars>
          <dgm:chMax val="0"/>
          <dgm:bulletEnabled val="1"/>
        </dgm:presLayoutVars>
      </dgm:prSet>
      <dgm:spPr/>
    </dgm:pt>
    <dgm:pt modelId="{C19BD976-EA80-4F51-A4E4-38A0B2C5B0D3}" type="pres">
      <dgm:prSet presAssocID="{A80EDD84-F0A4-4612-9DC7-AF59FB238FB9}" presName="spacer" presStyleCnt="0"/>
      <dgm:spPr/>
    </dgm:pt>
    <dgm:pt modelId="{56F2A771-8217-46A5-8DC2-6185B2B3148D}" type="pres">
      <dgm:prSet presAssocID="{5F7F02AC-0A08-40C1-8A53-0C990C0094B0}" presName="parentText" presStyleLbl="node1" presStyleIdx="4" presStyleCnt="5">
        <dgm:presLayoutVars>
          <dgm:chMax val="0"/>
          <dgm:bulletEnabled val="1"/>
        </dgm:presLayoutVars>
      </dgm:prSet>
      <dgm:spPr/>
    </dgm:pt>
  </dgm:ptLst>
  <dgm:cxnLst>
    <dgm:cxn modelId="{FF514905-DB68-4A2B-9F61-1B30BD81BC5D}" type="presOf" srcId="{722C6251-96E9-4CEE-9E97-9B67F6D7D5F8}" destId="{E6E51F05-D51A-4DEE-90BD-70B769359473}" srcOrd="0" destOrd="0" presId="urn:microsoft.com/office/officeart/2005/8/layout/vList2"/>
    <dgm:cxn modelId="{D9938C2A-F764-483D-A8E5-8612857CFC52}" type="presOf" srcId="{EBDB9E39-3AE7-4B19-8AA9-7DBBF4B53567}" destId="{0114652C-BF64-4B47-9088-628BC4F5ECDE}" srcOrd="0" destOrd="0" presId="urn:microsoft.com/office/officeart/2005/8/layout/vList2"/>
    <dgm:cxn modelId="{841F892F-6513-43C9-A010-B1F16223F4FF}" srcId="{01DDF3FE-5B85-4981-8427-C962826E4FEB}" destId="{722C6251-96E9-4CEE-9E97-9B67F6D7D5F8}" srcOrd="2" destOrd="0" parTransId="{B9322857-49B3-44FD-83AA-3BD040F72172}" sibTransId="{06CC2C97-B2B8-4B93-AC83-A6C2FEB4457A}"/>
    <dgm:cxn modelId="{2B77CA35-89DB-43AE-BCF1-804A9FA11604}" type="presOf" srcId="{5F7F02AC-0A08-40C1-8A53-0C990C0094B0}" destId="{56F2A771-8217-46A5-8DC2-6185B2B3148D}" srcOrd="0" destOrd="0" presId="urn:microsoft.com/office/officeart/2005/8/layout/vList2"/>
    <dgm:cxn modelId="{2E35BF5B-C356-4D0A-BCF5-8A75511A85BB}" type="presOf" srcId="{01DDF3FE-5B85-4981-8427-C962826E4FEB}" destId="{83320B9F-79EB-488B-89F2-02102BD035F5}" srcOrd="0" destOrd="0" presId="urn:microsoft.com/office/officeart/2005/8/layout/vList2"/>
    <dgm:cxn modelId="{33C5F98D-6892-4213-AD2A-79D7FE3E8D66}" srcId="{01DDF3FE-5B85-4981-8427-C962826E4FEB}" destId="{5F7F02AC-0A08-40C1-8A53-0C990C0094B0}" srcOrd="4" destOrd="0" parTransId="{FD18586A-5FFE-4D3C-BE82-A479C197C14A}" sibTransId="{6BB9E6C1-43F1-4C72-95F7-AD06FDB057B7}"/>
    <dgm:cxn modelId="{A4C7EBA4-68A6-4B84-8121-F42940F28679}" srcId="{01DDF3FE-5B85-4981-8427-C962826E4FEB}" destId="{29B19046-AECD-437E-A3AA-341310D15FBC}" srcOrd="3" destOrd="0" parTransId="{31855D95-D919-430B-98CF-C04ABA371435}" sibTransId="{A80EDD84-F0A4-4612-9DC7-AF59FB238FB9}"/>
    <dgm:cxn modelId="{3B7B76B2-72F3-4AE8-9DF9-D60D19877A01}" type="presOf" srcId="{29B19046-AECD-437E-A3AA-341310D15FBC}" destId="{974B90FB-6E66-4998-8E45-A511709E5E01}" srcOrd="0" destOrd="0" presId="urn:microsoft.com/office/officeart/2005/8/layout/vList2"/>
    <dgm:cxn modelId="{D69C83C0-A686-43D7-8BBB-12DEB1CB6A36}" srcId="{01DDF3FE-5B85-4981-8427-C962826E4FEB}" destId="{E351DAAB-2FC4-4B42-B6D3-1F93FB472105}" srcOrd="1" destOrd="0" parTransId="{D390A2C4-4636-48EB-9930-4BAD0D28B85E}" sibTransId="{44E8C26B-3024-4B30-99A5-2A7F1E41937C}"/>
    <dgm:cxn modelId="{F997B9C9-F293-447D-9655-51BD5A4B1BAF}" srcId="{01DDF3FE-5B85-4981-8427-C962826E4FEB}" destId="{EBDB9E39-3AE7-4B19-8AA9-7DBBF4B53567}" srcOrd="0" destOrd="0" parTransId="{7CE6854A-8C72-40D6-8E68-81A016F8736E}" sibTransId="{87D61F28-DCF5-48B6-B3E8-748B04029AAD}"/>
    <dgm:cxn modelId="{CBCD4ECA-214D-4C04-8C4F-EA9E0634CE9B}" type="presOf" srcId="{E351DAAB-2FC4-4B42-B6D3-1F93FB472105}" destId="{404E44D6-8179-4DAA-AC93-E5E5E2DF477D}" srcOrd="0" destOrd="0" presId="urn:microsoft.com/office/officeart/2005/8/layout/vList2"/>
    <dgm:cxn modelId="{0C8BB445-EC29-4002-9504-8F2F639686CA}" type="presParOf" srcId="{83320B9F-79EB-488B-89F2-02102BD035F5}" destId="{0114652C-BF64-4B47-9088-628BC4F5ECDE}" srcOrd="0" destOrd="0" presId="urn:microsoft.com/office/officeart/2005/8/layout/vList2"/>
    <dgm:cxn modelId="{15E3731C-9C5B-4DEA-BF0F-7B6FC9B2E3DD}" type="presParOf" srcId="{83320B9F-79EB-488B-89F2-02102BD035F5}" destId="{75DDB5C8-9A25-4224-BF46-6BA863CDBB89}" srcOrd="1" destOrd="0" presId="urn:microsoft.com/office/officeart/2005/8/layout/vList2"/>
    <dgm:cxn modelId="{94806E22-1B49-410E-A4DB-62C3AAC503E7}" type="presParOf" srcId="{83320B9F-79EB-488B-89F2-02102BD035F5}" destId="{404E44D6-8179-4DAA-AC93-E5E5E2DF477D}" srcOrd="2" destOrd="0" presId="urn:microsoft.com/office/officeart/2005/8/layout/vList2"/>
    <dgm:cxn modelId="{D0ED5FB1-1A83-40F1-A7F6-8612B83FCAAC}" type="presParOf" srcId="{83320B9F-79EB-488B-89F2-02102BD035F5}" destId="{C6689CA1-F91E-42BD-9891-556A55DC5C8F}" srcOrd="3" destOrd="0" presId="urn:microsoft.com/office/officeart/2005/8/layout/vList2"/>
    <dgm:cxn modelId="{E9076292-EB9F-4695-BF56-50F0886877B9}" type="presParOf" srcId="{83320B9F-79EB-488B-89F2-02102BD035F5}" destId="{E6E51F05-D51A-4DEE-90BD-70B769359473}" srcOrd="4" destOrd="0" presId="urn:microsoft.com/office/officeart/2005/8/layout/vList2"/>
    <dgm:cxn modelId="{D832EB66-1749-4A8D-B20E-8416811CD820}" type="presParOf" srcId="{83320B9F-79EB-488B-89F2-02102BD035F5}" destId="{F14F697C-9C9B-4D60-9DA4-A435B6B9F617}" srcOrd="5" destOrd="0" presId="urn:microsoft.com/office/officeart/2005/8/layout/vList2"/>
    <dgm:cxn modelId="{99CFC119-19B8-46E6-8D50-18959958A421}" type="presParOf" srcId="{83320B9F-79EB-488B-89F2-02102BD035F5}" destId="{974B90FB-6E66-4998-8E45-A511709E5E01}" srcOrd="6" destOrd="0" presId="urn:microsoft.com/office/officeart/2005/8/layout/vList2"/>
    <dgm:cxn modelId="{319DBEA6-095A-4218-A4D8-E3E17EF73254}" type="presParOf" srcId="{83320B9F-79EB-488B-89F2-02102BD035F5}" destId="{C19BD976-EA80-4F51-A4E4-38A0B2C5B0D3}" srcOrd="7" destOrd="0" presId="urn:microsoft.com/office/officeart/2005/8/layout/vList2"/>
    <dgm:cxn modelId="{4378C641-5969-4947-97E0-5953826479AE}" type="presParOf" srcId="{83320B9F-79EB-488B-89F2-02102BD035F5}" destId="{56F2A771-8217-46A5-8DC2-6185B2B3148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DF3FE-5B85-4981-8427-C962826E4FEB}"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EBDB9E39-3AE7-4B19-8AA9-7DBBF4B53567}">
      <dgm:prSet/>
      <dgm:spPr/>
      <dgm:t>
        <a:bodyPr/>
        <a:lstStyle/>
        <a:p>
          <a:r>
            <a:rPr lang="en-US" dirty="0">
              <a:latin typeface="Arial" panose="020B0604020202020204" pitchFamily="34" charset="0"/>
              <a:cs typeface="Arial" panose="020B0604020202020204" pitchFamily="34" charset="0"/>
            </a:rPr>
            <a:t>Technology in Schools</a:t>
          </a:r>
        </a:p>
      </dgm:t>
    </dgm:pt>
    <dgm:pt modelId="{7CE6854A-8C72-40D6-8E68-81A016F8736E}" type="parTrans" cxnId="{F997B9C9-F293-447D-9655-51BD5A4B1BAF}">
      <dgm:prSet/>
      <dgm:spPr/>
      <dgm:t>
        <a:bodyPr/>
        <a:lstStyle/>
        <a:p>
          <a:endParaRPr lang="en-US">
            <a:latin typeface="Arial" panose="020B0604020202020204" pitchFamily="34" charset="0"/>
            <a:cs typeface="Arial" panose="020B0604020202020204" pitchFamily="34" charset="0"/>
          </a:endParaRPr>
        </a:p>
      </dgm:t>
    </dgm:pt>
    <dgm:pt modelId="{87D61F28-DCF5-48B6-B3E8-748B04029AAD}" type="sibTrans" cxnId="{F997B9C9-F293-447D-9655-51BD5A4B1BAF}">
      <dgm:prSet/>
      <dgm:spPr/>
      <dgm:t>
        <a:bodyPr/>
        <a:lstStyle/>
        <a:p>
          <a:endParaRPr lang="en-US">
            <a:latin typeface="Arial" panose="020B0604020202020204" pitchFamily="34" charset="0"/>
            <a:cs typeface="Arial" panose="020B0604020202020204" pitchFamily="34" charset="0"/>
          </a:endParaRPr>
        </a:p>
      </dgm:t>
    </dgm:pt>
    <dgm:pt modelId="{E351DAAB-2FC4-4B42-B6D3-1F93FB472105}">
      <dgm:prSet/>
      <dgm:spPr/>
      <dgm:t>
        <a:bodyPr/>
        <a:lstStyle/>
        <a:p>
          <a:r>
            <a:rPr lang="en-US" dirty="0">
              <a:latin typeface="Arial" panose="020B0604020202020204" pitchFamily="34" charset="0"/>
              <a:cs typeface="Arial" panose="020B0604020202020204" pitchFamily="34" charset="0"/>
            </a:rPr>
            <a:t>Aligning to District Priorities</a:t>
          </a:r>
        </a:p>
      </dgm:t>
    </dgm:pt>
    <dgm:pt modelId="{D390A2C4-4636-48EB-9930-4BAD0D28B85E}" type="parTrans" cxnId="{D69C83C0-A686-43D7-8BBB-12DEB1CB6A36}">
      <dgm:prSet/>
      <dgm:spPr/>
      <dgm:t>
        <a:bodyPr/>
        <a:lstStyle/>
        <a:p>
          <a:endParaRPr lang="en-US">
            <a:latin typeface="Arial" panose="020B0604020202020204" pitchFamily="34" charset="0"/>
            <a:cs typeface="Arial" panose="020B0604020202020204" pitchFamily="34" charset="0"/>
          </a:endParaRPr>
        </a:p>
      </dgm:t>
    </dgm:pt>
    <dgm:pt modelId="{44E8C26B-3024-4B30-99A5-2A7F1E41937C}" type="sibTrans" cxnId="{D69C83C0-A686-43D7-8BBB-12DEB1CB6A36}">
      <dgm:prSet/>
      <dgm:spPr/>
      <dgm:t>
        <a:bodyPr/>
        <a:lstStyle/>
        <a:p>
          <a:endParaRPr lang="en-US">
            <a:latin typeface="Arial" panose="020B0604020202020204" pitchFamily="34" charset="0"/>
            <a:cs typeface="Arial" panose="020B0604020202020204" pitchFamily="34" charset="0"/>
          </a:endParaRPr>
        </a:p>
      </dgm:t>
    </dgm:pt>
    <dgm:pt modelId="{722C6251-96E9-4CEE-9E97-9B67F6D7D5F8}">
      <dgm:prSet/>
      <dgm:spPr/>
      <dgm:t>
        <a:bodyPr/>
        <a:lstStyle/>
        <a:p>
          <a:r>
            <a:rPr lang="en-US">
              <a:latin typeface="Arial" panose="020B0604020202020204" pitchFamily="34" charset="0"/>
              <a:cs typeface="Arial" panose="020B0604020202020204" pitchFamily="34" charset="0"/>
            </a:rPr>
            <a:t>Technology in Titles I-IV</a:t>
          </a:r>
        </a:p>
      </dgm:t>
    </dgm:pt>
    <dgm:pt modelId="{B9322857-49B3-44FD-83AA-3BD040F72172}" type="parTrans" cxnId="{841F892F-6513-43C9-A010-B1F16223F4FF}">
      <dgm:prSet/>
      <dgm:spPr/>
      <dgm:t>
        <a:bodyPr/>
        <a:lstStyle/>
        <a:p>
          <a:endParaRPr lang="en-US">
            <a:latin typeface="Arial" panose="020B0604020202020204" pitchFamily="34" charset="0"/>
            <a:cs typeface="Arial" panose="020B0604020202020204" pitchFamily="34" charset="0"/>
          </a:endParaRPr>
        </a:p>
      </dgm:t>
    </dgm:pt>
    <dgm:pt modelId="{06CC2C97-B2B8-4B93-AC83-A6C2FEB4457A}" type="sibTrans" cxnId="{841F892F-6513-43C9-A010-B1F16223F4FF}">
      <dgm:prSet/>
      <dgm:spPr/>
      <dgm:t>
        <a:bodyPr/>
        <a:lstStyle/>
        <a:p>
          <a:endParaRPr lang="en-US">
            <a:latin typeface="Arial" panose="020B0604020202020204" pitchFamily="34" charset="0"/>
            <a:cs typeface="Arial" panose="020B0604020202020204" pitchFamily="34" charset="0"/>
          </a:endParaRPr>
        </a:p>
      </dgm:t>
    </dgm:pt>
    <dgm:pt modelId="{29B19046-AECD-437E-A3AA-341310D15FBC}">
      <dgm:prSet/>
      <dgm:spPr/>
      <dgm:t>
        <a:bodyPr/>
        <a:lstStyle/>
        <a:p>
          <a:r>
            <a:rPr lang="en-US">
              <a:latin typeface="Arial" panose="020B0604020202020204" pitchFamily="34" charset="0"/>
              <a:cs typeface="Arial" panose="020B0604020202020204" pitchFamily="34" charset="0"/>
            </a:rPr>
            <a:t>Application to your context</a:t>
          </a:r>
        </a:p>
      </dgm:t>
    </dgm:pt>
    <dgm:pt modelId="{31855D95-D919-430B-98CF-C04ABA371435}" type="parTrans" cxnId="{A4C7EBA4-68A6-4B84-8121-F42940F28679}">
      <dgm:prSet/>
      <dgm:spPr/>
      <dgm:t>
        <a:bodyPr/>
        <a:lstStyle/>
        <a:p>
          <a:endParaRPr lang="en-US">
            <a:latin typeface="Arial" panose="020B0604020202020204" pitchFamily="34" charset="0"/>
            <a:cs typeface="Arial" panose="020B0604020202020204" pitchFamily="34" charset="0"/>
          </a:endParaRPr>
        </a:p>
      </dgm:t>
    </dgm:pt>
    <dgm:pt modelId="{A80EDD84-F0A4-4612-9DC7-AF59FB238FB9}" type="sibTrans" cxnId="{A4C7EBA4-68A6-4B84-8121-F42940F28679}">
      <dgm:prSet/>
      <dgm:spPr/>
      <dgm:t>
        <a:bodyPr/>
        <a:lstStyle/>
        <a:p>
          <a:endParaRPr lang="en-US">
            <a:latin typeface="Arial" panose="020B0604020202020204" pitchFamily="34" charset="0"/>
            <a:cs typeface="Arial" panose="020B0604020202020204" pitchFamily="34" charset="0"/>
          </a:endParaRPr>
        </a:p>
      </dgm:t>
    </dgm:pt>
    <dgm:pt modelId="{5F7F02AC-0A08-40C1-8A53-0C990C0094B0}">
      <dgm:prSet/>
      <dgm:spPr/>
      <dgm:t>
        <a:bodyPr/>
        <a:lstStyle/>
        <a:p>
          <a:r>
            <a:rPr lang="en-US">
              <a:latin typeface="Arial" panose="020B0604020202020204" pitchFamily="34" charset="0"/>
              <a:cs typeface="Arial" panose="020B0604020202020204" pitchFamily="34" charset="0"/>
            </a:rPr>
            <a:t>Closing &amp; Resources</a:t>
          </a:r>
        </a:p>
      </dgm:t>
    </dgm:pt>
    <dgm:pt modelId="{FD18586A-5FFE-4D3C-BE82-A479C197C14A}" type="parTrans" cxnId="{33C5F98D-6892-4213-AD2A-79D7FE3E8D66}">
      <dgm:prSet/>
      <dgm:spPr/>
      <dgm:t>
        <a:bodyPr/>
        <a:lstStyle/>
        <a:p>
          <a:endParaRPr lang="en-US">
            <a:latin typeface="Arial" panose="020B0604020202020204" pitchFamily="34" charset="0"/>
            <a:cs typeface="Arial" panose="020B0604020202020204" pitchFamily="34" charset="0"/>
          </a:endParaRPr>
        </a:p>
      </dgm:t>
    </dgm:pt>
    <dgm:pt modelId="{6BB9E6C1-43F1-4C72-95F7-AD06FDB057B7}" type="sibTrans" cxnId="{33C5F98D-6892-4213-AD2A-79D7FE3E8D66}">
      <dgm:prSet/>
      <dgm:spPr/>
      <dgm:t>
        <a:bodyPr/>
        <a:lstStyle/>
        <a:p>
          <a:endParaRPr lang="en-US">
            <a:latin typeface="Arial" panose="020B0604020202020204" pitchFamily="34" charset="0"/>
            <a:cs typeface="Arial" panose="020B0604020202020204" pitchFamily="34" charset="0"/>
          </a:endParaRPr>
        </a:p>
      </dgm:t>
    </dgm:pt>
    <dgm:pt modelId="{83320B9F-79EB-488B-89F2-02102BD035F5}" type="pres">
      <dgm:prSet presAssocID="{01DDF3FE-5B85-4981-8427-C962826E4FEB}" presName="linear" presStyleCnt="0">
        <dgm:presLayoutVars>
          <dgm:animLvl val="lvl"/>
          <dgm:resizeHandles val="exact"/>
        </dgm:presLayoutVars>
      </dgm:prSet>
      <dgm:spPr/>
    </dgm:pt>
    <dgm:pt modelId="{0114652C-BF64-4B47-9088-628BC4F5ECDE}" type="pres">
      <dgm:prSet presAssocID="{EBDB9E39-3AE7-4B19-8AA9-7DBBF4B53567}" presName="parentText" presStyleLbl="node1" presStyleIdx="0" presStyleCnt="5">
        <dgm:presLayoutVars>
          <dgm:chMax val="0"/>
          <dgm:bulletEnabled val="1"/>
        </dgm:presLayoutVars>
      </dgm:prSet>
      <dgm:spPr/>
    </dgm:pt>
    <dgm:pt modelId="{75DDB5C8-9A25-4224-BF46-6BA863CDBB89}" type="pres">
      <dgm:prSet presAssocID="{87D61F28-DCF5-48B6-B3E8-748B04029AAD}" presName="spacer" presStyleCnt="0"/>
      <dgm:spPr/>
    </dgm:pt>
    <dgm:pt modelId="{404E44D6-8179-4DAA-AC93-E5E5E2DF477D}" type="pres">
      <dgm:prSet presAssocID="{E351DAAB-2FC4-4B42-B6D3-1F93FB472105}" presName="parentText" presStyleLbl="node1" presStyleIdx="1" presStyleCnt="5">
        <dgm:presLayoutVars>
          <dgm:chMax val="0"/>
          <dgm:bulletEnabled val="1"/>
        </dgm:presLayoutVars>
      </dgm:prSet>
      <dgm:spPr/>
    </dgm:pt>
    <dgm:pt modelId="{C6689CA1-F91E-42BD-9891-556A55DC5C8F}" type="pres">
      <dgm:prSet presAssocID="{44E8C26B-3024-4B30-99A5-2A7F1E41937C}" presName="spacer" presStyleCnt="0"/>
      <dgm:spPr/>
    </dgm:pt>
    <dgm:pt modelId="{E6E51F05-D51A-4DEE-90BD-70B769359473}" type="pres">
      <dgm:prSet presAssocID="{722C6251-96E9-4CEE-9E97-9B67F6D7D5F8}" presName="parentText" presStyleLbl="node1" presStyleIdx="2" presStyleCnt="5">
        <dgm:presLayoutVars>
          <dgm:chMax val="0"/>
          <dgm:bulletEnabled val="1"/>
        </dgm:presLayoutVars>
      </dgm:prSet>
      <dgm:spPr/>
    </dgm:pt>
    <dgm:pt modelId="{F14F697C-9C9B-4D60-9DA4-A435B6B9F617}" type="pres">
      <dgm:prSet presAssocID="{06CC2C97-B2B8-4B93-AC83-A6C2FEB4457A}" presName="spacer" presStyleCnt="0"/>
      <dgm:spPr/>
    </dgm:pt>
    <dgm:pt modelId="{974B90FB-6E66-4998-8E45-A511709E5E01}" type="pres">
      <dgm:prSet presAssocID="{29B19046-AECD-437E-A3AA-341310D15FBC}" presName="parentText" presStyleLbl="node1" presStyleIdx="3" presStyleCnt="5">
        <dgm:presLayoutVars>
          <dgm:chMax val="0"/>
          <dgm:bulletEnabled val="1"/>
        </dgm:presLayoutVars>
      </dgm:prSet>
      <dgm:spPr/>
    </dgm:pt>
    <dgm:pt modelId="{C19BD976-EA80-4F51-A4E4-38A0B2C5B0D3}" type="pres">
      <dgm:prSet presAssocID="{A80EDD84-F0A4-4612-9DC7-AF59FB238FB9}" presName="spacer" presStyleCnt="0"/>
      <dgm:spPr/>
    </dgm:pt>
    <dgm:pt modelId="{56F2A771-8217-46A5-8DC2-6185B2B3148D}" type="pres">
      <dgm:prSet presAssocID="{5F7F02AC-0A08-40C1-8A53-0C990C0094B0}" presName="parentText" presStyleLbl="node1" presStyleIdx="4" presStyleCnt="5">
        <dgm:presLayoutVars>
          <dgm:chMax val="0"/>
          <dgm:bulletEnabled val="1"/>
        </dgm:presLayoutVars>
      </dgm:prSet>
      <dgm:spPr/>
    </dgm:pt>
  </dgm:ptLst>
  <dgm:cxnLst>
    <dgm:cxn modelId="{FF514905-DB68-4A2B-9F61-1B30BD81BC5D}" type="presOf" srcId="{722C6251-96E9-4CEE-9E97-9B67F6D7D5F8}" destId="{E6E51F05-D51A-4DEE-90BD-70B769359473}" srcOrd="0" destOrd="0" presId="urn:microsoft.com/office/officeart/2005/8/layout/vList2"/>
    <dgm:cxn modelId="{D9938C2A-F764-483D-A8E5-8612857CFC52}" type="presOf" srcId="{EBDB9E39-3AE7-4B19-8AA9-7DBBF4B53567}" destId="{0114652C-BF64-4B47-9088-628BC4F5ECDE}" srcOrd="0" destOrd="0" presId="urn:microsoft.com/office/officeart/2005/8/layout/vList2"/>
    <dgm:cxn modelId="{841F892F-6513-43C9-A010-B1F16223F4FF}" srcId="{01DDF3FE-5B85-4981-8427-C962826E4FEB}" destId="{722C6251-96E9-4CEE-9E97-9B67F6D7D5F8}" srcOrd="2" destOrd="0" parTransId="{B9322857-49B3-44FD-83AA-3BD040F72172}" sibTransId="{06CC2C97-B2B8-4B93-AC83-A6C2FEB4457A}"/>
    <dgm:cxn modelId="{2B77CA35-89DB-43AE-BCF1-804A9FA11604}" type="presOf" srcId="{5F7F02AC-0A08-40C1-8A53-0C990C0094B0}" destId="{56F2A771-8217-46A5-8DC2-6185B2B3148D}" srcOrd="0" destOrd="0" presId="urn:microsoft.com/office/officeart/2005/8/layout/vList2"/>
    <dgm:cxn modelId="{2E35BF5B-C356-4D0A-BCF5-8A75511A85BB}" type="presOf" srcId="{01DDF3FE-5B85-4981-8427-C962826E4FEB}" destId="{83320B9F-79EB-488B-89F2-02102BD035F5}" srcOrd="0" destOrd="0" presId="urn:microsoft.com/office/officeart/2005/8/layout/vList2"/>
    <dgm:cxn modelId="{33C5F98D-6892-4213-AD2A-79D7FE3E8D66}" srcId="{01DDF3FE-5B85-4981-8427-C962826E4FEB}" destId="{5F7F02AC-0A08-40C1-8A53-0C990C0094B0}" srcOrd="4" destOrd="0" parTransId="{FD18586A-5FFE-4D3C-BE82-A479C197C14A}" sibTransId="{6BB9E6C1-43F1-4C72-95F7-AD06FDB057B7}"/>
    <dgm:cxn modelId="{A4C7EBA4-68A6-4B84-8121-F42940F28679}" srcId="{01DDF3FE-5B85-4981-8427-C962826E4FEB}" destId="{29B19046-AECD-437E-A3AA-341310D15FBC}" srcOrd="3" destOrd="0" parTransId="{31855D95-D919-430B-98CF-C04ABA371435}" sibTransId="{A80EDD84-F0A4-4612-9DC7-AF59FB238FB9}"/>
    <dgm:cxn modelId="{3B7B76B2-72F3-4AE8-9DF9-D60D19877A01}" type="presOf" srcId="{29B19046-AECD-437E-A3AA-341310D15FBC}" destId="{974B90FB-6E66-4998-8E45-A511709E5E01}" srcOrd="0" destOrd="0" presId="urn:microsoft.com/office/officeart/2005/8/layout/vList2"/>
    <dgm:cxn modelId="{D69C83C0-A686-43D7-8BBB-12DEB1CB6A36}" srcId="{01DDF3FE-5B85-4981-8427-C962826E4FEB}" destId="{E351DAAB-2FC4-4B42-B6D3-1F93FB472105}" srcOrd="1" destOrd="0" parTransId="{D390A2C4-4636-48EB-9930-4BAD0D28B85E}" sibTransId="{44E8C26B-3024-4B30-99A5-2A7F1E41937C}"/>
    <dgm:cxn modelId="{F997B9C9-F293-447D-9655-51BD5A4B1BAF}" srcId="{01DDF3FE-5B85-4981-8427-C962826E4FEB}" destId="{EBDB9E39-3AE7-4B19-8AA9-7DBBF4B53567}" srcOrd="0" destOrd="0" parTransId="{7CE6854A-8C72-40D6-8E68-81A016F8736E}" sibTransId="{87D61F28-DCF5-48B6-B3E8-748B04029AAD}"/>
    <dgm:cxn modelId="{CBCD4ECA-214D-4C04-8C4F-EA9E0634CE9B}" type="presOf" srcId="{E351DAAB-2FC4-4B42-B6D3-1F93FB472105}" destId="{404E44D6-8179-4DAA-AC93-E5E5E2DF477D}" srcOrd="0" destOrd="0" presId="urn:microsoft.com/office/officeart/2005/8/layout/vList2"/>
    <dgm:cxn modelId="{0C8BB445-EC29-4002-9504-8F2F639686CA}" type="presParOf" srcId="{83320B9F-79EB-488B-89F2-02102BD035F5}" destId="{0114652C-BF64-4B47-9088-628BC4F5ECDE}" srcOrd="0" destOrd="0" presId="urn:microsoft.com/office/officeart/2005/8/layout/vList2"/>
    <dgm:cxn modelId="{15E3731C-9C5B-4DEA-BF0F-7B6FC9B2E3DD}" type="presParOf" srcId="{83320B9F-79EB-488B-89F2-02102BD035F5}" destId="{75DDB5C8-9A25-4224-BF46-6BA863CDBB89}" srcOrd="1" destOrd="0" presId="urn:microsoft.com/office/officeart/2005/8/layout/vList2"/>
    <dgm:cxn modelId="{94806E22-1B49-410E-A4DB-62C3AAC503E7}" type="presParOf" srcId="{83320B9F-79EB-488B-89F2-02102BD035F5}" destId="{404E44D6-8179-4DAA-AC93-E5E5E2DF477D}" srcOrd="2" destOrd="0" presId="urn:microsoft.com/office/officeart/2005/8/layout/vList2"/>
    <dgm:cxn modelId="{D0ED5FB1-1A83-40F1-A7F6-8612B83FCAAC}" type="presParOf" srcId="{83320B9F-79EB-488B-89F2-02102BD035F5}" destId="{C6689CA1-F91E-42BD-9891-556A55DC5C8F}" srcOrd="3" destOrd="0" presId="urn:microsoft.com/office/officeart/2005/8/layout/vList2"/>
    <dgm:cxn modelId="{E9076292-EB9F-4695-BF56-50F0886877B9}" type="presParOf" srcId="{83320B9F-79EB-488B-89F2-02102BD035F5}" destId="{E6E51F05-D51A-4DEE-90BD-70B769359473}" srcOrd="4" destOrd="0" presId="urn:microsoft.com/office/officeart/2005/8/layout/vList2"/>
    <dgm:cxn modelId="{D832EB66-1749-4A8D-B20E-8416811CD820}" type="presParOf" srcId="{83320B9F-79EB-488B-89F2-02102BD035F5}" destId="{F14F697C-9C9B-4D60-9DA4-A435B6B9F617}" srcOrd="5" destOrd="0" presId="urn:microsoft.com/office/officeart/2005/8/layout/vList2"/>
    <dgm:cxn modelId="{99CFC119-19B8-46E6-8D50-18959958A421}" type="presParOf" srcId="{83320B9F-79EB-488B-89F2-02102BD035F5}" destId="{974B90FB-6E66-4998-8E45-A511709E5E01}" srcOrd="6" destOrd="0" presId="urn:microsoft.com/office/officeart/2005/8/layout/vList2"/>
    <dgm:cxn modelId="{319DBEA6-095A-4218-A4D8-E3E17EF73254}" type="presParOf" srcId="{83320B9F-79EB-488B-89F2-02102BD035F5}" destId="{C19BD976-EA80-4F51-A4E4-38A0B2C5B0D3}" srcOrd="7" destOrd="0" presId="urn:microsoft.com/office/officeart/2005/8/layout/vList2"/>
    <dgm:cxn modelId="{4378C641-5969-4947-97E0-5953826479AE}" type="presParOf" srcId="{83320B9F-79EB-488B-89F2-02102BD035F5}" destId="{56F2A771-8217-46A5-8DC2-6185B2B3148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DDF3FE-5B85-4981-8427-C962826E4FEB}"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EBDB9E39-3AE7-4B19-8AA9-7DBBF4B53567}">
      <dgm:prSet/>
      <dgm:spPr/>
      <dgm:t>
        <a:bodyPr/>
        <a:lstStyle/>
        <a:p>
          <a:r>
            <a:rPr lang="en-US">
              <a:latin typeface="Arial" panose="020B0604020202020204" pitchFamily="34" charset="0"/>
              <a:cs typeface="Arial" panose="020B0604020202020204" pitchFamily="34" charset="0"/>
            </a:rPr>
            <a:t>Technology in Schools</a:t>
          </a:r>
        </a:p>
      </dgm:t>
    </dgm:pt>
    <dgm:pt modelId="{7CE6854A-8C72-40D6-8E68-81A016F8736E}" type="parTrans" cxnId="{F997B9C9-F293-447D-9655-51BD5A4B1BAF}">
      <dgm:prSet/>
      <dgm:spPr/>
      <dgm:t>
        <a:bodyPr/>
        <a:lstStyle/>
        <a:p>
          <a:endParaRPr lang="en-US">
            <a:latin typeface="Arial" panose="020B0604020202020204" pitchFamily="34" charset="0"/>
            <a:cs typeface="Arial" panose="020B0604020202020204" pitchFamily="34" charset="0"/>
          </a:endParaRPr>
        </a:p>
      </dgm:t>
    </dgm:pt>
    <dgm:pt modelId="{87D61F28-DCF5-48B6-B3E8-748B04029AAD}" type="sibTrans" cxnId="{F997B9C9-F293-447D-9655-51BD5A4B1BAF}">
      <dgm:prSet/>
      <dgm:spPr/>
      <dgm:t>
        <a:bodyPr/>
        <a:lstStyle/>
        <a:p>
          <a:endParaRPr lang="en-US">
            <a:latin typeface="Arial" panose="020B0604020202020204" pitchFamily="34" charset="0"/>
            <a:cs typeface="Arial" panose="020B0604020202020204" pitchFamily="34" charset="0"/>
          </a:endParaRPr>
        </a:p>
      </dgm:t>
    </dgm:pt>
    <dgm:pt modelId="{E351DAAB-2FC4-4B42-B6D3-1F93FB472105}">
      <dgm:prSet/>
      <dgm:spPr/>
      <dgm:t>
        <a:bodyPr/>
        <a:lstStyle/>
        <a:p>
          <a:r>
            <a:rPr lang="en-US">
              <a:latin typeface="Arial" panose="020B0604020202020204" pitchFamily="34" charset="0"/>
              <a:cs typeface="Arial" panose="020B0604020202020204" pitchFamily="34" charset="0"/>
            </a:rPr>
            <a:t>Aligning to District Priorities</a:t>
          </a:r>
        </a:p>
      </dgm:t>
    </dgm:pt>
    <dgm:pt modelId="{D390A2C4-4636-48EB-9930-4BAD0D28B85E}" type="parTrans" cxnId="{D69C83C0-A686-43D7-8BBB-12DEB1CB6A36}">
      <dgm:prSet/>
      <dgm:spPr/>
      <dgm:t>
        <a:bodyPr/>
        <a:lstStyle/>
        <a:p>
          <a:endParaRPr lang="en-US">
            <a:latin typeface="Arial" panose="020B0604020202020204" pitchFamily="34" charset="0"/>
            <a:cs typeface="Arial" panose="020B0604020202020204" pitchFamily="34" charset="0"/>
          </a:endParaRPr>
        </a:p>
      </dgm:t>
    </dgm:pt>
    <dgm:pt modelId="{44E8C26B-3024-4B30-99A5-2A7F1E41937C}" type="sibTrans" cxnId="{D69C83C0-A686-43D7-8BBB-12DEB1CB6A36}">
      <dgm:prSet/>
      <dgm:spPr/>
      <dgm:t>
        <a:bodyPr/>
        <a:lstStyle/>
        <a:p>
          <a:endParaRPr lang="en-US">
            <a:latin typeface="Arial" panose="020B0604020202020204" pitchFamily="34" charset="0"/>
            <a:cs typeface="Arial" panose="020B0604020202020204" pitchFamily="34" charset="0"/>
          </a:endParaRPr>
        </a:p>
      </dgm:t>
    </dgm:pt>
    <dgm:pt modelId="{722C6251-96E9-4CEE-9E97-9B67F6D7D5F8}">
      <dgm:prSet/>
      <dgm:spPr/>
      <dgm:t>
        <a:bodyPr/>
        <a:lstStyle/>
        <a:p>
          <a:r>
            <a:rPr lang="en-US" dirty="0">
              <a:latin typeface="Arial" panose="020B0604020202020204" pitchFamily="34" charset="0"/>
              <a:cs typeface="Arial" panose="020B0604020202020204" pitchFamily="34" charset="0"/>
            </a:rPr>
            <a:t>Technology in Titles I-IV</a:t>
          </a:r>
        </a:p>
      </dgm:t>
    </dgm:pt>
    <dgm:pt modelId="{B9322857-49B3-44FD-83AA-3BD040F72172}" type="parTrans" cxnId="{841F892F-6513-43C9-A010-B1F16223F4FF}">
      <dgm:prSet/>
      <dgm:spPr/>
      <dgm:t>
        <a:bodyPr/>
        <a:lstStyle/>
        <a:p>
          <a:endParaRPr lang="en-US">
            <a:latin typeface="Arial" panose="020B0604020202020204" pitchFamily="34" charset="0"/>
            <a:cs typeface="Arial" panose="020B0604020202020204" pitchFamily="34" charset="0"/>
          </a:endParaRPr>
        </a:p>
      </dgm:t>
    </dgm:pt>
    <dgm:pt modelId="{06CC2C97-B2B8-4B93-AC83-A6C2FEB4457A}" type="sibTrans" cxnId="{841F892F-6513-43C9-A010-B1F16223F4FF}">
      <dgm:prSet/>
      <dgm:spPr/>
      <dgm:t>
        <a:bodyPr/>
        <a:lstStyle/>
        <a:p>
          <a:endParaRPr lang="en-US">
            <a:latin typeface="Arial" panose="020B0604020202020204" pitchFamily="34" charset="0"/>
            <a:cs typeface="Arial" panose="020B0604020202020204" pitchFamily="34" charset="0"/>
          </a:endParaRPr>
        </a:p>
      </dgm:t>
    </dgm:pt>
    <dgm:pt modelId="{29B19046-AECD-437E-A3AA-341310D15FBC}">
      <dgm:prSet/>
      <dgm:spPr/>
      <dgm:t>
        <a:bodyPr/>
        <a:lstStyle/>
        <a:p>
          <a:r>
            <a:rPr lang="en-US">
              <a:latin typeface="Arial" panose="020B0604020202020204" pitchFamily="34" charset="0"/>
              <a:cs typeface="Arial" panose="020B0604020202020204" pitchFamily="34" charset="0"/>
            </a:rPr>
            <a:t>Application to your context</a:t>
          </a:r>
        </a:p>
      </dgm:t>
    </dgm:pt>
    <dgm:pt modelId="{31855D95-D919-430B-98CF-C04ABA371435}" type="parTrans" cxnId="{A4C7EBA4-68A6-4B84-8121-F42940F28679}">
      <dgm:prSet/>
      <dgm:spPr/>
      <dgm:t>
        <a:bodyPr/>
        <a:lstStyle/>
        <a:p>
          <a:endParaRPr lang="en-US">
            <a:latin typeface="Arial" panose="020B0604020202020204" pitchFamily="34" charset="0"/>
            <a:cs typeface="Arial" panose="020B0604020202020204" pitchFamily="34" charset="0"/>
          </a:endParaRPr>
        </a:p>
      </dgm:t>
    </dgm:pt>
    <dgm:pt modelId="{A80EDD84-F0A4-4612-9DC7-AF59FB238FB9}" type="sibTrans" cxnId="{A4C7EBA4-68A6-4B84-8121-F42940F28679}">
      <dgm:prSet/>
      <dgm:spPr/>
      <dgm:t>
        <a:bodyPr/>
        <a:lstStyle/>
        <a:p>
          <a:endParaRPr lang="en-US">
            <a:latin typeface="Arial" panose="020B0604020202020204" pitchFamily="34" charset="0"/>
            <a:cs typeface="Arial" panose="020B0604020202020204" pitchFamily="34" charset="0"/>
          </a:endParaRPr>
        </a:p>
      </dgm:t>
    </dgm:pt>
    <dgm:pt modelId="{5F7F02AC-0A08-40C1-8A53-0C990C0094B0}">
      <dgm:prSet/>
      <dgm:spPr/>
      <dgm:t>
        <a:bodyPr/>
        <a:lstStyle/>
        <a:p>
          <a:r>
            <a:rPr lang="en-US">
              <a:latin typeface="Arial" panose="020B0604020202020204" pitchFamily="34" charset="0"/>
              <a:cs typeface="Arial" panose="020B0604020202020204" pitchFamily="34" charset="0"/>
            </a:rPr>
            <a:t>Closing &amp; Resources</a:t>
          </a:r>
        </a:p>
      </dgm:t>
    </dgm:pt>
    <dgm:pt modelId="{FD18586A-5FFE-4D3C-BE82-A479C197C14A}" type="parTrans" cxnId="{33C5F98D-6892-4213-AD2A-79D7FE3E8D66}">
      <dgm:prSet/>
      <dgm:spPr/>
      <dgm:t>
        <a:bodyPr/>
        <a:lstStyle/>
        <a:p>
          <a:endParaRPr lang="en-US">
            <a:latin typeface="Arial" panose="020B0604020202020204" pitchFamily="34" charset="0"/>
            <a:cs typeface="Arial" panose="020B0604020202020204" pitchFamily="34" charset="0"/>
          </a:endParaRPr>
        </a:p>
      </dgm:t>
    </dgm:pt>
    <dgm:pt modelId="{6BB9E6C1-43F1-4C72-95F7-AD06FDB057B7}" type="sibTrans" cxnId="{33C5F98D-6892-4213-AD2A-79D7FE3E8D66}">
      <dgm:prSet/>
      <dgm:spPr/>
      <dgm:t>
        <a:bodyPr/>
        <a:lstStyle/>
        <a:p>
          <a:endParaRPr lang="en-US">
            <a:latin typeface="Arial" panose="020B0604020202020204" pitchFamily="34" charset="0"/>
            <a:cs typeface="Arial" panose="020B0604020202020204" pitchFamily="34" charset="0"/>
          </a:endParaRPr>
        </a:p>
      </dgm:t>
    </dgm:pt>
    <dgm:pt modelId="{83320B9F-79EB-488B-89F2-02102BD035F5}" type="pres">
      <dgm:prSet presAssocID="{01DDF3FE-5B85-4981-8427-C962826E4FEB}" presName="linear" presStyleCnt="0">
        <dgm:presLayoutVars>
          <dgm:animLvl val="lvl"/>
          <dgm:resizeHandles val="exact"/>
        </dgm:presLayoutVars>
      </dgm:prSet>
      <dgm:spPr/>
    </dgm:pt>
    <dgm:pt modelId="{0114652C-BF64-4B47-9088-628BC4F5ECDE}" type="pres">
      <dgm:prSet presAssocID="{EBDB9E39-3AE7-4B19-8AA9-7DBBF4B53567}" presName="parentText" presStyleLbl="node1" presStyleIdx="0" presStyleCnt="5">
        <dgm:presLayoutVars>
          <dgm:chMax val="0"/>
          <dgm:bulletEnabled val="1"/>
        </dgm:presLayoutVars>
      </dgm:prSet>
      <dgm:spPr/>
    </dgm:pt>
    <dgm:pt modelId="{75DDB5C8-9A25-4224-BF46-6BA863CDBB89}" type="pres">
      <dgm:prSet presAssocID="{87D61F28-DCF5-48B6-B3E8-748B04029AAD}" presName="spacer" presStyleCnt="0"/>
      <dgm:spPr/>
    </dgm:pt>
    <dgm:pt modelId="{404E44D6-8179-4DAA-AC93-E5E5E2DF477D}" type="pres">
      <dgm:prSet presAssocID="{E351DAAB-2FC4-4B42-B6D3-1F93FB472105}" presName="parentText" presStyleLbl="node1" presStyleIdx="1" presStyleCnt="5">
        <dgm:presLayoutVars>
          <dgm:chMax val="0"/>
          <dgm:bulletEnabled val="1"/>
        </dgm:presLayoutVars>
      </dgm:prSet>
      <dgm:spPr/>
    </dgm:pt>
    <dgm:pt modelId="{C6689CA1-F91E-42BD-9891-556A55DC5C8F}" type="pres">
      <dgm:prSet presAssocID="{44E8C26B-3024-4B30-99A5-2A7F1E41937C}" presName="spacer" presStyleCnt="0"/>
      <dgm:spPr/>
    </dgm:pt>
    <dgm:pt modelId="{E6E51F05-D51A-4DEE-90BD-70B769359473}" type="pres">
      <dgm:prSet presAssocID="{722C6251-96E9-4CEE-9E97-9B67F6D7D5F8}" presName="parentText" presStyleLbl="node1" presStyleIdx="2" presStyleCnt="5">
        <dgm:presLayoutVars>
          <dgm:chMax val="0"/>
          <dgm:bulletEnabled val="1"/>
        </dgm:presLayoutVars>
      </dgm:prSet>
      <dgm:spPr/>
    </dgm:pt>
    <dgm:pt modelId="{F14F697C-9C9B-4D60-9DA4-A435B6B9F617}" type="pres">
      <dgm:prSet presAssocID="{06CC2C97-B2B8-4B93-AC83-A6C2FEB4457A}" presName="spacer" presStyleCnt="0"/>
      <dgm:spPr/>
    </dgm:pt>
    <dgm:pt modelId="{974B90FB-6E66-4998-8E45-A511709E5E01}" type="pres">
      <dgm:prSet presAssocID="{29B19046-AECD-437E-A3AA-341310D15FBC}" presName="parentText" presStyleLbl="node1" presStyleIdx="3" presStyleCnt="5">
        <dgm:presLayoutVars>
          <dgm:chMax val="0"/>
          <dgm:bulletEnabled val="1"/>
        </dgm:presLayoutVars>
      </dgm:prSet>
      <dgm:spPr/>
    </dgm:pt>
    <dgm:pt modelId="{C19BD976-EA80-4F51-A4E4-38A0B2C5B0D3}" type="pres">
      <dgm:prSet presAssocID="{A80EDD84-F0A4-4612-9DC7-AF59FB238FB9}" presName="spacer" presStyleCnt="0"/>
      <dgm:spPr/>
    </dgm:pt>
    <dgm:pt modelId="{56F2A771-8217-46A5-8DC2-6185B2B3148D}" type="pres">
      <dgm:prSet presAssocID="{5F7F02AC-0A08-40C1-8A53-0C990C0094B0}" presName="parentText" presStyleLbl="node1" presStyleIdx="4" presStyleCnt="5">
        <dgm:presLayoutVars>
          <dgm:chMax val="0"/>
          <dgm:bulletEnabled val="1"/>
        </dgm:presLayoutVars>
      </dgm:prSet>
      <dgm:spPr/>
    </dgm:pt>
  </dgm:ptLst>
  <dgm:cxnLst>
    <dgm:cxn modelId="{FF514905-DB68-4A2B-9F61-1B30BD81BC5D}" type="presOf" srcId="{722C6251-96E9-4CEE-9E97-9B67F6D7D5F8}" destId="{E6E51F05-D51A-4DEE-90BD-70B769359473}" srcOrd="0" destOrd="0" presId="urn:microsoft.com/office/officeart/2005/8/layout/vList2"/>
    <dgm:cxn modelId="{D9938C2A-F764-483D-A8E5-8612857CFC52}" type="presOf" srcId="{EBDB9E39-3AE7-4B19-8AA9-7DBBF4B53567}" destId="{0114652C-BF64-4B47-9088-628BC4F5ECDE}" srcOrd="0" destOrd="0" presId="urn:microsoft.com/office/officeart/2005/8/layout/vList2"/>
    <dgm:cxn modelId="{841F892F-6513-43C9-A010-B1F16223F4FF}" srcId="{01DDF3FE-5B85-4981-8427-C962826E4FEB}" destId="{722C6251-96E9-4CEE-9E97-9B67F6D7D5F8}" srcOrd="2" destOrd="0" parTransId="{B9322857-49B3-44FD-83AA-3BD040F72172}" sibTransId="{06CC2C97-B2B8-4B93-AC83-A6C2FEB4457A}"/>
    <dgm:cxn modelId="{2B77CA35-89DB-43AE-BCF1-804A9FA11604}" type="presOf" srcId="{5F7F02AC-0A08-40C1-8A53-0C990C0094B0}" destId="{56F2A771-8217-46A5-8DC2-6185B2B3148D}" srcOrd="0" destOrd="0" presId="urn:microsoft.com/office/officeart/2005/8/layout/vList2"/>
    <dgm:cxn modelId="{2E35BF5B-C356-4D0A-BCF5-8A75511A85BB}" type="presOf" srcId="{01DDF3FE-5B85-4981-8427-C962826E4FEB}" destId="{83320B9F-79EB-488B-89F2-02102BD035F5}" srcOrd="0" destOrd="0" presId="urn:microsoft.com/office/officeart/2005/8/layout/vList2"/>
    <dgm:cxn modelId="{33C5F98D-6892-4213-AD2A-79D7FE3E8D66}" srcId="{01DDF3FE-5B85-4981-8427-C962826E4FEB}" destId="{5F7F02AC-0A08-40C1-8A53-0C990C0094B0}" srcOrd="4" destOrd="0" parTransId="{FD18586A-5FFE-4D3C-BE82-A479C197C14A}" sibTransId="{6BB9E6C1-43F1-4C72-95F7-AD06FDB057B7}"/>
    <dgm:cxn modelId="{A4C7EBA4-68A6-4B84-8121-F42940F28679}" srcId="{01DDF3FE-5B85-4981-8427-C962826E4FEB}" destId="{29B19046-AECD-437E-A3AA-341310D15FBC}" srcOrd="3" destOrd="0" parTransId="{31855D95-D919-430B-98CF-C04ABA371435}" sibTransId="{A80EDD84-F0A4-4612-9DC7-AF59FB238FB9}"/>
    <dgm:cxn modelId="{3B7B76B2-72F3-4AE8-9DF9-D60D19877A01}" type="presOf" srcId="{29B19046-AECD-437E-A3AA-341310D15FBC}" destId="{974B90FB-6E66-4998-8E45-A511709E5E01}" srcOrd="0" destOrd="0" presId="urn:microsoft.com/office/officeart/2005/8/layout/vList2"/>
    <dgm:cxn modelId="{D69C83C0-A686-43D7-8BBB-12DEB1CB6A36}" srcId="{01DDF3FE-5B85-4981-8427-C962826E4FEB}" destId="{E351DAAB-2FC4-4B42-B6D3-1F93FB472105}" srcOrd="1" destOrd="0" parTransId="{D390A2C4-4636-48EB-9930-4BAD0D28B85E}" sibTransId="{44E8C26B-3024-4B30-99A5-2A7F1E41937C}"/>
    <dgm:cxn modelId="{F997B9C9-F293-447D-9655-51BD5A4B1BAF}" srcId="{01DDF3FE-5B85-4981-8427-C962826E4FEB}" destId="{EBDB9E39-3AE7-4B19-8AA9-7DBBF4B53567}" srcOrd="0" destOrd="0" parTransId="{7CE6854A-8C72-40D6-8E68-81A016F8736E}" sibTransId="{87D61F28-DCF5-48B6-B3E8-748B04029AAD}"/>
    <dgm:cxn modelId="{CBCD4ECA-214D-4C04-8C4F-EA9E0634CE9B}" type="presOf" srcId="{E351DAAB-2FC4-4B42-B6D3-1F93FB472105}" destId="{404E44D6-8179-4DAA-AC93-E5E5E2DF477D}" srcOrd="0" destOrd="0" presId="urn:microsoft.com/office/officeart/2005/8/layout/vList2"/>
    <dgm:cxn modelId="{0C8BB445-EC29-4002-9504-8F2F639686CA}" type="presParOf" srcId="{83320B9F-79EB-488B-89F2-02102BD035F5}" destId="{0114652C-BF64-4B47-9088-628BC4F5ECDE}" srcOrd="0" destOrd="0" presId="urn:microsoft.com/office/officeart/2005/8/layout/vList2"/>
    <dgm:cxn modelId="{15E3731C-9C5B-4DEA-BF0F-7B6FC9B2E3DD}" type="presParOf" srcId="{83320B9F-79EB-488B-89F2-02102BD035F5}" destId="{75DDB5C8-9A25-4224-BF46-6BA863CDBB89}" srcOrd="1" destOrd="0" presId="urn:microsoft.com/office/officeart/2005/8/layout/vList2"/>
    <dgm:cxn modelId="{94806E22-1B49-410E-A4DB-62C3AAC503E7}" type="presParOf" srcId="{83320B9F-79EB-488B-89F2-02102BD035F5}" destId="{404E44D6-8179-4DAA-AC93-E5E5E2DF477D}" srcOrd="2" destOrd="0" presId="urn:microsoft.com/office/officeart/2005/8/layout/vList2"/>
    <dgm:cxn modelId="{D0ED5FB1-1A83-40F1-A7F6-8612B83FCAAC}" type="presParOf" srcId="{83320B9F-79EB-488B-89F2-02102BD035F5}" destId="{C6689CA1-F91E-42BD-9891-556A55DC5C8F}" srcOrd="3" destOrd="0" presId="urn:microsoft.com/office/officeart/2005/8/layout/vList2"/>
    <dgm:cxn modelId="{E9076292-EB9F-4695-BF56-50F0886877B9}" type="presParOf" srcId="{83320B9F-79EB-488B-89F2-02102BD035F5}" destId="{E6E51F05-D51A-4DEE-90BD-70B769359473}" srcOrd="4" destOrd="0" presId="urn:microsoft.com/office/officeart/2005/8/layout/vList2"/>
    <dgm:cxn modelId="{D832EB66-1749-4A8D-B20E-8416811CD820}" type="presParOf" srcId="{83320B9F-79EB-488B-89F2-02102BD035F5}" destId="{F14F697C-9C9B-4D60-9DA4-A435B6B9F617}" srcOrd="5" destOrd="0" presId="urn:microsoft.com/office/officeart/2005/8/layout/vList2"/>
    <dgm:cxn modelId="{99CFC119-19B8-46E6-8D50-18959958A421}" type="presParOf" srcId="{83320B9F-79EB-488B-89F2-02102BD035F5}" destId="{974B90FB-6E66-4998-8E45-A511709E5E01}" srcOrd="6" destOrd="0" presId="urn:microsoft.com/office/officeart/2005/8/layout/vList2"/>
    <dgm:cxn modelId="{319DBEA6-095A-4218-A4D8-E3E17EF73254}" type="presParOf" srcId="{83320B9F-79EB-488B-89F2-02102BD035F5}" destId="{C19BD976-EA80-4F51-A4E4-38A0B2C5B0D3}" srcOrd="7" destOrd="0" presId="urn:microsoft.com/office/officeart/2005/8/layout/vList2"/>
    <dgm:cxn modelId="{4378C641-5969-4947-97E0-5953826479AE}" type="presParOf" srcId="{83320B9F-79EB-488B-89F2-02102BD035F5}" destId="{56F2A771-8217-46A5-8DC2-6185B2B3148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DF3FE-5B85-4981-8427-C962826E4FEB}"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EBDB9E39-3AE7-4B19-8AA9-7DBBF4B53567}">
      <dgm:prSet/>
      <dgm:spPr/>
      <dgm:t>
        <a:bodyPr/>
        <a:lstStyle/>
        <a:p>
          <a:r>
            <a:rPr lang="en-US">
              <a:latin typeface="Arial" panose="020B0604020202020204" pitchFamily="34" charset="0"/>
              <a:cs typeface="Arial" panose="020B0604020202020204" pitchFamily="34" charset="0"/>
            </a:rPr>
            <a:t>Technology in Schools</a:t>
          </a:r>
        </a:p>
      </dgm:t>
    </dgm:pt>
    <dgm:pt modelId="{7CE6854A-8C72-40D6-8E68-81A016F8736E}" type="parTrans" cxnId="{F997B9C9-F293-447D-9655-51BD5A4B1BAF}">
      <dgm:prSet/>
      <dgm:spPr/>
      <dgm:t>
        <a:bodyPr/>
        <a:lstStyle/>
        <a:p>
          <a:endParaRPr lang="en-US">
            <a:latin typeface="Arial" panose="020B0604020202020204" pitchFamily="34" charset="0"/>
            <a:cs typeface="Arial" panose="020B0604020202020204" pitchFamily="34" charset="0"/>
          </a:endParaRPr>
        </a:p>
      </dgm:t>
    </dgm:pt>
    <dgm:pt modelId="{87D61F28-DCF5-48B6-B3E8-748B04029AAD}" type="sibTrans" cxnId="{F997B9C9-F293-447D-9655-51BD5A4B1BAF}">
      <dgm:prSet/>
      <dgm:spPr/>
      <dgm:t>
        <a:bodyPr/>
        <a:lstStyle/>
        <a:p>
          <a:endParaRPr lang="en-US">
            <a:latin typeface="Arial" panose="020B0604020202020204" pitchFamily="34" charset="0"/>
            <a:cs typeface="Arial" panose="020B0604020202020204" pitchFamily="34" charset="0"/>
          </a:endParaRPr>
        </a:p>
      </dgm:t>
    </dgm:pt>
    <dgm:pt modelId="{E351DAAB-2FC4-4B42-B6D3-1F93FB472105}">
      <dgm:prSet/>
      <dgm:spPr/>
      <dgm:t>
        <a:bodyPr/>
        <a:lstStyle/>
        <a:p>
          <a:r>
            <a:rPr lang="en-US">
              <a:latin typeface="Arial" panose="020B0604020202020204" pitchFamily="34" charset="0"/>
              <a:cs typeface="Arial" panose="020B0604020202020204" pitchFamily="34" charset="0"/>
            </a:rPr>
            <a:t>Aligning to District Priorities</a:t>
          </a:r>
        </a:p>
      </dgm:t>
    </dgm:pt>
    <dgm:pt modelId="{D390A2C4-4636-48EB-9930-4BAD0D28B85E}" type="parTrans" cxnId="{D69C83C0-A686-43D7-8BBB-12DEB1CB6A36}">
      <dgm:prSet/>
      <dgm:spPr/>
      <dgm:t>
        <a:bodyPr/>
        <a:lstStyle/>
        <a:p>
          <a:endParaRPr lang="en-US">
            <a:latin typeface="Arial" panose="020B0604020202020204" pitchFamily="34" charset="0"/>
            <a:cs typeface="Arial" panose="020B0604020202020204" pitchFamily="34" charset="0"/>
          </a:endParaRPr>
        </a:p>
      </dgm:t>
    </dgm:pt>
    <dgm:pt modelId="{44E8C26B-3024-4B30-99A5-2A7F1E41937C}" type="sibTrans" cxnId="{D69C83C0-A686-43D7-8BBB-12DEB1CB6A36}">
      <dgm:prSet/>
      <dgm:spPr/>
      <dgm:t>
        <a:bodyPr/>
        <a:lstStyle/>
        <a:p>
          <a:endParaRPr lang="en-US">
            <a:latin typeface="Arial" panose="020B0604020202020204" pitchFamily="34" charset="0"/>
            <a:cs typeface="Arial" panose="020B0604020202020204" pitchFamily="34" charset="0"/>
          </a:endParaRPr>
        </a:p>
      </dgm:t>
    </dgm:pt>
    <dgm:pt modelId="{722C6251-96E9-4CEE-9E97-9B67F6D7D5F8}">
      <dgm:prSet/>
      <dgm:spPr/>
      <dgm:t>
        <a:bodyPr/>
        <a:lstStyle/>
        <a:p>
          <a:r>
            <a:rPr lang="en-US">
              <a:latin typeface="Arial" panose="020B0604020202020204" pitchFamily="34" charset="0"/>
              <a:cs typeface="Arial" panose="020B0604020202020204" pitchFamily="34" charset="0"/>
            </a:rPr>
            <a:t>Technology in Titles I-IV</a:t>
          </a:r>
        </a:p>
      </dgm:t>
    </dgm:pt>
    <dgm:pt modelId="{B9322857-49B3-44FD-83AA-3BD040F72172}" type="parTrans" cxnId="{841F892F-6513-43C9-A010-B1F16223F4FF}">
      <dgm:prSet/>
      <dgm:spPr/>
      <dgm:t>
        <a:bodyPr/>
        <a:lstStyle/>
        <a:p>
          <a:endParaRPr lang="en-US">
            <a:latin typeface="Arial" panose="020B0604020202020204" pitchFamily="34" charset="0"/>
            <a:cs typeface="Arial" panose="020B0604020202020204" pitchFamily="34" charset="0"/>
          </a:endParaRPr>
        </a:p>
      </dgm:t>
    </dgm:pt>
    <dgm:pt modelId="{06CC2C97-B2B8-4B93-AC83-A6C2FEB4457A}" type="sibTrans" cxnId="{841F892F-6513-43C9-A010-B1F16223F4FF}">
      <dgm:prSet/>
      <dgm:spPr/>
      <dgm:t>
        <a:bodyPr/>
        <a:lstStyle/>
        <a:p>
          <a:endParaRPr lang="en-US">
            <a:latin typeface="Arial" panose="020B0604020202020204" pitchFamily="34" charset="0"/>
            <a:cs typeface="Arial" panose="020B0604020202020204" pitchFamily="34" charset="0"/>
          </a:endParaRPr>
        </a:p>
      </dgm:t>
    </dgm:pt>
    <dgm:pt modelId="{29B19046-AECD-437E-A3AA-341310D15FBC}">
      <dgm:prSet/>
      <dgm:spPr/>
      <dgm:t>
        <a:bodyPr/>
        <a:lstStyle/>
        <a:p>
          <a:r>
            <a:rPr lang="en-US" dirty="0">
              <a:latin typeface="Arial" panose="020B0604020202020204" pitchFamily="34" charset="0"/>
              <a:cs typeface="Arial" panose="020B0604020202020204" pitchFamily="34" charset="0"/>
            </a:rPr>
            <a:t>Application to your context</a:t>
          </a:r>
        </a:p>
      </dgm:t>
    </dgm:pt>
    <dgm:pt modelId="{31855D95-D919-430B-98CF-C04ABA371435}" type="parTrans" cxnId="{A4C7EBA4-68A6-4B84-8121-F42940F28679}">
      <dgm:prSet/>
      <dgm:spPr/>
      <dgm:t>
        <a:bodyPr/>
        <a:lstStyle/>
        <a:p>
          <a:endParaRPr lang="en-US">
            <a:latin typeface="Arial" panose="020B0604020202020204" pitchFamily="34" charset="0"/>
            <a:cs typeface="Arial" panose="020B0604020202020204" pitchFamily="34" charset="0"/>
          </a:endParaRPr>
        </a:p>
      </dgm:t>
    </dgm:pt>
    <dgm:pt modelId="{A80EDD84-F0A4-4612-9DC7-AF59FB238FB9}" type="sibTrans" cxnId="{A4C7EBA4-68A6-4B84-8121-F42940F28679}">
      <dgm:prSet/>
      <dgm:spPr/>
      <dgm:t>
        <a:bodyPr/>
        <a:lstStyle/>
        <a:p>
          <a:endParaRPr lang="en-US">
            <a:latin typeface="Arial" panose="020B0604020202020204" pitchFamily="34" charset="0"/>
            <a:cs typeface="Arial" panose="020B0604020202020204" pitchFamily="34" charset="0"/>
          </a:endParaRPr>
        </a:p>
      </dgm:t>
    </dgm:pt>
    <dgm:pt modelId="{5F7F02AC-0A08-40C1-8A53-0C990C0094B0}">
      <dgm:prSet/>
      <dgm:spPr/>
      <dgm:t>
        <a:bodyPr/>
        <a:lstStyle/>
        <a:p>
          <a:r>
            <a:rPr lang="en-US">
              <a:latin typeface="Arial" panose="020B0604020202020204" pitchFamily="34" charset="0"/>
              <a:cs typeface="Arial" panose="020B0604020202020204" pitchFamily="34" charset="0"/>
            </a:rPr>
            <a:t>Closing &amp; Resources</a:t>
          </a:r>
        </a:p>
      </dgm:t>
    </dgm:pt>
    <dgm:pt modelId="{FD18586A-5FFE-4D3C-BE82-A479C197C14A}" type="parTrans" cxnId="{33C5F98D-6892-4213-AD2A-79D7FE3E8D66}">
      <dgm:prSet/>
      <dgm:spPr/>
      <dgm:t>
        <a:bodyPr/>
        <a:lstStyle/>
        <a:p>
          <a:endParaRPr lang="en-US">
            <a:latin typeface="Arial" panose="020B0604020202020204" pitchFamily="34" charset="0"/>
            <a:cs typeface="Arial" panose="020B0604020202020204" pitchFamily="34" charset="0"/>
          </a:endParaRPr>
        </a:p>
      </dgm:t>
    </dgm:pt>
    <dgm:pt modelId="{6BB9E6C1-43F1-4C72-95F7-AD06FDB057B7}" type="sibTrans" cxnId="{33C5F98D-6892-4213-AD2A-79D7FE3E8D66}">
      <dgm:prSet/>
      <dgm:spPr/>
      <dgm:t>
        <a:bodyPr/>
        <a:lstStyle/>
        <a:p>
          <a:endParaRPr lang="en-US">
            <a:latin typeface="Arial" panose="020B0604020202020204" pitchFamily="34" charset="0"/>
            <a:cs typeface="Arial" panose="020B0604020202020204" pitchFamily="34" charset="0"/>
          </a:endParaRPr>
        </a:p>
      </dgm:t>
    </dgm:pt>
    <dgm:pt modelId="{83320B9F-79EB-488B-89F2-02102BD035F5}" type="pres">
      <dgm:prSet presAssocID="{01DDF3FE-5B85-4981-8427-C962826E4FEB}" presName="linear" presStyleCnt="0">
        <dgm:presLayoutVars>
          <dgm:animLvl val="lvl"/>
          <dgm:resizeHandles val="exact"/>
        </dgm:presLayoutVars>
      </dgm:prSet>
      <dgm:spPr/>
    </dgm:pt>
    <dgm:pt modelId="{0114652C-BF64-4B47-9088-628BC4F5ECDE}" type="pres">
      <dgm:prSet presAssocID="{EBDB9E39-3AE7-4B19-8AA9-7DBBF4B53567}" presName="parentText" presStyleLbl="node1" presStyleIdx="0" presStyleCnt="5">
        <dgm:presLayoutVars>
          <dgm:chMax val="0"/>
          <dgm:bulletEnabled val="1"/>
        </dgm:presLayoutVars>
      </dgm:prSet>
      <dgm:spPr/>
    </dgm:pt>
    <dgm:pt modelId="{75DDB5C8-9A25-4224-BF46-6BA863CDBB89}" type="pres">
      <dgm:prSet presAssocID="{87D61F28-DCF5-48B6-B3E8-748B04029AAD}" presName="spacer" presStyleCnt="0"/>
      <dgm:spPr/>
    </dgm:pt>
    <dgm:pt modelId="{404E44D6-8179-4DAA-AC93-E5E5E2DF477D}" type="pres">
      <dgm:prSet presAssocID="{E351DAAB-2FC4-4B42-B6D3-1F93FB472105}" presName="parentText" presStyleLbl="node1" presStyleIdx="1" presStyleCnt="5">
        <dgm:presLayoutVars>
          <dgm:chMax val="0"/>
          <dgm:bulletEnabled val="1"/>
        </dgm:presLayoutVars>
      </dgm:prSet>
      <dgm:spPr/>
    </dgm:pt>
    <dgm:pt modelId="{C6689CA1-F91E-42BD-9891-556A55DC5C8F}" type="pres">
      <dgm:prSet presAssocID="{44E8C26B-3024-4B30-99A5-2A7F1E41937C}" presName="spacer" presStyleCnt="0"/>
      <dgm:spPr/>
    </dgm:pt>
    <dgm:pt modelId="{E6E51F05-D51A-4DEE-90BD-70B769359473}" type="pres">
      <dgm:prSet presAssocID="{722C6251-96E9-4CEE-9E97-9B67F6D7D5F8}" presName="parentText" presStyleLbl="node1" presStyleIdx="2" presStyleCnt="5">
        <dgm:presLayoutVars>
          <dgm:chMax val="0"/>
          <dgm:bulletEnabled val="1"/>
        </dgm:presLayoutVars>
      </dgm:prSet>
      <dgm:spPr/>
    </dgm:pt>
    <dgm:pt modelId="{F14F697C-9C9B-4D60-9DA4-A435B6B9F617}" type="pres">
      <dgm:prSet presAssocID="{06CC2C97-B2B8-4B93-AC83-A6C2FEB4457A}" presName="spacer" presStyleCnt="0"/>
      <dgm:spPr/>
    </dgm:pt>
    <dgm:pt modelId="{974B90FB-6E66-4998-8E45-A511709E5E01}" type="pres">
      <dgm:prSet presAssocID="{29B19046-AECD-437E-A3AA-341310D15FBC}" presName="parentText" presStyleLbl="node1" presStyleIdx="3" presStyleCnt="5">
        <dgm:presLayoutVars>
          <dgm:chMax val="0"/>
          <dgm:bulletEnabled val="1"/>
        </dgm:presLayoutVars>
      </dgm:prSet>
      <dgm:spPr/>
    </dgm:pt>
    <dgm:pt modelId="{C19BD976-EA80-4F51-A4E4-38A0B2C5B0D3}" type="pres">
      <dgm:prSet presAssocID="{A80EDD84-F0A4-4612-9DC7-AF59FB238FB9}" presName="spacer" presStyleCnt="0"/>
      <dgm:spPr/>
    </dgm:pt>
    <dgm:pt modelId="{56F2A771-8217-46A5-8DC2-6185B2B3148D}" type="pres">
      <dgm:prSet presAssocID="{5F7F02AC-0A08-40C1-8A53-0C990C0094B0}" presName="parentText" presStyleLbl="node1" presStyleIdx="4" presStyleCnt="5">
        <dgm:presLayoutVars>
          <dgm:chMax val="0"/>
          <dgm:bulletEnabled val="1"/>
        </dgm:presLayoutVars>
      </dgm:prSet>
      <dgm:spPr/>
    </dgm:pt>
  </dgm:ptLst>
  <dgm:cxnLst>
    <dgm:cxn modelId="{FF514905-DB68-4A2B-9F61-1B30BD81BC5D}" type="presOf" srcId="{722C6251-96E9-4CEE-9E97-9B67F6D7D5F8}" destId="{E6E51F05-D51A-4DEE-90BD-70B769359473}" srcOrd="0" destOrd="0" presId="urn:microsoft.com/office/officeart/2005/8/layout/vList2"/>
    <dgm:cxn modelId="{D9938C2A-F764-483D-A8E5-8612857CFC52}" type="presOf" srcId="{EBDB9E39-3AE7-4B19-8AA9-7DBBF4B53567}" destId="{0114652C-BF64-4B47-9088-628BC4F5ECDE}" srcOrd="0" destOrd="0" presId="urn:microsoft.com/office/officeart/2005/8/layout/vList2"/>
    <dgm:cxn modelId="{841F892F-6513-43C9-A010-B1F16223F4FF}" srcId="{01DDF3FE-5B85-4981-8427-C962826E4FEB}" destId="{722C6251-96E9-4CEE-9E97-9B67F6D7D5F8}" srcOrd="2" destOrd="0" parTransId="{B9322857-49B3-44FD-83AA-3BD040F72172}" sibTransId="{06CC2C97-B2B8-4B93-AC83-A6C2FEB4457A}"/>
    <dgm:cxn modelId="{2B77CA35-89DB-43AE-BCF1-804A9FA11604}" type="presOf" srcId="{5F7F02AC-0A08-40C1-8A53-0C990C0094B0}" destId="{56F2A771-8217-46A5-8DC2-6185B2B3148D}" srcOrd="0" destOrd="0" presId="urn:microsoft.com/office/officeart/2005/8/layout/vList2"/>
    <dgm:cxn modelId="{2E35BF5B-C356-4D0A-BCF5-8A75511A85BB}" type="presOf" srcId="{01DDF3FE-5B85-4981-8427-C962826E4FEB}" destId="{83320B9F-79EB-488B-89F2-02102BD035F5}" srcOrd="0" destOrd="0" presId="urn:microsoft.com/office/officeart/2005/8/layout/vList2"/>
    <dgm:cxn modelId="{33C5F98D-6892-4213-AD2A-79D7FE3E8D66}" srcId="{01DDF3FE-5B85-4981-8427-C962826E4FEB}" destId="{5F7F02AC-0A08-40C1-8A53-0C990C0094B0}" srcOrd="4" destOrd="0" parTransId="{FD18586A-5FFE-4D3C-BE82-A479C197C14A}" sibTransId="{6BB9E6C1-43F1-4C72-95F7-AD06FDB057B7}"/>
    <dgm:cxn modelId="{A4C7EBA4-68A6-4B84-8121-F42940F28679}" srcId="{01DDF3FE-5B85-4981-8427-C962826E4FEB}" destId="{29B19046-AECD-437E-A3AA-341310D15FBC}" srcOrd="3" destOrd="0" parTransId="{31855D95-D919-430B-98CF-C04ABA371435}" sibTransId="{A80EDD84-F0A4-4612-9DC7-AF59FB238FB9}"/>
    <dgm:cxn modelId="{3B7B76B2-72F3-4AE8-9DF9-D60D19877A01}" type="presOf" srcId="{29B19046-AECD-437E-A3AA-341310D15FBC}" destId="{974B90FB-6E66-4998-8E45-A511709E5E01}" srcOrd="0" destOrd="0" presId="urn:microsoft.com/office/officeart/2005/8/layout/vList2"/>
    <dgm:cxn modelId="{D69C83C0-A686-43D7-8BBB-12DEB1CB6A36}" srcId="{01DDF3FE-5B85-4981-8427-C962826E4FEB}" destId="{E351DAAB-2FC4-4B42-B6D3-1F93FB472105}" srcOrd="1" destOrd="0" parTransId="{D390A2C4-4636-48EB-9930-4BAD0D28B85E}" sibTransId="{44E8C26B-3024-4B30-99A5-2A7F1E41937C}"/>
    <dgm:cxn modelId="{F997B9C9-F293-447D-9655-51BD5A4B1BAF}" srcId="{01DDF3FE-5B85-4981-8427-C962826E4FEB}" destId="{EBDB9E39-3AE7-4B19-8AA9-7DBBF4B53567}" srcOrd="0" destOrd="0" parTransId="{7CE6854A-8C72-40D6-8E68-81A016F8736E}" sibTransId="{87D61F28-DCF5-48B6-B3E8-748B04029AAD}"/>
    <dgm:cxn modelId="{CBCD4ECA-214D-4C04-8C4F-EA9E0634CE9B}" type="presOf" srcId="{E351DAAB-2FC4-4B42-B6D3-1F93FB472105}" destId="{404E44D6-8179-4DAA-AC93-E5E5E2DF477D}" srcOrd="0" destOrd="0" presId="urn:microsoft.com/office/officeart/2005/8/layout/vList2"/>
    <dgm:cxn modelId="{0C8BB445-EC29-4002-9504-8F2F639686CA}" type="presParOf" srcId="{83320B9F-79EB-488B-89F2-02102BD035F5}" destId="{0114652C-BF64-4B47-9088-628BC4F5ECDE}" srcOrd="0" destOrd="0" presId="urn:microsoft.com/office/officeart/2005/8/layout/vList2"/>
    <dgm:cxn modelId="{15E3731C-9C5B-4DEA-BF0F-7B6FC9B2E3DD}" type="presParOf" srcId="{83320B9F-79EB-488B-89F2-02102BD035F5}" destId="{75DDB5C8-9A25-4224-BF46-6BA863CDBB89}" srcOrd="1" destOrd="0" presId="urn:microsoft.com/office/officeart/2005/8/layout/vList2"/>
    <dgm:cxn modelId="{94806E22-1B49-410E-A4DB-62C3AAC503E7}" type="presParOf" srcId="{83320B9F-79EB-488B-89F2-02102BD035F5}" destId="{404E44D6-8179-4DAA-AC93-E5E5E2DF477D}" srcOrd="2" destOrd="0" presId="urn:microsoft.com/office/officeart/2005/8/layout/vList2"/>
    <dgm:cxn modelId="{D0ED5FB1-1A83-40F1-A7F6-8612B83FCAAC}" type="presParOf" srcId="{83320B9F-79EB-488B-89F2-02102BD035F5}" destId="{C6689CA1-F91E-42BD-9891-556A55DC5C8F}" srcOrd="3" destOrd="0" presId="urn:microsoft.com/office/officeart/2005/8/layout/vList2"/>
    <dgm:cxn modelId="{E9076292-EB9F-4695-BF56-50F0886877B9}" type="presParOf" srcId="{83320B9F-79EB-488B-89F2-02102BD035F5}" destId="{E6E51F05-D51A-4DEE-90BD-70B769359473}" srcOrd="4" destOrd="0" presId="urn:microsoft.com/office/officeart/2005/8/layout/vList2"/>
    <dgm:cxn modelId="{D832EB66-1749-4A8D-B20E-8416811CD820}" type="presParOf" srcId="{83320B9F-79EB-488B-89F2-02102BD035F5}" destId="{F14F697C-9C9B-4D60-9DA4-A435B6B9F617}" srcOrd="5" destOrd="0" presId="urn:microsoft.com/office/officeart/2005/8/layout/vList2"/>
    <dgm:cxn modelId="{99CFC119-19B8-46E6-8D50-18959958A421}" type="presParOf" srcId="{83320B9F-79EB-488B-89F2-02102BD035F5}" destId="{974B90FB-6E66-4998-8E45-A511709E5E01}" srcOrd="6" destOrd="0" presId="urn:microsoft.com/office/officeart/2005/8/layout/vList2"/>
    <dgm:cxn modelId="{319DBEA6-095A-4218-A4D8-E3E17EF73254}" type="presParOf" srcId="{83320B9F-79EB-488B-89F2-02102BD035F5}" destId="{C19BD976-EA80-4F51-A4E4-38A0B2C5B0D3}" srcOrd="7" destOrd="0" presId="urn:microsoft.com/office/officeart/2005/8/layout/vList2"/>
    <dgm:cxn modelId="{4378C641-5969-4947-97E0-5953826479AE}" type="presParOf" srcId="{83320B9F-79EB-488B-89F2-02102BD035F5}" destId="{56F2A771-8217-46A5-8DC2-6185B2B3148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DDF3FE-5B85-4981-8427-C962826E4FEB}"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EBDB9E39-3AE7-4B19-8AA9-7DBBF4B53567}">
      <dgm:prSet/>
      <dgm:spPr/>
      <dgm:t>
        <a:bodyPr/>
        <a:lstStyle/>
        <a:p>
          <a:r>
            <a:rPr lang="en-US">
              <a:latin typeface="Arial" panose="020B0604020202020204" pitchFamily="34" charset="0"/>
              <a:cs typeface="Arial" panose="020B0604020202020204" pitchFamily="34" charset="0"/>
            </a:rPr>
            <a:t>Technology in Schools</a:t>
          </a:r>
        </a:p>
      </dgm:t>
    </dgm:pt>
    <dgm:pt modelId="{7CE6854A-8C72-40D6-8E68-81A016F8736E}" type="parTrans" cxnId="{F997B9C9-F293-447D-9655-51BD5A4B1BAF}">
      <dgm:prSet/>
      <dgm:spPr/>
      <dgm:t>
        <a:bodyPr/>
        <a:lstStyle/>
        <a:p>
          <a:endParaRPr lang="en-US">
            <a:latin typeface="Arial" panose="020B0604020202020204" pitchFamily="34" charset="0"/>
            <a:cs typeface="Arial" panose="020B0604020202020204" pitchFamily="34" charset="0"/>
          </a:endParaRPr>
        </a:p>
      </dgm:t>
    </dgm:pt>
    <dgm:pt modelId="{87D61F28-DCF5-48B6-B3E8-748B04029AAD}" type="sibTrans" cxnId="{F997B9C9-F293-447D-9655-51BD5A4B1BAF}">
      <dgm:prSet/>
      <dgm:spPr/>
      <dgm:t>
        <a:bodyPr/>
        <a:lstStyle/>
        <a:p>
          <a:endParaRPr lang="en-US">
            <a:latin typeface="Arial" panose="020B0604020202020204" pitchFamily="34" charset="0"/>
            <a:cs typeface="Arial" panose="020B0604020202020204" pitchFamily="34" charset="0"/>
          </a:endParaRPr>
        </a:p>
      </dgm:t>
    </dgm:pt>
    <dgm:pt modelId="{E351DAAB-2FC4-4B42-B6D3-1F93FB472105}">
      <dgm:prSet/>
      <dgm:spPr/>
      <dgm:t>
        <a:bodyPr/>
        <a:lstStyle/>
        <a:p>
          <a:r>
            <a:rPr lang="en-US">
              <a:latin typeface="Arial" panose="020B0604020202020204" pitchFamily="34" charset="0"/>
              <a:cs typeface="Arial" panose="020B0604020202020204" pitchFamily="34" charset="0"/>
            </a:rPr>
            <a:t>Aligning to District Priorities</a:t>
          </a:r>
        </a:p>
      </dgm:t>
    </dgm:pt>
    <dgm:pt modelId="{D390A2C4-4636-48EB-9930-4BAD0D28B85E}" type="parTrans" cxnId="{D69C83C0-A686-43D7-8BBB-12DEB1CB6A36}">
      <dgm:prSet/>
      <dgm:spPr/>
      <dgm:t>
        <a:bodyPr/>
        <a:lstStyle/>
        <a:p>
          <a:endParaRPr lang="en-US">
            <a:latin typeface="Arial" panose="020B0604020202020204" pitchFamily="34" charset="0"/>
            <a:cs typeface="Arial" panose="020B0604020202020204" pitchFamily="34" charset="0"/>
          </a:endParaRPr>
        </a:p>
      </dgm:t>
    </dgm:pt>
    <dgm:pt modelId="{44E8C26B-3024-4B30-99A5-2A7F1E41937C}" type="sibTrans" cxnId="{D69C83C0-A686-43D7-8BBB-12DEB1CB6A36}">
      <dgm:prSet/>
      <dgm:spPr/>
      <dgm:t>
        <a:bodyPr/>
        <a:lstStyle/>
        <a:p>
          <a:endParaRPr lang="en-US">
            <a:latin typeface="Arial" panose="020B0604020202020204" pitchFamily="34" charset="0"/>
            <a:cs typeface="Arial" panose="020B0604020202020204" pitchFamily="34" charset="0"/>
          </a:endParaRPr>
        </a:p>
      </dgm:t>
    </dgm:pt>
    <dgm:pt modelId="{722C6251-96E9-4CEE-9E97-9B67F6D7D5F8}">
      <dgm:prSet/>
      <dgm:spPr/>
      <dgm:t>
        <a:bodyPr/>
        <a:lstStyle/>
        <a:p>
          <a:r>
            <a:rPr lang="en-US">
              <a:latin typeface="Arial" panose="020B0604020202020204" pitchFamily="34" charset="0"/>
              <a:cs typeface="Arial" panose="020B0604020202020204" pitchFamily="34" charset="0"/>
            </a:rPr>
            <a:t>Technology in Titles I-IV</a:t>
          </a:r>
        </a:p>
      </dgm:t>
    </dgm:pt>
    <dgm:pt modelId="{B9322857-49B3-44FD-83AA-3BD040F72172}" type="parTrans" cxnId="{841F892F-6513-43C9-A010-B1F16223F4FF}">
      <dgm:prSet/>
      <dgm:spPr/>
      <dgm:t>
        <a:bodyPr/>
        <a:lstStyle/>
        <a:p>
          <a:endParaRPr lang="en-US">
            <a:latin typeface="Arial" panose="020B0604020202020204" pitchFamily="34" charset="0"/>
            <a:cs typeface="Arial" panose="020B0604020202020204" pitchFamily="34" charset="0"/>
          </a:endParaRPr>
        </a:p>
      </dgm:t>
    </dgm:pt>
    <dgm:pt modelId="{06CC2C97-B2B8-4B93-AC83-A6C2FEB4457A}" type="sibTrans" cxnId="{841F892F-6513-43C9-A010-B1F16223F4FF}">
      <dgm:prSet/>
      <dgm:spPr/>
      <dgm:t>
        <a:bodyPr/>
        <a:lstStyle/>
        <a:p>
          <a:endParaRPr lang="en-US">
            <a:latin typeface="Arial" panose="020B0604020202020204" pitchFamily="34" charset="0"/>
            <a:cs typeface="Arial" panose="020B0604020202020204" pitchFamily="34" charset="0"/>
          </a:endParaRPr>
        </a:p>
      </dgm:t>
    </dgm:pt>
    <dgm:pt modelId="{29B19046-AECD-437E-A3AA-341310D15FBC}">
      <dgm:prSet/>
      <dgm:spPr/>
      <dgm:t>
        <a:bodyPr/>
        <a:lstStyle/>
        <a:p>
          <a:r>
            <a:rPr lang="en-US">
              <a:latin typeface="Arial" panose="020B0604020202020204" pitchFamily="34" charset="0"/>
              <a:cs typeface="Arial" panose="020B0604020202020204" pitchFamily="34" charset="0"/>
            </a:rPr>
            <a:t>Application to your context</a:t>
          </a:r>
        </a:p>
      </dgm:t>
    </dgm:pt>
    <dgm:pt modelId="{31855D95-D919-430B-98CF-C04ABA371435}" type="parTrans" cxnId="{A4C7EBA4-68A6-4B84-8121-F42940F28679}">
      <dgm:prSet/>
      <dgm:spPr/>
      <dgm:t>
        <a:bodyPr/>
        <a:lstStyle/>
        <a:p>
          <a:endParaRPr lang="en-US">
            <a:latin typeface="Arial" panose="020B0604020202020204" pitchFamily="34" charset="0"/>
            <a:cs typeface="Arial" panose="020B0604020202020204" pitchFamily="34" charset="0"/>
          </a:endParaRPr>
        </a:p>
      </dgm:t>
    </dgm:pt>
    <dgm:pt modelId="{A80EDD84-F0A4-4612-9DC7-AF59FB238FB9}" type="sibTrans" cxnId="{A4C7EBA4-68A6-4B84-8121-F42940F28679}">
      <dgm:prSet/>
      <dgm:spPr/>
      <dgm:t>
        <a:bodyPr/>
        <a:lstStyle/>
        <a:p>
          <a:endParaRPr lang="en-US">
            <a:latin typeface="Arial" panose="020B0604020202020204" pitchFamily="34" charset="0"/>
            <a:cs typeface="Arial" panose="020B0604020202020204" pitchFamily="34" charset="0"/>
          </a:endParaRPr>
        </a:p>
      </dgm:t>
    </dgm:pt>
    <dgm:pt modelId="{5F7F02AC-0A08-40C1-8A53-0C990C0094B0}">
      <dgm:prSet/>
      <dgm:spPr/>
      <dgm:t>
        <a:bodyPr/>
        <a:lstStyle/>
        <a:p>
          <a:r>
            <a:rPr lang="en-US" dirty="0">
              <a:latin typeface="Arial" panose="020B0604020202020204" pitchFamily="34" charset="0"/>
              <a:cs typeface="Arial" panose="020B0604020202020204" pitchFamily="34" charset="0"/>
            </a:rPr>
            <a:t>Closing &amp; Resources</a:t>
          </a:r>
        </a:p>
      </dgm:t>
    </dgm:pt>
    <dgm:pt modelId="{FD18586A-5FFE-4D3C-BE82-A479C197C14A}" type="parTrans" cxnId="{33C5F98D-6892-4213-AD2A-79D7FE3E8D66}">
      <dgm:prSet/>
      <dgm:spPr/>
      <dgm:t>
        <a:bodyPr/>
        <a:lstStyle/>
        <a:p>
          <a:endParaRPr lang="en-US">
            <a:latin typeface="Arial" panose="020B0604020202020204" pitchFamily="34" charset="0"/>
            <a:cs typeface="Arial" panose="020B0604020202020204" pitchFamily="34" charset="0"/>
          </a:endParaRPr>
        </a:p>
      </dgm:t>
    </dgm:pt>
    <dgm:pt modelId="{6BB9E6C1-43F1-4C72-95F7-AD06FDB057B7}" type="sibTrans" cxnId="{33C5F98D-6892-4213-AD2A-79D7FE3E8D66}">
      <dgm:prSet/>
      <dgm:spPr/>
      <dgm:t>
        <a:bodyPr/>
        <a:lstStyle/>
        <a:p>
          <a:endParaRPr lang="en-US">
            <a:latin typeface="Arial" panose="020B0604020202020204" pitchFamily="34" charset="0"/>
            <a:cs typeface="Arial" panose="020B0604020202020204" pitchFamily="34" charset="0"/>
          </a:endParaRPr>
        </a:p>
      </dgm:t>
    </dgm:pt>
    <dgm:pt modelId="{83320B9F-79EB-488B-89F2-02102BD035F5}" type="pres">
      <dgm:prSet presAssocID="{01DDF3FE-5B85-4981-8427-C962826E4FEB}" presName="linear" presStyleCnt="0">
        <dgm:presLayoutVars>
          <dgm:animLvl val="lvl"/>
          <dgm:resizeHandles val="exact"/>
        </dgm:presLayoutVars>
      </dgm:prSet>
      <dgm:spPr/>
    </dgm:pt>
    <dgm:pt modelId="{0114652C-BF64-4B47-9088-628BC4F5ECDE}" type="pres">
      <dgm:prSet presAssocID="{EBDB9E39-3AE7-4B19-8AA9-7DBBF4B53567}" presName="parentText" presStyleLbl="node1" presStyleIdx="0" presStyleCnt="5">
        <dgm:presLayoutVars>
          <dgm:chMax val="0"/>
          <dgm:bulletEnabled val="1"/>
        </dgm:presLayoutVars>
      </dgm:prSet>
      <dgm:spPr/>
    </dgm:pt>
    <dgm:pt modelId="{75DDB5C8-9A25-4224-BF46-6BA863CDBB89}" type="pres">
      <dgm:prSet presAssocID="{87D61F28-DCF5-48B6-B3E8-748B04029AAD}" presName="spacer" presStyleCnt="0"/>
      <dgm:spPr/>
    </dgm:pt>
    <dgm:pt modelId="{404E44D6-8179-4DAA-AC93-E5E5E2DF477D}" type="pres">
      <dgm:prSet presAssocID="{E351DAAB-2FC4-4B42-B6D3-1F93FB472105}" presName="parentText" presStyleLbl="node1" presStyleIdx="1" presStyleCnt="5">
        <dgm:presLayoutVars>
          <dgm:chMax val="0"/>
          <dgm:bulletEnabled val="1"/>
        </dgm:presLayoutVars>
      </dgm:prSet>
      <dgm:spPr/>
    </dgm:pt>
    <dgm:pt modelId="{C6689CA1-F91E-42BD-9891-556A55DC5C8F}" type="pres">
      <dgm:prSet presAssocID="{44E8C26B-3024-4B30-99A5-2A7F1E41937C}" presName="spacer" presStyleCnt="0"/>
      <dgm:spPr/>
    </dgm:pt>
    <dgm:pt modelId="{E6E51F05-D51A-4DEE-90BD-70B769359473}" type="pres">
      <dgm:prSet presAssocID="{722C6251-96E9-4CEE-9E97-9B67F6D7D5F8}" presName="parentText" presStyleLbl="node1" presStyleIdx="2" presStyleCnt="5">
        <dgm:presLayoutVars>
          <dgm:chMax val="0"/>
          <dgm:bulletEnabled val="1"/>
        </dgm:presLayoutVars>
      </dgm:prSet>
      <dgm:spPr/>
    </dgm:pt>
    <dgm:pt modelId="{F14F697C-9C9B-4D60-9DA4-A435B6B9F617}" type="pres">
      <dgm:prSet presAssocID="{06CC2C97-B2B8-4B93-AC83-A6C2FEB4457A}" presName="spacer" presStyleCnt="0"/>
      <dgm:spPr/>
    </dgm:pt>
    <dgm:pt modelId="{974B90FB-6E66-4998-8E45-A511709E5E01}" type="pres">
      <dgm:prSet presAssocID="{29B19046-AECD-437E-A3AA-341310D15FBC}" presName="parentText" presStyleLbl="node1" presStyleIdx="3" presStyleCnt="5">
        <dgm:presLayoutVars>
          <dgm:chMax val="0"/>
          <dgm:bulletEnabled val="1"/>
        </dgm:presLayoutVars>
      </dgm:prSet>
      <dgm:spPr/>
    </dgm:pt>
    <dgm:pt modelId="{C19BD976-EA80-4F51-A4E4-38A0B2C5B0D3}" type="pres">
      <dgm:prSet presAssocID="{A80EDD84-F0A4-4612-9DC7-AF59FB238FB9}" presName="spacer" presStyleCnt="0"/>
      <dgm:spPr/>
    </dgm:pt>
    <dgm:pt modelId="{56F2A771-8217-46A5-8DC2-6185B2B3148D}" type="pres">
      <dgm:prSet presAssocID="{5F7F02AC-0A08-40C1-8A53-0C990C0094B0}" presName="parentText" presStyleLbl="node1" presStyleIdx="4" presStyleCnt="5">
        <dgm:presLayoutVars>
          <dgm:chMax val="0"/>
          <dgm:bulletEnabled val="1"/>
        </dgm:presLayoutVars>
      </dgm:prSet>
      <dgm:spPr/>
    </dgm:pt>
  </dgm:ptLst>
  <dgm:cxnLst>
    <dgm:cxn modelId="{FF514905-DB68-4A2B-9F61-1B30BD81BC5D}" type="presOf" srcId="{722C6251-96E9-4CEE-9E97-9B67F6D7D5F8}" destId="{E6E51F05-D51A-4DEE-90BD-70B769359473}" srcOrd="0" destOrd="0" presId="urn:microsoft.com/office/officeart/2005/8/layout/vList2"/>
    <dgm:cxn modelId="{D9938C2A-F764-483D-A8E5-8612857CFC52}" type="presOf" srcId="{EBDB9E39-3AE7-4B19-8AA9-7DBBF4B53567}" destId="{0114652C-BF64-4B47-9088-628BC4F5ECDE}" srcOrd="0" destOrd="0" presId="urn:microsoft.com/office/officeart/2005/8/layout/vList2"/>
    <dgm:cxn modelId="{841F892F-6513-43C9-A010-B1F16223F4FF}" srcId="{01DDF3FE-5B85-4981-8427-C962826E4FEB}" destId="{722C6251-96E9-4CEE-9E97-9B67F6D7D5F8}" srcOrd="2" destOrd="0" parTransId="{B9322857-49B3-44FD-83AA-3BD040F72172}" sibTransId="{06CC2C97-B2B8-4B93-AC83-A6C2FEB4457A}"/>
    <dgm:cxn modelId="{2B77CA35-89DB-43AE-BCF1-804A9FA11604}" type="presOf" srcId="{5F7F02AC-0A08-40C1-8A53-0C990C0094B0}" destId="{56F2A771-8217-46A5-8DC2-6185B2B3148D}" srcOrd="0" destOrd="0" presId="urn:microsoft.com/office/officeart/2005/8/layout/vList2"/>
    <dgm:cxn modelId="{2E35BF5B-C356-4D0A-BCF5-8A75511A85BB}" type="presOf" srcId="{01DDF3FE-5B85-4981-8427-C962826E4FEB}" destId="{83320B9F-79EB-488B-89F2-02102BD035F5}" srcOrd="0" destOrd="0" presId="urn:microsoft.com/office/officeart/2005/8/layout/vList2"/>
    <dgm:cxn modelId="{33C5F98D-6892-4213-AD2A-79D7FE3E8D66}" srcId="{01DDF3FE-5B85-4981-8427-C962826E4FEB}" destId="{5F7F02AC-0A08-40C1-8A53-0C990C0094B0}" srcOrd="4" destOrd="0" parTransId="{FD18586A-5FFE-4D3C-BE82-A479C197C14A}" sibTransId="{6BB9E6C1-43F1-4C72-95F7-AD06FDB057B7}"/>
    <dgm:cxn modelId="{A4C7EBA4-68A6-4B84-8121-F42940F28679}" srcId="{01DDF3FE-5B85-4981-8427-C962826E4FEB}" destId="{29B19046-AECD-437E-A3AA-341310D15FBC}" srcOrd="3" destOrd="0" parTransId="{31855D95-D919-430B-98CF-C04ABA371435}" sibTransId="{A80EDD84-F0A4-4612-9DC7-AF59FB238FB9}"/>
    <dgm:cxn modelId="{3B7B76B2-72F3-4AE8-9DF9-D60D19877A01}" type="presOf" srcId="{29B19046-AECD-437E-A3AA-341310D15FBC}" destId="{974B90FB-6E66-4998-8E45-A511709E5E01}" srcOrd="0" destOrd="0" presId="urn:microsoft.com/office/officeart/2005/8/layout/vList2"/>
    <dgm:cxn modelId="{D69C83C0-A686-43D7-8BBB-12DEB1CB6A36}" srcId="{01DDF3FE-5B85-4981-8427-C962826E4FEB}" destId="{E351DAAB-2FC4-4B42-B6D3-1F93FB472105}" srcOrd="1" destOrd="0" parTransId="{D390A2C4-4636-48EB-9930-4BAD0D28B85E}" sibTransId="{44E8C26B-3024-4B30-99A5-2A7F1E41937C}"/>
    <dgm:cxn modelId="{F997B9C9-F293-447D-9655-51BD5A4B1BAF}" srcId="{01DDF3FE-5B85-4981-8427-C962826E4FEB}" destId="{EBDB9E39-3AE7-4B19-8AA9-7DBBF4B53567}" srcOrd="0" destOrd="0" parTransId="{7CE6854A-8C72-40D6-8E68-81A016F8736E}" sibTransId="{87D61F28-DCF5-48B6-B3E8-748B04029AAD}"/>
    <dgm:cxn modelId="{CBCD4ECA-214D-4C04-8C4F-EA9E0634CE9B}" type="presOf" srcId="{E351DAAB-2FC4-4B42-B6D3-1F93FB472105}" destId="{404E44D6-8179-4DAA-AC93-E5E5E2DF477D}" srcOrd="0" destOrd="0" presId="urn:microsoft.com/office/officeart/2005/8/layout/vList2"/>
    <dgm:cxn modelId="{0C8BB445-EC29-4002-9504-8F2F639686CA}" type="presParOf" srcId="{83320B9F-79EB-488B-89F2-02102BD035F5}" destId="{0114652C-BF64-4B47-9088-628BC4F5ECDE}" srcOrd="0" destOrd="0" presId="urn:microsoft.com/office/officeart/2005/8/layout/vList2"/>
    <dgm:cxn modelId="{15E3731C-9C5B-4DEA-BF0F-7B6FC9B2E3DD}" type="presParOf" srcId="{83320B9F-79EB-488B-89F2-02102BD035F5}" destId="{75DDB5C8-9A25-4224-BF46-6BA863CDBB89}" srcOrd="1" destOrd="0" presId="urn:microsoft.com/office/officeart/2005/8/layout/vList2"/>
    <dgm:cxn modelId="{94806E22-1B49-410E-A4DB-62C3AAC503E7}" type="presParOf" srcId="{83320B9F-79EB-488B-89F2-02102BD035F5}" destId="{404E44D6-8179-4DAA-AC93-E5E5E2DF477D}" srcOrd="2" destOrd="0" presId="urn:microsoft.com/office/officeart/2005/8/layout/vList2"/>
    <dgm:cxn modelId="{D0ED5FB1-1A83-40F1-A7F6-8612B83FCAAC}" type="presParOf" srcId="{83320B9F-79EB-488B-89F2-02102BD035F5}" destId="{C6689CA1-F91E-42BD-9891-556A55DC5C8F}" srcOrd="3" destOrd="0" presId="urn:microsoft.com/office/officeart/2005/8/layout/vList2"/>
    <dgm:cxn modelId="{E9076292-EB9F-4695-BF56-50F0886877B9}" type="presParOf" srcId="{83320B9F-79EB-488B-89F2-02102BD035F5}" destId="{E6E51F05-D51A-4DEE-90BD-70B769359473}" srcOrd="4" destOrd="0" presId="urn:microsoft.com/office/officeart/2005/8/layout/vList2"/>
    <dgm:cxn modelId="{D832EB66-1749-4A8D-B20E-8416811CD820}" type="presParOf" srcId="{83320B9F-79EB-488B-89F2-02102BD035F5}" destId="{F14F697C-9C9B-4D60-9DA4-A435B6B9F617}" srcOrd="5" destOrd="0" presId="urn:microsoft.com/office/officeart/2005/8/layout/vList2"/>
    <dgm:cxn modelId="{99CFC119-19B8-46E6-8D50-18959958A421}" type="presParOf" srcId="{83320B9F-79EB-488B-89F2-02102BD035F5}" destId="{974B90FB-6E66-4998-8E45-A511709E5E01}" srcOrd="6" destOrd="0" presId="urn:microsoft.com/office/officeart/2005/8/layout/vList2"/>
    <dgm:cxn modelId="{319DBEA6-095A-4218-A4D8-E3E17EF73254}" type="presParOf" srcId="{83320B9F-79EB-488B-89F2-02102BD035F5}" destId="{C19BD976-EA80-4F51-A4E4-38A0B2C5B0D3}" srcOrd="7" destOrd="0" presId="urn:microsoft.com/office/officeart/2005/8/layout/vList2"/>
    <dgm:cxn modelId="{4378C641-5969-4947-97E0-5953826479AE}" type="presParOf" srcId="{83320B9F-79EB-488B-89F2-02102BD035F5}" destId="{56F2A771-8217-46A5-8DC2-6185B2B3148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652C-BF64-4B47-9088-628BC4F5ECDE}">
      <dsp:nvSpPr>
        <dsp:cNvPr id="0" name=""/>
        <dsp:cNvSpPr/>
      </dsp:nvSpPr>
      <dsp:spPr>
        <a:xfrm>
          <a:off x="0" y="46400"/>
          <a:ext cx="6666833" cy="95472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Technology in Schools</a:t>
          </a:r>
        </a:p>
      </dsp:txBody>
      <dsp:txXfrm>
        <a:off x="46606" y="93006"/>
        <a:ext cx="6573621" cy="861508"/>
      </dsp:txXfrm>
    </dsp:sp>
    <dsp:sp modelId="{404E44D6-8179-4DAA-AC93-E5E5E2DF477D}">
      <dsp:nvSpPr>
        <dsp:cNvPr id="0" name=""/>
        <dsp:cNvSpPr/>
      </dsp:nvSpPr>
      <dsp:spPr>
        <a:xfrm>
          <a:off x="0" y="1148000"/>
          <a:ext cx="6666833" cy="954720"/>
        </a:xfrm>
        <a:prstGeom prst="roundRect">
          <a:avLst/>
        </a:prstGeom>
        <a:gradFill rotWithShape="0">
          <a:gsLst>
            <a:gs pos="0">
              <a:schemeClr val="accent1">
                <a:shade val="80000"/>
                <a:hueOff val="87321"/>
                <a:satOff val="-1564"/>
                <a:lumOff val="6646"/>
                <a:alphaOff val="0"/>
                <a:satMod val="103000"/>
                <a:lumMod val="102000"/>
                <a:tint val="94000"/>
              </a:schemeClr>
            </a:gs>
            <a:gs pos="50000">
              <a:schemeClr val="accent1">
                <a:shade val="80000"/>
                <a:hueOff val="87321"/>
                <a:satOff val="-1564"/>
                <a:lumOff val="6646"/>
                <a:alphaOff val="0"/>
                <a:satMod val="110000"/>
                <a:lumMod val="100000"/>
                <a:shade val="100000"/>
              </a:schemeClr>
            </a:gs>
            <a:gs pos="100000">
              <a:schemeClr val="accent1">
                <a:shade val="80000"/>
                <a:hueOff val="87321"/>
                <a:satOff val="-1564"/>
                <a:lumOff val="66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Aligning to District Priorities</a:t>
          </a:r>
        </a:p>
      </dsp:txBody>
      <dsp:txXfrm>
        <a:off x="46606" y="1194606"/>
        <a:ext cx="6573621" cy="861508"/>
      </dsp:txXfrm>
    </dsp:sp>
    <dsp:sp modelId="{E6E51F05-D51A-4DEE-90BD-70B769359473}">
      <dsp:nvSpPr>
        <dsp:cNvPr id="0" name=""/>
        <dsp:cNvSpPr/>
      </dsp:nvSpPr>
      <dsp:spPr>
        <a:xfrm>
          <a:off x="0" y="2249600"/>
          <a:ext cx="6666833" cy="954720"/>
        </a:xfrm>
        <a:prstGeom prst="roundRect">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Technology in Titles I-IV</a:t>
          </a:r>
        </a:p>
      </dsp:txBody>
      <dsp:txXfrm>
        <a:off x="46606" y="2296206"/>
        <a:ext cx="6573621" cy="861508"/>
      </dsp:txXfrm>
    </dsp:sp>
    <dsp:sp modelId="{974B90FB-6E66-4998-8E45-A511709E5E01}">
      <dsp:nvSpPr>
        <dsp:cNvPr id="0" name=""/>
        <dsp:cNvSpPr/>
      </dsp:nvSpPr>
      <dsp:spPr>
        <a:xfrm>
          <a:off x="0" y="3351200"/>
          <a:ext cx="6666833" cy="954720"/>
        </a:xfrm>
        <a:prstGeom prst="roundRect">
          <a:avLst/>
        </a:prstGeom>
        <a:gradFill rotWithShape="0">
          <a:gsLst>
            <a:gs pos="0">
              <a:schemeClr val="accent1">
                <a:shade val="80000"/>
                <a:hueOff val="261962"/>
                <a:satOff val="-4692"/>
                <a:lumOff val="19939"/>
                <a:alphaOff val="0"/>
                <a:satMod val="103000"/>
                <a:lumMod val="102000"/>
                <a:tint val="94000"/>
              </a:schemeClr>
            </a:gs>
            <a:gs pos="50000">
              <a:schemeClr val="accent1">
                <a:shade val="80000"/>
                <a:hueOff val="261962"/>
                <a:satOff val="-4692"/>
                <a:lumOff val="19939"/>
                <a:alphaOff val="0"/>
                <a:satMod val="110000"/>
                <a:lumMod val="100000"/>
                <a:shade val="100000"/>
              </a:schemeClr>
            </a:gs>
            <a:gs pos="100000">
              <a:schemeClr val="accent1">
                <a:shade val="80000"/>
                <a:hueOff val="261962"/>
                <a:satOff val="-4692"/>
                <a:lumOff val="199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Application to your context</a:t>
          </a:r>
        </a:p>
      </dsp:txBody>
      <dsp:txXfrm>
        <a:off x="46606" y="3397806"/>
        <a:ext cx="6573621" cy="861508"/>
      </dsp:txXfrm>
    </dsp:sp>
    <dsp:sp modelId="{56F2A771-8217-46A5-8DC2-6185B2B3148D}">
      <dsp:nvSpPr>
        <dsp:cNvPr id="0" name=""/>
        <dsp:cNvSpPr/>
      </dsp:nvSpPr>
      <dsp:spPr>
        <a:xfrm>
          <a:off x="0" y="4452800"/>
          <a:ext cx="6666833" cy="954720"/>
        </a:xfrm>
        <a:prstGeom prst="round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Closing &amp; Resources</a:t>
          </a:r>
        </a:p>
      </dsp:txBody>
      <dsp:txXfrm>
        <a:off x="46606" y="4499406"/>
        <a:ext cx="6573621" cy="861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652C-BF64-4B47-9088-628BC4F5ECDE}">
      <dsp:nvSpPr>
        <dsp:cNvPr id="0" name=""/>
        <dsp:cNvSpPr/>
      </dsp:nvSpPr>
      <dsp:spPr>
        <a:xfrm>
          <a:off x="0" y="156559"/>
          <a:ext cx="6666833" cy="9360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Technology in Schools</a:t>
          </a:r>
        </a:p>
      </dsp:txBody>
      <dsp:txXfrm>
        <a:off x="45692" y="202251"/>
        <a:ext cx="6575449" cy="844616"/>
      </dsp:txXfrm>
    </dsp:sp>
    <dsp:sp modelId="{404E44D6-8179-4DAA-AC93-E5E5E2DF477D}">
      <dsp:nvSpPr>
        <dsp:cNvPr id="0" name=""/>
        <dsp:cNvSpPr/>
      </dsp:nvSpPr>
      <dsp:spPr>
        <a:xfrm>
          <a:off x="0" y="1207759"/>
          <a:ext cx="6666833" cy="936000"/>
        </a:xfrm>
        <a:prstGeom prst="roundRect">
          <a:avLst/>
        </a:prstGeom>
        <a:gradFill rotWithShape="0">
          <a:gsLst>
            <a:gs pos="0">
              <a:schemeClr val="accent1">
                <a:shade val="80000"/>
                <a:hueOff val="87321"/>
                <a:satOff val="-1564"/>
                <a:lumOff val="6646"/>
                <a:alphaOff val="0"/>
                <a:satMod val="103000"/>
                <a:lumMod val="102000"/>
                <a:tint val="94000"/>
              </a:schemeClr>
            </a:gs>
            <a:gs pos="50000">
              <a:schemeClr val="accent1">
                <a:shade val="80000"/>
                <a:hueOff val="87321"/>
                <a:satOff val="-1564"/>
                <a:lumOff val="6646"/>
                <a:alphaOff val="0"/>
                <a:satMod val="110000"/>
                <a:lumMod val="100000"/>
                <a:shade val="100000"/>
              </a:schemeClr>
            </a:gs>
            <a:gs pos="100000">
              <a:schemeClr val="accent1">
                <a:shade val="80000"/>
                <a:hueOff val="87321"/>
                <a:satOff val="-1564"/>
                <a:lumOff val="66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Aligning to District Priorities</a:t>
          </a:r>
        </a:p>
      </dsp:txBody>
      <dsp:txXfrm>
        <a:off x="45692" y="1253451"/>
        <a:ext cx="6575449" cy="844616"/>
      </dsp:txXfrm>
    </dsp:sp>
    <dsp:sp modelId="{E6E51F05-D51A-4DEE-90BD-70B769359473}">
      <dsp:nvSpPr>
        <dsp:cNvPr id="0" name=""/>
        <dsp:cNvSpPr/>
      </dsp:nvSpPr>
      <dsp:spPr>
        <a:xfrm>
          <a:off x="0" y="2258960"/>
          <a:ext cx="6666833" cy="936000"/>
        </a:xfrm>
        <a:prstGeom prst="roundRect">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Technology in Titles I-IV</a:t>
          </a:r>
        </a:p>
      </dsp:txBody>
      <dsp:txXfrm>
        <a:off x="45692" y="2304652"/>
        <a:ext cx="6575449" cy="844616"/>
      </dsp:txXfrm>
    </dsp:sp>
    <dsp:sp modelId="{974B90FB-6E66-4998-8E45-A511709E5E01}">
      <dsp:nvSpPr>
        <dsp:cNvPr id="0" name=""/>
        <dsp:cNvSpPr/>
      </dsp:nvSpPr>
      <dsp:spPr>
        <a:xfrm>
          <a:off x="0" y="3310160"/>
          <a:ext cx="6666833" cy="936000"/>
        </a:xfrm>
        <a:prstGeom prst="roundRect">
          <a:avLst/>
        </a:prstGeom>
        <a:gradFill rotWithShape="0">
          <a:gsLst>
            <a:gs pos="0">
              <a:schemeClr val="accent1">
                <a:shade val="80000"/>
                <a:hueOff val="261962"/>
                <a:satOff val="-4692"/>
                <a:lumOff val="19939"/>
                <a:alphaOff val="0"/>
                <a:satMod val="103000"/>
                <a:lumMod val="102000"/>
                <a:tint val="94000"/>
              </a:schemeClr>
            </a:gs>
            <a:gs pos="50000">
              <a:schemeClr val="accent1">
                <a:shade val="80000"/>
                <a:hueOff val="261962"/>
                <a:satOff val="-4692"/>
                <a:lumOff val="19939"/>
                <a:alphaOff val="0"/>
                <a:satMod val="110000"/>
                <a:lumMod val="100000"/>
                <a:shade val="100000"/>
              </a:schemeClr>
            </a:gs>
            <a:gs pos="100000">
              <a:schemeClr val="accent1">
                <a:shade val="80000"/>
                <a:hueOff val="261962"/>
                <a:satOff val="-4692"/>
                <a:lumOff val="199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Application to your context</a:t>
          </a:r>
        </a:p>
      </dsp:txBody>
      <dsp:txXfrm>
        <a:off x="45692" y="3355852"/>
        <a:ext cx="6575449" cy="844616"/>
      </dsp:txXfrm>
    </dsp:sp>
    <dsp:sp modelId="{56F2A771-8217-46A5-8DC2-6185B2B3148D}">
      <dsp:nvSpPr>
        <dsp:cNvPr id="0" name=""/>
        <dsp:cNvSpPr/>
      </dsp:nvSpPr>
      <dsp:spPr>
        <a:xfrm>
          <a:off x="0" y="4361360"/>
          <a:ext cx="6666833" cy="936000"/>
        </a:xfrm>
        <a:prstGeom prst="round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Closing &amp; Resources</a:t>
          </a:r>
        </a:p>
      </dsp:txBody>
      <dsp:txXfrm>
        <a:off x="45692" y="4407052"/>
        <a:ext cx="6575449" cy="844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652C-BF64-4B47-9088-628BC4F5ECDE}">
      <dsp:nvSpPr>
        <dsp:cNvPr id="0" name=""/>
        <dsp:cNvSpPr/>
      </dsp:nvSpPr>
      <dsp:spPr>
        <a:xfrm>
          <a:off x="0" y="156559"/>
          <a:ext cx="6666833" cy="9360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Technology in Schools</a:t>
          </a:r>
        </a:p>
      </dsp:txBody>
      <dsp:txXfrm>
        <a:off x="45692" y="202251"/>
        <a:ext cx="6575449" cy="844616"/>
      </dsp:txXfrm>
    </dsp:sp>
    <dsp:sp modelId="{404E44D6-8179-4DAA-AC93-E5E5E2DF477D}">
      <dsp:nvSpPr>
        <dsp:cNvPr id="0" name=""/>
        <dsp:cNvSpPr/>
      </dsp:nvSpPr>
      <dsp:spPr>
        <a:xfrm>
          <a:off x="0" y="1207759"/>
          <a:ext cx="6666833" cy="936000"/>
        </a:xfrm>
        <a:prstGeom prst="roundRect">
          <a:avLst/>
        </a:prstGeom>
        <a:gradFill rotWithShape="0">
          <a:gsLst>
            <a:gs pos="0">
              <a:schemeClr val="accent1">
                <a:shade val="80000"/>
                <a:hueOff val="87321"/>
                <a:satOff val="-1564"/>
                <a:lumOff val="6646"/>
                <a:alphaOff val="0"/>
                <a:satMod val="103000"/>
                <a:lumMod val="102000"/>
                <a:tint val="94000"/>
              </a:schemeClr>
            </a:gs>
            <a:gs pos="50000">
              <a:schemeClr val="accent1">
                <a:shade val="80000"/>
                <a:hueOff val="87321"/>
                <a:satOff val="-1564"/>
                <a:lumOff val="6646"/>
                <a:alphaOff val="0"/>
                <a:satMod val="110000"/>
                <a:lumMod val="100000"/>
                <a:shade val="100000"/>
              </a:schemeClr>
            </a:gs>
            <a:gs pos="100000">
              <a:schemeClr val="accent1">
                <a:shade val="80000"/>
                <a:hueOff val="87321"/>
                <a:satOff val="-1564"/>
                <a:lumOff val="66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Aligning to District Priorities</a:t>
          </a:r>
        </a:p>
      </dsp:txBody>
      <dsp:txXfrm>
        <a:off x="45692" y="1253451"/>
        <a:ext cx="6575449" cy="844616"/>
      </dsp:txXfrm>
    </dsp:sp>
    <dsp:sp modelId="{E6E51F05-D51A-4DEE-90BD-70B769359473}">
      <dsp:nvSpPr>
        <dsp:cNvPr id="0" name=""/>
        <dsp:cNvSpPr/>
      </dsp:nvSpPr>
      <dsp:spPr>
        <a:xfrm>
          <a:off x="0" y="2258960"/>
          <a:ext cx="6666833" cy="936000"/>
        </a:xfrm>
        <a:prstGeom prst="roundRect">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Technology in Titles I-IV</a:t>
          </a:r>
        </a:p>
      </dsp:txBody>
      <dsp:txXfrm>
        <a:off x="45692" y="2304652"/>
        <a:ext cx="6575449" cy="844616"/>
      </dsp:txXfrm>
    </dsp:sp>
    <dsp:sp modelId="{974B90FB-6E66-4998-8E45-A511709E5E01}">
      <dsp:nvSpPr>
        <dsp:cNvPr id="0" name=""/>
        <dsp:cNvSpPr/>
      </dsp:nvSpPr>
      <dsp:spPr>
        <a:xfrm>
          <a:off x="0" y="3310160"/>
          <a:ext cx="6666833" cy="936000"/>
        </a:xfrm>
        <a:prstGeom prst="roundRect">
          <a:avLst/>
        </a:prstGeom>
        <a:gradFill rotWithShape="0">
          <a:gsLst>
            <a:gs pos="0">
              <a:schemeClr val="accent1">
                <a:shade val="80000"/>
                <a:hueOff val="261962"/>
                <a:satOff val="-4692"/>
                <a:lumOff val="19939"/>
                <a:alphaOff val="0"/>
                <a:satMod val="103000"/>
                <a:lumMod val="102000"/>
                <a:tint val="94000"/>
              </a:schemeClr>
            </a:gs>
            <a:gs pos="50000">
              <a:schemeClr val="accent1">
                <a:shade val="80000"/>
                <a:hueOff val="261962"/>
                <a:satOff val="-4692"/>
                <a:lumOff val="19939"/>
                <a:alphaOff val="0"/>
                <a:satMod val="110000"/>
                <a:lumMod val="100000"/>
                <a:shade val="100000"/>
              </a:schemeClr>
            </a:gs>
            <a:gs pos="100000">
              <a:schemeClr val="accent1">
                <a:shade val="80000"/>
                <a:hueOff val="261962"/>
                <a:satOff val="-4692"/>
                <a:lumOff val="199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Application to your context</a:t>
          </a:r>
        </a:p>
      </dsp:txBody>
      <dsp:txXfrm>
        <a:off x="45692" y="3355852"/>
        <a:ext cx="6575449" cy="844616"/>
      </dsp:txXfrm>
    </dsp:sp>
    <dsp:sp modelId="{56F2A771-8217-46A5-8DC2-6185B2B3148D}">
      <dsp:nvSpPr>
        <dsp:cNvPr id="0" name=""/>
        <dsp:cNvSpPr/>
      </dsp:nvSpPr>
      <dsp:spPr>
        <a:xfrm>
          <a:off x="0" y="4361360"/>
          <a:ext cx="6666833" cy="936000"/>
        </a:xfrm>
        <a:prstGeom prst="round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Closing &amp; Resources</a:t>
          </a:r>
        </a:p>
      </dsp:txBody>
      <dsp:txXfrm>
        <a:off x="45692" y="4407052"/>
        <a:ext cx="6575449"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652C-BF64-4B47-9088-628BC4F5ECDE}">
      <dsp:nvSpPr>
        <dsp:cNvPr id="0" name=""/>
        <dsp:cNvSpPr/>
      </dsp:nvSpPr>
      <dsp:spPr>
        <a:xfrm>
          <a:off x="0" y="156559"/>
          <a:ext cx="6666833" cy="9360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Technology in Schools</a:t>
          </a:r>
        </a:p>
      </dsp:txBody>
      <dsp:txXfrm>
        <a:off x="45692" y="202251"/>
        <a:ext cx="6575449" cy="844616"/>
      </dsp:txXfrm>
    </dsp:sp>
    <dsp:sp modelId="{404E44D6-8179-4DAA-AC93-E5E5E2DF477D}">
      <dsp:nvSpPr>
        <dsp:cNvPr id="0" name=""/>
        <dsp:cNvSpPr/>
      </dsp:nvSpPr>
      <dsp:spPr>
        <a:xfrm>
          <a:off x="0" y="1207759"/>
          <a:ext cx="6666833" cy="936000"/>
        </a:xfrm>
        <a:prstGeom prst="roundRect">
          <a:avLst/>
        </a:prstGeom>
        <a:gradFill rotWithShape="0">
          <a:gsLst>
            <a:gs pos="0">
              <a:schemeClr val="accent1">
                <a:shade val="80000"/>
                <a:hueOff val="87321"/>
                <a:satOff val="-1564"/>
                <a:lumOff val="6646"/>
                <a:alphaOff val="0"/>
                <a:satMod val="103000"/>
                <a:lumMod val="102000"/>
                <a:tint val="94000"/>
              </a:schemeClr>
            </a:gs>
            <a:gs pos="50000">
              <a:schemeClr val="accent1">
                <a:shade val="80000"/>
                <a:hueOff val="87321"/>
                <a:satOff val="-1564"/>
                <a:lumOff val="6646"/>
                <a:alphaOff val="0"/>
                <a:satMod val="110000"/>
                <a:lumMod val="100000"/>
                <a:shade val="100000"/>
              </a:schemeClr>
            </a:gs>
            <a:gs pos="100000">
              <a:schemeClr val="accent1">
                <a:shade val="80000"/>
                <a:hueOff val="87321"/>
                <a:satOff val="-1564"/>
                <a:lumOff val="66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Aligning to District Priorities</a:t>
          </a:r>
        </a:p>
      </dsp:txBody>
      <dsp:txXfrm>
        <a:off x="45692" y="1253451"/>
        <a:ext cx="6575449" cy="844616"/>
      </dsp:txXfrm>
    </dsp:sp>
    <dsp:sp modelId="{E6E51F05-D51A-4DEE-90BD-70B769359473}">
      <dsp:nvSpPr>
        <dsp:cNvPr id="0" name=""/>
        <dsp:cNvSpPr/>
      </dsp:nvSpPr>
      <dsp:spPr>
        <a:xfrm>
          <a:off x="0" y="2258960"/>
          <a:ext cx="6666833" cy="936000"/>
        </a:xfrm>
        <a:prstGeom prst="roundRect">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Technology in Titles I-IV</a:t>
          </a:r>
        </a:p>
      </dsp:txBody>
      <dsp:txXfrm>
        <a:off x="45692" y="2304652"/>
        <a:ext cx="6575449" cy="844616"/>
      </dsp:txXfrm>
    </dsp:sp>
    <dsp:sp modelId="{974B90FB-6E66-4998-8E45-A511709E5E01}">
      <dsp:nvSpPr>
        <dsp:cNvPr id="0" name=""/>
        <dsp:cNvSpPr/>
      </dsp:nvSpPr>
      <dsp:spPr>
        <a:xfrm>
          <a:off x="0" y="3310160"/>
          <a:ext cx="6666833" cy="936000"/>
        </a:xfrm>
        <a:prstGeom prst="roundRect">
          <a:avLst/>
        </a:prstGeom>
        <a:gradFill rotWithShape="0">
          <a:gsLst>
            <a:gs pos="0">
              <a:schemeClr val="accent1">
                <a:shade val="80000"/>
                <a:hueOff val="261962"/>
                <a:satOff val="-4692"/>
                <a:lumOff val="19939"/>
                <a:alphaOff val="0"/>
                <a:satMod val="103000"/>
                <a:lumMod val="102000"/>
                <a:tint val="94000"/>
              </a:schemeClr>
            </a:gs>
            <a:gs pos="50000">
              <a:schemeClr val="accent1">
                <a:shade val="80000"/>
                <a:hueOff val="261962"/>
                <a:satOff val="-4692"/>
                <a:lumOff val="19939"/>
                <a:alphaOff val="0"/>
                <a:satMod val="110000"/>
                <a:lumMod val="100000"/>
                <a:shade val="100000"/>
              </a:schemeClr>
            </a:gs>
            <a:gs pos="100000">
              <a:schemeClr val="accent1">
                <a:shade val="80000"/>
                <a:hueOff val="261962"/>
                <a:satOff val="-4692"/>
                <a:lumOff val="199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Application to your context</a:t>
          </a:r>
        </a:p>
      </dsp:txBody>
      <dsp:txXfrm>
        <a:off x="45692" y="3355852"/>
        <a:ext cx="6575449" cy="844616"/>
      </dsp:txXfrm>
    </dsp:sp>
    <dsp:sp modelId="{56F2A771-8217-46A5-8DC2-6185B2B3148D}">
      <dsp:nvSpPr>
        <dsp:cNvPr id="0" name=""/>
        <dsp:cNvSpPr/>
      </dsp:nvSpPr>
      <dsp:spPr>
        <a:xfrm>
          <a:off x="0" y="4361360"/>
          <a:ext cx="6666833" cy="936000"/>
        </a:xfrm>
        <a:prstGeom prst="round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Closing &amp; Resources</a:t>
          </a:r>
        </a:p>
      </dsp:txBody>
      <dsp:txXfrm>
        <a:off x="45692" y="4407052"/>
        <a:ext cx="6575449" cy="844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652C-BF64-4B47-9088-628BC4F5ECDE}">
      <dsp:nvSpPr>
        <dsp:cNvPr id="0" name=""/>
        <dsp:cNvSpPr/>
      </dsp:nvSpPr>
      <dsp:spPr>
        <a:xfrm>
          <a:off x="0" y="156559"/>
          <a:ext cx="6666833" cy="9360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Technology in Schools</a:t>
          </a:r>
        </a:p>
      </dsp:txBody>
      <dsp:txXfrm>
        <a:off x="45692" y="202251"/>
        <a:ext cx="6575449" cy="844616"/>
      </dsp:txXfrm>
    </dsp:sp>
    <dsp:sp modelId="{404E44D6-8179-4DAA-AC93-E5E5E2DF477D}">
      <dsp:nvSpPr>
        <dsp:cNvPr id="0" name=""/>
        <dsp:cNvSpPr/>
      </dsp:nvSpPr>
      <dsp:spPr>
        <a:xfrm>
          <a:off x="0" y="1207759"/>
          <a:ext cx="6666833" cy="936000"/>
        </a:xfrm>
        <a:prstGeom prst="roundRect">
          <a:avLst/>
        </a:prstGeom>
        <a:gradFill rotWithShape="0">
          <a:gsLst>
            <a:gs pos="0">
              <a:schemeClr val="accent1">
                <a:shade val="80000"/>
                <a:hueOff val="87321"/>
                <a:satOff val="-1564"/>
                <a:lumOff val="6646"/>
                <a:alphaOff val="0"/>
                <a:satMod val="103000"/>
                <a:lumMod val="102000"/>
                <a:tint val="94000"/>
              </a:schemeClr>
            </a:gs>
            <a:gs pos="50000">
              <a:schemeClr val="accent1">
                <a:shade val="80000"/>
                <a:hueOff val="87321"/>
                <a:satOff val="-1564"/>
                <a:lumOff val="6646"/>
                <a:alphaOff val="0"/>
                <a:satMod val="110000"/>
                <a:lumMod val="100000"/>
                <a:shade val="100000"/>
              </a:schemeClr>
            </a:gs>
            <a:gs pos="100000">
              <a:schemeClr val="accent1">
                <a:shade val="80000"/>
                <a:hueOff val="87321"/>
                <a:satOff val="-1564"/>
                <a:lumOff val="66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Aligning to District Priorities</a:t>
          </a:r>
        </a:p>
      </dsp:txBody>
      <dsp:txXfrm>
        <a:off x="45692" y="1253451"/>
        <a:ext cx="6575449" cy="844616"/>
      </dsp:txXfrm>
    </dsp:sp>
    <dsp:sp modelId="{E6E51F05-D51A-4DEE-90BD-70B769359473}">
      <dsp:nvSpPr>
        <dsp:cNvPr id="0" name=""/>
        <dsp:cNvSpPr/>
      </dsp:nvSpPr>
      <dsp:spPr>
        <a:xfrm>
          <a:off x="0" y="2258960"/>
          <a:ext cx="6666833" cy="936000"/>
        </a:xfrm>
        <a:prstGeom prst="roundRect">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Technology in Titles I-IV</a:t>
          </a:r>
        </a:p>
      </dsp:txBody>
      <dsp:txXfrm>
        <a:off x="45692" y="2304652"/>
        <a:ext cx="6575449" cy="844616"/>
      </dsp:txXfrm>
    </dsp:sp>
    <dsp:sp modelId="{974B90FB-6E66-4998-8E45-A511709E5E01}">
      <dsp:nvSpPr>
        <dsp:cNvPr id="0" name=""/>
        <dsp:cNvSpPr/>
      </dsp:nvSpPr>
      <dsp:spPr>
        <a:xfrm>
          <a:off x="0" y="3310160"/>
          <a:ext cx="6666833" cy="936000"/>
        </a:xfrm>
        <a:prstGeom prst="roundRect">
          <a:avLst/>
        </a:prstGeom>
        <a:gradFill rotWithShape="0">
          <a:gsLst>
            <a:gs pos="0">
              <a:schemeClr val="accent1">
                <a:shade val="80000"/>
                <a:hueOff val="261962"/>
                <a:satOff val="-4692"/>
                <a:lumOff val="19939"/>
                <a:alphaOff val="0"/>
                <a:satMod val="103000"/>
                <a:lumMod val="102000"/>
                <a:tint val="94000"/>
              </a:schemeClr>
            </a:gs>
            <a:gs pos="50000">
              <a:schemeClr val="accent1">
                <a:shade val="80000"/>
                <a:hueOff val="261962"/>
                <a:satOff val="-4692"/>
                <a:lumOff val="19939"/>
                <a:alphaOff val="0"/>
                <a:satMod val="110000"/>
                <a:lumMod val="100000"/>
                <a:shade val="100000"/>
              </a:schemeClr>
            </a:gs>
            <a:gs pos="100000">
              <a:schemeClr val="accent1">
                <a:shade val="80000"/>
                <a:hueOff val="261962"/>
                <a:satOff val="-4692"/>
                <a:lumOff val="199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Application to your context</a:t>
          </a:r>
        </a:p>
      </dsp:txBody>
      <dsp:txXfrm>
        <a:off x="45692" y="3355852"/>
        <a:ext cx="6575449" cy="844616"/>
      </dsp:txXfrm>
    </dsp:sp>
    <dsp:sp modelId="{56F2A771-8217-46A5-8DC2-6185B2B3148D}">
      <dsp:nvSpPr>
        <dsp:cNvPr id="0" name=""/>
        <dsp:cNvSpPr/>
      </dsp:nvSpPr>
      <dsp:spPr>
        <a:xfrm>
          <a:off x="0" y="4361360"/>
          <a:ext cx="6666833" cy="936000"/>
        </a:xfrm>
        <a:prstGeom prst="round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Closing &amp; Resources</a:t>
          </a:r>
        </a:p>
      </dsp:txBody>
      <dsp:txXfrm>
        <a:off x="45692" y="4407052"/>
        <a:ext cx="6575449" cy="844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11/14/2022</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096348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Title I priorities </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Strengthen the core program in schools and provide academic and/or support services to low-achieving students at the preschool, elementary, middle, and high school levels;</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evidence-based programs that enable participating students to achieve the learning standards of the state curriculum frameworks;</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Elevate the quality of instruction by providing eligible staff with substantial opportunities for professional development; and,</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Involve parents/guardians of participating public and private school children as active partners in their children's education at school through open, meaningful communication, training, and, as appropriate, inclusion in decision-making processes.</a:t>
            </a:r>
          </a:p>
          <a:p>
            <a:pPr algn="l">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Title II priorities</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Increase student achievement consistent with the challenging State academic standards;</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Improve the quality and effectiveness of teachers, principals, and other school leaders;</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Increase the number of teachers, principals, and other school leaders who are effective in improving student academic achievement in schools; and</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low-income and minority students greater access to effective teachers, principals, and other school leaders.</a:t>
            </a:r>
          </a:p>
          <a:p>
            <a:pPr algn="l">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Title III priorities</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Increase the English language proficiency of English learners (ELs) by providing effective language instruction educational programs that meet the needs of ELs and increase English language proficiency and student academic achievement</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effective professional development designed to improve the instruction and assessment of ELs, to enhance the ability of teachers and school leaders to understand and implement curricula and assessment practices and measures, and to increase children's English language proficiency or substantially increase the subject matter knowledge, teaching knowledge, and teaching skills of teachers</a:t>
            </a:r>
          </a:p>
          <a:p>
            <a:pPr marL="171450" indent="-171450" algn="l">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and implement other effective activities and strategies that enhance or supplement language instruction educational programs for ELs which shall include parent, family, and community engagement activities</a:t>
            </a:r>
          </a:p>
          <a:p>
            <a:pPr algn="l">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Title 4 priorities </a:t>
            </a:r>
          </a:p>
          <a:p>
            <a:pPr marL="285750" indent="-285750" algn="l">
              <a:buFont typeface="Arial" panose="020B0604020202020204" pitchFamily="34" charset="0"/>
              <a:buChar char="•"/>
            </a:pPr>
            <a:r>
              <a:rPr lang="en-US" sz="1600" b="0" i="0" dirty="0">
                <a:solidFill>
                  <a:srgbClr val="212529"/>
                </a:solidFill>
                <a:effectLst/>
                <a:latin typeface="-apple-system"/>
              </a:rPr>
              <a:t>Support well-rounded educational opportunities;</a:t>
            </a:r>
          </a:p>
          <a:p>
            <a:pPr marL="285750" indent="-285750" algn="l">
              <a:buFont typeface="Arial" panose="020B0604020202020204" pitchFamily="34" charset="0"/>
              <a:buChar char="•"/>
            </a:pPr>
            <a:r>
              <a:rPr lang="en-US" sz="1600" b="0" i="0" dirty="0">
                <a:solidFill>
                  <a:srgbClr val="212529"/>
                </a:solidFill>
                <a:effectLst/>
                <a:latin typeface="-apple-system"/>
              </a:rPr>
              <a:t>Support safe and healthy students; and</a:t>
            </a:r>
          </a:p>
          <a:p>
            <a:pPr marL="285750" indent="-285750" algn="l">
              <a:buFont typeface="Arial" panose="020B0604020202020204" pitchFamily="34" charset="0"/>
              <a:buChar char="•"/>
            </a:pPr>
            <a:r>
              <a:rPr lang="en-US" sz="1600" b="0" i="0" dirty="0">
                <a:solidFill>
                  <a:srgbClr val="212529"/>
                </a:solidFill>
                <a:effectLst/>
                <a:latin typeface="-apple-system"/>
              </a:rPr>
              <a:t>Support effective use of technology</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67094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2034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280221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45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83C79"/>
                </a:solidFill>
                <a:latin typeface="Tenor Sans"/>
                <a:ea typeface="Tenor Sans"/>
                <a:cs typeface="Tenor Sans"/>
                <a:sym typeface="Tenor Sans"/>
              </a:rPr>
              <a:t>“Technology itself is only as valuable as its strategic and purposeful application.” -- -yet when you get a fund request… it may just be conveyed to you as – I need devices, I need a subscription to this software….we need more tech staff for repairs…. How can we build an equitable and sustainable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83C79"/>
              </a:solidFill>
              <a:latin typeface="Tenor Sans"/>
              <a:sym typeface="Tenor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rgbClr val="283C79"/>
              </a:solidFill>
            </a:endParaRPr>
          </a:p>
          <a:p>
            <a:pPr marL="0" lvl="0" indent="0" algn="l" rtl="0">
              <a:spcBef>
                <a:spcPts val="0"/>
              </a:spcBef>
              <a:spcAft>
                <a:spcPts val="0"/>
              </a:spcAft>
              <a:buNone/>
            </a:pPr>
            <a:endParaRPr/>
          </a:p>
        </p:txBody>
      </p:sp>
      <p:sp>
        <p:nvSpPr>
          <p:cNvPr id="217" name="Google Shape;2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095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104376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1249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02914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83C79"/>
                </a:solidFill>
                <a:latin typeface="Tenor Sans"/>
                <a:ea typeface="Tenor Sans"/>
                <a:cs typeface="Tenor Sans"/>
                <a:sym typeface="Tenor Sans"/>
              </a:rPr>
              <a:t>“Technology itself is only as valuable as its strategic and purposeful application.” -- -yet when you get a fund request… it may just be conveyed to you as – I need devices, I need a subscription to this software….we need more tech staff for repairs…. How can we build an equitable and sustainable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83C79"/>
              </a:solidFill>
              <a:latin typeface="Tenor Sans"/>
              <a:sym typeface="Tenor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rgbClr val="283C79"/>
              </a:solidFill>
            </a:endParaRPr>
          </a:p>
          <a:p>
            <a:pPr marL="0" lvl="0" indent="0" algn="l" rtl="0">
              <a:spcBef>
                <a:spcPts val="0"/>
              </a:spcBef>
              <a:spcAft>
                <a:spcPts val="0"/>
              </a:spcAft>
              <a:buNone/>
            </a:pPr>
            <a:endParaRPr/>
          </a:p>
        </p:txBody>
      </p:sp>
      <p:sp>
        <p:nvSpPr>
          <p:cNvPr id="217" name="Google Shape;2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217526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83C79"/>
                </a:solidFill>
                <a:latin typeface="Tenor Sans"/>
                <a:ea typeface="Tenor Sans"/>
                <a:cs typeface="Tenor Sans"/>
                <a:sym typeface="Tenor Sans"/>
              </a:rPr>
              <a:t>Raise your hand if you’ve heard one or more of these this past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83C79"/>
              </a:solidFill>
              <a:latin typeface="Tenor Sans"/>
              <a:ea typeface="Tenor Sans"/>
              <a:cs typeface="Tenor Sans"/>
              <a:sym typeface="Tenor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83C79"/>
                </a:solidFill>
                <a:latin typeface="Tenor Sans"/>
                <a:ea typeface="Tenor Sans"/>
                <a:cs typeface="Tenor Sans"/>
                <a:sym typeface="Tenor Sans"/>
              </a:rPr>
              <a:t>Digital Equity + Strategic and Purposeful Use is the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83C79"/>
              </a:solidFill>
              <a:latin typeface="Tenor Sans"/>
              <a:ea typeface="Tenor Sans"/>
              <a:cs typeface="Tenor Sans"/>
              <a:sym typeface="Tenor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83C79"/>
                </a:solidFill>
                <a:latin typeface="Tenor Sans"/>
                <a:ea typeface="Tenor Sans"/>
                <a:cs typeface="Tenor Sans"/>
                <a:sym typeface="Tenor Sans"/>
              </a:rPr>
              <a:t>But what does it mean to be strategic and purposeful with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83C79"/>
              </a:solidFill>
              <a:latin typeface="Tenor Sans"/>
              <a:sym typeface="Tenor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rgbClr val="283C79"/>
              </a:solidFill>
            </a:endParaRPr>
          </a:p>
          <a:p>
            <a:pPr marL="0" lvl="0" indent="0" algn="l" rtl="0">
              <a:spcBef>
                <a:spcPts val="0"/>
              </a:spcBef>
              <a:spcAft>
                <a:spcPts val="0"/>
              </a:spcAft>
              <a:buNone/>
            </a:pPr>
            <a:endParaRPr/>
          </a:p>
        </p:txBody>
      </p:sp>
      <p:sp>
        <p:nvSpPr>
          <p:cNvPr id="217" name="Google Shape;2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70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56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are clear on your system’s priorities and goals, you can make purposeful investments in technology that will support digital equity and enhance the student experience.</a:t>
            </a: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69772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7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cqulyn.m.gantzer@mass.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andrea.j.cote@mass.gov"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ac.org/e-ra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educationsuperhighway.org/no-home-left-offline/acp-data/"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tech.ed.gov/files/2017/01/2017.1.18-Tech-Federal-Funds-Final-V4.pdf" TargetMode="External"/><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https://www.doe.mass.edu/edtech/edtech-guidance.pdf" TargetMode="External"/><Relationship Id="rId4" Type="http://schemas.openxmlformats.org/officeDocument/2006/relationships/hyperlink" Target="https://www.doe.mass.edu/edtech/uses/edtech-systems-guide/index.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10733662" cy="1928238"/>
          </a:xfrm>
        </p:spPr>
        <p:txBody>
          <a:bodyPr>
            <a:normAutofit/>
          </a:bodyPr>
          <a:lstStyle/>
          <a:p>
            <a:r>
              <a:rPr lang="en-US" b="1" dirty="0">
                <a:solidFill>
                  <a:srgbClr val="283C79"/>
                </a:solidFill>
                <a:latin typeface="Arial"/>
                <a:cs typeface="Arial"/>
              </a:rPr>
              <a:t>Funding EdTech to Support District Priorities</a:t>
            </a:r>
            <a:endParaRPr lang="en-US" b="1" dirty="0">
              <a:solidFill>
                <a:srgbClr val="283C79"/>
              </a:solidFill>
            </a:endParaRP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2004438" y="3429000"/>
            <a:ext cx="6770451" cy="1667711"/>
          </a:xfrm>
        </p:spPr>
        <p:txBody>
          <a:bodyPr>
            <a:noAutofit/>
          </a:bodyPr>
          <a:lstStyle/>
          <a:p>
            <a:r>
              <a:rPr lang="en-US" sz="1800" b="1" dirty="0">
                <a:solidFill>
                  <a:srgbClr val="283C79"/>
                </a:solidFill>
              </a:rPr>
              <a:t>Jackie Gantzer​</a:t>
            </a:r>
          </a:p>
          <a:p>
            <a:r>
              <a:rPr lang="en-US" sz="1800" dirty="0">
                <a:solidFill>
                  <a:srgbClr val="283C79"/>
                </a:solidFill>
              </a:rPr>
              <a:t>Director of EdTech and School Support​</a:t>
            </a:r>
          </a:p>
          <a:p>
            <a:r>
              <a:rPr lang="en-US" sz="1800" dirty="0">
                <a:solidFill>
                  <a:srgbClr val="283C79"/>
                </a:solidFill>
                <a:hlinkClick r:id="rId3">
                  <a:extLst>
                    <a:ext uri="{A12FA001-AC4F-418D-AE19-62706E023703}">
                      <ahyp:hlinkClr xmlns:ahyp="http://schemas.microsoft.com/office/drawing/2018/hyperlinkcolor" val="tx"/>
                    </a:ext>
                  </a:extLst>
                </a:hlinkClick>
              </a:rPr>
              <a:t>jacqulyn.m.gantzer@mass.gov</a:t>
            </a:r>
            <a:r>
              <a:rPr lang="en-US" sz="1800" dirty="0">
                <a:solidFill>
                  <a:srgbClr val="283C79"/>
                </a:solidFill>
              </a:rPr>
              <a:t>   ​ </a:t>
            </a:r>
          </a:p>
          <a:p>
            <a:endParaRPr lang="en-US" sz="1800" dirty="0">
              <a:solidFill>
                <a:srgbClr val="283C79"/>
              </a:solidFill>
            </a:endParaRPr>
          </a:p>
          <a:p>
            <a:endParaRPr lang="en-US" sz="1800" dirty="0">
              <a:solidFill>
                <a:srgbClr val="283C79"/>
              </a:solidFill>
            </a:endParaRPr>
          </a:p>
          <a:p>
            <a:r>
              <a:rPr lang="en-US" sz="1800" b="1" dirty="0">
                <a:solidFill>
                  <a:srgbClr val="283C79"/>
                </a:solidFill>
              </a:rPr>
              <a:t>AJ Coté, CETL​</a:t>
            </a:r>
          </a:p>
          <a:p>
            <a:r>
              <a:rPr lang="en-US" sz="1800" dirty="0">
                <a:solidFill>
                  <a:srgbClr val="283C79"/>
                </a:solidFill>
              </a:rPr>
              <a:t>Assistant Director of EdTech</a:t>
            </a:r>
          </a:p>
          <a:p>
            <a:r>
              <a:rPr lang="en-US" sz="1800" dirty="0">
                <a:solidFill>
                  <a:srgbClr val="283C79"/>
                </a:solidFill>
                <a:hlinkClick r:id="rId4">
                  <a:extLst>
                    <a:ext uri="{A12FA001-AC4F-418D-AE19-62706E023703}">
                      <ahyp:hlinkClr xmlns:ahyp="http://schemas.microsoft.com/office/drawing/2018/hyperlinkcolor" val="tx"/>
                    </a:ext>
                  </a:extLst>
                </a:hlinkClick>
              </a:rPr>
              <a:t>andrea.j.cote@mass.gov</a:t>
            </a:r>
            <a:r>
              <a:rPr lang="en-US" sz="1800" dirty="0">
                <a:solidFill>
                  <a:srgbClr val="283C79"/>
                </a:solidFill>
              </a:rPr>
              <a:t> ​ </a:t>
            </a:r>
            <a:endParaRPr lang="en-US" dirty="0">
              <a:solidFill>
                <a:srgbClr val="283C79"/>
              </a:solidFill>
            </a:endParaRPr>
          </a:p>
        </p:txBody>
      </p:sp>
      <p:pic>
        <p:nvPicPr>
          <p:cNvPr id="1026" name="Picture 2" descr="Jackie Gantzer">
            <a:extLst>
              <a:ext uri="{FF2B5EF4-FFF2-40B4-BE49-F238E27FC236}">
                <a16:creationId xmlns:a16="http://schemas.microsoft.com/office/drawing/2014/main" id="{A88DBBE5-5D70-4882-B26C-EB887F4913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76" t="-563" r="20579" b="23535"/>
          <a:stretch/>
        </p:blipFill>
        <p:spPr bwMode="auto">
          <a:xfrm>
            <a:off x="388181" y="3225367"/>
            <a:ext cx="1123950" cy="1667711"/>
          </a:xfrm>
          <a:prstGeom prst="rect">
            <a:avLst/>
          </a:prstGeom>
          <a:ln w="38100" cap="sq">
            <a:solidFill>
              <a:srgbClr val="3647B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Andrea Cote">
            <a:extLst>
              <a:ext uri="{FF2B5EF4-FFF2-40B4-BE49-F238E27FC236}">
                <a16:creationId xmlns:a16="http://schemas.microsoft.com/office/drawing/2014/main" id="{E9EAF42B-247D-48C5-961A-3C77E83526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181" y="5096711"/>
            <a:ext cx="1123950" cy="1409700"/>
          </a:xfrm>
          <a:prstGeom prst="rect">
            <a:avLst/>
          </a:prstGeom>
          <a:ln w="38100" cap="sq">
            <a:solidFill>
              <a:srgbClr val="3647B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EF7290-6E92-48CF-8A1F-4125EAF4330E}"/>
              </a:ext>
            </a:extLst>
          </p:cNvPr>
          <p:cNvSpPr txBox="1"/>
          <p:nvPr/>
        </p:nvSpPr>
        <p:spPr>
          <a:xfrm>
            <a:off x="10353675" y="2856035"/>
            <a:ext cx="1838325" cy="369332"/>
          </a:xfrm>
          <a:prstGeom prst="rect">
            <a:avLst/>
          </a:prstGeom>
          <a:noFill/>
        </p:spPr>
        <p:txBody>
          <a:bodyPr wrap="square" rtlCol="0">
            <a:spAutoFit/>
          </a:bodyPr>
          <a:lstStyle/>
          <a:p>
            <a:r>
              <a:rPr lang="en-US">
                <a:solidFill>
                  <a:srgbClr val="283C79"/>
                </a:solidFill>
              </a:rPr>
              <a:t>November 2022</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236991" y="1496855"/>
            <a:ext cx="3115265" cy="2396359"/>
          </a:xfrm>
        </p:spPr>
        <p:txBody>
          <a:bodyPr vert="horz" lIns="91440" tIns="45720" rIns="91440" bIns="45720" rtlCol="0" anchor="b">
            <a:normAutofit/>
          </a:bodyPr>
          <a:lstStyle/>
          <a:p>
            <a:pPr algn="r"/>
            <a:r>
              <a:rPr lang="en-US" sz="4000" kern="1200" dirty="0">
                <a:solidFill>
                  <a:srgbClr val="FFFFFF"/>
                </a:solidFill>
              </a:rPr>
              <a:t>Agenda</a:t>
            </a:r>
          </a:p>
        </p:txBody>
      </p:sp>
      <p:graphicFrame>
        <p:nvGraphicFramePr>
          <p:cNvPr id="52" name="Content Placeholder 1" descr="Technology in Titles I-IV&#10;">
            <a:extLst>
              <a:ext uri="{FF2B5EF4-FFF2-40B4-BE49-F238E27FC236}">
                <a16:creationId xmlns:a16="http://schemas.microsoft.com/office/drawing/2014/main" id="{DA3EC869-45E8-EEC9-0B46-8EF098DAA3E9}"/>
              </a:ext>
            </a:extLst>
          </p:cNvPr>
          <p:cNvGraphicFramePr>
            <a:graphicFrameLocks noGrp="1"/>
          </p:cNvGraphicFramePr>
          <p:nvPr>
            <p:ph idx="1"/>
            <p:extLst>
              <p:ext uri="{D42A27DB-BD31-4B8C-83A1-F6EECF244321}">
                <p14:modId xmlns:p14="http://schemas.microsoft.com/office/powerpoint/2010/main" val="2459513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E1CEA413-06F0-45F4-9494-1F8A18C89F0E}"/>
              </a:ext>
              <a:ext uri="{C183D7F6-B498-43B3-948B-1728B52AA6E4}">
                <adec:decorative xmlns:adec="http://schemas.microsoft.com/office/drawing/2017/decorative" val="1"/>
              </a:ext>
            </a:extLst>
          </p:cNvPr>
          <p:cNvGrpSpPr/>
          <p:nvPr/>
        </p:nvGrpSpPr>
        <p:grpSpPr>
          <a:xfrm>
            <a:off x="3515567" y="2947161"/>
            <a:ext cx="8056318" cy="1060477"/>
            <a:chOff x="3515557" y="1439443"/>
            <a:chExt cx="8056318" cy="781235"/>
          </a:xfrm>
        </p:grpSpPr>
        <p:sp>
          <p:nvSpPr>
            <p:cNvPr id="8" name="Arrow: Right 7">
              <a:extLst>
                <a:ext uri="{FF2B5EF4-FFF2-40B4-BE49-F238E27FC236}">
                  <a16:creationId xmlns:a16="http://schemas.microsoft.com/office/drawing/2014/main" id="{D0C4FF9C-CD25-4A34-B311-9519250264CC}"/>
                </a:ext>
              </a:extLst>
            </p:cNvPr>
            <p:cNvSpPr/>
            <p:nvPr/>
          </p:nvSpPr>
          <p:spPr>
            <a:xfrm>
              <a:off x="3515557" y="1439443"/>
              <a:ext cx="1389485" cy="78123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C45E38A-3369-4012-9F44-8829BA164269}"/>
                </a:ext>
              </a:extLst>
            </p:cNvPr>
            <p:cNvSpPr/>
            <p:nvPr/>
          </p:nvSpPr>
          <p:spPr>
            <a:xfrm>
              <a:off x="4905042" y="1523736"/>
              <a:ext cx="6666833" cy="612648"/>
            </a:xfrm>
            <a:prstGeom prst="rect">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1233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B80B68-B538-44A2-A193-BB1877C08260}"/>
              </a:ext>
            </a:extLst>
          </p:cNvPr>
          <p:cNvSpPr>
            <a:spLocks noGrp="1"/>
          </p:cNvSpPr>
          <p:nvPr>
            <p:ph type="title"/>
          </p:nvPr>
        </p:nvSpPr>
        <p:spPr/>
        <p:txBody>
          <a:bodyPr>
            <a:normAutofit/>
          </a:bodyPr>
          <a:lstStyle/>
          <a:p>
            <a:r>
              <a:rPr lang="en-US" dirty="0"/>
              <a:t>Titles I-IV Quick Look</a:t>
            </a:r>
            <a:endParaRPr lang="en-US" i="1" dirty="0"/>
          </a:p>
        </p:txBody>
      </p:sp>
      <p:graphicFrame>
        <p:nvGraphicFramePr>
          <p:cNvPr id="8" name="Table 8">
            <a:extLst>
              <a:ext uri="{FF2B5EF4-FFF2-40B4-BE49-F238E27FC236}">
                <a16:creationId xmlns:a16="http://schemas.microsoft.com/office/drawing/2014/main" id="{F0CAEDFE-C4D9-47FC-ACFA-4983CF51AE4C}"/>
              </a:ext>
            </a:extLst>
          </p:cNvPr>
          <p:cNvGraphicFramePr>
            <a:graphicFrameLocks noGrp="1"/>
          </p:cNvGraphicFramePr>
          <p:nvPr>
            <p:ph idx="1"/>
            <p:extLst>
              <p:ext uri="{D42A27DB-BD31-4B8C-83A1-F6EECF244321}">
                <p14:modId xmlns:p14="http://schemas.microsoft.com/office/powerpoint/2010/main" val="4070553510"/>
              </p:ext>
            </p:extLst>
          </p:nvPr>
        </p:nvGraphicFramePr>
        <p:xfrm>
          <a:off x="205273" y="1604865"/>
          <a:ext cx="11709919" cy="4846318"/>
        </p:xfrm>
        <a:graphic>
          <a:graphicData uri="http://schemas.openxmlformats.org/drawingml/2006/table">
            <a:tbl>
              <a:tblPr firstRow="1" bandRow="1">
                <a:tableStyleId>{69012ECD-51FC-41F1-AA8D-1B2483CD663E}</a:tableStyleId>
              </a:tblPr>
              <a:tblGrid>
                <a:gridCol w="1771499">
                  <a:extLst>
                    <a:ext uri="{9D8B030D-6E8A-4147-A177-3AD203B41FA5}">
                      <a16:colId xmlns:a16="http://schemas.microsoft.com/office/drawing/2014/main" val="3304878419"/>
                    </a:ext>
                  </a:extLst>
                </a:gridCol>
                <a:gridCol w="9938420">
                  <a:extLst>
                    <a:ext uri="{9D8B030D-6E8A-4147-A177-3AD203B41FA5}">
                      <a16:colId xmlns:a16="http://schemas.microsoft.com/office/drawing/2014/main" val="3030798607"/>
                    </a:ext>
                  </a:extLst>
                </a:gridCol>
              </a:tblGrid>
              <a:tr h="641423">
                <a:tc>
                  <a:txBody>
                    <a:bodyPr/>
                    <a:lstStyle/>
                    <a:p>
                      <a:pPr algn="l"/>
                      <a:r>
                        <a:rPr lang="en-US" dirty="0">
                          <a:solidFill>
                            <a:sysClr val="windowText" lastClr="000000"/>
                          </a:solidFill>
                        </a:rPr>
                        <a:t>Title &amp; </a:t>
                      </a:r>
                      <a:br>
                        <a:rPr lang="en-US" dirty="0">
                          <a:solidFill>
                            <a:sysClr val="windowText" lastClr="000000"/>
                          </a:solidFill>
                        </a:rPr>
                      </a:br>
                      <a:r>
                        <a:rPr lang="en-US" dirty="0">
                          <a:solidFill>
                            <a:sysClr val="windowText" lastClr="000000"/>
                          </a:solidFill>
                        </a:rPr>
                        <a:t>Fund Code (FC)</a:t>
                      </a:r>
                    </a:p>
                  </a:txBody>
                  <a:tcPr anchor="ctr"/>
                </a:tc>
                <a:tc>
                  <a:txBody>
                    <a:bodyPr/>
                    <a:lstStyle/>
                    <a:p>
                      <a:pPr algn="l"/>
                      <a:r>
                        <a:rPr lang="en-US" dirty="0">
                          <a:solidFill>
                            <a:sysClr val="windowText" lastClr="000000"/>
                          </a:solidFill>
                        </a:rPr>
                        <a:t>Description </a:t>
                      </a:r>
                    </a:p>
                  </a:txBody>
                  <a:tcPr anchor="ctr"/>
                </a:tc>
                <a:extLst>
                  <a:ext uri="{0D108BD9-81ED-4DB2-BD59-A6C34878D82A}">
                    <a16:rowId xmlns:a16="http://schemas.microsoft.com/office/drawing/2014/main" val="4236927030"/>
                  </a:ext>
                </a:extLst>
              </a:tr>
              <a:tr h="1006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Title I – </a:t>
                      </a:r>
                      <a:br>
                        <a:rPr lang="en-US" sz="2400" dirty="0"/>
                      </a:br>
                      <a:r>
                        <a:rPr lang="en-US" sz="2400" dirty="0"/>
                        <a:t>FC 305  </a:t>
                      </a:r>
                    </a:p>
                  </a:txBody>
                  <a:tcPr anchor="ctr"/>
                </a:tc>
                <a:tc>
                  <a:txBody>
                    <a:bodyPr/>
                    <a:lstStyle/>
                    <a:p>
                      <a:r>
                        <a:rPr lang="en-US" b="1" i="1" dirty="0"/>
                        <a:t>Improving Basic Programs Operated by Local School Districts</a:t>
                      </a:r>
                      <a:br>
                        <a:rPr lang="en-US" dirty="0"/>
                      </a:br>
                      <a:r>
                        <a:rPr lang="en-US" dirty="0"/>
                        <a:t>funds to districts and schools with high numbers or high percentages of children from low-income families to help ensure that all children meet challenging state academic standards</a:t>
                      </a:r>
                    </a:p>
                  </a:txBody>
                  <a:tcPr anchor="ctr"/>
                </a:tc>
                <a:extLst>
                  <a:ext uri="{0D108BD9-81ED-4DB2-BD59-A6C34878D82A}">
                    <a16:rowId xmlns:a16="http://schemas.microsoft.com/office/drawing/2014/main" val="3081066208"/>
                  </a:ext>
                </a:extLst>
              </a:tr>
              <a:tr h="916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Title II- </a:t>
                      </a:r>
                      <a:br>
                        <a:rPr lang="en-US" sz="2400" dirty="0"/>
                      </a:br>
                      <a:r>
                        <a:rPr lang="en-US" sz="2400" dirty="0"/>
                        <a:t>FC 140 </a:t>
                      </a:r>
                    </a:p>
                  </a:txBody>
                  <a:tcPr anchor="ctr"/>
                </a:tc>
                <a:tc>
                  <a:txBody>
                    <a:bodyPr/>
                    <a:lstStyle/>
                    <a:p>
                      <a:r>
                        <a:rPr lang="en-US" b="1" i="1" dirty="0"/>
                        <a:t>Building Systems of Support for Excellent Teaching and Leading</a:t>
                      </a:r>
                      <a:r>
                        <a:rPr lang="en-US" i="1" dirty="0"/>
                        <a:t> </a:t>
                      </a:r>
                      <a:br>
                        <a:rPr lang="en-US" dirty="0"/>
                      </a:br>
                      <a:r>
                        <a:rPr lang="en-US" dirty="0"/>
                        <a:t>supplemental resources to school districts to support systems of support for excellent teaching and leading</a:t>
                      </a:r>
                    </a:p>
                  </a:txBody>
                  <a:tcPr anchor="ctr"/>
                </a:tc>
                <a:extLst>
                  <a:ext uri="{0D108BD9-81ED-4DB2-BD59-A6C34878D82A}">
                    <a16:rowId xmlns:a16="http://schemas.microsoft.com/office/drawing/2014/main" val="2789878578"/>
                  </a:ext>
                </a:extLst>
              </a:tr>
              <a:tr h="1191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Title III – </a:t>
                      </a:r>
                      <a:br>
                        <a:rPr lang="en-US" sz="2400" dirty="0"/>
                      </a:br>
                      <a:r>
                        <a:rPr lang="en-US" sz="2400" dirty="0"/>
                        <a:t>FC 180  </a:t>
                      </a:r>
                    </a:p>
                  </a:txBody>
                  <a:tcPr anchor="ctr"/>
                </a:tc>
                <a:tc>
                  <a:txBody>
                    <a:bodyPr/>
                    <a:lstStyle/>
                    <a:p>
                      <a:r>
                        <a:rPr lang="en-US" b="1" i="1" dirty="0"/>
                        <a:t>Providing Supplemental Funds to Improve the Education of English Learners</a:t>
                      </a:r>
                      <a:br>
                        <a:rPr lang="en-US" dirty="0"/>
                      </a:br>
                      <a:r>
                        <a:rPr lang="en-US" dirty="0"/>
                        <a:t>funds to help English learners, including immigrant children and youth succeed in school by assisting them in becoming fluent in English and meeting challenging state academic content and student academic achievement standards</a:t>
                      </a:r>
                    </a:p>
                  </a:txBody>
                  <a:tcPr anchor="ctr"/>
                </a:tc>
                <a:extLst>
                  <a:ext uri="{0D108BD9-81ED-4DB2-BD59-A6C34878D82A}">
                    <a16:rowId xmlns:a16="http://schemas.microsoft.com/office/drawing/2014/main" val="1336092252"/>
                  </a:ext>
                </a:extLst>
              </a:tr>
              <a:tr h="1091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Title IV – </a:t>
                      </a:r>
                      <a:br>
                        <a:rPr lang="en-US" sz="2400" dirty="0"/>
                      </a:br>
                      <a:r>
                        <a:rPr lang="en-US" sz="2400" dirty="0"/>
                        <a:t>FC 309  </a:t>
                      </a:r>
                    </a:p>
                  </a:txBody>
                  <a:tcPr anchor="ctr"/>
                </a:tc>
                <a:tc>
                  <a:txBody>
                    <a:bodyPr/>
                    <a:lstStyle/>
                    <a:p>
                      <a:r>
                        <a:rPr lang="en-US" b="1" i="1" dirty="0"/>
                        <a:t>Creating Safe, Healthy and Supportive, High-Quality Educational Learning Environments for All</a:t>
                      </a:r>
                      <a:br>
                        <a:rPr lang="en-US" dirty="0"/>
                      </a:br>
                      <a:r>
                        <a:rPr lang="en-US" dirty="0"/>
                        <a:t>funds to build capacity and ensure that all students have access to a high-quality educational experience</a:t>
                      </a:r>
                    </a:p>
                  </a:txBody>
                  <a:tcPr anchor="ctr"/>
                </a:tc>
                <a:extLst>
                  <a:ext uri="{0D108BD9-81ED-4DB2-BD59-A6C34878D82A}">
                    <a16:rowId xmlns:a16="http://schemas.microsoft.com/office/drawing/2014/main" val="267652702"/>
                  </a:ext>
                </a:extLst>
              </a:tr>
            </a:tbl>
          </a:graphicData>
        </a:graphic>
      </p:graphicFrame>
    </p:spTree>
    <p:extLst>
      <p:ext uri="{BB962C8B-B14F-4D97-AF65-F5344CB8AC3E}">
        <p14:creationId xmlns:p14="http://schemas.microsoft.com/office/powerpoint/2010/main" val="161398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CABBE-2B30-9EEF-705F-CFE21C8469E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2017 Dear Colleague Letter: </a:t>
            </a:r>
            <a:br>
              <a:rPr lang="en-US" sz="4000" kern="1200">
                <a:solidFill>
                  <a:srgbClr val="FFFFFF"/>
                </a:solidFill>
                <a:latin typeface="+mj-lt"/>
                <a:ea typeface="+mj-ea"/>
                <a:cs typeface="+mj-cs"/>
              </a:rPr>
            </a:br>
            <a:r>
              <a:rPr lang="en-US" sz="4000" kern="1200">
                <a:solidFill>
                  <a:srgbClr val="FFFFFF"/>
                </a:solidFill>
                <a:latin typeface="+mj-lt"/>
                <a:ea typeface="+mj-ea"/>
                <a:cs typeface="+mj-cs"/>
              </a:rPr>
              <a:t>Federal Funding for Technology</a:t>
            </a:r>
          </a:p>
        </p:txBody>
      </p:sp>
      <p:sp>
        <p:nvSpPr>
          <p:cNvPr id="2" name="Content Placeholder 1">
            <a:extLst>
              <a:ext uri="{FF2B5EF4-FFF2-40B4-BE49-F238E27FC236}">
                <a16:creationId xmlns:a16="http://schemas.microsoft.com/office/drawing/2014/main" id="{C9886B89-EB6F-8ADE-A67F-233953DA989E}"/>
              </a:ext>
            </a:extLst>
          </p:cNvPr>
          <p:cNvSpPr>
            <a:spLocks noGrp="1"/>
          </p:cNvSpPr>
          <p:nvPr>
            <p:ph idx="1"/>
          </p:nvPr>
        </p:nvSpPr>
        <p:spPr>
          <a:xfrm>
            <a:off x="4271187" y="511388"/>
            <a:ext cx="4380886" cy="5546047"/>
          </a:xfrm>
        </p:spPr>
        <p:txBody>
          <a:bodyPr vert="horz" lIns="91440" tIns="45720" rIns="91440" bIns="45720" rtlCol="0" anchor="ctr">
            <a:normAutofit/>
          </a:bodyPr>
          <a:lstStyle/>
          <a:p>
            <a:r>
              <a:rPr lang="en-US" sz="2000" dirty="0">
                <a:latin typeface="+mn-lt"/>
                <a:cs typeface="+mn-cs"/>
              </a:rPr>
              <a:t>Provides examples of how funds under Titles I through IV may support innovative technology-based learning strategies to improve instruction and student outcomes.</a:t>
            </a:r>
          </a:p>
          <a:p>
            <a:r>
              <a:rPr lang="en-US" sz="2000" dirty="0">
                <a:latin typeface="+mn-lt"/>
                <a:cs typeface="+mn-cs"/>
              </a:rPr>
              <a:t>Categories include:</a:t>
            </a:r>
          </a:p>
          <a:p>
            <a:pPr lvl="1"/>
            <a:r>
              <a:rPr lang="en-US" sz="2000" dirty="0">
                <a:latin typeface="+mn-lt"/>
                <a:cs typeface="+mn-cs"/>
              </a:rPr>
              <a:t>supporting teaching and learning with technology through </a:t>
            </a:r>
            <a:r>
              <a:rPr lang="en-US" sz="2000" b="1" dirty="0">
                <a:latin typeface="+mn-lt"/>
                <a:cs typeface="+mn-cs"/>
              </a:rPr>
              <a:t>professional development</a:t>
            </a:r>
            <a:r>
              <a:rPr lang="en-US" sz="2000" dirty="0">
                <a:latin typeface="+mn-lt"/>
                <a:cs typeface="+mn-cs"/>
              </a:rPr>
              <a:t>, </a:t>
            </a:r>
          </a:p>
          <a:p>
            <a:pPr lvl="1"/>
            <a:r>
              <a:rPr lang="en-US" sz="2000" dirty="0">
                <a:latin typeface="+mn-lt"/>
                <a:cs typeface="+mn-cs"/>
              </a:rPr>
              <a:t>the </a:t>
            </a:r>
            <a:r>
              <a:rPr lang="en-US" sz="2000" b="1" dirty="0">
                <a:latin typeface="+mn-lt"/>
                <a:cs typeface="+mn-cs"/>
              </a:rPr>
              <a:t>development and acquisition of digital materials and resources </a:t>
            </a:r>
            <a:r>
              <a:rPr lang="en-US" sz="2000" dirty="0">
                <a:latin typeface="+mn-lt"/>
                <a:cs typeface="+mn-cs"/>
              </a:rPr>
              <a:t>for students,</a:t>
            </a:r>
          </a:p>
          <a:p>
            <a:pPr lvl="1"/>
            <a:r>
              <a:rPr lang="en-US" sz="2000" dirty="0">
                <a:latin typeface="+mn-lt"/>
                <a:cs typeface="+mn-cs"/>
              </a:rPr>
              <a:t>educator </a:t>
            </a:r>
            <a:r>
              <a:rPr lang="en-US" sz="2000" b="1" dirty="0">
                <a:latin typeface="+mn-lt"/>
                <a:cs typeface="+mn-cs"/>
              </a:rPr>
              <a:t>communication and collaboration online</a:t>
            </a:r>
            <a:r>
              <a:rPr lang="en-US" sz="2000" dirty="0">
                <a:latin typeface="+mn-lt"/>
                <a:cs typeface="+mn-cs"/>
              </a:rPr>
              <a:t>, and</a:t>
            </a:r>
          </a:p>
          <a:p>
            <a:pPr lvl="1"/>
            <a:r>
              <a:rPr lang="en-US" sz="2000" dirty="0">
                <a:latin typeface="+mn-lt"/>
                <a:cs typeface="+mn-cs"/>
              </a:rPr>
              <a:t>providing </a:t>
            </a:r>
            <a:r>
              <a:rPr lang="en-US" sz="2000" b="1" dirty="0">
                <a:latin typeface="+mn-lt"/>
                <a:cs typeface="+mn-cs"/>
              </a:rPr>
              <a:t>devices</a:t>
            </a:r>
            <a:r>
              <a:rPr lang="en-US" sz="2000" dirty="0">
                <a:latin typeface="+mn-lt"/>
                <a:cs typeface="+mn-cs"/>
              </a:rPr>
              <a:t> for educators and students to access digital learning resources.</a:t>
            </a:r>
          </a:p>
        </p:txBody>
      </p:sp>
      <p:pic>
        <p:nvPicPr>
          <p:cNvPr id="5" name="Picture 5" descr="2017 Dear Colleague letter screenshot">
            <a:extLst>
              <a:ext uri="{FF2B5EF4-FFF2-40B4-BE49-F238E27FC236}">
                <a16:creationId xmlns:a16="http://schemas.microsoft.com/office/drawing/2014/main" id="{EC1B2304-AAEC-6BFD-F681-E166604AEA42}"/>
              </a:ext>
            </a:extLst>
          </p:cNvPr>
          <p:cNvPicPr>
            <a:picLocks noChangeAspect="1"/>
          </p:cNvPicPr>
          <p:nvPr/>
        </p:nvPicPr>
        <p:blipFill>
          <a:blip r:embed="rId2"/>
          <a:stretch>
            <a:fillRect/>
          </a:stretch>
        </p:blipFill>
        <p:spPr>
          <a:xfrm>
            <a:off x="8885442" y="1659632"/>
            <a:ext cx="2839836" cy="3538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65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386CAF-5F43-4BD3-8226-C621A2ECF4FF}"/>
              </a:ext>
            </a:extLst>
          </p:cNvPr>
          <p:cNvSpPr>
            <a:spLocks noGrp="1"/>
          </p:cNvSpPr>
          <p:nvPr>
            <p:ph idx="1"/>
          </p:nvPr>
        </p:nvSpPr>
        <p:spPr/>
        <p:txBody>
          <a:bodyPr/>
          <a:lstStyle/>
          <a:p>
            <a:pPr>
              <a:lnSpc>
                <a:spcPct val="150000"/>
              </a:lnSpc>
            </a:pPr>
            <a:r>
              <a:rPr lang="en-US" dirty="0"/>
              <a:t>Support Teachers’ Use of Digital Learning Tools</a:t>
            </a:r>
          </a:p>
          <a:p>
            <a:pPr>
              <a:lnSpc>
                <a:spcPct val="150000"/>
              </a:lnSpc>
            </a:pPr>
            <a:r>
              <a:rPr lang="en-US" dirty="0"/>
              <a:t>Provide Online Professional Development</a:t>
            </a:r>
          </a:p>
          <a:p>
            <a:pPr>
              <a:lnSpc>
                <a:spcPct val="150000"/>
              </a:lnSpc>
            </a:pPr>
            <a:r>
              <a:rPr lang="en-US" dirty="0"/>
              <a:t>Implement Systems to Collect, Manage, and Analyze Data</a:t>
            </a:r>
          </a:p>
          <a:p>
            <a:pPr>
              <a:lnSpc>
                <a:spcPct val="150000"/>
              </a:lnSpc>
            </a:pPr>
            <a:r>
              <a:rPr lang="en-US" dirty="0"/>
              <a:t>Adopt Digital Competency-Based Professional Development</a:t>
            </a:r>
          </a:p>
          <a:p>
            <a:pPr>
              <a:lnSpc>
                <a:spcPct val="150000"/>
              </a:lnSpc>
            </a:pPr>
            <a:r>
              <a:rPr lang="en-US" dirty="0"/>
              <a:t>Provide Professional Development on Blended Learning </a:t>
            </a:r>
          </a:p>
        </p:txBody>
      </p:sp>
      <p:sp>
        <p:nvSpPr>
          <p:cNvPr id="3" name="Title 2">
            <a:extLst>
              <a:ext uri="{FF2B5EF4-FFF2-40B4-BE49-F238E27FC236}">
                <a16:creationId xmlns:a16="http://schemas.microsoft.com/office/drawing/2014/main" id="{C6809C27-D52C-486A-9B76-963F2C5D889F}"/>
              </a:ext>
            </a:extLst>
          </p:cNvPr>
          <p:cNvSpPr>
            <a:spLocks noGrp="1"/>
          </p:cNvSpPr>
          <p:nvPr>
            <p:ph type="title"/>
          </p:nvPr>
        </p:nvSpPr>
        <p:spPr/>
        <p:txBody>
          <a:bodyPr/>
          <a:lstStyle/>
          <a:p>
            <a:r>
              <a:rPr lang="en-US" dirty="0"/>
              <a:t>Professional Development</a:t>
            </a:r>
          </a:p>
        </p:txBody>
      </p:sp>
    </p:spTree>
    <p:extLst>
      <p:ext uri="{BB962C8B-B14F-4D97-AF65-F5344CB8AC3E}">
        <p14:creationId xmlns:p14="http://schemas.microsoft.com/office/powerpoint/2010/main" val="196910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A75258-1C98-4E33-9B72-0AE1F42797F0}"/>
              </a:ext>
            </a:extLst>
          </p:cNvPr>
          <p:cNvSpPr>
            <a:spLocks noGrp="1"/>
          </p:cNvSpPr>
          <p:nvPr>
            <p:ph idx="1"/>
          </p:nvPr>
        </p:nvSpPr>
        <p:spPr/>
        <p:txBody>
          <a:bodyPr/>
          <a:lstStyle/>
          <a:p>
            <a:pPr>
              <a:lnSpc>
                <a:spcPct val="150000"/>
              </a:lnSpc>
            </a:pPr>
            <a:r>
              <a:rPr lang="en-US" dirty="0"/>
              <a:t>Provide Access to Digital Resources</a:t>
            </a:r>
          </a:p>
          <a:p>
            <a:pPr>
              <a:lnSpc>
                <a:spcPct val="150000"/>
              </a:lnSpc>
            </a:pPr>
            <a:r>
              <a:rPr lang="en-US" dirty="0"/>
              <a:t>Enhance Instruction for English Learners with Digital Resources</a:t>
            </a:r>
          </a:p>
          <a:p>
            <a:pPr>
              <a:lnSpc>
                <a:spcPct val="150000"/>
              </a:lnSpc>
            </a:pPr>
            <a:r>
              <a:rPr lang="en-US" dirty="0"/>
              <a:t>Support the Use of Technology in the Classroom</a:t>
            </a:r>
          </a:p>
        </p:txBody>
      </p:sp>
      <p:sp>
        <p:nvSpPr>
          <p:cNvPr id="3" name="Title 2">
            <a:extLst>
              <a:ext uri="{FF2B5EF4-FFF2-40B4-BE49-F238E27FC236}">
                <a16:creationId xmlns:a16="http://schemas.microsoft.com/office/drawing/2014/main" id="{91E50489-EB66-45CA-9222-F69767F6D296}"/>
              </a:ext>
            </a:extLst>
          </p:cNvPr>
          <p:cNvSpPr>
            <a:spLocks noGrp="1"/>
          </p:cNvSpPr>
          <p:nvPr>
            <p:ph type="title"/>
          </p:nvPr>
        </p:nvSpPr>
        <p:spPr/>
        <p:txBody>
          <a:bodyPr>
            <a:normAutofit fontScale="90000"/>
          </a:bodyPr>
          <a:lstStyle/>
          <a:p>
            <a:r>
              <a:rPr lang="en-US" dirty="0"/>
              <a:t>Student Materials, Resources, and Support</a:t>
            </a:r>
          </a:p>
        </p:txBody>
      </p:sp>
    </p:spTree>
    <p:extLst>
      <p:ext uri="{BB962C8B-B14F-4D97-AF65-F5344CB8AC3E}">
        <p14:creationId xmlns:p14="http://schemas.microsoft.com/office/powerpoint/2010/main" val="96852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785FA4-CFED-4818-8283-BD50BE369A38}"/>
              </a:ext>
            </a:extLst>
          </p:cNvPr>
          <p:cNvSpPr>
            <a:spLocks noGrp="1"/>
          </p:cNvSpPr>
          <p:nvPr>
            <p:ph idx="1"/>
          </p:nvPr>
        </p:nvSpPr>
        <p:spPr>
          <a:xfrm>
            <a:off x="595563" y="2086984"/>
            <a:ext cx="11000874" cy="4052559"/>
          </a:xfrm>
        </p:spPr>
        <p:txBody>
          <a:bodyPr/>
          <a:lstStyle/>
          <a:p>
            <a:pPr>
              <a:lnSpc>
                <a:spcPct val="150000"/>
              </a:lnSpc>
            </a:pPr>
            <a:r>
              <a:rPr lang="en-US" dirty="0"/>
              <a:t>Use Technology to Communicate with Parents</a:t>
            </a:r>
          </a:p>
          <a:p>
            <a:pPr>
              <a:lnSpc>
                <a:spcPct val="150000"/>
              </a:lnSpc>
            </a:pPr>
            <a:r>
              <a:rPr lang="en-US" dirty="0"/>
              <a:t>Use Technology to Connect Educators with Science, Technology, Engineering and Mathematics (STEM) Professionals</a:t>
            </a:r>
          </a:p>
          <a:p>
            <a:pPr>
              <a:lnSpc>
                <a:spcPct val="150000"/>
              </a:lnSpc>
            </a:pPr>
            <a:r>
              <a:rPr lang="en-US" dirty="0"/>
              <a:t>Participate in English Learner-Focused Communities of Practice</a:t>
            </a:r>
          </a:p>
        </p:txBody>
      </p:sp>
      <p:sp>
        <p:nvSpPr>
          <p:cNvPr id="3" name="Title 2">
            <a:extLst>
              <a:ext uri="{FF2B5EF4-FFF2-40B4-BE49-F238E27FC236}">
                <a16:creationId xmlns:a16="http://schemas.microsoft.com/office/drawing/2014/main" id="{DAB133B9-4150-49D3-AD38-5DB7A8C3B93B}"/>
              </a:ext>
            </a:extLst>
          </p:cNvPr>
          <p:cNvSpPr>
            <a:spLocks noGrp="1"/>
          </p:cNvSpPr>
          <p:nvPr>
            <p:ph type="title"/>
          </p:nvPr>
        </p:nvSpPr>
        <p:spPr/>
        <p:txBody>
          <a:bodyPr>
            <a:normAutofit fontScale="90000"/>
          </a:bodyPr>
          <a:lstStyle/>
          <a:p>
            <a:r>
              <a:rPr lang="en-US" dirty="0"/>
              <a:t>Educator Communication and Collaboration</a:t>
            </a:r>
          </a:p>
        </p:txBody>
      </p:sp>
    </p:spTree>
    <p:extLst>
      <p:ext uri="{BB962C8B-B14F-4D97-AF65-F5344CB8AC3E}">
        <p14:creationId xmlns:p14="http://schemas.microsoft.com/office/powerpoint/2010/main" val="151301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1078A5-4161-46F9-A31A-A220393C9098}"/>
              </a:ext>
            </a:extLst>
          </p:cNvPr>
          <p:cNvSpPr>
            <a:spLocks noGrp="1"/>
          </p:cNvSpPr>
          <p:nvPr>
            <p:ph idx="1"/>
          </p:nvPr>
        </p:nvSpPr>
        <p:spPr/>
        <p:txBody>
          <a:bodyPr/>
          <a:lstStyle/>
          <a:p>
            <a:pPr>
              <a:lnSpc>
                <a:spcPct val="150000"/>
              </a:lnSpc>
            </a:pPr>
            <a:r>
              <a:rPr lang="en-US" dirty="0"/>
              <a:t>Provide Students with Mobile Learning Devices</a:t>
            </a:r>
          </a:p>
          <a:p>
            <a:pPr>
              <a:lnSpc>
                <a:spcPct val="150000"/>
              </a:lnSpc>
            </a:pPr>
            <a:r>
              <a:rPr lang="en-US" dirty="0"/>
              <a:t>Provide Students with Assistive Technology Devices</a:t>
            </a:r>
          </a:p>
          <a:p>
            <a:pPr>
              <a:lnSpc>
                <a:spcPct val="150000"/>
              </a:lnSpc>
            </a:pPr>
            <a:r>
              <a:rPr lang="en-US" dirty="0"/>
              <a:t>Address Readiness Shortfalls</a:t>
            </a:r>
          </a:p>
        </p:txBody>
      </p:sp>
      <p:sp>
        <p:nvSpPr>
          <p:cNvPr id="3" name="Title 2">
            <a:extLst>
              <a:ext uri="{FF2B5EF4-FFF2-40B4-BE49-F238E27FC236}">
                <a16:creationId xmlns:a16="http://schemas.microsoft.com/office/drawing/2014/main" id="{88E1FF55-4A14-40E0-BDD2-57A03D1AB57F}"/>
              </a:ext>
            </a:extLst>
          </p:cNvPr>
          <p:cNvSpPr>
            <a:spLocks noGrp="1"/>
          </p:cNvSpPr>
          <p:nvPr>
            <p:ph type="title"/>
          </p:nvPr>
        </p:nvSpPr>
        <p:spPr/>
        <p:txBody>
          <a:bodyPr/>
          <a:lstStyle/>
          <a:p>
            <a:r>
              <a:rPr lang="en-US" dirty="0"/>
              <a:t>Devices</a:t>
            </a:r>
          </a:p>
        </p:txBody>
      </p:sp>
    </p:spTree>
    <p:extLst>
      <p:ext uri="{BB962C8B-B14F-4D97-AF65-F5344CB8AC3E}">
        <p14:creationId xmlns:p14="http://schemas.microsoft.com/office/powerpoint/2010/main" val="211402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1C6674-6AC1-42EC-AC59-AE3ED37B3204}"/>
              </a:ext>
            </a:extLst>
          </p:cNvPr>
          <p:cNvSpPr>
            <a:spLocks noGrp="1"/>
          </p:cNvSpPr>
          <p:nvPr>
            <p:ph idx="1"/>
          </p:nvPr>
        </p:nvSpPr>
        <p:spPr>
          <a:xfrm>
            <a:off x="1921727" y="2086983"/>
            <a:ext cx="9677400" cy="4052559"/>
          </a:xfrm>
        </p:spPr>
        <p:txBody>
          <a:bodyPr>
            <a:normAutofit fontScale="92500" lnSpcReduction="10000"/>
          </a:bodyPr>
          <a:lstStyle/>
          <a:p>
            <a:pPr>
              <a:lnSpc>
                <a:spcPct val="150000"/>
              </a:lnSpc>
            </a:pPr>
            <a:r>
              <a:rPr lang="en-US" dirty="0"/>
              <a:t>E-Rate</a:t>
            </a:r>
          </a:p>
          <a:p>
            <a:pPr lvl="1">
              <a:lnSpc>
                <a:spcPct val="150000"/>
              </a:lnSpc>
            </a:pPr>
            <a:r>
              <a:rPr lang="en-US" dirty="0">
                <a:hlinkClick r:id="rId3"/>
              </a:rPr>
              <a:t>Provides funding </a:t>
            </a:r>
            <a:r>
              <a:rPr lang="en-US" dirty="0"/>
              <a:t>towards eligible services for schools and libraries</a:t>
            </a:r>
          </a:p>
          <a:p>
            <a:pPr lvl="1">
              <a:lnSpc>
                <a:spcPct val="150000"/>
              </a:lnSpc>
            </a:pPr>
            <a:r>
              <a:rPr lang="en-US" dirty="0"/>
              <a:t>Apply for discounts on eligible services (e.g., internet access, telecommunications services, and related equipment)</a:t>
            </a:r>
          </a:p>
          <a:p>
            <a:pPr>
              <a:lnSpc>
                <a:spcPct val="150000"/>
              </a:lnSpc>
            </a:pPr>
            <a:r>
              <a:rPr lang="en-US" dirty="0"/>
              <a:t>Affordable Connectivity Program</a:t>
            </a:r>
          </a:p>
          <a:p>
            <a:pPr lvl="1">
              <a:lnSpc>
                <a:spcPct val="150000"/>
              </a:lnSpc>
            </a:pPr>
            <a:r>
              <a:rPr lang="en-US" dirty="0"/>
              <a:t>$14.2b to provide eligible households $30/month for monthly internet</a:t>
            </a:r>
          </a:p>
          <a:p>
            <a:pPr lvl="1">
              <a:lnSpc>
                <a:spcPct val="150000"/>
              </a:lnSpc>
            </a:pPr>
            <a:r>
              <a:rPr lang="en-US" dirty="0"/>
              <a:t>School systems can help </a:t>
            </a:r>
            <a:r>
              <a:rPr lang="en-US" dirty="0">
                <a:hlinkClick r:id="rId4"/>
              </a:rPr>
              <a:t>communicate and support applications</a:t>
            </a:r>
            <a:endParaRPr lang="en-US" dirty="0"/>
          </a:p>
          <a:p>
            <a:pPr lvl="1">
              <a:lnSpc>
                <a:spcPct val="150000"/>
              </a:lnSpc>
            </a:pPr>
            <a:endParaRPr lang="en-US" dirty="0"/>
          </a:p>
        </p:txBody>
      </p:sp>
      <p:sp>
        <p:nvSpPr>
          <p:cNvPr id="3" name="Title 2">
            <a:extLst>
              <a:ext uri="{FF2B5EF4-FFF2-40B4-BE49-F238E27FC236}">
                <a16:creationId xmlns:a16="http://schemas.microsoft.com/office/drawing/2014/main" id="{6DB80B68-B538-44A2-A193-BB1877C08260}"/>
              </a:ext>
            </a:extLst>
          </p:cNvPr>
          <p:cNvSpPr>
            <a:spLocks noGrp="1"/>
          </p:cNvSpPr>
          <p:nvPr>
            <p:ph type="title"/>
          </p:nvPr>
        </p:nvSpPr>
        <p:spPr>
          <a:xfrm>
            <a:off x="838200" y="365126"/>
            <a:ext cx="10886768" cy="1042852"/>
          </a:xfrm>
        </p:spPr>
        <p:txBody>
          <a:bodyPr>
            <a:normAutofit fontScale="90000"/>
          </a:bodyPr>
          <a:lstStyle/>
          <a:p>
            <a:r>
              <a:rPr lang="en-US" dirty="0"/>
              <a:t>Other Federal Funding Sources for Technology</a:t>
            </a:r>
          </a:p>
        </p:txBody>
      </p:sp>
      <p:pic>
        <p:nvPicPr>
          <p:cNvPr id="6" name="Picture 5" descr="Education Superhighway logo">
            <a:extLst>
              <a:ext uri="{FF2B5EF4-FFF2-40B4-BE49-F238E27FC236}">
                <a16:creationId xmlns:a16="http://schemas.microsoft.com/office/drawing/2014/main" id="{E20B4BF0-8876-5584-047A-50094F8D90C0}"/>
              </a:ext>
            </a:extLst>
          </p:cNvPr>
          <p:cNvPicPr>
            <a:picLocks noChangeAspect="1"/>
          </p:cNvPicPr>
          <p:nvPr/>
        </p:nvPicPr>
        <p:blipFill>
          <a:blip r:embed="rId5"/>
          <a:stretch>
            <a:fillRect/>
          </a:stretch>
        </p:blipFill>
        <p:spPr>
          <a:xfrm>
            <a:off x="318273" y="5207115"/>
            <a:ext cx="1926838" cy="444655"/>
          </a:xfrm>
          <a:prstGeom prst="rect">
            <a:avLst/>
          </a:prstGeom>
          <a:ln w="38100" cap="sq">
            <a:solidFill>
              <a:srgbClr val="283C79"/>
            </a:solidFill>
            <a:prstDash val="solid"/>
            <a:miter lim="800000"/>
          </a:ln>
          <a:effectLst>
            <a:outerShdw blurRad="50800" dist="38100" dir="2700000" algn="tl" rotWithShape="0">
              <a:srgbClr val="000000">
                <a:alpha val="43000"/>
              </a:srgbClr>
            </a:outerShdw>
          </a:effectLst>
        </p:spPr>
      </p:pic>
      <p:pic>
        <p:nvPicPr>
          <p:cNvPr id="1026" name="Picture 2" descr="Universal Service Administrative Company">
            <a:extLst>
              <a:ext uri="{FF2B5EF4-FFF2-40B4-BE49-F238E27FC236}">
                <a16:creationId xmlns:a16="http://schemas.microsoft.com/office/drawing/2014/main" id="{CB74A8B3-7E74-41C3-BACA-7BBB017371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950" y="3028950"/>
            <a:ext cx="2200275" cy="800100"/>
          </a:xfrm>
          <a:prstGeom prst="rect">
            <a:avLst/>
          </a:prstGeom>
          <a:ln w="38100" cap="sq">
            <a:solidFill>
              <a:srgbClr val="283C79"/>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0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236991" y="1496855"/>
            <a:ext cx="3115265" cy="2396359"/>
          </a:xfrm>
        </p:spPr>
        <p:txBody>
          <a:bodyPr vert="horz" lIns="91440" tIns="45720" rIns="91440" bIns="45720" rtlCol="0" anchor="b">
            <a:normAutofit/>
          </a:bodyPr>
          <a:lstStyle/>
          <a:p>
            <a:pPr algn="r"/>
            <a:r>
              <a:rPr lang="en-US" sz="4000" kern="1200" dirty="0">
                <a:solidFill>
                  <a:srgbClr val="FFFFFF"/>
                </a:solidFill>
              </a:rPr>
              <a:t>Agenda</a:t>
            </a:r>
          </a:p>
        </p:txBody>
      </p:sp>
      <p:graphicFrame>
        <p:nvGraphicFramePr>
          <p:cNvPr id="52" name="Content Placeholder 1" descr="Application to your context&#10;">
            <a:extLst>
              <a:ext uri="{FF2B5EF4-FFF2-40B4-BE49-F238E27FC236}">
                <a16:creationId xmlns:a16="http://schemas.microsoft.com/office/drawing/2014/main" id="{DA3EC869-45E8-EEC9-0B46-8EF098DAA3E9}"/>
              </a:ext>
            </a:extLst>
          </p:cNvPr>
          <p:cNvGraphicFramePr>
            <a:graphicFrameLocks noGrp="1"/>
          </p:cNvGraphicFramePr>
          <p:nvPr>
            <p:ph idx="1"/>
            <p:extLst>
              <p:ext uri="{D42A27DB-BD31-4B8C-83A1-F6EECF244321}">
                <p14:modId xmlns:p14="http://schemas.microsoft.com/office/powerpoint/2010/main" val="407275903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E1CEA413-06F0-45F4-9494-1F8A18C89F0E}"/>
              </a:ext>
              <a:ext uri="{C183D7F6-B498-43B3-948B-1728B52AA6E4}">
                <adec:decorative xmlns:adec="http://schemas.microsoft.com/office/drawing/2017/decorative" val="1"/>
              </a:ext>
            </a:extLst>
          </p:cNvPr>
          <p:cNvGrpSpPr/>
          <p:nvPr/>
        </p:nvGrpSpPr>
        <p:grpSpPr>
          <a:xfrm>
            <a:off x="3515567" y="4016291"/>
            <a:ext cx="8056318" cy="1060477"/>
            <a:chOff x="3515557" y="1439443"/>
            <a:chExt cx="8056318" cy="781235"/>
          </a:xfrm>
        </p:grpSpPr>
        <p:sp>
          <p:nvSpPr>
            <p:cNvPr id="8" name="Arrow: Right 7">
              <a:extLst>
                <a:ext uri="{FF2B5EF4-FFF2-40B4-BE49-F238E27FC236}">
                  <a16:creationId xmlns:a16="http://schemas.microsoft.com/office/drawing/2014/main" id="{D0C4FF9C-CD25-4A34-B311-9519250264CC}"/>
                </a:ext>
              </a:extLst>
            </p:cNvPr>
            <p:cNvSpPr/>
            <p:nvPr/>
          </p:nvSpPr>
          <p:spPr>
            <a:xfrm>
              <a:off x="3515557" y="1439443"/>
              <a:ext cx="1389485" cy="78123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C45E38A-3369-4012-9F44-8829BA164269}"/>
                </a:ext>
              </a:extLst>
            </p:cNvPr>
            <p:cNvSpPr/>
            <p:nvPr/>
          </p:nvSpPr>
          <p:spPr>
            <a:xfrm>
              <a:off x="4905042" y="1523736"/>
              <a:ext cx="6666833" cy="612648"/>
            </a:xfrm>
            <a:prstGeom prst="rect">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0417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5E95FE-1A88-457C-A295-3F0871402167}"/>
              </a:ext>
            </a:extLst>
          </p:cNvPr>
          <p:cNvSpPr>
            <a:spLocks noGrp="1"/>
          </p:cNvSpPr>
          <p:nvPr>
            <p:ph idx="1"/>
          </p:nvPr>
        </p:nvSpPr>
        <p:spPr>
          <a:xfrm>
            <a:off x="339018" y="2468372"/>
            <a:ext cx="8244541" cy="4211782"/>
          </a:xfrm>
        </p:spPr>
        <p:txBody>
          <a:bodyPr>
            <a:normAutofit/>
          </a:bodyPr>
          <a:lstStyle/>
          <a:p>
            <a:pPr>
              <a:lnSpc>
                <a:spcPct val="100000"/>
              </a:lnSpc>
            </a:pPr>
            <a:r>
              <a:rPr lang="en-US" sz="3600" dirty="0"/>
              <a:t>How is the information presented today making you think about technology investments in your school system?</a:t>
            </a:r>
            <a:endParaRPr lang="en-US" sz="3600"/>
          </a:p>
          <a:p>
            <a:pPr>
              <a:lnSpc>
                <a:spcPct val="160000"/>
              </a:lnSpc>
            </a:pPr>
            <a:r>
              <a:rPr lang="en-US" sz="3600" dirty="0"/>
              <a:t>What questions do you still have?</a:t>
            </a:r>
          </a:p>
        </p:txBody>
      </p:sp>
      <p:sp>
        <p:nvSpPr>
          <p:cNvPr id="3" name="Title 2">
            <a:extLst>
              <a:ext uri="{FF2B5EF4-FFF2-40B4-BE49-F238E27FC236}">
                <a16:creationId xmlns:a16="http://schemas.microsoft.com/office/drawing/2014/main" id="{C472B435-5032-461B-AD5A-5BE6A7870690}"/>
              </a:ext>
            </a:extLst>
          </p:cNvPr>
          <p:cNvSpPr>
            <a:spLocks noGrp="1"/>
          </p:cNvSpPr>
          <p:nvPr>
            <p:ph type="title"/>
          </p:nvPr>
        </p:nvSpPr>
        <p:spPr/>
        <p:txBody>
          <a:bodyPr/>
          <a:lstStyle/>
          <a:p>
            <a:r>
              <a:rPr lang="en-US" dirty="0"/>
              <a:t>Application to Your Context</a:t>
            </a:r>
          </a:p>
        </p:txBody>
      </p:sp>
      <p:sp>
        <p:nvSpPr>
          <p:cNvPr id="4" name="Rectangle 3">
            <a:extLst>
              <a:ext uri="{FF2B5EF4-FFF2-40B4-BE49-F238E27FC236}">
                <a16:creationId xmlns:a16="http://schemas.microsoft.com/office/drawing/2014/main" id="{17FAE95B-52B1-F063-345F-B663332B2FBD}"/>
              </a:ext>
            </a:extLst>
          </p:cNvPr>
          <p:cNvSpPr/>
          <p:nvPr/>
        </p:nvSpPr>
        <p:spPr>
          <a:xfrm>
            <a:off x="8583561" y="1165122"/>
            <a:ext cx="2949677" cy="212376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Discuss with someone at your table</a:t>
            </a:r>
          </a:p>
        </p:txBody>
      </p:sp>
      <p:pic>
        <p:nvPicPr>
          <p:cNvPr id="6" name="Graphic 5" descr="Boardroom with solid fill">
            <a:extLst>
              <a:ext uri="{FF2B5EF4-FFF2-40B4-BE49-F238E27FC236}">
                <a16:creationId xmlns:a16="http://schemas.microsoft.com/office/drawing/2014/main" id="{F1B6A2D8-2C5C-FFF6-21ED-73B88B79A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73025" y="3288890"/>
            <a:ext cx="2570747" cy="2570747"/>
          </a:xfrm>
          <a:prstGeom prst="rect">
            <a:avLst/>
          </a:prstGeom>
        </p:spPr>
      </p:pic>
    </p:spTree>
    <p:extLst>
      <p:ext uri="{BB962C8B-B14F-4D97-AF65-F5344CB8AC3E}">
        <p14:creationId xmlns:p14="http://schemas.microsoft.com/office/powerpoint/2010/main" val="331263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3C764-7948-466B-86A8-D5C544ED6096}"/>
              </a:ext>
            </a:extLst>
          </p:cNvPr>
          <p:cNvSpPr>
            <a:spLocks noGrp="1"/>
          </p:cNvSpPr>
          <p:nvPr>
            <p:ph type="title"/>
          </p:nvPr>
        </p:nvSpPr>
        <p:spPr/>
        <p:txBody>
          <a:bodyPr/>
          <a:lstStyle/>
          <a:p>
            <a:r>
              <a:rPr lang="en-US" dirty="0"/>
              <a:t>Office of EdTech</a:t>
            </a:r>
          </a:p>
        </p:txBody>
      </p:sp>
      <p:sp>
        <p:nvSpPr>
          <p:cNvPr id="5" name="Text Placeholder 7">
            <a:extLst>
              <a:ext uri="{FF2B5EF4-FFF2-40B4-BE49-F238E27FC236}">
                <a16:creationId xmlns:a16="http://schemas.microsoft.com/office/drawing/2014/main" id="{FC7174DE-FBEF-44EB-BCC0-6986DA10C2A4}"/>
              </a:ext>
            </a:extLst>
          </p:cNvPr>
          <p:cNvSpPr txBox="1">
            <a:spLocks/>
          </p:cNvSpPr>
          <p:nvPr/>
        </p:nvSpPr>
        <p:spPr>
          <a:xfrm>
            <a:off x="5260019" y="1998794"/>
            <a:ext cx="6241002" cy="9037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lang="en-US"/>
            </a:defPPr>
            <a:lvl1pPr marL="101600" marR="0" lvl="0" indent="0">
              <a:lnSpc>
                <a:spcPct val="150000"/>
              </a:lnSpc>
              <a:spcBef>
                <a:spcPts val="0"/>
              </a:spcBef>
              <a:spcAft>
                <a:spcPts val="0"/>
              </a:spcAft>
              <a:buClr>
                <a:schemeClr val="accent3"/>
              </a:buClr>
              <a:buSzPts val="2000"/>
              <a:buFont typeface="Titillium Web"/>
              <a:buNone/>
              <a:defRPr sz="1867" b="0" i="0" u="none" strike="noStrike" cap="none">
                <a:solidFill>
                  <a:srgbClr val="283C79"/>
                </a:solidFill>
                <a:latin typeface="Arial" panose="020B0604020202020204" pitchFamily="34" charset="0"/>
                <a:ea typeface="Titillium Web"/>
                <a:cs typeface="Arial" panose="020B0604020202020204" pitchFamily="34" charset="0"/>
              </a:defRPr>
            </a:lvl1pPr>
            <a:lvl2pPr marL="914400" marR="0" lvl="1" indent="-355600">
              <a:lnSpc>
                <a:spcPct val="115000"/>
              </a:lnSpc>
              <a:spcBef>
                <a:spcPts val="1000"/>
              </a:spcBef>
              <a:spcAft>
                <a:spcPts val="0"/>
              </a:spcAft>
              <a:buClr>
                <a:schemeClr val="accent4"/>
              </a:buClr>
              <a:buSzPts val="2000"/>
              <a:buFont typeface="Titillium Web"/>
              <a:buChar char="⌾"/>
              <a:defRPr sz="2000" b="0" i="0" u="none" strike="noStrike" cap="none">
                <a:solidFill>
                  <a:schemeClr val="dk2"/>
                </a:solidFill>
                <a:latin typeface="Titillium Web"/>
                <a:ea typeface="Titillium Web"/>
                <a:cs typeface="Titillium Web"/>
              </a:defRPr>
            </a:lvl2pPr>
            <a:lvl3pPr marL="1371600" marR="0" lvl="2" indent="-355600">
              <a:lnSpc>
                <a:spcPct val="115000"/>
              </a:lnSpc>
              <a:spcBef>
                <a:spcPts val="1000"/>
              </a:spcBef>
              <a:spcAft>
                <a:spcPts val="0"/>
              </a:spcAft>
              <a:buClr>
                <a:schemeClr val="accent5"/>
              </a:buClr>
              <a:buSzPts val="2000"/>
              <a:buFont typeface="Titillium Web"/>
              <a:buChar char="•"/>
              <a:defRPr sz="2000" b="0" i="0" u="none" strike="noStrike" cap="none">
                <a:solidFill>
                  <a:schemeClr val="dk2"/>
                </a:solidFill>
                <a:latin typeface="Titillium Web"/>
                <a:ea typeface="Titillium Web"/>
                <a:cs typeface="Titillium Web"/>
              </a:defRPr>
            </a:lvl3pPr>
            <a:lvl4pPr marL="1828800" marR="0" lvl="3" indent="-355600">
              <a:lnSpc>
                <a:spcPct val="115000"/>
              </a:lnSpc>
              <a:spcBef>
                <a:spcPts val="1000"/>
              </a:spcBef>
              <a:spcAft>
                <a:spcPts val="0"/>
              </a:spcAft>
              <a:buClr>
                <a:schemeClr val="accent6"/>
              </a:buClr>
              <a:buSzPts val="2000"/>
              <a:buFont typeface="Titillium Web"/>
              <a:buChar char="●"/>
              <a:defRPr sz="2000" b="0" i="0" u="none" strike="noStrike" cap="none">
                <a:solidFill>
                  <a:schemeClr val="dk2"/>
                </a:solidFill>
                <a:latin typeface="Titillium Web"/>
                <a:ea typeface="Titillium Web"/>
                <a:cs typeface="Titillium Web"/>
              </a:defRPr>
            </a:lvl4pPr>
            <a:lvl5pPr marL="2286000" marR="0" lvl="4" indent="-35560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defRPr>
            </a:lvl5pPr>
            <a:lvl6pPr marL="2743200" marR="0" lvl="5" indent="-35560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defRPr>
            </a:lvl6pPr>
            <a:lvl7pPr marL="3200400" marR="0" lvl="6" indent="-35560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defRPr>
            </a:lvl7pPr>
            <a:lvl8pPr marL="3657600" marR="0" lvl="7" indent="-35560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defRPr>
            </a:lvl8pPr>
            <a:lvl9pPr marL="4114800" marR="0" lvl="8" indent="-355600">
              <a:lnSpc>
                <a:spcPct val="115000"/>
              </a:lnSpc>
              <a:spcBef>
                <a:spcPts val="1000"/>
              </a:spcBef>
              <a:spcAft>
                <a:spcPts val="1000"/>
              </a:spcAft>
              <a:buClr>
                <a:schemeClr val="dk2"/>
              </a:buClr>
              <a:buSzPts val="2000"/>
              <a:buFont typeface="Titillium Web"/>
              <a:buChar char="■"/>
              <a:defRPr sz="2000" b="0" i="0" u="none" strike="noStrike" cap="none">
                <a:solidFill>
                  <a:schemeClr val="dk2"/>
                </a:solidFill>
                <a:latin typeface="Titillium Web"/>
                <a:ea typeface="Titillium Web"/>
                <a:cs typeface="Titillium Web"/>
              </a:defRPr>
            </a:lvl9pPr>
          </a:lstStyle>
          <a:p>
            <a:r>
              <a:rPr lang="en-US" sz="2000" b="1"/>
              <a:t>Expand</a:t>
            </a:r>
            <a:r>
              <a:rPr lang="en-US" sz="2000"/>
              <a:t> </a:t>
            </a:r>
            <a:r>
              <a:rPr lang="en-US" sz="2000" b="1"/>
              <a:t>equitable access </a:t>
            </a:r>
            <a:r>
              <a:rPr lang="en-US" sz="2000"/>
              <a:t>to technology, including sufficient bandwidth, 1:1 devices, and high-quality digital materials and experiences. </a:t>
            </a:r>
          </a:p>
        </p:txBody>
      </p:sp>
      <p:sp>
        <p:nvSpPr>
          <p:cNvPr id="6" name="Text Placeholder 7">
            <a:extLst>
              <a:ext uri="{FF2B5EF4-FFF2-40B4-BE49-F238E27FC236}">
                <a16:creationId xmlns:a16="http://schemas.microsoft.com/office/drawing/2014/main" id="{5366A8CD-2C32-461C-9061-692C4C56F968}"/>
              </a:ext>
            </a:extLst>
          </p:cNvPr>
          <p:cNvSpPr txBox="1">
            <a:spLocks/>
          </p:cNvSpPr>
          <p:nvPr/>
        </p:nvSpPr>
        <p:spPr>
          <a:xfrm>
            <a:off x="5271118" y="3704208"/>
            <a:ext cx="6402279" cy="7989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3"/>
              </a:buClr>
              <a:buSzPts val="2000"/>
              <a:buFont typeface="Titillium Web"/>
              <a:buChar char="⦿"/>
              <a:defRPr sz="2000" b="0" i="0" u="none" strike="noStrike" cap="none">
                <a:solidFill>
                  <a:schemeClr val="dk2"/>
                </a:solidFill>
                <a:latin typeface="Titillium Web"/>
                <a:ea typeface="Titillium Web"/>
                <a:cs typeface="Titillium Web"/>
                <a:sym typeface="Titillium Web"/>
              </a:defRPr>
            </a:lvl1pPr>
            <a:lvl2pPr marL="914400" marR="0" lvl="1" indent="-355600" algn="l" rtl="0">
              <a:lnSpc>
                <a:spcPct val="115000"/>
              </a:lnSpc>
              <a:spcBef>
                <a:spcPts val="1000"/>
              </a:spcBef>
              <a:spcAft>
                <a:spcPts val="0"/>
              </a:spcAft>
              <a:buClr>
                <a:schemeClr val="accent4"/>
              </a:buClr>
              <a:buSzPts val="2000"/>
              <a:buFont typeface="Titillium Web"/>
              <a:buChar char="⌾"/>
              <a:defRPr sz="2000" b="0" i="0" u="none" strike="noStrike" cap="none">
                <a:solidFill>
                  <a:schemeClr val="dk2"/>
                </a:solidFill>
                <a:latin typeface="Titillium Web"/>
                <a:ea typeface="Titillium Web"/>
                <a:cs typeface="Titillium Web"/>
                <a:sym typeface="Titillium Web"/>
              </a:defRPr>
            </a:lvl2pPr>
            <a:lvl3pPr marL="1371600" marR="0" lvl="2" indent="-355600" algn="l" rtl="0">
              <a:lnSpc>
                <a:spcPct val="115000"/>
              </a:lnSpc>
              <a:spcBef>
                <a:spcPts val="1000"/>
              </a:spcBef>
              <a:spcAft>
                <a:spcPts val="0"/>
              </a:spcAft>
              <a:buClr>
                <a:schemeClr val="accent5"/>
              </a:buClr>
              <a:buSzPts val="2000"/>
              <a:buFont typeface="Titillium Web"/>
              <a:buChar char="•"/>
              <a:defRPr sz="2000" b="0" i="0" u="none" strike="noStrike" cap="none">
                <a:solidFill>
                  <a:schemeClr val="dk2"/>
                </a:solidFill>
                <a:latin typeface="Titillium Web"/>
                <a:ea typeface="Titillium Web"/>
                <a:cs typeface="Titillium Web"/>
                <a:sym typeface="Titillium Web"/>
              </a:defRPr>
            </a:lvl3pPr>
            <a:lvl4pPr marL="1828800" marR="0" lvl="3" indent="-355600" algn="l" rtl="0">
              <a:lnSpc>
                <a:spcPct val="115000"/>
              </a:lnSpc>
              <a:spcBef>
                <a:spcPts val="1000"/>
              </a:spcBef>
              <a:spcAft>
                <a:spcPts val="0"/>
              </a:spcAft>
              <a:buClr>
                <a:schemeClr val="accent6"/>
              </a:buClr>
              <a:buSzPts val="2000"/>
              <a:buFont typeface="Titillium Web"/>
              <a:buChar char="●"/>
              <a:defRPr sz="2000" b="0" i="0" u="none" strike="noStrike" cap="none">
                <a:solidFill>
                  <a:schemeClr val="dk2"/>
                </a:solidFill>
                <a:latin typeface="Titillium Web"/>
                <a:ea typeface="Titillium Web"/>
                <a:cs typeface="Titillium Web"/>
                <a:sym typeface="Titillium Web"/>
              </a:defRPr>
            </a:lvl4pPr>
            <a:lvl5pPr marL="2286000" marR="0" lvl="4" indent="-355600" algn="l" rtl="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5pPr>
            <a:lvl6pPr marL="2743200" marR="0" lvl="5" indent="-355600" algn="l" rtl="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6pPr>
            <a:lvl7pPr marL="3200400" marR="0" lvl="6" indent="-355600" algn="l" rtl="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7pPr>
            <a:lvl8pPr marL="3657600" marR="0" lvl="7" indent="-355600" algn="l" rtl="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8pPr>
            <a:lvl9pPr marL="4114800" marR="0" lvl="8" indent="-355600" algn="l" rtl="0">
              <a:lnSpc>
                <a:spcPct val="115000"/>
              </a:lnSpc>
              <a:spcBef>
                <a:spcPts val="1000"/>
              </a:spcBef>
              <a:spcAft>
                <a:spcPts val="100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9pPr>
          </a:lstStyle>
          <a:p>
            <a:pPr marL="101600" indent="0">
              <a:lnSpc>
                <a:spcPct val="150000"/>
              </a:lnSpc>
              <a:buNone/>
            </a:pPr>
            <a:r>
              <a:rPr lang="en-US">
                <a:solidFill>
                  <a:srgbClr val="283C79"/>
                </a:solidFill>
                <a:latin typeface="Arial" panose="020B0604020202020204" pitchFamily="34" charset="0"/>
                <a:cs typeface="Arial" panose="020B0604020202020204" pitchFamily="34" charset="0"/>
              </a:rPr>
              <a:t>Identify, evaluate, and </a:t>
            </a:r>
            <a:r>
              <a:rPr lang="en-US" b="1">
                <a:solidFill>
                  <a:srgbClr val="283C79"/>
                </a:solidFill>
                <a:latin typeface="Arial" panose="020B0604020202020204" pitchFamily="34" charset="0"/>
                <a:cs typeface="Arial" panose="020B0604020202020204" pitchFamily="34" charset="0"/>
              </a:rPr>
              <a:t>promote</a:t>
            </a:r>
            <a:r>
              <a:rPr lang="en-US">
                <a:solidFill>
                  <a:srgbClr val="283C79"/>
                </a:solidFill>
                <a:latin typeface="Arial" panose="020B0604020202020204" pitchFamily="34" charset="0"/>
                <a:cs typeface="Arial" panose="020B0604020202020204" pitchFamily="34" charset="0"/>
              </a:rPr>
              <a:t> </a:t>
            </a:r>
            <a:r>
              <a:rPr lang="en-US" b="1">
                <a:solidFill>
                  <a:srgbClr val="283C79"/>
                </a:solidFill>
                <a:latin typeface="Arial" panose="020B0604020202020204" pitchFamily="34" charset="0"/>
                <a:cs typeface="Arial" panose="020B0604020202020204" pitchFamily="34" charset="0"/>
              </a:rPr>
              <a:t>effective uses </a:t>
            </a:r>
            <a:r>
              <a:rPr lang="en-US">
                <a:solidFill>
                  <a:srgbClr val="283C79"/>
                </a:solidFill>
                <a:latin typeface="Arial" panose="020B0604020202020204" pitchFamily="34" charset="0"/>
                <a:cs typeface="Arial" panose="020B0604020202020204" pitchFamily="34" charset="0"/>
              </a:rPr>
              <a:t>of edtech that serve to enhance student learning. </a:t>
            </a:r>
          </a:p>
        </p:txBody>
      </p:sp>
      <p:sp>
        <p:nvSpPr>
          <p:cNvPr id="7" name="Text Placeholder 7">
            <a:extLst>
              <a:ext uri="{FF2B5EF4-FFF2-40B4-BE49-F238E27FC236}">
                <a16:creationId xmlns:a16="http://schemas.microsoft.com/office/drawing/2014/main" id="{CDE6DD3D-BCDA-4D31-A5A8-24681A7B115A}"/>
              </a:ext>
            </a:extLst>
          </p:cNvPr>
          <p:cNvSpPr txBox="1">
            <a:spLocks/>
          </p:cNvSpPr>
          <p:nvPr/>
        </p:nvSpPr>
        <p:spPr>
          <a:xfrm>
            <a:off x="5271118" y="4981319"/>
            <a:ext cx="6402279" cy="13869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3"/>
              </a:buClr>
              <a:buSzPts val="2000"/>
              <a:buFont typeface="Titillium Web"/>
              <a:buChar char="⦿"/>
              <a:defRPr sz="2000" b="0" i="0" u="none" strike="noStrike" cap="none">
                <a:solidFill>
                  <a:schemeClr val="dk2"/>
                </a:solidFill>
                <a:latin typeface="Titillium Web"/>
                <a:ea typeface="Titillium Web"/>
                <a:cs typeface="Titillium Web"/>
                <a:sym typeface="Titillium Web"/>
              </a:defRPr>
            </a:lvl1pPr>
            <a:lvl2pPr marL="914400" marR="0" lvl="1" indent="-355600" algn="l" rtl="0">
              <a:lnSpc>
                <a:spcPct val="115000"/>
              </a:lnSpc>
              <a:spcBef>
                <a:spcPts val="1000"/>
              </a:spcBef>
              <a:spcAft>
                <a:spcPts val="0"/>
              </a:spcAft>
              <a:buClr>
                <a:schemeClr val="accent4"/>
              </a:buClr>
              <a:buSzPts val="2000"/>
              <a:buFont typeface="Titillium Web"/>
              <a:buChar char="⌾"/>
              <a:defRPr sz="2000" b="0" i="0" u="none" strike="noStrike" cap="none">
                <a:solidFill>
                  <a:schemeClr val="dk2"/>
                </a:solidFill>
                <a:latin typeface="Titillium Web"/>
                <a:ea typeface="Titillium Web"/>
                <a:cs typeface="Titillium Web"/>
                <a:sym typeface="Titillium Web"/>
              </a:defRPr>
            </a:lvl2pPr>
            <a:lvl3pPr marL="1371600" marR="0" lvl="2" indent="-355600" algn="l" rtl="0">
              <a:lnSpc>
                <a:spcPct val="115000"/>
              </a:lnSpc>
              <a:spcBef>
                <a:spcPts val="1000"/>
              </a:spcBef>
              <a:spcAft>
                <a:spcPts val="0"/>
              </a:spcAft>
              <a:buClr>
                <a:schemeClr val="accent5"/>
              </a:buClr>
              <a:buSzPts val="2000"/>
              <a:buFont typeface="Titillium Web"/>
              <a:buChar char="•"/>
              <a:defRPr sz="2000" b="0" i="0" u="none" strike="noStrike" cap="none">
                <a:solidFill>
                  <a:schemeClr val="dk2"/>
                </a:solidFill>
                <a:latin typeface="Titillium Web"/>
                <a:ea typeface="Titillium Web"/>
                <a:cs typeface="Titillium Web"/>
                <a:sym typeface="Titillium Web"/>
              </a:defRPr>
            </a:lvl3pPr>
            <a:lvl4pPr marL="1828800" marR="0" lvl="3" indent="-355600" algn="l" rtl="0">
              <a:lnSpc>
                <a:spcPct val="115000"/>
              </a:lnSpc>
              <a:spcBef>
                <a:spcPts val="1000"/>
              </a:spcBef>
              <a:spcAft>
                <a:spcPts val="0"/>
              </a:spcAft>
              <a:buClr>
                <a:schemeClr val="accent6"/>
              </a:buClr>
              <a:buSzPts val="2000"/>
              <a:buFont typeface="Titillium Web"/>
              <a:buChar char="●"/>
              <a:defRPr sz="2000" b="0" i="0" u="none" strike="noStrike" cap="none">
                <a:solidFill>
                  <a:schemeClr val="dk2"/>
                </a:solidFill>
                <a:latin typeface="Titillium Web"/>
                <a:ea typeface="Titillium Web"/>
                <a:cs typeface="Titillium Web"/>
                <a:sym typeface="Titillium Web"/>
              </a:defRPr>
            </a:lvl4pPr>
            <a:lvl5pPr marL="2286000" marR="0" lvl="4" indent="-355600" algn="l" rtl="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5pPr>
            <a:lvl6pPr marL="2743200" marR="0" lvl="5" indent="-355600" algn="l" rtl="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6pPr>
            <a:lvl7pPr marL="3200400" marR="0" lvl="6" indent="-355600" algn="l" rtl="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7pPr>
            <a:lvl8pPr marL="3657600" marR="0" lvl="7" indent="-355600" algn="l" rtl="0">
              <a:lnSpc>
                <a:spcPct val="115000"/>
              </a:lnSpc>
              <a:spcBef>
                <a:spcPts val="1000"/>
              </a:spcBef>
              <a:spcAft>
                <a:spcPts val="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8pPr>
            <a:lvl9pPr marL="4114800" marR="0" lvl="8" indent="-355600" algn="l" rtl="0">
              <a:lnSpc>
                <a:spcPct val="115000"/>
              </a:lnSpc>
              <a:spcBef>
                <a:spcPts val="1000"/>
              </a:spcBef>
              <a:spcAft>
                <a:spcPts val="1000"/>
              </a:spcAft>
              <a:buClr>
                <a:schemeClr val="dk2"/>
              </a:buClr>
              <a:buSzPts val="2000"/>
              <a:buFont typeface="Titillium Web"/>
              <a:buChar char="■"/>
              <a:defRPr sz="2000" b="0" i="0" u="none" strike="noStrike" cap="none">
                <a:solidFill>
                  <a:schemeClr val="dk2"/>
                </a:solidFill>
                <a:latin typeface="Titillium Web"/>
                <a:ea typeface="Titillium Web"/>
                <a:cs typeface="Titillium Web"/>
                <a:sym typeface="Titillium Web"/>
              </a:defRPr>
            </a:lvl9pPr>
          </a:lstStyle>
          <a:p>
            <a:pPr marL="101600" indent="0">
              <a:buNone/>
            </a:pPr>
            <a:r>
              <a:rPr lang="en-US" b="1">
                <a:solidFill>
                  <a:srgbClr val="283C79"/>
                </a:solidFill>
                <a:latin typeface="Arial" panose="020B0604020202020204" pitchFamily="34" charset="0"/>
                <a:cs typeface="Arial" panose="020B0604020202020204" pitchFamily="34" charset="0"/>
              </a:rPr>
              <a:t>Leverage</a:t>
            </a:r>
            <a:r>
              <a:rPr lang="en-US">
                <a:solidFill>
                  <a:srgbClr val="283C79"/>
                </a:solidFill>
                <a:latin typeface="Arial" panose="020B0604020202020204" pitchFamily="34" charset="0"/>
                <a:cs typeface="Arial" panose="020B0604020202020204" pitchFamily="34" charset="0"/>
              </a:rPr>
              <a:t> </a:t>
            </a:r>
            <a:r>
              <a:rPr lang="en-US" b="1">
                <a:solidFill>
                  <a:srgbClr val="283C79"/>
                </a:solidFill>
                <a:latin typeface="Arial" panose="020B0604020202020204" pitchFamily="34" charset="0"/>
                <a:cs typeface="Arial" panose="020B0604020202020204" pitchFamily="34" charset="0"/>
              </a:rPr>
              <a:t>research and innovation </a:t>
            </a:r>
            <a:r>
              <a:rPr lang="en-US">
                <a:solidFill>
                  <a:srgbClr val="283C79"/>
                </a:solidFill>
                <a:latin typeface="Arial" panose="020B0604020202020204" pitchFamily="34" charset="0"/>
                <a:cs typeface="Arial" panose="020B0604020202020204" pitchFamily="34" charset="0"/>
              </a:rPr>
              <a:t>in K–12 edtech that may provide solutions to persistent problems and support next generation learning. </a:t>
            </a:r>
          </a:p>
        </p:txBody>
      </p:sp>
      <p:sp>
        <p:nvSpPr>
          <p:cNvPr id="10" name="Rectangle: Rounded Corners 9">
            <a:extLst>
              <a:ext uri="{FF2B5EF4-FFF2-40B4-BE49-F238E27FC236}">
                <a16:creationId xmlns:a16="http://schemas.microsoft.com/office/drawing/2014/main" id="{298C16CC-3FD5-488B-BB87-EA905EC6EE65}"/>
              </a:ext>
            </a:extLst>
          </p:cNvPr>
          <p:cNvSpPr/>
          <p:nvPr/>
        </p:nvSpPr>
        <p:spPr>
          <a:xfrm>
            <a:off x="239698" y="3036164"/>
            <a:ext cx="3480046" cy="1793288"/>
          </a:xfrm>
          <a:prstGeom prst="roundRect">
            <a:avLst/>
          </a:prstGeom>
          <a:solidFill>
            <a:srgbClr val="283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cs typeface="Arial" panose="020B0604020202020204" pitchFamily="34" charset="0"/>
                <a:sym typeface="Titillium Web"/>
              </a:rPr>
              <a:t>OET provides guidance, resources, and support in three primary areas:</a:t>
            </a:r>
          </a:p>
        </p:txBody>
      </p:sp>
      <p:pic>
        <p:nvPicPr>
          <p:cNvPr id="14" name="Graphic 13" descr="Stop with solid fill">
            <a:extLst>
              <a:ext uri="{FF2B5EF4-FFF2-40B4-BE49-F238E27FC236}">
                <a16:creationId xmlns:a16="http://schemas.microsoft.com/office/drawing/2014/main" id="{B0288567-5246-4CD8-A161-A8BE5F09AD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2819" y="1993471"/>
            <a:ext cx="457200" cy="457200"/>
          </a:xfrm>
          <a:prstGeom prst="rect">
            <a:avLst/>
          </a:prstGeom>
        </p:spPr>
      </p:pic>
      <p:pic>
        <p:nvPicPr>
          <p:cNvPr id="15" name="Graphic 14" descr="Stop with solid fill">
            <a:extLst>
              <a:ext uri="{FF2B5EF4-FFF2-40B4-BE49-F238E27FC236}">
                <a16:creationId xmlns:a16="http://schemas.microsoft.com/office/drawing/2014/main" id="{246A19F0-72D3-47CE-ADE2-4CDDBBE65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6816" y="3704208"/>
            <a:ext cx="457200" cy="457200"/>
          </a:xfrm>
          <a:prstGeom prst="rect">
            <a:avLst/>
          </a:prstGeom>
        </p:spPr>
      </p:pic>
      <p:pic>
        <p:nvPicPr>
          <p:cNvPr id="16" name="Graphic 15" descr="Stop with solid fill">
            <a:extLst>
              <a:ext uri="{FF2B5EF4-FFF2-40B4-BE49-F238E27FC236}">
                <a16:creationId xmlns:a16="http://schemas.microsoft.com/office/drawing/2014/main" id="{CF586534-2F6B-4CC2-812C-5B9445B597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2819" y="4981319"/>
            <a:ext cx="457200" cy="457200"/>
          </a:xfrm>
          <a:prstGeom prst="rect">
            <a:avLst/>
          </a:prstGeom>
        </p:spPr>
      </p:pic>
    </p:spTree>
    <p:extLst>
      <p:ext uri="{BB962C8B-B14F-4D97-AF65-F5344CB8AC3E}">
        <p14:creationId xmlns:p14="http://schemas.microsoft.com/office/powerpoint/2010/main" val="7658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236991" y="1496855"/>
            <a:ext cx="3115265" cy="2396359"/>
          </a:xfrm>
        </p:spPr>
        <p:txBody>
          <a:bodyPr vert="horz" lIns="91440" tIns="45720" rIns="91440" bIns="45720" rtlCol="0" anchor="b">
            <a:normAutofit/>
          </a:bodyPr>
          <a:lstStyle/>
          <a:p>
            <a:pPr algn="r"/>
            <a:r>
              <a:rPr lang="en-US" sz="4000" kern="1200" dirty="0">
                <a:solidFill>
                  <a:srgbClr val="FFFFFF"/>
                </a:solidFill>
              </a:rPr>
              <a:t>Agenda</a:t>
            </a:r>
          </a:p>
        </p:txBody>
      </p:sp>
      <p:graphicFrame>
        <p:nvGraphicFramePr>
          <p:cNvPr id="52" name="Content Placeholder 1" descr="Closing &amp; Resources&#10;">
            <a:extLst>
              <a:ext uri="{FF2B5EF4-FFF2-40B4-BE49-F238E27FC236}">
                <a16:creationId xmlns:a16="http://schemas.microsoft.com/office/drawing/2014/main" id="{DA3EC869-45E8-EEC9-0B46-8EF098DAA3E9}"/>
              </a:ext>
            </a:extLst>
          </p:cNvPr>
          <p:cNvGraphicFramePr>
            <a:graphicFrameLocks noGrp="1"/>
          </p:cNvGraphicFramePr>
          <p:nvPr>
            <p:ph idx="1"/>
            <p:extLst>
              <p:ext uri="{D42A27DB-BD31-4B8C-83A1-F6EECF244321}">
                <p14:modId xmlns:p14="http://schemas.microsoft.com/office/powerpoint/2010/main" val="56586418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E1CEA413-06F0-45F4-9494-1F8A18C89F0E}"/>
              </a:ext>
              <a:ext uri="{C183D7F6-B498-43B3-948B-1728B52AA6E4}">
                <adec:decorative xmlns:adec="http://schemas.microsoft.com/office/drawing/2017/decorative" val="1"/>
              </a:ext>
            </a:extLst>
          </p:cNvPr>
          <p:cNvGrpSpPr/>
          <p:nvPr/>
        </p:nvGrpSpPr>
        <p:grpSpPr>
          <a:xfrm>
            <a:off x="3515567" y="5057917"/>
            <a:ext cx="8056318" cy="1060477"/>
            <a:chOff x="3515557" y="1439443"/>
            <a:chExt cx="8056318" cy="781235"/>
          </a:xfrm>
        </p:grpSpPr>
        <p:sp>
          <p:nvSpPr>
            <p:cNvPr id="8" name="Arrow: Right 7">
              <a:extLst>
                <a:ext uri="{FF2B5EF4-FFF2-40B4-BE49-F238E27FC236}">
                  <a16:creationId xmlns:a16="http://schemas.microsoft.com/office/drawing/2014/main" id="{D0C4FF9C-CD25-4A34-B311-9519250264CC}"/>
                </a:ext>
              </a:extLst>
            </p:cNvPr>
            <p:cNvSpPr/>
            <p:nvPr/>
          </p:nvSpPr>
          <p:spPr>
            <a:xfrm>
              <a:off x="3515557" y="1439443"/>
              <a:ext cx="1389485" cy="78123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C45E38A-3369-4012-9F44-8829BA164269}"/>
                </a:ext>
              </a:extLst>
            </p:cNvPr>
            <p:cNvSpPr/>
            <p:nvPr/>
          </p:nvSpPr>
          <p:spPr>
            <a:xfrm>
              <a:off x="4905042" y="1523736"/>
              <a:ext cx="6666833" cy="612648"/>
            </a:xfrm>
            <a:prstGeom prst="rect">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002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8">
            <a:extLst>
              <a:ext uri="{C183D7F6-B498-43B3-948B-1728B52AA6E4}">
                <adec:decorative xmlns:adec="http://schemas.microsoft.com/office/drawing/2017/decorative" val="1"/>
              </a:ext>
            </a:extLst>
          </p:cNvPr>
          <p:cNvPicPr preferRelativeResize="0"/>
          <p:nvPr/>
        </p:nvPicPr>
        <p:blipFill rotWithShape="1">
          <a:blip r:embed="rId3">
            <a:alphaModFix amt="11000"/>
          </a:blip>
          <a:srcRect b="15625"/>
          <a:stretch/>
        </p:blipFill>
        <p:spPr>
          <a:xfrm>
            <a:off x="0" y="1"/>
            <a:ext cx="12192000" cy="6858000"/>
          </a:xfrm>
          <a:prstGeom prst="rect">
            <a:avLst/>
          </a:prstGeom>
          <a:noFill/>
          <a:ln>
            <a:noFill/>
          </a:ln>
        </p:spPr>
      </p:pic>
      <p:sp>
        <p:nvSpPr>
          <p:cNvPr id="3" name="Title 2">
            <a:extLst>
              <a:ext uri="{FF2B5EF4-FFF2-40B4-BE49-F238E27FC236}">
                <a16:creationId xmlns:a16="http://schemas.microsoft.com/office/drawing/2014/main" id="{4C790131-3203-7BAA-BBC0-41F3917BC5D9}"/>
              </a:ext>
            </a:extLst>
          </p:cNvPr>
          <p:cNvSpPr>
            <a:spLocks noGrp="1"/>
          </p:cNvSpPr>
          <p:nvPr>
            <p:ph type="title" idx="4294967295"/>
          </p:nvPr>
        </p:nvSpPr>
        <p:spPr>
          <a:xfrm>
            <a:off x="1072896" y="948660"/>
            <a:ext cx="10046208" cy="3989100"/>
          </a:xfrm>
          <a:prstGeom prst="round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83C79"/>
                </a:solidFill>
                <a:effectLst/>
                <a:uLnTx/>
                <a:uFillTx/>
                <a:latin typeface="+mn-lt"/>
                <a:ea typeface="+mn-ea"/>
                <a:cs typeface="+mn-cs"/>
              </a:rPr>
              <a:t>“Technology alone isn’t going to improve student achievement. The best combination is great teachers working with technology to engage students in the pursuit of the learning they need.”</a:t>
            </a:r>
            <a:endParaRPr kumimoji="0" lang="en-U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CF48E1-7EE2-FA7D-8CBF-0A9A06B5D599}"/>
              </a:ext>
            </a:extLst>
          </p:cNvPr>
          <p:cNvSpPr txBox="1"/>
          <p:nvPr/>
        </p:nvSpPr>
        <p:spPr>
          <a:xfrm>
            <a:off x="2005584" y="4198965"/>
            <a:ext cx="818083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a:t>-Arne Duncan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a:t>Former U.S. Secretary of Education</a:t>
            </a:r>
            <a:endParaRPr kumimoji="0" lang="en-US" sz="1200" b="1" i="1" u="none" strike="noStrike" kern="1200" cap="none" spc="0" normalizeH="0" baseline="0" noProof="0">
              <a:ln>
                <a:noFill/>
              </a:ln>
              <a:effectLst/>
              <a:uLnTx/>
              <a:uFillTx/>
              <a:latin typeface="Assistant"/>
              <a:ea typeface="Assistant"/>
              <a:cs typeface="Assistant"/>
              <a:sym typeface="Assistant"/>
            </a:endParaRPr>
          </a:p>
        </p:txBody>
      </p:sp>
    </p:spTree>
    <p:extLst>
      <p:ext uri="{BB962C8B-B14F-4D97-AF65-F5344CB8AC3E}">
        <p14:creationId xmlns:p14="http://schemas.microsoft.com/office/powerpoint/2010/main" val="3719922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61D586-8DD3-4900-8CA7-74DA54A57823}"/>
              </a:ext>
            </a:extLst>
          </p:cNvPr>
          <p:cNvSpPr>
            <a:spLocks noGrp="1"/>
          </p:cNvSpPr>
          <p:nvPr>
            <p:ph type="title"/>
          </p:nvPr>
        </p:nvSpPr>
        <p:spPr>
          <a:xfrm>
            <a:off x="1825386" y="1011698"/>
            <a:ext cx="3932237" cy="684366"/>
          </a:xfrm>
        </p:spPr>
        <p:txBody>
          <a:bodyPr/>
          <a:lstStyle/>
          <a:p>
            <a:r>
              <a:rPr lang="en-US" dirty="0"/>
              <a:t>Resources</a:t>
            </a:r>
          </a:p>
        </p:txBody>
      </p:sp>
      <p:sp>
        <p:nvSpPr>
          <p:cNvPr id="5" name="TextBox 4">
            <a:extLst>
              <a:ext uri="{FF2B5EF4-FFF2-40B4-BE49-F238E27FC236}">
                <a16:creationId xmlns:a16="http://schemas.microsoft.com/office/drawing/2014/main" id="{0582BF10-1663-4BE2-CA9E-365EC723B29B}"/>
              </a:ext>
            </a:extLst>
          </p:cNvPr>
          <p:cNvSpPr txBox="1"/>
          <p:nvPr/>
        </p:nvSpPr>
        <p:spPr>
          <a:xfrm>
            <a:off x="325589" y="2009186"/>
            <a:ext cx="5686527" cy="37394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100"/>
              <a:t>2017 </a:t>
            </a:r>
            <a:r>
              <a:rPr lang="en-US" sz="3100">
                <a:hlinkClick r:id="rId3"/>
              </a:rPr>
              <a:t>Dear Colleague Letter</a:t>
            </a:r>
            <a:endParaRPr lang="en-US" sz="3100"/>
          </a:p>
          <a:p>
            <a:pPr marL="285750" indent="-285750">
              <a:spcAft>
                <a:spcPts val="1200"/>
              </a:spcAft>
              <a:buFont typeface="Arial" panose="020B0604020202020204" pitchFamily="34" charset="0"/>
              <a:buChar char="•"/>
            </a:pPr>
            <a:r>
              <a:rPr lang="en-US" sz="3100">
                <a:hlinkClick r:id="rId4"/>
              </a:rPr>
              <a:t>EdTech Systems Guide</a:t>
            </a:r>
            <a:r>
              <a:rPr lang="en-US" sz="3100"/>
              <a:t>: Equitable selection, implementation, and evaluation of edtech in schools</a:t>
            </a:r>
          </a:p>
          <a:p>
            <a:pPr marL="285750" indent="-285750">
              <a:spcAft>
                <a:spcPts val="1200"/>
              </a:spcAft>
              <a:buFont typeface="Arial" panose="020B0604020202020204" pitchFamily="34" charset="0"/>
              <a:buChar char="•"/>
            </a:pPr>
            <a:r>
              <a:rPr lang="en-US" sz="3100"/>
              <a:t>Sustaining Access and Equity: </a:t>
            </a:r>
            <a:r>
              <a:rPr lang="en-US" sz="3100">
                <a:hlinkClick r:id="rId5"/>
              </a:rPr>
              <a:t>EdTech Strategic Planning Guide</a:t>
            </a:r>
            <a:endParaRPr lang="en-US" sz="3100"/>
          </a:p>
        </p:txBody>
      </p:sp>
      <p:grpSp>
        <p:nvGrpSpPr>
          <p:cNvPr id="14" name="Group 13" descr="Thumbnail picture of the Massachusetts EdTech Systems Guide for the Equitable Selection, Implementation, and Evaluation of EdTech">
            <a:extLst>
              <a:ext uri="{FF2B5EF4-FFF2-40B4-BE49-F238E27FC236}">
                <a16:creationId xmlns:a16="http://schemas.microsoft.com/office/drawing/2014/main" id="{A8702095-7417-2539-AEAC-80E0CB2A8986}"/>
              </a:ext>
            </a:extLst>
          </p:cNvPr>
          <p:cNvGrpSpPr/>
          <p:nvPr/>
        </p:nvGrpSpPr>
        <p:grpSpPr>
          <a:xfrm>
            <a:off x="5381764" y="1690065"/>
            <a:ext cx="3715015" cy="3008682"/>
            <a:chOff x="4940710" y="855406"/>
            <a:chExt cx="4035406" cy="3259394"/>
          </a:xfrm>
        </p:grpSpPr>
        <p:sp>
          <p:nvSpPr>
            <p:cNvPr id="13" name="Hexagon 12">
              <a:extLst>
                <a:ext uri="{FF2B5EF4-FFF2-40B4-BE49-F238E27FC236}">
                  <a16:creationId xmlns:a16="http://schemas.microsoft.com/office/drawing/2014/main" id="{472FF2B0-76C1-F475-C548-43858580AE50}"/>
                </a:ext>
              </a:extLst>
            </p:cNvPr>
            <p:cNvSpPr/>
            <p:nvPr/>
          </p:nvSpPr>
          <p:spPr>
            <a:xfrm>
              <a:off x="4940710" y="855406"/>
              <a:ext cx="4035406" cy="32593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174E385-8589-F8C4-EB21-1A7592FFEEE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65" t="2012" r="2580" b="1857"/>
            <a:stretch/>
          </p:blipFill>
          <p:spPr bwMode="auto">
            <a:xfrm>
              <a:off x="5700419" y="1410617"/>
              <a:ext cx="2472162" cy="2250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22" name="Group 21" descr="Thumbnail picture of the Sustaining Progress in Access and Equity Strategic Planning Guide">
            <a:extLst>
              <a:ext uri="{FF2B5EF4-FFF2-40B4-BE49-F238E27FC236}">
                <a16:creationId xmlns:a16="http://schemas.microsoft.com/office/drawing/2014/main" id="{F8DD845F-B00E-C117-A29A-27F9D3BF6671}"/>
              </a:ext>
            </a:extLst>
          </p:cNvPr>
          <p:cNvGrpSpPr/>
          <p:nvPr/>
        </p:nvGrpSpPr>
        <p:grpSpPr>
          <a:xfrm>
            <a:off x="8495121" y="3340154"/>
            <a:ext cx="3735136" cy="3008682"/>
            <a:chOff x="4911213" y="3878826"/>
            <a:chExt cx="3735136" cy="3008682"/>
          </a:xfrm>
        </p:grpSpPr>
        <p:sp>
          <p:nvSpPr>
            <p:cNvPr id="16" name="Hexagon 15">
              <a:extLst>
                <a:ext uri="{FF2B5EF4-FFF2-40B4-BE49-F238E27FC236}">
                  <a16:creationId xmlns:a16="http://schemas.microsoft.com/office/drawing/2014/main" id="{CFD766A6-33F1-8B3F-4B05-09D7D7EA8D2E}"/>
                </a:ext>
              </a:extLst>
            </p:cNvPr>
            <p:cNvSpPr/>
            <p:nvPr/>
          </p:nvSpPr>
          <p:spPr>
            <a:xfrm>
              <a:off x="4911213" y="3878826"/>
              <a:ext cx="3735136" cy="300868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Sustaining Progress in Access and Equity: EdTech Strategic Planning Guide (Download PDF Document)">
              <a:extLst>
                <a:ext uri="{FF2B5EF4-FFF2-40B4-BE49-F238E27FC236}">
                  <a16:creationId xmlns:a16="http://schemas.microsoft.com/office/drawing/2014/main" id="{B7CED611-184B-38AA-DA95-2FB5018C73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9858" y="4249420"/>
              <a:ext cx="1854889" cy="23974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descr="Thumbnail picture of the 2017 Dear Colleague letter">
            <a:extLst>
              <a:ext uri="{FF2B5EF4-FFF2-40B4-BE49-F238E27FC236}">
                <a16:creationId xmlns:a16="http://schemas.microsoft.com/office/drawing/2014/main" id="{8EACEE91-E646-BE31-4287-DDFDF012CC50}"/>
              </a:ext>
            </a:extLst>
          </p:cNvPr>
          <p:cNvGrpSpPr/>
          <p:nvPr/>
        </p:nvGrpSpPr>
        <p:grpSpPr>
          <a:xfrm>
            <a:off x="8476985" y="-1"/>
            <a:ext cx="3715015" cy="3095991"/>
            <a:chOff x="8476985" y="-1"/>
            <a:chExt cx="3715015" cy="3095991"/>
          </a:xfrm>
        </p:grpSpPr>
        <p:sp>
          <p:nvSpPr>
            <p:cNvPr id="19" name="Hexagon 18">
              <a:extLst>
                <a:ext uri="{FF2B5EF4-FFF2-40B4-BE49-F238E27FC236}">
                  <a16:creationId xmlns:a16="http://schemas.microsoft.com/office/drawing/2014/main" id="{AFDE1992-3AD7-9B5F-3A21-6700481681DC}"/>
                </a:ext>
              </a:extLst>
            </p:cNvPr>
            <p:cNvSpPr/>
            <p:nvPr/>
          </p:nvSpPr>
          <p:spPr>
            <a:xfrm>
              <a:off x="8476985" y="-1"/>
              <a:ext cx="3715015" cy="30959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a:extLst>
                <a:ext uri="{FF2B5EF4-FFF2-40B4-BE49-F238E27FC236}">
                  <a16:creationId xmlns:a16="http://schemas.microsoft.com/office/drawing/2014/main" id="{BB22F5D1-AD5E-2A81-9120-399A54E4C448}"/>
                </a:ext>
              </a:extLst>
            </p:cNvPr>
            <p:cNvPicPr>
              <a:picLocks noChangeAspect="1"/>
            </p:cNvPicPr>
            <p:nvPr/>
          </p:nvPicPr>
          <p:blipFill>
            <a:blip r:embed="rId8"/>
            <a:stretch>
              <a:fillRect/>
            </a:stretch>
          </p:blipFill>
          <p:spPr>
            <a:xfrm>
              <a:off x="9365508" y="327954"/>
              <a:ext cx="1990345" cy="2480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55360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rPr>
              <a:t>Agenda</a:t>
            </a:r>
          </a:p>
        </p:txBody>
      </p:sp>
      <p:graphicFrame>
        <p:nvGraphicFramePr>
          <p:cNvPr id="52" name="Content Placeholder 1" descr="Technology in Schools">
            <a:extLst>
              <a:ext uri="{FF2B5EF4-FFF2-40B4-BE49-F238E27FC236}">
                <a16:creationId xmlns:a16="http://schemas.microsoft.com/office/drawing/2014/main" id="{DA3EC869-45E8-EEC9-0B46-8EF098DAA3E9}"/>
              </a:ext>
            </a:extLst>
          </p:cNvPr>
          <p:cNvGraphicFramePr>
            <a:graphicFrameLocks noGrp="1"/>
          </p:cNvGraphicFramePr>
          <p:nvPr>
            <p:ph idx="1"/>
            <p:extLst>
              <p:ext uri="{D42A27DB-BD31-4B8C-83A1-F6EECF244321}">
                <p14:modId xmlns:p14="http://schemas.microsoft.com/office/powerpoint/2010/main" val="395714974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E1CEA413-06F0-45F4-9494-1F8A18C89F0E}"/>
              </a:ext>
              <a:ext uri="{C183D7F6-B498-43B3-948B-1728B52AA6E4}">
                <adec:decorative xmlns:adec="http://schemas.microsoft.com/office/drawing/2017/decorative" val="1"/>
              </a:ext>
            </a:extLst>
          </p:cNvPr>
          <p:cNvGrpSpPr/>
          <p:nvPr/>
        </p:nvGrpSpPr>
        <p:grpSpPr>
          <a:xfrm>
            <a:off x="3515567" y="740300"/>
            <a:ext cx="8056318" cy="1060477"/>
            <a:chOff x="3515557" y="1439443"/>
            <a:chExt cx="8056318" cy="781235"/>
          </a:xfrm>
        </p:grpSpPr>
        <p:sp>
          <p:nvSpPr>
            <p:cNvPr id="8" name="Arrow: Right 7">
              <a:extLst>
                <a:ext uri="{FF2B5EF4-FFF2-40B4-BE49-F238E27FC236}">
                  <a16:creationId xmlns:a16="http://schemas.microsoft.com/office/drawing/2014/main" id="{D0C4FF9C-CD25-4A34-B311-9519250264CC}"/>
                </a:ext>
              </a:extLst>
            </p:cNvPr>
            <p:cNvSpPr/>
            <p:nvPr/>
          </p:nvSpPr>
          <p:spPr>
            <a:xfrm>
              <a:off x="3515557" y="1439443"/>
              <a:ext cx="1389485" cy="78123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45E38A-3369-4012-9F44-8829BA164269}"/>
                </a:ext>
              </a:extLst>
            </p:cNvPr>
            <p:cNvSpPr/>
            <p:nvPr/>
          </p:nvSpPr>
          <p:spPr>
            <a:xfrm>
              <a:off x="4905042" y="1523736"/>
              <a:ext cx="6666833" cy="612648"/>
            </a:xfrm>
            <a:prstGeom prst="rect">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689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93457C-7C61-6F37-9957-D94F2CC70C0B}"/>
              </a:ext>
            </a:extLst>
          </p:cNvPr>
          <p:cNvSpPr>
            <a:spLocks noGrp="1"/>
          </p:cNvSpPr>
          <p:nvPr>
            <p:ph type="title"/>
          </p:nvPr>
        </p:nvSpPr>
        <p:spPr/>
        <p:txBody>
          <a:bodyPr/>
          <a:lstStyle/>
          <a:p>
            <a:r>
              <a:rPr lang="en-US" dirty="0"/>
              <a:t>Technology Access in Schools</a:t>
            </a:r>
          </a:p>
        </p:txBody>
      </p:sp>
      <p:sp>
        <p:nvSpPr>
          <p:cNvPr id="5" name="Rounded Rectangle 4">
            <a:extLst>
              <a:ext uri="{FF2B5EF4-FFF2-40B4-BE49-F238E27FC236}">
                <a16:creationId xmlns:a16="http://schemas.microsoft.com/office/drawing/2014/main" id="{45C87BD7-3869-2BB8-FCBA-865361AC4F2F}"/>
              </a:ext>
            </a:extLst>
          </p:cNvPr>
          <p:cNvSpPr/>
          <p:nvPr/>
        </p:nvSpPr>
        <p:spPr>
          <a:xfrm>
            <a:off x="838200" y="1573749"/>
            <a:ext cx="10515600" cy="1220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latin typeface="Calibri"/>
                <a:cs typeface="Calibri"/>
              </a:rPr>
              <a:t>What % of students have access to a device they can use for learning?</a:t>
            </a:r>
          </a:p>
        </p:txBody>
      </p:sp>
      <p:graphicFrame>
        <p:nvGraphicFramePr>
          <p:cNvPr id="7" name="Chart 6" descr="In school year 2019-2020, 83% of students didn't have access to a device for learning, while 17% did have access to a device. ">
            <a:extLst>
              <a:ext uri="{FF2B5EF4-FFF2-40B4-BE49-F238E27FC236}">
                <a16:creationId xmlns:a16="http://schemas.microsoft.com/office/drawing/2014/main" id="{E7D41939-3209-E2C2-B8D8-D91BF0C05BA6}"/>
              </a:ext>
            </a:extLst>
          </p:cNvPr>
          <p:cNvGraphicFramePr/>
          <p:nvPr>
            <p:extLst>
              <p:ext uri="{D42A27DB-BD31-4B8C-83A1-F6EECF244321}">
                <p14:modId xmlns:p14="http://schemas.microsoft.com/office/powerpoint/2010/main" val="3382780920"/>
              </p:ext>
            </p:extLst>
          </p:nvPr>
        </p:nvGraphicFramePr>
        <p:xfrm>
          <a:off x="2135410" y="2852928"/>
          <a:ext cx="3960590" cy="32098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In school year 2020-2021, only 2% of students didn't have access to a device for learning, while 98% did have access to a device. ">
            <a:extLst>
              <a:ext uri="{FF2B5EF4-FFF2-40B4-BE49-F238E27FC236}">
                <a16:creationId xmlns:a16="http://schemas.microsoft.com/office/drawing/2014/main" id="{22E61312-A7E7-9803-FB5B-A1F5AB0F2DDE}"/>
              </a:ext>
            </a:extLst>
          </p:cNvPr>
          <p:cNvGraphicFramePr/>
          <p:nvPr>
            <p:extLst>
              <p:ext uri="{D42A27DB-BD31-4B8C-83A1-F6EECF244321}">
                <p14:modId xmlns:p14="http://schemas.microsoft.com/office/powerpoint/2010/main" val="2476391882"/>
              </p:ext>
            </p:extLst>
          </p:nvPr>
        </p:nvGraphicFramePr>
        <p:xfrm>
          <a:off x="6979344" y="2852928"/>
          <a:ext cx="3960590" cy="328540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80D25E8B-8523-D0EE-B536-95628CEC9B90}"/>
              </a:ext>
            </a:extLst>
          </p:cNvPr>
          <p:cNvSpPr/>
          <p:nvPr/>
        </p:nvSpPr>
        <p:spPr>
          <a:xfrm>
            <a:off x="0" y="6412992"/>
            <a:ext cx="4828032" cy="4450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a:solidFill>
                  <a:schemeClr val="tx1"/>
                </a:solidFill>
              </a:rPr>
              <a:t>Data based on survey to MA districts in Spring and Winter 2020</a:t>
            </a:r>
          </a:p>
        </p:txBody>
      </p:sp>
      <p:sp>
        <p:nvSpPr>
          <p:cNvPr id="12" name="Rectangle 11">
            <a:extLst>
              <a:ext uri="{FF2B5EF4-FFF2-40B4-BE49-F238E27FC236}">
                <a16:creationId xmlns:a16="http://schemas.microsoft.com/office/drawing/2014/main" id="{A3730829-1B3A-8C43-65FF-283F6D551094}"/>
              </a:ext>
            </a:extLst>
          </p:cNvPr>
          <p:cNvSpPr/>
          <p:nvPr/>
        </p:nvSpPr>
        <p:spPr>
          <a:xfrm>
            <a:off x="2779114" y="5843349"/>
            <a:ext cx="1658112" cy="438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SY19-20</a:t>
            </a:r>
          </a:p>
        </p:txBody>
      </p:sp>
      <p:sp>
        <p:nvSpPr>
          <p:cNvPr id="13" name="Rectangle 12">
            <a:extLst>
              <a:ext uri="{FF2B5EF4-FFF2-40B4-BE49-F238E27FC236}">
                <a16:creationId xmlns:a16="http://schemas.microsoft.com/office/drawing/2014/main" id="{C3E9E5DA-4689-33F7-FB83-D5D6393511FD}"/>
              </a:ext>
            </a:extLst>
          </p:cNvPr>
          <p:cNvSpPr/>
          <p:nvPr/>
        </p:nvSpPr>
        <p:spPr>
          <a:xfrm>
            <a:off x="7608470" y="5843349"/>
            <a:ext cx="1658112" cy="438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SY20-21</a:t>
            </a:r>
          </a:p>
        </p:txBody>
      </p:sp>
    </p:spTree>
    <p:extLst>
      <p:ext uri="{BB962C8B-B14F-4D97-AF65-F5344CB8AC3E}">
        <p14:creationId xmlns:p14="http://schemas.microsoft.com/office/powerpoint/2010/main" val="367556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8">
            <a:extLst>
              <a:ext uri="{C183D7F6-B498-43B3-948B-1728B52AA6E4}">
                <adec:decorative xmlns:adec="http://schemas.microsoft.com/office/drawing/2017/decorative" val="1"/>
              </a:ext>
            </a:extLst>
          </p:cNvPr>
          <p:cNvPicPr preferRelativeResize="0"/>
          <p:nvPr/>
        </p:nvPicPr>
        <p:blipFill rotWithShape="1">
          <a:blip r:embed="rId3">
            <a:alphaModFix amt="11000"/>
          </a:blip>
          <a:srcRect b="15625"/>
          <a:stretch/>
        </p:blipFill>
        <p:spPr>
          <a:xfrm>
            <a:off x="0" y="1"/>
            <a:ext cx="12192000" cy="6858000"/>
          </a:xfrm>
          <a:prstGeom prst="rect">
            <a:avLst/>
          </a:prstGeom>
          <a:noFill/>
          <a:ln>
            <a:noFill/>
          </a:ln>
        </p:spPr>
      </p:pic>
      <p:sp>
        <p:nvSpPr>
          <p:cNvPr id="3" name="Title 2">
            <a:extLst>
              <a:ext uri="{FF2B5EF4-FFF2-40B4-BE49-F238E27FC236}">
                <a16:creationId xmlns:a16="http://schemas.microsoft.com/office/drawing/2014/main" id="{4C790131-3203-7BAA-BBC0-41F3917BC5D9}"/>
              </a:ext>
            </a:extLst>
          </p:cNvPr>
          <p:cNvSpPr>
            <a:spLocks noGrp="1"/>
          </p:cNvSpPr>
          <p:nvPr>
            <p:ph type="title" idx="4294967295"/>
          </p:nvPr>
        </p:nvSpPr>
        <p:spPr>
          <a:xfrm>
            <a:off x="1072896" y="948660"/>
            <a:ext cx="10046208" cy="3989100"/>
          </a:xfrm>
          <a:prstGeom prst="round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1">
                    <a:lumMod val="50000"/>
                  </a:schemeClr>
                </a:solidFill>
                <a:effectLst/>
                <a:uLnTx/>
                <a:uFillTx/>
                <a:latin typeface="Tenor Sans"/>
                <a:ea typeface="Tenor Sans"/>
                <a:cs typeface="Tenor Sans"/>
                <a:sym typeface="Tenor Sans"/>
              </a:rPr>
              <a:t>“[Access to] educational technology is not a ‘nice to have for some students in some classes with some teachers who might think it’s important.’ It’s critical for student participation in an innovation economy, to fully participate in our democracy, and to engage in a global society.”</a:t>
            </a:r>
            <a:endParaRPr kumimoji="0" lang="en-US" sz="12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6" name="TextBox 5">
            <a:extLst>
              <a:ext uri="{FF2B5EF4-FFF2-40B4-BE49-F238E27FC236}">
                <a16:creationId xmlns:a16="http://schemas.microsoft.com/office/drawing/2014/main" id="{A3CF48E1-7EE2-FA7D-8CBF-0A9A06B5D599}"/>
              </a:ext>
            </a:extLst>
          </p:cNvPr>
          <p:cNvSpPr txBox="1"/>
          <p:nvPr/>
        </p:nvSpPr>
        <p:spPr>
          <a:xfrm>
            <a:off x="2005584" y="4803648"/>
            <a:ext cx="8180832" cy="800219"/>
          </a:xfrm>
          <a:prstGeom prst="rect">
            <a:avLst/>
          </a:prstGeom>
          <a:noFill/>
        </p:spPr>
        <p:txBody>
          <a:bodyPr wrap="square" rtlCol="0">
            <a:spAutoFit/>
          </a:bodyPr>
          <a:lstStyle/>
          <a:p>
            <a:pPr algn="ctr"/>
            <a:r>
              <a:rPr lang="en-US" sz="2800" i="1">
                <a:latin typeface="Assistant"/>
                <a:ea typeface="Assistant"/>
                <a:cs typeface="Assistant"/>
                <a:sym typeface="Assistant"/>
              </a:rPr>
              <a:t>-Roberto </a:t>
            </a:r>
            <a:r>
              <a:rPr lang="en-US" sz="2800" i="1" err="1">
                <a:latin typeface="Assistant"/>
                <a:ea typeface="Assistant"/>
                <a:cs typeface="Assistant"/>
                <a:sym typeface="Assistant"/>
              </a:rPr>
              <a:t>Rodrìguez</a:t>
            </a:r>
            <a:endParaRPr lang="en-US" sz="2800" i="1">
              <a:latin typeface="Assistant"/>
              <a:ea typeface="Assistant"/>
              <a:cs typeface="Assistant"/>
              <a:sym typeface="Assistant"/>
            </a:endParaRPr>
          </a:p>
          <a:p>
            <a:pPr algn="ctr"/>
            <a:r>
              <a:rPr lang="en-US" sz="1800" i="1">
                <a:latin typeface="Assistant"/>
                <a:ea typeface="Assistant"/>
                <a:cs typeface="Assistant"/>
                <a:sym typeface="Assistant"/>
              </a:rPr>
              <a:t>USED Assistant Secretary of Planning, Evaluation, &amp; Policy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93457C-7C61-6F37-9957-D94F2CC70C0B}"/>
              </a:ext>
            </a:extLst>
          </p:cNvPr>
          <p:cNvSpPr>
            <a:spLocks noGrp="1"/>
          </p:cNvSpPr>
          <p:nvPr>
            <p:ph type="title"/>
          </p:nvPr>
        </p:nvSpPr>
        <p:spPr/>
        <p:txBody>
          <a:bodyPr/>
          <a:lstStyle/>
          <a:p>
            <a:r>
              <a:rPr lang="en-US"/>
              <a:t>Technology Use in Schools</a:t>
            </a:r>
          </a:p>
        </p:txBody>
      </p:sp>
      <p:sp>
        <p:nvSpPr>
          <p:cNvPr id="6" name="Rounded Rectangle 5">
            <a:extLst>
              <a:ext uri="{FF2B5EF4-FFF2-40B4-BE49-F238E27FC236}">
                <a16:creationId xmlns:a16="http://schemas.microsoft.com/office/drawing/2014/main" id="{758C6163-3B28-7834-2E96-17AB0BA3DFCB}"/>
              </a:ext>
            </a:extLst>
          </p:cNvPr>
          <p:cNvSpPr/>
          <p:nvPr/>
        </p:nvSpPr>
        <p:spPr>
          <a:xfrm>
            <a:off x="838200" y="1483602"/>
            <a:ext cx="10619586" cy="1236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dirty="0"/>
              <a:t>How many technology tools (programs, applications, platforms, etc.) does the average district access on a monthly basis?</a:t>
            </a:r>
          </a:p>
        </p:txBody>
      </p:sp>
      <p:sp>
        <p:nvSpPr>
          <p:cNvPr id="10" name="Rectangle 9">
            <a:extLst>
              <a:ext uri="{FF2B5EF4-FFF2-40B4-BE49-F238E27FC236}">
                <a16:creationId xmlns:a16="http://schemas.microsoft.com/office/drawing/2014/main" id="{7E87AF62-2439-6595-6D33-63380D9F12A4}"/>
              </a:ext>
              <a:ext uri="{C183D7F6-B498-43B3-948B-1728B52AA6E4}">
                <adec:decorative xmlns:adec="http://schemas.microsoft.com/office/drawing/2017/decorative" val="1"/>
              </a:ext>
            </a:extLst>
          </p:cNvPr>
          <p:cNvSpPr/>
          <p:nvPr/>
        </p:nvSpPr>
        <p:spPr>
          <a:xfrm>
            <a:off x="2511552" y="2816352"/>
            <a:ext cx="6864096" cy="401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descr="Chart showing the rise of edtech tools, applications, and platforms used by a district on a monthly basis. The trend shows an increase from 548 tools accessed a month in 2017-2018 to 1403 tools accessed monthly in 2021-2022. ">
            <a:extLst>
              <a:ext uri="{FF2B5EF4-FFF2-40B4-BE49-F238E27FC236}">
                <a16:creationId xmlns:a16="http://schemas.microsoft.com/office/drawing/2014/main" id="{5F5A5EDA-AF32-D1B2-58A2-F9CE9CA1B4AB}"/>
              </a:ext>
            </a:extLst>
          </p:cNvPr>
          <p:cNvGraphicFramePr/>
          <p:nvPr>
            <p:extLst>
              <p:ext uri="{D42A27DB-BD31-4B8C-83A1-F6EECF244321}">
                <p14:modId xmlns:p14="http://schemas.microsoft.com/office/powerpoint/2010/main" val="1899822308"/>
              </p:ext>
            </p:extLst>
          </p:nvPr>
        </p:nvGraphicFramePr>
        <p:xfrm>
          <a:off x="2511552" y="2948269"/>
          <a:ext cx="6864096" cy="375579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80D25E8B-8523-D0EE-B536-95628CEC9B90}"/>
              </a:ext>
            </a:extLst>
          </p:cNvPr>
          <p:cNvSpPr/>
          <p:nvPr/>
        </p:nvSpPr>
        <p:spPr>
          <a:xfrm>
            <a:off x="9272414" y="6392701"/>
            <a:ext cx="2919586" cy="4450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a:solidFill>
                  <a:schemeClr val="tx1"/>
                </a:solidFill>
              </a:rPr>
              <a:t>Data gathered from </a:t>
            </a:r>
            <a:r>
              <a:rPr lang="en-US" sz="1400" i="1" err="1">
                <a:solidFill>
                  <a:schemeClr val="tx1"/>
                </a:solidFill>
              </a:rPr>
              <a:t>LearnPlatform</a:t>
            </a:r>
            <a:endParaRPr lang="en-US" sz="1400" i="1">
              <a:solidFill>
                <a:schemeClr val="tx1"/>
              </a:solidFill>
            </a:endParaRPr>
          </a:p>
        </p:txBody>
      </p:sp>
    </p:spTree>
    <p:extLst>
      <p:ext uri="{BB962C8B-B14F-4D97-AF65-F5344CB8AC3E}">
        <p14:creationId xmlns:p14="http://schemas.microsoft.com/office/powerpoint/2010/main" val="412609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8">
            <a:extLst>
              <a:ext uri="{C183D7F6-B498-43B3-948B-1728B52AA6E4}">
                <adec:decorative xmlns:adec="http://schemas.microsoft.com/office/drawing/2017/decorative" val="1"/>
              </a:ext>
            </a:extLst>
          </p:cNvPr>
          <p:cNvPicPr preferRelativeResize="0"/>
          <p:nvPr/>
        </p:nvPicPr>
        <p:blipFill rotWithShape="1">
          <a:blip r:embed="rId3">
            <a:alphaModFix amt="7000"/>
          </a:blip>
          <a:srcRect b="15625"/>
          <a:stretch/>
        </p:blipFill>
        <p:spPr>
          <a:xfrm>
            <a:off x="0" y="0"/>
            <a:ext cx="12192000" cy="6858000"/>
          </a:xfrm>
          <a:prstGeom prst="rect">
            <a:avLst/>
          </a:prstGeom>
          <a:noFill/>
          <a:ln>
            <a:noFill/>
          </a:ln>
        </p:spPr>
      </p:pic>
      <p:sp>
        <p:nvSpPr>
          <p:cNvPr id="220" name="Google Shape;220;p18"/>
          <p:cNvSpPr txBox="1">
            <a:spLocks noGrp="1"/>
          </p:cNvSpPr>
          <p:nvPr>
            <p:ph type="title" idx="4294967295"/>
          </p:nvPr>
        </p:nvSpPr>
        <p:spPr>
          <a:xfrm>
            <a:off x="1006350" y="2430763"/>
            <a:ext cx="10094001" cy="135421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283C79"/>
                </a:solidFill>
                <a:effectLst/>
                <a:uLnTx/>
                <a:uFillTx/>
                <a:latin typeface="Tenor Sans"/>
                <a:ea typeface="Tenor Sans"/>
                <a:cs typeface="Tenor Sans"/>
                <a:sym typeface="Tenor Sans"/>
              </a:rPr>
              <a:t>“</a:t>
            </a:r>
            <a:r>
              <a:rPr kumimoji="0" lang="en-US" sz="4400" b="0" i="0" u="none" strike="noStrike" kern="1200" cap="none" spc="0" normalizeH="0" baseline="0" noProof="0" dirty="0">
                <a:ln>
                  <a:noFill/>
                </a:ln>
                <a:solidFill>
                  <a:srgbClr val="283C79"/>
                </a:solidFill>
                <a:effectLst/>
                <a:uLnTx/>
                <a:uFillTx/>
                <a:latin typeface="Tenor Sans"/>
                <a:ea typeface="+mn-ea"/>
                <a:cs typeface="+mn-cs"/>
              </a:rPr>
              <a:t>Technology itself is only as valuable as its strategic and purposeful application</a:t>
            </a:r>
            <a:r>
              <a:rPr kumimoji="0" lang="en-US" sz="4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noProof="0" dirty="0">
              <a:ln>
                <a:noFill/>
              </a:ln>
              <a:solidFill>
                <a:srgbClr val="283C79"/>
              </a:solidFill>
              <a:effectLst/>
              <a:uLnTx/>
              <a:uFillTx/>
              <a:latin typeface="+mn-lt"/>
              <a:ea typeface="+mn-ea"/>
              <a:cs typeface="+mn-cs"/>
            </a:endParaRPr>
          </a:p>
        </p:txBody>
      </p:sp>
      <p:sp>
        <p:nvSpPr>
          <p:cNvPr id="221" name="Google Shape;221;p18"/>
          <p:cNvSpPr txBox="1"/>
          <p:nvPr/>
        </p:nvSpPr>
        <p:spPr>
          <a:xfrm>
            <a:off x="1279610" y="3847208"/>
            <a:ext cx="9632780" cy="553998"/>
          </a:xfrm>
          <a:prstGeom prst="rect">
            <a:avLst/>
          </a:prstGeom>
          <a:noFill/>
          <a:ln>
            <a:noFill/>
          </a:ln>
        </p:spPr>
        <p:txBody>
          <a:bodyPr spcFirstLastPara="1" wrap="square" lIns="0" tIns="0" rIns="0" bIns="0" anchor="t" anchorCtr="0">
            <a:spAutoFit/>
          </a:bodyPr>
          <a:lstStyle/>
          <a:p>
            <a:pPr algn="ctr"/>
            <a:r>
              <a:rPr lang="en-US" i="1">
                <a:latin typeface="Assistant"/>
                <a:ea typeface="Assistant"/>
                <a:cs typeface="Assistant"/>
                <a:sym typeface="Assistant"/>
              </a:rPr>
              <a:t>UMass Donahue Institute</a:t>
            </a:r>
          </a:p>
          <a:p>
            <a:pPr algn="ctr"/>
            <a:r>
              <a:rPr lang="en-US" i="1">
                <a:latin typeface="Assistant"/>
                <a:ea typeface="Assistant"/>
                <a:cs typeface="Assistant"/>
                <a:sym typeface="Assistant"/>
              </a:rPr>
              <a:t>Remote Learning Technology Media Scan</a:t>
            </a:r>
          </a:p>
        </p:txBody>
      </p:sp>
      <p:sp>
        <p:nvSpPr>
          <p:cNvPr id="4" name="Speech Bubble: Oval 3">
            <a:extLst>
              <a:ext uri="{FF2B5EF4-FFF2-40B4-BE49-F238E27FC236}">
                <a16:creationId xmlns:a16="http://schemas.microsoft.com/office/drawing/2014/main" id="{04839028-F91B-4CA0-917F-A6B036661BA3}"/>
              </a:ext>
            </a:extLst>
          </p:cNvPr>
          <p:cNvSpPr/>
          <p:nvPr/>
        </p:nvSpPr>
        <p:spPr>
          <a:xfrm>
            <a:off x="588196" y="101853"/>
            <a:ext cx="2738655" cy="2045498"/>
          </a:xfrm>
          <a:prstGeom prst="wedgeEllipseCallout">
            <a:avLst>
              <a:gd name="adj1" fmla="val -68417"/>
              <a:gd name="adj2" fmla="val 61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Cooper Black" panose="0208090404030B020404" pitchFamily="18" charset="0"/>
              </a:rPr>
              <a:t>I need more laptops!</a:t>
            </a:r>
          </a:p>
        </p:txBody>
      </p:sp>
      <p:sp>
        <p:nvSpPr>
          <p:cNvPr id="5" name="Speech Bubble: Rectangle with Corners Rounded 4">
            <a:extLst>
              <a:ext uri="{FF2B5EF4-FFF2-40B4-BE49-F238E27FC236}">
                <a16:creationId xmlns:a16="http://schemas.microsoft.com/office/drawing/2014/main" id="{4A06D663-E1A5-49D2-AB20-B05D6422958C}"/>
              </a:ext>
            </a:extLst>
          </p:cNvPr>
          <p:cNvSpPr/>
          <p:nvPr/>
        </p:nvSpPr>
        <p:spPr>
          <a:xfrm>
            <a:off x="8721796" y="401032"/>
            <a:ext cx="2596444" cy="1628700"/>
          </a:xfrm>
          <a:prstGeom prst="wedgeRoundRectCallout">
            <a:avLst>
              <a:gd name="adj1" fmla="val 58876"/>
              <a:gd name="adj2" fmla="val 715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Biome" panose="020B0502040204020203" pitchFamily="34" charset="0"/>
                <a:cs typeface="Biome" panose="020B0502040204020203" pitchFamily="34" charset="0"/>
              </a:rPr>
              <a:t>We need to renew this subscription!</a:t>
            </a:r>
          </a:p>
        </p:txBody>
      </p:sp>
      <p:sp>
        <p:nvSpPr>
          <p:cNvPr id="9" name="Speech Bubble: Oval 8">
            <a:extLst>
              <a:ext uri="{FF2B5EF4-FFF2-40B4-BE49-F238E27FC236}">
                <a16:creationId xmlns:a16="http://schemas.microsoft.com/office/drawing/2014/main" id="{625FDD49-EF41-42A8-AAA5-8B951BAE9A1A}"/>
              </a:ext>
            </a:extLst>
          </p:cNvPr>
          <p:cNvSpPr/>
          <p:nvPr/>
        </p:nvSpPr>
        <p:spPr>
          <a:xfrm>
            <a:off x="9148516" y="4004726"/>
            <a:ext cx="2354834" cy="2045498"/>
          </a:xfrm>
          <a:prstGeom prst="wedgeEllipseCallout">
            <a:avLst>
              <a:gd name="adj1" fmla="val 49513"/>
              <a:gd name="adj2" fmla="val 6047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283C79"/>
                </a:solidFill>
                <a:latin typeface="Baguet Script" panose="00000500000000000000" pitchFamily="2" charset="0"/>
              </a:rPr>
              <a:t>More staff please!</a:t>
            </a:r>
          </a:p>
        </p:txBody>
      </p:sp>
      <p:sp>
        <p:nvSpPr>
          <p:cNvPr id="11" name="Speech Bubble: Oval 10">
            <a:extLst>
              <a:ext uri="{FF2B5EF4-FFF2-40B4-BE49-F238E27FC236}">
                <a16:creationId xmlns:a16="http://schemas.microsoft.com/office/drawing/2014/main" id="{2EC9EA62-F209-4445-B7F4-4FA9C4E0F3CD}"/>
              </a:ext>
            </a:extLst>
          </p:cNvPr>
          <p:cNvSpPr/>
          <p:nvPr/>
        </p:nvSpPr>
        <p:spPr>
          <a:xfrm>
            <a:off x="827277" y="3931460"/>
            <a:ext cx="2587113" cy="2118764"/>
          </a:xfrm>
          <a:prstGeom prst="wedgeEllipseCallout">
            <a:avLst>
              <a:gd name="adj1" fmla="val -52597"/>
              <a:gd name="adj2" fmla="val 5771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283C79"/>
                </a:solidFill>
                <a:latin typeface="Abadi Extra Light" panose="020B0204020104020204" pitchFamily="34" charset="0"/>
              </a:rPr>
              <a:t>I’d like to buy this new software!</a:t>
            </a:r>
          </a:p>
        </p:txBody>
      </p:sp>
    </p:spTree>
    <p:extLst>
      <p:ext uri="{BB962C8B-B14F-4D97-AF65-F5344CB8AC3E}">
        <p14:creationId xmlns:p14="http://schemas.microsoft.com/office/powerpoint/2010/main" val="31558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rPr>
              <a:t>Agenda</a:t>
            </a:r>
          </a:p>
        </p:txBody>
      </p:sp>
      <p:graphicFrame>
        <p:nvGraphicFramePr>
          <p:cNvPr id="52" name="Content Placeholder 1" descr="Aligning to District Priorities&#10;">
            <a:extLst>
              <a:ext uri="{FF2B5EF4-FFF2-40B4-BE49-F238E27FC236}">
                <a16:creationId xmlns:a16="http://schemas.microsoft.com/office/drawing/2014/main" id="{DA3EC869-45E8-EEC9-0B46-8EF098DAA3E9}"/>
              </a:ext>
            </a:extLst>
          </p:cNvPr>
          <p:cNvGraphicFramePr>
            <a:graphicFrameLocks noGrp="1"/>
          </p:cNvGraphicFramePr>
          <p:nvPr>
            <p:ph idx="1"/>
            <p:extLst>
              <p:ext uri="{D42A27DB-BD31-4B8C-83A1-F6EECF244321}">
                <p14:modId xmlns:p14="http://schemas.microsoft.com/office/powerpoint/2010/main" val="1777023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E1CEA413-06F0-45F4-9494-1F8A18C89F0E}"/>
              </a:ext>
              <a:ext uri="{C183D7F6-B498-43B3-948B-1728B52AA6E4}">
                <adec:decorative xmlns:adec="http://schemas.microsoft.com/office/drawing/2017/decorative" val="1"/>
              </a:ext>
            </a:extLst>
          </p:cNvPr>
          <p:cNvGrpSpPr/>
          <p:nvPr/>
        </p:nvGrpSpPr>
        <p:grpSpPr>
          <a:xfrm>
            <a:off x="3515567" y="1903464"/>
            <a:ext cx="8056318" cy="1060477"/>
            <a:chOff x="3515557" y="1439443"/>
            <a:chExt cx="8056318" cy="781235"/>
          </a:xfrm>
        </p:grpSpPr>
        <p:sp>
          <p:nvSpPr>
            <p:cNvPr id="8" name="Arrow: Right 7">
              <a:extLst>
                <a:ext uri="{FF2B5EF4-FFF2-40B4-BE49-F238E27FC236}">
                  <a16:creationId xmlns:a16="http://schemas.microsoft.com/office/drawing/2014/main" id="{D0C4FF9C-CD25-4A34-B311-9519250264CC}"/>
                </a:ext>
              </a:extLst>
            </p:cNvPr>
            <p:cNvSpPr/>
            <p:nvPr/>
          </p:nvSpPr>
          <p:spPr>
            <a:xfrm>
              <a:off x="3515557" y="1439443"/>
              <a:ext cx="1389485" cy="78123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C45E38A-3369-4012-9F44-8829BA164269}"/>
                </a:ext>
              </a:extLst>
            </p:cNvPr>
            <p:cNvSpPr/>
            <p:nvPr/>
          </p:nvSpPr>
          <p:spPr>
            <a:xfrm>
              <a:off x="4905042" y="1523736"/>
              <a:ext cx="6666833" cy="612648"/>
            </a:xfrm>
            <a:prstGeom prst="rect">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8675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circle with the word energy in the center with arrows pointing out in all directions, next to a circle with the work energy in it with one single arrow point out through an extended line.">
            <a:extLst>
              <a:ext uri="{FF2B5EF4-FFF2-40B4-BE49-F238E27FC236}">
                <a16:creationId xmlns:a16="http://schemas.microsoft.com/office/drawing/2014/main" id="{C5703BCC-69A4-45A9-9183-AEC261225F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33" t="6225" r="11993" b="5693"/>
          <a:stretch/>
        </p:blipFill>
        <p:spPr bwMode="auto">
          <a:xfrm>
            <a:off x="2896850" y="1984074"/>
            <a:ext cx="5842584" cy="41949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50BF438-615B-0F7E-B6BE-5E0B41975036}"/>
              </a:ext>
            </a:extLst>
          </p:cNvPr>
          <p:cNvSpPr>
            <a:spLocks noGrp="1"/>
          </p:cNvSpPr>
          <p:nvPr>
            <p:ph type="title"/>
          </p:nvPr>
        </p:nvSpPr>
        <p:spPr>
          <a:xfrm>
            <a:off x="838200" y="430274"/>
            <a:ext cx="10515600" cy="1042852"/>
          </a:xfrm>
        </p:spPr>
        <p:txBody>
          <a:bodyPr>
            <a:noAutofit/>
          </a:bodyPr>
          <a:lstStyle/>
          <a:p>
            <a:r>
              <a:rPr lang="en-US" sz="2400" b="1" i="0" u="none" strike="noStrike" dirty="0">
                <a:effectLst/>
                <a:latin typeface="Arial" panose="020B0604020202020204" pitchFamily="34" charset="0"/>
              </a:rPr>
              <a:t>School systems that are successful in creating sustainable improvement establish a clear vision for equitable student experiences and build ownership and shared purpose across all stakeholders.</a:t>
            </a:r>
            <a:br>
              <a:rPr lang="en-US" sz="2400" b="0" dirty="0">
                <a:effectLst/>
              </a:rPr>
            </a:br>
            <a:endParaRPr lang="en-US" sz="2400" dirty="0"/>
          </a:p>
        </p:txBody>
      </p:sp>
      <p:sp>
        <p:nvSpPr>
          <p:cNvPr id="5" name="Rectangle 4">
            <a:extLst>
              <a:ext uri="{FF2B5EF4-FFF2-40B4-BE49-F238E27FC236}">
                <a16:creationId xmlns:a16="http://schemas.microsoft.com/office/drawing/2014/main" id="{1C944054-8889-3EDB-748E-BC0CCC7555F6}"/>
              </a:ext>
            </a:extLst>
          </p:cNvPr>
          <p:cNvSpPr/>
          <p:nvPr/>
        </p:nvSpPr>
        <p:spPr>
          <a:xfrm>
            <a:off x="6352032" y="6047866"/>
            <a:ext cx="2779776" cy="4450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a:solidFill>
                  <a:schemeClr val="tx1"/>
                </a:solidFill>
              </a:rPr>
              <a:t>Essentialism, Greg </a:t>
            </a:r>
            <a:r>
              <a:rPr lang="en-US" sz="1400" i="1" err="1">
                <a:solidFill>
                  <a:schemeClr val="tx1"/>
                </a:solidFill>
              </a:rPr>
              <a:t>Mckeown</a:t>
            </a:r>
            <a:endParaRPr lang="en-US" sz="1400" i="1">
              <a:solidFill>
                <a:schemeClr val="tx1"/>
              </a:solidFill>
            </a:endParaRPr>
          </a:p>
        </p:txBody>
      </p:sp>
    </p:spTree>
    <p:extLst>
      <p:ext uri="{BB962C8B-B14F-4D97-AF65-F5344CB8AC3E}">
        <p14:creationId xmlns:p14="http://schemas.microsoft.com/office/powerpoint/2010/main" val="3345568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2.3420"/>
  <p:tag name="SLIDO_PRESENTATION_ID" val="00000000-0000-0000-0000-000000000000"/>
  <p:tag name="SLIDO_EVENT_UUID" val="9609e447-0ecd-4ca2-8716-e7953db727fb"/>
  <p:tag name="SLIDO_EVENT_SECTION_UUID" val="cf682aba-f52d-4f95-a328-3f43aacd28a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Backup, Exchange (DOE)</DisplayName>
        <AccountId>18</AccountId>
        <AccountType/>
      </UserInfo>
      <UserInfo>
        <DisplayName>Gantzer, Jacqulyn (DESE)</DisplayName>
        <AccountId>19</AccountId>
        <AccountType/>
      </UserInfo>
    </SharedWithUsers>
    <TaxCatchAll xmlns="46f7fc10-315f-4884-8231-57a9c90b9c56" xsi:nil="true"/>
    <lcf76f155ced4ddcb4097134ff3c332f xmlns="67cbf261-e971-4a38-83b4-d85e273e70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6f7fc10-315f-4884-8231-57a9c90b9c56"/>
    <ds:schemaRef ds:uri="67cbf261-e971-4a38-83b4-d85e273e70b4"/>
    <ds:schemaRef ds:uri="http://www.w3.org/XML/1998/namespace"/>
    <ds:schemaRef ds:uri="http://purl.org/dc/dcmityp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AE2DF381-BA4F-46FB-AC9F-67612E7373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TotalTime>
  <Words>1483</Words>
  <Application>Microsoft Office PowerPoint</Application>
  <PresentationFormat>Widescreen</PresentationFormat>
  <Paragraphs>165</Paragraphs>
  <Slides>22</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Abadi Extra Light</vt:lpstr>
      <vt:lpstr>-apple-system</vt:lpstr>
      <vt:lpstr>Arial</vt:lpstr>
      <vt:lpstr>Assistant</vt:lpstr>
      <vt:lpstr>Baguet Script</vt:lpstr>
      <vt:lpstr>Biome</vt:lpstr>
      <vt:lpstr>Calibri</vt:lpstr>
      <vt:lpstr>Calibri Light</vt:lpstr>
      <vt:lpstr>Cooper Black</vt:lpstr>
      <vt:lpstr>Symbol</vt:lpstr>
      <vt:lpstr>Tenor Sans</vt:lpstr>
      <vt:lpstr>Titillium Web</vt:lpstr>
      <vt:lpstr>Office Theme</vt:lpstr>
      <vt:lpstr>Funding EdTech to Support District Priorities</vt:lpstr>
      <vt:lpstr>Office of EdTech</vt:lpstr>
      <vt:lpstr>Agenda</vt:lpstr>
      <vt:lpstr>Technology Access in Schools</vt:lpstr>
      <vt:lpstr>“[Access to] educational technology is not a ‘nice to have for some students in some classes with some teachers who might think it’s important.’ It’s critical for student participation in an innovation economy, to fully participate in our democracy, and to engage in a global society.”</vt:lpstr>
      <vt:lpstr>Technology Use in Schools</vt:lpstr>
      <vt:lpstr>“Technology itself is only as valuable as its strategic and purposeful application.”</vt:lpstr>
      <vt:lpstr>Agenda</vt:lpstr>
      <vt:lpstr>School systems that are successful in creating sustainable improvement establish a clear vision for equitable student experiences and build ownership and shared purpose across all stakeholders. </vt:lpstr>
      <vt:lpstr>Agenda</vt:lpstr>
      <vt:lpstr>Titles I-IV Quick Look</vt:lpstr>
      <vt:lpstr>2017 Dear Colleague Letter:  Federal Funding for Technology</vt:lpstr>
      <vt:lpstr>Professional Development</vt:lpstr>
      <vt:lpstr>Student Materials, Resources, and Support</vt:lpstr>
      <vt:lpstr>Educator Communication and Collaboration</vt:lpstr>
      <vt:lpstr>Devices</vt:lpstr>
      <vt:lpstr>Other Federal Funding Sources for Technology</vt:lpstr>
      <vt:lpstr>Agenda</vt:lpstr>
      <vt:lpstr>Application to Your Context</vt:lpstr>
      <vt:lpstr>Agenda</vt:lpstr>
      <vt:lpstr>“Technology alone isn’t going to improve student achievement. The best combination is great teachers working with technology to engage students in the pursuit of the learning they need.”</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EdTech to Support District Priorities</dc:title>
  <dc:creator>DESE</dc:creator>
  <cp:lastModifiedBy>Zou, Dong (EOE)</cp:lastModifiedBy>
  <cp:revision>4</cp:revision>
  <dcterms:created xsi:type="dcterms:W3CDTF">2022-10-11T20:32:22Z</dcterms:created>
  <dcterms:modified xsi:type="dcterms:W3CDTF">2022-11-14T17:42:56Z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14 2022 12:00AM</vt:lpwstr>
  </property>
</Properties>
</file>