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80" r:id="rId5"/>
    <p:sldId id="367" r:id="rId6"/>
    <p:sldId id="368" r:id="rId7"/>
    <p:sldId id="358" r:id="rId8"/>
    <p:sldId id="283" r:id="rId9"/>
    <p:sldId id="3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9E2"/>
    <a:srgbClr val="8397E7"/>
    <a:srgbClr val="AFCBFD"/>
    <a:srgbClr val="93A9FF"/>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4E770-6C47-4D22-8628-DA891A89388F}" v="7" dt="2022-10-21T13:42:21.796"/>
    <p1510:client id="{B21B2C11-AEFD-EB84-1AA4-E0333390A53D}" v="2546" dt="2022-10-28T01:16:23.090"/>
    <p1510:client id="{F5C3A59F-50AD-50D8-A849-3CBB1F363E80}" v="196" dt="2022-11-02T22:25:56.370"/>
    <p1510:client id="{F73870F0-F74F-5868-D921-1FC66950658A}" v="5" dt="2022-11-04T13:51:17.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8" autoAdjust="0"/>
  </p:normalViewPr>
  <p:slideViewPr>
    <p:cSldViewPr snapToGrid="0">
      <p:cViewPr varScale="1">
        <p:scale>
          <a:sx n="42" d="100"/>
          <a:sy n="42" d="100"/>
        </p:scale>
        <p:origin x="54" y="492"/>
      </p:cViewPr>
      <p:guideLst/>
    </p:cSldViewPr>
  </p:slideViewPr>
  <p:outlineViewPr>
    <p:cViewPr>
      <p:scale>
        <a:sx n="33" d="100"/>
        <a:sy n="33" d="100"/>
      </p:scale>
      <p:origin x="0" y="-84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7A090-9FBA-4C37-9744-67517F4B6137}"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D4431DE7-F55F-42EB-907B-D76A78CB79AD}">
      <dgm:prSet/>
      <dgm:spPr/>
      <dgm:t>
        <a:bodyPr/>
        <a:lstStyle/>
        <a:p>
          <a:r>
            <a:rPr lang="en-US" dirty="0"/>
            <a:t>Mary Chance</a:t>
          </a:r>
        </a:p>
      </dgm:t>
    </dgm:pt>
    <dgm:pt modelId="{CCD86320-8ECE-4636-90D8-3AE6DCB80D47}" type="parTrans" cxnId="{ED9B8322-A7E9-4E82-B4FC-4F93DAD49533}">
      <dgm:prSet/>
      <dgm:spPr/>
      <dgm:t>
        <a:bodyPr/>
        <a:lstStyle/>
        <a:p>
          <a:endParaRPr lang="en-US"/>
        </a:p>
      </dgm:t>
    </dgm:pt>
    <dgm:pt modelId="{3EC65571-BD78-46F0-BF8C-F0FC3F7A376F}" type="sibTrans" cxnId="{ED9B8322-A7E9-4E82-B4FC-4F93DAD49533}">
      <dgm:prSet/>
      <dgm:spPr/>
      <dgm:t>
        <a:bodyPr/>
        <a:lstStyle/>
        <a:p>
          <a:endParaRPr lang="en-US"/>
        </a:p>
      </dgm:t>
    </dgm:pt>
    <dgm:pt modelId="{1605297E-894E-4196-9420-F80139C86A22}">
      <dgm:prSet/>
      <dgm:spPr/>
      <dgm:t>
        <a:bodyPr/>
        <a:lstStyle/>
        <a:p>
          <a:pPr rtl="0"/>
          <a:r>
            <a:rPr lang="en-US" i="1" dirty="0">
              <a:latin typeface="Calibri Light" panose="020F0302020204030204"/>
            </a:rPr>
            <a:t>Chief Academic Officer</a:t>
          </a:r>
          <a:endParaRPr lang="en-US" dirty="0"/>
        </a:p>
      </dgm:t>
    </dgm:pt>
    <dgm:pt modelId="{46374F13-ABC0-45DF-98EB-A018BB74F5FB}" type="parTrans" cxnId="{87EFE072-9559-4F64-A723-860E348A9EA2}">
      <dgm:prSet/>
      <dgm:spPr/>
      <dgm:t>
        <a:bodyPr/>
        <a:lstStyle/>
        <a:p>
          <a:endParaRPr lang="en-US"/>
        </a:p>
      </dgm:t>
    </dgm:pt>
    <dgm:pt modelId="{E564AB2A-AAAD-4963-B815-E4D8B5577CC4}" type="sibTrans" cxnId="{87EFE072-9559-4F64-A723-860E348A9EA2}">
      <dgm:prSet/>
      <dgm:spPr/>
      <dgm:t>
        <a:bodyPr/>
        <a:lstStyle/>
        <a:p>
          <a:endParaRPr lang="en-US"/>
        </a:p>
      </dgm:t>
    </dgm:pt>
    <dgm:pt modelId="{8FBC3453-7BEF-4EC1-9FDD-3CE7D7A21FF3}">
      <dgm:prSet/>
      <dgm:spPr/>
      <dgm:t>
        <a:bodyPr/>
        <a:lstStyle/>
        <a:p>
          <a:r>
            <a:rPr lang="en-US" b="1" i="1" dirty="0"/>
            <a:t>Community Day Charter Public Schools, Lawrence</a:t>
          </a:r>
          <a:endParaRPr lang="en-US" dirty="0"/>
        </a:p>
      </dgm:t>
    </dgm:pt>
    <dgm:pt modelId="{7B590B89-0F31-4D0F-8373-AE46E75C12F3}" type="parTrans" cxnId="{0D8CBF31-B1B0-4E18-A363-409111608DE5}">
      <dgm:prSet/>
      <dgm:spPr/>
      <dgm:t>
        <a:bodyPr/>
        <a:lstStyle/>
        <a:p>
          <a:endParaRPr lang="en-US"/>
        </a:p>
      </dgm:t>
    </dgm:pt>
    <dgm:pt modelId="{CD08D12B-B0DC-40CD-9806-CB3F8423165E}" type="sibTrans" cxnId="{0D8CBF31-B1B0-4E18-A363-409111608DE5}">
      <dgm:prSet/>
      <dgm:spPr/>
      <dgm:t>
        <a:bodyPr/>
        <a:lstStyle/>
        <a:p>
          <a:endParaRPr lang="en-US"/>
        </a:p>
      </dgm:t>
    </dgm:pt>
    <dgm:pt modelId="{CEF14341-82C7-44FA-A089-8F7DC22B496E}">
      <dgm:prSet/>
      <dgm:spPr/>
      <dgm:t>
        <a:bodyPr/>
        <a:lstStyle/>
        <a:p>
          <a:r>
            <a:rPr lang="en-US" dirty="0"/>
            <a:t>Ron Noble</a:t>
          </a:r>
        </a:p>
      </dgm:t>
    </dgm:pt>
    <dgm:pt modelId="{AB95A8A6-FAB7-43E2-A557-4B11D6ADD20F}" type="parTrans" cxnId="{A5156FC8-8E16-4EA6-942B-9E1FCE1DFAEB}">
      <dgm:prSet/>
      <dgm:spPr/>
      <dgm:t>
        <a:bodyPr/>
        <a:lstStyle/>
        <a:p>
          <a:endParaRPr lang="en-US"/>
        </a:p>
      </dgm:t>
    </dgm:pt>
    <dgm:pt modelId="{F88183AD-F05C-432F-B820-CFFD45E7832B}" type="sibTrans" cxnId="{A5156FC8-8E16-4EA6-942B-9E1FCE1DFAEB}">
      <dgm:prSet/>
      <dgm:spPr/>
      <dgm:t>
        <a:bodyPr/>
        <a:lstStyle/>
        <a:p>
          <a:endParaRPr lang="en-US"/>
        </a:p>
      </dgm:t>
    </dgm:pt>
    <dgm:pt modelId="{5BEB87B0-67C7-457C-9204-C30DCD1B75EE}">
      <dgm:prSet/>
      <dgm:spPr/>
      <dgm:t>
        <a:bodyPr/>
        <a:lstStyle/>
        <a:p>
          <a:r>
            <a:rPr lang="en-US" b="0" i="1" dirty="0"/>
            <a:t>Assistant Superintendent</a:t>
          </a:r>
          <a:endParaRPr lang="en-US" dirty="0"/>
        </a:p>
      </dgm:t>
    </dgm:pt>
    <dgm:pt modelId="{18A62DE0-A5F4-4226-8C82-8A5E8EBF3DA0}" type="parTrans" cxnId="{60C55C3E-AD9A-47D2-9AD2-4C71490F59C1}">
      <dgm:prSet/>
      <dgm:spPr/>
      <dgm:t>
        <a:bodyPr/>
        <a:lstStyle/>
        <a:p>
          <a:endParaRPr lang="en-US"/>
        </a:p>
      </dgm:t>
    </dgm:pt>
    <dgm:pt modelId="{FD2F7C72-BE57-4139-BB0E-3A997A798F24}" type="sibTrans" cxnId="{60C55C3E-AD9A-47D2-9AD2-4C71490F59C1}">
      <dgm:prSet/>
      <dgm:spPr/>
      <dgm:t>
        <a:bodyPr/>
        <a:lstStyle/>
        <a:p>
          <a:endParaRPr lang="en-US"/>
        </a:p>
      </dgm:t>
    </dgm:pt>
    <dgm:pt modelId="{FB980443-6C50-421B-93A1-2072BFF57BC1}">
      <dgm:prSet/>
      <dgm:spPr/>
      <dgm:t>
        <a:bodyPr/>
        <a:lstStyle/>
        <a:p>
          <a:r>
            <a:rPr lang="en-US" b="1" i="1" dirty="0"/>
            <a:t>Methuen Public Schools </a:t>
          </a:r>
          <a:endParaRPr lang="en-US" dirty="0"/>
        </a:p>
      </dgm:t>
    </dgm:pt>
    <dgm:pt modelId="{B5950347-2108-4974-BD2C-80951533E9C8}" type="parTrans" cxnId="{29880A61-698B-4046-A9A2-C1F89188BA85}">
      <dgm:prSet/>
      <dgm:spPr/>
      <dgm:t>
        <a:bodyPr/>
        <a:lstStyle/>
        <a:p>
          <a:endParaRPr lang="en-US"/>
        </a:p>
      </dgm:t>
    </dgm:pt>
    <dgm:pt modelId="{EE3D651D-BE7A-48E8-B988-B71290CEC8B2}" type="sibTrans" cxnId="{29880A61-698B-4046-A9A2-C1F89188BA85}">
      <dgm:prSet/>
      <dgm:spPr/>
      <dgm:t>
        <a:bodyPr/>
        <a:lstStyle/>
        <a:p>
          <a:endParaRPr lang="en-US"/>
        </a:p>
      </dgm:t>
    </dgm:pt>
    <dgm:pt modelId="{0134375B-1451-4E20-89A7-7275D2DEA6C2}">
      <dgm:prSet/>
      <dgm:spPr/>
      <dgm:t>
        <a:bodyPr/>
        <a:lstStyle/>
        <a:p>
          <a:r>
            <a:rPr lang="en-US" dirty="0"/>
            <a:t>Amy Hartley-Matteson</a:t>
          </a:r>
        </a:p>
      </dgm:t>
    </dgm:pt>
    <dgm:pt modelId="{2C08F55E-C9A9-4512-8835-11BFBC6C8188}" type="parTrans" cxnId="{D78E25D6-6A89-422F-911E-196DC92DD587}">
      <dgm:prSet/>
      <dgm:spPr/>
      <dgm:t>
        <a:bodyPr/>
        <a:lstStyle/>
        <a:p>
          <a:endParaRPr lang="en-US"/>
        </a:p>
      </dgm:t>
    </dgm:pt>
    <dgm:pt modelId="{BF7D2FA7-A2E4-4A87-8E9E-59EDF1B193C2}" type="sibTrans" cxnId="{D78E25D6-6A89-422F-911E-196DC92DD587}">
      <dgm:prSet/>
      <dgm:spPr/>
      <dgm:t>
        <a:bodyPr/>
        <a:lstStyle/>
        <a:p>
          <a:endParaRPr lang="en-US"/>
        </a:p>
      </dgm:t>
    </dgm:pt>
    <dgm:pt modelId="{329159CF-2D92-4F4B-8A78-CE375324EECA}">
      <dgm:prSet/>
      <dgm:spPr/>
      <dgm:t>
        <a:bodyPr/>
        <a:lstStyle/>
        <a:p>
          <a:r>
            <a:rPr lang="en-US" i="1" dirty="0"/>
            <a:t>Assistant Superintendent</a:t>
          </a:r>
          <a:endParaRPr lang="en-US" dirty="0"/>
        </a:p>
      </dgm:t>
    </dgm:pt>
    <dgm:pt modelId="{C5049B54-3BF4-4D28-9961-1D39B998D620}" type="parTrans" cxnId="{1C5605B3-532B-488F-98C3-20F526860F4E}">
      <dgm:prSet/>
      <dgm:spPr/>
      <dgm:t>
        <a:bodyPr/>
        <a:lstStyle/>
        <a:p>
          <a:endParaRPr lang="en-US"/>
        </a:p>
      </dgm:t>
    </dgm:pt>
    <dgm:pt modelId="{03641F17-07AF-4046-A489-5978CA58EA8F}" type="sibTrans" cxnId="{1C5605B3-532B-488F-98C3-20F526860F4E}">
      <dgm:prSet/>
      <dgm:spPr/>
      <dgm:t>
        <a:bodyPr/>
        <a:lstStyle/>
        <a:p>
          <a:endParaRPr lang="en-US"/>
        </a:p>
      </dgm:t>
    </dgm:pt>
    <dgm:pt modelId="{93E76602-14FC-44EB-8511-7EBC18A87FD8}">
      <dgm:prSet/>
      <dgm:spPr/>
      <dgm:t>
        <a:bodyPr/>
        <a:lstStyle/>
        <a:p>
          <a:r>
            <a:rPr lang="en-US" b="1" i="1" dirty="0"/>
            <a:t>Randolph Public Schools </a:t>
          </a:r>
          <a:endParaRPr lang="en-US" dirty="0"/>
        </a:p>
      </dgm:t>
    </dgm:pt>
    <dgm:pt modelId="{469E8A8D-4D92-4904-BB0E-72CAC77F83F4}" type="parTrans" cxnId="{7BE61109-AA45-43AE-8AC7-915E9DBB8A23}">
      <dgm:prSet/>
      <dgm:spPr/>
      <dgm:t>
        <a:bodyPr/>
        <a:lstStyle/>
        <a:p>
          <a:endParaRPr lang="en-US"/>
        </a:p>
      </dgm:t>
    </dgm:pt>
    <dgm:pt modelId="{A4066AEC-5C1E-44A5-906D-2902FFC02C70}" type="sibTrans" cxnId="{7BE61109-AA45-43AE-8AC7-915E9DBB8A23}">
      <dgm:prSet/>
      <dgm:spPr/>
      <dgm:t>
        <a:bodyPr/>
        <a:lstStyle/>
        <a:p>
          <a:endParaRPr lang="en-US"/>
        </a:p>
      </dgm:t>
    </dgm:pt>
    <dgm:pt modelId="{FD877959-0BFE-400A-9A3E-4DCB8D7D5239}">
      <dgm:prSet/>
      <dgm:spPr/>
      <dgm:t>
        <a:bodyPr/>
        <a:lstStyle/>
        <a:p>
          <a:r>
            <a:rPr lang="en-US" dirty="0"/>
            <a:t>Brent Conway</a:t>
          </a:r>
        </a:p>
      </dgm:t>
    </dgm:pt>
    <dgm:pt modelId="{1914F521-F4E7-4742-902D-C144B14DB627}" type="parTrans" cxnId="{89E3444D-76DD-483A-B07D-DF2BE53365FC}">
      <dgm:prSet/>
      <dgm:spPr/>
      <dgm:t>
        <a:bodyPr/>
        <a:lstStyle/>
        <a:p>
          <a:endParaRPr lang="en-US"/>
        </a:p>
      </dgm:t>
    </dgm:pt>
    <dgm:pt modelId="{C72CAB2F-D058-4F2B-8D1A-1A5CF2C5C3B4}" type="sibTrans" cxnId="{89E3444D-76DD-483A-B07D-DF2BE53365FC}">
      <dgm:prSet/>
      <dgm:spPr/>
      <dgm:t>
        <a:bodyPr/>
        <a:lstStyle/>
        <a:p>
          <a:endParaRPr lang="en-US"/>
        </a:p>
      </dgm:t>
    </dgm:pt>
    <dgm:pt modelId="{AC92A536-D2DB-42F5-8A71-FF8C7807DA10}">
      <dgm:prSet/>
      <dgm:spPr/>
      <dgm:t>
        <a:bodyPr/>
        <a:lstStyle/>
        <a:p>
          <a:r>
            <a:rPr lang="en-US" i="1" dirty="0"/>
            <a:t>Assistant Superintendent</a:t>
          </a:r>
          <a:endParaRPr lang="en-US" dirty="0"/>
        </a:p>
      </dgm:t>
    </dgm:pt>
    <dgm:pt modelId="{EB614602-ACC3-4D46-B676-6BF6B78C1740}" type="parTrans" cxnId="{3D2B2C20-6E8A-44B1-B181-AA109B476F68}">
      <dgm:prSet/>
      <dgm:spPr/>
      <dgm:t>
        <a:bodyPr/>
        <a:lstStyle/>
        <a:p>
          <a:endParaRPr lang="en-US"/>
        </a:p>
      </dgm:t>
    </dgm:pt>
    <dgm:pt modelId="{CE397EC2-1B52-4D81-A58E-30FBD9557E2F}" type="sibTrans" cxnId="{3D2B2C20-6E8A-44B1-B181-AA109B476F68}">
      <dgm:prSet/>
      <dgm:spPr/>
      <dgm:t>
        <a:bodyPr/>
        <a:lstStyle/>
        <a:p>
          <a:endParaRPr lang="en-US"/>
        </a:p>
      </dgm:t>
    </dgm:pt>
    <dgm:pt modelId="{08012839-C400-42A6-91A4-23C4E0DC91ED}">
      <dgm:prSet/>
      <dgm:spPr/>
      <dgm:t>
        <a:bodyPr/>
        <a:lstStyle/>
        <a:p>
          <a:r>
            <a:rPr lang="en-US" b="1" i="1" dirty="0"/>
            <a:t>Pentucket Regional School District</a:t>
          </a:r>
          <a:endParaRPr lang="en-US" dirty="0"/>
        </a:p>
      </dgm:t>
    </dgm:pt>
    <dgm:pt modelId="{666DED4C-80FF-4478-A5E3-C95C2D4C02C3}" type="parTrans" cxnId="{EFF660BE-27FF-473E-B7CA-1022ECB4AF67}">
      <dgm:prSet/>
      <dgm:spPr/>
      <dgm:t>
        <a:bodyPr/>
        <a:lstStyle/>
        <a:p>
          <a:endParaRPr lang="en-US"/>
        </a:p>
      </dgm:t>
    </dgm:pt>
    <dgm:pt modelId="{6B623EF9-FAD5-4237-988D-E1DD2DD19546}" type="sibTrans" cxnId="{EFF660BE-27FF-473E-B7CA-1022ECB4AF67}">
      <dgm:prSet/>
      <dgm:spPr/>
      <dgm:t>
        <a:bodyPr/>
        <a:lstStyle/>
        <a:p>
          <a:endParaRPr lang="en-US"/>
        </a:p>
      </dgm:t>
    </dgm:pt>
    <dgm:pt modelId="{231AD1DE-6364-4403-A70B-F831C698B156}" type="pres">
      <dgm:prSet presAssocID="{42D7A090-9FBA-4C37-9744-67517F4B6137}" presName="Name0" presStyleCnt="0">
        <dgm:presLayoutVars>
          <dgm:dir/>
          <dgm:animLvl val="lvl"/>
          <dgm:resizeHandles val="exact"/>
        </dgm:presLayoutVars>
      </dgm:prSet>
      <dgm:spPr/>
    </dgm:pt>
    <dgm:pt modelId="{EAC1EA1F-161B-4FFB-9E1A-85D7618FD5BF}" type="pres">
      <dgm:prSet presAssocID="{D4431DE7-F55F-42EB-907B-D76A78CB79AD}" presName="linNode" presStyleCnt="0"/>
      <dgm:spPr/>
    </dgm:pt>
    <dgm:pt modelId="{91B4E48C-15A9-462B-8841-A134A9A38F21}" type="pres">
      <dgm:prSet presAssocID="{D4431DE7-F55F-42EB-907B-D76A78CB79AD}" presName="parentText" presStyleLbl="alignNode1" presStyleIdx="0" presStyleCnt="4">
        <dgm:presLayoutVars>
          <dgm:chMax val="1"/>
          <dgm:bulletEnabled/>
        </dgm:presLayoutVars>
      </dgm:prSet>
      <dgm:spPr/>
    </dgm:pt>
    <dgm:pt modelId="{51EC72D2-ABDD-43C5-808A-DE6EFC2EB512}" type="pres">
      <dgm:prSet presAssocID="{D4431DE7-F55F-42EB-907B-D76A78CB79AD}" presName="descendantText" presStyleLbl="alignAccFollowNode1" presStyleIdx="0" presStyleCnt="4">
        <dgm:presLayoutVars>
          <dgm:bulletEnabled/>
        </dgm:presLayoutVars>
      </dgm:prSet>
      <dgm:spPr/>
    </dgm:pt>
    <dgm:pt modelId="{1E3E3987-0F9B-409B-8E63-506A31C92E55}" type="pres">
      <dgm:prSet presAssocID="{3EC65571-BD78-46F0-BF8C-F0FC3F7A376F}" presName="sp" presStyleCnt="0"/>
      <dgm:spPr/>
    </dgm:pt>
    <dgm:pt modelId="{A0897CD3-6B03-4044-B40E-8E8E61B9E7A2}" type="pres">
      <dgm:prSet presAssocID="{CEF14341-82C7-44FA-A089-8F7DC22B496E}" presName="linNode" presStyleCnt="0"/>
      <dgm:spPr/>
    </dgm:pt>
    <dgm:pt modelId="{FF81729B-A45D-45D2-9513-414C96FAE1A6}" type="pres">
      <dgm:prSet presAssocID="{CEF14341-82C7-44FA-A089-8F7DC22B496E}" presName="parentText" presStyleLbl="alignNode1" presStyleIdx="1" presStyleCnt="4">
        <dgm:presLayoutVars>
          <dgm:chMax val="1"/>
          <dgm:bulletEnabled/>
        </dgm:presLayoutVars>
      </dgm:prSet>
      <dgm:spPr/>
    </dgm:pt>
    <dgm:pt modelId="{EAF13A52-40C4-4B09-A344-CC35778D318B}" type="pres">
      <dgm:prSet presAssocID="{CEF14341-82C7-44FA-A089-8F7DC22B496E}" presName="descendantText" presStyleLbl="alignAccFollowNode1" presStyleIdx="1" presStyleCnt="4">
        <dgm:presLayoutVars>
          <dgm:bulletEnabled/>
        </dgm:presLayoutVars>
      </dgm:prSet>
      <dgm:spPr/>
    </dgm:pt>
    <dgm:pt modelId="{8CADA98C-B7BA-47D4-BCA6-265577083E1B}" type="pres">
      <dgm:prSet presAssocID="{F88183AD-F05C-432F-B820-CFFD45E7832B}" presName="sp" presStyleCnt="0"/>
      <dgm:spPr/>
    </dgm:pt>
    <dgm:pt modelId="{4E987FA4-8374-448C-8CDE-0AA6759FD837}" type="pres">
      <dgm:prSet presAssocID="{0134375B-1451-4E20-89A7-7275D2DEA6C2}" presName="linNode" presStyleCnt="0"/>
      <dgm:spPr/>
    </dgm:pt>
    <dgm:pt modelId="{3D5B08CE-7CE0-42F1-84BF-42C399B06423}" type="pres">
      <dgm:prSet presAssocID="{0134375B-1451-4E20-89A7-7275D2DEA6C2}" presName="parentText" presStyleLbl="alignNode1" presStyleIdx="2" presStyleCnt="4">
        <dgm:presLayoutVars>
          <dgm:chMax val="1"/>
          <dgm:bulletEnabled/>
        </dgm:presLayoutVars>
      </dgm:prSet>
      <dgm:spPr/>
    </dgm:pt>
    <dgm:pt modelId="{E671FFF6-57BC-4092-B8B1-89088FE1C9F3}" type="pres">
      <dgm:prSet presAssocID="{0134375B-1451-4E20-89A7-7275D2DEA6C2}" presName="descendantText" presStyleLbl="alignAccFollowNode1" presStyleIdx="2" presStyleCnt="4">
        <dgm:presLayoutVars>
          <dgm:bulletEnabled/>
        </dgm:presLayoutVars>
      </dgm:prSet>
      <dgm:spPr/>
    </dgm:pt>
    <dgm:pt modelId="{F6692607-086A-4B12-9E54-58CB66F18AEC}" type="pres">
      <dgm:prSet presAssocID="{BF7D2FA7-A2E4-4A87-8E9E-59EDF1B193C2}" presName="sp" presStyleCnt="0"/>
      <dgm:spPr/>
    </dgm:pt>
    <dgm:pt modelId="{0FF3AA8C-164D-4D35-B998-85BB5AB4C96E}" type="pres">
      <dgm:prSet presAssocID="{FD877959-0BFE-400A-9A3E-4DCB8D7D5239}" presName="linNode" presStyleCnt="0"/>
      <dgm:spPr/>
    </dgm:pt>
    <dgm:pt modelId="{9EA98604-DA68-4C8F-802C-22E3BD4D6BDD}" type="pres">
      <dgm:prSet presAssocID="{FD877959-0BFE-400A-9A3E-4DCB8D7D5239}" presName="parentText" presStyleLbl="alignNode1" presStyleIdx="3" presStyleCnt="4">
        <dgm:presLayoutVars>
          <dgm:chMax val="1"/>
          <dgm:bulletEnabled/>
        </dgm:presLayoutVars>
      </dgm:prSet>
      <dgm:spPr/>
    </dgm:pt>
    <dgm:pt modelId="{AE1FF1A3-2325-4255-8172-967056D33E45}" type="pres">
      <dgm:prSet presAssocID="{FD877959-0BFE-400A-9A3E-4DCB8D7D5239}" presName="descendantText" presStyleLbl="alignAccFollowNode1" presStyleIdx="3" presStyleCnt="4">
        <dgm:presLayoutVars>
          <dgm:bulletEnabled/>
        </dgm:presLayoutVars>
      </dgm:prSet>
      <dgm:spPr/>
    </dgm:pt>
  </dgm:ptLst>
  <dgm:cxnLst>
    <dgm:cxn modelId="{7BE61109-AA45-43AE-8AC7-915E9DBB8A23}" srcId="{0134375B-1451-4E20-89A7-7275D2DEA6C2}" destId="{93E76602-14FC-44EB-8511-7EBC18A87FD8}" srcOrd="1" destOrd="0" parTransId="{469E8A8D-4D92-4904-BB0E-72CAC77F83F4}" sibTransId="{A4066AEC-5C1E-44A5-906D-2902FFC02C70}"/>
    <dgm:cxn modelId="{6133FA14-EDF1-4EA6-946C-07D66EDFA56B}" type="presOf" srcId="{42D7A090-9FBA-4C37-9744-67517F4B6137}" destId="{231AD1DE-6364-4403-A70B-F831C698B156}" srcOrd="0" destOrd="0" presId="urn:microsoft.com/office/officeart/2016/7/layout/VerticalSolidActionList"/>
    <dgm:cxn modelId="{8D45FA1D-053E-4441-9C4B-2F34C7D6021D}" type="presOf" srcId="{329159CF-2D92-4F4B-8A78-CE375324EECA}" destId="{E671FFF6-57BC-4092-B8B1-89088FE1C9F3}" srcOrd="0" destOrd="0" presId="urn:microsoft.com/office/officeart/2016/7/layout/VerticalSolidActionList"/>
    <dgm:cxn modelId="{3D2B2C20-6E8A-44B1-B181-AA109B476F68}" srcId="{FD877959-0BFE-400A-9A3E-4DCB8D7D5239}" destId="{AC92A536-D2DB-42F5-8A71-FF8C7807DA10}" srcOrd="0" destOrd="0" parTransId="{EB614602-ACC3-4D46-B676-6BF6B78C1740}" sibTransId="{CE397EC2-1B52-4D81-A58E-30FBD9557E2F}"/>
    <dgm:cxn modelId="{ED9B8322-A7E9-4E82-B4FC-4F93DAD49533}" srcId="{42D7A090-9FBA-4C37-9744-67517F4B6137}" destId="{D4431DE7-F55F-42EB-907B-D76A78CB79AD}" srcOrd="0" destOrd="0" parTransId="{CCD86320-8ECE-4636-90D8-3AE6DCB80D47}" sibTransId="{3EC65571-BD78-46F0-BF8C-F0FC3F7A376F}"/>
    <dgm:cxn modelId="{46EEDF2C-B6E8-4324-8075-CF710AFEB136}" type="presOf" srcId="{08012839-C400-42A6-91A4-23C4E0DC91ED}" destId="{AE1FF1A3-2325-4255-8172-967056D33E45}" srcOrd="0" destOrd="1" presId="urn:microsoft.com/office/officeart/2016/7/layout/VerticalSolidActionList"/>
    <dgm:cxn modelId="{0D8CBF31-B1B0-4E18-A363-409111608DE5}" srcId="{D4431DE7-F55F-42EB-907B-D76A78CB79AD}" destId="{8FBC3453-7BEF-4EC1-9FDD-3CE7D7A21FF3}" srcOrd="1" destOrd="0" parTransId="{7B590B89-0F31-4D0F-8373-AE46E75C12F3}" sibTransId="{CD08D12B-B0DC-40CD-9806-CB3F8423165E}"/>
    <dgm:cxn modelId="{60C55C3E-AD9A-47D2-9AD2-4C71490F59C1}" srcId="{CEF14341-82C7-44FA-A089-8F7DC22B496E}" destId="{5BEB87B0-67C7-457C-9204-C30DCD1B75EE}" srcOrd="0" destOrd="0" parTransId="{18A62DE0-A5F4-4226-8C82-8A5E8EBF3DA0}" sibTransId="{FD2F7C72-BE57-4139-BB0E-3A997A798F24}"/>
    <dgm:cxn modelId="{E1C3405F-7424-4A78-B962-3FE5B86C6381}" type="presOf" srcId="{5BEB87B0-67C7-457C-9204-C30DCD1B75EE}" destId="{EAF13A52-40C4-4B09-A344-CC35778D318B}" srcOrd="0" destOrd="0" presId="urn:microsoft.com/office/officeart/2016/7/layout/VerticalSolidActionList"/>
    <dgm:cxn modelId="{29880A61-698B-4046-A9A2-C1F89188BA85}" srcId="{CEF14341-82C7-44FA-A089-8F7DC22B496E}" destId="{FB980443-6C50-421B-93A1-2072BFF57BC1}" srcOrd="1" destOrd="0" parTransId="{B5950347-2108-4974-BD2C-80951533E9C8}" sibTransId="{EE3D651D-BE7A-48E8-B988-B71290CEC8B2}"/>
    <dgm:cxn modelId="{8E9B3E42-CD57-4866-90F9-8EBD14732066}" type="presOf" srcId="{1605297E-894E-4196-9420-F80139C86A22}" destId="{51EC72D2-ABDD-43C5-808A-DE6EFC2EB512}" srcOrd="0" destOrd="0" presId="urn:microsoft.com/office/officeart/2016/7/layout/VerticalSolidActionList"/>
    <dgm:cxn modelId="{89E3444D-76DD-483A-B07D-DF2BE53365FC}" srcId="{42D7A090-9FBA-4C37-9744-67517F4B6137}" destId="{FD877959-0BFE-400A-9A3E-4DCB8D7D5239}" srcOrd="3" destOrd="0" parTransId="{1914F521-F4E7-4742-902D-C144B14DB627}" sibTransId="{C72CAB2F-D058-4F2B-8D1A-1A5CF2C5C3B4}"/>
    <dgm:cxn modelId="{2AC9004F-887F-4554-B02B-45F06D5E8927}" type="presOf" srcId="{8FBC3453-7BEF-4EC1-9FDD-3CE7D7A21FF3}" destId="{51EC72D2-ABDD-43C5-808A-DE6EFC2EB512}" srcOrd="0" destOrd="1" presId="urn:microsoft.com/office/officeart/2016/7/layout/VerticalSolidActionList"/>
    <dgm:cxn modelId="{87EFE072-9559-4F64-A723-860E348A9EA2}" srcId="{D4431DE7-F55F-42EB-907B-D76A78CB79AD}" destId="{1605297E-894E-4196-9420-F80139C86A22}" srcOrd="0" destOrd="0" parTransId="{46374F13-ABC0-45DF-98EB-A018BB74F5FB}" sibTransId="{E564AB2A-AAAD-4963-B815-E4D8B5577CC4}"/>
    <dgm:cxn modelId="{3334787C-6601-43E5-87F9-B03026A13760}" type="presOf" srcId="{D4431DE7-F55F-42EB-907B-D76A78CB79AD}" destId="{91B4E48C-15A9-462B-8841-A134A9A38F21}" srcOrd="0" destOrd="0" presId="urn:microsoft.com/office/officeart/2016/7/layout/VerticalSolidActionList"/>
    <dgm:cxn modelId="{45B58088-ED86-4431-BD60-D66985175C7C}" type="presOf" srcId="{FB980443-6C50-421B-93A1-2072BFF57BC1}" destId="{EAF13A52-40C4-4B09-A344-CC35778D318B}" srcOrd="0" destOrd="1" presId="urn:microsoft.com/office/officeart/2016/7/layout/VerticalSolidActionList"/>
    <dgm:cxn modelId="{F345EEAF-EF29-4CEB-895C-203E23487359}" type="presOf" srcId="{93E76602-14FC-44EB-8511-7EBC18A87FD8}" destId="{E671FFF6-57BC-4092-B8B1-89088FE1C9F3}" srcOrd="0" destOrd="1" presId="urn:microsoft.com/office/officeart/2016/7/layout/VerticalSolidActionList"/>
    <dgm:cxn modelId="{1C5605B3-532B-488F-98C3-20F526860F4E}" srcId="{0134375B-1451-4E20-89A7-7275D2DEA6C2}" destId="{329159CF-2D92-4F4B-8A78-CE375324EECA}" srcOrd="0" destOrd="0" parTransId="{C5049B54-3BF4-4D28-9961-1D39B998D620}" sibTransId="{03641F17-07AF-4046-A489-5978CA58EA8F}"/>
    <dgm:cxn modelId="{BE6E34B9-1745-470A-82BD-0A02EA92CBC7}" type="presOf" srcId="{CEF14341-82C7-44FA-A089-8F7DC22B496E}" destId="{FF81729B-A45D-45D2-9513-414C96FAE1A6}" srcOrd="0" destOrd="0" presId="urn:microsoft.com/office/officeart/2016/7/layout/VerticalSolidActionList"/>
    <dgm:cxn modelId="{EFF660BE-27FF-473E-B7CA-1022ECB4AF67}" srcId="{FD877959-0BFE-400A-9A3E-4DCB8D7D5239}" destId="{08012839-C400-42A6-91A4-23C4E0DC91ED}" srcOrd="1" destOrd="0" parTransId="{666DED4C-80FF-4478-A5E3-C95C2D4C02C3}" sibTransId="{6B623EF9-FAD5-4237-988D-E1DD2DD19546}"/>
    <dgm:cxn modelId="{B15AE4C2-2272-4DAA-BC71-8113F642305F}" type="presOf" srcId="{0134375B-1451-4E20-89A7-7275D2DEA6C2}" destId="{3D5B08CE-7CE0-42F1-84BF-42C399B06423}" srcOrd="0" destOrd="0" presId="urn:microsoft.com/office/officeart/2016/7/layout/VerticalSolidActionList"/>
    <dgm:cxn modelId="{350C6DC3-7C2B-40F9-92FB-4830D44841B6}" type="presOf" srcId="{AC92A536-D2DB-42F5-8A71-FF8C7807DA10}" destId="{AE1FF1A3-2325-4255-8172-967056D33E45}" srcOrd="0" destOrd="0" presId="urn:microsoft.com/office/officeart/2016/7/layout/VerticalSolidActionList"/>
    <dgm:cxn modelId="{A5156FC8-8E16-4EA6-942B-9E1FCE1DFAEB}" srcId="{42D7A090-9FBA-4C37-9744-67517F4B6137}" destId="{CEF14341-82C7-44FA-A089-8F7DC22B496E}" srcOrd="1" destOrd="0" parTransId="{AB95A8A6-FAB7-43E2-A557-4B11D6ADD20F}" sibTransId="{F88183AD-F05C-432F-B820-CFFD45E7832B}"/>
    <dgm:cxn modelId="{D78E25D6-6A89-422F-911E-196DC92DD587}" srcId="{42D7A090-9FBA-4C37-9744-67517F4B6137}" destId="{0134375B-1451-4E20-89A7-7275D2DEA6C2}" srcOrd="2" destOrd="0" parTransId="{2C08F55E-C9A9-4512-8835-11BFBC6C8188}" sibTransId="{BF7D2FA7-A2E4-4A87-8E9E-59EDF1B193C2}"/>
    <dgm:cxn modelId="{C3D1BAF8-1C96-41B2-84DD-95E6C1ABE8EA}" type="presOf" srcId="{FD877959-0BFE-400A-9A3E-4DCB8D7D5239}" destId="{9EA98604-DA68-4C8F-802C-22E3BD4D6BDD}" srcOrd="0" destOrd="0" presId="urn:microsoft.com/office/officeart/2016/7/layout/VerticalSolidActionList"/>
    <dgm:cxn modelId="{BA031013-86A3-4DA3-8C92-C2FBF20C02B4}" type="presParOf" srcId="{231AD1DE-6364-4403-A70B-F831C698B156}" destId="{EAC1EA1F-161B-4FFB-9E1A-85D7618FD5BF}" srcOrd="0" destOrd="0" presId="urn:microsoft.com/office/officeart/2016/7/layout/VerticalSolidActionList"/>
    <dgm:cxn modelId="{E8CF186C-8BE7-4383-9D25-D2237DCBE6D2}" type="presParOf" srcId="{EAC1EA1F-161B-4FFB-9E1A-85D7618FD5BF}" destId="{91B4E48C-15A9-462B-8841-A134A9A38F21}" srcOrd="0" destOrd="0" presId="urn:microsoft.com/office/officeart/2016/7/layout/VerticalSolidActionList"/>
    <dgm:cxn modelId="{580DB679-51CA-4657-A9B4-3DBB37F9FD40}" type="presParOf" srcId="{EAC1EA1F-161B-4FFB-9E1A-85D7618FD5BF}" destId="{51EC72D2-ABDD-43C5-808A-DE6EFC2EB512}" srcOrd="1" destOrd="0" presId="urn:microsoft.com/office/officeart/2016/7/layout/VerticalSolidActionList"/>
    <dgm:cxn modelId="{F4D0E5A0-B033-4241-AA5D-7646BAE3A6EA}" type="presParOf" srcId="{231AD1DE-6364-4403-A70B-F831C698B156}" destId="{1E3E3987-0F9B-409B-8E63-506A31C92E55}" srcOrd="1" destOrd="0" presId="urn:microsoft.com/office/officeart/2016/7/layout/VerticalSolidActionList"/>
    <dgm:cxn modelId="{B0D5791C-988A-44E7-BE8B-8B1AD0331039}" type="presParOf" srcId="{231AD1DE-6364-4403-A70B-F831C698B156}" destId="{A0897CD3-6B03-4044-B40E-8E8E61B9E7A2}" srcOrd="2" destOrd="0" presId="urn:microsoft.com/office/officeart/2016/7/layout/VerticalSolidActionList"/>
    <dgm:cxn modelId="{F8963B18-B114-46C3-B7D6-23E65EAE65AB}" type="presParOf" srcId="{A0897CD3-6B03-4044-B40E-8E8E61B9E7A2}" destId="{FF81729B-A45D-45D2-9513-414C96FAE1A6}" srcOrd="0" destOrd="0" presId="urn:microsoft.com/office/officeart/2016/7/layout/VerticalSolidActionList"/>
    <dgm:cxn modelId="{44B4A682-9A7C-4184-A9C5-98F7ED75D204}" type="presParOf" srcId="{A0897CD3-6B03-4044-B40E-8E8E61B9E7A2}" destId="{EAF13A52-40C4-4B09-A344-CC35778D318B}" srcOrd="1" destOrd="0" presId="urn:microsoft.com/office/officeart/2016/7/layout/VerticalSolidActionList"/>
    <dgm:cxn modelId="{979B942A-BF16-4114-BEBA-000EA3AAAA64}" type="presParOf" srcId="{231AD1DE-6364-4403-A70B-F831C698B156}" destId="{8CADA98C-B7BA-47D4-BCA6-265577083E1B}" srcOrd="3" destOrd="0" presId="urn:microsoft.com/office/officeart/2016/7/layout/VerticalSolidActionList"/>
    <dgm:cxn modelId="{1E01A11F-0F7C-4197-8D78-DB99D3DBBF28}" type="presParOf" srcId="{231AD1DE-6364-4403-A70B-F831C698B156}" destId="{4E987FA4-8374-448C-8CDE-0AA6759FD837}" srcOrd="4" destOrd="0" presId="urn:microsoft.com/office/officeart/2016/7/layout/VerticalSolidActionList"/>
    <dgm:cxn modelId="{F2CE55AE-BBA7-4983-B781-C916021B74BF}" type="presParOf" srcId="{4E987FA4-8374-448C-8CDE-0AA6759FD837}" destId="{3D5B08CE-7CE0-42F1-84BF-42C399B06423}" srcOrd="0" destOrd="0" presId="urn:microsoft.com/office/officeart/2016/7/layout/VerticalSolidActionList"/>
    <dgm:cxn modelId="{DB435151-86F8-4876-9815-69B2834E7A8C}" type="presParOf" srcId="{4E987FA4-8374-448C-8CDE-0AA6759FD837}" destId="{E671FFF6-57BC-4092-B8B1-89088FE1C9F3}" srcOrd="1" destOrd="0" presId="urn:microsoft.com/office/officeart/2016/7/layout/VerticalSolidActionList"/>
    <dgm:cxn modelId="{C7F599F2-167D-4855-86E7-443F93D4DDE7}" type="presParOf" srcId="{231AD1DE-6364-4403-A70B-F831C698B156}" destId="{F6692607-086A-4B12-9E54-58CB66F18AEC}" srcOrd="5" destOrd="0" presId="urn:microsoft.com/office/officeart/2016/7/layout/VerticalSolidActionList"/>
    <dgm:cxn modelId="{8C41C904-6BD8-4485-ABEE-3FC49A62878E}" type="presParOf" srcId="{231AD1DE-6364-4403-A70B-F831C698B156}" destId="{0FF3AA8C-164D-4D35-B998-85BB5AB4C96E}" srcOrd="6" destOrd="0" presId="urn:microsoft.com/office/officeart/2016/7/layout/VerticalSolidActionList"/>
    <dgm:cxn modelId="{8A566886-A511-492A-9C9D-0C46C353D42F}" type="presParOf" srcId="{0FF3AA8C-164D-4D35-B998-85BB5AB4C96E}" destId="{9EA98604-DA68-4C8F-802C-22E3BD4D6BDD}" srcOrd="0" destOrd="0" presId="urn:microsoft.com/office/officeart/2016/7/layout/VerticalSolidActionList"/>
    <dgm:cxn modelId="{FFA94B2C-4A8E-41B9-BFE4-1A85F37E0271}" type="presParOf" srcId="{0FF3AA8C-164D-4D35-B998-85BB5AB4C96E}" destId="{AE1FF1A3-2325-4255-8172-967056D33E4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72D2-ABDD-43C5-808A-DE6EFC2EB512}">
      <dsp:nvSpPr>
        <dsp:cNvPr id="0" name=""/>
        <dsp:cNvSpPr/>
      </dsp:nvSpPr>
      <dsp:spPr>
        <a:xfrm>
          <a:off x="1227539" y="2620"/>
          <a:ext cx="4910159" cy="13571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71" tIns="344722" rIns="95271" bIns="344722" numCol="1" spcCol="1270" anchor="ctr" anchorCtr="0">
          <a:noAutofit/>
        </a:bodyPr>
        <a:lstStyle/>
        <a:p>
          <a:pPr marL="0" lvl="0" indent="0" algn="l" defTabSz="800100" rtl="0">
            <a:lnSpc>
              <a:spcPct val="90000"/>
            </a:lnSpc>
            <a:spcBef>
              <a:spcPct val="0"/>
            </a:spcBef>
            <a:spcAft>
              <a:spcPct val="35000"/>
            </a:spcAft>
            <a:buNone/>
          </a:pPr>
          <a:r>
            <a:rPr lang="en-US" sz="1800" i="1" kern="1200" dirty="0">
              <a:latin typeface="Calibri Light" panose="020F0302020204030204"/>
            </a:rPr>
            <a:t>Chief Academic Officer</a:t>
          </a:r>
          <a:endParaRPr lang="en-US" sz="1800" kern="1200" dirty="0"/>
        </a:p>
        <a:p>
          <a:pPr marL="0" lvl="0" indent="0" algn="l" defTabSz="800100">
            <a:lnSpc>
              <a:spcPct val="90000"/>
            </a:lnSpc>
            <a:spcBef>
              <a:spcPct val="0"/>
            </a:spcBef>
            <a:spcAft>
              <a:spcPct val="35000"/>
            </a:spcAft>
            <a:buNone/>
          </a:pPr>
          <a:r>
            <a:rPr lang="en-US" sz="1800" b="1" i="1" kern="1200" dirty="0"/>
            <a:t>Community Day Charter Public Schools, Lawrence</a:t>
          </a:r>
          <a:endParaRPr lang="en-US" sz="1800" kern="1200" dirty="0"/>
        </a:p>
      </dsp:txBody>
      <dsp:txXfrm>
        <a:off x="1227539" y="2620"/>
        <a:ext cx="4910159" cy="1357171"/>
      </dsp:txXfrm>
    </dsp:sp>
    <dsp:sp modelId="{91B4E48C-15A9-462B-8841-A134A9A38F21}">
      <dsp:nvSpPr>
        <dsp:cNvPr id="0" name=""/>
        <dsp:cNvSpPr/>
      </dsp:nvSpPr>
      <dsp:spPr>
        <a:xfrm>
          <a:off x="0" y="2620"/>
          <a:ext cx="1227539" cy="135717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57" tIns="134058" rIns="64957" bIns="134058" numCol="1" spcCol="1270" anchor="ctr" anchorCtr="0">
          <a:noAutofit/>
        </a:bodyPr>
        <a:lstStyle/>
        <a:p>
          <a:pPr marL="0" lvl="0" indent="0" algn="ctr" defTabSz="977900">
            <a:lnSpc>
              <a:spcPct val="90000"/>
            </a:lnSpc>
            <a:spcBef>
              <a:spcPct val="0"/>
            </a:spcBef>
            <a:spcAft>
              <a:spcPct val="35000"/>
            </a:spcAft>
            <a:buNone/>
          </a:pPr>
          <a:r>
            <a:rPr lang="en-US" sz="2200" kern="1200" dirty="0"/>
            <a:t>Mary Chance</a:t>
          </a:r>
        </a:p>
      </dsp:txBody>
      <dsp:txXfrm>
        <a:off x="0" y="2620"/>
        <a:ext cx="1227539" cy="1357171"/>
      </dsp:txXfrm>
    </dsp:sp>
    <dsp:sp modelId="{EAF13A52-40C4-4B09-A344-CC35778D318B}">
      <dsp:nvSpPr>
        <dsp:cNvPr id="0" name=""/>
        <dsp:cNvSpPr/>
      </dsp:nvSpPr>
      <dsp:spPr>
        <a:xfrm>
          <a:off x="1227539" y="1441222"/>
          <a:ext cx="4910159" cy="1357171"/>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71" tIns="344722" rIns="95271" bIns="344722" numCol="1" spcCol="1270" anchor="ctr" anchorCtr="0">
          <a:noAutofit/>
        </a:bodyPr>
        <a:lstStyle/>
        <a:p>
          <a:pPr marL="0" lvl="0" indent="0" algn="l" defTabSz="800100">
            <a:lnSpc>
              <a:spcPct val="90000"/>
            </a:lnSpc>
            <a:spcBef>
              <a:spcPct val="0"/>
            </a:spcBef>
            <a:spcAft>
              <a:spcPct val="35000"/>
            </a:spcAft>
            <a:buNone/>
          </a:pPr>
          <a:r>
            <a:rPr lang="en-US" sz="1800" b="0" i="1" kern="1200" dirty="0"/>
            <a:t>Assistant Superintendent</a:t>
          </a:r>
          <a:endParaRPr lang="en-US" sz="1800" kern="1200" dirty="0"/>
        </a:p>
        <a:p>
          <a:pPr marL="0" lvl="0" indent="0" algn="l" defTabSz="800100">
            <a:lnSpc>
              <a:spcPct val="90000"/>
            </a:lnSpc>
            <a:spcBef>
              <a:spcPct val="0"/>
            </a:spcBef>
            <a:spcAft>
              <a:spcPct val="35000"/>
            </a:spcAft>
            <a:buNone/>
          </a:pPr>
          <a:r>
            <a:rPr lang="en-US" sz="1800" b="1" i="1" kern="1200" dirty="0"/>
            <a:t>Methuen Public Schools </a:t>
          </a:r>
          <a:endParaRPr lang="en-US" sz="1800" kern="1200" dirty="0"/>
        </a:p>
      </dsp:txBody>
      <dsp:txXfrm>
        <a:off x="1227539" y="1441222"/>
        <a:ext cx="4910159" cy="1357171"/>
      </dsp:txXfrm>
    </dsp:sp>
    <dsp:sp modelId="{FF81729B-A45D-45D2-9513-414C96FAE1A6}">
      <dsp:nvSpPr>
        <dsp:cNvPr id="0" name=""/>
        <dsp:cNvSpPr/>
      </dsp:nvSpPr>
      <dsp:spPr>
        <a:xfrm>
          <a:off x="0" y="1441222"/>
          <a:ext cx="1227539" cy="1357171"/>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57" tIns="134058" rIns="64957" bIns="134058" numCol="1" spcCol="1270" anchor="ctr" anchorCtr="0">
          <a:noAutofit/>
        </a:bodyPr>
        <a:lstStyle/>
        <a:p>
          <a:pPr marL="0" lvl="0" indent="0" algn="ctr" defTabSz="977900">
            <a:lnSpc>
              <a:spcPct val="90000"/>
            </a:lnSpc>
            <a:spcBef>
              <a:spcPct val="0"/>
            </a:spcBef>
            <a:spcAft>
              <a:spcPct val="35000"/>
            </a:spcAft>
            <a:buNone/>
          </a:pPr>
          <a:r>
            <a:rPr lang="en-US" sz="2200" kern="1200" dirty="0"/>
            <a:t>Ron Noble</a:t>
          </a:r>
        </a:p>
      </dsp:txBody>
      <dsp:txXfrm>
        <a:off x="0" y="1441222"/>
        <a:ext cx="1227539" cy="1357171"/>
      </dsp:txXfrm>
    </dsp:sp>
    <dsp:sp modelId="{E671FFF6-57BC-4092-B8B1-89088FE1C9F3}">
      <dsp:nvSpPr>
        <dsp:cNvPr id="0" name=""/>
        <dsp:cNvSpPr/>
      </dsp:nvSpPr>
      <dsp:spPr>
        <a:xfrm>
          <a:off x="1227539" y="2879824"/>
          <a:ext cx="4910159" cy="1357171"/>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71" tIns="344722" rIns="95271" bIns="344722" numCol="1" spcCol="1270" anchor="ctr" anchorCtr="0">
          <a:noAutofit/>
        </a:bodyPr>
        <a:lstStyle/>
        <a:p>
          <a:pPr marL="0" lvl="0" indent="0" algn="l" defTabSz="800100">
            <a:lnSpc>
              <a:spcPct val="90000"/>
            </a:lnSpc>
            <a:spcBef>
              <a:spcPct val="0"/>
            </a:spcBef>
            <a:spcAft>
              <a:spcPct val="35000"/>
            </a:spcAft>
            <a:buNone/>
          </a:pPr>
          <a:r>
            <a:rPr lang="en-US" sz="1800" i="1" kern="1200" dirty="0"/>
            <a:t>Assistant Superintendent</a:t>
          </a:r>
          <a:endParaRPr lang="en-US" sz="1800" kern="1200" dirty="0"/>
        </a:p>
        <a:p>
          <a:pPr marL="0" lvl="0" indent="0" algn="l" defTabSz="800100">
            <a:lnSpc>
              <a:spcPct val="90000"/>
            </a:lnSpc>
            <a:spcBef>
              <a:spcPct val="0"/>
            </a:spcBef>
            <a:spcAft>
              <a:spcPct val="35000"/>
            </a:spcAft>
            <a:buNone/>
          </a:pPr>
          <a:r>
            <a:rPr lang="en-US" sz="1800" b="1" i="1" kern="1200" dirty="0"/>
            <a:t>Randolph Public Schools </a:t>
          </a:r>
          <a:endParaRPr lang="en-US" sz="1800" kern="1200" dirty="0"/>
        </a:p>
      </dsp:txBody>
      <dsp:txXfrm>
        <a:off x="1227539" y="2879824"/>
        <a:ext cx="4910159" cy="1357171"/>
      </dsp:txXfrm>
    </dsp:sp>
    <dsp:sp modelId="{3D5B08CE-7CE0-42F1-84BF-42C399B06423}">
      <dsp:nvSpPr>
        <dsp:cNvPr id="0" name=""/>
        <dsp:cNvSpPr/>
      </dsp:nvSpPr>
      <dsp:spPr>
        <a:xfrm>
          <a:off x="0" y="2879824"/>
          <a:ext cx="1227539" cy="1357171"/>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57" tIns="134058" rIns="64957" bIns="134058" numCol="1" spcCol="1270" anchor="ctr" anchorCtr="0">
          <a:noAutofit/>
        </a:bodyPr>
        <a:lstStyle/>
        <a:p>
          <a:pPr marL="0" lvl="0" indent="0" algn="ctr" defTabSz="977900">
            <a:lnSpc>
              <a:spcPct val="90000"/>
            </a:lnSpc>
            <a:spcBef>
              <a:spcPct val="0"/>
            </a:spcBef>
            <a:spcAft>
              <a:spcPct val="35000"/>
            </a:spcAft>
            <a:buNone/>
          </a:pPr>
          <a:r>
            <a:rPr lang="en-US" sz="2200" kern="1200" dirty="0"/>
            <a:t>Amy Hartley-Matteson</a:t>
          </a:r>
        </a:p>
      </dsp:txBody>
      <dsp:txXfrm>
        <a:off x="0" y="2879824"/>
        <a:ext cx="1227539" cy="1357171"/>
      </dsp:txXfrm>
    </dsp:sp>
    <dsp:sp modelId="{AE1FF1A3-2325-4255-8172-967056D33E45}">
      <dsp:nvSpPr>
        <dsp:cNvPr id="0" name=""/>
        <dsp:cNvSpPr/>
      </dsp:nvSpPr>
      <dsp:spPr>
        <a:xfrm>
          <a:off x="1227539" y="4318426"/>
          <a:ext cx="4910159" cy="135717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71" tIns="344722" rIns="95271" bIns="344722" numCol="1" spcCol="1270" anchor="ctr" anchorCtr="0">
          <a:noAutofit/>
        </a:bodyPr>
        <a:lstStyle/>
        <a:p>
          <a:pPr marL="0" lvl="0" indent="0" algn="l" defTabSz="800100">
            <a:lnSpc>
              <a:spcPct val="90000"/>
            </a:lnSpc>
            <a:spcBef>
              <a:spcPct val="0"/>
            </a:spcBef>
            <a:spcAft>
              <a:spcPct val="35000"/>
            </a:spcAft>
            <a:buNone/>
          </a:pPr>
          <a:r>
            <a:rPr lang="en-US" sz="1800" i="1" kern="1200" dirty="0"/>
            <a:t>Assistant Superintendent</a:t>
          </a:r>
          <a:endParaRPr lang="en-US" sz="1800" kern="1200" dirty="0"/>
        </a:p>
        <a:p>
          <a:pPr marL="0" lvl="0" indent="0" algn="l" defTabSz="800100">
            <a:lnSpc>
              <a:spcPct val="90000"/>
            </a:lnSpc>
            <a:spcBef>
              <a:spcPct val="0"/>
            </a:spcBef>
            <a:spcAft>
              <a:spcPct val="35000"/>
            </a:spcAft>
            <a:buNone/>
          </a:pPr>
          <a:r>
            <a:rPr lang="en-US" sz="1800" b="1" i="1" kern="1200" dirty="0"/>
            <a:t>Pentucket Regional School District</a:t>
          </a:r>
          <a:endParaRPr lang="en-US" sz="1800" kern="1200" dirty="0"/>
        </a:p>
      </dsp:txBody>
      <dsp:txXfrm>
        <a:off x="1227539" y="4318426"/>
        <a:ext cx="4910159" cy="1357171"/>
      </dsp:txXfrm>
    </dsp:sp>
    <dsp:sp modelId="{9EA98604-DA68-4C8F-802C-22E3BD4D6BDD}">
      <dsp:nvSpPr>
        <dsp:cNvPr id="0" name=""/>
        <dsp:cNvSpPr/>
      </dsp:nvSpPr>
      <dsp:spPr>
        <a:xfrm>
          <a:off x="0" y="4318426"/>
          <a:ext cx="1227539" cy="135717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57" tIns="134058" rIns="64957" bIns="134058" numCol="1" spcCol="1270" anchor="ctr" anchorCtr="0">
          <a:noAutofit/>
        </a:bodyPr>
        <a:lstStyle/>
        <a:p>
          <a:pPr marL="0" lvl="0" indent="0" algn="ctr" defTabSz="977900">
            <a:lnSpc>
              <a:spcPct val="90000"/>
            </a:lnSpc>
            <a:spcBef>
              <a:spcPct val="0"/>
            </a:spcBef>
            <a:spcAft>
              <a:spcPct val="35000"/>
            </a:spcAft>
            <a:buNone/>
          </a:pPr>
          <a:r>
            <a:rPr lang="en-US" sz="2200" kern="1200" dirty="0"/>
            <a:t>Brent Conway</a:t>
          </a:r>
        </a:p>
      </dsp:txBody>
      <dsp:txXfrm>
        <a:off x="0" y="4318426"/>
        <a:ext cx="1227539" cy="135717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11/9/2022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8051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55508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760674"/>
            <a:ext cx="10650508" cy="2668326"/>
          </a:xfrm>
        </p:spPr>
        <p:txBody>
          <a:bodyPr vert="horz" lIns="91440" tIns="45720" rIns="91440" bIns="45720" rtlCol="0" anchor="b">
            <a:noAutofit/>
          </a:bodyPr>
          <a:lstStyle/>
          <a:p>
            <a:r>
              <a:rPr lang="en-US" altLang="zh-CN" sz="3600" dirty="0">
                <a:solidFill>
                  <a:srgbClr val="002060"/>
                </a:solidFill>
                <a:latin typeface="Arial Black"/>
                <a:cs typeface="Arial"/>
              </a:rPr>
              <a:t>Literacy Teaching and Learning</a:t>
            </a:r>
            <a:br>
              <a:rPr lang="en-US" altLang="zh-CN" sz="3600" dirty="0">
                <a:latin typeface="Arial Black"/>
                <a:cs typeface="Arial"/>
              </a:rPr>
            </a:br>
            <a:br>
              <a:rPr lang="en-US" altLang="zh-CN" sz="3600" dirty="0">
                <a:latin typeface="Arial Black"/>
                <a:cs typeface="Arial"/>
              </a:rPr>
            </a:br>
            <a:r>
              <a:rPr lang="en-US" altLang="zh-CN" sz="3600" dirty="0">
                <a:solidFill>
                  <a:srgbClr val="002060"/>
                </a:solidFill>
                <a:latin typeface="Arial Black"/>
                <a:cs typeface="Arial"/>
              </a:rPr>
              <a:t>Best Practices, Funding, and Opportunities</a:t>
            </a:r>
            <a:endParaRPr lang="en-US" altLang="zh-CN" sz="3600" dirty="0">
              <a:latin typeface="Arial Black"/>
            </a:endParaRPr>
          </a:p>
        </p:txBody>
      </p:sp>
      <p:sp>
        <p:nvSpPr>
          <p:cNvPr id="3" name="Subtitle 2"/>
          <p:cNvSpPr>
            <a:spLocks noGrp="1"/>
          </p:cNvSpPr>
          <p:nvPr>
            <p:ph type="subTitle" idx="1"/>
          </p:nvPr>
        </p:nvSpPr>
        <p:spPr>
          <a:xfrm>
            <a:off x="2957218" y="5022511"/>
            <a:ext cx="5124706" cy="1479356"/>
          </a:xfrm>
        </p:spPr>
        <p:txBody>
          <a:bodyPr vert="horz" lIns="91440" tIns="45720" rIns="91440" bIns="45720" rtlCol="0" anchor="t">
            <a:normAutofit fontScale="92500"/>
          </a:bodyPr>
          <a:lstStyle/>
          <a:p>
            <a:r>
              <a:rPr lang="en-US" altLang="zh-CN" dirty="0">
                <a:solidFill>
                  <a:schemeClr val="tx1">
                    <a:lumMod val="50000"/>
                  </a:schemeClr>
                </a:solidFill>
                <a:latin typeface="Arial"/>
                <a:ea typeface="等线"/>
                <a:cs typeface="Arial"/>
              </a:rPr>
              <a:t>Katherine Tarca</a:t>
            </a:r>
          </a:p>
          <a:p>
            <a:r>
              <a:rPr lang="en-US" altLang="zh-CN" dirty="0">
                <a:solidFill>
                  <a:schemeClr val="tx1">
                    <a:lumMod val="50000"/>
                  </a:schemeClr>
                </a:solidFill>
                <a:latin typeface="Arial"/>
                <a:ea typeface="等线"/>
                <a:cs typeface="Arial"/>
              </a:rPr>
              <a:t>Director, Literacy and Humanities</a:t>
            </a:r>
          </a:p>
          <a:p>
            <a:r>
              <a:rPr lang="en-US" altLang="zh-CN" dirty="0">
                <a:solidFill>
                  <a:schemeClr val="tx1">
                    <a:lumMod val="50000"/>
                  </a:schemeClr>
                </a:solidFill>
                <a:latin typeface="Arial"/>
                <a:ea typeface="等线"/>
                <a:cs typeface="Arial"/>
              </a:rPr>
              <a:t>November 15, 2022</a:t>
            </a:r>
            <a:endParaRPr lang="zh-CN" altLang="en-US" dirty="0">
              <a:solidFill>
                <a:schemeClr val="tx1">
                  <a:lumMod val="50000"/>
                </a:schemeClr>
              </a:solidFill>
              <a:latin typeface="Arial"/>
              <a:ea typeface="等线"/>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6CC50-FEBA-0399-ECEB-793D6E2231DC}"/>
              </a:ext>
            </a:extLst>
          </p:cNvPr>
          <p:cNvSpPr>
            <a:spLocks noGrp="1"/>
          </p:cNvSpPr>
          <p:nvPr>
            <p:ph idx="1"/>
          </p:nvPr>
        </p:nvSpPr>
        <p:spPr>
          <a:xfrm>
            <a:off x="550653" y="2446418"/>
            <a:ext cx="5296619" cy="3664370"/>
          </a:xfrm>
          <a:ln w="12700">
            <a:solidFill>
              <a:schemeClr val="tx1"/>
            </a:solidFill>
          </a:ln>
        </p:spPr>
        <p:txBody>
          <a:bodyPr vert="horz" lIns="91440" tIns="45720" rIns="91440" bIns="45720" rtlCol="0" anchor="t">
            <a:normAutofit/>
          </a:bodyPr>
          <a:lstStyle/>
          <a:p>
            <a:pPr marL="0" indent="0">
              <a:buNone/>
            </a:pPr>
            <a:endParaRPr lang="en-US" dirty="0">
              <a:latin typeface="Arial"/>
              <a:cs typeface="Arial"/>
            </a:endParaRPr>
          </a:p>
          <a:p>
            <a:r>
              <a:rPr lang="en-US" dirty="0">
                <a:latin typeface="Arial"/>
                <a:cs typeface="Arial"/>
              </a:rPr>
              <a:t>High-quality instructional materials</a:t>
            </a:r>
            <a:endParaRPr lang="en-US"/>
          </a:p>
          <a:p>
            <a:r>
              <a:rPr lang="en-US" dirty="0">
                <a:latin typeface="Arial"/>
                <a:cs typeface="Arial"/>
              </a:rPr>
              <a:t>Professional development</a:t>
            </a:r>
          </a:p>
          <a:p>
            <a:r>
              <a:rPr lang="en-US" dirty="0">
                <a:latin typeface="Arial"/>
                <a:cs typeface="Arial"/>
              </a:rPr>
              <a:t>Universal screening assessments</a:t>
            </a:r>
            <a:endParaRPr lang="en-US" dirty="0"/>
          </a:p>
          <a:p>
            <a:r>
              <a:rPr lang="en-US" dirty="0">
                <a:latin typeface="Arial"/>
                <a:cs typeface="Arial"/>
              </a:rPr>
              <a:t>Targeted intervention materials</a:t>
            </a:r>
            <a:endParaRPr lang="en-US" dirty="0"/>
          </a:p>
          <a:p>
            <a:endParaRPr lang="en-US" dirty="0"/>
          </a:p>
        </p:txBody>
      </p:sp>
      <p:sp>
        <p:nvSpPr>
          <p:cNvPr id="3" name="Title 2">
            <a:extLst>
              <a:ext uri="{FF2B5EF4-FFF2-40B4-BE49-F238E27FC236}">
                <a16:creationId xmlns:a16="http://schemas.microsoft.com/office/drawing/2014/main" id="{B4A54E3A-B6E5-312E-196B-B94F155D85E0}"/>
              </a:ext>
            </a:extLst>
          </p:cNvPr>
          <p:cNvSpPr>
            <a:spLocks noGrp="1"/>
          </p:cNvSpPr>
          <p:nvPr>
            <p:ph type="title"/>
          </p:nvPr>
        </p:nvSpPr>
        <p:spPr/>
        <p:txBody>
          <a:bodyPr>
            <a:normAutofit fontScale="90000"/>
          </a:bodyPr>
          <a:lstStyle/>
          <a:p>
            <a:r>
              <a:rPr lang="en-US" dirty="0">
                <a:latin typeface="Arial"/>
                <a:cs typeface="Arial"/>
              </a:rPr>
              <a:t>Evidence-based practices to support literacy</a:t>
            </a:r>
            <a:endParaRPr lang="en-US" dirty="0"/>
          </a:p>
        </p:txBody>
      </p:sp>
    </p:spTree>
    <p:extLst>
      <p:ext uri="{BB962C8B-B14F-4D97-AF65-F5344CB8AC3E}">
        <p14:creationId xmlns:p14="http://schemas.microsoft.com/office/powerpoint/2010/main" val="328512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6CC50-FEBA-0399-ECEB-793D6E2231DC}"/>
              </a:ext>
            </a:extLst>
          </p:cNvPr>
          <p:cNvSpPr>
            <a:spLocks noGrp="1"/>
          </p:cNvSpPr>
          <p:nvPr>
            <p:ph idx="1"/>
          </p:nvPr>
        </p:nvSpPr>
        <p:spPr>
          <a:xfrm>
            <a:off x="550653" y="2446418"/>
            <a:ext cx="5296619" cy="3664370"/>
          </a:xfrm>
          <a:ln w="12700">
            <a:solidFill>
              <a:schemeClr val="tx1"/>
            </a:solidFill>
          </a:ln>
        </p:spPr>
        <p:txBody>
          <a:bodyPr vert="horz" lIns="91440" tIns="45720" rIns="91440" bIns="45720" rtlCol="0" anchor="t">
            <a:normAutofit/>
          </a:bodyPr>
          <a:lstStyle/>
          <a:p>
            <a:pPr marL="0" indent="0">
              <a:buNone/>
            </a:pPr>
            <a:endParaRPr lang="en-US" dirty="0">
              <a:latin typeface="Arial"/>
              <a:cs typeface="Arial"/>
            </a:endParaRPr>
          </a:p>
          <a:p>
            <a:r>
              <a:rPr lang="en-US" dirty="0">
                <a:latin typeface="Arial"/>
                <a:cs typeface="Arial"/>
              </a:rPr>
              <a:t>High-quality instructional materials</a:t>
            </a:r>
            <a:endParaRPr lang="en-US"/>
          </a:p>
          <a:p>
            <a:r>
              <a:rPr lang="en-US" dirty="0">
                <a:latin typeface="Arial"/>
                <a:cs typeface="Arial"/>
              </a:rPr>
              <a:t>Professional development</a:t>
            </a:r>
          </a:p>
          <a:p>
            <a:r>
              <a:rPr lang="en-US" dirty="0">
                <a:latin typeface="Arial"/>
                <a:cs typeface="Arial"/>
              </a:rPr>
              <a:t>Universal screening assessments</a:t>
            </a:r>
            <a:endParaRPr lang="en-US" dirty="0"/>
          </a:p>
          <a:p>
            <a:r>
              <a:rPr lang="en-US" dirty="0">
                <a:latin typeface="Arial"/>
                <a:cs typeface="Arial"/>
              </a:rPr>
              <a:t>Targeted intervention materials</a:t>
            </a:r>
            <a:endParaRPr lang="en-US" dirty="0"/>
          </a:p>
          <a:p>
            <a:endParaRPr lang="en-US" dirty="0"/>
          </a:p>
        </p:txBody>
      </p:sp>
      <p:sp>
        <p:nvSpPr>
          <p:cNvPr id="3" name="Title 2">
            <a:extLst>
              <a:ext uri="{FF2B5EF4-FFF2-40B4-BE49-F238E27FC236}">
                <a16:creationId xmlns:a16="http://schemas.microsoft.com/office/drawing/2014/main" id="{B4A54E3A-B6E5-312E-196B-B94F155D85E0}"/>
              </a:ext>
            </a:extLst>
          </p:cNvPr>
          <p:cNvSpPr>
            <a:spLocks noGrp="1"/>
          </p:cNvSpPr>
          <p:nvPr>
            <p:ph type="title"/>
          </p:nvPr>
        </p:nvSpPr>
        <p:spPr/>
        <p:txBody>
          <a:bodyPr>
            <a:normAutofit fontScale="90000"/>
          </a:bodyPr>
          <a:lstStyle/>
          <a:p>
            <a:r>
              <a:rPr lang="en-US" dirty="0">
                <a:latin typeface="Arial"/>
                <a:cs typeface="Arial"/>
              </a:rPr>
              <a:t>Evidence-based practices to support literacy</a:t>
            </a:r>
            <a:endParaRPr lang="en-US" dirty="0"/>
          </a:p>
        </p:txBody>
      </p:sp>
      <p:sp>
        <p:nvSpPr>
          <p:cNvPr id="6" name="Content Placeholder 1">
            <a:extLst>
              <a:ext uri="{FF2B5EF4-FFF2-40B4-BE49-F238E27FC236}">
                <a16:creationId xmlns:a16="http://schemas.microsoft.com/office/drawing/2014/main" id="{BF29460D-E7C6-E8A3-D9BA-A2C6FB6D9C3B}"/>
              </a:ext>
            </a:extLst>
          </p:cNvPr>
          <p:cNvSpPr txBox="1">
            <a:spLocks/>
          </p:cNvSpPr>
          <p:nvPr/>
        </p:nvSpPr>
        <p:spPr>
          <a:xfrm>
            <a:off x="6223959" y="2440667"/>
            <a:ext cx="5670430" cy="3233050"/>
          </a:xfrm>
          <a:prstGeom prst="rect">
            <a:avLst/>
          </a:prstGeom>
          <a:ln w="12700">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rial"/>
              <a:cs typeface="Arial"/>
            </a:endParaRPr>
          </a:p>
          <a:p>
            <a:r>
              <a:rPr lang="en-US" dirty="0">
                <a:latin typeface="Arial"/>
                <a:cs typeface="Arial"/>
              </a:rPr>
              <a:t>Staffing: interventionists or tutors</a:t>
            </a:r>
            <a:endParaRPr lang="en-US" dirty="0"/>
          </a:p>
          <a:p>
            <a:r>
              <a:rPr lang="en-US" dirty="0">
                <a:latin typeface="Arial"/>
                <a:cs typeface="Arial"/>
              </a:rPr>
              <a:t>Collaboration time</a:t>
            </a:r>
          </a:p>
          <a:p>
            <a:r>
              <a:rPr lang="en-US" dirty="0">
                <a:latin typeface="Arial"/>
                <a:cs typeface="Arial"/>
              </a:rPr>
              <a:t>Literacy coaches</a:t>
            </a:r>
          </a:p>
          <a:p>
            <a:r>
              <a:rPr lang="en-US" dirty="0">
                <a:latin typeface="Arial"/>
                <a:cs typeface="Arial"/>
              </a:rPr>
              <a:t>Teacher leadership (stipends)</a:t>
            </a:r>
            <a:endParaRPr lang="en-US" dirty="0"/>
          </a:p>
        </p:txBody>
      </p:sp>
    </p:spTree>
    <p:extLst>
      <p:ext uri="{BB962C8B-B14F-4D97-AF65-F5344CB8AC3E}">
        <p14:creationId xmlns:p14="http://schemas.microsoft.com/office/powerpoint/2010/main" val="140009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A9E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80A59E-28B9-4B5A-8623-46084FC882BF}"/>
              </a:ext>
            </a:extLst>
          </p:cNvPr>
          <p:cNvSpPr txBox="1">
            <a:spLocks noGrp="1"/>
          </p:cNvSpPr>
          <p:nvPr>
            <p:ph type="title" idx="4294967295"/>
          </p:nvPr>
        </p:nvSpPr>
        <p:spPr>
          <a:xfrm>
            <a:off x="838200" y="673770"/>
            <a:ext cx="3220329" cy="2027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Panelists</a:t>
            </a:r>
          </a:p>
        </p:txBody>
      </p:sp>
      <p:graphicFrame>
        <p:nvGraphicFramePr>
          <p:cNvPr id="5" name="TextBox 2" descr="Mary Chance&#10; Chief Academic Officer&#10; Community Day Charter Public Schools, Lawrence&#10;Ron Noble&#10; Assistant Superintendent&#10; Methuen Public Schools &#10;Amy Hartley-Matteson&#10; Assistant Superintendent&#10; Randolph Public Schools &#10;Brent Conway&#10; Assistant Superintendent&#10; Pentucket Regional School District&#10;">
            <a:extLst>
              <a:ext uri="{FF2B5EF4-FFF2-40B4-BE49-F238E27FC236}">
                <a16:creationId xmlns:a16="http://schemas.microsoft.com/office/drawing/2014/main" id="{851B1DA9-62A6-32C1-FC33-C6062241AF19}"/>
              </a:ext>
            </a:extLst>
          </p:cNvPr>
          <p:cNvGraphicFramePr/>
          <p:nvPr>
            <p:extLst>
              <p:ext uri="{D42A27DB-BD31-4B8C-83A1-F6EECF244321}">
                <p14:modId xmlns:p14="http://schemas.microsoft.com/office/powerpoint/2010/main" val="2147293715"/>
              </p:ext>
            </p:extLst>
          </p:nvPr>
        </p:nvGraphicFramePr>
        <p:xfrm>
          <a:off x="5216101" y="541606"/>
          <a:ext cx="6137699"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7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1277822"/>
            <a:ext cx="12191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7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lIns="91440" tIns="45720" rIns="91440" bIns="45720" rtlCol="0" anchor="t">
            <a:spAutoFit/>
          </a:bodyPr>
          <a:lstStyle/>
          <a:p>
            <a:r>
              <a:rPr lang="en-US" altLang="zh-CN" sz="2000">
                <a:solidFill>
                  <a:schemeClr val="bg1"/>
                </a:solidFill>
                <a:latin typeface="Segoe SemiBold"/>
                <a:ea typeface="等线"/>
                <a:cs typeface="Segoe SemiBold" panose="020B0703040204020203" pitchFamily="34" charset="0"/>
              </a:rPr>
              <a:t>781-338-6239</a:t>
            </a:r>
            <a:endParaRPr lang="zh-CN" altLang="en-US" sz="2000">
              <a:solidFill>
                <a:schemeClr val="bg1"/>
              </a:solidFill>
              <a:latin typeface="Segoe SemiBold"/>
              <a:ea typeface="等线"/>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lIns="91440" tIns="45720" rIns="91440" bIns="45720" rtlCol="0" anchor="t">
            <a:spAutoFit/>
          </a:bodyPr>
          <a:lstStyle/>
          <a:p>
            <a:r>
              <a:rPr lang="en-US" altLang="zh-CN" sz="2000" dirty="0">
                <a:solidFill>
                  <a:schemeClr val="bg1"/>
                </a:solidFill>
                <a:latin typeface="Segoe SemiBold"/>
                <a:ea typeface="等线"/>
                <a:cs typeface="Segoe SemiBold" panose="020B0703040204020203" pitchFamily="34" charset="0"/>
              </a:rPr>
              <a:t>katherine.tarca@mass.gov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www.doe.mass.edu</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lIns="91440" tIns="45720" rIns="91440" bIns="45720" rtlCol="0" anchor="t">
            <a:spAutoFit/>
          </a:bodyPr>
          <a:lstStyle/>
          <a:p>
            <a:pPr algn="ctr"/>
            <a:r>
              <a:rPr lang="en-US" altLang="zh-CN" sz="2000" b="1" dirty="0">
                <a:latin typeface="Segoe SemiBold"/>
                <a:ea typeface="等线"/>
              </a:rPr>
              <a:t>Katherine Tarca               Director, Literacy and Humanities</a:t>
            </a:r>
            <a:endParaRPr lang="en-US" altLang="zh-CN" dirty="0"/>
          </a:p>
        </p:txBody>
      </p:sp>
    </p:spTree>
    <p:extLst>
      <p:ext uri="{BB962C8B-B14F-4D97-AF65-F5344CB8AC3E}">
        <p14:creationId xmlns:p14="http://schemas.microsoft.com/office/powerpoint/2010/main" val="32976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72C5-CD3A-C7BC-0437-2232E8FAD455}"/>
              </a:ext>
            </a:extLst>
          </p:cNvPr>
          <p:cNvSpPr txBox="1">
            <a:spLocks noGrp="1"/>
          </p:cNvSpPr>
          <p:nvPr>
            <p:ph type="title" idx="4294967295"/>
          </p:nvPr>
        </p:nvSpPr>
        <p:spPr>
          <a:xfrm>
            <a:off x="185058" y="315686"/>
            <a:ext cx="1175657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Panel Topics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HQIM</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a:t>
            </a:r>
            <a:r>
              <a:rPr kumimoji="0" lang="en-US" sz="1800" b="0" i="0" u="none" strike="noStrike" kern="1200" cap="none" spc="0" normalizeH="0" baseline="0" noProof="0" dirty="0">
                <a:ln>
                  <a:noFill/>
                </a:ln>
                <a:solidFill>
                  <a:schemeClr val="tx1"/>
                </a:solidFill>
                <a:effectLst/>
                <a:uLnTx/>
                <a:uFillTx/>
                <a:latin typeface="+mn-lt"/>
                <a:ea typeface="+mn-lt"/>
                <a:cs typeface="+mn-lt"/>
              </a:rPr>
              <a:t> core curricular products do you use in your district for literacy, and when did you put those in place? These can be very costly; describe the funding streams you utilize(d) to make these purchases possible.</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1800" b="0" i="0" u="none" strike="noStrike" kern="1200" cap="none" spc="0" normalizeH="0" baseline="0" noProof="0" dirty="0">
                <a:ln>
                  <a:noFill/>
                </a:ln>
                <a:solidFill>
                  <a:schemeClr val="tx1"/>
                </a:solidFill>
                <a:effectLst/>
                <a:uLnTx/>
                <a:uFillTx/>
                <a:latin typeface="+mn-lt"/>
                <a:ea typeface="+mn-lt"/>
                <a:cs typeface="+mn-lt"/>
              </a:rPr>
              <a:t>Purchasing the curriculum is only step 1 in a long journey of implementation. What is needed for effective implementation, particularly in the first 1-2 years of a new curriculum, and how did you accomplish those?</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1800" b="0" i="0" u="none" strike="noStrike" kern="1200" cap="none" spc="0" normalizeH="0" baseline="0" noProof="0" dirty="0">
                <a:ln>
                  <a:noFill/>
                </a:ln>
                <a:solidFill>
                  <a:schemeClr val="tx1"/>
                </a:solidFill>
                <a:effectLst/>
                <a:uLnTx/>
                <a:uFillTx/>
                <a:latin typeface="+mn-lt"/>
                <a:ea typeface="+mn-lt"/>
                <a:cs typeface="+mn-lt"/>
              </a:rPr>
              <a:t>What structures do you use, or would you recommend setting up, to provide collaboration and planning time for educators? How did you fund those needs?</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Screening and interventions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Early literacy screening assessment has always been known as a best practice, and now going into 2023, it will be required. What screening assessment do you use and how do you fund it? What are the structures you've built to make that assessment truly useful?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Staffing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In a typical year, something like 20-35% of children would require intervention (instruction beyond the tier 1 core) to stay on track with literacy. Thanks to the pandemic, that number has ballooned. Many of our students need extra instruction from a qualified teacher or tutor. How are you taking steps in your district to meet that need?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Calibri" panose="020F0502020204030204"/>
              </a:rPr>
              <a:t>Literacy coaches are an evidence-based support to improve literacy instructional quality. Do you have coaches in your schools, and if so, how do you make this work? What do these folks contribute to your school communities?</a:t>
            </a:r>
          </a:p>
        </p:txBody>
      </p:sp>
    </p:spTree>
    <p:extLst>
      <p:ext uri="{BB962C8B-B14F-4D97-AF65-F5344CB8AC3E}">
        <p14:creationId xmlns:p14="http://schemas.microsoft.com/office/powerpoint/2010/main" val="2083044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id="{D30EEBFD-BBD1-42CD-8261-8B192944B5AC}" vid="{A56C49A4-62D7-4481-B793-D42E0C814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http://schemas.microsoft.com/office/2006/documentManagement/types"/>
    <ds:schemaRef ds:uri="http://schemas.microsoft.com/office/infopath/2007/PartnerControls"/>
    <ds:schemaRef ds:uri="46f7fc10-315f-4884-8231-57a9c90b9c56"/>
    <ds:schemaRef ds:uri="http://purl.org/dc/terms/"/>
    <ds:schemaRef ds:uri="67cbf261-e971-4a38-83b4-d85e273e70b4"/>
    <ds:schemaRef ds:uri="http://purl.org/dc/dcmitype/"/>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01325A-F9D1-4EB8-85D6-ACC9B5336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TotalTime>
  <Words>412</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Arial Black</vt:lpstr>
      <vt:lpstr>Calibri</vt:lpstr>
      <vt:lpstr>Calibri Light</vt:lpstr>
      <vt:lpstr>Courier New</vt:lpstr>
      <vt:lpstr>Segoe</vt:lpstr>
      <vt:lpstr>Segoe SemiBold</vt:lpstr>
      <vt:lpstr>Segoe UI</vt:lpstr>
      <vt:lpstr>Segoe UI Semibold</vt:lpstr>
      <vt:lpstr>Wingdings</vt:lpstr>
      <vt:lpstr>Office Theme</vt:lpstr>
      <vt:lpstr>Literacy Teaching and Learning  Best Practices, Funding, and Opportunities</vt:lpstr>
      <vt:lpstr>Evidence-based practices to support literacy</vt:lpstr>
      <vt:lpstr>Evidence-based practices to support literacy</vt:lpstr>
      <vt:lpstr>Panelists</vt:lpstr>
      <vt:lpstr>THANK YOU</vt:lpstr>
      <vt:lpstr>Panel Topics HQIM What core curricular products do you use in your district for literacy, and when did you put those in place? These can be very costly; describe the funding streams you utilize(d) to make these purchases possible. Purchasing the curriculum is only step 1 in a long journey of implementation. What is needed for effective implementation, particularly in the first 1-2 years of a new curriculum, and how did you accomplish those? What structures do you use, or would you recommend setting up, to provide collaboration and planning time for educators? How did you fund those needs?  Screening and interventions Early literacy screening assessment has always been known as a best practice, and now going into 2023, it will be required. What screening assessment do you use and how do you fund it? What are the structures you've built to make that assessment truly useful?  Staffing In a typical year, something like 20-35% of children would require intervention (instruction beyond the tier 1 core) to stay on track with literacy. Thanks to the pandemic, that number has ballooned. Many of our students need extra instruction from a qualified teacher or tutor. How are you taking steps in your district to meet that need? Literacy coaches are an evidence-based support to improve literacy instructional quality. Do you have coaches in your schools, and if so, how do you make this work? What do these folks contribute to your school communities?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Best Practices: District Panel</dc:title>
  <dc:creator>DESE</dc:creator>
  <cp:lastModifiedBy>Zou, Dong (EOE)</cp:lastModifiedBy>
  <cp:revision>201</cp:revision>
  <dcterms:created xsi:type="dcterms:W3CDTF">2022-10-11T20:32:22Z</dcterms:created>
  <dcterms:modified xsi:type="dcterms:W3CDTF">2022-11-09T18:34:37Z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