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7" r:id="rId5"/>
    <p:sldId id="257" r:id="rId6"/>
    <p:sldId id="260" r:id="rId7"/>
    <p:sldId id="343" r:id="rId8"/>
    <p:sldId id="349" r:id="rId9"/>
    <p:sldId id="353" r:id="rId10"/>
    <p:sldId id="344" r:id="rId11"/>
    <p:sldId id="352" r:id="rId12"/>
    <p:sldId id="276" r:id="rId13"/>
    <p:sldId id="351" r:id="rId14"/>
    <p:sldId id="345" r:id="rId15"/>
    <p:sldId id="346" r:id="rId16"/>
    <p:sldId id="354" r:id="rId17"/>
    <p:sldId id="275" r:id="rId18"/>
    <p:sldId id="355" r:id="rId19"/>
    <p:sldId id="359" r:id="rId20"/>
    <p:sldId id="360" r:id="rId21"/>
    <p:sldId id="361" r:id="rId22"/>
    <p:sldId id="362" r:id="rId23"/>
    <p:sldId id="356" r:id="rId24"/>
    <p:sldId id="364" r:id="rId25"/>
    <p:sldId id="357" r:id="rId26"/>
    <p:sldId id="363" r:id="rId27"/>
    <p:sldId id="358" r:id="rId28"/>
    <p:sldId id="365" r:id="rId29"/>
    <p:sldId id="265" r:id="rId3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60"/>
            <p14:sldId id="343"/>
            <p14:sldId id="349"/>
            <p14:sldId id="353"/>
            <p14:sldId id="344"/>
            <p14:sldId id="352"/>
          </p14:sldIdLst>
        </p14:section>
        <p14:section name="Basic text box" id="{DCD4DD07-CAF7-4E7A-9DCD-CDE5ABF2F349}">
          <p14:sldIdLst>
            <p14:sldId id="276"/>
            <p14:sldId id="351"/>
            <p14:sldId id="345"/>
            <p14:sldId id="346"/>
            <p14:sldId id="354"/>
            <p14:sldId id="275"/>
            <p14:sldId id="355"/>
            <p14:sldId id="359"/>
            <p14:sldId id="360"/>
            <p14:sldId id="361"/>
            <p14:sldId id="362"/>
            <p14:sldId id="356"/>
            <p14:sldId id="364"/>
            <p14:sldId id="357"/>
            <p14:sldId id="363"/>
            <p14:sldId id="358"/>
            <p14:sldId id="365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o, Melissa (DESE)" initials="MM(" lastIdx="2" clrIdx="0">
    <p:extLst>
      <p:ext uri="{19B8F6BF-5375-455C-9EA6-DF929625EA0E}">
        <p15:presenceInfo xmlns:p15="http://schemas.microsoft.com/office/powerpoint/2012/main" userId="S::Melissa.R.Marino@mass.gov::adf9d282-fad8-4791-8ce2-d55deb8d0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A5E5D-2AB6-4A32-AE63-FE2A5DA30C83}" v="2138" dt="2022-10-18T19:53:11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1" d="100"/>
          <a:sy n="81" d="100"/>
        </p:scale>
        <p:origin x="108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7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o, Melissa (DESE)" userId="adf9d282-fad8-4791-8ce2-d55deb8d0955" providerId="ADAL" clId="{118A5E5D-2AB6-4A32-AE63-FE2A5DA30C83}"/>
    <pc:docChg chg="undo custSel addSld delSld modSld sldOrd modSection">
      <pc:chgData name="Marino, Melissa (DESE)" userId="adf9d282-fad8-4791-8ce2-d55deb8d0955" providerId="ADAL" clId="{118A5E5D-2AB6-4A32-AE63-FE2A5DA30C83}" dt="2022-10-18T19:53:11.387" v="9506" actId="207"/>
      <pc:docMkLst>
        <pc:docMk/>
      </pc:docMkLst>
      <pc:sldChg chg="addSp delSp modSp mod">
        <pc:chgData name="Marino, Melissa (DESE)" userId="adf9d282-fad8-4791-8ce2-d55deb8d0955" providerId="ADAL" clId="{118A5E5D-2AB6-4A32-AE63-FE2A5DA30C83}" dt="2022-10-18T19:52:03.626" v="9446" actId="207"/>
        <pc:sldMkLst>
          <pc:docMk/>
          <pc:sldMk cId="3218815592" sldId="257"/>
        </pc:sldMkLst>
        <pc:spChg chg="add del mod">
          <ac:chgData name="Marino, Melissa (DESE)" userId="adf9d282-fad8-4791-8ce2-d55deb8d0955" providerId="ADAL" clId="{118A5E5D-2AB6-4A32-AE63-FE2A5DA30C83}" dt="2022-10-18T19:18:35.170" v="7429" actId="478"/>
          <ac:spMkLst>
            <pc:docMk/>
            <pc:sldMk cId="3218815592" sldId="257"/>
            <ac:spMk id="2" creationId="{53D09CAB-0611-4964-BFD0-C775BB367E17}"/>
          </ac:spMkLst>
        </pc:spChg>
        <pc:spChg chg="add del mod">
          <ac:chgData name="Marino, Melissa (DESE)" userId="adf9d282-fad8-4791-8ce2-d55deb8d0955" providerId="ADAL" clId="{118A5E5D-2AB6-4A32-AE63-FE2A5DA30C83}" dt="2022-10-18T19:28:03.229" v="9382" actId="478"/>
          <ac:spMkLst>
            <pc:docMk/>
            <pc:sldMk cId="3218815592" sldId="257"/>
            <ac:spMk id="3" creationId="{C07776B0-B78D-490E-97A3-0D3A27983B9A}"/>
          </ac:spMkLst>
        </pc:spChg>
        <pc:spChg chg="add del mod">
          <ac:chgData name="Marino, Melissa (DESE)" userId="adf9d282-fad8-4791-8ce2-d55deb8d0955" providerId="ADAL" clId="{118A5E5D-2AB6-4A32-AE63-FE2A5DA30C83}" dt="2022-10-18T19:42:14.363" v="9391" actId="478"/>
          <ac:spMkLst>
            <pc:docMk/>
            <pc:sldMk cId="3218815592" sldId="257"/>
            <ac:spMk id="4" creationId="{FEBFE546-D8CA-4E2C-976F-61616C027D06}"/>
          </ac:spMkLst>
        </pc:spChg>
        <pc:spChg chg="add mod">
          <ac:chgData name="Marino, Melissa (DESE)" userId="adf9d282-fad8-4791-8ce2-d55deb8d0955" providerId="ADAL" clId="{118A5E5D-2AB6-4A32-AE63-FE2A5DA30C83}" dt="2022-10-18T19:52:03.626" v="9446" actId="207"/>
          <ac:spMkLst>
            <pc:docMk/>
            <pc:sldMk cId="3218815592" sldId="257"/>
            <ac:spMk id="5" creationId="{E47680AE-994D-4948-A338-04911FBE32BE}"/>
          </ac:spMkLst>
        </pc:spChg>
        <pc:spChg chg="mod">
          <ac:chgData name="Marino, Melissa (DESE)" userId="adf9d282-fad8-4791-8ce2-d55deb8d0955" providerId="ADAL" clId="{118A5E5D-2AB6-4A32-AE63-FE2A5DA30C83}" dt="2022-10-18T19:48:53.023" v="9392" actId="962"/>
          <ac:spMkLst>
            <pc:docMk/>
            <pc:sldMk cId="3218815592" sldId="257"/>
            <ac:spMk id="7" creationId="{430C315A-057B-4784-B61A-E9DD640F9898}"/>
          </ac:spMkLst>
        </pc:spChg>
        <pc:spChg chg="mod">
          <ac:chgData name="Marino, Melissa (DESE)" userId="adf9d282-fad8-4791-8ce2-d55deb8d0955" providerId="ADAL" clId="{118A5E5D-2AB6-4A32-AE63-FE2A5DA30C83}" dt="2022-09-22T02:06:36.868" v="1512" actId="20577"/>
          <ac:spMkLst>
            <pc:docMk/>
            <pc:sldMk cId="3218815592" sldId="257"/>
            <ac:spMk id="11" creationId="{EBB88417-3982-47EE-8B46-D25117B6C604}"/>
          </ac:spMkLst>
        </pc:spChg>
        <pc:spChg chg="mod">
          <ac:chgData name="Marino, Melissa (DESE)" userId="adf9d282-fad8-4791-8ce2-d55deb8d0955" providerId="ADAL" clId="{118A5E5D-2AB6-4A32-AE63-FE2A5DA30C83}" dt="2022-09-22T02:06:59.238" v="1540" actId="20577"/>
          <ac:spMkLst>
            <pc:docMk/>
            <pc:sldMk cId="3218815592" sldId="257"/>
            <ac:spMk id="13" creationId="{2EAD39A1-22F8-4668-9D3F-D036B2AB825E}"/>
          </ac:spMkLst>
        </pc:spChg>
        <pc:spChg chg="mod">
          <ac:chgData name="Marino, Melissa (DESE)" userId="adf9d282-fad8-4791-8ce2-d55deb8d0955" providerId="ADAL" clId="{118A5E5D-2AB6-4A32-AE63-FE2A5DA30C83}" dt="2022-09-22T02:07:12.498" v="1562" actId="20577"/>
          <ac:spMkLst>
            <pc:docMk/>
            <pc:sldMk cId="3218815592" sldId="257"/>
            <ac:spMk id="15" creationId="{9440FE6B-2417-4F54-8A87-259875C67EB3}"/>
          </ac:spMkLst>
        </pc:spChg>
        <pc:spChg chg="del">
          <ac:chgData name="Marino, Melissa (DESE)" userId="adf9d282-fad8-4791-8ce2-d55deb8d0955" providerId="ADAL" clId="{118A5E5D-2AB6-4A32-AE63-FE2A5DA30C83}" dt="2022-10-18T19:19:42.463" v="7566" actId="478"/>
          <ac:spMkLst>
            <pc:docMk/>
            <pc:sldMk cId="3218815592" sldId="257"/>
            <ac:spMk id="17" creationId="{9440FE6B-2417-4F54-8A87-259875C67EB3}"/>
          </ac:spMkLst>
        </pc:spChg>
        <pc:grpChg chg="mod">
          <ac:chgData name="Marino, Melissa (DESE)" userId="adf9d282-fad8-4791-8ce2-d55deb8d0955" providerId="ADAL" clId="{118A5E5D-2AB6-4A32-AE63-FE2A5DA30C83}" dt="2022-10-18T19:19:21.749" v="7463" actId="962"/>
          <ac:grpSpMkLst>
            <pc:docMk/>
            <pc:sldMk cId="3218815592" sldId="257"/>
            <ac:grpSpMk id="18" creationId="{00000000-0000-0000-0000-000000000000}"/>
          </ac:grpSpMkLst>
        </pc:grpChg>
        <pc:grpChg chg="mod">
          <ac:chgData name="Marino, Melissa (DESE)" userId="adf9d282-fad8-4791-8ce2-d55deb8d0955" providerId="ADAL" clId="{118A5E5D-2AB6-4A32-AE63-FE2A5DA30C83}" dt="2022-10-18T19:19:26.006" v="7473" actId="962"/>
          <ac:grpSpMkLst>
            <pc:docMk/>
            <pc:sldMk cId="3218815592" sldId="257"/>
            <ac:grpSpMk id="21" creationId="{00000000-0000-0000-0000-000000000000}"/>
          </ac:grpSpMkLst>
        </pc:grpChg>
        <pc:grpChg chg="mod">
          <ac:chgData name="Marino, Melissa (DESE)" userId="adf9d282-fad8-4791-8ce2-d55deb8d0955" providerId="ADAL" clId="{118A5E5D-2AB6-4A32-AE63-FE2A5DA30C83}" dt="2022-10-18T19:19:32.538" v="7529" actId="962"/>
          <ac:grpSpMkLst>
            <pc:docMk/>
            <pc:sldMk cId="3218815592" sldId="257"/>
            <ac:grpSpMk id="22" creationId="{00000000-0000-0000-0000-000000000000}"/>
          </ac:grpSpMkLst>
        </pc:grpChg>
        <pc:grpChg chg="mod">
          <ac:chgData name="Marino, Melissa (DESE)" userId="adf9d282-fad8-4791-8ce2-d55deb8d0955" providerId="ADAL" clId="{118A5E5D-2AB6-4A32-AE63-FE2A5DA30C83}" dt="2022-10-18T19:19:37.908" v="7565" actId="962"/>
          <ac:grpSpMkLst>
            <pc:docMk/>
            <pc:sldMk cId="3218815592" sldId="257"/>
            <ac:grpSpMk id="23" creationId="{00000000-0000-0000-0000-000000000000}"/>
          </ac:grpSpMkLst>
        </pc:grpChg>
      </pc:sldChg>
      <pc:sldChg chg="addSp delSp modSp">
        <pc:chgData name="Marino, Melissa (DESE)" userId="adf9d282-fad8-4791-8ce2-d55deb8d0955" providerId="ADAL" clId="{118A5E5D-2AB6-4A32-AE63-FE2A5DA30C83}" dt="2022-10-18T19:51:18.278" v="9416" actId="207"/>
        <pc:sldMkLst>
          <pc:docMk/>
          <pc:sldMk cId="1350330162" sldId="260"/>
        </pc:sldMkLst>
        <pc:spChg chg="mod">
          <ac:chgData name="Marino, Melissa (DESE)" userId="adf9d282-fad8-4791-8ce2-d55deb8d0955" providerId="ADAL" clId="{118A5E5D-2AB6-4A32-AE63-FE2A5DA30C83}" dt="2022-10-18T19:25:35.206" v="9354" actId="962"/>
          <ac:spMkLst>
            <pc:docMk/>
            <pc:sldMk cId="1350330162" sldId="260"/>
            <ac:spMk id="3" creationId="{CD1339F8-8D02-41F1-BC13-8A7F7814425B}"/>
          </ac:spMkLst>
        </pc:spChg>
        <pc:spChg chg="add del mod">
          <ac:chgData name="Marino, Melissa (DESE)" userId="adf9d282-fad8-4791-8ce2-d55deb8d0955" providerId="ADAL" clId="{118A5E5D-2AB6-4A32-AE63-FE2A5DA30C83}" dt="2022-10-18T19:28:27.031" v="9386" actId="478"/>
          <ac:spMkLst>
            <pc:docMk/>
            <pc:sldMk cId="1350330162" sldId="260"/>
            <ac:spMk id="4" creationId="{2D5C663B-F82A-4ED4-AE04-0B8F2A305385}"/>
          </ac:spMkLst>
        </pc:spChg>
        <pc:spChg chg="add mod">
          <ac:chgData name="Marino, Melissa (DESE)" userId="adf9d282-fad8-4791-8ce2-d55deb8d0955" providerId="ADAL" clId="{118A5E5D-2AB6-4A32-AE63-FE2A5DA30C83}" dt="2022-10-18T19:51:18.278" v="9416" actId="207"/>
          <ac:spMkLst>
            <pc:docMk/>
            <pc:sldMk cId="1350330162" sldId="260"/>
            <ac:spMk id="5" creationId="{FE48239E-B25E-42CE-B7F4-CEC4B8FE4056}"/>
          </ac:spMkLst>
        </pc:spChg>
      </pc:sldChg>
      <pc:sldChg chg="addSp modSp mod">
        <pc:chgData name="Marino, Melissa (DESE)" userId="adf9d282-fad8-4791-8ce2-d55deb8d0955" providerId="ADAL" clId="{118A5E5D-2AB6-4A32-AE63-FE2A5DA30C83}" dt="2022-10-18T19:52:53.979" v="9486" actId="207"/>
        <pc:sldMkLst>
          <pc:docMk/>
          <pc:sldMk cId="2289681017" sldId="265"/>
        </pc:sldMkLst>
        <pc:spChg chg="mod">
          <ac:chgData name="Marino, Melissa (DESE)" userId="adf9d282-fad8-4791-8ce2-d55deb8d0955" providerId="ADAL" clId="{118A5E5D-2AB6-4A32-AE63-FE2A5DA30C83}" dt="2022-09-22T02:05:33.513" v="1498" actId="20577"/>
          <ac:spMkLst>
            <pc:docMk/>
            <pc:sldMk cId="2289681017" sldId="265"/>
            <ac:spMk id="2" creationId="{823A0578-577F-40A0-9DAF-C67F4B60EAF4}"/>
          </ac:spMkLst>
        </pc:spChg>
        <pc:spChg chg="add mod">
          <ac:chgData name="Marino, Melissa (DESE)" userId="adf9d282-fad8-4791-8ce2-d55deb8d0955" providerId="ADAL" clId="{118A5E5D-2AB6-4A32-AE63-FE2A5DA30C83}" dt="2022-10-18T19:52:53.979" v="9486" actId="207"/>
          <ac:spMkLst>
            <pc:docMk/>
            <pc:sldMk cId="2289681017" sldId="265"/>
            <ac:spMk id="3" creationId="{AD172F01-2286-40AF-BAE4-9EFE5D08F41F}"/>
          </ac:spMkLst>
        </pc:spChg>
        <pc:spChg chg="mod">
          <ac:chgData name="Marino, Melissa (DESE)" userId="adf9d282-fad8-4791-8ce2-d55deb8d0955" providerId="ADAL" clId="{118A5E5D-2AB6-4A32-AE63-FE2A5DA30C83}" dt="2022-10-18T19:25:41.611" v="9358" actId="962"/>
          <ac:spMkLst>
            <pc:docMk/>
            <pc:sldMk cId="2289681017" sldId="265"/>
            <ac:spMk id="11" creationId="{7702F5C2-4DC0-4CA8-AF5F-AA20DC05FA81}"/>
          </ac:spMkLst>
        </pc:spChg>
      </pc:sldChg>
      <pc:sldChg chg="modSp mod">
        <pc:chgData name="Marino, Melissa (DESE)" userId="adf9d282-fad8-4791-8ce2-d55deb8d0955" providerId="ADAL" clId="{118A5E5D-2AB6-4A32-AE63-FE2A5DA30C83}" dt="2022-09-22T13:21:34.058" v="4910" actId="20577"/>
        <pc:sldMkLst>
          <pc:docMk/>
          <pc:sldMk cId="2016743822" sldId="275"/>
        </pc:sldMkLst>
        <pc:spChg chg="mod">
          <ac:chgData name="Marino, Melissa (DESE)" userId="adf9d282-fad8-4791-8ce2-d55deb8d0955" providerId="ADAL" clId="{118A5E5D-2AB6-4A32-AE63-FE2A5DA30C83}" dt="2022-09-22T13:21:34.058" v="4910" actId="20577"/>
          <ac:spMkLst>
            <pc:docMk/>
            <pc:sldMk cId="2016743822" sldId="275"/>
            <ac:spMk id="3" creationId="{0889CB17-70F7-43A0-8DEF-3E3BCB5013C4}"/>
          </ac:spMkLst>
        </pc:spChg>
        <pc:spChg chg="mod">
          <ac:chgData name="Marino, Melissa (DESE)" userId="adf9d282-fad8-4791-8ce2-d55deb8d0955" providerId="ADAL" clId="{118A5E5D-2AB6-4A32-AE63-FE2A5DA30C83}" dt="2022-09-22T01:46:09.324" v="932" actId="20577"/>
          <ac:spMkLst>
            <pc:docMk/>
            <pc:sldMk cId="2016743822" sldId="275"/>
            <ac:spMk id="8" creationId="{00000000-0000-0000-0000-000000000000}"/>
          </ac:spMkLst>
        </pc:spChg>
      </pc:sldChg>
      <pc:sldChg chg="delSp modSp mod">
        <pc:chgData name="Marino, Melissa (DESE)" userId="adf9d282-fad8-4791-8ce2-d55deb8d0955" providerId="ADAL" clId="{118A5E5D-2AB6-4A32-AE63-FE2A5DA30C83}" dt="2022-09-21T22:51:53.884" v="46" actId="20577"/>
        <pc:sldMkLst>
          <pc:docMk/>
          <pc:sldMk cId="3958641426" sldId="276"/>
        </pc:sldMkLst>
        <pc:spChg chg="mod">
          <ac:chgData name="Marino, Melissa (DESE)" userId="adf9d282-fad8-4791-8ce2-d55deb8d0955" providerId="ADAL" clId="{118A5E5D-2AB6-4A32-AE63-FE2A5DA30C83}" dt="2022-09-21T22:48:55.387" v="27" actId="20577"/>
          <ac:spMkLst>
            <pc:docMk/>
            <pc:sldMk cId="3958641426" sldId="276"/>
            <ac:spMk id="8" creationId="{00000000-0000-0000-0000-000000000000}"/>
          </ac:spMkLst>
        </pc:spChg>
        <pc:spChg chg="mod">
          <ac:chgData name="Marino, Melissa (DESE)" userId="adf9d282-fad8-4791-8ce2-d55deb8d0955" providerId="ADAL" clId="{118A5E5D-2AB6-4A32-AE63-FE2A5DA30C83}" dt="2022-09-21T22:51:53.884" v="46" actId="20577"/>
          <ac:spMkLst>
            <pc:docMk/>
            <pc:sldMk cId="3958641426" sldId="276"/>
            <ac:spMk id="9" creationId="{00000000-0000-0000-0000-000000000000}"/>
          </ac:spMkLst>
        </pc:spChg>
        <pc:graphicFrameChg chg="del">
          <ac:chgData name="Marino, Melissa (DESE)" userId="adf9d282-fad8-4791-8ce2-d55deb8d0955" providerId="ADAL" clId="{118A5E5D-2AB6-4A32-AE63-FE2A5DA30C83}" dt="2022-09-21T22:49:02.262" v="29" actId="478"/>
          <ac:graphicFrameMkLst>
            <pc:docMk/>
            <pc:sldMk cId="3958641426" sldId="276"/>
            <ac:graphicFrameMk id="4" creationId="{11E4C0B3-3C19-44BF-ACC5-5F25BDA3E313}"/>
          </ac:graphicFrameMkLst>
        </pc:graphicFrameChg>
      </pc:sldChg>
      <pc:sldChg chg="addSp modSp mod">
        <pc:chgData name="Marino, Melissa (DESE)" userId="adf9d282-fad8-4791-8ce2-d55deb8d0955" providerId="ADAL" clId="{118A5E5D-2AB6-4A32-AE63-FE2A5DA30C83}" dt="2022-10-18T19:50:57.808" v="9398" actId="207"/>
        <pc:sldMkLst>
          <pc:docMk/>
          <pc:sldMk cId="2863718400" sldId="344"/>
        </pc:sldMkLst>
        <pc:spChg chg="mod">
          <ac:chgData name="Marino, Melissa (DESE)" userId="adf9d282-fad8-4791-8ce2-d55deb8d0955" providerId="ADAL" clId="{118A5E5D-2AB6-4A32-AE63-FE2A5DA30C83}" dt="2022-10-18T19:25:37.061" v="9355" actId="962"/>
          <ac:spMkLst>
            <pc:docMk/>
            <pc:sldMk cId="2863718400" sldId="344"/>
            <ac:spMk id="3" creationId="{CD1339F8-8D02-41F1-BC13-8A7F7814425B}"/>
          </ac:spMkLst>
        </pc:spChg>
        <pc:spChg chg="add mod">
          <ac:chgData name="Marino, Melissa (DESE)" userId="adf9d282-fad8-4791-8ce2-d55deb8d0955" providerId="ADAL" clId="{118A5E5D-2AB6-4A32-AE63-FE2A5DA30C83}" dt="2022-10-18T19:50:57.808" v="9398" actId="207"/>
          <ac:spMkLst>
            <pc:docMk/>
            <pc:sldMk cId="2863718400" sldId="344"/>
            <ac:spMk id="4" creationId="{34086CC2-EEF5-4EFB-A16B-8672D6DABA54}"/>
          </ac:spMkLst>
        </pc:spChg>
      </pc:sldChg>
      <pc:sldChg chg="delSp modSp mod">
        <pc:chgData name="Marino, Melissa (DESE)" userId="adf9d282-fad8-4791-8ce2-d55deb8d0955" providerId="ADAL" clId="{118A5E5D-2AB6-4A32-AE63-FE2A5DA30C83}" dt="2022-09-22T01:40:03.216" v="799" actId="20577"/>
        <pc:sldMkLst>
          <pc:docMk/>
          <pc:sldMk cId="1670238541" sldId="345"/>
        </pc:sldMkLst>
        <pc:spChg chg="mod">
          <ac:chgData name="Marino, Melissa (DESE)" userId="adf9d282-fad8-4791-8ce2-d55deb8d0955" providerId="ADAL" clId="{118A5E5D-2AB6-4A32-AE63-FE2A5DA30C83}" dt="2022-09-22T01:34:11.706" v="553" actId="20577"/>
          <ac:spMkLst>
            <pc:docMk/>
            <pc:sldMk cId="1670238541" sldId="345"/>
            <ac:spMk id="8" creationId="{00000000-0000-0000-0000-000000000000}"/>
          </ac:spMkLst>
        </pc:spChg>
        <pc:spChg chg="mod">
          <ac:chgData name="Marino, Melissa (DESE)" userId="adf9d282-fad8-4791-8ce2-d55deb8d0955" providerId="ADAL" clId="{118A5E5D-2AB6-4A32-AE63-FE2A5DA30C83}" dt="2022-09-22T01:40:03.216" v="799" actId="20577"/>
          <ac:spMkLst>
            <pc:docMk/>
            <pc:sldMk cId="1670238541" sldId="345"/>
            <ac:spMk id="9" creationId="{00000000-0000-0000-0000-000000000000}"/>
          </ac:spMkLst>
        </pc:spChg>
        <pc:picChg chg="del">
          <ac:chgData name="Marino, Melissa (DESE)" userId="adf9d282-fad8-4791-8ce2-d55deb8d0955" providerId="ADAL" clId="{118A5E5D-2AB6-4A32-AE63-FE2A5DA30C83}" dt="2022-09-22T01:34:20.990" v="556" actId="478"/>
          <ac:picMkLst>
            <pc:docMk/>
            <pc:sldMk cId="1670238541" sldId="345"/>
            <ac:picMk id="5" creationId="{459B3C68-D405-4C17-BB85-7DD52167D9AA}"/>
          </ac:picMkLst>
        </pc:picChg>
      </pc:sldChg>
      <pc:sldChg chg="addSp modSp mod setBg">
        <pc:chgData name="Marino, Melissa (DESE)" userId="adf9d282-fad8-4791-8ce2-d55deb8d0955" providerId="ADAL" clId="{118A5E5D-2AB6-4A32-AE63-FE2A5DA30C83}" dt="2022-10-18T19:52:33.053" v="9475" actId="207"/>
        <pc:sldMkLst>
          <pc:docMk/>
          <pc:sldMk cId="3098035915" sldId="346"/>
        </pc:sldMkLst>
        <pc:spChg chg="mod">
          <ac:chgData name="Marino, Melissa (DESE)" userId="adf9d282-fad8-4791-8ce2-d55deb8d0955" providerId="ADAL" clId="{118A5E5D-2AB6-4A32-AE63-FE2A5DA30C83}" dt="2022-10-18T19:25:38.556" v="9356" actId="962"/>
          <ac:spMkLst>
            <pc:docMk/>
            <pc:sldMk cId="3098035915" sldId="346"/>
            <ac:spMk id="3" creationId="{CD1339F8-8D02-41F1-BC13-8A7F7814425B}"/>
          </ac:spMkLst>
        </pc:spChg>
        <pc:spChg chg="add mod">
          <ac:chgData name="Marino, Melissa (DESE)" userId="adf9d282-fad8-4791-8ce2-d55deb8d0955" providerId="ADAL" clId="{118A5E5D-2AB6-4A32-AE63-FE2A5DA30C83}" dt="2022-10-18T19:52:33.053" v="9475" actId="207"/>
          <ac:spMkLst>
            <pc:docMk/>
            <pc:sldMk cId="3098035915" sldId="346"/>
            <ac:spMk id="4" creationId="{C1BB6456-726F-4223-8187-DA721EF1EBCE}"/>
          </ac:spMkLst>
        </pc:spChg>
      </pc:sldChg>
      <pc:sldChg chg="del">
        <pc:chgData name="Marino, Melissa (DESE)" userId="adf9d282-fad8-4791-8ce2-d55deb8d0955" providerId="ADAL" clId="{118A5E5D-2AB6-4A32-AE63-FE2A5DA30C83}" dt="2022-09-22T02:05:38.035" v="1499" actId="47"/>
        <pc:sldMkLst>
          <pc:docMk/>
          <pc:sldMk cId="3509915588" sldId="347"/>
        </pc:sldMkLst>
      </pc:sldChg>
      <pc:sldChg chg="modSp mod">
        <pc:chgData name="Marino, Melissa (DESE)" userId="adf9d282-fad8-4791-8ce2-d55deb8d0955" providerId="ADAL" clId="{118A5E5D-2AB6-4A32-AE63-FE2A5DA30C83}" dt="2022-10-18T19:19:51.339" v="7622" actId="962"/>
        <pc:sldMkLst>
          <pc:docMk/>
          <pc:sldMk cId="3180309869" sldId="349"/>
        </pc:sldMkLst>
        <pc:spChg chg="mod">
          <ac:chgData name="Marino, Melissa (DESE)" userId="adf9d282-fad8-4791-8ce2-d55deb8d0955" providerId="ADAL" clId="{118A5E5D-2AB6-4A32-AE63-FE2A5DA30C83}" dt="2022-09-22T13:14:33.750" v="4748" actId="207"/>
          <ac:spMkLst>
            <pc:docMk/>
            <pc:sldMk cId="3180309869" sldId="349"/>
            <ac:spMk id="7" creationId="{9CC5B6C2-DBF4-4EC9-83B5-113C2E4FFB47}"/>
          </ac:spMkLst>
        </pc:spChg>
        <pc:picChg chg="mod">
          <ac:chgData name="Marino, Melissa (DESE)" userId="adf9d282-fad8-4791-8ce2-d55deb8d0955" providerId="ADAL" clId="{118A5E5D-2AB6-4A32-AE63-FE2A5DA30C83}" dt="2022-10-18T19:19:51.339" v="7622" actId="962"/>
          <ac:picMkLst>
            <pc:docMk/>
            <pc:sldMk cId="3180309869" sldId="349"/>
            <ac:picMk id="6" creationId="{5D92FFA6-9D91-4B5A-A9A2-FF94545D618E}"/>
          </ac:picMkLst>
        </pc:picChg>
      </pc:sldChg>
      <pc:sldChg chg="del">
        <pc:chgData name="Marino, Melissa (DESE)" userId="adf9d282-fad8-4791-8ce2-d55deb8d0955" providerId="ADAL" clId="{118A5E5D-2AB6-4A32-AE63-FE2A5DA30C83}" dt="2022-09-22T02:07:59.969" v="1590" actId="47"/>
        <pc:sldMkLst>
          <pc:docMk/>
          <pc:sldMk cId="4293199329" sldId="350"/>
        </pc:sldMkLst>
      </pc:sldChg>
      <pc:sldChg chg="addSp delSp modSp mod">
        <pc:chgData name="Marino, Melissa (DESE)" userId="adf9d282-fad8-4791-8ce2-d55deb8d0955" providerId="ADAL" clId="{118A5E5D-2AB6-4A32-AE63-FE2A5DA30C83}" dt="2022-10-18T19:21:43.363" v="8274" actId="962"/>
        <pc:sldMkLst>
          <pc:docMk/>
          <pc:sldMk cId="3986620300" sldId="351"/>
        </pc:sldMkLst>
        <pc:spChg chg="mod">
          <ac:chgData name="Marino, Melissa (DESE)" userId="adf9d282-fad8-4791-8ce2-d55deb8d0955" providerId="ADAL" clId="{118A5E5D-2AB6-4A32-AE63-FE2A5DA30C83}" dt="2022-09-21T22:53:22.309" v="96" actId="20577"/>
          <ac:spMkLst>
            <pc:docMk/>
            <pc:sldMk cId="3986620300" sldId="351"/>
            <ac:spMk id="2" creationId="{B5703682-6D27-5BC0-EF61-E6458892DCFD}"/>
          </ac:spMkLst>
        </pc:spChg>
        <pc:spChg chg="add del mod">
          <ac:chgData name="Marino, Melissa (DESE)" userId="adf9d282-fad8-4791-8ce2-d55deb8d0955" providerId="ADAL" clId="{118A5E5D-2AB6-4A32-AE63-FE2A5DA30C83}" dt="2022-09-21T22:54:04.038" v="106" actId="478"/>
          <ac:spMkLst>
            <pc:docMk/>
            <pc:sldMk cId="3986620300" sldId="351"/>
            <ac:spMk id="5" creationId="{0AB53B3A-3BB8-4C3A-92A2-D51C5F37A74E}"/>
          </ac:spMkLst>
        </pc:spChg>
        <pc:spChg chg="del mod">
          <ac:chgData name="Marino, Melissa (DESE)" userId="adf9d282-fad8-4791-8ce2-d55deb8d0955" providerId="ADAL" clId="{118A5E5D-2AB6-4A32-AE63-FE2A5DA30C83}" dt="2022-09-21T22:53:59.693" v="105"/>
          <ac:spMkLst>
            <pc:docMk/>
            <pc:sldMk cId="3986620300" sldId="351"/>
            <ac:spMk id="7" creationId="{D384442D-D517-0BD9-F99D-FC00AF135608}"/>
          </ac:spMkLst>
        </pc:spChg>
        <pc:picChg chg="del">
          <ac:chgData name="Marino, Melissa (DESE)" userId="adf9d282-fad8-4791-8ce2-d55deb8d0955" providerId="ADAL" clId="{118A5E5D-2AB6-4A32-AE63-FE2A5DA30C83}" dt="2022-09-21T22:53:09.381" v="72" actId="478"/>
          <ac:picMkLst>
            <pc:docMk/>
            <pc:sldMk cId="3986620300" sldId="351"/>
            <ac:picMk id="6" creationId="{DAEE217B-2733-F8FE-C03F-880602713485}"/>
          </ac:picMkLst>
        </pc:picChg>
        <pc:picChg chg="add mod">
          <ac:chgData name="Marino, Melissa (DESE)" userId="adf9d282-fad8-4791-8ce2-d55deb8d0955" providerId="ADAL" clId="{118A5E5D-2AB6-4A32-AE63-FE2A5DA30C83}" dt="2022-10-18T19:21:43.363" v="8274" actId="962"/>
          <ac:picMkLst>
            <pc:docMk/>
            <pc:sldMk cId="3986620300" sldId="351"/>
            <ac:picMk id="8" creationId="{268216A8-85CA-4F23-91C2-EAA68DD27F0A}"/>
          </ac:picMkLst>
        </pc:picChg>
      </pc:sldChg>
      <pc:sldChg chg="new del">
        <pc:chgData name="Marino, Melissa (DESE)" userId="adf9d282-fad8-4791-8ce2-d55deb8d0955" providerId="ADAL" clId="{118A5E5D-2AB6-4A32-AE63-FE2A5DA30C83}" dt="2022-09-21T22:54:28.878" v="109" actId="47"/>
        <pc:sldMkLst>
          <pc:docMk/>
          <pc:sldMk cId="2871848932" sldId="352"/>
        </pc:sldMkLst>
      </pc:sldChg>
      <pc:sldChg chg="addSp delSp modSp add mod addCm delCm">
        <pc:chgData name="Marino, Melissa (DESE)" userId="adf9d282-fad8-4791-8ce2-d55deb8d0955" providerId="ADAL" clId="{118A5E5D-2AB6-4A32-AE63-FE2A5DA30C83}" dt="2022-10-18T19:21:30.810" v="8186" actId="962"/>
        <pc:sldMkLst>
          <pc:docMk/>
          <pc:sldMk cId="3338521296" sldId="352"/>
        </pc:sldMkLst>
        <pc:spChg chg="add mod">
          <ac:chgData name="Marino, Melissa (DESE)" userId="adf9d282-fad8-4791-8ce2-d55deb8d0955" providerId="ADAL" clId="{118A5E5D-2AB6-4A32-AE63-FE2A5DA30C83}" dt="2022-09-22T01:30:21.012" v="492" actId="1076"/>
          <ac:spMkLst>
            <pc:docMk/>
            <pc:sldMk cId="3338521296" sldId="352"/>
            <ac:spMk id="3" creationId="{55DDC4E7-7BA9-42E0-81D4-694C0102E132}"/>
          </ac:spMkLst>
        </pc:spChg>
        <pc:spChg chg="add mod">
          <ac:chgData name="Marino, Melissa (DESE)" userId="adf9d282-fad8-4791-8ce2-d55deb8d0955" providerId="ADAL" clId="{118A5E5D-2AB6-4A32-AE63-FE2A5DA30C83}" dt="2022-09-21T23:01:13.468" v="435" actId="255"/>
          <ac:spMkLst>
            <pc:docMk/>
            <pc:sldMk cId="3338521296" sldId="352"/>
            <ac:spMk id="5" creationId="{5A837C5A-EC3C-416B-A043-994A2EE55970}"/>
          </ac:spMkLst>
        </pc:spChg>
        <pc:spChg chg="add mod">
          <ac:chgData name="Marino, Melissa (DESE)" userId="adf9d282-fad8-4791-8ce2-d55deb8d0955" providerId="ADAL" clId="{118A5E5D-2AB6-4A32-AE63-FE2A5DA30C83}" dt="2022-09-21T23:00:58.746" v="434" actId="403"/>
          <ac:spMkLst>
            <pc:docMk/>
            <pc:sldMk cId="3338521296" sldId="352"/>
            <ac:spMk id="6" creationId="{D63B6D8D-011C-40F4-9AD7-4C684A241452}"/>
          </ac:spMkLst>
        </pc:spChg>
        <pc:spChg chg="add del mod">
          <ac:chgData name="Marino, Melissa (DESE)" userId="adf9d282-fad8-4791-8ce2-d55deb8d0955" providerId="ADAL" clId="{118A5E5D-2AB6-4A32-AE63-FE2A5DA30C83}" dt="2022-09-21T22:57:03.786" v="176" actId="478"/>
          <ac:spMkLst>
            <pc:docMk/>
            <pc:sldMk cId="3338521296" sldId="352"/>
            <ac:spMk id="7" creationId="{329D5C6E-2781-43DC-AD57-5A3D0006586D}"/>
          </ac:spMkLst>
        </pc:spChg>
        <pc:spChg chg="mod">
          <ac:chgData name="Marino, Melissa (DESE)" userId="adf9d282-fad8-4791-8ce2-d55deb8d0955" providerId="ADAL" clId="{118A5E5D-2AB6-4A32-AE63-FE2A5DA30C83}" dt="2022-09-21T22:55:23.823" v="153" actId="20577"/>
          <ac:spMkLst>
            <pc:docMk/>
            <pc:sldMk cId="3338521296" sldId="352"/>
            <ac:spMk id="8" creationId="{00000000-0000-0000-0000-000000000000}"/>
          </ac:spMkLst>
        </pc:spChg>
        <pc:spChg chg="del mod">
          <ac:chgData name="Marino, Melissa (DESE)" userId="adf9d282-fad8-4791-8ce2-d55deb8d0955" providerId="ADAL" clId="{118A5E5D-2AB6-4A32-AE63-FE2A5DA30C83}" dt="2022-09-21T22:55:36.124" v="154" actId="478"/>
          <ac:spMkLst>
            <pc:docMk/>
            <pc:sldMk cId="3338521296" sldId="352"/>
            <ac:spMk id="9" creationId="{00000000-0000-0000-0000-000000000000}"/>
          </ac:spMkLst>
        </pc:spChg>
        <pc:spChg chg="add del mod">
          <ac:chgData name="Marino, Melissa (DESE)" userId="adf9d282-fad8-4791-8ce2-d55deb8d0955" providerId="ADAL" clId="{118A5E5D-2AB6-4A32-AE63-FE2A5DA30C83}" dt="2022-09-21T22:57:48.249" v="181" actId="478"/>
          <ac:spMkLst>
            <pc:docMk/>
            <pc:sldMk cId="3338521296" sldId="352"/>
            <ac:spMk id="10" creationId="{397804F3-CEFA-4B10-B755-F25090535B65}"/>
          </ac:spMkLst>
        </pc:spChg>
        <pc:spChg chg="add mod">
          <ac:chgData name="Marino, Melissa (DESE)" userId="adf9d282-fad8-4791-8ce2-d55deb8d0955" providerId="ADAL" clId="{118A5E5D-2AB6-4A32-AE63-FE2A5DA30C83}" dt="2022-09-21T23:00:44.766" v="431" actId="403"/>
          <ac:spMkLst>
            <pc:docMk/>
            <pc:sldMk cId="3338521296" sldId="352"/>
            <ac:spMk id="11" creationId="{775A4F74-EB39-4D56-8C59-C4144A2A606B}"/>
          </ac:spMkLst>
        </pc:spChg>
        <pc:spChg chg="add mod">
          <ac:chgData name="Marino, Melissa (DESE)" userId="adf9d282-fad8-4791-8ce2-d55deb8d0955" providerId="ADAL" clId="{118A5E5D-2AB6-4A32-AE63-FE2A5DA30C83}" dt="2022-09-21T23:00:49.677" v="432" actId="403"/>
          <ac:spMkLst>
            <pc:docMk/>
            <pc:sldMk cId="3338521296" sldId="352"/>
            <ac:spMk id="12" creationId="{194F788C-2498-46EB-BEA1-5FE3532385D0}"/>
          </ac:spMkLst>
        </pc:spChg>
        <pc:spChg chg="add mod">
          <ac:chgData name="Marino, Melissa (DESE)" userId="adf9d282-fad8-4791-8ce2-d55deb8d0955" providerId="ADAL" clId="{118A5E5D-2AB6-4A32-AE63-FE2A5DA30C83}" dt="2022-09-21T23:00:34.166" v="427" actId="403"/>
          <ac:spMkLst>
            <pc:docMk/>
            <pc:sldMk cId="3338521296" sldId="352"/>
            <ac:spMk id="13" creationId="{054DC895-2391-4095-B36E-2B27F0BB682B}"/>
          </ac:spMkLst>
        </pc:spChg>
        <pc:spChg chg="add mod">
          <ac:chgData name="Marino, Melissa (DESE)" userId="adf9d282-fad8-4791-8ce2-d55deb8d0955" providerId="ADAL" clId="{118A5E5D-2AB6-4A32-AE63-FE2A5DA30C83}" dt="2022-09-21T23:00:40.641" v="430" actId="404"/>
          <ac:spMkLst>
            <pc:docMk/>
            <pc:sldMk cId="3338521296" sldId="352"/>
            <ac:spMk id="14" creationId="{257CB3D4-624F-477D-8D0C-88684443178D}"/>
          </ac:spMkLst>
        </pc:spChg>
        <pc:spChg chg="add mod">
          <ac:chgData name="Marino, Melissa (DESE)" userId="adf9d282-fad8-4791-8ce2-d55deb8d0955" providerId="ADAL" clId="{118A5E5D-2AB6-4A32-AE63-FE2A5DA30C83}" dt="2022-09-21T23:00:54.449" v="433" actId="403"/>
          <ac:spMkLst>
            <pc:docMk/>
            <pc:sldMk cId="3338521296" sldId="352"/>
            <ac:spMk id="15" creationId="{0CE6F810-EB15-469F-A97F-C5EE83CC06F2}"/>
          </ac:spMkLst>
        </pc:spChg>
        <pc:spChg chg="add mod">
          <ac:chgData name="Marino, Melissa (DESE)" userId="adf9d282-fad8-4791-8ce2-d55deb8d0955" providerId="ADAL" clId="{118A5E5D-2AB6-4A32-AE63-FE2A5DA30C83}" dt="2022-10-18T19:20:49.277" v="8122" actId="962"/>
          <ac:spMkLst>
            <pc:docMk/>
            <pc:sldMk cId="3338521296" sldId="352"/>
            <ac:spMk id="16" creationId="{9A221414-4151-4E2B-82D6-501794BA2582}"/>
          </ac:spMkLst>
        </pc:spChg>
        <pc:spChg chg="add mod">
          <ac:chgData name="Marino, Melissa (DESE)" userId="adf9d282-fad8-4791-8ce2-d55deb8d0955" providerId="ADAL" clId="{118A5E5D-2AB6-4A32-AE63-FE2A5DA30C83}" dt="2022-10-18T19:21:13.829" v="8154" actId="962"/>
          <ac:spMkLst>
            <pc:docMk/>
            <pc:sldMk cId="3338521296" sldId="352"/>
            <ac:spMk id="17" creationId="{B924AEE3-EEA8-450A-B1DA-9ABBC284B641}"/>
          </ac:spMkLst>
        </pc:spChg>
        <pc:spChg chg="add mod">
          <ac:chgData name="Marino, Melissa (DESE)" userId="adf9d282-fad8-4791-8ce2-d55deb8d0955" providerId="ADAL" clId="{118A5E5D-2AB6-4A32-AE63-FE2A5DA30C83}" dt="2022-10-18T19:21:18.918" v="8162" actId="962"/>
          <ac:spMkLst>
            <pc:docMk/>
            <pc:sldMk cId="3338521296" sldId="352"/>
            <ac:spMk id="18" creationId="{11EF03CF-A477-4821-8AC5-CB482E184808}"/>
          </ac:spMkLst>
        </pc:spChg>
        <pc:spChg chg="add mod">
          <ac:chgData name="Marino, Melissa (DESE)" userId="adf9d282-fad8-4791-8ce2-d55deb8d0955" providerId="ADAL" clId="{118A5E5D-2AB6-4A32-AE63-FE2A5DA30C83}" dt="2022-10-18T19:21:22.795" v="8170" actId="962"/>
          <ac:spMkLst>
            <pc:docMk/>
            <pc:sldMk cId="3338521296" sldId="352"/>
            <ac:spMk id="19" creationId="{7DEE3821-F766-439B-8B2F-A2F2A7695270}"/>
          </ac:spMkLst>
        </pc:spChg>
        <pc:spChg chg="add mod">
          <ac:chgData name="Marino, Melissa (DESE)" userId="adf9d282-fad8-4791-8ce2-d55deb8d0955" providerId="ADAL" clId="{118A5E5D-2AB6-4A32-AE63-FE2A5DA30C83}" dt="2022-10-18T19:21:26.554" v="8178" actId="962"/>
          <ac:spMkLst>
            <pc:docMk/>
            <pc:sldMk cId="3338521296" sldId="352"/>
            <ac:spMk id="20" creationId="{B42FA596-CE6C-420C-9D51-696291305086}"/>
          </ac:spMkLst>
        </pc:spChg>
        <pc:spChg chg="add mod">
          <ac:chgData name="Marino, Melissa (DESE)" userId="adf9d282-fad8-4791-8ce2-d55deb8d0955" providerId="ADAL" clId="{118A5E5D-2AB6-4A32-AE63-FE2A5DA30C83}" dt="2022-10-18T19:21:30.810" v="8186" actId="962"/>
          <ac:spMkLst>
            <pc:docMk/>
            <pc:sldMk cId="3338521296" sldId="352"/>
            <ac:spMk id="21" creationId="{88A0315C-49CF-48D6-B0AE-C881E8A0B0A9}"/>
          </ac:spMkLst>
        </pc:spChg>
        <pc:spChg chg="add del mod">
          <ac:chgData name="Marino, Melissa (DESE)" userId="adf9d282-fad8-4791-8ce2-d55deb8d0955" providerId="ADAL" clId="{118A5E5D-2AB6-4A32-AE63-FE2A5DA30C83}" dt="2022-09-22T01:30:34.557" v="494"/>
          <ac:spMkLst>
            <pc:docMk/>
            <pc:sldMk cId="3338521296" sldId="352"/>
            <ac:spMk id="22" creationId="{A798BAC8-941A-4438-B419-F125FC84110C}"/>
          </ac:spMkLst>
        </pc:spChg>
        <pc:spChg chg="add mod">
          <ac:chgData name="Marino, Melissa (DESE)" userId="adf9d282-fad8-4791-8ce2-d55deb8d0955" providerId="ADAL" clId="{118A5E5D-2AB6-4A32-AE63-FE2A5DA30C83}" dt="2022-09-22T01:30:48.169" v="498" actId="20577"/>
          <ac:spMkLst>
            <pc:docMk/>
            <pc:sldMk cId="3338521296" sldId="352"/>
            <ac:spMk id="23" creationId="{FB7DC87A-77FA-47B4-8B8F-E232219667D8}"/>
          </ac:spMkLst>
        </pc:spChg>
        <pc:spChg chg="add mod">
          <ac:chgData name="Marino, Melissa (DESE)" userId="adf9d282-fad8-4791-8ce2-d55deb8d0955" providerId="ADAL" clId="{118A5E5D-2AB6-4A32-AE63-FE2A5DA30C83}" dt="2022-09-22T01:31:36.179" v="508" actId="20577"/>
          <ac:spMkLst>
            <pc:docMk/>
            <pc:sldMk cId="3338521296" sldId="352"/>
            <ac:spMk id="24" creationId="{5E50F1A6-FF6D-4037-B01B-0F8B2CDF8FAF}"/>
          </ac:spMkLst>
        </pc:spChg>
        <pc:spChg chg="add mod">
          <ac:chgData name="Marino, Melissa (DESE)" userId="adf9d282-fad8-4791-8ce2-d55deb8d0955" providerId="ADAL" clId="{118A5E5D-2AB6-4A32-AE63-FE2A5DA30C83}" dt="2022-09-22T01:31:52.948" v="510" actId="20577"/>
          <ac:spMkLst>
            <pc:docMk/>
            <pc:sldMk cId="3338521296" sldId="352"/>
            <ac:spMk id="25" creationId="{B6905DB4-303A-4F10-908B-B38052B99BF9}"/>
          </ac:spMkLst>
        </pc:spChg>
        <pc:spChg chg="add mod">
          <ac:chgData name="Marino, Melissa (DESE)" userId="adf9d282-fad8-4791-8ce2-d55deb8d0955" providerId="ADAL" clId="{118A5E5D-2AB6-4A32-AE63-FE2A5DA30C83}" dt="2022-09-22T01:32:01.671" v="516" actId="20577"/>
          <ac:spMkLst>
            <pc:docMk/>
            <pc:sldMk cId="3338521296" sldId="352"/>
            <ac:spMk id="26" creationId="{75468D06-D5FB-41B8-B854-5A59F3AA8F08}"/>
          </ac:spMkLst>
        </pc:spChg>
        <pc:spChg chg="add mod">
          <ac:chgData name="Marino, Melissa (DESE)" userId="adf9d282-fad8-4791-8ce2-d55deb8d0955" providerId="ADAL" clId="{118A5E5D-2AB6-4A32-AE63-FE2A5DA30C83}" dt="2022-09-22T01:32:09.096" v="520" actId="20577"/>
          <ac:spMkLst>
            <pc:docMk/>
            <pc:sldMk cId="3338521296" sldId="352"/>
            <ac:spMk id="27" creationId="{09D67DD0-F13A-41E6-84D3-3B00AE00415D}"/>
          </ac:spMkLst>
        </pc:spChg>
      </pc:sldChg>
      <pc:sldChg chg="addSp delSp modSp add mod">
        <pc:chgData name="Marino, Melissa (DESE)" userId="adf9d282-fad8-4791-8ce2-d55deb8d0955" providerId="ADAL" clId="{118A5E5D-2AB6-4A32-AE63-FE2A5DA30C83}" dt="2022-10-18T19:20:03.748" v="7724" actId="962"/>
        <pc:sldMkLst>
          <pc:docMk/>
          <pc:sldMk cId="1689438470" sldId="353"/>
        </pc:sldMkLst>
        <pc:spChg chg="mod">
          <ac:chgData name="Marino, Melissa (DESE)" userId="adf9d282-fad8-4791-8ce2-d55deb8d0955" providerId="ADAL" clId="{118A5E5D-2AB6-4A32-AE63-FE2A5DA30C83}" dt="2022-09-22T01:42:45.862" v="818" actId="20577"/>
          <ac:spMkLst>
            <pc:docMk/>
            <pc:sldMk cId="1689438470" sldId="353"/>
            <ac:spMk id="2" creationId="{9EB49786-A795-4EC1-AF68-FD10CFE33FE2}"/>
          </ac:spMkLst>
        </pc:spChg>
        <pc:spChg chg="add del mod">
          <ac:chgData name="Marino, Melissa (DESE)" userId="adf9d282-fad8-4791-8ce2-d55deb8d0955" providerId="ADAL" clId="{118A5E5D-2AB6-4A32-AE63-FE2A5DA30C83}" dt="2022-09-22T01:45:07.684" v="823" actId="478"/>
          <ac:spMkLst>
            <pc:docMk/>
            <pc:sldMk cId="1689438470" sldId="353"/>
            <ac:spMk id="5" creationId="{0D02252E-257D-4D86-B405-93F38D0232BA}"/>
          </ac:spMkLst>
        </pc:spChg>
        <pc:spChg chg="mod">
          <ac:chgData name="Marino, Melissa (DESE)" userId="adf9d282-fad8-4791-8ce2-d55deb8d0955" providerId="ADAL" clId="{118A5E5D-2AB6-4A32-AE63-FE2A5DA30C83}" dt="2022-09-22T01:43:43.954" v="819"/>
          <ac:spMkLst>
            <pc:docMk/>
            <pc:sldMk cId="1689438470" sldId="353"/>
            <ac:spMk id="7" creationId="{9CC5B6C2-DBF4-4EC9-83B5-113C2E4FFB47}"/>
          </ac:spMkLst>
        </pc:spChg>
        <pc:picChg chg="del">
          <ac:chgData name="Marino, Melissa (DESE)" userId="adf9d282-fad8-4791-8ce2-d55deb8d0955" providerId="ADAL" clId="{118A5E5D-2AB6-4A32-AE63-FE2A5DA30C83}" dt="2022-09-22T01:43:49.117" v="820" actId="478"/>
          <ac:picMkLst>
            <pc:docMk/>
            <pc:sldMk cId="1689438470" sldId="353"/>
            <ac:picMk id="6" creationId="{5D92FFA6-9D91-4B5A-A9A2-FF94545D618E}"/>
          </ac:picMkLst>
        </pc:picChg>
        <pc:picChg chg="add mod">
          <ac:chgData name="Marino, Melissa (DESE)" userId="adf9d282-fad8-4791-8ce2-d55deb8d0955" providerId="ADAL" clId="{118A5E5D-2AB6-4A32-AE63-FE2A5DA30C83}" dt="2022-10-18T19:20:03.748" v="7724" actId="962"/>
          <ac:picMkLst>
            <pc:docMk/>
            <pc:sldMk cId="1689438470" sldId="353"/>
            <ac:picMk id="9" creationId="{68CBB8D5-2CF5-4033-B21E-B83AD10E5CBE}"/>
          </ac:picMkLst>
        </pc:picChg>
      </pc:sldChg>
      <pc:sldChg chg="addSp delSp modSp add mod">
        <pc:chgData name="Marino, Melissa (DESE)" userId="adf9d282-fad8-4791-8ce2-d55deb8d0955" providerId="ADAL" clId="{118A5E5D-2AB6-4A32-AE63-FE2A5DA30C83}" dt="2022-10-18T19:22:00.590" v="8360" actId="962"/>
        <pc:sldMkLst>
          <pc:docMk/>
          <pc:sldMk cId="1291542263" sldId="354"/>
        </pc:sldMkLst>
        <pc:spChg chg="mod">
          <ac:chgData name="Marino, Melissa (DESE)" userId="adf9d282-fad8-4791-8ce2-d55deb8d0955" providerId="ADAL" clId="{118A5E5D-2AB6-4A32-AE63-FE2A5DA30C83}" dt="2022-09-22T13:37:36.860" v="5848" actId="403"/>
          <ac:spMkLst>
            <pc:docMk/>
            <pc:sldMk cId="1291542263" sldId="354"/>
            <ac:spMk id="3" creationId="{0889CB17-70F7-43A0-8DEF-3E3BCB5013C4}"/>
          </ac:spMkLst>
        </pc:spChg>
        <pc:spChg chg="add mod">
          <ac:chgData name="Marino, Melissa (DESE)" userId="adf9d282-fad8-4791-8ce2-d55deb8d0955" providerId="ADAL" clId="{118A5E5D-2AB6-4A32-AE63-FE2A5DA30C83}" dt="2022-10-18T19:22:00.590" v="8360" actId="962"/>
          <ac:spMkLst>
            <pc:docMk/>
            <pc:sldMk cId="1291542263" sldId="354"/>
            <ac:spMk id="6" creationId="{AF17C447-4F47-44A7-9351-E34002D0EB63}"/>
          </ac:spMkLst>
        </pc:spChg>
        <pc:spChg chg="add del mod">
          <ac:chgData name="Marino, Melissa (DESE)" userId="adf9d282-fad8-4791-8ce2-d55deb8d0955" providerId="ADAL" clId="{118A5E5D-2AB6-4A32-AE63-FE2A5DA30C83}" dt="2022-09-22T13:30:52.670" v="4927"/>
          <ac:spMkLst>
            <pc:docMk/>
            <pc:sldMk cId="1291542263" sldId="354"/>
            <ac:spMk id="7" creationId="{60C3566E-7BC0-49EE-B694-59B40056FD65}"/>
          </ac:spMkLst>
        </pc:spChg>
        <pc:spChg chg="mod">
          <ac:chgData name="Marino, Melissa (DESE)" userId="adf9d282-fad8-4791-8ce2-d55deb8d0955" providerId="ADAL" clId="{118A5E5D-2AB6-4A32-AE63-FE2A5DA30C83}" dt="2022-09-22T02:24:06.229" v="2280" actId="20577"/>
          <ac:spMkLst>
            <pc:docMk/>
            <pc:sldMk cId="1291542263" sldId="354"/>
            <ac:spMk id="8" creationId="{00000000-0000-0000-0000-000000000000}"/>
          </ac:spMkLst>
        </pc:spChg>
        <pc:spChg chg="add mod">
          <ac:chgData name="Marino, Melissa (DESE)" userId="adf9d282-fad8-4791-8ce2-d55deb8d0955" providerId="ADAL" clId="{118A5E5D-2AB6-4A32-AE63-FE2A5DA30C83}" dt="2022-09-22T13:49:10.108" v="7244" actId="20577"/>
          <ac:spMkLst>
            <pc:docMk/>
            <pc:sldMk cId="1291542263" sldId="354"/>
            <ac:spMk id="9" creationId="{029D0199-8185-4C09-B800-A5966B8B7BBE}"/>
          </ac:spMkLst>
        </pc:spChg>
        <pc:picChg chg="add mod">
          <ac:chgData name="Marino, Melissa (DESE)" userId="adf9d282-fad8-4791-8ce2-d55deb8d0955" providerId="ADAL" clId="{118A5E5D-2AB6-4A32-AE63-FE2A5DA30C83}" dt="2022-10-18T19:21:56.460" v="8352" actId="962"/>
          <ac:picMkLst>
            <pc:docMk/>
            <pc:sldMk cId="1291542263" sldId="354"/>
            <ac:picMk id="5" creationId="{013B8987-DADD-4050-AB67-C72BCDC2B683}"/>
          </ac:picMkLst>
        </pc:picChg>
      </pc:sldChg>
      <pc:sldChg chg="addSp modSp new mod">
        <pc:chgData name="Marino, Melissa (DESE)" userId="adf9d282-fad8-4791-8ce2-d55deb8d0955" providerId="ADAL" clId="{118A5E5D-2AB6-4A32-AE63-FE2A5DA30C83}" dt="2022-10-18T19:22:54.448" v="8566" actId="962"/>
        <pc:sldMkLst>
          <pc:docMk/>
          <pc:sldMk cId="4022640" sldId="355"/>
        </pc:sldMkLst>
        <pc:spChg chg="mod">
          <ac:chgData name="Marino, Melissa (DESE)" userId="adf9d282-fad8-4791-8ce2-d55deb8d0955" providerId="ADAL" clId="{118A5E5D-2AB6-4A32-AE63-FE2A5DA30C83}" dt="2022-09-22T02:34:44.098" v="2821" actId="20577"/>
          <ac:spMkLst>
            <pc:docMk/>
            <pc:sldMk cId="4022640" sldId="355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3:32:48.120" v="5153" actId="20577"/>
          <ac:spMkLst>
            <pc:docMk/>
            <pc:sldMk cId="4022640" sldId="355"/>
            <ac:spMk id="3" creationId="{1A527095-5EFD-415F-9E28-355AD85241DA}"/>
          </ac:spMkLst>
        </pc:spChg>
        <pc:spChg chg="add mod">
          <ac:chgData name="Marino, Melissa (DESE)" userId="adf9d282-fad8-4791-8ce2-d55deb8d0955" providerId="ADAL" clId="{118A5E5D-2AB6-4A32-AE63-FE2A5DA30C83}" dt="2022-09-22T13:34:30.831" v="5572" actId="403"/>
          <ac:spMkLst>
            <pc:docMk/>
            <pc:sldMk cId="4022640" sldId="355"/>
            <ac:spMk id="7" creationId="{23663BF1-0CBE-4B25-8965-D2A323A1443C}"/>
          </ac:spMkLst>
        </pc:spChg>
        <pc:spChg chg="add mod">
          <ac:chgData name="Marino, Melissa (DESE)" userId="adf9d282-fad8-4791-8ce2-d55deb8d0955" providerId="ADAL" clId="{118A5E5D-2AB6-4A32-AE63-FE2A5DA30C83}" dt="2022-10-18T19:22:54.448" v="8566" actId="962"/>
          <ac:spMkLst>
            <pc:docMk/>
            <pc:sldMk cId="4022640" sldId="355"/>
            <ac:spMk id="9" creationId="{61588F75-2AD8-464B-8EA5-9A18DB76269C}"/>
          </ac:spMkLst>
        </pc:spChg>
        <pc:picChg chg="add mod">
          <ac:chgData name="Marino, Melissa (DESE)" userId="adf9d282-fad8-4791-8ce2-d55deb8d0955" providerId="ADAL" clId="{118A5E5D-2AB6-4A32-AE63-FE2A5DA30C83}" dt="2022-10-18T19:22:36.891" v="8496" actId="962"/>
          <ac:picMkLst>
            <pc:docMk/>
            <pc:sldMk cId="4022640" sldId="355"/>
            <ac:picMk id="6" creationId="{36A8D1DA-E964-435E-9F68-1D70E076A3B4}"/>
          </ac:picMkLst>
        </pc:picChg>
        <pc:picChg chg="add mod">
          <ac:chgData name="Marino, Melissa (DESE)" userId="adf9d282-fad8-4791-8ce2-d55deb8d0955" providerId="ADAL" clId="{118A5E5D-2AB6-4A32-AE63-FE2A5DA30C83}" dt="2022-10-18T19:22:46.496" v="8522" actId="962"/>
          <ac:picMkLst>
            <pc:docMk/>
            <pc:sldMk cId="4022640" sldId="355"/>
            <ac:picMk id="8" creationId="{4D5D6756-AB81-42AF-A630-1C995BD9987C}"/>
          </ac:picMkLst>
        </pc:picChg>
      </pc:sldChg>
      <pc:sldChg chg="addSp modSp add mod">
        <pc:chgData name="Marino, Melissa (DESE)" userId="adf9d282-fad8-4791-8ce2-d55deb8d0955" providerId="ADAL" clId="{118A5E5D-2AB6-4A32-AE63-FE2A5DA30C83}" dt="2022-10-18T19:53:11.387" v="9506" actId="207"/>
        <pc:sldMkLst>
          <pc:docMk/>
          <pc:sldMk cId="13055975" sldId="356"/>
        </pc:sldMkLst>
        <pc:spChg chg="mod">
          <ac:chgData name="Marino, Melissa (DESE)" userId="adf9d282-fad8-4791-8ce2-d55deb8d0955" providerId="ADAL" clId="{118A5E5D-2AB6-4A32-AE63-FE2A5DA30C83}" dt="2022-09-22T02:06:15.349" v="1503" actId="20577"/>
          <ac:spMkLst>
            <pc:docMk/>
            <pc:sldMk cId="13055975" sldId="356"/>
            <ac:spMk id="2" creationId="{751686A1-1CA2-4DC8-9CEA-22C62506FE7D}"/>
          </ac:spMkLst>
        </pc:spChg>
        <pc:spChg chg="mod">
          <ac:chgData name="Marino, Melissa (DESE)" userId="adf9d282-fad8-4791-8ce2-d55deb8d0955" providerId="ADAL" clId="{118A5E5D-2AB6-4A32-AE63-FE2A5DA30C83}" dt="2022-10-18T19:25:39.765" v="9357" actId="962"/>
          <ac:spMkLst>
            <pc:docMk/>
            <pc:sldMk cId="13055975" sldId="356"/>
            <ac:spMk id="3" creationId="{CD1339F8-8D02-41F1-BC13-8A7F7814425B}"/>
          </ac:spMkLst>
        </pc:spChg>
        <pc:spChg chg="add mod">
          <ac:chgData name="Marino, Melissa (DESE)" userId="adf9d282-fad8-4791-8ce2-d55deb8d0955" providerId="ADAL" clId="{118A5E5D-2AB6-4A32-AE63-FE2A5DA30C83}" dt="2022-10-18T19:53:11.387" v="9506" actId="207"/>
          <ac:spMkLst>
            <pc:docMk/>
            <pc:sldMk cId="13055975" sldId="356"/>
            <ac:spMk id="4" creationId="{1975BE7D-8FE7-4044-86BC-4954567F7921}"/>
          </ac:spMkLst>
        </pc:spChg>
      </pc:sldChg>
      <pc:sldChg chg="modSp add mod ord">
        <pc:chgData name="Marino, Melissa (DESE)" userId="adf9d282-fad8-4791-8ce2-d55deb8d0955" providerId="ADAL" clId="{118A5E5D-2AB6-4A32-AE63-FE2A5DA30C83}" dt="2022-09-22T13:15:41.594" v="4773" actId="20577"/>
        <pc:sldMkLst>
          <pc:docMk/>
          <pc:sldMk cId="1446181723" sldId="357"/>
        </pc:sldMkLst>
        <pc:spChg chg="mod">
          <ac:chgData name="Marino, Melissa (DESE)" userId="adf9d282-fad8-4791-8ce2-d55deb8d0955" providerId="ADAL" clId="{118A5E5D-2AB6-4A32-AE63-FE2A5DA30C83}" dt="2022-09-22T02:09:46.027" v="1625" actId="20577"/>
          <ac:spMkLst>
            <pc:docMk/>
            <pc:sldMk cId="1446181723" sldId="357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3:15:41.594" v="4773" actId="20577"/>
          <ac:spMkLst>
            <pc:docMk/>
            <pc:sldMk cId="1446181723" sldId="357"/>
            <ac:spMk id="3" creationId="{1A527095-5EFD-415F-9E28-355AD85241DA}"/>
          </ac:spMkLst>
        </pc:spChg>
      </pc:sldChg>
      <pc:sldChg chg="addSp modSp new mod ord">
        <pc:chgData name="Marino, Melissa (DESE)" userId="adf9d282-fad8-4791-8ce2-d55deb8d0955" providerId="ADAL" clId="{118A5E5D-2AB6-4A32-AE63-FE2A5DA30C83}" dt="2022-10-18T19:24:22.839" v="9080" actId="962"/>
        <pc:sldMkLst>
          <pc:docMk/>
          <pc:sldMk cId="3313603689" sldId="358"/>
        </pc:sldMkLst>
        <pc:spChg chg="mod">
          <ac:chgData name="Marino, Melissa (DESE)" userId="adf9d282-fad8-4791-8ce2-d55deb8d0955" providerId="ADAL" clId="{118A5E5D-2AB6-4A32-AE63-FE2A5DA30C83}" dt="2022-09-22T02:15:01.218" v="1826" actId="20577"/>
          <ac:spMkLst>
            <pc:docMk/>
            <pc:sldMk cId="3313603689" sldId="358"/>
            <ac:spMk id="2" creationId="{3344B693-172A-490F-A2F9-C672A38CC7BE}"/>
          </ac:spMkLst>
        </pc:spChg>
        <pc:spChg chg="mod">
          <ac:chgData name="Marino, Melissa (DESE)" userId="adf9d282-fad8-4791-8ce2-d55deb8d0955" providerId="ADAL" clId="{118A5E5D-2AB6-4A32-AE63-FE2A5DA30C83}" dt="2022-09-22T13:09:02.705" v="4511" actId="20577"/>
          <ac:spMkLst>
            <pc:docMk/>
            <pc:sldMk cId="3313603689" sldId="358"/>
            <ac:spMk id="3" creationId="{3AEED672-2010-40AC-8392-E067301BC46F}"/>
          </ac:spMkLst>
        </pc:spChg>
        <pc:spChg chg="add mod">
          <ac:chgData name="Marino, Melissa (DESE)" userId="adf9d282-fad8-4791-8ce2-d55deb8d0955" providerId="ADAL" clId="{118A5E5D-2AB6-4A32-AE63-FE2A5DA30C83}" dt="2022-09-22T13:09:20.627" v="4512" actId="207"/>
          <ac:spMkLst>
            <pc:docMk/>
            <pc:sldMk cId="3313603689" sldId="358"/>
            <ac:spMk id="7" creationId="{8F217E21-E7C6-436E-B405-0F7D4339625B}"/>
          </ac:spMkLst>
        </pc:spChg>
        <pc:spChg chg="add mod">
          <ac:chgData name="Marino, Melissa (DESE)" userId="adf9d282-fad8-4791-8ce2-d55deb8d0955" providerId="ADAL" clId="{118A5E5D-2AB6-4A32-AE63-FE2A5DA30C83}" dt="2022-09-22T13:10:10.942" v="4586" actId="1076"/>
          <ac:spMkLst>
            <pc:docMk/>
            <pc:sldMk cId="3313603689" sldId="358"/>
            <ac:spMk id="8" creationId="{46C51DFC-3049-4423-98B0-2D28F657F4EB}"/>
          </ac:spMkLst>
        </pc:spChg>
        <pc:picChg chg="add mod">
          <ac:chgData name="Marino, Melissa (DESE)" userId="adf9d282-fad8-4791-8ce2-d55deb8d0955" providerId="ADAL" clId="{118A5E5D-2AB6-4A32-AE63-FE2A5DA30C83}" dt="2022-10-18T19:24:22.839" v="9080" actId="962"/>
          <ac:picMkLst>
            <pc:docMk/>
            <pc:sldMk cId="3313603689" sldId="358"/>
            <ac:picMk id="6" creationId="{06A7FA0F-EC07-42C4-8214-703A98EECC35}"/>
          </ac:picMkLst>
        </pc:picChg>
      </pc:sldChg>
      <pc:sldChg chg="modSp add mod">
        <pc:chgData name="Marino, Melissa (DESE)" userId="adf9d282-fad8-4791-8ce2-d55deb8d0955" providerId="ADAL" clId="{118A5E5D-2AB6-4A32-AE63-FE2A5DA30C83}" dt="2022-09-22T13:37:14.666" v="5847" actId="20577"/>
        <pc:sldMkLst>
          <pc:docMk/>
          <pc:sldMk cId="2359088235" sldId="359"/>
        </pc:sldMkLst>
        <pc:spChg chg="mod">
          <ac:chgData name="Marino, Melissa (DESE)" userId="adf9d282-fad8-4791-8ce2-d55deb8d0955" providerId="ADAL" clId="{118A5E5D-2AB6-4A32-AE63-FE2A5DA30C83}" dt="2022-09-22T02:35:13.191" v="2837" actId="20577"/>
          <ac:spMkLst>
            <pc:docMk/>
            <pc:sldMk cId="2359088235" sldId="359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3:37:14.666" v="5847" actId="20577"/>
          <ac:spMkLst>
            <pc:docMk/>
            <pc:sldMk cId="2359088235" sldId="359"/>
            <ac:spMk id="3" creationId="{1A527095-5EFD-415F-9E28-355AD85241DA}"/>
          </ac:spMkLst>
        </pc:spChg>
      </pc:sldChg>
      <pc:sldChg chg="addSp modSp add mod">
        <pc:chgData name="Marino, Melissa (DESE)" userId="adf9d282-fad8-4791-8ce2-d55deb8d0955" providerId="ADAL" clId="{118A5E5D-2AB6-4A32-AE63-FE2A5DA30C83}" dt="2022-10-18T19:23:17.219" v="8642" actId="962"/>
        <pc:sldMkLst>
          <pc:docMk/>
          <pc:sldMk cId="3576670937" sldId="360"/>
        </pc:sldMkLst>
        <pc:spChg chg="mod">
          <ac:chgData name="Marino, Melissa (DESE)" userId="adf9d282-fad8-4791-8ce2-d55deb8d0955" providerId="ADAL" clId="{118A5E5D-2AB6-4A32-AE63-FE2A5DA30C83}" dt="2022-09-22T02:35:25.979" v="2873" actId="20577"/>
          <ac:spMkLst>
            <pc:docMk/>
            <pc:sldMk cId="3576670937" sldId="360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3:46:24.563" v="6972" actId="20577"/>
          <ac:spMkLst>
            <pc:docMk/>
            <pc:sldMk cId="3576670937" sldId="360"/>
            <ac:spMk id="3" creationId="{1A527095-5EFD-415F-9E28-355AD85241DA}"/>
          </ac:spMkLst>
        </pc:spChg>
        <pc:picChg chg="add mod">
          <ac:chgData name="Marino, Melissa (DESE)" userId="adf9d282-fad8-4791-8ce2-d55deb8d0955" providerId="ADAL" clId="{118A5E5D-2AB6-4A32-AE63-FE2A5DA30C83}" dt="2022-10-18T19:23:03.227" v="8634" actId="962"/>
          <ac:picMkLst>
            <pc:docMk/>
            <pc:sldMk cId="3576670937" sldId="360"/>
            <ac:picMk id="6" creationId="{637D83EA-B351-4709-B54D-C900B4B22EF0}"/>
          </ac:picMkLst>
        </pc:picChg>
        <pc:picChg chg="add mod">
          <ac:chgData name="Marino, Melissa (DESE)" userId="adf9d282-fad8-4791-8ce2-d55deb8d0955" providerId="ADAL" clId="{118A5E5D-2AB6-4A32-AE63-FE2A5DA30C83}" dt="2022-10-18T19:23:11.802" v="8640" actId="962"/>
          <ac:picMkLst>
            <pc:docMk/>
            <pc:sldMk cId="3576670937" sldId="360"/>
            <ac:picMk id="8" creationId="{D249D4E4-4899-49B1-919F-01EB4E051A5E}"/>
          </ac:picMkLst>
        </pc:picChg>
        <pc:picChg chg="add mod">
          <ac:chgData name="Marino, Melissa (DESE)" userId="adf9d282-fad8-4791-8ce2-d55deb8d0955" providerId="ADAL" clId="{118A5E5D-2AB6-4A32-AE63-FE2A5DA30C83}" dt="2022-10-18T19:23:17.219" v="8642" actId="962"/>
          <ac:picMkLst>
            <pc:docMk/>
            <pc:sldMk cId="3576670937" sldId="360"/>
            <ac:picMk id="10" creationId="{6F00D888-43FC-4637-B14B-2A064CA394F3}"/>
          </ac:picMkLst>
        </pc:picChg>
      </pc:sldChg>
      <pc:sldChg chg="modSp add mod">
        <pc:chgData name="Marino, Melissa (DESE)" userId="adf9d282-fad8-4791-8ce2-d55deb8d0955" providerId="ADAL" clId="{118A5E5D-2AB6-4A32-AE63-FE2A5DA30C83}" dt="2022-09-22T14:00:07.398" v="7412" actId="20577"/>
        <pc:sldMkLst>
          <pc:docMk/>
          <pc:sldMk cId="852073332" sldId="361"/>
        </pc:sldMkLst>
        <pc:spChg chg="mod">
          <ac:chgData name="Marino, Melissa (DESE)" userId="adf9d282-fad8-4791-8ce2-d55deb8d0955" providerId="ADAL" clId="{118A5E5D-2AB6-4A32-AE63-FE2A5DA30C83}" dt="2022-09-22T02:35:39.449" v="2887" actId="20577"/>
          <ac:spMkLst>
            <pc:docMk/>
            <pc:sldMk cId="852073332" sldId="361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4:00:07.398" v="7412" actId="20577"/>
          <ac:spMkLst>
            <pc:docMk/>
            <pc:sldMk cId="852073332" sldId="361"/>
            <ac:spMk id="3" creationId="{1A527095-5EFD-415F-9E28-355AD85241DA}"/>
          </ac:spMkLst>
        </pc:spChg>
      </pc:sldChg>
      <pc:sldChg chg="addSp modSp add mod">
        <pc:chgData name="Marino, Melissa (DESE)" userId="adf9d282-fad8-4791-8ce2-d55deb8d0955" providerId="ADAL" clId="{118A5E5D-2AB6-4A32-AE63-FE2A5DA30C83}" dt="2022-10-18T19:23:32.970" v="8762" actId="962"/>
        <pc:sldMkLst>
          <pc:docMk/>
          <pc:sldMk cId="2000678572" sldId="362"/>
        </pc:sldMkLst>
        <pc:spChg chg="mod">
          <ac:chgData name="Marino, Melissa (DESE)" userId="adf9d282-fad8-4791-8ce2-d55deb8d0955" providerId="ADAL" clId="{118A5E5D-2AB6-4A32-AE63-FE2A5DA30C83}" dt="2022-09-22T02:35:52.305" v="2895" actId="20577"/>
          <ac:spMkLst>
            <pc:docMk/>
            <pc:sldMk cId="2000678572" sldId="362"/>
            <ac:spMk id="2" creationId="{D4B0EF1E-F2CE-4838-965E-F7249FBDAB18}"/>
          </ac:spMkLst>
        </pc:spChg>
        <pc:spChg chg="mod">
          <ac:chgData name="Marino, Melissa (DESE)" userId="adf9d282-fad8-4791-8ce2-d55deb8d0955" providerId="ADAL" clId="{118A5E5D-2AB6-4A32-AE63-FE2A5DA30C83}" dt="2022-09-22T13:41:52.995" v="6969" actId="20577"/>
          <ac:spMkLst>
            <pc:docMk/>
            <pc:sldMk cId="2000678572" sldId="362"/>
            <ac:spMk id="3" creationId="{1A527095-5EFD-415F-9E28-355AD85241DA}"/>
          </ac:spMkLst>
        </pc:spChg>
        <pc:picChg chg="add mod">
          <ac:chgData name="Marino, Melissa (DESE)" userId="adf9d282-fad8-4791-8ce2-d55deb8d0955" providerId="ADAL" clId="{118A5E5D-2AB6-4A32-AE63-FE2A5DA30C83}" dt="2022-10-18T19:23:27.605" v="8734" actId="962"/>
          <ac:picMkLst>
            <pc:docMk/>
            <pc:sldMk cId="2000678572" sldId="362"/>
            <ac:picMk id="6" creationId="{5EBA0F29-012F-4A37-82F6-6C148F29CAB3}"/>
          </ac:picMkLst>
        </pc:picChg>
        <pc:picChg chg="add mod">
          <ac:chgData name="Marino, Melissa (DESE)" userId="adf9d282-fad8-4791-8ce2-d55deb8d0955" providerId="ADAL" clId="{118A5E5D-2AB6-4A32-AE63-FE2A5DA30C83}" dt="2022-10-18T19:23:32.970" v="8762" actId="962"/>
          <ac:picMkLst>
            <pc:docMk/>
            <pc:sldMk cId="2000678572" sldId="362"/>
            <ac:picMk id="8" creationId="{DDD7AFBD-B6D3-4B52-B830-59A33A06AF3F}"/>
          </ac:picMkLst>
        </pc:picChg>
      </pc:sldChg>
      <pc:sldChg chg="modSp add mod ord">
        <pc:chgData name="Marino, Melissa (DESE)" userId="adf9d282-fad8-4791-8ce2-d55deb8d0955" providerId="ADAL" clId="{118A5E5D-2AB6-4A32-AE63-FE2A5DA30C83}" dt="2022-09-22T13:16:01.980" v="4775"/>
        <pc:sldMkLst>
          <pc:docMk/>
          <pc:sldMk cId="1232704974" sldId="363"/>
        </pc:sldMkLst>
        <pc:spChg chg="mod">
          <ac:chgData name="Marino, Melissa (DESE)" userId="adf9d282-fad8-4791-8ce2-d55deb8d0955" providerId="ADAL" clId="{118A5E5D-2AB6-4A32-AE63-FE2A5DA30C83}" dt="2022-09-22T02:36:16.179" v="2908" actId="20577"/>
          <ac:spMkLst>
            <pc:docMk/>
            <pc:sldMk cId="1232704974" sldId="363"/>
            <ac:spMk id="2" creationId="{3344B693-172A-490F-A2F9-C672A38CC7BE}"/>
          </ac:spMkLst>
        </pc:spChg>
        <pc:spChg chg="mod">
          <ac:chgData name="Marino, Melissa (DESE)" userId="adf9d282-fad8-4791-8ce2-d55deb8d0955" providerId="ADAL" clId="{118A5E5D-2AB6-4A32-AE63-FE2A5DA30C83}" dt="2022-09-22T13:13:57.416" v="4747" actId="20577"/>
          <ac:spMkLst>
            <pc:docMk/>
            <pc:sldMk cId="1232704974" sldId="363"/>
            <ac:spMk id="3" creationId="{3AEED672-2010-40AC-8392-E067301BC46F}"/>
          </ac:spMkLst>
        </pc:spChg>
      </pc:sldChg>
      <pc:sldChg chg="addSp delSp modSp add mod ord">
        <pc:chgData name="Marino, Melissa (DESE)" userId="adf9d282-fad8-4791-8ce2-d55deb8d0955" providerId="ADAL" clId="{118A5E5D-2AB6-4A32-AE63-FE2A5DA30C83}" dt="2022-10-18T19:24:12.224" v="9014" actId="962"/>
        <pc:sldMkLst>
          <pc:docMk/>
          <pc:sldMk cId="1654063063" sldId="364"/>
        </pc:sldMkLst>
        <pc:spChg chg="mod">
          <ac:chgData name="Marino, Melissa (DESE)" userId="adf9d282-fad8-4791-8ce2-d55deb8d0955" providerId="ADAL" clId="{118A5E5D-2AB6-4A32-AE63-FE2A5DA30C83}" dt="2022-09-22T12:57:11.040" v="4303" actId="20577"/>
          <ac:spMkLst>
            <pc:docMk/>
            <pc:sldMk cId="1654063063" sldId="364"/>
            <ac:spMk id="2" creationId="{3344B693-172A-490F-A2F9-C672A38CC7BE}"/>
          </ac:spMkLst>
        </pc:spChg>
        <pc:spChg chg="mod">
          <ac:chgData name="Marino, Melissa (DESE)" userId="adf9d282-fad8-4791-8ce2-d55deb8d0955" providerId="ADAL" clId="{118A5E5D-2AB6-4A32-AE63-FE2A5DA30C83}" dt="2022-09-22T12:54:40.616" v="4258" actId="13822"/>
          <ac:spMkLst>
            <pc:docMk/>
            <pc:sldMk cId="1654063063" sldId="364"/>
            <ac:spMk id="3" creationId="{3AEED672-2010-40AC-8392-E067301BC46F}"/>
          </ac:spMkLst>
        </pc:spChg>
        <pc:spChg chg="add del">
          <ac:chgData name="Marino, Melissa (DESE)" userId="adf9d282-fad8-4791-8ce2-d55deb8d0955" providerId="ADAL" clId="{118A5E5D-2AB6-4A32-AE63-FE2A5DA30C83}" dt="2022-09-22T12:54:13.481" v="4252" actId="11529"/>
          <ac:spMkLst>
            <pc:docMk/>
            <pc:sldMk cId="1654063063" sldId="364"/>
            <ac:spMk id="10" creationId="{59AF2C9D-0EFF-4EF1-BA61-9963F897A7BC}"/>
          </ac:spMkLst>
        </pc:spChg>
        <pc:spChg chg="add mod">
          <ac:chgData name="Marino, Melissa (DESE)" userId="adf9d282-fad8-4791-8ce2-d55deb8d0955" providerId="ADAL" clId="{118A5E5D-2AB6-4A32-AE63-FE2A5DA30C83}" dt="2022-10-18T19:24:12.224" v="9014" actId="962"/>
          <ac:spMkLst>
            <pc:docMk/>
            <pc:sldMk cId="1654063063" sldId="364"/>
            <ac:spMk id="11" creationId="{EAF5CEB1-1C7A-4D64-A23B-D3ECA7CB60F7}"/>
          </ac:spMkLst>
        </pc:spChg>
        <pc:picChg chg="add del mod">
          <ac:chgData name="Marino, Melissa (DESE)" userId="adf9d282-fad8-4791-8ce2-d55deb8d0955" providerId="ADAL" clId="{118A5E5D-2AB6-4A32-AE63-FE2A5DA30C83}" dt="2022-09-22T12:52:42.965" v="4157" actId="478"/>
          <ac:picMkLst>
            <pc:docMk/>
            <pc:sldMk cId="1654063063" sldId="364"/>
            <ac:picMk id="5" creationId="{D7A075BD-2863-4F13-8557-8C9A002F77D9}"/>
          </ac:picMkLst>
        </pc:picChg>
        <pc:picChg chg="add mod">
          <ac:chgData name="Marino, Melissa (DESE)" userId="adf9d282-fad8-4791-8ce2-d55deb8d0955" providerId="ADAL" clId="{118A5E5D-2AB6-4A32-AE63-FE2A5DA30C83}" dt="2022-10-18T19:23:43.985" v="8826" actId="962"/>
          <ac:picMkLst>
            <pc:docMk/>
            <pc:sldMk cId="1654063063" sldId="364"/>
            <ac:picMk id="7" creationId="{C0934F09-4BEE-4D77-8BAD-9BF0A6C22A87}"/>
          </ac:picMkLst>
        </pc:picChg>
        <pc:picChg chg="add mod">
          <ac:chgData name="Marino, Melissa (DESE)" userId="adf9d282-fad8-4791-8ce2-d55deb8d0955" providerId="ADAL" clId="{118A5E5D-2AB6-4A32-AE63-FE2A5DA30C83}" dt="2022-10-18T19:23:49.431" v="8876" actId="962"/>
          <ac:picMkLst>
            <pc:docMk/>
            <pc:sldMk cId="1654063063" sldId="364"/>
            <ac:picMk id="8" creationId="{27C39721-EB02-47E1-9657-EAC29E33122E}"/>
          </ac:picMkLst>
        </pc:picChg>
        <pc:picChg chg="add del mod">
          <ac:chgData name="Marino, Melissa (DESE)" userId="adf9d282-fad8-4791-8ce2-d55deb8d0955" providerId="ADAL" clId="{118A5E5D-2AB6-4A32-AE63-FE2A5DA30C83}" dt="2022-09-22T12:53:55.172" v="4249" actId="478"/>
          <ac:picMkLst>
            <pc:docMk/>
            <pc:sldMk cId="1654063063" sldId="364"/>
            <ac:picMk id="9" creationId="{F6192339-37EA-4BB9-B4D7-0B77B232A8AD}"/>
          </ac:picMkLst>
        </pc:picChg>
      </pc:sldChg>
      <pc:sldChg chg="addSp modSp new mod">
        <pc:chgData name="Marino, Melissa (DESE)" userId="adf9d282-fad8-4791-8ce2-d55deb8d0955" providerId="ADAL" clId="{118A5E5D-2AB6-4A32-AE63-FE2A5DA30C83}" dt="2022-10-18T19:24:50.764" v="9296" actId="962"/>
        <pc:sldMkLst>
          <pc:docMk/>
          <pc:sldMk cId="994787685" sldId="365"/>
        </pc:sldMkLst>
        <pc:spChg chg="mod">
          <ac:chgData name="Marino, Melissa (DESE)" userId="adf9d282-fad8-4791-8ce2-d55deb8d0955" providerId="ADAL" clId="{118A5E5D-2AB6-4A32-AE63-FE2A5DA30C83}" dt="2022-09-22T13:16:51.921" v="4821" actId="20577"/>
          <ac:spMkLst>
            <pc:docMk/>
            <pc:sldMk cId="994787685" sldId="365"/>
            <ac:spMk id="2" creationId="{DC267E12-4D4A-4C08-AD55-C4689EE0FC5F}"/>
          </ac:spMkLst>
        </pc:spChg>
        <pc:spChg chg="mod">
          <ac:chgData name="Marino, Melissa (DESE)" userId="adf9d282-fad8-4791-8ce2-d55deb8d0955" providerId="ADAL" clId="{118A5E5D-2AB6-4A32-AE63-FE2A5DA30C83}" dt="2022-09-22T13:17:15.866" v="4824" actId="404"/>
          <ac:spMkLst>
            <pc:docMk/>
            <pc:sldMk cId="994787685" sldId="365"/>
            <ac:spMk id="3" creationId="{CBAE1A6A-6697-4000-B3C5-A05880C0A7BA}"/>
          </ac:spMkLst>
        </pc:spChg>
        <pc:picChg chg="add mod">
          <ac:chgData name="Marino, Melissa (DESE)" userId="adf9d282-fad8-4791-8ce2-d55deb8d0955" providerId="ADAL" clId="{118A5E5D-2AB6-4A32-AE63-FE2A5DA30C83}" dt="2022-10-18T19:24:32.674" v="9178" actId="962"/>
          <ac:picMkLst>
            <pc:docMk/>
            <pc:sldMk cId="994787685" sldId="365"/>
            <ac:picMk id="6" creationId="{CCB4BB78-9298-4AD8-94A1-2D39DE979DE0}"/>
          </ac:picMkLst>
        </pc:picChg>
        <pc:picChg chg="add mod">
          <ac:chgData name="Marino, Melissa (DESE)" userId="adf9d282-fad8-4791-8ce2-d55deb8d0955" providerId="ADAL" clId="{118A5E5D-2AB6-4A32-AE63-FE2A5DA30C83}" dt="2022-10-18T19:24:50.764" v="9296" actId="962"/>
          <ac:picMkLst>
            <pc:docMk/>
            <pc:sldMk cId="994787685" sldId="365"/>
            <ac:picMk id="8" creationId="{EAD8AC8C-2F6D-485D-84F2-F1FC84D1E5BB}"/>
          </ac:picMkLst>
        </pc:picChg>
      </pc:sldChg>
      <pc:sldChg chg="add del">
        <pc:chgData name="Marino, Melissa (DESE)" userId="adf9d282-fad8-4791-8ce2-d55deb8d0955" providerId="ADAL" clId="{118A5E5D-2AB6-4A32-AE63-FE2A5DA30C83}" dt="2022-10-18T19:51:28.280" v="9417" actId="2696"/>
        <pc:sldMkLst>
          <pc:docMk/>
          <pc:sldMk cId="384899826" sldId="366"/>
        </pc:sldMkLst>
      </pc:sldChg>
      <pc:sldChg chg="add del">
        <pc:chgData name="Marino, Melissa (DESE)" userId="adf9d282-fad8-4791-8ce2-d55deb8d0955" providerId="ADAL" clId="{118A5E5D-2AB6-4A32-AE63-FE2A5DA30C83}" dt="2022-10-18T19:51:42.236" v="9442" actId="2696"/>
        <pc:sldMkLst>
          <pc:docMk/>
          <pc:sldMk cId="1496731223" sldId="366"/>
        </pc:sldMkLst>
      </pc:sldChg>
      <pc:sldChg chg="add del">
        <pc:chgData name="Marino, Melissa (DESE)" userId="adf9d282-fad8-4791-8ce2-d55deb8d0955" providerId="ADAL" clId="{118A5E5D-2AB6-4A32-AE63-FE2A5DA30C83}" dt="2022-10-18T19:50:32.360" v="9394"/>
        <pc:sldMkLst>
          <pc:docMk/>
          <pc:sldMk cId="998791640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10/26/2022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gov.service-now.com/eoei?id=eoe_req_form&amp;sys_id=a9bd0d91dbba8740d272f12cbf96199d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oe.mass.edu/infoservices/data/fts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doe.mass.edu/infoservices/data/ft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infoservices/data/defaul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oe.mass.edu/infoservices/data/schedule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600" dirty="0">
                <a:latin typeface="Segoe SemiBold" panose="020B0703040204020203" pitchFamily="34" charset="0"/>
              </a:rPr>
            </a:br>
            <a:r>
              <a:rPr lang="en-US" sz="3600" dirty="0">
                <a:latin typeface="Segoe SemiBold" panose="020B0703040204020203" pitchFamily="34" charset="0"/>
              </a:rPr>
              <a:t>Overview of State Reporting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Melissa Marino – Data Collection Supervisor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3682-6D27-5BC0-EF61-E6458892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SIF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D21D1-C896-2B86-275B-CF0E8482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8" name="Google Shape;142;p18" descr="Mechanics of SIF data flow">
            <a:extLst>
              <a:ext uri="{FF2B5EF4-FFF2-40B4-BE49-F238E27FC236}">
                <a16:creationId xmlns:a16="http://schemas.microsoft.com/office/drawing/2014/main" id="{268216A8-85CA-4F23-91C2-EAA68DD27F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5837" y="1230403"/>
            <a:ext cx="10220325" cy="488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62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collected via SIF?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0514" y="1162216"/>
            <a:ext cx="11370972" cy="51941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SIMS</a:t>
            </a:r>
            <a:r>
              <a:rPr lang="en-US" sz="2400" dirty="0"/>
              <a:t> - Student Information Management System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SCS</a:t>
            </a:r>
            <a:r>
              <a:rPr lang="en-US" sz="2400" dirty="0"/>
              <a:t> - Student Course Schedule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EPIMS</a:t>
            </a:r>
            <a:r>
              <a:rPr lang="en-US" sz="2400" dirty="0"/>
              <a:t> - Education Personnel Information Management System 	</a:t>
            </a:r>
            <a:endParaRPr lang="en-US" sz="2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SSDR </a:t>
            </a:r>
            <a:r>
              <a:rPr lang="en-US" sz="2400" dirty="0"/>
              <a:t>- School Safety and Discipline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Other collections and activities are facilitated by SIF: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Homeless/Foster Care, Student Claiming, SASID Requests, Charter School sibling preference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23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077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Data reporting process</a:t>
            </a:r>
          </a:p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BB6456-726F-4223-8187-DA721EF1EBC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noFill/>
              </a:rPr>
              <a:t>Data reporting process</a:t>
            </a:r>
          </a:p>
        </p:txBody>
      </p:sp>
    </p:spTree>
    <p:extLst>
      <p:ext uri="{BB962C8B-B14F-4D97-AF65-F5344CB8AC3E}">
        <p14:creationId xmlns:p14="http://schemas.microsoft.com/office/powerpoint/2010/main" val="309803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windows and Report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9CB17-70F7-43A0-8DEF-3E3BCB5013C4}"/>
              </a:ext>
            </a:extLst>
          </p:cNvPr>
          <p:cNvSpPr txBox="1"/>
          <p:nvPr/>
        </p:nvSpPr>
        <p:spPr>
          <a:xfrm>
            <a:off x="234892" y="1283516"/>
            <a:ext cx="11651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three reporting windows each school year that surround the three report dates: October 1, March 1 and EOY (last day of school)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date = data as-of date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can be found in the header of your SIF Error Reports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IMS Validation Error Report header">
            <a:extLst>
              <a:ext uri="{FF2B5EF4-FFF2-40B4-BE49-F238E27FC236}">
                <a16:creationId xmlns:a16="http://schemas.microsoft.com/office/drawing/2014/main" id="{013B8987-DADD-4050-AB67-C72BCDC2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93" y="3518871"/>
            <a:ext cx="8045863" cy="635033"/>
          </a:xfrm>
          <a:prstGeom prst="rect">
            <a:avLst/>
          </a:prstGeom>
        </p:spPr>
      </p:pic>
      <p:sp>
        <p:nvSpPr>
          <p:cNvPr id="6" name="Oval 5" descr="oval">
            <a:extLst>
              <a:ext uri="{FF2B5EF4-FFF2-40B4-BE49-F238E27FC236}">
                <a16:creationId xmlns:a16="http://schemas.microsoft.com/office/drawing/2014/main" id="{AF17C447-4F47-44A7-9351-E34002D0EB63}"/>
              </a:ext>
            </a:extLst>
          </p:cNvPr>
          <p:cNvSpPr/>
          <p:nvPr/>
        </p:nvSpPr>
        <p:spPr>
          <a:xfrm>
            <a:off x="8037564" y="3767526"/>
            <a:ext cx="2695885" cy="435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D0199-8185-4C09-B800-A5966B8B7BBE}"/>
              </a:ext>
            </a:extLst>
          </p:cNvPr>
          <p:cNvSpPr txBox="1"/>
          <p:nvPr/>
        </p:nvSpPr>
        <p:spPr>
          <a:xfrm>
            <a:off x="438150" y="4600575"/>
            <a:ext cx="1150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Reporting windows open several weeks prior to report date, so districts can begin reviewing errors and correcting them earlier if able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Certification deadlines are typically a month after report date</a:t>
            </a:r>
          </a:p>
        </p:txBody>
      </p:sp>
    </p:spTree>
    <p:extLst>
      <p:ext uri="{BB962C8B-B14F-4D97-AF65-F5344CB8AC3E}">
        <p14:creationId xmlns:p14="http://schemas.microsoft.com/office/powerpoint/2010/main" val="129154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steps of the data reporting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9CB17-70F7-43A0-8DEF-3E3BCB5013C4}"/>
              </a:ext>
            </a:extLst>
          </p:cNvPr>
          <p:cNvSpPr txBox="1"/>
          <p:nvPr/>
        </p:nvSpPr>
        <p:spPr>
          <a:xfrm>
            <a:off x="234892" y="1283516"/>
            <a:ext cx="116513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steps apply to our main data collections (SIMS, SCS, EPIMS and SSDR):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Check SIF Error Reports and clear errors in source system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Freeze data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Request and review Summary Reports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Cross Validate (where applicable*)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Certify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*Cross Validation is applicable to SIMS/SCS/EPIMS in October and EOY</a:t>
            </a:r>
          </a:p>
        </p:txBody>
      </p:sp>
    </p:spTree>
    <p:extLst>
      <p:ext uri="{BB962C8B-B14F-4D97-AF65-F5344CB8AC3E}">
        <p14:creationId xmlns:p14="http://schemas.microsoft.com/office/powerpoint/2010/main" val="201674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SIF Error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check your errors, go to “SIF Reports” on your application list. Then click on the folder for the collection you’re working on, then “district reports”.  Report 2 is the main error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6" name="Picture 5" descr="SIF SIMS validation error report 02 path">
            <a:extLst>
              <a:ext uri="{FF2B5EF4-FFF2-40B4-BE49-F238E27FC236}">
                <a16:creationId xmlns:a16="http://schemas.microsoft.com/office/drawing/2014/main" id="{36A8D1DA-E964-435E-9F68-1D70E076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79" y="2654255"/>
            <a:ext cx="5759746" cy="1759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63BF1-0CBE-4B25-8965-D2A323A1443C}"/>
              </a:ext>
            </a:extLst>
          </p:cNvPr>
          <p:cNvSpPr txBox="1"/>
          <p:nvPr/>
        </p:nvSpPr>
        <p:spPr>
          <a:xfrm>
            <a:off x="747779" y="4695825"/>
            <a:ext cx="11190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This report shows your current errors. SIF validations are running against your data 7 days per week from 6am to 7pm.  The validation date at the top indicates the last time validations ran against your data. Your district is included in a validation sweep whenever new or updated data is received on our end.</a:t>
            </a:r>
          </a:p>
        </p:txBody>
      </p:sp>
      <p:pic>
        <p:nvPicPr>
          <p:cNvPr id="8" name="Picture 7" descr="report header">
            <a:extLst>
              <a:ext uri="{FF2B5EF4-FFF2-40B4-BE49-F238E27FC236}">
                <a16:creationId xmlns:a16="http://schemas.microsoft.com/office/drawing/2014/main" id="{4D5D6756-AB81-42AF-A630-1C995BD9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87" y="3216258"/>
            <a:ext cx="8045863" cy="635033"/>
          </a:xfrm>
          <a:prstGeom prst="rect">
            <a:avLst/>
          </a:prstGeom>
        </p:spPr>
      </p:pic>
      <p:sp>
        <p:nvSpPr>
          <p:cNvPr id="9" name="Oval 8" descr="data validated as of">
            <a:extLst>
              <a:ext uri="{FF2B5EF4-FFF2-40B4-BE49-F238E27FC236}">
                <a16:creationId xmlns:a16="http://schemas.microsoft.com/office/drawing/2014/main" id="{61588F75-2AD8-464B-8EA5-9A18DB76269C}"/>
              </a:ext>
            </a:extLst>
          </p:cNvPr>
          <p:cNvSpPr/>
          <p:nvPr/>
        </p:nvSpPr>
        <p:spPr>
          <a:xfrm>
            <a:off x="9422866" y="3537772"/>
            <a:ext cx="2695885" cy="435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your data is error free, next step is to freeze</a:t>
            </a:r>
          </a:p>
          <a:p>
            <a:r>
              <a:rPr lang="en-US" dirty="0"/>
              <a:t>To “freeze” the data is to take a snapshot and stop the flow of SIF data from introducing changes to your data submission</a:t>
            </a:r>
          </a:p>
          <a:p>
            <a:r>
              <a:rPr lang="en-US" dirty="0"/>
              <a:t>Freeze is a button in the data applications (SIMS Data Transmission, SCS, EPIMS or SSDR)</a:t>
            </a:r>
          </a:p>
          <a:p>
            <a:r>
              <a:rPr lang="en-US" dirty="0"/>
              <a:t>The freeze button is enabled after report date, not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908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and Review Summary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After data is frozen, the next step is to request summary reports.  Each collection has a series of reports that summarize the data in different ways for your review. </a:t>
            </a:r>
          </a:p>
          <a:p>
            <a:r>
              <a:rPr lang="en-US" sz="2400" dirty="0"/>
              <a:t>If possible, have administrator and/or department heads review the summary reports for accuracy prior to certifying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6" name="Picture 5" descr="SIMS Summary Reports">
            <a:extLst>
              <a:ext uri="{FF2B5EF4-FFF2-40B4-BE49-F238E27FC236}">
                <a16:creationId xmlns:a16="http://schemas.microsoft.com/office/drawing/2014/main" id="{637D83EA-B351-4709-B54D-C900B4B2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07" y="2981302"/>
            <a:ext cx="9436585" cy="895396"/>
          </a:xfrm>
          <a:prstGeom prst="rect">
            <a:avLst/>
          </a:prstGeom>
        </p:spPr>
      </p:pic>
      <p:pic>
        <p:nvPicPr>
          <p:cNvPr id="8" name="Picture 7" descr="9B ">
            <a:extLst>
              <a:ext uri="{FF2B5EF4-FFF2-40B4-BE49-F238E27FC236}">
                <a16:creationId xmlns:a16="http://schemas.microsoft.com/office/drawing/2014/main" id="{D249D4E4-4899-49B1-919F-01EB4E05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79" y="4672002"/>
            <a:ext cx="5645440" cy="406421"/>
          </a:xfrm>
          <a:prstGeom prst="rect">
            <a:avLst/>
          </a:prstGeom>
        </p:spPr>
      </p:pic>
      <p:pic>
        <p:nvPicPr>
          <p:cNvPr id="10" name="Picture 9" descr="7">
            <a:extLst>
              <a:ext uri="{FF2B5EF4-FFF2-40B4-BE49-F238E27FC236}">
                <a16:creationId xmlns:a16="http://schemas.microsoft.com/office/drawing/2014/main" id="{6F00D888-43FC-4637-B14B-2A064CA39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279" y="3952899"/>
            <a:ext cx="5645440" cy="6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Cross Validate is applicable to SIMS, SCS and EPIMS in the October and EOY reporting windows.</a:t>
            </a:r>
          </a:p>
          <a:p>
            <a:r>
              <a:rPr lang="en-US" sz="2400" dirty="0"/>
              <a:t>This is the process where SIMS and EPIMS are both validated against SCS. Each enrolled student should have a course schedule, and vice versa. Each course section should have a teacher, and vice versa. A cross validation error report will show the errors here.</a:t>
            </a:r>
          </a:p>
          <a:p>
            <a:r>
              <a:rPr lang="en-US" sz="2400" dirty="0"/>
              <a:t>If just a few CV errors, they could be fixed via single edits</a:t>
            </a:r>
          </a:p>
          <a:p>
            <a:r>
              <a:rPr lang="en-US" sz="2400" dirty="0"/>
              <a:t>If many errors, unfreezing could be </a:t>
            </a:r>
            <a:r>
              <a:rPr lang="en-US" sz="2400"/>
              <a:t>best course of action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07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step in each data collection is certification. This is the district signing off on and finalizing the data submission to DESE.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6" name="Picture 5" descr="Certification statement template">
            <a:extLst>
              <a:ext uri="{FF2B5EF4-FFF2-40B4-BE49-F238E27FC236}">
                <a16:creationId xmlns:a16="http://schemas.microsoft.com/office/drawing/2014/main" id="{5EBA0F29-012F-4A37-82F6-6C148F29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6" y="2695575"/>
            <a:ext cx="8097743" cy="1717703"/>
          </a:xfrm>
          <a:prstGeom prst="rect">
            <a:avLst/>
          </a:prstGeom>
        </p:spPr>
      </p:pic>
      <p:pic>
        <p:nvPicPr>
          <p:cNvPr id="8" name="Picture 7" descr="certify button">
            <a:extLst>
              <a:ext uri="{FF2B5EF4-FFF2-40B4-BE49-F238E27FC236}">
                <a16:creationId xmlns:a16="http://schemas.microsoft.com/office/drawing/2014/main" id="{DDD7AFBD-B6D3-4B52-B830-59A33A06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666" y="4413278"/>
            <a:ext cx="8097743" cy="4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 descr="General Reminders"/>
          <p:cNvGrpSpPr/>
          <p:nvPr/>
        </p:nvGrpSpPr>
        <p:grpSpPr>
          <a:xfrm>
            <a:off x="3061064" y="63376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General Reminders</a:t>
              </a:r>
            </a:p>
          </p:txBody>
        </p:sp>
      </p:grpSp>
      <p:grpSp>
        <p:nvGrpSpPr>
          <p:cNvPr id="21" name="Group 20" descr="SIF"/>
          <p:cNvGrpSpPr/>
          <p:nvPr/>
        </p:nvGrpSpPr>
        <p:grpSpPr>
          <a:xfrm>
            <a:off x="3061063" y="189213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SIF</a:t>
              </a:r>
              <a:endParaRPr lang="zh-CN" altLang="en-US" sz="3600" dirty="0" err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 descr="Data Reporting Process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Data Reporting Process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 descr="Tips and Support"/>
          <p:cNvGrpSpPr/>
          <p:nvPr/>
        </p:nvGrpSpPr>
        <p:grpSpPr>
          <a:xfrm>
            <a:off x="3061061" y="4335544"/>
            <a:ext cx="8839202" cy="809459"/>
            <a:chOff x="3061061" y="4335544"/>
            <a:chExt cx="8839202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Tips and Support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47680AE-994D-4948-A338-04911FBE32B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u="none" dirty="0">
                <a:noFill/>
              </a:rPr>
              <a:t>Table</a:t>
            </a:r>
            <a:r>
              <a:rPr lang="en-US" u="none" baseline="0" dirty="0">
                <a:noFill/>
              </a:rPr>
              <a:t> of Contents</a:t>
            </a:r>
            <a:endParaRPr lang="en-US" u="none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077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Tips and Support</a:t>
            </a:r>
          </a:p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5BE7D-8FE7-4044-86BC-4954567F792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noFill/>
              </a:rPr>
              <a:t>Tips and</a:t>
            </a:r>
            <a:r>
              <a:rPr lang="en-US" baseline="0" dirty="0">
                <a:noFill/>
              </a:rPr>
              <a:t> Support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05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B693-172A-490F-A2F9-C672A38C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D672-2010-40AC-8392-E067301B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en-US" sz="2400" b="1" u="sng" dirty="0">
                <a:latin typeface="Roboto Slab"/>
                <a:ea typeface="Roboto Slab"/>
                <a:cs typeface="Roboto Slab"/>
                <a:sym typeface="Roboto Slab"/>
              </a:rPr>
              <a:t>SIF Transmission reports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 in the security portal are a great tool to check on the status of your data transmission. They show you the raw data that has been received on the state end. Each collection folder has a “Transmission Reports” subfolder.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The SIF Object Count report shows at a glance the counts of each object received and the latest update date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43B3-B20E-4290-B860-A814C759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7" name="Picture 6" descr="Transmission Report menu">
            <a:extLst>
              <a:ext uri="{FF2B5EF4-FFF2-40B4-BE49-F238E27FC236}">
                <a16:creationId xmlns:a16="http://schemas.microsoft.com/office/drawing/2014/main" id="{C0934F09-4BEE-4D77-8BAD-9BF0A6C2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0" y="3755276"/>
            <a:ext cx="4830764" cy="24733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Picture 7" descr="SIF Object Count report">
            <a:extLst>
              <a:ext uri="{FF2B5EF4-FFF2-40B4-BE49-F238E27FC236}">
                <a16:creationId xmlns:a16="http://schemas.microsoft.com/office/drawing/2014/main" id="{27C39721-EB02-47E1-9657-EAC29E33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35" y="3913324"/>
            <a:ext cx="5749759" cy="2305006"/>
          </a:xfrm>
          <a:prstGeom prst="rect">
            <a:avLst/>
          </a:prstGeom>
        </p:spPr>
      </p:pic>
      <p:sp>
        <p:nvSpPr>
          <p:cNvPr id="11" name="Oval 10" descr="click path to Transmission Report&#10;Home&gt;SIF&gt;Transmission Reports">
            <a:extLst>
              <a:ext uri="{FF2B5EF4-FFF2-40B4-BE49-F238E27FC236}">
                <a16:creationId xmlns:a16="http://schemas.microsoft.com/office/drawing/2014/main" id="{EAF5CEB1-1C7A-4D64-A23B-D3ECA7CB60F7}"/>
              </a:ext>
            </a:extLst>
          </p:cNvPr>
          <p:cNvSpPr/>
          <p:nvPr/>
        </p:nvSpPr>
        <p:spPr>
          <a:xfrm>
            <a:off x="2495551" y="3755276"/>
            <a:ext cx="3023463" cy="53097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1E-F2CE-4838-965E-F7249FB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call for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7095-5EFD-415F-9E28-355AD852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Identify the issue you need help with:  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Is data not transmitting when it should?  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AutoNum type="arabicPeriod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Check to make sure your SIF agent is on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AutoNum type="arabicPeriod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Check SIF Object Count report to make sure data has been received recently</a:t>
            </a: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If not, start with your SIS vendor. If so, start with DESE support specialist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●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Need help understanding why something is producing an error, or how to correct a particular data error? Or need assistance with a security portal application or function?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AutoNum type="arabicPeriod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Start with your DESE support specialist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AutoNum type="arabicPeriod"/>
            </a:pP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If they are not available, submit a ticket to data collection support: 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EOE Request Form - EOE Internal Portal (service-now.com)</a:t>
            </a:r>
            <a:endParaRPr lang="en-US"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456C-A50A-4E07-BFB8-6FD18AC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18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B693-172A-490F-A2F9-C672A38C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D672-2010-40AC-8392-E067301B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Exceptions are an override of a particular validation in cases where there is a legitimate reason the data would not comply with the validation logic.</a:t>
            </a:r>
          </a:p>
          <a:p>
            <a:r>
              <a:rPr lang="en-US" sz="2600" dirty="0"/>
              <a:t>To request an exception, reach out to your support specialist with the validation ID and the reason you need an exception.</a:t>
            </a:r>
          </a:p>
          <a:p>
            <a:r>
              <a:rPr lang="en-US" sz="2600" dirty="0"/>
              <a:t>Exceptions are primarily for scenarios where the data represents reality and is accurate, but it falls outside of our business rules.</a:t>
            </a:r>
          </a:p>
          <a:p>
            <a:r>
              <a:rPr lang="en-US" sz="2600" dirty="0"/>
              <a:t>Exceptions must be run toward the end of your error clean up. If applied too early in the process, the waiving of a particular validation could allow bad data to come through without error.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43B3-B20E-4290-B860-A814C759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70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B693-172A-490F-A2F9-C672A38C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D672-2010-40AC-8392-E067301B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1703297"/>
          </a:xfrm>
        </p:spPr>
        <p:txBody>
          <a:bodyPr/>
          <a:lstStyle/>
          <a:p>
            <a:r>
              <a:rPr lang="en-US" sz="2400" dirty="0"/>
              <a:t>“Single edit” is a feature that is available in the SIMS, SCS, and EPIMS applications. This feature allows you to look up individual records and make manual updates to a record directly in the application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43B3-B20E-4290-B860-A814C759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6" name="Picture 5" descr="Freeze Data Step 2 screen">
            <a:extLst>
              <a:ext uri="{FF2B5EF4-FFF2-40B4-BE49-F238E27FC236}">
                <a16:creationId xmlns:a16="http://schemas.microsoft.com/office/drawing/2014/main" id="{06A7FA0F-EC07-42C4-8214-703A98EE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91" y="3190875"/>
            <a:ext cx="6126009" cy="2757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17E21-E7C6-436E-B405-0F7D4339625B}"/>
              </a:ext>
            </a:extLst>
          </p:cNvPr>
          <p:cNvSpPr txBox="1"/>
          <p:nvPr/>
        </p:nvSpPr>
        <p:spPr>
          <a:xfrm>
            <a:off x="447675" y="3190875"/>
            <a:ext cx="5400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Data has to be in frozen status to 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This feature is useful to correct a few last errors, or to make small updates to the data before certifying if needed.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51DFC-3049-4423-98B0-2D28F657F4EB}"/>
              </a:ext>
            </a:extLst>
          </p:cNvPr>
          <p:cNvSpPr txBox="1"/>
          <p:nvPr/>
        </p:nvSpPr>
        <p:spPr>
          <a:xfrm>
            <a:off x="5734050" y="5920859"/>
            <a:ext cx="56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Single edit link from EPIMS application Step 2 screen</a:t>
            </a:r>
          </a:p>
        </p:txBody>
      </p:sp>
    </p:spTree>
    <p:extLst>
      <p:ext uri="{BB962C8B-B14F-4D97-AF65-F5344CB8AC3E}">
        <p14:creationId xmlns:p14="http://schemas.microsoft.com/office/powerpoint/2010/main" val="331360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7E12-4D4A-4C08-AD55-C4689EE0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Support Specialists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1A6A-6697-4000-B3C5-A05880C0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Data Collections Support Specialists by District - Information Services (mass.edu)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ABD3-88B7-46CB-8E55-2DB6895D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6" name="Picture 5" descr="Data Collection Support Specialists by district">
            <a:extLst>
              <a:ext uri="{FF2B5EF4-FFF2-40B4-BE49-F238E27FC236}">
                <a16:creationId xmlns:a16="http://schemas.microsoft.com/office/drawing/2014/main" id="{CCB4BB78-9298-4AD8-94A1-2D39DE97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0" y="1723092"/>
            <a:ext cx="11508735" cy="4340685"/>
          </a:xfrm>
          <a:prstGeom prst="rect">
            <a:avLst/>
          </a:prstGeom>
        </p:spPr>
      </p:pic>
      <p:pic>
        <p:nvPicPr>
          <p:cNvPr id="8" name="Picture 7" descr="Data Collection Support Specialists by District">
            <a:extLst>
              <a:ext uri="{FF2B5EF4-FFF2-40B4-BE49-F238E27FC236}">
                <a16:creationId xmlns:a16="http://schemas.microsoft.com/office/drawing/2014/main" id="{EAD8AC8C-2F6D-485D-84F2-F1FC84D1E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44" y="5934010"/>
            <a:ext cx="11438171" cy="6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1604953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en-US" altLang="zh-CN" sz="6000" dirty="0">
              <a:solidFill>
                <a:schemeClr val="bg1"/>
              </a:solidFill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Please reach out to DESE Data Collection with questions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2673235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3045205" y="3981707"/>
            <a:ext cx="235670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781.338.6797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Melissa.r.marino@mass.gov</a:t>
            </a:r>
            <a:endParaRPr lang="zh-CN" altLang="en-US" sz="2000" dirty="0">
              <a:solidFill>
                <a:schemeClr val="bg1"/>
              </a:solidFill>
              <a:latin typeface="Segoe SemiBold"/>
              <a:cs typeface="Segoe SemiBold" panose="020B0703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A0578-577F-40A0-9DAF-C67F4B60EAF4}"/>
              </a:ext>
            </a:extLst>
          </p:cNvPr>
          <p:cNvSpPr txBox="1"/>
          <p:nvPr/>
        </p:nvSpPr>
        <p:spPr>
          <a:xfrm>
            <a:off x="3009310" y="4471332"/>
            <a:ext cx="83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  Data Collections Support Specialists by District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72F01-2286-40AF-BAE4-9EFE5D08F41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noFill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077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General Reminders</a:t>
            </a:r>
          </a:p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48239E-B25E-42CE-B7F4-CEC4B8FE4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noFill/>
              </a:rPr>
              <a:t>General Reminders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95039" y="1148516"/>
            <a:ext cx="11370972" cy="526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October, remember to refer to the updated data handbooks and error lists to help with your data submissions. </a:t>
            </a: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must have ‘SIMS Contact’, ‘EPIMS Contact’, and/or ‘SSDR Contact’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associated with username in Directory Administration to be included in data collection related communication from DESE on these topics.</a:t>
            </a: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a Directory Administrator: remember to do a clean up of DA for your district to reflect any necessary changes for the new school year. </a:t>
            </a:r>
          </a:p>
          <a:p>
            <a:pPr>
              <a:spcBef>
                <a:spcPts val="1000"/>
              </a:spcBef>
              <a:buClr>
                <a:srgbClr val="E38526"/>
              </a:buClr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tabLst/>
              <a:defRPr/>
            </a:pPr>
            <a:endParaRPr lang="en-US" sz="28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0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9786-A795-4EC1-AF68-FD10CFE3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pic>
        <p:nvPicPr>
          <p:cNvPr id="6" name="Content Placeholder 5" descr="Data Collection main webpage">
            <a:extLst>
              <a:ext uri="{FF2B5EF4-FFF2-40B4-BE49-F238E27FC236}">
                <a16:creationId xmlns:a16="http://schemas.microsoft.com/office/drawing/2014/main" id="{5D92FFA6-9D91-4B5A-A9A2-FF94545D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042" y="1759456"/>
            <a:ext cx="9509293" cy="45206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B3EB1-AAD4-4530-B68E-39EC363E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B6C2-DBF4-4EC9-83B5-113C2E4FFB47}"/>
              </a:ext>
            </a:extLst>
          </p:cNvPr>
          <p:cNvSpPr txBox="1"/>
          <p:nvPr/>
        </p:nvSpPr>
        <p:spPr>
          <a:xfrm>
            <a:off x="358219" y="1197204"/>
            <a:ext cx="116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about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collections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posted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 site: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Data Collection - Information Services (mass.edu)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9786-A795-4EC1-AF68-FD10CFE3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B3EB1-AAD4-4530-B68E-39EC363E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B6C2-DBF4-4EC9-83B5-113C2E4FFB47}"/>
              </a:ext>
            </a:extLst>
          </p:cNvPr>
          <p:cNvSpPr txBox="1"/>
          <p:nvPr/>
        </p:nvSpPr>
        <p:spPr>
          <a:xfrm>
            <a:off x="358219" y="1197204"/>
            <a:ext cx="1165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Reporting Schedule and Documentation - Data Collection/Information Services (mass.edu)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Reporting Schedule and Documentation page">
            <a:extLst>
              <a:ext uri="{FF2B5EF4-FFF2-40B4-BE49-F238E27FC236}">
                <a16:creationId xmlns:a16="http://schemas.microsoft.com/office/drawing/2014/main" id="{68CBB8D5-2CF5-4033-B21E-B83AD10E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4" y="1749177"/>
            <a:ext cx="11684601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077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SIF</a:t>
            </a:r>
          </a:p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086CC2-EEF5-4EFB-A16B-8672D6DABA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noFill/>
              </a:rPr>
              <a:t>SIF</a:t>
            </a:r>
          </a:p>
        </p:txBody>
      </p:sp>
    </p:spTree>
    <p:extLst>
      <p:ext uri="{BB962C8B-B14F-4D97-AF65-F5344CB8AC3E}">
        <p14:creationId xmlns:p14="http://schemas.microsoft.com/office/powerpoint/2010/main" val="28637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State Reporting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Google Shape;114;p16">
            <a:extLst>
              <a:ext uri="{FF2B5EF4-FFF2-40B4-BE49-F238E27FC236}">
                <a16:creationId xmlns:a16="http://schemas.microsoft.com/office/drawing/2014/main" id="{5A837C5A-EC3C-416B-A043-994A2EE55970}"/>
              </a:ext>
            </a:extLst>
          </p:cNvPr>
          <p:cNvSpPr/>
          <p:nvPr/>
        </p:nvSpPr>
        <p:spPr>
          <a:xfrm>
            <a:off x="409575" y="2566855"/>
            <a:ext cx="1262600" cy="1724290"/>
          </a:xfrm>
          <a:prstGeom prst="flowChartAlternateProcess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October 1 enrollment reports submitted  on paper</a:t>
            </a:r>
            <a:endParaRPr sz="1400" dirty="0"/>
          </a:p>
        </p:txBody>
      </p:sp>
      <p:sp>
        <p:nvSpPr>
          <p:cNvPr id="6" name="Google Shape;127;p16">
            <a:extLst>
              <a:ext uri="{FF2B5EF4-FFF2-40B4-BE49-F238E27FC236}">
                <a16:creationId xmlns:a16="http://schemas.microsoft.com/office/drawing/2014/main" id="{D63B6D8D-011C-40F4-9AD7-4C684A241452}"/>
              </a:ext>
            </a:extLst>
          </p:cNvPr>
          <p:cNvSpPr txBox="1"/>
          <p:nvPr/>
        </p:nvSpPr>
        <p:spPr>
          <a:xfrm>
            <a:off x="2009775" y="1419225"/>
            <a:ext cx="1967075" cy="947075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SIMS collection established &amp; file uploads introduced</a:t>
            </a:r>
            <a:endParaRPr sz="3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7;p16">
            <a:extLst>
              <a:ext uri="{FF2B5EF4-FFF2-40B4-BE49-F238E27FC236}">
                <a16:creationId xmlns:a16="http://schemas.microsoft.com/office/drawing/2014/main" id="{775A4F74-EB39-4D56-8C59-C4144A2A606B}"/>
              </a:ext>
            </a:extLst>
          </p:cNvPr>
          <p:cNvSpPr txBox="1"/>
          <p:nvPr/>
        </p:nvSpPr>
        <p:spPr>
          <a:xfrm>
            <a:off x="4533901" y="1419225"/>
            <a:ext cx="2314574" cy="947075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SCS collection established</a:t>
            </a:r>
            <a:endParaRPr sz="3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7;p16">
            <a:extLst>
              <a:ext uri="{FF2B5EF4-FFF2-40B4-BE49-F238E27FC236}">
                <a16:creationId xmlns:a16="http://schemas.microsoft.com/office/drawing/2014/main" id="{194F788C-2498-46EB-BEA1-5FE3532385D0}"/>
              </a:ext>
            </a:extLst>
          </p:cNvPr>
          <p:cNvSpPr txBox="1"/>
          <p:nvPr/>
        </p:nvSpPr>
        <p:spPr>
          <a:xfrm>
            <a:off x="7684200" y="1419225"/>
            <a:ext cx="2145600" cy="977093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SSDR collection established</a:t>
            </a:r>
            <a:endParaRPr sz="3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7;p16">
            <a:extLst>
              <a:ext uri="{FF2B5EF4-FFF2-40B4-BE49-F238E27FC236}">
                <a16:creationId xmlns:a16="http://schemas.microsoft.com/office/drawing/2014/main" id="{054DC895-2391-4095-B36E-2B27F0BB682B}"/>
              </a:ext>
            </a:extLst>
          </p:cNvPr>
          <p:cNvSpPr txBox="1"/>
          <p:nvPr/>
        </p:nvSpPr>
        <p:spPr>
          <a:xfrm>
            <a:off x="2983787" y="3988144"/>
            <a:ext cx="1967075" cy="947075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EPIMS collection established</a:t>
            </a:r>
            <a:endParaRPr sz="3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7;p16">
            <a:extLst>
              <a:ext uri="{FF2B5EF4-FFF2-40B4-BE49-F238E27FC236}">
                <a16:creationId xmlns:a16="http://schemas.microsoft.com/office/drawing/2014/main" id="{257CB3D4-624F-477D-8D0C-88684443178D}"/>
              </a:ext>
            </a:extLst>
          </p:cNvPr>
          <p:cNvSpPr txBox="1"/>
          <p:nvPr/>
        </p:nvSpPr>
        <p:spPr>
          <a:xfrm>
            <a:off x="6246529" y="3902796"/>
            <a:ext cx="1967075" cy="947075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SIF first piloted with small group of districts</a:t>
            </a:r>
            <a:endParaRPr sz="3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7;p16">
            <a:extLst>
              <a:ext uri="{FF2B5EF4-FFF2-40B4-BE49-F238E27FC236}">
                <a16:creationId xmlns:a16="http://schemas.microsoft.com/office/drawing/2014/main" id="{0CE6F810-EB15-469F-A97F-C5EE83CC06F2}"/>
              </a:ext>
            </a:extLst>
          </p:cNvPr>
          <p:cNvSpPr txBox="1"/>
          <p:nvPr/>
        </p:nvSpPr>
        <p:spPr>
          <a:xfrm>
            <a:off x="8998662" y="3988145"/>
            <a:ext cx="1967075" cy="947075"/>
          </a:xfrm>
          <a:prstGeom prst="rect">
            <a:avLst/>
          </a:prstGeom>
          <a:solidFill>
            <a:srgbClr val="701C7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SIF established as primary data collection method</a:t>
            </a:r>
            <a:endParaRPr sz="3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89;p16" descr="Evolution of State Reporting Timeline, from 2000 to 2013 when DESE grew the collections from just SIMS file upload to multiple data collections via SIF">
            <a:extLst>
              <a:ext uri="{FF2B5EF4-FFF2-40B4-BE49-F238E27FC236}">
                <a16:creationId xmlns:a16="http://schemas.microsoft.com/office/drawing/2014/main" id="{9A221414-4151-4E2B-82D6-501794BA2582}"/>
              </a:ext>
            </a:extLst>
          </p:cNvPr>
          <p:cNvSpPr/>
          <p:nvPr/>
        </p:nvSpPr>
        <p:spPr>
          <a:xfrm rot="19465276">
            <a:off x="4219844" y="2943011"/>
            <a:ext cx="1751195" cy="10173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9;p16" descr="2000">
            <a:extLst>
              <a:ext uri="{FF2B5EF4-FFF2-40B4-BE49-F238E27FC236}">
                <a16:creationId xmlns:a16="http://schemas.microsoft.com/office/drawing/2014/main" id="{B924AEE3-EEA8-450A-B1DA-9ABBC284B641}"/>
              </a:ext>
            </a:extLst>
          </p:cNvPr>
          <p:cNvSpPr/>
          <p:nvPr/>
        </p:nvSpPr>
        <p:spPr>
          <a:xfrm rot="20040192">
            <a:off x="1703212" y="2996308"/>
            <a:ext cx="1599925" cy="10363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9;p16" descr="2010">
            <a:extLst>
              <a:ext uri="{FF2B5EF4-FFF2-40B4-BE49-F238E27FC236}">
                <a16:creationId xmlns:a16="http://schemas.microsoft.com/office/drawing/2014/main" id="{11EF03CF-A477-4821-8AC5-CB482E184808}"/>
              </a:ext>
            </a:extLst>
          </p:cNvPr>
          <p:cNvSpPr/>
          <p:nvPr/>
        </p:nvSpPr>
        <p:spPr>
          <a:xfrm rot="19967830" flipV="1">
            <a:off x="7331875" y="3049766"/>
            <a:ext cx="1763456" cy="89224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9;p16" descr="2013">
            <a:extLst>
              <a:ext uri="{FF2B5EF4-FFF2-40B4-BE49-F238E27FC236}">
                <a16:creationId xmlns:a16="http://schemas.microsoft.com/office/drawing/2014/main" id="{7DEE3821-F766-439B-8B2F-A2F2A7695270}"/>
              </a:ext>
            </a:extLst>
          </p:cNvPr>
          <p:cNvSpPr/>
          <p:nvPr/>
        </p:nvSpPr>
        <p:spPr>
          <a:xfrm rot="1857672">
            <a:off x="8818041" y="3097325"/>
            <a:ext cx="1754784" cy="6972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9;p16" descr="2010">
            <a:extLst>
              <a:ext uri="{FF2B5EF4-FFF2-40B4-BE49-F238E27FC236}">
                <a16:creationId xmlns:a16="http://schemas.microsoft.com/office/drawing/2014/main" id="{B42FA596-CE6C-420C-9D51-696291305086}"/>
              </a:ext>
            </a:extLst>
          </p:cNvPr>
          <p:cNvSpPr/>
          <p:nvPr/>
        </p:nvSpPr>
        <p:spPr>
          <a:xfrm rot="1821797">
            <a:off x="5593366" y="2943002"/>
            <a:ext cx="2019545" cy="9798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9;p16" descr="2006">
            <a:extLst>
              <a:ext uri="{FF2B5EF4-FFF2-40B4-BE49-F238E27FC236}">
                <a16:creationId xmlns:a16="http://schemas.microsoft.com/office/drawing/2014/main" id="{88A0315C-49CF-48D6-B0AE-C881E8A0B0A9}"/>
              </a:ext>
            </a:extLst>
          </p:cNvPr>
          <p:cNvSpPr/>
          <p:nvPr/>
        </p:nvSpPr>
        <p:spPr>
          <a:xfrm rot="1917189" flipV="1">
            <a:off x="3063224" y="3042989"/>
            <a:ext cx="1513088" cy="10962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DC4E7-7BA9-42E0-81D4-694C0102E132}"/>
              </a:ext>
            </a:extLst>
          </p:cNvPr>
          <p:cNvSpPr txBox="1"/>
          <p:nvPr/>
        </p:nvSpPr>
        <p:spPr>
          <a:xfrm>
            <a:off x="2706083" y="2363222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DC87A-77FA-47B4-8B8F-E232219667D8}"/>
              </a:ext>
            </a:extLst>
          </p:cNvPr>
          <p:cNvSpPr txBox="1"/>
          <p:nvPr/>
        </p:nvSpPr>
        <p:spPr>
          <a:xfrm>
            <a:off x="3861930" y="3533464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50F1A6-FF6D-4037-B01B-0F8B2CDF8FAF}"/>
              </a:ext>
            </a:extLst>
          </p:cNvPr>
          <p:cNvSpPr txBox="1"/>
          <p:nvPr/>
        </p:nvSpPr>
        <p:spPr>
          <a:xfrm>
            <a:off x="5889978" y="2352314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05DB4-303A-4F10-908B-B38052B99BF9}"/>
              </a:ext>
            </a:extLst>
          </p:cNvPr>
          <p:cNvSpPr txBox="1"/>
          <p:nvPr/>
        </p:nvSpPr>
        <p:spPr>
          <a:xfrm>
            <a:off x="6917227" y="3497457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468D06-D5FB-41B8-B854-5A59F3AA8F08}"/>
              </a:ext>
            </a:extLst>
          </p:cNvPr>
          <p:cNvSpPr txBox="1"/>
          <p:nvPr/>
        </p:nvSpPr>
        <p:spPr>
          <a:xfrm>
            <a:off x="8445363" y="2352314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D67DD0-F13A-41E6-84D3-3B00AE00415D}"/>
              </a:ext>
            </a:extLst>
          </p:cNvPr>
          <p:cNvSpPr txBox="1"/>
          <p:nvPr/>
        </p:nvSpPr>
        <p:spPr>
          <a:xfrm>
            <a:off x="9919751" y="3549401"/>
            <a:ext cx="98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33852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SIF?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SIF =  School Interoperability Framework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is a universal standard for organizing and communicating education data. MA uses SIF as the standard structure for collecting state reporting data electronically via XML messaging.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structure for collecting state reporting data XML messaging.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Real time data transmission from local SIS to DESE applications</a:t>
            </a: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eorgia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Relies on and encourages data quality at the source (local SIS)</a:t>
            </a: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eorgia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Allows for integration across different applications</a:t>
            </a: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eorgia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Makes state reporting more efficient over time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A519F5767D44C9F3E844B6CF52E47" ma:contentTypeVersion="8" ma:contentTypeDescription="Create a new document." ma:contentTypeScope="" ma:versionID="fc59d674e4e5218f7e1027a251d8896b">
  <xsd:schema xmlns:xsd="http://www.w3.org/2001/XMLSchema" xmlns:xs="http://www.w3.org/2001/XMLSchema" xmlns:p="http://schemas.microsoft.com/office/2006/metadata/properties" xmlns:ns2="b3dcdf4f-c2ec-49e1-8ea4-fda0e8198ccf" xmlns:ns3="10cd576d-fe93-4dff-8245-323619ca128b" targetNamespace="http://schemas.microsoft.com/office/2006/metadata/properties" ma:root="true" ma:fieldsID="30cdfee12bd918022ef4e9487d1634b0" ns2:_="" ns3:_="">
    <xsd:import namespace="b3dcdf4f-c2ec-49e1-8ea4-fda0e8198ccf"/>
    <xsd:import namespace="10cd576d-fe93-4dff-8245-323619ca1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cdf4f-c2ec-49e1-8ea4-fda0e8198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576d-fe93-4dff-8245-323619ca12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98171-D52A-4F49-BBAB-653225D316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0cd576d-fe93-4dff-8245-323619ca128b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3dcdf4f-c2ec-49e1-8ea4-fda0e8198cc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79F0C8-1100-4E68-810F-45E6980D4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cdf4f-c2ec-49e1-8ea4-fda0e8198ccf"/>
    <ds:schemaRef ds:uri="10cd576d-fe93-4dff-8245-323619ca12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54F8B-5C11-4E68-B4D7-F2DCC3335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1327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等线</vt:lpstr>
      <vt:lpstr>Arial</vt:lpstr>
      <vt:lpstr>Calibri</vt:lpstr>
      <vt:lpstr>Courier New</vt:lpstr>
      <vt:lpstr>Georgia</vt:lpstr>
      <vt:lpstr>Roboto</vt:lpstr>
      <vt:lpstr>Roboto Slab</vt:lpstr>
      <vt:lpstr>Segoe</vt:lpstr>
      <vt:lpstr>Segoe SemiBold</vt:lpstr>
      <vt:lpstr>Segoe UI</vt:lpstr>
      <vt:lpstr>Segoe UI Semibold</vt:lpstr>
      <vt:lpstr>Wingdings</vt:lpstr>
      <vt:lpstr>ESE​​</vt:lpstr>
      <vt:lpstr> Overview of State Reporting </vt:lpstr>
      <vt:lpstr>Table of Contents</vt:lpstr>
      <vt:lpstr>General Reminders</vt:lpstr>
      <vt:lpstr>Reminders </vt:lpstr>
      <vt:lpstr>Reminders</vt:lpstr>
      <vt:lpstr>Reporting Schedule</vt:lpstr>
      <vt:lpstr>SIF</vt:lpstr>
      <vt:lpstr>Evolution of State Reporting</vt:lpstr>
      <vt:lpstr>What is SIF?</vt:lpstr>
      <vt:lpstr>Mechanics of SIF</vt:lpstr>
      <vt:lpstr>What is collected via SIF?</vt:lpstr>
      <vt:lpstr>Data reporting process</vt:lpstr>
      <vt:lpstr>Reporting windows and Report dates</vt:lpstr>
      <vt:lpstr>High level steps of the data reporting process</vt:lpstr>
      <vt:lpstr>Check SIF Error Reports</vt:lpstr>
      <vt:lpstr>Freeze Data</vt:lpstr>
      <vt:lpstr>Request and Review Summary Reports</vt:lpstr>
      <vt:lpstr>Cross Validate</vt:lpstr>
      <vt:lpstr>Certify</vt:lpstr>
      <vt:lpstr>Tips and Support</vt:lpstr>
      <vt:lpstr>Transmission Reports</vt:lpstr>
      <vt:lpstr>Who to call for support</vt:lpstr>
      <vt:lpstr>Exceptions</vt:lpstr>
      <vt:lpstr>Single Edit</vt:lpstr>
      <vt:lpstr>Data Collection Support Specialists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State Reporting</dc:title>
  <dc:creator>DESE</dc:creator>
  <cp:lastModifiedBy>Zou, Dong (EOE)</cp:lastModifiedBy>
  <cp:revision>216</cp:revision>
  <cp:lastPrinted>2017-08-07T14:46:10Z</cp:lastPrinted>
  <dcterms:created xsi:type="dcterms:W3CDTF">2017-07-27T00:00:01Z</dcterms:created>
  <dcterms:modified xsi:type="dcterms:W3CDTF">2022-10-26T18:34:01Z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26 2022</vt:lpwstr>
  </property>
</Properties>
</file>