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80" r:id="rId6"/>
    <p:sldId id="359" r:id="rId7"/>
    <p:sldId id="1137" r:id="rId8"/>
    <p:sldId id="1140" r:id="rId9"/>
    <p:sldId id="1141" r:id="rId10"/>
    <p:sldId id="1142" r:id="rId11"/>
    <p:sldId id="1108" r:id="rId12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7" name="Zalk, Jodie (DESE)" initials="ZJ(" lastIdx="21" clrIdx="7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1" name="bkelly" initials="bkelly" lastIdx="11" clrIdx="1"/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3" name="Zalk, Jodie" initials="ZJ" lastIdx="3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4" name="Pennington, Elizabeth" initials="PE" lastIdx="1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5" name="Fickes, Robert" initials="FR" lastIdx="1" clrIdx="5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6" name="Cullen, Shannon (DESE)" initials="CS(" lastIdx="12" clrIdx="6">
    <p:extLst>
      <p:ext uri="{19B8F6BF-5375-455C-9EA6-DF929625EA0E}">
        <p15:presenceInfo xmlns:p15="http://schemas.microsoft.com/office/powerpoint/2012/main" userId="S::shannon.cullen@doe.mass.edu::6b1ad6a8-5818-44b3-9274-ccefbf22d1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47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102" y="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41461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 descr="Date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3/27/2020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tes.google.com/worcesterschools.net/testingresourceswps/home/mcas-testing?authuser=0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apadopoulosO@worcesterschools.net" TargetMode="External"/><Relationship Id="rId2" Type="http://schemas.openxmlformats.org/officeDocument/2006/relationships/hyperlink" Target="mailto:burdenh@worcesterschools.ne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834" y="1958580"/>
            <a:ext cx="6677215" cy="2449393"/>
          </a:xfrm>
        </p:spPr>
        <p:txBody>
          <a:bodyPr/>
          <a:lstStyle/>
          <a:p>
            <a:r>
              <a:rPr lang="en-US" altLang="zh-CN" sz="4400"/>
              <a:t>A District’s Perspective: South High Community School in Worcester </a:t>
            </a:r>
            <a:endParaRPr lang="en-US" altLang="zh-CN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566" y="4565016"/>
            <a:ext cx="6657858" cy="825999"/>
          </a:xfrm>
        </p:spPr>
        <p:txBody>
          <a:bodyPr/>
          <a:lstStyle/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January 2020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" descr="Image result for worcester public schools">
            <a:extLst>
              <a:ext uri="{FF2B5EF4-FFF2-40B4-BE49-F238E27FC236}">
                <a16:creationId xmlns:a16="http://schemas.microsoft.com/office/drawing/2014/main" id="{8E21C33B-DD93-4BA1-A724-24E93290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470" y="5033912"/>
            <a:ext cx="1483495" cy="14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1"/>
          </p:nvPr>
        </p:nvSpPr>
        <p:spPr>
          <a:xfrm>
            <a:off x="286439" y="1230403"/>
            <a:ext cx="11905561" cy="5049746"/>
          </a:xfrm>
        </p:spPr>
        <p:txBody>
          <a:bodyPr/>
          <a:lstStyle/>
          <a:p>
            <a:r>
              <a:rPr lang="en-US" dirty="0"/>
              <a:t>South High Community School in Worcester </a:t>
            </a:r>
          </a:p>
          <a:p>
            <a:pPr lvl="1"/>
            <a:r>
              <a:rPr lang="en-US" dirty="0"/>
              <a:t>Heather Burden, MCAS Specialist</a:t>
            </a:r>
          </a:p>
          <a:p>
            <a:pPr lvl="1"/>
            <a:r>
              <a:rPr lang="en-US" dirty="0"/>
              <a:t>Olga Papadopoulos, Assistant Principal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185-97CB-44E3-AB43-049A70E20DA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Image result for worcester public schools">
            <a:extLst>
              <a:ext uri="{FF2B5EF4-FFF2-40B4-BE49-F238E27FC236}">
                <a16:creationId xmlns:a16="http://schemas.microsoft.com/office/drawing/2014/main" id="{D33E0188-C116-44E3-9C80-494FF51A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40" y="98740"/>
            <a:ext cx="1222218" cy="12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A669-AF6A-4B96-9735-E0CC377B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A1B0-36C5-47DE-8D6D-49E05709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Administer the Infrastructure Trial following MCAS protocols.</a:t>
            </a:r>
          </a:p>
          <a:p>
            <a:r>
              <a:rPr lang="en-US" sz="2800" dirty="0"/>
              <a:t>Train test administrators (details on upcoming slide).</a:t>
            </a:r>
          </a:p>
          <a:p>
            <a:r>
              <a:rPr lang="en-US" sz="2800" dirty="0"/>
              <a:t>Meet with students to explain </a:t>
            </a:r>
          </a:p>
          <a:p>
            <a:pPr lvl="1"/>
            <a:r>
              <a:rPr lang="en-US" sz="2400" dirty="0"/>
              <a:t>the Infrastructure Trial and the importance of this practice test</a:t>
            </a:r>
          </a:p>
          <a:p>
            <a:pPr lvl="1"/>
            <a:r>
              <a:rPr lang="en-US" sz="2400" dirty="0"/>
              <a:t>test security protocols (assigned rooms, no phones or electronics, restroom procedures)</a:t>
            </a:r>
          </a:p>
          <a:p>
            <a:r>
              <a:rPr lang="en-US" sz="2800" dirty="0"/>
              <a:t>Ensure our Wi-Fi can handle 350 students testing at South, combined with other schools in district.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B989-92C6-4304-AEF2-AC8F6CA6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5" name="Picture 2" descr="Image result for worcester public schools">
            <a:extLst>
              <a:ext uri="{FF2B5EF4-FFF2-40B4-BE49-F238E27FC236}">
                <a16:creationId xmlns:a16="http://schemas.microsoft.com/office/drawing/2014/main" id="{75ECFC34-0B00-417D-A0D1-2AE74985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40" y="98740"/>
            <a:ext cx="1222218" cy="12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A669-AF6A-4B96-9735-E0CC377B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Network Administrator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A1B0-36C5-47DE-8D6D-49E05709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Zach Razzaq, our Network Administrator, meets with the IT department partners and testing accountability office.</a:t>
            </a:r>
          </a:p>
          <a:p>
            <a:pPr lvl="1"/>
            <a:r>
              <a:rPr lang="en-US" sz="2400" dirty="0"/>
              <a:t>Created testing resource website for WPS teachers: </a:t>
            </a:r>
            <a:r>
              <a:rPr lang="en-US" sz="2400" dirty="0">
                <a:hlinkClick r:id="rId2"/>
              </a:rPr>
              <a:t>https://sites.google.com/worcesterschools.net/testingresourceswps/home/mcas-testing?authuser=0</a:t>
            </a:r>
            <a:endParaRPr lang="en-US" sz="2400" dirty="0"/>
          </a:p>
          <a:p>
            <a:r>
              <a:rPr lang="en-US" dirty="0"/>
              <a:t>Conducts Infrastructure Trial to stress the network and see if access points need to be added.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B989-92C6-4304-AEF2-AC8F6CA6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Picture 2" descr="Image result for worcester public schools">
            <a:extLst>
              <a:ext uri="{FF2B5EF4-FFF2-40B4-BE49-F238E27FC236}">
                <a16:creationId xmlns:a16="http://schemas.microsoft.com/office/drawing/2014/main" id="{75ECFC34-0B00-417D-A0D1-2AE74985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40" y="98740"/>
            <a:ext cx="1222218" cy="12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3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75D7-057B-4D56-B25A-F45AA6CE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</a:t>
            </a:r>
            <a:r>
              <a:rPr lang="en" dirty="0"/>
              <a:t> </a:t>
            </a:r>
            <a:r>
              <a:rPr lang="en-US" dirty="0"/>
              <a:t>Test Administrators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2D29-C08C-4640-A89E-1A812D31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MCAS Specialist trained the 10th grade teachers during Common Planning meetings. </a:t>
            </a:r>
          </a:p>
          <a:p>
            <a:r>
              <a:rPr lang="en-US" sz="2800" dirty="0"/>
              <a:t>A goal was to build teachers’ confidence in administering MCAS tests using Chromebooks and solicit their feedback.</a:t>
            </a:r>
          </a:p>
          <a:p>
            <a:r>
              <a:rPr lang="en-US" sz="2800" dirty="0"/>
              <a:t>It was a priority that our MCAS test administrators were proficient using PearsonAccess Next and had ample opportunity to troubleshoot. </a:t>
            </a:r>
          </a:p>
          <a:p>
            <a:r>
              <a:rPr lang="en-US" sz="2800" dirty="0"/>
              <a:t>MCAS Specialist and 10th Grade Assistant Principal created multiple reference documents to share with our staff to ensure a smooth Infrastructure Trial.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64ED2-088F-4DE1-8FF5-CF000C2A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5" name="Picture 2" descr="Image result for worcester public schools">
            <a:extLst>
              <a:ext uri="{FF2B5EF4-FFF2-40B4-BE49-F238E27FC236}">
                <a16:creationId xmlns:a16="http://schemas.microsoft.com/office/drawing/2014/main" id="{63A526AC-8F6A-4DAF-9C18-0AFBCC45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40" y="98740"/>
            <a:ext cx="1222218" cy="12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6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75D7-057B-4D56-B25A-F45AA6CE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900" dirty="0"/>
              <a:t>Feedback from </a:t>
            </a:r>
            <a:r>
              <a:rPr lang="en-US" sz="2900" dirty="0"/>
              <a:t>Test Administrators for </a:t>
            </a:r>
            <a:r>
              <a:rPr lang="en" sz="2900" dirty="0"/>
              <a:t>Infrastructure </a:t>
            </a:r>
            <a:r>
              <a:rPr lang="en-US" sz="2900" dirty="0"/>
              <a:t>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2D29-C08C-4640-A89E-1A812D31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Teachers were initially apprehensive to log into PearsonAccess Next and navigate the site but felt proficient after the Infrastructure Trial.</a:t>
            </a:r>
          </a:p>
          <a:p>
            <a:r>
              <a:rPr lang="en-US" sz="2800" dirty="0"/>
              <a:t>Teachers appreciated and made use of administration staff and teachers who were circulating to help with technical issues.</a:t>
            </a:r>
          </a:p>
          <a:p>
            <a:r>
              <a:rPr lang="en-US" sz="2800" dirty="0"/>
              <a:t>Only a handful of technical issues occurred and were easily resolved.</a:t>
            </a:r>
          </a:p>
          <a:p>
            <a:pPr lvl="1"/>
            <a:r>
              <a:rPr lang="en-US" sz="2400" dirty="0"/>
              <a:t>Teachers needed to tap “refresh” to get a current view of who was logged in. </a:t>
            </a:r>
          </a:p>
          <a:p>
            <a:r>
              <a:rPr lang="en-US" sz="2800" dirty="0"/>
              <a:t>Students took the test seriously and were invested.  </a:t>
            </a:r>
          </a:p>
          <a:p>
            <a:r>
              <a:rPr lang="en-US" sz="2800" dirty="0"/>
              <a:t>The Infrastructure Trial ran smoothly and prepared the teachers and students for the real MCAS administration.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64ED2-088F-4DE1-8FF5-CF000C2A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5" name="Picture 2" descr="Image result for worcester public schools">
            <a:extLst>
              <a:ext uri="{FF2B5EF4-FFF2-40B4-BE49-F238E27FC236}">
                <a16:creationId xmlns:a16="http://schemas.microsoft.com/office/drawing/2014/main" id="{2E52B262-A489-43A2-A5B0-15C2961DB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40" y="98740"/>
            <a:ext cx="1222218" cy="12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0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3834-2D73-7B47-AF79-579CEEF7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for South High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536E-4633-BE4A-9D69-5218332D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Heather Burden</a:t>
            </a:r>
          </a:p>
          <a:p>
            <a:pPr lvl="1"/>
            <a:r>
              <a:rPr lang="en-US" dirty="0"/>
              <a:t>MCAS Specialist</a:t>
            </a:r>
          </a:p>
          <a:p>
            <a:pPr lvl="1"/>
            <a:r>
              <a:rPr lang="en-US" dirty="0">
                <a:hlinkClick r:id="rId2"/>
              </a:rPr>
              <a:t>burdenh@worcesterschools.net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Olga Papadopoulos</a:t>
            </a:r>
          </a:p>
          <a:p>
            <a:pPr lvl="1"/>
            <a:r>
              <a:rPr lang="en-US" dirty="0"/>
              <a:t>Assistant Principal</a:t>
            </a:r>
          </a:p>
          <a:p>
            <a:pPr lvl="1"/>
            <a:r>
              <a:rPr lang="en-US" dirty="0">
                <a:hlinkClick r:id="rId3"/>
              </a:rPr>
              <a:t>PapadopoulosO@worcesterschools.net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40F47-8E17-BE49-A118-C3F18F3C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Picture 2" descr="Image result for worcester public schools">
            <a:extLst>
              <a:ext uri="{FF2B5EF4-FFF2-40B4-BE49-F238E27FC236}">
                <a16:creationId xmlns:a16="http://schemas.microsoft.com/office/drawing/2014/main" id="{2CE89BDC-A4E3-41EE-A53E-0A345DB0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40" y="98740"/>
            <a:ext cx="1222218" cy="12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30086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DESE-231-58631</_dlc_DocId>
    <_dlc_DocIdUrl xmlns="733efe1c-5bbe-4968-87dc-d400e65c879f">
      <Url>https://sharepoint.doemass.org/ese/webteam/cps/_layouts/DocIdRedir.aspx?ID=DESE-231-58631</Url>
      <Description>DESE-231-58631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19BE63C4-F9E6-4755-B516-C6A36BCE224D}">
  <ds:schemaRefs>
    <ds:schemaRef ds:uri="0a4e05da-b9bc-4326-ad73-01ef31b95567"/>
    <ds:schemaRef ds:uri="http://purl.org/dc/terms/"/>
    <ds:schemaRef ds:uri="733efe1c-5bbe-4968-87dc-d400e65c879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00081D-9ED5-41D2-BC2F-F5BFB136F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B0E76F-8A03-4B32-8739-67327E34B2F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4348768-41E5-439E-AAC2-C910114DED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2689</TotalTime>
  <Words>393</Words>
  <Application>Microsoft Office PowerPoint</Application>
  <PresentationFormat>Widescreen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A District’s Perspective: South High Community School in Worcester </vt:lpstr>
      <vt:lpstr>Presenters</vt:lpstr>
      <vt:lpstr>Main Objectives</vt:lpstr>
      <vt:lpstr>Role of Network Administrator </vt:lpstr>
      <vt:lpstr>Training for Test Administrators </vt:lpstr>
      <vt:lpstr>Feedback from Test Administrators for Infrastructure Trials</vt:lpstr>
      <vt:lpstr>Contact Information for South High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2020 South High Worcester Sample Materials</dc:title>
  <dc:creator>DESE</dc:creator>
  <cp:lastModifiedBy>Zou, Dong (EOE)</cp:lastModifiedBy>
  <cp:revision>284</cp:revision>
  <cp:lastPrinted>2020-01-24T16:15:48Z</cp:lastPrinted>
  <dcterms:created xsi:type="dcterms:W3CDTF">2018-01-22T18:15:09Z</dcterms:created>
  <dcterms:modified xsi:type="dcterms:W3CDTF">2020-03-27T17:59:18Z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27 2020</vt:lpwstr>
  </property>
</Properties>
</file>