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X5IAUXz51gehbXA2LZbnLX1My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DEB720-B4EE-4114-90B3-190205B245BC}" v="2" dt="2023-09-18T21:08:00.974"/>
  </p1510:revLst>
</p1510:revInfo>
</file>

<file path=ppt/tableStyles.xml><?xml version="1.0" encoding="utf-8"?>
<a:tblStyleLst xmlns:a="http://schemas.openxmlformats.org/drawingml/2006/main" def="{451280B6-67C5-43DF-8683-EBC19110FDB2}">
  <a:tblStyle styleId="{451280B6-67C5-43DF-8683-EBC19110FDB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FD53436-E296-48C8-A239-F2986830E96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02" y="16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tile, Diana (DESE)" userId="0a666cd3-d8d6-4943-aae4-1836913cbbdc" providerId="ADAL" clId="{B6DEB720-B4EE-4114-90B3-190205B245BC}"/>
    <pc:docChg chg="custSel modSld">
      <pc:chgData name="Gentile, Diana (DESE)" userId="0a666cd3-d8d6-4943-aae4-1836913cbbdc" providerId="ADAL" clId="{B6DEB720-B4EE-4114-90B3-190205B245BC}" dt="2023-09-18T21:08:40.405" v="6" actId="207"/>
      <pc:docMkLst>
        <pc:docMk/>
      </pc:docMkLst>
      <pc:sldChg chg="modSp mod">
        <pc:chgData name="Gentile, Diana (DESE)" userId="0a666cd3-d8d6-4943-aae4-1836913cbbdc" providerId="ADAL" clId="{B6DEB720-B4EE-4114-90B3-190205B245BC}" dt="2023-09-18T21:07:43.710" v="2" actId="27636"/>
        <pc:sldMkLst>
          <pc:docMk/>
          <pc:sldMk cId="0" sldId="257"/>
        </pc:sldMkLst>
        <pc:spChg chg="mod">
          <ac:chgData name="Gentile, Diana (DESE)" userId="0a666cd3-d8d6-4943-aae4-1836913cbbdc" providerId="ADAL" clId="{B6DEB720-B4EE-4114-90B3-190205B245BC}" dt="2023-09-18T21:07:43.710" v="2" actId="27636"/>
          <ac:spMkLst>
            <pc:docMk/>
            <pc:sldMk cId="0" sldId="257"/>
            <ac:spMk id="67" creationId="{00000000-0000-0000-0000-000000000000}"/>
          </ac:spMkLst>
        </pc:spChg>
      </pc:sldChg>
      <pc:sldChg chg="addSp delSp modSp mod delAnim">
        <pc:chgData name="Gentile, Diana (DESE)" userId="0a666cd3-d8d6-4943-aae4-1836913cbbdc" providerId="ADAL" clId="{B6DEB720-B4EE-4114-90B3-190205B245BC}" dt="2023-09-18T21:08:40.405" v="6" actId="207"/>
        <pc:sldMkLst>
          <pc:docMk/>
          <pc:sldMk cId="0" sldId="260"/>
        </pc:sldMkLst>
        <pc:spChg chg="add mod">
          <ac:chgData name="Gentile, Diana (DESE)" userId="0a666cd3-d8d6-4943-aae4-1836913cbbdc" providerId="ADAL" clId="{B6DEB720-B4EE-4114-90B3-190205B245BC}" dt="2023-09-18T21:08:40.405" v="6" actId="207"/>
          <ac:spMkLst>
            <pc:docMk/>
            <pc:sldMk cId="0" sldId="260"/>
            <ac:spMk id="3" creationId="{45324BAF-568E-52F0-2A26-99A649F1A12C}"/>
          </ac:spMkLst>
        </pc:spChg>
        <pc:picChg chg="add mod">
          <ac:chgData name="Gentile, Diana (DESE)" userId="0a666cd3-d8d6-4943-aae4-1836913cbbdc" providerId="ADAL" clId="{B6DEB720-B4EE-4114-90B3-190205B245BC}" dt="2023-09-18T21:07:43.617" v="1"/>
          <ac:picMkLst>
            <pc:docMk/>
            <pc:sldMk cId="0" sldId="260"/>
            <ac:picMk id="2" creationId="{EFB1D6C7-D0A0-4065-BBF9-D83BF8CD9C5B}"/>
          </ac:picMkLst>
        </pc:picChg>
        <pc:picChg chg="del">
          <ac:chgData name="Gentile, Diana (DESE)" userId="0a666cd3-d8d6-4943-aae4-1836913cbbdc" providerId="ADAL" clId="{B6DEB720-B4EE-4114-90B3-190205B245BC}" dt="2023-09-18T21:07:33.217" v="0" actId="478"/>
          <ac:picMkLst>
            <pc:docMk/>
            <pc:sldMk cId="0" sldId="260"/>
            <ac:picMk id="4" creationId="{D2160B6F-8C0D-A350-4C3B-87061469A81C}"/>
          </ac:picMkLst>
        </pc:picChg>
      </pc:sldChg>
    </pc:docChg>
  </pc:docChgLst>
  <pc:docChgLst>
    <pc:chgData name="Gentile, Diana (DESE)" userId="0a666cd3-d8d6-4943-aae4-1836913cbbdc" providerId="ADAL" clId="{26CE260F-B76E-47F7-9E01-7F34A02378B0}"/>
    <pc:docChg chg="custSel modSld">
      <pc:chgData name="Gentile, Diana (DESE)" userId="0a666cd3-d8d6-4943-aae4-1836913cbbdc" providerId="ADAL" clId="{26CE260F-B76E-47F7-9E01-7F34A02378B0}" dt="2023-09-05T13:44:14.781" v="187" actId="207"/>
      <pc:docMkLst>
        <pc:docMk/>
      </pc:docMkLst>
      <pc:sldChg chg="modSp mod">
        <pc:chgData name="Gentile, Diana (DESE)" userId="0a666cd3-d8d6-4943-aae4-1836913cbbdc" providerId="ADAL" clId="{26CE260F-B76E-47F7-9E01-7F34A02378B0}" dt="2023-09-05T13:42:28.675" v="1" actId="962"/>
        <pc:sldMkLst>
          <pc:docMk/>
          <pc:sldMk cId="0" sldId="256"/>
        </pc:sldMkLst>
        <pc:picChg chg="mod">
          <ac:chgData name="Gentile, Diana (DESE)" userId="0a666cd3-d8d6-4943-aae4-1836913cbbdc" providerId="ADAL" clId="{26CE260F-B76E-47F7-9E01-7F34A02378B0}" dt="2023-09-05T13:42:28.675" v="1" actId="962"/>
          <ac:picMkLst>
            <pc:docMk/>
            <pc:sldMk cId="0" sldId="256"/>
            <ac:picMk id="61" creationId="{00000000-0000-0000-0000-000000000000}"/>
          </ac:picMkLst>
        </pc:picChg>
      </pc:sldChg>
      <pc:sldChg chg="modSp mod">
        <pc:chgData name="Gentile, Diana (DESE)" userId="0a666cd3-d8d6-4943-aae4-1836913cbbdc" providerId="ADAL" clId="{26CE260F-B76E-47F7-9E01-7F34A02378B0}" dt="2023-09-05T13:42:39.528" v="3" actId="962"/>
        <pc:sldMkLst>
          <pc:docMk/>
          <pc:sldMk cId="0" sldId="257"/>
        </pc:sldMkLst>
        <pc:picChg chg="mod">
          <ac:chgData name="Gentile, Diana (DESE)" userId="0a666cd3-d8d6-4943-aae4-1836913cbbdc" providerId="ADAL" clId="{26CE260F-B76E-47F7-9E01-7F34A02378B0}" dt="2023-09-05T13:42:39.528" v="3" actId="962"/>
          <ac:picMkLst>
            <pc:docMk/>
            <pc:sldMk cId="0" sldId="257"/>
            <ac:picMk id="68" creationId="{00000000-0000-0000-0000-000000000000}"/>
          </ac:picMkLst>
        </pc:picChg>
      </pc:sldChg>
      <pc:sldChg chg="modSp mod">
        <pc:chgData name="Gentile, Diana (DESE)" userId="0a666cd3-d8d6-4943-aae4-1836913cbbdc" providerId="ADAL" clId="{26CE260F-B76E-47F7-9E01-7F34A02378B0}" dt="2023-09-05T13:42:43.945" v="5" actId="962"/>
        <pc:sldMkLst>
          <pc:docMk/>
          <pc:sldMk cId="0" sldId="258"/>
        </pc:sldMkLst>
        <pc:picChg chg="mod">
          <ac:chgData name="Gentile, Diana (DESE)" userId="0a666cd3-d8d6-4943-aae4-1836913cbbdc" providerId="ADAL" clId="{26CE260F-B76E-47F7-9E01-7F34A02378B0}" dt="2023-09-05T13:42:43.945" v="5" actId="962"/>
          <ac:picMkLst>
            <pc:docMk/>
            <pc:sldMk cId="0" sldId="258"/>
            <ac:picMk id="75" creationId="{00000000-0000-0000-0000-000000000000}"/>
          </ac:picMkLst>
        </pc:picChg>
      </pc:sldChg>
      <pc:sldChg chg="modSp mod">
        <pc:chgData name="Gentile, Diana (DESE)" userId="0a666cd3-d8d6-4943-aae4-1836913cbbdc" providerId="ADAL" clId="{26CE260F-B76E-47F7-9E01-7F34A02378B0}" dt="2023-09-05T13:42:47.162" v="7" actId="962"/>
        <pc:sldMkLst>
          <pc:docMk/>
          <pc:sldMk cId="0" sldId="259"/>
        </pc:sldMkLst>
        <pc:picChg chg="mod">
          <ac:chgData name="Gentile, Diana (DESE)" userId="0a666cd3-d8d6-4943-aae4-1836913cbbdc" providerId="ADAL" clId="{26CE260F-B76E-47F7-9E01-7F34A02378B0}" dt="2023-09-05T13:42:47.162" v="7" actId="962"/>
          <ac:picMkLst>
            <pc:docMk/>
            <pc:sldMk cId="0" sldId="259"/>
            <ac:picMk id="82" creationId="{00000000-0000-0000-0000-000000000000}"/>
          </ac:picMkLst>
        </pc:picChg>
      </pc:sldChg>
      <pc:sldChg chg="modSp mod">
        <pc:chgData name="Gentile, Diana (DESE)" userId="0a666cd3-d8d6-4943-aae4-1836913cbbdc" providerId="ADAL" clId="{26CE260F-B76E-47F7-9E01-7F34A02378B0}" dt="2023-09-05T13:43:07.533" v="129" actId="962"/>
        <pc:sldMkLst>
          <pc:docMk/>
          <pc:sldMk cId="0" sldId="260"/>
        </pc:sldMkLst>
        <pc:picChg chg="mod">
          <ac:chgData name="Gentile, Diana (DESE)" userId="0a666cd3-d8d6-4943-aae4-1836913cbbdc" providerId="ADAL" clId="{26CE260F-B76E-47F7-9E01-7F34A02378B0}" dt="2023-09-05T13:43:07.533" v="129" actId="962"/>
          <ac:picMkLst>
            <pc:docMk/>
            <pc:sldMk cId="0" sldId="260"/>
            <ac:picMk id="4" creationId="{D2160B6F-8C0D-A350-4C3B-87061469A81C}"/>
          </ac:picMkLst>
        </pc:picChg>
        <pc:picChg chg="mod">
          <ac:chgData name="Gentile, Diana (DESE)" userId="0a666cd3-d8d6-4943-aae4-1836913cbbdc" providerId="ADAL" clId="{26CE260F-B76E-47F7-9E01-7F34A02378B0}" dt="2023-09-05T13:42:50.377" v="9" actId="962"/>
          <ac:picMkLst>
            <pc:docMk/>
            <pc:sldMk cId="0" sldId="260"/>
            <ac:picMk id="89" creationId="{00000000-0000-0000-0000-000000000000}"/>
          </ac:picMkLst>
        </pc:picChg>
      </pc:sldChg>
      <pc:sldChg chg="modSp mod">
        <pc:chgData name="Gentile, Diana (DESE)" userId="0a666cd3-d8d6-4943-aae4-1836913cbbdc" providerId="ADAL" clId="{26CE260F-B76E-47F7-9E01-7F34A02378B0}" dt="2023-09-05T13:43:11.266" v="131" actId="962"/>
        <pc:sldMkLst>
          <pc:docMk/>
          <pc:sldMk cId="0" sldId="261"/>
        </pc:sldMkLst>
        <pc:picChg chg="mod">
          <ac:chgData name="Gentile, Diana (DESE)" userId="0a666cd3-d8d6-4943-aae4-1836913cbbdc" providerId="ADAL" clId="{26CE260F-B76E-47F7-9E01-7F34A02378B0}" dt="2023-09-05T13:43:11.266" v="131" actId="962"/>
          <ac:picMkLst>
            <pc:docMk/>
            <pc:sldMk cId="0" sldId="261"/>
            <ac:picMk id="96" creationId="{00000000-0000-0000-0000-000000000000}"/>
          </ac:picMkLst>
        </pc:picChg>
      </pc:sldChg>
      <pc:sldChg chg="modSp mod">
        <pc:chgData name="Gentile, Diana (DESE)" userId="0a666cd3-d8d6-4943-aae4-1836913cbbdc" providerId="ADAL" clId="{26CE260F-B76E-47F7-9E01-7F34A02378B0}" dt="2023-09-05T13:43:51.979" v="178" actId="13238"/>
        <pc:sldMkLst>
          <pc:docMk/>
          <pc:sldMk cId="0" sldId="262"/>
        </pc:sldMkLst>
        <pc:graphicFrameChg chg="modGraphic">
          <ac:chgData name="Gentile, Diana (DESE)" userId="0a666cd3-d8d6-4943-aae4-1836913cbbdc" providerId="ADAL" clId="{26CE260F-B76E-47F7-9E01-7F34A02378B0}" dt="2023-09-05T13:43:51.979" v="178" actId="13238"/>
          <ac:graphicFrameMkLst>
            <pc:docMk/>
            <pc:sldMk cId="0" sldId="262"/>
            <ac:graphicFrameMk id="104" creationId="{00000000-0000-0000-0000-000000000000}"/>
          </ac:graphicFrameMkLst>
        </pc:graphicFrameChg>
        <pc:picChg chg="mod">
          <ac:chgData name="Gentile, Diana (DESE)" userId="0a666cd3-d8d6-4943-aae4-1836913cbbdc" providerId="ADAL" clId="{26CE260F-B76E-47F7-9E01-7F34A02378B0}" dt="2023-09-05T13:43:13.590" v="133" actId="962"/>
          <ac:picMkLst>
            <pc:docMk/>
            <pc:sldMk cId="0" sldId="262"/>
            <ac:picMk id="103" creationId="{00000000-0000-0000-0000-000000000000}"/>
          </ac:picMkLst>
        </pc:picChg>
      </pc:sldChg>
      <pc:sldChg chg="modSp mod">
        <pc:chgData name="Gentile, Diana (DESE)" userId="0a666cd3-d8d6-4943-aae4-1836913cbbdc" providerId="ADAL" clId="{26CE260F-B76E-47F7-9E01-7F34A02378B0}" dt="2023-09-05T13:43:15.876" v="135" actId="962"/>
        <pc:sldMkLst>
          <pc:docMk/>
          <pc:sldMk cId="0" sldId="263"/>
        </pc:sldMkLst>
        <pc:picChg chg="mod">
          <ac:chgData name="Gentile, Diana (DESE)" userId="0a666cd3-d8d6-4943-aae4-1836913cbbdc" providerId="ADAL" clId="{26CE260F-B76E-47F7-9E01-7F34A02378B0}" dt="2023-09-05T13:43:15.876" v="135" actId="962"/>
          <ac:picMkLst>
            <pc:docMk/>
            <pc:sldMk cId="0" sldId="263"/>
            <ac:picMk id="111" creationId="{00000000-0000-0000-0000-000000000000}"/>
          </ac:picMkLst>
        </pc:picChg>
      </pc:sldChg>
      <pc:sldChg chg="modSp mod">
        <pc:chgData name="Gentile, Diana (DESE)" userId="0a666cd3-d8d6-4943-aae4-1836913cbbdc" providerId="ADAL" clId="{26CE260F-B76E-47F7-9E01-7F34A02378B0}" dt="2023-09-05T13:44:07.335" v="183" actId="207"/>
        <pc:sldMkLst>
          <pc:docMk/>
          <pc:sldMk cId="0" sldId="264"/>
        </pc:sldMkLst>
        <pc:graphicFrameChg chg="modGraphic">
          <ac:chgData name="Gentile, Diana (DESE)" userId="0a666cd3-d8d6-4943-aae4-1836913cbbdc" providerId="ADAL" clId="{26CE260F-B76E-47F7-9E01-7F34A02378B0}" dt="2023-09-05T13:44:07.335" v="183" actId="207"/>
          <ac:graphicFrameMkLst>
            <pc:docMk/>
            <pc:sldMk cId="0" sldId="264"/>
            <ac:graphicFrameMk id="118" creationId="{00000000-0000-0000-0000-000000000000}"/>
          </ac:graphicFrameMkLst>
        </pc:graphicFrameChg>
        <pc:picChg chg="mod">
          <ac:chgData name="Gentile, Diana (DESE)" userId="0a666cd3-d8d6-4943-aae4-1836913cbbdc" providerId="ADAL" clId="{26CE260F-B76E-47F7-9E01-7F34A02378B0}" dt="2023-09-05T13:43:18.089" v="137" actId="962"/>
          <ac:picMkLst>
            <pc:docMk/>
            <pc:sldMk cId="0" sldId="264"/>
            <ac:picMk id="117" creationId="{00000000-0000-0000-0000-000000000000}"/>
          </ac:picMkLst>
        </pc:picChg>
      </pc:sldChg>
      <pc:sldChg chg="modSp mod">
        <pc:chgData name="Gentile, Diana (DESE)" userId="0a666cd3-d8d6-4943-aae4-1836913cbbdc" providerId="ADAL" clId="{26CE260F-B76E-47F7-9E01-7F34A02378B0}" dt="2023-09-05T13:44:11.753" v="185" actId="207"/>
        <pc:sldMkLst>
          <pc:docMk/>
          <pc:sldMk cId="0" sldId="265"/>
        </pc:sldMkLst>
        <pc:graphicFrameChg chg="modGraphic">
          <ac:chgData name="Gentile, Diana (DESE)" userId="0a666cd3-d8d6-4943-aae4-1836913cbbdc" providerId="ADAL" clId="{26CE260F-B76E-47F7-9E01-7F34A02378B0}" dt="2023-09-05T13:44:11.753" v="185" actId="207"/>
          <ac:graphicFrameMkLst>
            <pc:docMk/>
            <pc:sldMk cId="0" sldId="265"/>
            <ac:graphicFrameMk id="126" creationId="{00000000-0000-0000-0000-000000000000}"/>
          </ac:graphicFrameMkLst>
        </pc:graphicFrameChg>
        <pc:picChg chg="mod">
          <ac:chgData name="Gentile, Diana (DESE)" userId="0a666cd3-d8d6-4943-aae4-1836913cbbdc" providerId="ADAL" clId="{26CE260F-B76E-47F7-9E01-7F34A02378B0}" dt="2023-09-05T13:43:20.202" v="139" actId="962"/>
          <ac:picMkLst>
            <pc:docMk/>
            <pc:sldMk cId="0" sldId="265"/>
            <ac:picMk id="125" creationId="{00000000-0000-0000-0000-000000000000}"/>
          </ac:picMkLst>
        </pc:picChg>
      </pc:sldChg>
      <pc:sldChg chg="modSp mod">
        <pc:chgData name="Gentile, Diana (DESE)" userId="0a666cd3-d8d6-4943-aae4-1836913cbbdc" providerId="ADAL" clId="{26CE260F-B76E-47F7-9E01-7F34A02378B0}" dt="2023-09-05T13:44:14.781" v="187" actId="207"/>
        <pc:sldMkLst>
          <pc:docMk/>
          <pc:sldMk cId="0" sldId="266"/>
        </pc:sldMkLst>
        <pc:graphicFrameChg chg="modGraphic">
          <ac:chgData name="Gentile, Diana (DESE)" userId="0a666cd3-d8d6-4943-aae4-1836913cbbdc" providerId="ADAL" clId="{26CE260F-B76E-47F7-9E01-7F34A02378B0}" dt="2023-09-05T13:44:14.781" v="187" actId="207"/>
          <ac:graphicFrameMkLst>
            <pc:docMk/>
            <pc:sldMk cId="0" sldId="266"/>
            <ac:graphicFrameMk id="135" creationId="{00000000-0000-0000-0000-000000000000}"/>
          </ac:graphicFrameMkLst>
        </pc:graphicFrameChg>
        <pc:picChg chg="mod">
          <ac:chgData name="Gentile, Diana (DESE)" userId="0a666cd3-d8d6-4943-aae4-1836913cbbdc" providerId="ADAL" clId="{26CE260F-B76E-47F7-9E01-7F34A02378B0}" dt="2023-09-05T13:43:22.944" v="141" actId="962"/>
          <ac:picMkLst>
            <pc:docMk/>
            <pc:sldMk cId="0" sldId="266"/>
            <ac:picMk id="133" creationId="{00000000-0000-0000-0000-000000000000}"/>
          </ac:picMkLst>
        </pc:picChg>
        <pc:picChg chg="mod">
          <ac:chgData name="Gentile, Diana (DESE)" userId="0a666cd3-d8d6-4943-aae4-1836913cbbdc" providerId="ADAL" clId="{26CE260F-B76E-47F7-9E01-7F34A02378B0}" dt="2023-09-05T13:43:29.637" v="169" actId="962"/>
          <ac:picMkLst>
            <pc:docMk/>
            <pc:sldMk cId="0" sldId="266"/>
            <ac:picMk id="134" creationId="{00000000-0000-0000-0000-000000000000}"/>
          </ac:picMkLst>
        </pc:picChg>
        <pc:picChg chg="mod">
          <ac:chgData name="Gentile, Diana (DESE)" userId="0a666cd3-d8d6-4943-aae4-1836913cbbdc" providerId="ADAL" clId="{26CE260F-B76E-47F7-9E01-7F34A02378B0}" dt="2023-09-05T13:43:36.248" v="170" actId="962"/>
          <ac:picMkLst>
            <pc:docMk/>
            <pc:sldMk cId="0" sldId="266"/>
            <ac:picMk id="136" creationId="{00000000-0000-0000-0000-000000000000}"/>
          </ac:picMkLst>
        </pc:picChg>
        <pc:picChg chg="mod">
          <ac:chgData name="Gentile, Diana (DESE)" userId="0a666cd3-d8d6-4943-aae4-1836913cbbdc" providerId="ADAL" clId="{26CE260F-B76E-47F7-9E01-7F34A02378B0}" dt="2023-09-05T13:43:37.858" v="171" actId="962"/>
          <ac:picMkLst>
            <pc:docMk/>
            <pc:sldMk cId="0" sldId="266"/>
            <ac:picMk id="137" creationId="{00000000-0000-0000-0000-000000000000}"/>
          </ac:picMkLst>
        </pc:picChg>
      </pc:sldChg>
      <pc:sldChg chg="modSp mod">
        <pc:chgData name="Gentile, Diana (DESE)" userId="0a666cd3-d8d6-4943-aae4-1836913cbbdc" providerId="ADAL" clId="{26CE260F-B76E-47F7-9E01-7F34A02378B0}" dt="2023-09-05T13:43:42.137" v="173" actId="962"/>
        <pc:sldMkLst>
          <pc:docMk/>
          <pc:sldMk cId="0" sldId="267"/>
        </pc:sldMkLst>
        <pc:picChg chg="mod">
          <ac:chgData name="Gentile, Diana (DESE)" userId="0a666cd3-d8d6-4943-aae4-1836913cbbdc" providerId="ADAL" clId="{26CE260F-B76E-47F7-9E01-7F34A02378B0}" dt="2023-09-05T13:43:42.137" v="173" actId="962"/>
          <ac:picMkLst>
            <pc:docMk/>
            <pc:sldMk cId="0" sldId="267"/>
            <ac:picMk id="144" creationId="{00000000-0000-0000-0000-000000000000}"/>
          </ac:picMkLst>
        </pc:picChg>
      </pc:sldChg>
      <pc:sldChg chg="modSp mod">
        <pc:chgData name="Gentile, Diana (DESE)" userId="0a666cd3-d8d6-4943-aae4-1836913cbbdc" providerId="ADAL" clId="{26CE260F-B76E-47F7-9E01-7F34A02378B0}" dt="2023-09-05T13:43:44.634" v="175" actId="962"/>
        <pc:sldMkLst>
          <pc:docMk/>
          <pc:sldMk cId="0" sldId="268"/>
        </pc:sldMkLst>
        <pc:picChg chg="mod">
          <ac:chgData name="Gentile, Diana (DESE)" userId="0a666cd3-d8d6-4943-aae4-1836913cbbdc" providerId="ADAL" clId="{26CE260F-B76E-47F7-9E01-7F34A02378B0}" dt="2023-09-05T13:43:44.634" v="175" actId="962"/>
          <ac:picMkLst>
            <pc:docMk/>
            <pc:sldMk cId="0" sldId="268"/>
            <ac:picMk id="151" creationId="{00000000-0000-0000-0000-000000000000}"/>
          </ac:picMkLst>
        </pc:picChg>
      </pc:sldChg>
      <pc:sldChg chg="modSp mod">
        <pc:chgData name="Gentile, Diana (DESE)" userId="0a666cd3-d8d6-4943-aae4-1836913cbbdc" providerId="ADAL" clId="{26CE260F-B76E-47F7-9E01-7F34A02378B0}" dt="2023-09-05T13:43:47.160" v="177" actId="962"/>
        <pc:sldMkLst>
          <pc:docMk/>
          <pc:sldMk cId="0" sldId="270"/>
        </pc:sldMkLst>
        <pc:picChg chg="mod">
          <ac:chgData name="Gentile, Diana (DESE)" userId="0a666cd3-d8d6-4943-aae4-1836913cbbdc" providerId="ADAL" clId="{26CE260F-B76E-47F7-9E01-7F34A02378B0}" dt="2023-09-05T13:43:47.160" v="177" actId="962"/>
          <ac:picMkLst>
            <pc:docMk/>
            <pc:sldMk cId="0" sldId="270"/>
            <ac:picMk id="164" creationId="{00000000-0000-0000-0000-000000000000}"/>
          </ac:picMkLst>
        </pc:picChg>
      </pc:sldChg>
    </pc:docChg>
  </pc:docChgLst>
  <pc:docChgLst>
    <pc:chgData name="McDonie, Andrew (DESE)" userId="347349c9-bbf5-47de-b812-820e429bdcb2" providerId="ADAL" clId="{9972E3BE-487B-4979-A167-868917AADD5A}"/>
    <pc:docChg chg="delSld">
      <pc:chgData name="McDonie, Andrew (DESE)" userId="347349c9-bbf5-47de-b812-820e429bdcb2" providerId="ADAL" clId="{9972E3BE-487B-4979-A167-868917AADD5A}" dt="2023-08-02T19:10:42.304" v="0" actId="2696"/>
      <pc:docMkLst>
        <pc:docMk/>
      </pc:docMkLst>
      <pc:sldChg chg="del">
        <pc:chgData name="McDonie, Andrew (DESE)" userId="347349c9-bbf5-47de-b812-820e429bdcb2" providerId="ADAL" clId="{9972E3BE-487B-4979-A167-868917AADD5A}" dt="2023-08-02T19:10:42.304" v="0" actId="2696"/>
        <pc:sldMkLst>
          <pc:docMk/>
          <pc:sldMk cId="0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0e3037b5c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250e3037b5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99f04188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2499f0418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2dc52456d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242dc52456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3e1bad7357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g23e1bad735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50e3037b5c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g250e3037b5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e1bad7357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g23e1bad735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e1bad7357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g23e1bad735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3e1bad7357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g23e1bad735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3e1bad7357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g23e1bad735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a45d7e9d5_1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24a45d7e9d5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a45d7e9d5_1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24a45d7e9d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3e1bad7357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23e1bad735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e1bad7357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23e1bad735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47B6"/>
              </a:buClr>
              <a:buSzPts val="2800"/>
              <a:buNone/>
              <a:defRPr sz="2800">
                <a:solidFill>
                  <a:srgbClr val="3647B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2086984"/>
            <a:ext cx="10515600" cy="4052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611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47B6"/>
              </a:buClr>
              <a:buSzPts val="6000"/>
              <a:buFont typeface="Arial"/>
              <a:buNone/>
              <a:defRPr sz="6000">
                <a:solidFill>
                  <a:srgbClr val="3647B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7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47B6"/>
              </a:buClr>
              <a:buSzPts val="6000"/>
              <a:buFont typeface="Arial"/>
              <a:buNone/>
              <a:defRPr sz="6000">
                <a:solidFill>
                  <a:srgbClr val="3647B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2119256"/>
            <a:ext cx="5181600" cy="405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2119256"/>
            <a:ext cx="5181600" cy="405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839788" y="2861535"/>
            <a:ext cx="5157787" cy="3328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3"/>
          </p:nvPr>
        </p:nvSpPr>
        <p:spPr>
          <a:xfrm>
            <a:off x="6172200" y="2109863"/>
            <a:ext cx="5183188" cy="67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4"/>
          </p:nvPr>
        </p:nvSpPr>
        <p:spPr>
          <a:xfrm>
            <a:off x="6172200" y="2861535"/>
            <a:ext cx="5183188" cy="3328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2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821169" y="2774373"/>
            <a:ext cx="3932237" cy="308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" name="Google Shape;48;p13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1"/>
          </p:nvPr>
        </p:nvSpPr>
        <p:spPr>
          <a:xfrm>
            <a:off x="821169" y="2774373"/>
            <a:ext cx="3932237" cy="308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14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" descr="A blue and white flag&#10;&#10;Description automatically generated with low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scholarships/biliteracy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ciuU2dx3d8A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scholarships/biliterac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ctrTitle"/>
          </p:nvPr>
        </p:nvSpPr>
        <p:spPr>
          <a:xfrm>
            <a:off x="457150" y="145325"/>
            <a:ext cx="8807100" cy="26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500">
                <a:latin typeface="Avenir"/>
                <a:ea typeface="Avenir"/>
                <a:cs typeface="Avenir"/>
                <a:sym typeface="Avenir"/>
              </a:rPr>
              <a:t>El Sello Estatal de Alfabetización Bilingüe de Massachusetts</a:t>
            </a:r>
            <a:endParaRPr sz="45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500">
                <a:latin typeface="Avenir"/>
                <a:ea typeface="Avenir"/>
                <a:cs typeface="Avenir"/>
                <a:sym typeface="Avenir"/>
              </a:rPr>
              <a:t>Puntos Destacados del Programa</a:t>
            </a:r>
            <a:endParaRPr sz="4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" name="Google Shape;60;p1"/>
          <p:cNvSpPr txBox="1"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647B6"/>
                </a:solidFill>
                <a:latin typeface="Avenir"/>
                <a:ea typeface="Avenir"/>
                <a:cs typeface="Avenir"/>
                <a:sym typeface="Avenir"/>
              </a:rPr>
              <a:t>Para Consejo Asesor de Padres, Familias y Estudiantes</a:t>
            </a:r>
            <a:endParaRPr sz="2100">
              <a:solidFill>
                <a:srgbClr val="3647B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1" name="Google Shape;61;p1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4225" y="2901001"/>
            <a:ext cx="2684100" cy="26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0e3037b5c_0_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800"/>
              <a:buNone/>
            </a:pPr>
            <a:r>
              <a:rPr lang="en-US" sz="3400">
                <a:latin typeface="Avenir"/>
                <a:ea typeface="Avenir"/>
                <a:cs typeface="Avenir"/>
                <a:sym typeface="Avenir"/>
              </a:rPr>
              <a:t>Calificación para el Sello: Clase de 2026 y más allá</a:t>
            </a:r>
            <a:endParaRPr sz="29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5" name="Google Shape;125;g250e3037b5c_0_3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6" name="Google Shape;126;g250e3037b5c_0_3"/>
          <p:cNvGraphicFramePr/>
          <p:nvPr>
            <p:extLst>
              <p:ext uri="{D42A27DB-BD31-4B8C-83A1-F6EECF244321}">
                <p14:modId xmlns:p14="http://schemas.microsoft.com/office/powerpoint/2010/main" val="1479755590"/>
              </p:ext>
            </p:extLst>
          </p:nvPr>
        </p:nvGraphicFramePr>
        <p:xfrm>
          <a:off x="537850" y="1745050"/>
          <a:ext cx="11116275" cy="4470980"/>
        </p:xfrm>
        <a:graphic>
          <a:graphicData uri="http://schemas.openxmlformats.org/drawingml/2006/table">
            <a:tbl>
              <a:tblPr firstRow="1">
                <a:noFill/>
                <a:tableStyleId>{BFD53436-E296-48C8-A239-F2986830E965}</a:tableStyleId>
              </a:tblPr>
              <a:tblGrid>
                <a:gridCol w="207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0000">
                <a:tc>
                  <a:txBody>
                    <a:bodyPr/>
                    <a:lstStyle/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sz="2200" b="1" u="none" strike="noStrike" cap="none"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6AD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ADEE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Criteri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os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del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estudiante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para el</a:t>
                      </a:r>
                      <a:r>
                        <a:rPr lang="en-US" sz="22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 State Seal of Biliteracy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96AD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6AD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ADEE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Criterios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del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estudiante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para el</a:t>
                      </a:r>
                      <a:r>
                        <a:rPr lang="en-US" sz="22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 State Seal of Biliteracy 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with Distinction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96AD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A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125"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i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Requisitos de graduación</a:t>
                      </a:r>
                      <a:endParaRPr sz="1900" i="1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>
                          <a:latin typeface="Avenir"/>
                          <a:ea typeface="Avenir"/>
                          <a:cs typeface="Avenir"/>
                          <a:sym typeface="Avenir"/>
                        </a:rPr>
                        <a:t>Completar todos los requisitos de graduación</a:t>
                      </a:r>
                      <a:endParaRPr sz="19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>
                          <a:latin typeface="Avenir"/>
                          <a:ea typeface="Avenir"/>
                          <a:cs typeface="Avenir"/>
                          <a:sym typeface="Avenir"/>
                        </a:rPr>
                        <a:t>Completar todos los requisitos de graduación</a:t>
                      </a:r>
                      <a:endParaRPr sz="19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125"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i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Requisitos de inglés</a:t>
                      </a:r>
                      <a:endParaRPr sz="1900" i="1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>
                          <a:latin typeface="Avenir"/>
                          <a:ea typeface="Avenir"/>
                          <a:cs typeface="Avenir"/>
                          <a:sym typeface="Avenir"/>
                        </a:rPr>
                        <a:t>Sacar 486 o más en el grado 10 ELA MCAS*</a:t>
                      </a:r>
                      <a:endParaRPr sz="19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>
                          <a:latin typeface="Avenir"/>
                          <a:ea typeface="Avenir"/>
                          <a:cs typeface="Avenir"/>
                          <a:sym typeface="Avenir"/>
                        </a:rPr>
                        <a:t>Se determinará en una fecha posterior</a:t>
                      </a:r>
                      <a:endParaRPr sz="19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5875"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i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Requisitos de idioma mundial</a:t>
                      </a:r>
                      <a:endParaRPr sz="1900" i="1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>
                          <a:latin typeface="Avenir"/>
                          <a:ea typeface="Avenir"/>
                          <a:cs typeface="Avenir"/>
                          <a:sym typeface="Avenir"/>
                        </a:rPr>
                        <a:t>Una nota equivalente o mejor a Intermedio Alto (Intermediate High) en una evaluación de idioma mundial aprobada</a:t>
                      </a:r>
                      <a:endParaRPr sz="1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Una nota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equivalente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o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mejor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a Avanzado Bajo (Advanced Low)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en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una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evaluación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de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idioma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mundial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aprobada</a:t>
                      </a:r>
                      <a:endParaRPr sz="1900" u="none" strike="noStrike" cap="none" dirty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7" name="Google Shape;127;g250e3037b5c_0_3"/>
          <p:cNvSpPr txBox="1"/>
          <p:nvPr/>
        </p:nvSpPr>
        <p:spPr>
          <a:xfrm>
            <a:off x="2637025" y="6082175"/>
            <a:ext cx="894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*ve la página web de El Sello Estatal de Alfabetización Bilingüe de Massachusetts para la información más reciente.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499f041888_0_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800"/>
              <a:buNone/>
            </a:pPr>
            <a:r>
              <a:rPr lang="en-US" sz="4000">
                <a:latin typeface="Avenir"/>
                <a:ea typeface="Avenir"/>
                <a:cs typeface="Avenir"/>
                <a:sym typeface="Avenir"/>
              </a:rPr>
              <a:t>Requisitos de idioma del mundo</a:t>
            </a:r>
            <a:endParaRPr sz="40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3" name="Google Shape;133;g2499f041888_0_0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499f041888_0_0" descr="ACTFL level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900" y="1623900"/>
            <a:ext cx="3754899" cy="4838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5" name="Google Shape;135;g2499f041888_0_0"/>
          <p:cNvGraphicFramePr/>
          <p:nvPr>
            <p:extLst>
              <p:ext uri="{D42A27DB-BD31-4B8C-83A1-F6EECF244321}">
                <p14:modId xmlns:p14="http://schemas.microsoft.com/office/powerpoint/2010/main" val="2580794016"/>
              </p:ext>
            </p:extLst>
          </p:nvPr>
        </p:nvGraphicFramePr>
        <p:xfrm>
          <a:off x="5508175" y="1681950"/>
          <a:ext cx="6012275" cy="5652846"/>
        </p:xfrm>
        <a:graphic>
          <a:graphicData uri="http://schemas.openxmlformats.org/drawingml/2006/table">
            <a:tbl>
              <a:tblPr firstRow="1">
                <a:noFill/>
                <a:tableStyleId>{BFD53436-E296-48C8-A239-F2986830E965}</a:tableStyleId>
              </a:tblPr>
              <a:tblGrid>
                <a:gridCol w="601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0375">
                <a:tc>
                  <a:txBody>
                    <a:bodyPr/>
                    <a:lstStyle/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Advanced Low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 State Seal of Biliteracy with Distinction</a:t>
                      </a:r>
                      <a:endParaRPr sz="18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A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Advanced Low demuestran la capacidad de narrar y describir en pasado, presente y futuro en un discurso de longitud de párrafo. Los hablantes del nivel Advanced Low son capaces de crear con el idioma, iniciar, mantener y cerrar conversaciones sencillas haciendo y respondiendo preguntas sencillas.</a:t>
                      </a:r>
                      <a:endParaRPr sz="15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375">
                <a:tc>
                  <a:txBody>
                    <a:bodyPr/>
                    <a:lstStyle/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Intermediate High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 State Seal of Biliteracy</a:t>
                      </a:r>
                      <a:endParaRPr sz="18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A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>
                          <a:latin typeface="Avenir"/>
                          <a:ea typeface="Avenir"/>
                          <a:cs typeface="Avenir"/>
                          <a:sym typeface="Avenir"/>
                        </a:rPr>
                        <a:t>Intermediate High pueden narrar y describir en pasado, presente y futuro. Son capaces de manejar con éxito tareas y situaciones sociales sin complicaciones que requieren un intercambio de información básica relacionada con su trabajo, escuela, recreación, intereses particulares y áreas de competencia. También son capaces de hacer frente con eficacia a una situación imprevista.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0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6" name="Google Shape;136;g2499f041888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221639">
            <a:off x="4314190" y="3141814"/>
            <a:ext cx="1272870" cy="4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499f041888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859865" flipH="1">
            <a:off x="4207541" y="4491378"/>
            <a:ext cx="1431693" cy="47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2dc52456d_0_59"/>
          <p:cNvSpPr txBox="1">
            <a:spLocks noGrp="1"/>
          </p:cNvSpPr>
          <p:nvPr>
            <p:ph type="title"/>
          </p:nvPr>
        </p:nvSpPr>
        <p:spPr>
          <a:xfrm>
            <a:off x="838200" y="2889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800"/>
              <a:buNone/>
            </a:pPr>
            <a:r>
              <a:rPr lang="en-US" sz="2900">
                <a:latin typeface="Avenir"/>
                <a:ea typeface="Avenir"/>
                <a:cs typeface="Avenir"/>
                <a:sym typeface="Avenir"/>
              </a:rPr>
              <a:t>Preparar para cumplir con los criterios de idiomas del mundo</a:t>
            </a:r>
            <a:endParaRPr sz="29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3" name="Google Shape;143;g242dc52456d_0_59"/>
          <p:cNvSpPr txBox="1">
            <a:spLocks noGrp="1"/>
          </p:cNvSpPr>
          <p:nvPr>
            <p:ph type="body" idx="1"/>
          </p:nvPr>
        </p:nvSpPr>
        <p:spPr>
          <a:xfrm>
            <a:off x="609600" y="2188075"/>
            <a:ext cx="10972800" cy="4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600">
                <a:latin typeface="Avenir"/>
                <a:ea typeface="Avenir"/>
                <a:cs typeface="Avenir"/>
                <a:sym typeface="Avenir"/>
              </a:rPr>
              <a:t>¡Sus idiomas son valiosos!</a:t>
            </a:r>
            <a:endParaRPr sz="26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6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Char char="•"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Si usted (o su hijo) habla o hace señas en un idioma que no sea inglés en su hogar, usa y practica todas sus habilidades lingüísticas: leer, escribir, escuchar y hablar (ASL: visualización y señas).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Char char="•"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Si usted (o su hijo) está aprendiendo un idioma que no sea inglés en la escuela, comience el curso lo antes posible y continúe estudiando todas sus habilidades lingüísticas: leer, escribir, escuchar y hablar (ASL: visualización y señas).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Char char="•"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Si usted (o su hijo) ya ha completado una evaluación de idioma en otra escuela, estado o país, comparta el informe oficial con su escuela.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4" name="Google Shape;144;g242dc52456d_0_59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3e1bad7357_0_5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800"/>
              <a:buNone/>
            </a:pPr>
            <a:r>
              <a:rPr lang="en-US" sz="4000">
                <a:latin typeface="Avenir"/>
                <a:ea typeface="Avenir"/>
                <a:cs typeface="Avenir"/>
                <a:sym typeface="Avenir"/>
              </a:rPr>
              <a:t>Primeros pasos en su escuela</a:t>
            </a:r>
            <a:endParaRPr sz="4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0" name="Google Shape;150;g23e1bad7357_0_50"/>
          <p:cNvSpPr txBox="1">
            <a:spLocks noGrp="1"/>
          </p:cNvSpPr>
          <p:nvPr>
            <p:ph type="body" idx="1"/>
          </p:nvPr>
        </p:nvSpPr>
        <p:spPr>
          <a:xfrm>
            <a:off x="609600" y="2188075"/>
            <a:ext cx="10972800" cy="29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Pasos: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Char char="•"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Hable con su maestro de idiomas del mundo, maestro de ESL, administrador escolar o consejero acerca de su interés en obtener el Sello de alfabetización bilingüe.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Char char="•"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Si su escuela aún no tiene un programa, comparta </a:t>
            </a:r>
            <a:r>
              <a:rPr lang="en-US" sz="2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MA State Seal of Biliteracy webpage</a:t>
            </a: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 con un maestro de idiomas del mundo, un maestro de ESL, un administrador escolar, un consejero o ELPAC para comenzar.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1" name="Google Shape;151;g23e1bad7357_0_50" descr="Seal of Bilitera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0e3037b5c_0_17"/>
          <p:cNvSpPr txBox="1">
            <a:spLocks noGrp="1"/>
          </p:cNvSpPr>
          <p:nvPr>
            <p:ph type="ctrTitle"/>
          </p:nvPr>
        </p:nvSpPr>
        <p:spPr>
          <a:xfrm>
            <a:off x="3187200" y="685150"/>
            <a:ext cx="5817600" cy="1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¡Gracias!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4" name="Google Shape;164;g250e3037b5c_0_17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3950" y="2858976"/>
            <a:ext cx="2684100" cy="26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50e3037b5c_0_17"/>
          <p:cNvSpPr txBox="1"/>
          <p:nvPr/>
        </p:nvSpPr>
        <p:spPr>
          <a:xfrm>
            <a:off x="326575" y="5778775"/>
            <a:ext cx="6732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Página web: [YOUR SCHOOL’S WEBPAGE]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Correo electrónico: [PRESENTER’S EMAIL]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e1bad7357_0_2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-US" sz="33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Contenido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7" name="Google Shape;67;g23e1bad7357_0_26"/>
          <p:cNvSpPr txBox="1">
            <a:spLocks noGrp="1"/>
          </p:cNvSpPr>
          <p:nvPr>
            <p:ph type="body" idx="1"/>
          </p:nvPr>
        </p:nvSpPr>
        <p:spPr>
          <a:xfrm>
            <a:off x="838200" y="2035675"/>
            <a:ext cx="10850100" cy="4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venir"/>
              <a:buAutoNum type="arabicPeriod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Introducción y Propósito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venir"/>
              <a:buAutoNum type="arabicPeriod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Descripción general y reflexiones del participante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venir"/>
              <a:buAutoNum type="arabicPeriod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Beneficios de obtener el Sello de Alfabetización Bilingüe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venir"/>
              <a:buAutoNum type="arabicPeriod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Universidades participantes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venir"/>
              <a:buAutoNum type="arabicPeriod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Elegibilidad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venir"/>
              <a:buAutoNum type="arabicPeriod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Calificar para el Sello de Alfabetización Bilingüe de Massachusetts. 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venir"/>
              <a:buAutoNum type="arabicPeriod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Competencia del idioma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venir"/>
              <a:buAutoNum type="arabicPeriod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Preparar para las evaluaciones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venir"/>
              <a:buAutoNum type="arabicPeriod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Primeros pasos en su escuela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8" name="Google Shape;68;g23e1bad7357_0_26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3e1bad7357_0_3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-US" sz="33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Introducción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4" name="Google Shape;74;g23e1bad7357_0_38"/>
          <p:cNvSpPr txBox="1">
            <a:spLocks noGrp="1"/>
          </p:cNvSpPr>
          <p:nvPr>
            <p:ph type="body" idx="1"/>
          </p:nvPr>
        </p:nvSpPr>
        <p:spPr>
          <a:xfrm>
            <a:off x="615100" y="2264275"/>
            <a:ext cx="8588100" cy="4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Avenir"/>
                <a:ea typeface="Avenir"/>
                <a:cs typeface="Avenir"/>
                <a:sym typeface="Avenir"/>
              </a:rPr>
              <a:t>El Sello Estatal de Alfabetización Bilingüe (el Sello)  y el El Sello Estatal de Alfabetización Bilingüe con Distinción (El Sello con Distinción) son designaciones oficiales para dar reconocimiento a los estudiantes que se gradúan de una escuela secundaria de Massachusetts para indicar que han alcanzado un alto nivel de competencia en inglés y por lo menos en un idioma más.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5" name="Google Shape;75;g23e1bad7357_0_38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3100" y="2731351"/>
            <a:ext cx="2684100" cy="26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3e1bad7357_0_7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-US" sz="33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3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El Propósito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1" name="Google Shape;81;g23e1bad7357_0_71"/>
          <p:cNvSpPr txBox="1">
            <a:spLocks noGrp="1"/>
          </p:cNvSpPr>
          <p:nvPr>
            <p:ph type="body" idx="1"/>
          </p:nvPr>
        </p:nvSpPr>
        <p:spPr>
          <a:xfrm>
            <a:off x="838225" y="2111875"/>
            <a:ext cx="10515600" cy="42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El propósito del Sello de Alfabetización Bilingüe del Estado de Massachusetts es: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venir"/>
              <a:buChar char="●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Animar a los estudiantes a estudiar idiomas;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●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Certificar el logro de habilidades de alfabetización bilingüe;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●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Reconocer el valor de la diversidad lingüística;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●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Proveer a los empleadores un método para identificar a las personas con habilidades lingüísticas y de alfabetización bilingüe;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●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Proveer a las universidades un método para reconocer y dar crédito a los solicitantes por el logro de habilidades de alto nivel en idiomas;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●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Preparar a los estudiantes con habilidades que los beneficiarán en el mercado laboral y la sociedad global; y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●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Fortalecer la comunicación intergrupal y honrar las múltiples culturas e idiomas en una comunidad.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2" name="Google Shape;82;g23e1bad7357_0_71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3e1bad7357_0_4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800"/>
              <a:buNone/>
            </a:pPr>
            <a:r>
              <a:rPr lang="en-US" sz="3400">
                <a:latin typeface="Avenir"/>
                <a:ea typeface="Avenir"/>
                <a:cs typeface="Avenir"/>
                <a:sym typeface="Avenir"/>
              </a:rPr>
              <a:t>Descripción General y Reflexiones del Participante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9" name="Google Shape;89;g23e1bad7357_0_45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erson wearing a graduation cap and gown holding a diploma">
            <a:extLst>
              <a:ext uri="{FF2B5EF4-FFF2-40B4-BE49-F238E27FC236}">
                <a16:creationId xmlns:a16="http://schemas.microsoft.com/office/drawing/2014/main" id="{EFB1D6C7-D0A0-4065-BBF9-D83BF8CD9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257" y="1625883"/>
            <a:ext cx="8859486" cy="49822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324BAF-568E-52F0-2A26-99A649F1A12C}"/>
              </a:ext>
            </a:extLst>
          </p:cNvPr>
          <p:cNvSpPr txBox="1"/>
          <p:nvPr/>
        </p:nvSpPr>
        <p:spPr>
          <a:xfrm>
            <a:off x="1759226" y="5198165"/>
            <a:ext cx="56354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Haga</a:t>
            </a:r>
            <a:r>
              <a:rPr lang="en-US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u="sng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</a:t>
            </a:r>
            <a:r>
              <a:rPr lang="en-US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u="sng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para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un video que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brinda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una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descripción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general del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propósito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los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requisitos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y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los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beneficios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del Seal of Biliteracy del Estado de Massachusetts y las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reflexiones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los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estudiantes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que lo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obtuvieron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a45d7e9d5_1_5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800"/>
              <a:buNone/>
            </a:pPr>
            <a:r>
              <a:rPr lang="en-US" sz="2900">
                <a:latin typeface="Avenir"/>
                <a:ea typeface="Avenir"/>
                <a:cs typeface="Avenir"/>
                <a:sym typeface="Avenir"/>
              </a:rPr>
              <a:t>Los Beneficios de Lograr el Sello de Alfabetización Bilingüe</a:t>
            </a:r>
            <a:endParaRPr sz="29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5" name="Google Shape;95;g24a45d7e9d5_1_52"/>
          <p:cNvSpPr txBox="1">
            <a:spLocks noGrp="1"/>
          </p:cNvSpPr>
          <p:nvPr>
            <p:ph type="body" idx="1"/>
          </p:nvPr>
        </p:nvSpPr>
        <p:spPr>
          <a:xfrm>
            <a:off x="609600" y="2111875"/>
            <a:ext cx="10972800" cy="43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Los beneficios de lograr este Sello de honor incluyen: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•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Proveer a las universidades un método para reconocer y dar crédito académico a los estudiantes por el logro de su aptitud en otros idiomas.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•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Las universidades pueden ofrecer cursos avanzados de idiomas a los estudiantes por lograr un alto nivel de habilidades en idiomas.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•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Recibir un cupón para tomar la prueba de Massachusetts para obtener la licencia de educador (MTEL) gratis. Los beneficiarios pueden aplicar este premio al MTEL de Comunicación y Alfabetización, al MTEL de Educación Bilingüe, o al MTEL de otro idioma.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6" name="Google Shape;96;g24a45d7e9d5_1_52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a45d7e9d5_1_10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800"/>
              <a:buNone/>
            </a:pPr>
            <a:r>
              <a:rPr lang="en-US" sz="4000">
                <a:latin typeface="Avenir"/>
                <a:ea typeface="Avenir"/>
                <a:cs typeface="Avenir"/>
                <a:sym typeface="Avenir"/>
              </a:rPr>
              <a:t>Universidades participantes</a:t>
            </a:r>
            <a:endParaRPr sz="4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2" name="Google Shape;102;g24a45d7e9d5_1_104"/>
          <p:cNvSpPr txBox="1">
            <a:spLocks noGrp="1"/>
          </p:cNvSpPr>
          <p:nvPr>
            <p:ph type="body" idx="1"/>
          </p:nvPr>
        </p:nvSpPr>
        <p:spPr>
          <a:xfrm>
            <a:off x="609600" y="2188075"/>
            <a:ext cx="10972800" cy="42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rgbClr val="222222"/>
                </a:solidFill>
                <a:latin typeface="Avenir"/>
                <a:ea typeface="Avenir"/>
                <a:cs typeface="Avenir"/>
                <a:sym typeface="Avenir"/>
              </a:rPr>
              <a:t>Las siguientes instituciones públicas de educación superior en Massachusetts ofrecen lenguaje en sus sitios web para otorgar créditos por aprendizaje previo a los estudiantes que han obtenido el Sello:</a:t>
            </a:r>
            <a:endParaRPr sz="2000">
              <a:solidFill>
                <a:srgbClr val="22222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rgbClr val="22222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rgbClr val="21252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rgbClr val="21252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rgbClr val="21252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br>
              <a:rPr lang="en-US" sz="2000">
                <a:solidFill>
                  <a:srgbClr val="212529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2000">
                <a:solidFill>
                  <a:srgbClr val="212529"/>
                </a:solidFill>
                <a:latin typeface="Avenir"/>
                <a:ea typeface="Avenir"/>
                <a:cs typeface="Avenir"/>
                <a:sym typeface="Avenir"/>
              </a:rPr>
              <a:t>La lista sigue creciendo. Consulte </a:t>
            </a:r>
            <a:r>
              <a:rPr lang="en-US" sz="20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la página web</a:t>
            </a:r>
            <a:r>
              <a:rPr lang="en-US" sz="2000">
                <a:solidFill>
                  <a:srgbClr val="212529"/>
                </a:solidFill>
                <a:latin typeface="Avenir"/>
                <a:ea typeface="Avenir"/>
                <a:cs typeface="Avenir"/>
                <a:sym typeface="Avenir"/>
              </a:rPr>
              <a:t> del Sello de alfabetización bilingüe del estado de Massachusetts para obtener la lista más reciente de las universidades participantes.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3" name="Google Shape;103;g24a45d7e9d5_1_104" descr="Seal of Bilitera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4" name="Google Shape;104;g24a45d7e9d5_1_104"/>
          <p:cNvGraphicFramePr/>
          <p:nvPr>
            <p:extLst>
              <p:ext uri="{D42A27DB-BD31-4B8C-83A1-F6EECF244321}">
                <p14:modId xmlns:p14="http://schemas.microsoft.com/office/powerpoint/2010/main" val="4263557223"/>
              </p:ext>
            </p:extLst>
          </p:nvPr>
        </p:nvGraphicFramePr>
        <p:xfrm>
          <a:off x="952500" y="3261450"/>
          <a:ext cx="10287000" cy="2263428"/>
        </p:xfrm>
        <a:graphic>
          <a:graphicData uri="http://schemas.openxmlformats.org/drawingml/2006/table">
            <a:tbl>
              <a:tblPr firstRow="1">
                <a:noFill/>
                <a:tableStyleId>{451280B6-67C5-43DF-8683-EBC19110FDB2}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57200" marR="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u="none" strike="noStrike" cap="none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Bridgewater State University</a:t>
                      </a:r>
                      <a:endParaRPr sz="2000" u="none" strike="noStrike" cap="none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u="none" strike="noStrike" cap="none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Bunker Hill Community College</a:t>
                      </a:r>
                      <a:endParaRPr sz="2000" u="none" strike="noStrike" cap="none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u="none" strike="noStrike" cap="none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Cape Cod Community College</a:t>
                      </a:r>
                      <a:endParaRPr sz="2000" u="none" strike="noStrike" cap="none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u="none" strike="noStrike" cap="none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Massachusetts Bay Community College</a:t>
                      </a:r>
                      <a:endParaRPr sz="2000" u="none" strike="noStrike" cap="none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u="none" strike="noStrike" cap="none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Middlesex Community College</a:t>
                      </a:r>
                      <a:endParaRPr sz="2000" u="none" strike="noStrike" cap="none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u="none" strike="noStrike" cap="none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Mount Wachusett Community College</a:t>
                      </a:r>
                      <a:endParaRPr sz="1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u="none" strike="noStrike" cap="none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North Shore Community College</a:t>
                      </a:r>
                      <a:endParaRPr sz="2000" u="none" strike="noStrike" cap="none" dirty="0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u="none" strike="noStrike" cap="none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Northern Essex Community College</a:t>
                      </a:r>
                      <a:endParaRPr sz="2000" u="none" strike="noStrike" cap="none" dirty="0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u="none" strike="noStrike" cap="none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Quinsigamond Community College</a:t>
                      </a:r>
                      <a:endParaRPr sz="2000" u="none" strike="noStrike" cap="none" dirty="0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u="none" strike="noStrike" cap="none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Salem State University</a:t>
                      </a:r>
                      <a:endParaRPr sz="2000" u="none" strike="noStrike" cap="none" dirty="0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u="none" strike="noStrike" cap="none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Worcester State University</a:t>
                      </a:r>
                      <a:endParaRPr sz="16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e1bad7357_0_7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800"/>
              <a:buNone/>
            </a:pPr>
            <a:r>
              <a:rPr lang="en-US" sz="4000">
                <a:latin typeface="Avenir"/>
                <a:ea typeface="Avenir"/>
                <a:cs typeface="Avenir"/>
                <a:sym typeface="Avenir"/>
              </a:rPr>
              <a:t>Elegibilidad</a:t>
            </a:r>
            <a:endParaRPr sz="4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0" name="Google Shape;110;g23e1bad7357_0_78"/>
          <p:cNvSpPr txBox="1">
            <a:spLocks noGrp="1"/>
          </p:cNvSpPr>
          <p:nvPr>
            <p:ph type="body" idx="1"/>
          </p:nvPr>
        </p:nvSpPr>
        <p:spPr>
          <a:xfrm>
            <a:off x="609600" y="2188075"/>
            <a:ext cx="10972800" cy="43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Los estudiantes de todos los orígenes lingüísticos son elegibles, incluidos: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•"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estudiantes de inglés,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•"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antiguos estudiantes de inglés,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•"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hablantes de herencia/señales de idiomas del mundo,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•"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estudiantes de hogares monolingües de inglés que han adquirido otros idiomas del mundo en la escuela o en la comunidad,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•"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cualquier otro estudiante con habilidades multilingües.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Los estudiantes pueden obtener el Sello en cualquier idioma humano.</a:t>
            </a:r>
            <a:endParaRPr sz="2200">
              <a:latin typeface="Avenir"/>
              <a:ea typeface="Avenir"/>
              <a:cs typeface="Avenir"/>
              <a:sym typeface="Avenir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</a:ext>
              </a:extLs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•"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El idioma no tiene que ser parte del currículo enseñado en la escuela estar entre los idiomas que se enseñan en la escuela.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•"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Los estudiantes pueden obtener el Sello en varios idiomas.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1" name="Google Shape;111;g23e1bad7357_0_78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3e1bad7357_0_8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800"/>
              <a:buNone/>
            </a:pPr>
            <a:r>
              <a:rPr lang="en-US" sz="3800">
                <a:latin typeface="Avenir"/>
                <a:ea typeface="Avenir"/>
                <a:cs typeface="Avenir"/>
                <a:sym typeface="Avenir"/>
              </a:rPr>
              <a:t>Calificación para el Sello: Clase de 2019-2025</a:t>
            </a:r>
            <a:endParaRPr sz="38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7" name="Google Shape;117;g23e1bad7357_0_88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8" name="Google Shape;118;g23e1bad7357_0_88"/>
          <p:cNvGraphicFramePr/>
          <p:nvPr>
            <p:extLst>
              <p:ext uri="{D42A27DB-BD31-4B8C-83A1-F6EECF244321}">
                <p14:modId xmlns:p14="http://schemas.microsoft.com/office/powerpoint/2010/main" val="1285385663"/>
              </p:ext>
            </p:extLst>
          </p:nvPr>
        </p:nvGraphicFramePr>
        <p:xfrm>
          <a:off x="537850" y="1745050"/>
          <a:ext cx="11116275" cy="4470980"/>
        </p:xfrm>
        <a:graphic>
          <a:graphicData uri="http://schemas.openxmlformats.org/drawingml/2006/table">
            <a:tbl>
              <a:tblPr firstRow="1">
                <a:noFill/>
                <a:tableStyleId>{BFD53436-E296-48C8-A239-F2986830E965}</a:tableStyleId>
              </a:tblPr>
              <a:tblGrid>
                <a:gridCol w="207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0000">
                <a:tc>
                  <a:txBody>
                    <a:bodyPr/>
                    <a:lstStyle/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sz="2200" b="1" u="none" strike="noStrike" cap="none"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6AD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ADEE"/>
                    </a:solidFill>
                  </a:tcPr>
                </a:tc>
                <a:tc>
                  <a:txBody>
                    <a:bodyPr/>
                    <a:lstStyle/>
                    <a:p>
                      <a:pPr marL="508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Criterios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del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estudiante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para el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 State Seal of Biliteracy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96AD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6AD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ADEE"/>
                    </a:solidFill>
                  </a:tcPr>
                </a:tc>
                <a:tc>
                  <a:txBody>
                    <a:bodyPr/>
                    <a:lstStyle/>
                    <a:p>
                      <a:pPr marL="508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Criterios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del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estudiante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para el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 State Seal of Biliteracy 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with Distinction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96AD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A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125"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i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Requisitos de graduación</a:t>
                      </a:r>
                      <a:endParaRPr sz="1900" i="1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>
                          <a:latin typeface="Avenir"/>
                          <a:ea typeface="Avenir"/>
                          <a:cs typeface="Avenir"/>
                          <a:sym typeface="Avenir"/>
                        </a:rPr>
                        <a:t>Completar todos los requisitos de graduación</a:t>
                      </a:r>
                      <a:endParaRPr sz="19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>
                          <a:latin typeface="Avenir"/>
                          <a:ea typeface="Avenir"/>
                          <a:cs typeface="Avenir"/>
                          <a:sym typeface="Avenir"/>
                        </a:rPr>
                        <a:t>Completar todos los requisitos de graduación</a:t>
                      </a:r>
                      <a:endParaRPr sz="19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125"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i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Requisitos de inglés</a:t>
                      </a:r>
                      <a:endParaRPr sz="1900" i="1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>
                          <a:latin typeface="Avenir"/>
                          <a:ea typeface="Avenir"/>
                          <a:cs typeface="Avenir"/>
                          <a:sym typeface="Avenir"/>
                        </a:rPr>
                        <a:t>Lograr 472 o más en el décimo grado ELA MCAS*</a:t>
                      </a:r>
                      <a:endParaRPr sz="19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>
                          <a:latin typeface="Avenir"/>
                          <a:ea typeface="Avenir"/>
                          <a:cs typeface="Avenir"/>
                          <a:sym typeface="Avenir"/>
                        </a:rPr>
                        <a:t>Lograr 501 o más en el décimo grado ELA MCAS</a:t>
                      </a:r>
                      <a:endParaRPr sz="19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5875"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i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Requisitos de idioma mundial</a:t>
                      </a:r>
                      <a:endParaRPr sz="1900" i="1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>
                          <a:latin typeface="Avenir"/>
                          <a:ea typeface="Avenir"/>
                          <a:cs typeface="Avenir"/>
                          <a:sym typeface="Avenir"/>
                        </a:rPr>
                        <a:t>Una nota equivalente o mejor a Intermedio Alto (Intermediate High) en una evaluación de idioma que ha sido aprobada</a:t>
                      </a:r>
                      <a:endParaRPr sz="19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Una nota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equivalente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o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mejor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a Avanzado Bajo (Advanced Low)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en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una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evaluación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de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idioma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que ha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sido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aprobada</a:t>
                      </a:r>
                      <a:endParaRPr sz="1900" u="none" strike="noStrike" cap="none" dirty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9" name="Google Shape;119;g23e1bad7357_0_88"/>
          <p:cNvSpPr txBox="1"/>
          <p:nvPr/>
        </p:nvSpPr>
        <p:spPr>
          <a:xfrm>
            <a:off x="2637025" y="6082175"/>
            <a:ext cx="894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*ve la página web de El Sello Estatal de Alfabetización Bilingüe de Massachusetts para la información más reciente.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29e450-0b07-46d7-a26e-9748304c7bb8">
      <Terms xmlns="http://schemas.microsoft.com/office/infopath/2007/PartnerControls"/>
    </lcf76f155ced4ddcb4097134ff3c332f>
    <TaxCatchAll xmlns="92451b51-2139-42b8-8b65-fabe2c9ce3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CB9DBA9DB4F84EBE63E51222C24FB9" ma:contentTypeVersion="14" ma:contentTypeDescription="Create a new document." ma:contentTypeScope="" ma:versionID="cbfdb6745ee8cbff36001b93542e2acd">
  <xsd:schema xmlns:xsd="http://www.w3.org/2001/XMLSchema" xmlns:xs="http://www.w3.org/2001/XMLSchema" xmlns:p="http://schemas.microsoft.com/office/2006/metadata/properties" xmlns:ns2="4c29e450-0b07-46d7-a26e-9748304c7bb8" xmlns:ns3="92451b51-2139-42b8-8b65-fabe2c9ce3de" targetNamespace="http://schemas.microsoft.com/office/2006/metadata/properties" ma:root="true" ma:fieldsID="7ca0b73624e059a0ab9844f7af7c5a6a" ns2:_="" ns3:_="">
    <xsd:import namespace="4c29e450-0b07-46d7-a26e-9748304c7bb8"/>
    <xsd:import namespace="92451b51-2139-42b8-8b65-fabe2c9ce3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9e450-0b07-46d7-a26e-9748304c7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51b51-2139-42b8-8b65-fabe2c9ce3d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084804f-be2e-42b5-9a28-85670eac2b45}" ma:internalName="TaxCatchAll" ma:showField="CatchAllData" ma:web="92451b51-2139-42b8-8b65-fabe2c9ce3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4814DE-4AF9-47EC-81D5-A6EA98642104}">
  <ds:schemaRefs>
    <ds:schemaRef ds:uri="http://schemas.microsoft.com/office/2006/metadata/properties"/>
    <ds:schemaRef ds:uri="92451b51-2139-42b8-8b65-fabe2c9ce3de"/>
    <ds:schemaRef ds:uri="4c29e450-0b07-46d7-a26e-9748304c7bb8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52F765D-72EA-41A3-8218-5B6099F9AE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271200-8A23-4287-B0A3-207C347DBF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9e450-0b07-46d7-a26e-9748304c7bb8"/>
    <ds:schemaRef ds:uri="92451b51-2139-42b8-8b65-fabe2c9ce3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1297</Words>
  <Application>Microsoft Office PowerPoint</Application>
  <PresentationFormat>Widescreen</PresentationFormat>
  <Paragraphs>126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Avenir</vt:lpstr>
      <vt:lpstr>Arial</vt:lpstr>
      <vt:lpstr>Calibri</vt:lpstr>
      <vt:lpstr>Office Theme</vt:lpstr>
      <vt:lpstr>El Sello Estatal de Alfabetización Bilingüe de Massachusetts Puntos Destacados del Programa</vt:lpstr>
      <vt:lpstr>Massachusetts State Seal of Biliteracy Contenido</vt:lpstr>
      <vt:lpstr>Massachusetts State Seal of Biliteracy Introducción</vt:lpstr>
      <vt:lpstr>Massachusetts State Seal of Biliteracy El Propósito</vt:lpstr>
      <vt:lpstr>Massachusetts State Seal of Biliteracy Descripción General y Reflexiones del Participante</vt:lpstr>
      <vt:lpstr>Massachusetts State Seal of Biliteracy Los Beneficios de Lograr el Sello de Alfabetización Bilingüe</vt:lpstr>
      <vt:lpstr>Massachusetts State Seal of Biliteracy Universidades participantes</vt:lpstr>
      <vt:lpstr>Massachusetts State Seal of Biliteracy Elegibilidad</vt:lpstr>
      <vt:lpstr>Massachusetts State Seal of Biliteracy Calificación para el Sello: Clase de 2019-2025</vt:lpstr>
      <vt:lpstr>Massachusetts State Seal of Biliteracy Calificación para el Sello: Clase de 2026 y más allá</vt:lpstr>
      <vt:lpstr>Massachusetts State Seal of Biliteracy Requisitos de idioma del mundo</vt:lpstr>
      <vt:lpstr>Massachusetts State Seal of Biliteracy Preparar para cumplir con los criterios de idiomas del mundo</vt:lpstr>
      <vt:lpstr>Massachusetts State Seal of Biliteracy Primeros pasos en su escuela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Sello Estatal de Alfabetización Bilingüe de Massachusetts Puntos Destacados del Programa</dc:title>
  <dc:creator>DESE</dc:creator>
  <cp:lastModifiedBy>Zou, Dong (EOE)</cp:lastModifiedBy>
  <cp:revision>2</cp:revision>
  <dcterms:created xsi:type="dcterms:W3CDTF">2022-10-11T20:32:22Z</dcterms:created>
  <dcterms:modified xsi:type="dcterms:W3CDTF">2023-09-19T21:47:27Z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Sep 19 2023 12:00AM</vt:lpwstr>
  </property>
</Properties>
</file>