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277" r:id="rId6"/>
    <p:sldId id="422" r:id="rId7"/>
    <p:sldId id="423" r:id="rId8"/>
    <p:sldId id="424" r:id="rId9"/>
    <p:sldId id="425" r:id="rId10"/>
    <p:sldId id="307" r:id="rId11"/>
    <p:sldId id="428" r:id="rId12"/>
    <p:sldId id="446" r:id="rId13"/>
    <p:sldId id="433" r:id="rId14"/>
    <p:sldId id="448" r:id="rId15"/>
    <p:sldId id="449" r:id="rId16"/>
    <p:sldId id="440" r:id="rId17"/>
    <p:sldId id="441" r:id="rId18"/>
    <p:sldId id="442" r:id="rId19"/>
    <p:sldId id="418" r:id="rId20"/>
    <p:sldId id="427" r:id="rId21"/>
    <p:sldId id="451" r:id="rId22"/>
    <p:sldId id="452" r:id="rId23"/>
    <p:sldId id="419" r:id="rId24"/>
    <p:sldId id="434" r:id="rId25"/>
    <p:sldId id="435" r:id="rId26"/>
    <p:sldId id="429" r:id="rId27"/>
    <p:sldId id="444" r:id="rId28"/>
    <p:sldId id="443" r:id="rId29"/>
    <p:sldId id="420" r:id="rId30"/>
    <p:sldId id="430" r:id="rId31"/>
    <p:sldId id="438" r:id="rId32"/>
    <p:sldId id="421" r:id="rId33"/>
    <p:sldId id="431" r:id="rId34"/>
    <p:sldId id="406" r:id="rId35"/>
    <p:sldId id="353" r:id="rId36"/>
    <p:sldId id="426" r:id="rId37"/>
    <p:sldId id="292" r:id="rId3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422"/>
            <p14:sldId id="423"/>
            <p14:sldId id="424"/>
            <p14:sldId id="425"/>
            <p14:sldId id="307"/>
            <p14:sldId id="428"/>
            <p14:sldId id="446"/>
            <p14:sldId id="433"/>
            <p14:sldId id="448"/>
            <p14:sldId id="449"/>
            <p14:sldId id="440"/>
            <p14:sldId id="441"/>
            <p14:sldId id="442"/>
            <p14:sldId id="418"/>
            <p14:sldId id="427"/>
            <p14:sldId id="451"/>
            <p14:sldId id="452"/>
            <p14:sldId id="419"/>
            <p14:sldId id="434"/>
            <p14:sldId id="435"/>
            <p14:sldId id="429"/>
            <p14:sldId id="444"/>
            <p14:sldId id="443"/>
            <p14:sldId id="420"/>
            <p14:sldId id="430"/>
            <p14:sldId id="438"/>
            <p14:sldId id="421"/>
            <p14:sldId id="431"/>
          </p14:sldIdLst>
        </p14:section>
        <p14:section name="Basic text box" id="{DCD4DD07-CAF7-4E7A-9DCD-CDE5ABF2F349}">
          <p14:sldIdLst>
            <p14:sldId id="406"/>
            <p14:sldId id="353"/>
            <p14:sldId id="426"/>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 id="4" name="Slautterback, Sarah (DESE)" initials="SS(" lastIdx="11" clrIdx="3">
    <p:extLst>
      <p:ext uri="{19B8F6BF-5375-455C-9EA6-DF929625EA0E}">
        <p15:presenceInfo xmlns:p15="http://schemas.microsoft.com/office/powerpoint/2012/main" userId="S::Sarah.E.Slautterback@mass.gov::baef57f9-49c7-4d3b-b191-41a327d62b94" providerId="AD"/>
      </p:ext>
    </p:extLst>
  </p:cmAuthor>
  <p:cmAuthor id="5" name="Cowen, Christine (DESE)" initials="C(" lastIdx="20" clrIdx="4">
    <p:extLst>
      <p:ext uri="{19B8F6BF-5375-455C-9EA6-DF929625EA0E}">
        <p15:presenceInfo xmlns:p15="http://schemas.microsoft.com/office/powerpoint/2012/main" userId="S::christine.h.cowen@mass.gov::db635ee3-a96f-4a69-822c-6497b625b6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a:srgbClr val="0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9" dt="2021-04-13T20:13:26.302"/>
    <p1510:client id="{069E46CC-BA7F-94E7-5EE5-D2B241FD582F}" v="1" dt="2021-04-13T19:30:45.339"/>
    <p1510:client id="{74F0BD9F-F04F-C000-051A-92592D434A9C}" v="1" dt="2021-04-13T20:09:48.508"/>
    <p1510:client id="{8269EEA6-E90B-1A50-BDBA-90CCDA22F5F3}" v="8" dt="2021-04-13T17:29:31.521"/>
    <p1510:client id="{9416615D-6187-10FE-0EB0-6505D7F9CDF9}" v="1" dt="2021-04-13T17:41:56.661"/>
    <p1510:client id="{EBE8BD9F-00D1-C000-05A3-50F14EB40E5E}" v="1" dt="2021-04-13T17:59:15.963"/>
    <p1510:client id="{EFB19A45-2932-43F5-8766-6AD40DC7D08C}" v="91" dt="2021-04-13T18:13:35.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93522" autoAdjust="0"/>
  </p:normalViewPr>
  <p:slideViewPr>
    <p:cSldViewPr snapToGrid="0">
      <p:cViewPr varScale="1">
        <p:scale>
          <a:sx n="96" d="100"/>
          <a:sy n="96" d="100"/>
        </p:scale>
        <p:origin x="78" y="240"/>
      </p:cViewPr>
      <p:guideLst>
        <p:guide orient="horz" pos="2160"/>
        <p:guide pos="3840"/>
      </p:guideLst>
    </p:cSldViewPr>
  </p:slideViewPr>
  <p:outlineViewPr>
    <p:cViewPr>
      <p:scale>
        <a:sx n="33" d="100"/>
        <a:sy n="33" d="100"/>
      </p:scale>
      <p:origin x="0" y="-86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en, Christine (DESE)" userId="S::christine.h.cowen@mass.gov::db635ee3-a96f-4a69-822c-6497b625b62a" providerId="AD" clId="Web-{74F0BD9F-F04F-C000-051A-92592D434A9C}"/>
    <pc:docChg chg="">
      <pc:chgData name="Cowen, Christine (DESE)" userId="S::christine.h.cowen@mass.gov::db635ee3-a96f-4a69-822c-6497b625b62a" providerId="AD" clId="Web-{74F0BD9F-F04F-C000-051A-92592D434A9C}" dt="2021-04-13T20:09:48.508" v="0"/>
      <pc:docMkLst>
        <pc:docMk/>
      </pc:docMkLst>
      <pc:sldChg chg="delCm">
        <pc:chgData name="Cowen, Christine (DESE)" userId="S::christine.h.cowen@mass.gov::db635ee3-a96f-4a69-822c-6497b625b62a" providerId="AD" clId="Web-{74F0BD9F-F04F-C000-051A-92592D434A9C}" dt="2021-04-13T20:09:48.508" v="0"/>
        <pc:sldMkLst>
          <pc:docMk/>
          <pc:sldMk cId="4036821941" sldId="434"/>
        </pc:sldMkLst>
      </pc:sldChg>
    </pc:docChg>
  </pc:docChgLst>
  <pc:docChgLst>
    <pc:chgData name="Slautterback, Sarah (DESE)" userId="baef57f9-49c7-4d3b-b191-41a327d62b94" providerId="ADAL" clId="{063E7EDA-1690-47FB-A295-D30780535F61}"/>
    <pc:docChg chg="undo custSel addSld delSld modSld sldOrd modSection">
      <pc:chgData name="Slautterback, Sarah (DESE)" userId="baef57f9-49c7-4d3b-b191-41a327d62b94" providerId="ADAL" clId="{063E7EDA-1690-47FB-A295-D30780535F61}" dt="2021-02-01T18:48:35.336" v="13242" actId="113"/>
      <pc:docMkLst>
        <pc:docMk/>
      </pc:docMkLst>
      <pc:sldChg chg="modSp del mod ord">
        <pc:chgData name="Slautterback, Sarah (DESE)" userId="baef57f9-49c7-4d3b-b191-41a327d62b94" providerId="ADAL" clId="{063E7EDA-1690-47FB-A295-D30780535F61}" dt="2021-01-29T21:34:00.186" v="5348" actId="2696"/>
        <pc:sldMkLst>
          <pc:docMk/>
          <pc:sldMk cId="3338232313" sldId="321"/>
        </pc:sldMkLst>
        <pc:spChg chg="mod">
          <ac:chgData name="Slautterback, Sarah (DESE)" userId="baef57f9-49c7-4d3b-b191-41a327d62b94" providerId="ADAL" clId="{063E7EDA-1690-47FB-A295-D30780535F61}" dt="2021-01-29T17:23:42.718" v="2327" actId="20577"/>
          <ac:spMkLst>
            <pc:docMk/>
            <pc:sldMk cId="3338232313" sldId="321"/>
            <ac:spMk id="2" creationId="{00000000-0000-0000-0000-000000000000}"/>
          </ac:spMkLst>
        </pc:spChg>
        <pc:spChg chg="mod">
          <ac:chgData name="Slautterback, Sarah (DESE)" userId="baef57f9-49c7-4d3b-b191-41a327d62b94" providerId="ADAL" clId="{063E7EDA-1690-47FB-A295-D30780535F61}" dt="2021-01-29T21:07:25.115" v="4216" actId="21"/>
          <ac:spMkLst>
            <pc:docMk/>
            <pc:sldMk cId="3338232313" sldId="321"/>
            <ac:spMk id="3" creationId="{00000000-0000-0000-0000-000000000000}"/>
          </ac:spMkLst>
        </pc:spChg>
      </pc:sldChg>
      <pc:sldChg chg="modSp add del mod">
        <pc:chgData name="Slautterback, Sarah (DESE)" userId="baef57f9-49c7-4d3b-b191-41a327d62b94" providerId="ADAL" clId="{063E7EDA-1690-47FB-A295-D30780535F61}" dt="2021-01-28T19:58:22.041" v="116" actId="2696"/>
        <pc:sldMkLst>
          <pc:docMk/>
          <pc:sldMk cId="402787083" sldId="322"/>
        </pc:sldMkLst>
        <pc:spChg chg="mod">
          <ac:chgData name="Slautterback, Sarah (DESE)" userId="baef57f9-49c7-4d3b-b191-41a327d62b94" providerId="ADAL" clId="{063E7EDA-1690-47FB-A295-D30780535F61}" dt="2021-01-28T19:56:23.015" v="109" actId="21"/>
          <ac:spMkLst>
            <pc:docMk/>
            <pc:sldMk cId="402787083" sldId="322"/>
            <ac:spMk id="3" creationId="{00000000-0000-0000-0000-000000000000}"/>
          </ac:spMkLst>
        </pc:spChg>
      </pc:sldChg>
      <pc:sldChg chg="modSp mod">
        <pc:chgData name="Slautterback, Sarah (DESE)" userId="baef57f9-49c7-4d3b-b191-41a327d62b94" providerId="ADAL" clId="{063E7EDA-1690-47FB-A295-D30780535F61}" dt="2021-01-28T17:06:09.882" v="8" actId="20577"/>
        <pc:sldMkLst>
          <pc:docMk/>
          <pc:sldMk cId="3605700420" sldId="353"/>
        </pc:sldMkLst>
        <pc:spChg chg="mod">
          <ac:chgData name="Slautterback, Sarah (DESE)" userId="baef57f9-49c7-4d3b-b191-41a327d62b94" providerId="ADAL" clId="{063E7EDA-1690-47FB-A295-D30780535F61}" dt="2021-01-28T17:06:09.882" v="8" actId="20577"/>
          <ac:spMkLst>
            <pc:docMk/>
            <pc:sldMk cId="3605700420" sldId="353"/>
            <ac:spMk id="3" creationId="{00000000-0000-0000-0000-000000000000}"/>
          </ac:spMkLst>
        </pc:spChg>
      </pc:sldChg>
      <pc:sldChg chg="modSp new mod ord">
        <pc:chgData name="Slautterback, Sarah (DESE)" userId="baef57f9-49c7-4d3b-b191-41a327d62b94" providerId="ADAL" clId="{063E7EDA-1690-47FB-A295-D30780535F61}" dt="2021-02-01T17:39:18.371" v="11302" actId="20577"/>
        <pc:sldMkLst>
          <pc:docMk/>
          <pc:sldMk cId="3822819012" sldId="427"/>
        </pc:sldMkLst>
        <pc:spChg chg="mod">
          <ac:chgData name="Slautterback, Sarah (DESE)" userId="baef57f9-49c7-4d3b-b191-41a327d62b94" providerId="ADAL" clId="{063E7EDA-1690-47FB-A295-D30780535F61}" dt="2021-01-28T17:09:16.706" v="99" actId="20577"/>
          <ac:spMkLst>
            <pc:docMk/>
            <pc:sldMk cId="3822819012" sldId="427"/>
            <ac:spMk id="2" creationId="{34ADDD95-A5F3-4DC2-B645-2092B48A1B4B}"/>
          </ac:spMkLst>
        </pc:spChg>
        <pc:spChg chg="mod">
          <ac:chgData name="Slautterback, Sarah (DESE)" userId="baef57f9-49c7-4d3b-b191-41a327d62b94" providerId="ADAL" clId="{063E7EDA-1690-47FB-A295-D30780535F61}" dt="2021-02-01T17:39:18.371" v="11302" actId="20577"/>
          <ac:spMkLst>
            <pc:docMk/>
            <pc:sldMk cId="3822819012" sldId="427"/>
            <ac:spMk id="3" creationId="{13CF9D34-77E9-4655-A184-E8BA1ADC2FAB}"/>
          </ac:spMkLst>
        </pc:spChg>
      </pc:sldChg>
      <pc:sldChg chg="modSp new mod ord">
        <pc:chgData name="Slautterback, Sarah (DESE)" userId="baef57f9-49c7-4d3b-b191-41a327d62b94" providerId="ADAL" clId="{063E7EDA-1690-47FB-A295-D30780535F61}" dt="2021-02-01T13:24:56.097" v="6754" actId="20577"/>
        <pc:sldMkLst>
          <pc:docMk/>
          <pc:sldMk cId="2009442462" sldId="428"/>
        </pc:sldMkLst>
        <pc:spChg chg="mod">
          <ac:chgData name="Slautterback, Sarah (DESE)" userId="baef57f9-49c7-4d3b-b191-41a327d62b94" providerId="ADAL" clId="{063E7EDA-1690-47FB-A295-D30780535F61}" dt="2021-01-28T17:08:52.506" v="64" actId="20577"/>
          <ac:spMkLst>
            <pc:docMk/>
            <pc:sldMk cId="2009442462" sldId="428"/>
            <ac:spMk id="2" creationId="{AA924107-D4F2-4989-9211-1BBF6492DB35}"/>
          </ac:spMkLst>
        </pc:spChg>
        <pc:spChg chg="mod">
          <ac:chgData name="Slautterback, Sarah (DESE)" userId="baef57f9-49c7-4d3b-b191-41a327d62b94" providerId="ADAL" clId="{063E7EDA-1690-47FB-A295-D30780535F61}" dt="2021-02-01T13:24:56.097" v="6754" actId="20577"/>
          <ac:spMkLst>
            <pc:docMk/>
            <pc:sldMk cId="2009442462" sldId="428"/>
            <ac:spMk id="3" creationId="{68D4FD94-E909-4AF1-9FE3-DC0B05EFFF6C}"/>
          </ac:spMkLst>
        </pc:spChg>
      </pc:sldChg>
      <pc:sldChg chg="modSp new mod ord">
        <pc:chgData name="Slautterback, Sarah (DESE)" userId="baef57f9-49c7-4d3b-b191-41a327d62b94" providerId="ADAL" clId="{063E7EDA-1690-47FB-A295-D30780535F61}" dt="2021-02-01T18:48:35.336" v="13242" actId="113"/>
        <pc:sldMkLst>
          <pc:docMk/>
          <pc:sldMk cId="93294371" sldId="429"/>
        </pc:sldMkLst>
        <pc:spChg chg="mod">
          <ac:chgData name="Slautterback, Sarah (DESE)" userId="baef57f9-49c7-4d3b-b191-41a327d62b94" providerId="ADAL" clId="{063E7EDA-1690-47FB-A295-D30780535F61}" dt="2021-01-29T21:32:08.697" v="5261" actId="20577"/>
          <ac:spMkLst>
            <pc:docMk/>
            <pc:sldMk cId="93294371" sldId="429"/>
            <ac:spMk id="2" creationId="{74603B50-E6D7-49BD-8C12-3D24C484A732}"/>
          </ac:spMkLst>
        </pc:spChg>
        <pc:spChg chg="mod">
          <ac:chgData name="Slautterback, Sarah (DESE)" userId="baef57f9-49c7-4d3b-b191-41a327d62b94" providerId="ADAL" clId="{063E7EDA-1690-47FB-A295-D30780535F61}" dt="2021-02-01T18:48:35.336" v="13242" actId="113"/>
          <ac:spMkLst>
            <pc:docMk/>
            <pc:sldMk cId="93294371" sldId="429"/>
            <ac:spMk id="3" creationId="{38B6CCB6-87D6-459D-9ECA-8F4CE2055CC4}"/>
          </ac:spMkLst>
        </pc:spChg>
      </pc:sldChg>
      <pc:sldChg chg="modSp new mod ord">
        <pc:chgData name="Slautterback, Sarah (DESE)" userId="baef57f9-49c7-4d3b-b191-41a327d62b94" providerId="ADAL" clId="{063E7EDA-1690-47FB-A295-D30780535F61}" dt="2021-02-01T18:30:38.933" v="12612" actId="20577"/>
        <pc:sldMkLst>
          <pc:docMk/>
          <pc:sldMk cId="2922076132" sldId="430"/>
        </pc:sldMkLst>
        <pc:spChg chg="mod">
          <ac:chgData name="Slautterback, Sarah (DESE)" userId="baef57f9-49c7-4d3b-b191-41a327d62b94" providerId="ADAL" clId="{063E7EDA-1690-47FB-A295-D30780535F61}" dt="2021-01-29T21:35:57.632" v="5385" actId="20577"/>
          <ac:spMkLst>
            <pc:docMk/>
            <pc:sldMk cId="2922076132" sldId="430"/>
            <ac:spMk id="2" creationId="{794BBE50-56DA-4BEB-8CCF-577E489FC137}"/>
          </ac:spMkLst>
        </pc:spChg>
        <pc:spChg chg="mod">
          <ac:chgData name="Slautterback, Sarah (DESE)" userId="baef57f9-49c7-4d3b-b191-41a327d62b94" providerId="ADAL" clId="{063E7EDA-1690-47FB-A295-D30780535F61}" dt="2021-02-01T18:30:38.933" v="12612" actId="20577"/>
          <ac:spMkLst>
            <pc:docMk/>
            <pc:sldMk cId="2922076132" sldId="430"/>
            <ac:spMk id="3" creationId="{39659293-7474-4C0B-86DD-E0E7A755801E}"/>
          </ac:spMkLst>
        </pc:spChg>
      </pc:sldChg>
      <pc:sldChg chg="addSp delSp modSp new mod ord">
        <pc:chgData name="Slautterback, Sarah (DESE)" userId="baef57f9-49c7-4d3b-b191-41a327d62b94" providerId="ADAL" clId="{063E7EDA-1690-47FB-A295-D30780535F61}" dt="2021-02-01T16:59:14.208" v="9968" actId="20577"/>
        <pc:sldMkLst>
          <pc:docMk/>
          <pc:sldMk cId="434870657" sldId="431"/>
        </pc:sldMkLst>
        <pc:spChg chg="mod">
          <ac:chgData name="Slautterback, Sarah (DESE)" userId="baef57f9-49c7-4d3b-b191-41a327d62b94" providerId="ADAL" clId="{063E7EDA-1690-47FB-A295-D30780535F61}" dt="2021-01-29T21:47:30.770" v="5805" actId="20577"/>
          <ac:spMkLst>
            <pc:docMk/>
            <pc:sldMk cId="434870657" sldId="431"/>
            <ac:spMk id="2" creationId="{0607E9FF-ACBB-4ABE-9DC2-241B30ECA91D}"/>
          </ac:spMkLst>
        </pc:spChg>
        <pc:spChg chg="mod">
          <ac:chgData name="Slautterback, Sarah (DESE)" userId="baef57f9-49c7-4d3b-b191-41a327d62b94" providerId="ADAL" clId="{063E7EDA-1690-47FB-A295-D30780535F61}" dt="2021-02-01T16:59:14.208" v="9968" actId="20577"/>
          <ac:spMkLst>
            <pc:docMk/>
            <pc:sldMk cId="434870657" sldId="431"/>
            <ac:spMk id="3" creationId="{31802535-09FD-40E5-A97B-31EDA2A24A96}"/>
          </ac:spMkLst>
        </pc:spChg>
        <pc:spChg chg="add del">
          <ac:chgData name="Slautterback, Sarah (DESE)" userId="baef57f9-49c7-4d3b-b191-41a327d62b94" providerId="ADAL" clId="{063E7EDA-1690-47FB-A295-D30780535F61}" dt="2021-01-28T19:58:11.606" v="115" actId="22"/>
          <ac:spMkLst>
            <pc:docMk/>
            <pc:sldMk cId="434870657" sldId="431"/>
            <ac:spMk id="6" creationId="{56419B79-3946-4969-BA96-7F45160725DA}"/>
          </ac:spMkLst>
        </pc:spChg>
      </pc:sldChg>
      <pc:sldChg chg="modSp new mod">
        <pc:chgData name="Slautterback, Sarah (DESE)" userId="baef57f9-49c7-4d3b-b191-41a327d62b94" providerId="ADAL" clId="{063E7EDA-1690-47FB-A295-D30780535F61}" dt="2021-02-01T14:03:44.837" v="8513" actId="255"/>
        <pc:sldMkLst>
          <pc:docMk/>
          <pc:sldMk cId="338173981" sldId="432"/>
        </pc:sldMkLst>
        <pc:spChg chg="mod">
          <ac:chgData name="Slautterback, Sarah (DESE)" userId="baef57f9-49c7-4d3b-b191-41a327d62b94" providerId="ADAL" clId="{063E7EDA-1690-47FB-A295-D30780535F61}" dt="2021-01-29T13:27:38.799" v="566"/>
          <ac:spMkLst>
            <pc:docMk/>
            <pc:sldMk cId="338173981" sldId="432"/>
            <ac:spMk id="2" creationId="{FF6E4749-0A6D-47F7-88B8-E4C808937D9C}"/>
          </ac:spMkLst>
        </pc:spChg>
        <pc:spChg chg="mod">
          <ac:chgData name="Slautterback, Sarah (DESE)" userId="baef57f9-49c7-4d3b-b191-41a327d62b94" providerId="ADAL" clId="{063E7EDA-1690-47FB-A295-D30780535F61}" dt="2021-02-01T14:03:44.837" v="8513" actId="255"/>
          <ac:spMkLst>
            <pc:docMk/>
            <pc:sldMk cId="338173981" sldId="432"/>
            <ac:spMk id="3" creationId="{E917CD45-7640-4C29-8A32-AC54A704BC57}"/>
          </ac:spMkLst>
        </pc:spChg>
      </pc:sldChg>
      <pc:sldChg chg="modSp new mod">
        <pc:chgData name="Slautterback, Sarah (DESE)" userId="baef57f9-49c7-4d3b-b191-41a327d62b94" providerId="ADAL" clId="{063E7EDA-1690-47FB-A295-D30780535F61}" dt="2021-02-01T14:11:40.628" v="8724" actId="20577"/>
        <pc:sldMkLst>
          <pc:docMk/>
          <pc:sldMk cId="2698243611" sldId="433"/>
        </pc:sldMkLst>
        <pc:spChg chg="mod">
          <ac:chgData name="Slautterback, Sarah (DESE)" userId="baef57f9-49c7-4d3b-b191-41a327d62b94" providerId="ADAL" clId="{063E7EDA-1690-47FB-A295-D30780535F61}" dt="2021-01-29T13:35:13.405" v="1002"/>
          <ac:spMkLst>
            <pc:docMk/>
            <pc:sldMk cId="2698243611" sldId="433"/>
            <ac:spMk id="2" creationId="{65835C6E-4161-4B49-9A6A-E928F18D8F99}"/>
          </ac:spMkLst>
        </pc:spChg>
        <pc:spChg chg="mod">
          <ac:chgData name="Slautterback, Sarah (DESE)" userId="baef57f9-49c7-4d3b-b191-41a327d62b94" providerId="ADAL" clId="{063E7EDA-1690-47FB-A295-D30780535F61}" dt="2021-02-01T14:11:40.628" v="8724" actId="20577"/>
          <ac:spMkLst>
            <pc:docMk/>
            <pc:sldMk cId="2698243611" sldId="433"/>
            <ac:spMk id="3" creationId="{E40495C9-99CB-4F23-AD88-58670D77A667}"/>
          </ac:spMkLst>
        </pc:spChg>
      </pc:sldChg>
      <pc:sldChg chg="addSp delSp modSp new mod ord addCm delCm">
        <pc:chgData name="Slautterback, Sarah (DESE)" userId="baef57f9-49c7-4d3b-b191-41a327d62b94" providerId="ADAL" clId="{063E7EDA-1690-47FB-A295-D30780535F61}" dt="2021-02-01T18:45:00.685" v="13027" actId="12"/>
        <pc:sldMkLst>
          <pc:docMk/>
          <pc:sldMk cId="4036821941" sldId="434"/>
        </pc:sldMkLst>
        <pc:spChg chg="mod">
          <ac:chgData name="Slautterback, Sarah (DESE)" userId="baef57f9-49c7-4d3b-b191-41a327d62b94" providerId="ADAL" clId="{063E7EDA-1690-47FB-A295-D30780535F61}" dt="2021-01-29T21:10:36.802" v="4311" actId="20577"/>
          <ac:spMkLst>
            <pc:docMk/>
            <pc:sldMk cId="4036821941" sldId="434"/>
            <ac:spMk id="2" creationId="{71166E6F-E9E6-4A5B-BD2E-089FF25A6F98}"/>
          </ac:spMkLst>
        </pc:spChg>
        <pc:spChg chg="mod">
          <ac:chgData name="Slautterback, Sarah (DESE)" userId="baef57f9-49c7-4d3b-b191-41a327d62b94" providerId="ADAL" clId="{063E7EDA-1690-47FB-A295-D30780535F61}" dt="2021-02-01T18:45:00.685" v="13027" actId="12"/>
          <ac:spMkLst>
            <pc:docMk/>
            <pc:sldMk cId="4036821941" sldId="434"/>
            <ac:spMk id="3" creationId="{C645ECA9-0BEC-4796-9C0D-4531A61AE438}"/>
          </ac:spMkLst>
        </pc:spChg>
        <pc:spChg chg="add del">
          <ac:chgData name="Slautterback, Sarah (DESE)" userId="baef57f9-49c7-4d3b-b191-41a327d62b94" providerId="ADAL" clId="{063E7EDA-1690-47FB-A295-D30780535F61}" dt="2021-01-29T13:59:13.724" v="1844" actId="22"/>
          <ac:spMkLst>
            <pc:docMk/>
            <pc:sldMk cId="4036821941" sldId="434"/>
            <ac:spMk id="6" creationId="{711FDA63-30A4-4D07-9418-B2EB9DE85961}"/>
          </ac:spMkLst>
        </pc:spChg>
      </pc:sldChg>
      <pc:sldChg chg="modSp new mod ord">
        <pc:chgData name="Slautterback, Sarah (DESE)" userId="baef57f9-49c7-4d3b-b191-41a327d62b94" providerId="ADAL" clId="{063E7EDA-1690-47FB-A295-D30780535F61}" dt="2021-02-01T18:45:24.156" v="13032" actId="20577"/>
        <pc:sldMkLst>
          <pc:docMk/>
          <pc:sldMk cId="189154406" sldId="435"/>
        </pc:sldMkLst>
        <pc:spChg chg="mod">
          <ac:chgData name="Slautterback, Sarah (DESE)" userId="baef57f9-49c7-4d3b-b191-41a327d62b94" providerId="ADAL" clId="{063E7EDA-1690-47FB-A295-D30780535F61}" dt="2021-01-29T21:11:21.101" v="4350" actId="5793"/>
          <ac:spMkLst>
            <pc:docMk/>
            <pc:sldMk cId="189154406" sldId="435"/>
            <ac:spMk id="2" creationId="{04C319AF-C396-48F3-B4CA-FDA52B0C2139}"/>
          </ac:spMkLst>
        </pc:spChg>
        <pc:spChg chg="mod">
          <ac:chgData name="Slautterback, Sarah (DESE)" userId="baef57f9-49c7-4d3b-b191-41a327d62b94" providerId="ADAL" clId="{063E7EDA-1690-47FB-A295-D30780535F61}" dt="2021-02-01T18:45:24.156" v="13032" actId="20577"/>
          <ac:spMkLst>
            <pc:docMk/>
            <pc:sldMk cId="189154406" sldId="435"/>
            <ac:spMk id="3" creationId="{41161810-1570-461C-970B-B009269F458E}"/>
          </ac:spMkLst>
        </pc:spChg>
      </pc:sldChg>
      <pc:sldChg chg="addSp delSp modSp new mod">
        <pc:chgData name="Slautterback, Sarah (DESE)" userId="baef57f9-49c7-4d3b-b191-41a327d62b94" providerId="ADAL" clId="{063E7EDA-1690-47FB-A295-D30780535F61}" dt="2021-02-01T18:12:47.022" v="11427" actId="20577"/>
        <pc:sldMkLst>
          <pc:docMk/>
          <pc:sldMk cId="8541360" sldId="436"/>
        </pc:sldMkLst>
        <pc:spChg chg="mod">
          <ac:chgData name="Slautterback, Sarah (DESE)" userId="baef57f9-49c7-4d3b-b191-41a327d62b94" providerId="ADAL" clId="{063E7EDA-1690-47FB-A295-D30780535F61}" dt="2021-02-01T18:08:34.655" v="11388"/>
          <ac:spMkLst>
            <pc:docMk/>
            <pc:sldMk cId="8541360" sldId="436"/>
            <ac:spMk id="2" creationId="{E4DFEA64-0E27-4584-8EB6-4496D4922B0F}"/>
          </ac:spMkLst>
        </pc:spChg>
        <pc:spChg chg="mod">
          <ac:chgData name="Slautterback, Sarah (DESE)" userId="baef57f9-49c7-4d3b-b191-41a327d62b94" providerId="ADAL" clId="{063E7EDA-1690-47FB-A295-D30780535F61}" dt="2021-02-01T18:12:47.022" v="11427" actId="20577"/>
          <ac:spMkLst>
            <pc:docMk/>
            <pc:sldMk cId="8541360" sldId="436"/>
            <ac:spMk id="3" creationId="{F7C10A9D-5C2A-40C1-BC05-03C2ED0DF030}"/>
          </ac:spMkLst>
        </pc:spChg>
        <pc:spChg chg="add del">
          <ac:chgData name="Slautterback, Sarah (DESE)" userId="baef57f9-49c7-4d3b-b191-41a327d62b94" providerId="ADAL" clId="{063E7EDA-1690-47FB-A295-D30780535F61}" dt="2021-01-29T20:34:13.709" v="3327" actId="22"/>
          <ac:spMkLst>
            <pc:docMk/>
            <pc:sldMk cId="8541360" sldId="436"/>
            <ac:spMk id="6" creationId="{F3DB9036-CF46-4215-AC74-A04D9FDA8903}"/>
          </ac:spMkLst>
        </pc:spChg>
      </pc:sldChg>
      <pc:sldChg chg="modSp new mod">
        <pc:chgData name="Slautterback, Sarah (DESE)" userId="baef57f9-49c7-4d3b-b191-41a327d62b94" providerId="ADAL" clId="{063E7EDA-1690-47FB-A295-D30780535F61}" dt="2021-02-01T18:09:39.359" v="11420" actId="20577"/>
        <pc:sldMkLst>
          <pc:docMk/>
          <pc:sldMk cId="837929845" sldId="437"/>
        </pc:sldMkLst>
        <pc:spChg chg="mod">
          <ac:chgData name="Slautterback, Sarah (DESE)" userId="baef57f9-49c7-4d3b-b191-41a327d62b94" providerId="ADAL" clId="{063E7EDA-1690-47FB-A295-D30780535F61}" dt="2021-02-01T18:08:27.879" v="11387"/>
          <ac:spMkLst>
            <pc:docMk/>
            <pc:sldMk cId="837929845" sldId="437"/>
            <ac:spMk id="2" creationId="{0FBBB744-8BBC-4937-827A-BD634834D74C}"/>
          </ac:spMkLst>
        </pc:spChg>
        <pc:spChg chg="mod">
          <ac:chgData name="Slautterback, Sarah (DESE)" userId="baef57f9-49c7-4d3b-b191-41a327d62b94" providerId="ADAL" clId="{063E7EDA-1690-47FB-A295-D30780535F61}" dt="2021-02-01T18:09:39.359" v="11420" actId="20577"/>
          <ac:spMkLst>
            <pc:docMk/>
            <pc:sldMk cId="837929845" sldId="437"/>
            <ac:spMk id="3" creationId="{84E7BBA1-BD5B-4FD7-9758-25A3F9E865A0}"/>
          </ac:spMkLst>
        </pc:spChg>
      </pc:sldChg>
      <pc:sldChg chg="modSp new mod">
        <pc:chgData name="Slautterback, Sarah (DESE)" userId="baef57f9-49c7-4d3b-b191-41a327d62b94" providerId="ADAL" clId="{063E7EDA-1690-47FB-A295-D30780535F61}" dt="2021-02-01T18:31:23.095" v="12616" actId="20577"/>
        <pc:sldMkLst>
          <pc:docMk/>
          <pc:sldMk cId="531866014" sldId="438"/>
        </pc:sldMkLst>
        <pc:spChg chg="mod">
          <ac:chgData name="Slautterback, Sarah (DESE)" userId="baef57f9-49c7-4d3b-b191-41a327d62b94" providerId="ADAL" clId="{063E7EDA-1690-47FB-A295-D30780535F61}" dt="2021-02-01T15:34:12.874" v="9058"/>
          <ac:spMkLst>
            <pc:docMk/>
            <pc:sldMk cId="531866014" sldId="438"/>
            <ac:spMk id="2" creationId="{CB0FB7BA-88CD-4736-8497-0728194C87DF}"/>
          </ac:spMkLst>
        </pc:spChg>
        <pc:spChg chg="mod">
          <ac:chgData name="Slautterback, Sarah (DESE)" userId="baef57f9-49c7-4d3b-b191-41a327d62b94" providerId="ADAL" clId="{063E7EDA-1690-47FB-A295-D30780535F61}" dt="2021-02-01T18:31:23.095" v="12616" actId="20577"/>
          <ac:spMkLst>
            <pc:docMk/>
            <pc:sldMk cId="531866014" sldId="438"/>
            <ac:spMk id="3" creationId="{835CC85A-139D-4573-BE99-D4F1AFD90CB9}"/>
          </ac:spMkLst>
        </pc:spChg>
      </pc:sldChg>
      <pc:sldChg chg="modSp new mod ord">
        <pc:chgData name="Slautterback, Sarah (DESE)" userId="baef57f9-49c7-4d3b-b191-41a327d62b94" providerId="ADAL" clId="{063E7EDA-1690-47FB-A295-D30780535F61}" dt="2021-02-01T13:52:37.759" v="7767" actId="20577"/>
        <pc:sldMkLst>
          <pc:docMk/>
          <pc:sldMk cId="1869416890" sldId="439"/>
        </pc:sldMkLst>
        <pc:spChg chg="mod">
          <ac:chgData name="Slautterback, Sarah (DESE)" userId="baef57f9-49c7-4d3b-b191-41a327d62b94" providerId="ADAL" clId="{063E7EDA-1690-47FB-A295-D30780535F61}" dt="2021-02-01T13:27:00.527" v="6758"/>
          <ac:spMkLst>
            <pc:docMk/>
            <pc:sldMk cId="1869416890" sldId="439"/>
            <ac:spMk id="2" creationId="{B02EE43D-C6AA-400C-A6FF-E4F195851D97}"/>
          </ac:spMkLst>
        </pc:spChg>
        <pc:spChg chg="mod">
          <ac:chgData name="Slautterback, Sarah (DESE)" userId="baef57f9-49c7-4d3b-b191-41a327d62b94" providerId="ADAL" clId="{063E7EDA-1690-47FB-A295-D30780535F61}" dt="2021-02-01T13:52:37.759" v="7767" actId="20577"/>
          <ac:spMkLst>
            <pc:docMk/>
            <pc:sldMk cId="1869416890" sldId="439"/>
            <ac:spMk id="3" creationId="{D6B00733-B3A2-4E2B-9237-F22044EBC275}"/>
          </ac:spMkLst>
        </pc:spChg>
      </pc:sldChg>
      <pc:sldChg chg="modSp new mod">
        <pc:chgData name="Slautterback, Sarah (DESE)" userId="baef57f9-49c7-4d3b-b191-41a327d62b94" providerId="ADAL" clId="{063E7EDA-1690-47FB-A295-D30780535F61}" dt="2021-02-01T14:31:15.867" v="8892" actId="20577"/>
        <pc:sldMkLst>
          <pc:docMk/>
          <pc:sldMk cId="1078860820" sldId="440"/>
        </pc:sldMkLst>
        <pc:spChg chg="mod">
          <ac:chgData name="Slautterback, Sarah (DESE)" userId="baef57f9-49c7-4d3b-b191-41a327d62b94" providerId="ADAL" clId="{063E7EDA-1690-47FB-A295-D30780535F61}" dt="2021-02-01T13:53:13.691" v="7769"/>
          <ac:spMkLst>
            <pc:docMk/>
            <pc:sldMk cId="1078860820" sldId="440"/>
            <ac:spMk id="2" creationId="{C5E4F846-E36C-4C42-AE02-5C1FBC887000}"/>
          </ac:spMkLst>
        </pc:spChg>
        <pc:spChg chg="mod">
          <ac:chgData name="Slautterback, Sarah (DESE)" userId="baef57f9-49c7-4d3b-b191-41a327d62b94" providerId="ADAL" clId="{063E7EDA-1690-47FB-A295-D30780535F61}" dt="2021-02-01T14:31:15.867" v="8892" actId="20577"/>
          <ac:spMkLst>
            <pc:docMk/>
            <pc:sldMk cId="1078860820" sldId="440"/>
            <ac:spMk id="3" creationId="{93A9BFE8-E46A-4C97-951C-A180793D03AD}"/>
          </ac:spMkLst>
        </pc:spChg>
      </pc:sldChg>
      <pc:sldChg chg="modSp new mod">
        <pc:chgData name="Slautterback, Sarah (DESE)" userId="baef57f9-49c7-4d3b-b191-41a327d62b94" providerId="ADAL" clId="{063E7EDA-1690-47FB-A295-D30780535F61}" dt="2021-02-01T17:24:13.690" v="11251" actId="20577"/>
        <pc:sldMkLst>
          <pc:docMk/>
          <pc:sldMk cId="4095723886" sldId="441"/>
        </pc:sldMkLst>
        <pc:spChg chg="mod">
          <ac:chgData name="Slautterback, Sarah (DESE)" userId="baef57f9-49c7-4d3b-b191-41a327d62b94" providerId="ADAL" clId="{063E7EDA-1690-47FB-A295-D30780535F61}" dt="2021-02-01T14:31:33.338" v="8894"/>
          <ac:spMkLst>
            <pc:docMk/>
            <pc:sldMk cId="4095723886" sldId="441"/>
            <ac:spMk id="2" creationId="{5F1660EE-638E-437A-A650-BBF2ECFC727E}"/>
          </ac:spMkLst>
        </pc:spChg>
        <pc:spChg chg="mod">
          <ac:chgData name="Slautterback, Sarah (DESE)" userId="baef57f9-49c7-4d3b-b191-41a327d62b94" providerId="ADAL" clId="{063E7EDA-1690-47FB-A295-D30780535F61}" dt="2021-02-01T17:24:13.690" v="11251" actId="20577"/>
          <ac:spMkLst>
            <pc:docMk/>
            <pc:sldMk cId="4095723886" sldId="441"/>
            <ac:spMk id="3" creationId="{B9188809-C4ED-4C49-9A52-50910F0A40E4}"/>
          </ac:spMkLst>
        </pc:spChg>
      </pc:sldChg>
      <pc:sldChg chg="modSp new mod">
        <pc:chgData name="Slautterback, Sarah (DESE)" userId="baef57f9-49c7-4d3b-b191-41a327d62b94" providerId="ADAL" clId="{063E7EDA-1690-47FB-A295-D30780535F61}" dt="2021-02-01T17:25:26.387" v="11254"/>
        <pc:sldMkLst>
          <pc:docMk/>
          <pc:sldMk cId="3266261797" sldId="442"/>
        </pc:sldMkLst>
        <pc:spChg chg="mod">
          <ac:chgData name="Slautterback, Sarah (DESE)" userId="baef57f9-49c7-4d3b-b191-41a327d62b94" providerId="ADAL" clId="{063E7EDA-1690-47FB-A295-D30780535F61}" dt="2021-02-01T17:25:26.387" v="11254"/>
          <ac:spMkLst>
            <pc:docMk/>
            <pc:sldMk cId="3266261797" sldId="442"/>
            <ac:spMk id="2" creationId="{F0916DD2-EB76-4197-BE79-5331514E4AB5}"/>
          </ac:spMkLst>
        </pc:spChg>
        <pc:spChg chg="mod">
          <ac:chgData name="Slautterback, Sarah (DESE)" userId="baef57f9-49c7-4d3b-b191-41a327d62b94" providerId="ADAL" clId="{063E7EDA-1690-47FB-A295-D30780535F61}" dt="2021-02-01T17:24:59.259" v="11253" actId="20577"/>
          <ac:spMkLst>
            <pc:docMk/>
            <pc:sldMk cId="3266261797" sldId="442"/>
            <ac:spMk id="3" creationId="{F609077E-41BE-46B5-BBD5-EF7047E5A0A4}"/>
          </ac:spMkLst>
        </pc:spChg>
      </pc:sldChg>
      <pc:sldChg chg="modSp new mod">
        <pc:chgData name="Slautterback, Sarah (DESE)" userId="baef57f9-49c7-4d3b-b191-41a327d62b94" providerId="ADAL" clId="{063E7EDA-1690-47FB-A295-D30780535F61}" dt="2021-02-01T18:29:47.196" v="12605" actId="14100"/>
        <pc:sldMkLst>
          <pc:docMk/>
          <pc:sldMk cId="4120162977" sldId="443"/>
        </pc:sldMkLst>
        <pc:spChg chg="mod">
          <ac:chgData name="Slautterback, Sarah (DESE)" userId="baef57f9-49c7-4d3b-b191-41a327d62b94" providerId="ADAL" clId="{063E7EDA-1690-47FB-A295-D30780535F61}" dt="2021-02-01T18:14:16.840" v="11430"/>
          <ac:spMkLst>
            <pc:docMk/>
            <pc:sldMk cId="4120162977" sldId="443"/>
            <ac:spMk id="2" creationId="{90DECA99-DD5F-485E-8077-B7C23B56C334}"/>
          </ac:spMkLst>
        </pc:spChg>
        <pc:spChg chg="mod">
          <ac:chgData name="Slautterback, Sarah (DESE)" userId="baef57f9-49c7-4d3b-b191-41a327d62b94" providerId="ADAL" clId="{063E7EDA-1690-47FB-A295-D30780535F61}" dt="2021-02-01T18:29:47.196" v="12605" actId="14100"/>
          <ac:spMkLst>
            <pc:docMk/>
            <pc:sldMk cId="4120162977" sldId="443"/>
            <ac:spMk id="3" creationId="{6DB823A0-C022-4054-A53C-977697266032}"/>
          </ac:spMkLst>
        </pc:spChg>
      </pc:sldChg>
      <pc:sldChg chg="modSp new del mod">
        <pc:chgData name="Slautterback, Sarah (DESE)" userId="baef57f9-49c7-4d3b-b191-41a327d62b94" providerId="ADAL" clId="{063E7EDA-1690-47FB-A295-D30780535F61}" dt="2021-02-01T18:29:56.218" v="12606" actId="2696"/>
        <pc:sldMkLst>
          <pc:docMk/>
          <pc:sldMk cId="965743929" sldId="444"/>
        </pc:sldMkLst>
        <pc:spChg chg="mod">
          <ac:chgData name="Slautterback, Sarah (DESE)" userId="baef57f9-49c7-4d3b-b191-41a327d62b94" providerId="ADAL" clId="{063E7EDA-1690-47FB-A295-D30780535F61}" dt="2021-02-01T18:14:22.078" v="11431"/>
          <ac:spMkLst>
            <pc:docMk/>
            <pc:sldMk cId="965743929" sldId="444"/>
            <ac:spMk id="2" creationId="{4E0DD79F-D37E-4490-9A5B-82F5ECECAB58}"/>
          </ac:spMkLst>
        </pc:spChg>
      </pc:sldChg>
      <pc:sldChg chg="modSp new mod">
        <pc:chgData name="Slautterback, Sarah (DESE)" userId="baef57f9-49c7-4d3b-b191-41a327d62b94" providerId="ADAL" clId="{063E7EDA-1690-47FB-A295-D30780535F61}" dt="2021-02-01T18:43:34.929" v="13017" actId="20577"/>
        <pc:sldMkLst>
          <pc:docMk/>
          <pc:sldMk cId="2513519819" sldId="444"/>
        </pc:sldMkLst>
        <pc:spChg chg="mod">
          <ac:chgData name="Slautterback, Sarah (DESE)" userId="baef57f9-49c7-4d3b-b191-41a327d62b94" providerId="ADAL" clId="{063E7EDA-1690-47FB-A295-D30780535F61}" dt="2021-02-01T18:43:34.929" v="13017" actId="20577"/>
          <ac:spMkLst>
            <pc:docMk/>
            <pc:sldMk cId="2513519819" sldId="444"/>
            <ac:spMk id="3" creationId="{420C90A3-DABF-4DD8-B15F-8AB65E5EB6A2}"/>
          </ac:spMkLst>
        </pc:spChg>
      </pc:sldChg>
    </pc:docChg>
  </pc:docChgLst>
  <pc:docChgLst>
    <pc:chgData name="Slautterback, Sarah (DESE)" userId="S::sarah.e.slautterback@mass.gov::baef57f9-49c7-4d3b-b191-41a327d62b94" providerId="AD" clId="Web-{9416615D-6187-10FE-0EB0-6505D7F9CDF9}"/>
    <pc:docChg chg="">
      <pc:chgData name="Slautterback, Sarah (DESE)" userId="S::sarah.e.slautterback@mass.gov::baef57f9-49c7-4d3b-b191-41a327d62b94" providerId="AD" clId="Web-{9416615D-6187-10FE-0EB0-6505D7F9CDF9}" dt="2021-04-13T17:41:56.661" v="0"/>
      <pc:docMkLst>
        <pc:docMk/>
      </pc:docMkLst>
      <pc:sldChg chg="addCm">
        <pc:chgData name="Slautterback, Sarah (DESE)" userId="S::sarah.e.slautterback@mass.gov::baef57f9-49c7-4d3b-b191-41a327d62b94" providerId="AD" clId="Web-{9416615D-6187-10FE-0EB0-6505D7F9CDF9}" dt="2021-04-13T17:41:56.661" v="0"/>
        <pc:sldMkLst>
          <pc:docMk/>
          <pc:sldMk cId="4036821941" sldId="434"/>
        </pc:sldMkLst>
      </pc:sldChg>
    </pc:docChg>
  </pc:docChgLst>
  <pc:docChgLst>
    <pc:chgData name="Slautterback, Sarah (DESE)" userId="S::sarah.e.slautterback@mass.gov::baef57f9-49c7-4d3b-b191-41a327d62b94" providerId="AD" clId="Web-{069E46CC-BA7F-94E7-5EE5-D2B241FD582F}"/>
    <pc:docChg chg="">
      <pc:chgData name="Slautterback, Sarah (DESE)" userId="S::sarah.e.slautterback@mass.gov::baef57f9-49c7-4d3b-b191-41a327d62b94" providerId="AD" clId="Web-{069E46CC-BA7F-94E7-5EE5-D2B241FD582F}" dt="2021-04-13T19:30:45.339" v="0"/>
      <pc:docMkLst>
        <pc:docMk/>
      </pc:docMkLst>
      <pc:sldChg chg="addCm">
        <pc:chgData name="Slautterback, Sarah (DESE)" userId="S::sarah.e.slautterback@mass.gov::baef57f9-49c7-4d3b-b191-41a327d62b94" providerId="AD" clId="Web-{069E46CC-BA7F-94E7-5EE5-D2B241FD582F}" dt="2021-04-13T19:30:45.339" v="0"/>
        <pc:sldMkLst>
          <pc:docMk/>
          <pc:sldMk cId="4036821941" sldId="434"/>
        </pc:sldMkLst>
      </pc:sldChg>
    </pc:docChg>
  </pc:docChgLst>
  <pc:docChgLst>
    <pc:chgData clId="Web-{1FEF9264-8F69-3F86-E0EF-B4D9E621E364}"/>
    <pc:docChg chg="modSld">
      <pc:chgData name="" userId="" providerId="" clId="Web-{1FEF9264-8F69-3F86-E0EF-B4D9E621E364}" dt="2020-07-20T17:35:24.811" v="11" actId="14100"/>
      <pc:docMkLst>
        <pc:docMk/>
      </pc:docMkLst>
      <pc:sldChg chg="modSp">
        <pc:chgData name="" userId="" providerId="" clId="Web-{1FEF9264-8F69-3F86-E0EF-B4D9E621E364}" dt="2020-07-20T17:34:14.306" v="1" actId="14100"/>
        <pc:sldMkLst>
          <pc:docMk/>
          <pc:sldMk cId="1576545620" sldId="307"/>
        </pc:sldMkLst>
        <pc:spChg chg="mod">
          <ac:chgData name="" userId="" providerId="" clId="Web-{1FEF9264-8F69-3F86-E0EF-B4D9E621E364}" dt="2020-07-20T17:34:14.306" v="1" actId="14100"/>
          <ac:spMkLst>
            <pc:docMk/>
            <pc:sldMk cId="1576545620" sldId="307"/>
            <ac:spMk id="2" creationId="{3D923E08-0A9E-4996-B585-F97D612DE7B4}"/>
          </ac:spMkLst>
        </pc:spChg>
      </pc:sldChg>
      <pc:sldChg chg="modSp">
        <pc:chgData name="" userId="" providerId="" clId="Web-{1FEF9264-8F69-3F86-E0EF-B4D9E621E364}" dt="2020-07-20T17:35:24.811" v="11" actId="14100"/>
        <pc:sldMkLst>
          <pc:docMk/>
          <pc:sldMk cId="3696786546" sldId="406"/>
        </pc:sldMkLst>
        <pc:spChg chg="mod">
          <ac:chgData name="" userId="" providerId="" clId="Web-{1FEF9264-8F69-3F86-E0EF-B4D9E621E364}" dt="2020-07-20T17:35:24.811" v="11" actId="14100"/>
          <ac:spMkLst>
            <pc:docMk/>
            <pc:sldMk cId="3696786546" sldId="406"/>
            <ac:spMk id="2" creationId="{C750CF5B-1A26-4DF7-AC00-1B7D3E20F15D}"/>
          </ac:spMkLst>
        </pc:spChg>
      </pc:sldChg>
      <pc:sldChg chg="modSp">
        <pc:chgData name="" userId="" providerId="" clId="Web-{1FEF9264-8F69-3F86-E0EF-B4D9E621E364}" dt="2020-07-20T17:34:28.885" v="3" actId="14100"/>
        <pc:sldMkLst>
          <pc:docMk/>
          <pc:sldMk cId="2480006551" sldId="418"/>
        </pc:sldMkLst>
        <pc:spChg chg="mod">
          <ac:chgData name="" userId="" providerId="" clId="Web-{1FEF9264-8F69-3F86-E0EF-B4D9E621E364}" dt="2020-07-20T17:34:28.885" v="3" actId="14100"/>
          <ac:spMkLst>
            <pc:docMk/>
            <pc:sldMk cId="2480006551" sldId="418"/>
            <ac:spMk id="2" creationId="{3D923E08-0A9E-4996-B585-F97D612DE7B4}"/>
          </ac:spMkLst>
        </pc:spChg>
      </pc:sldChg>
      <pc:sldChg chg="modSp">
        <pc:chgData name="" userId="" providerId="" clId="Web-{1FEF9264-8F69-3F86-E0EF-B4D9E621E364}" dt="2020-07-20T17:34:44.433" v="5" actId="14100"/>
        <pc:sldMkLst>
          <pc:docMk/>
          <pc:sldMk cId="2889169949" sldId="419"/>
        </pc:sldMkLst>
        <pc:spChg chg="mod">
          <ac:chgData name="" userId="" providerId="" clId="Web-{1FEF9264-8F69-3F86-E0EF-B4D9E621E364}" dt="2020-07-20T17:34:44.433" v="5" actId="14100"/>
          <ac:spMkLst>
            <pc:docMk/>
            <pc:sldMk cId="2889169949" sldId="419"/>
            <ac:spMk id="2" creationId="{3D923E08-0A9E-4996-B585-F97D612DE7B4}"/>
          </ac:spMkLst>
        </pc:spChg>
      </pc:sldChg>
      <pc:sldChg chg="modSp">
        <pc:chgData name="" userId="" providerId="" clId="Web-{1FEF9264-8F69-3F86-E0EF-B4D9E621E364}" dt="2020-07-20T17:35:00.481" v="7" actId="14100"/>
        <pc:sldMkLst>
          <pc:docMk/>
          <pc:sldMk cId="2540392704" sldId="420"/>
        </pc:sldMkLst>
        <pc:spChg chg="mod">
          <ac:chgData name="" userId="" providerId="" clId="Web-{1FEF9264-8F69-3F86-E0EF-B4D9E621E364}" dt="2020-07-20T17:35:00.481" v="7" actId="14100"/>
          <ac:spMkLst>
            <pc:docMk/>
            <pc:sldMk cId="2540392704" sldId="420"/>
            <ac:spMk id="2" creationId="{3D923E08-0A9E-4996-B585-F97D612DE7B4}"/>
          </ac:spMkLst>
        </pc:spChg>
      </pc:sldChg>
      <pc:sldChg chg="modSp">
        <pc:chgData name="" userId="" providerId="" clId="Web-{1FEF9264-8F69-3F86-E0EF-B4D9E621E364}" dt="2020-07-20T17:35:12.013" v="9" actId="14100"/>
        <pc:sldMkLst>
          <pc:docMk/>
          <pc:sldMk cId="1757979009" sldId="421"/>
        </pc:sldMkLst>
        <pc:spChg chg="mod">
          <ac:chgData name="" userId="" providerId="" clId="Web-{1FEF9264-8F69-3F86-E0EF-B4D9E621E364}" dt="2020-07-20T17:35:12.013" v="9" actId="14100"/>
          <ac:spMkLst>
            <pc:docMk/>
            <pc:sldMk cId="1757979009" sldId="421"/>
            <ac:spMk id="2" creationId="{3D923E08-0A9E-4996-B585-F97D612DE7B4}"/>
          </ac:spMkLst>
        </pc:spChg>
      </pc:sldChg>
    </pc:docChg>
  </pc:docChgLst>
  <pc:docChgLst>
    <pc:chgData name="Cowen, Christine (DESE)" userId="S::christine.h.cowen@mass.gov::db635ee3-a96f-4a69-822c-6497b625b62a" providerId="AD" clId="Web-{87348C5C-C528-0480-319A-60ACCF9AC6CD}"/>
    <pc:docChg chg="">
      <pc:chgData name="Cowen, Christine (DESE)" userId="S::christine.h.cowen@mass.gov::db635ee3-a96f-4a69-822c-6497b625b62a" providerId="AD" clId="Web-{87348C5C-C528-0480-319A-60ACCF9AC6CD}" dt="2021-04-12T14:31:23.318" v="0"/>
      <pc:docMkLst>
        <pc:docMk/>
      </pc:docMkLst>
      <pc:sldChg chg="delCm">
        <pc:chgData name="Cowen, Christine (DESE)" userId="S::christine.h.cowen@mass.gov::db635ee3-a96f-4a69-822c-6497b625b62a" providerId="AD" clId="Web-{87348C5C-C528-0480-319A-60ACCF9AC6CD}" dt="2021-04-12T14:31:23.318" v="0"/>
        <pc:sldMkLst>
          <pc:docMk/>
          <pc:sldMk cId="8541360" sldId="436"/>
        </pc:sldMkLst>
      </pc:sldChg>
    </pc:docChg>
  </pc:docChgLst>
  <pc:docChgLst>
    <pc:chgData clId="Web-{3FF5CE8C-4F33-06CE-BE26-520D13F30365}"/>
    <pc:docChg chg="modSld">
      <pc:chgData name="" userId="" providerId="" clId="Web-{3FF5CE8C-4F33-06CE-BE26-520D13F30365}" dt="2021-02-02T20:31:43.018" v="10"/>
      <pc:docMkLst>
        <pc:docMk/>
      </pc:docMkLst>
      <pc:sldChg chg="modSp">
        <pc:chgData name="" userId="" providerId="" clId="Web-{3FF5CE8C-4F33-06CE-BE26-520D13F30365}" dt="2021-02-02T20:24:21.966" v="4" actId="20577"/>
        <pc:sldMkLst>
          <pc:docMk/>
          <pc:sldMk cId="3822819012" sldId="427"/>
        </pc:sldMkLst>
        <pc:spChg chg="mod">
          <ac:chgData name="" userId="" providerId="" clId="Web-{3FF5CE8C-4F33-06CE-BE26-520D13F30365}" dt="2021-02-02T20:24:21.966" v="4" actId="20577"/>
          <ac:spMkLst>
            <pc:docMk/>
            <pc:sldMk cId="3822819012" sldId="427"/>
            <ac:spMk id="3" creationId="{13CF9D34-77E9-4655-A184-E8BA1ADC2FAB}"/>
          </ac:spMkLst>
        </pc:spChg>
      </pc:sldChg>
      <pc:sldChg chg="addCm">
        <pc:chgData name="" userId="" providerId="" clId="Web-{3FF5CE8C-4F33-06CE-BE26-520D13F30365}" dt="2021-02-02T20:31:43.018" v="10"/>
        <pc:sldMkLst>
          <pc:docMk/>
          <pc:sldMk cId="2009442462" sldId="428"/>
        </pc:sldMkLst>
      </pc:sldChg>
      <pc:sldChg chg="modSp">
        <pc:chgData name="" userId="" providerId="" clId="Web-{3FF5CE8C-4F33-06CE-BE26-520D13F30365}" dt="2021-02-02T20:29:57.079" v="9" actId="20577"/>
        <pc:sldMkLst>
          <pc:docMk/>
          <pc:sldMk cId="2922076132" sldId="430"/>
        </pc:sldMkLst>
        <pc:spChg chg="mod">
          <ac:chgData name="" userId="" providerId="" clId="Web-{3FF5CE8C-4F33-06CE-BE26-520D13F30365}" dt="2021-02-02T20:29:57.079" v="9" actId="20577"/>
          <ac:spMkLst>
            <pc:docMk/>
            <pc:sldMk cId="2922076132" sldId="430"/>
            <ac:spMk id="3" creationId="{39659293-7474-4C0B-86DD-E0E7A755801E}"/>
          </ac:spMkLst>
        </pc:spChg>
      </pc:sldChg>
      <pc:sldChg chg="modCm">
        <pc:chgData name="" userId="" providerId="" clId="Web-{3FF5CE8C-4F33-06CE-BE26-520D13F30365}" dt="2021-02-02T20:20:11.682" v="0"/>
        <pc:sldMkLst>
          <pc:docMk/>
          <pc:sldMk cId="2698243611" sldId="433"/>
        </pc:sldMkLst>
      </pc:sldChg>
      <pc:sldChg chg="addCm">
        <pc:chgData name="" userId="" providerId="" clId="Web-{3FF5CE8C-4F33-06CE-BE26-520D13F30365}" dt="2021-02-02T20:25:48.498" v="5"/>
        <pc:sldMkLst>
          <pc:docMk/>
          <pc:sldMk cId="8541360" sldId="436"/>
        </pc:sldMkLst>
      </pc:sldChg>
      <pc:sldChg chg="modSp">
        <pc:chgData name="" userId="" providerId="" clId="Web-{3FF5CE8C-4F33-06CE-BE26-520D13F30365}" dt="2021-02-02T20:22:31.637" v="2" actId="20577"/>
        <pc:sldMkLst>
          <pc:docMk/>
          <pc:sldMk cId="4095723886" sldId="441"/>
        </pc:sldMkLst>
        <pc:spChg chg="mod">
          <ac:chgData name="" userId="" providerId="" clId="Web-{3FF5CE8C-4F33-06CE-BE26-520D13F30365}" dt="2021-02-02T20:22:31.637" v="2" actId="20577"/>
          <ac:spMkLst>
            <pc:docMk/>
            <pc:sldMk cId="4095723886" sldId="441"/>
            <ac:spMk id="3" creationId="{B9188809-C4ED-4C49-9A52-50910F0A40E4}"/>
          </ac:spMkLst>
        </pc:spChg>
      </pc:sldChg>
      <pc:sldChg chg="modSp">
        <pc:chgData name="" userId="" providerId="" clId="Web-{3FF5CE8C-4F33-06CE-BE26-520D13F30365}" dt="2021-02-02T20:23:38.403" v="3" actId="20577"/>
        <pc:sldMkLst>
          <pc:docMk/>
          <pc:sldMk cId="3266261797" sldId="442"/>
        </pc:sldMkLst>
        <pc:spChg chg="mod">
          <ac:chgData name="" userId="" providerId="" clId="Web-{3FF5CE8C-4F33-06CE-BE26-520D13F30365}" dt="2021-02-02T20:23:38.403" v="3" actId="20577"/>
          <ac:spMkLst>
            <pc:docMk/>
            <pc:sldMk cId="3266261797" sldId="442"/>
            <ac:spMk id="3" creationId="{F609077E-41BE-46B5-BBD5-EF7047E5A0A4}"/>
          </ac:spMkLst>
        </pc:spChg>
      </pc:sldChg>
      <pc:sldChg chg="addCm">
        <pc:chgData name="" userId="" providerId="" clId="Web-{3FF5CE8C-4F33-06CE-BE26-520D13F30365}" dt="2021-02-02T20:28:44.875" v="6"/>
        <pc:sldMkLst>
          <pc:docMk/>
          <pc:sldMk cId="2513519819" sldId="444"/>
        </pc:sldMkLst>
      </pc:sldChg>
    </pc:docChg>
  </pc:docChgLst>
  <pc:docChgLst>
    <pc:chgData clId="Web-{832FC45D-B6B1-F943-C172-63933277D5FE}"/>
    <pc:docChg chg="modSld">
      <pc:chgData name="" userId="" providerId="" clId="Web-{832FC45D-B6B1-F943-C172-63933277D5FE}" dt="2021-02-02T21:26:08.301" v="227" actId="20577"/>
      <pc:docMkLst>
        <pc:docMk/>
      </pc:docMkLst>
      <pc:sldChg chg="addCm">
        <pc:chgData name="" userId="" providerId="" clId="Web-{832FC45D-B6B1-F943-C172-63933277D5FE}" dt="2021-02-02T21:19:57.471" v="83"/>
        <pc:sldMkLst>
          <pc:docMk/>
          <pc:sldMk cId="2009442462" sldId="428"/>
        </pc:sldMkLst>
      </pc:sldChg>
      <pc:sldChg chg="modSp">
        <pc:chgData name="" userId="" providerId="" clId="Web-{832FC45D-B6B1-F943-C172-63933277D5FE}" dt="2021-02-02T21:25:02.972" v="190" actId="20577"/>
        <pc:sldMkLst>
          <pc:docMk/>
          <pc:sldMk cId="93294371" sldId="429"/>
        </pc:sldMkLst>
        <pc:spChg chg="mod">
          <ac:chgData name="" userId="" providerId="" clId="Web-{832FC45D-B6B1-F943-C172-63933277D5FE}" dt="2021-02-02T21:25:02.972" v="190" actId="20577"/>
          <ac:spMkLst>
            <pc:docMk/>
            <pc:sldMk cId="93294371" sldId="429"/>
            <ac:spMk id="2" creationId="{74603B50-E6D7-49BD-8C12-3D24C484A732}"/>
          </ac:spMkLst>
        </pc:spChg>
      </pc:sldChg>
      <pc:sldChg chg="modSp">
        <pc:chgData name="" userId="" providerId="" clId="Web-{832FC45D-B6B1-F943-C172-63933277D5FE}" dt="2021-02-02T21:15:25.454" v="36" actId="20577"/>
        <pc:sldMkLst>
          <pc:docMk/>
          <pc:sldMk cId="2922076132" sldId="430"/>
        </pc:sldMkLst>
        <pc:spChg chg="mod">
          <ac:chgData name="" userId="" providerId="" clId="Web-{832FC45D-B6B1-F943-C172-63933277D5FE}" dt="2021-02-02T21:15:25.454" v="36" actId="20577"/>
          <ac:spMkLst>
            <pc:docMk/>
            <pc:sldMk cId="2922076132" sldId="430"/>
            <ac:spMk id="2" creationId="{794BBE50-56DA-4BEB-8CCF-577E489FC137}"/>
          </ac:spMkLst>
        </pc:spChg>
      </pc:sldChg>
      <pc:sldChg chg="modSp">
        <pc:chgData name="" userId="" providerId="" clId="Web-{832FC45D-B6B1-F943-C172-63933277D5FE}" dt="2021-02-02T21:16:33.470" v="41" actId="20577"/>
        <pc:sldMkLst>
          <pc:docMk/>
          <pc:sldMk cId="338173981" sldId="432"/>
        </pc:sldMkLst>
        <pc:spChg chg="mod">
          <ac:chgData name="" userId="" providerId="" clId="Web-{832FC45D-B6B1-F943-C172-63933277D5FE}" dt="2021-02-02T21:16:33.470" v="41" actId="20577"/>
          <ac:spMkLst>
            <pc:docMk/>
            <pc:sldMk cId="338173981" sldId="432"/>
            <ac:spMk id="2" creationId="{FF6E4749-0A6D-47F7-88B8-E4C808937D9C}"/>
          </ac:spMkLst>
        </pc:spChg>
      </pc:sldChg>
      <pc:sldChg chg="modSp addCm">
        <pc:chgData name="" userId="" providerId="" clId="Web-{832FC45D-B6B1-F943-C172-63933277D5FE}" dt="2021-02-02T21:19:25.877" v="82" actId="20577"/>
        <pc:sldMkLst>
          <pc:docMk/>
          <pc:sldMk cId="2698243611" sldId="433"/>
        </pc:sldMkLst>
        <pc:spChg chg="mod">
          <ac:chgData name="" userId="" providerId="" clId="Web-{832FC45D-B6B1-F943-C172-63933277D5FE}" dt="2021-02-02T21:19:25.877" v="82" actId="20577"/>
          <ac:spMkLst>
            <pc:docMk/>
            <pc:sldMk cId="2698243611" sldId="433"/>
            <ac:spMk id="2" creationId="{65835C6E-4161-4B49-9A6A-E928F18D8F99}"/>
          </ac:spMkLst>
        </pc:spChg>
        <pc:spChg chg="mod">
          <ac:chgData name="" userId="" providerId="" clId="Web-{832FC45D-B6B1-F943-C172-63933277D5FE}" dt="2021-02-02T21:10:30.719" v="1" actId="20577"/>
          <ac:spMkLst>
            <pc:docMk/>
            <pc:sldMk cId="2698243611" sldId="433"/>
            <ac:spMk id="3" creationId="{E40495C9-99CB-4F23-AD88-58670D77A667}"/>
          </ac:spMkLst>
        </pc:spChg>
      </pc:sldChg>
      <pc:sldChg chg="modSp">
        <pc:chgData name="" userId="" providerId="" clId="Web-{832FC45D-B6B1-F943-C172-63933277D5FE}" dt="2021-02-02T21:24:45.488" v="184" actId="20577"/>
        <pc:sldMkLst>
          <pc:docMk/>
          <pc:sldMk cId="4036821941" sldId="434"/>
        </pc:sldMkLst>
        <pc:spChg chg="mod">
          <ac:chgData name="" userId="" providerId="" clId="Web-{832FC45D-B6B1-F943-C172-63933277D5FE}" dt="2021-02-02T21:24:45.488" v="184" actId="20577"/>
          <ac:spMkLst>
            <pc:docMk/>
            <pc:sldMk cId="4036821941" sldId="434"/>
            <ac:spMk id="2" creationId="{71166E6F-E9E6-4A5B-BD2E-089FF25A6F98}"/>
          </ac:spMkLst>
        </pc:spChg>
      </pc:sldChg>
      <pc:sldChg chg="modSp">
        <pc:chgData name="" userId="" providerId="" clId="Web-{832FC45D-B6B1-F943-C172-63933277D5FE}" dt="2021-02-02T21:24:53.675" v="187" actId="20577"/>
        <pc:sldMkLst>
          <pc:docMk/>
          <pc:sldMk cId="189154406" sldId="435"/>
        </pc:sldMkLst>
        <pc:spChg chg="mod">
          <ac:chgData name="" userId="" providerId="" clId="Web-{832FC45D-B6B1-F943-C172-63933277D5FE}" dt="2021-02-02T21:24:53.675" v="187" actId="20577"/>
          <ac:spMkLst>
            <pc:docMk/>
            <pc:sldMk cId="189154406" sldId="435"/>
            <ac:spMk id="2" creationId="{04C319AF-C396-48F3-B4CA-FDA52B0C2139}"/>
          </ac:spMkLst>
        </pc:spChg>
      </pc:sldChg>
      <pc:sldChg chg="modSp addCm">
        <pc:chgData name="" userId="" providerId="" clId="Web-{832FC45D-B6B1-F943-C172-63933277D5FE}" dt="2021-02-02T21:24:16.378" v="176" actId="20577"/>
        <pc:sldMkLst>
          <pc:docMk/>
          <pc:sldMk cId="8541360" sldId="436"/>
        </pc:sldMkLst>
        <pc:spChg chg="mod">
          <ac:chgData name="" userId="" providerId="" clId="Web-{832FC45D-B6B1-F943-C172-63933277D5FE}" dt="2021-02-02T21:24:16.378" v="176" actId="20577"/>
          <ac:spMkLst>
            <pc:docMk/>
            <pc:sldMk cId="8541360" sldId="436"/>
            <ac:spMk id="2" creationId="{E4DFEA64-0E27-4584-8EB6-4496D4922B0F}"/>
          </ac:spMkLst>
        </pc:spChg>
        <pc:spChg chg="mod">
          <ac:chgData name="" userId="" providerId="" clId="Web-{832FC45D-B6B1-F943-C172-63933277D5FE}" dt="2021-02-02T21:12:02.829" v="4" actId="20577"/>
          <ac:spMkLst>
            <pc:docMk/>
            <pc:sldMk cId="8541360" sldId="436"/>
            <ac:spMk id="3" creationId="{F7C10A9D-5C2A-40C1-BC05-03C2ED0DF030}"/>
          </ac:spMkLst>
        </pc:spChg>
      </pc:sldChg>
      <pc:sldChg chg="modSp">
        <pc:chgData name="" userId="" providerId="" clId="Web-{832FC45D-B6B1-F943-C172-63933277D5FE}" dt="2021-02-02T21:23:53.285" v="170" actId="20577"/>
        <pc:sldMkLst>
          <pc:docMk/>
          <pc:sldMk cId="837929845" sldId="437"/>
        </pc:sldMkLst>
        <pc:spChg chg="mod">
          <ac:chgData name="" userId="" providerId="" clId="Web-{832FC45D-B6B1-F943-C172-63933277D5FE}" dt="2021-02-02T21:23:53.285" v="170" actId="20577"/>
          <ac:spMkLst>
            <pc:docMk/>
            <pc:sldMk cId="837929845" sldId="437"/>
            <ac:spMk id="2" creationId="{0FBBB744-8BBC-4937-827A-BD634834D74C}"/>
          </ac:spMkLst>
        </pc:spChg>
      </pc:sldChg>
      <pc:sldChg chg="modSp">
        <pc:chgData name="" userId="" providerId="" clId="Web-{832FC45D-B6B1-F943-C172-63933277D5FE}" dt="2021-02-02T21:15:02.470" v="30" actId="20577"/>
        <pc:sldMkLst>
          <pc:docMk/>
          <pc:sldMk cId="531866014" sldId="438"/>
        </pc:sldMkLst>
        <pc:spChg chg="mod">
          <ac:chgData name="" userId="" providerId="" clId="Web-{832FC45D-B6B1-F943-C172-63933277D5FE}" dt="2021-02-02T21:15:02.470" v="30" actId="20577"/>
          <ac:spMkLst>
            <pc:docMk/>
            <pc:sldMk cId="531866014" sldId="438"/>
            <ac:spMk id="2" creationId="{CB0FB7BA-88CD-4736-8497-0728194C87DF}"/>
          </ac:spMkLst>
        </pc:spChg>
      </pc:sldChg>
      <pc:sldChg chg="addSp delSp modSp">
        <pc:chgData name="" userId="" providerId="" clId="Web-{832FC45D-B6B1-F943-C172-63933277D5FE}" dt="2021-02-02T21:20:30.471" v="88" actId="20577"/>
        <pc:sldMkLst>
          <pc:docMk/>
          <pc:sldMk cId="1869416890" sldId="439"/>
        </pc:sldMkLst>
        <pc:spChg chg="del mod">
          <ac:chgData name="" userId="" providerId="" clId="Web-{832FC45D-B6B1-F943-C172-63933277D5FE}" dt="2021-02-02T21:20:19.174" v="84"/>
          <ac:spMkLst>
            <pc:docMk/>
            <pc:sldMk cId="1869416890" sldId="439"/>
            <ac:spMk id="2" creationId="{B02EE43D-C6AA-400C-A6FF-E4F195851D97}"/>
          </ac:spMkLst>
        </pc:spChg>
        <pc:spChg chg="add mod">
          <ac:chgData name="" userId="" providerId="" clId="Web-{832FC45D-B6B1-F943-C172-63933277D5FE}" dt="2021-02-02T21:20:30.471" v="88" actId="20577"/>
          <ac:spMkLst>
            <pc:docMk/>
            <pc:sldMk cId="1869416890" sldId="439"/>
            <ac:spMk id="6" creationId="{3430CF64-7104-4D0E-AC71-1CCAFB57FEBA}"/>
          </ac:spMkLst>
        </pc:spChg>
      </pc:sldChg>
      <pc:sldChg chg="addSp delSp modSp">
        <pc:chgData name="" userId="" providerId="" clId="Web-{832FC45D-B6B1-F943-C172-63933277D5FE}" dt="2021-02-02T21:18:11.518" v="66" actId="20577"/>
        <pc:sldMkLst>
          <pc:docMk/>
          <pc:sldMk cId="1078860820" sldId="440"/>
        </pc:sldMkLst>
        <pc:spChg chg="del">
          <ac:chgData name="" userId="" providerId="" clId="Web-{832FC45D-B6B1-F943-C172-63933277D5FE}" dt="2021-02-02T21:17:38.143" v="48"/>
          <ac:spMkLst>
            <pc:docMk/>
            <pc:sldMk cId="1078860820" sldId="440"/>
            <ac:spMk id="2" creationId="{C5E4F846-E36C-4C42-AE02-5C1FBC887000}"/>
          </ac:spMkLst>
        </pc:spChg>
        <pc:spChg chg="add mod">
          <ac:chgData name="" userId="" providerId="" clId="Web-{832FC45D-B6B1-F943-C172-63933277D5FE}" dt="2021-02-02T21:18:11.518" v="66" actId="20577"/>
          <ac:spMkLst>
            <pc:docMk/>
            <pc:sldMk cId="1078860820" sldId="440"/>
            <ac:spMk id="6" creationId="{6189B77B-41E3-4CB3-A4E4-3EA81D4DAB36}"/>
          </ac:spMkLst>
        </pc:spChg>
      </pc:sldChg>
      <pc:sldChg chg="modSp">
        <pc:chgData name="" userId="" providerId="" clId="Web-{832FC45D-B6B1-F943-C172-63933277D5FE}" dt="2021-02-02T21:22:30.175" v="119" actId="20577"/>
        <pc:sldMkLst>
          <pc:docMk/>
          <pc:sldMk cId="4095723886" sldId="441"/>
        </pc:sldMkLst>
        <pc:spChg chg="mod">
          <ac:chgData name="" userId="" providerId="" clId="Web-{832FC45D-B6B1-F943-C172-63933277D5FE}" dt="2021-02-02T21:22:30.175" v="119" actId="20577"/>
          <ac:spMkLst>
            <pc:docMk/>
            <pc:sldMk cId="4095723886" sldId="441"/>
            <ac:spMk id="2" creationId="{5F1660EE-638E-437A-A650-BBF2ECFC727E}"/>
          </ac:spMkLst>
        </pc:spChg>
      </pc:sldChg>
      <pc:sldChg chg="addSp delSp modSp">
        <pc:chgData name="" userId="" providerId="" clId="Web-{832FC45D-B6B1-F943-C172-63933277D5FE}" dt="2021-02-02T21:21:43.409" v="95" actId="20577"/>
        <pc:sldMkLst>
          <pc:docMk/>
          <pc:sldMk cId="3266261797" sldId="442"/>
        </pc:sldMkLst>
        <pc:spChg chg="del">
          <ac:chgData name="" userId="" providerId="" clId="Web-{832FC45D-B6B1-F943-C172-63933277D5FE}" dt="2021-02-02T21:21:14.081" v="89"/>
          <ac:spMkLst>
            <pc:docMk/>
            <pc:sldMk cId="3266261797" sldId="442"/>
            <ac:spMk id="2" creationId="{F0916DD2-EB76-4197-BE79-5331514E4AB5}"/>
          </ac:spMkLst>
        </pc:spChg>
        <pc:spChg chg="add mod">
          <ac:chgData name="" userId="" providerId="" clId="Web-{832FC45D-B6B1-F943-C172-63933277D5FE}" dt="2021-02-02T21:21:43.409" v="95" actId="20577"/>
          <ac:spMkLst>
            <pc:docMk/>
            <pc:sldMk cId="3266261797" sldId="442"/>
            <ac:spMk id="6" creationId="{5F8F5CF2-D11D-4777-BBF3-E323DC3821D3}"/>
          </ac:spMkLst>
        </pc:spChg>
      </pc:sldChg>
      <pc:sldChg chg="modSp">
        <pc:chgData name="" userId="" providerId="" clId="Web-{832FC45D-B6B1-F943-C172-63933277D5FE}" dt="2021-02-02T21:26:08.301" v="227" actId="20577"/>
        <pc:sldMkLst>
          <pc:docMk/>
          <pc:sldMk cId="4120162977" sldId="443"/>
        </pc:sldMkLst>
        <pc:spChg chg="mod">
          <ac:chgData name="" userId="" providerId="" clId="Web-{832FC45D-B6B1-F943-C172-63933277D5FE}" dt="2021-02-02T21:26:08.301" v="227" actId="20577"/>
          <ac:spMkLst>
            <pc:docMk/>
            <pc:sldMk cId="4120162977" sldId="443"/>
            <ac:spMk id="2" creationId="{90DECA99-DD5F-485E-8077-B7C23B56C334}"/>
          </ac:spMkLst>
        </pc:spChg>
      </pc:sldChg>
      <pc:sldChg chg="modSp addCm">
        <pc:chgData name="" userId="" providerId="" clId="Web-{832FC45D-B6B1-F943-C172-63933277D5FE}" dt="2021-02-02T21:25:41.019" v="211" actId="20577"/>
        <pc:sldMkLst>
          <pc:docMk/>
          <pc:sldMk cId="2513519819" sldId="444"/>
        </pc:sldMkLst>
        <pc:spChg chg="mod">
          <ac:chgData name="" userId="" providerId="" clId="Web-{832FC45D-B6B1-F943-C172-63933277D5FE}" dt="2021-02-02T21:25:41.019" v="211" actId="20577"/>
          <ac:spMkLst>
            <pc:docMk/>
            <pc:sldMk cId="2513519819" sldId="444"/>
            <ac:spMk id="2" creationId="{D747B744-9343-4BB7-863D-B0654466B334}"/>
          </ac:spMkLst>
        </pc:spChg>
        <pc:spChg chg="mod">
          <ac:chgData name="" userId="" providerId="" clId="Web-{832FC45D-B6B1-F943-C172-63933277D5FE}" dt="2021-02-02T21:12:47.016" v="5" actId="20577"/>
          <ac:spMkLst>
            <pc:docMk/>
            <pc:sldMk cId="2513519819" sldId="444"/>
            <ac:spMk id="3" creationId="{420C90A3-DABF-4DD8-B15F-8AB65E5EB6A2}"/>
          </ac:spMkLst>
        </pc:spChg>
      </pc:sldChg>
    </pc:docChg>
  </pc:docChgLst>
  <pc:docChgLst>
    <pc:chgData clId="Web-{DDB74262-DF90-9CCD-6116-6E4E469C87C8}"/>
    <pc:docChg chg="modSld">
      <pc:chgData name="" userId="" providerId="" clId="Web-{DDB74262-DF90-9CCD-6116-6E4E469C87C8}" dt="2020-07-21T15:08:18.792" v="99" actId="14100"/>
      <pc:docMkLst>
        <pc:docMk/>
      </pc:docMkLst>
      <pc:sldChg chg="addSp modSp">
        <pc:chgData name="" userId="" providerId="" clId="Web-{DDB74262-DF90-9CCD-6116-6E4E469C87C8}" dt="2020-07-21T15:04:52.971" v="13" actId="1076"/>
        <pc:sldMkLst>
          <pc:docMk/>
          <pc:sldMk cId="1576545620" sldId="307"/>
        </pc:sldMkLst>
        <pc:spChg chg="add mod">
          <ac:chgData name="" userId="" providerId="" clId="Web-{DDB74262-DF90-9CCD-6116-6E4E469C87C8}" dt="2020-07-21T15:04:52.971" v="13" actId="1076"/>
          <ac:spMkLst>
            <pc:docMk/>
            <pc:sldMk cId="1576545620" sldId="307"/>
            <ac:spMk id="3" creationId="{6E2D4DB9-6131-459C-85AC-62BEB852123A}"/>
          </ac:spMkLst>
        </pc:spChg>
      </pc:sldChg>
      <pc:sldChg chg="addSp modSp">
        <pc:chgData name="" userId="" providerId="" clId="Web-{DDB74262-DF90-9CCD-6116-6E4E469C87C8}" dt="2020-07-21T15:08:18.792" v="99" actId="14100"/>
        <pc:sldMkLst>
          <pc:docMk/>
          <pc:sldMk cId="3696786546" sldId="406"/>
        </pc:sldMkLst>
        <pc:spChg chg="mod">
          <ac:chgData name="" userId="" providerId="" clId="Web-{DDB74262-DF90-9CCD-6116-6E4E469C87C8}" dt="2020-07-21T15:08:18.792" v="99" actId="14100"/>
          <ac:spMkLst>
            <pc:docMk/>
            <pc:sldMk cId="3696786546" sldId="406"/>
            <ac:spMk id="2" creationId="{C750CF5B-1A26-4DF7-AC00-1B7D3E20F15D}"/>
          </ac:spMkLst>
        </pc:spChg>
        <pc:spChg chg="add mod">
          <ac:chgData name="" userId="" providerId="" clId="Web-{DDB74262-DF90-9CCD-6116-6E4E469C87C8}" dt="2020-07-21T15:08:10.620" v="97" actId="1076"/>
          <ac:spMkLst>
            <pc:docMk/>
            <pc:sldMk cId="3696786546" sldId="406"/>
            <ac:spMk id="3" creationId="{801FB570-70C7-452C-9A60-E78EFA6DD6EB}"/>
          </ac:spMkLst>
        </pc:spChg>
      </pc:sldChg>
      <pc:sldChg chg="addSp modSp">
        <pc:chgData name="" userId="" providerId="" clId="Web-{DDB74262-DF90-9CCD-6116-6E4E469C87C8}" dt="2020-07-21T15:05:27.581" v="24" actId="1076"/>
        <pc:sldMkLst>
          <pc:docMk/>
          <pc:sldMk cId="2480006551" sldId="418"/>
        </pc:sldMkLst>
        <pc:spChg chg="add mod">
          <ac:chgData name="" userId="" providerId="" clId="Web-{DDB74262-DF90-9CCD-6116-6E4E469C87C8}" dt="2020-07-21T15:05:27.581" v="24" actId="1076"/>
          <ac:spMkLst>
            <pc:docMk/>
            <pc:sldMk cId="2480006551" sldId="418"/>
            <ac:spMk id="3" creationId="{7402CE00-8F01-482E-A377-EEC1FBE0480F}"/>
          </ac:spMkLst>
        </pc:spChg>
      </pc:sldChg>
      <pc:sldChg chg="addSp modSp">
        <pc:chgData name="" userId="" providerId="" clId="Web-{DDB74262-DF90-9CCD-6116-6E4E469C87C8}" dt="2020-07-21T15:06:11.740" v="52" actId="14100"/>
        <pc:sldMkLst>
          <pc:docMk/>
          <pc:sldMk cId="2889169949" sldId="419"/>
        </pc:sldMkLst>
        <pc:spChg chg="mod">
          <ac:chgData name="" userId="" providerId="" clId="Web-{DDB74262-DF90-9CCD-6116-6E4E469C87C8}" dt="2020-07-21T15:06:11.740" v="52" actId="14100"/>
          <ac:spMkLst>
            <pc:docMk/>
            <pc:sldMk cId="2889169949" sldId="419"/>
            <ac:spMk id="2" creationId="{3D923E08-0A9E-4996-B585-F97D612DE7B4}"/>
          </ac:spMkLst>
        </pc:spChg>
        <pc:spChg chg="add mod">
          <ac:chgData name="" userId="" providerId="" clId="Web-{DDB74262-DF90-9CCD-6116-6E4E469C87C8}" dt="2020-07-21T15:06:04.146" v="50" actId="1076"/>
          <ac:spMkLst>
            <pc:docMk/>
            <pc:sldMk cId="2889169949" sldId="419"/>
            <ac:spMk id="3" creationId="{035D9E02-2BF4-481F-B69B-3534E59A0441}"/>
          </ac:spMkLst>
        </pc:spChg>
      </pc:sldChg>
      <pc:sldChg chg="addSp modSp">
        <pc:chgData name="" userId="" providerId="" clId="Web-{DDB74262-DF90-9CCD-6116-6E4E469C87C8}" dt="2020-07-21T15:06:49.913" v="67" actId="1076"/>
        <pc:sldMkLst>
          <pc:docMk/>
          <pc:sldMk cId="2540392704" sldId="420"/>
        </pc:sldMkLst>
        <pc:spChg chg="add mod">
          <ac:chgData name="" userId="" providerId="" clId="Web-{DDB74262-DF90-9CCD-6116-6E4E469C87C8}" dt="2020-07-21T15:06:49.913" v="67" actId="1076"/>
          <ac:spMkLst>
            <pc:docMk/>
            <pc:sldMk cId="2540392704" sldId="420"/>
            <ac:spMk id="3" creationId="{5C6771C7-79A2-474F-AADF-36750780D633}"/>
          </ac:spMkLst>
        </pc:spChg>
      </pc:sldChg>
      <pc:sldChg chg="addSp modSp">
        <pc:chgData name="" userId="" providerId="" clId="Web-{DDB74262-DF90-9CCD-6116-6E4E469C87C8}" dt="2020-07-21T15:07:31.712" v="81" actId="14100"/>
        <pc:sldMkLst>
          <pc:docMk/>
          <pc:sldMk cId="1757979009" sldId="421"/>
        </pc:sldMkLst>
        <pc:spChg chg="mod">
          <ac:chgData name="" userId="" providerId="" clId="Web-{DDB74262-DF90-9CCD-6116-6E4E469C87C8}" dt="2020-07-21T15:07:31.712" v="81" actId="14100"/>
          <ac:spMkLst>
            <pc:docMk/>
            <pc:sldMk cId="1757979009" sldId="421"/>
            <ac:spMk id="2" creationId="{3D923E08-0A9E-4996-B585-F97D612DE7B4}"/>
          </ac:spMkLst>
        </pc:spChg>
        <pc:spChg chg="add mod">
          <ac:chgData name="" userId="" providerId="" clId="Web-{DDB74262-DF90-9CCD-6116-6E4E469C87C8}" dt="2020-07-21T15:07:24.133" v="80" actId="1076"/>
          <ac:spMkLst>
            <pc:docMk/>
            <pc:sldMk cId="1757979009" sldId="421"/>
            <ac:spMk id="3" creationId="{D59BBD8C-D546-41AC-97F6-442485EE3263}"/>
          </ac:spMkLst>
        </pc:spChg>
      </pc:sldChg>
    </pc:docChg>
  </pc:docChgLst>
  <pc:docChgLst>
    <pc:chgData name="Slautterback, Sarah (DESE)" userId="S::sarah.e.slautterback@mass.gov::baef57f9-49c7-4d3b-b191-41a327d62b94" providerId="AD" clId="Web-{8269EEA6-E90B-1A50-BDBA-90CCDA22F5F3}"/>
    <pc:docChg chg="modSld">
      <pc:chgData name="Slautterback, Sarah (DESE)" userId="S::sarah.e.slautterback@mass.gov::baef57f9-49c7-4d3b-b191-41a327d62b94" providerId="AD" clId="Web-{8269EEA6-E90B-1A50-BDBA-90CCDA22F5F3}" dt="2021-04-13T17:29:31.521" v="7"/>
      <pc:docMkLst>
        <pc:docMk/>
      </pc:docMkLst>
      <pc:sldChg chg="addCm">
        <pc:chgData name="Slautterback, Sarah (DESE)" userId="S::sarah.e.slautterback@mass.gov::baef57f9-49c7-4d3b-b191-41a327d62b94" providerId="AD" clId="Web-{8269EEA6-E90B-1A50-BDBA-90CCDA22F5F3}" dt="2021-04-13T17:29:31.521" v="7"/>
        <pc:sldMkLst>
          <pc:docMk/>
          <pc:sldMk cId="4036821941" sldId="434"/>
        </pc:sldMkLst>
      </pc:sldChg>
      <pc:sldChg chg="modSp addCm">
        <pc:chgData name="Slautterback, Sarah (DESE)" userId="S::sarah.e.slautterback@mass.gov::baef57f9-49c7-4d3b-b191-41a327d62b94" providerId="AD" clId="Web-{8269EEA6-E90B-1A50-BDBA-90CCDA22F5F3}" dt="2021-04-13T17:28:31.380" v="6" actId="20577"/>
        <pc:sldMkLst>
          <pc:docMk/>
          <pc:sldMk cId="2513519819" sldId="444"/>
        </pc:sldMkLst>
        <pc:spChg chg="mod">
          <ac:chgData name="Slautterback, Sarah (DESE)" userId="S::sarah.e.slautterback@mass.gov::baef57f9-49c7-4d3b-b191-41a327d62b94" providerId="AD" clId="Web-{8269EEA6-E90B-1A50-BDBA-90CCDA22F5F3}" dt="2021-04-13T17:28:31.380" v="6" actId="20577"/>
          <ac:spMkLst>
            <pc:docMk/>
            <pc:sldMk cId="2513519819" sldId="444"/>
            <ac:spMk id="3" creationId="{420C90A3-DABF-4DD8-B15F-8AB65E5EB6A2}"/>
          </ac:spMkLst>
        </pc:spChg>
      </pc:sldChg>
    </pc:docChg>
  </pc:docChgLst>
  <pc:docChgLst>
    <pc:chgData name="Cowen, Christine (DESE)" userId="S::christine.h.cowen@mass.gov::db635ee3-a96f-4a69-822c-6497b625b62a" providerId="AD" clId="Web-{00000000-0000-0000-0000-000000000000}"/>
    <pc:docChg chg="modSld">
      <pc:chgData name="Cowen, Christine (DESE)" userId="S::christine.h.cowen@mass.gov::db635ee3-a96f-4a69-822c-6497b625b62a" providerId="AD" clId="Web-{00000000-0000-0000-0000-000000000000}" dt="2021-04-13T20:13:26.302" v="6" actId="20577"/>
      <pc:docMkLst>
        <pc:docMk/>
      </pc:docMkLst>
      <pc:sldChg chg="modSp">
        <pc:chgData name="Cowen, Christine (DESE)" userId="S::christine.h.cowen@mass.gov::db635ee3-a96f-4a69-822c-6497b625b62a" providerId="AD" clId="Web-{00000000-0000-0000-0000-000000000000}" dt="2021-04-13T20:13:26.302" v="6" actId="20577"/>
        <pc:sldMkLst>
          <pc:docMk/>
          <pc:sldMk cId="2922076132" sldId="430"/>
        </pc:sldMkLst>
        <pc:spChg chg="mod">
          <ac:chgData name="Cowen, Christine (DESE)" userId="S::christine.h.cowen@mass.gov::db635ee3-a96f-4a69-822c-6497b625b62a" providerId="AD" clId="Web-{00000000-0000-0000-0000-000000000000}" dt="2021-04-13T20:13:26.302" v="6" actId="20577"/>
          <ac:spMkLst>
            <pc:docMk/>
            <pc:sldMk cId="2922076132" sldId="430"/>
            <ac:spMk id="3" creationId="{39659293-7474-4C0B-86DD-E0E7A755801E}"/>
          </ac:spMkLst>
        </pc:spChg>
      </pc:sldChg>
      <pc:sldChg chg="addCm">
        <pc:chgData name="Cowen, Christine (DESE)" userId="S::christine.h.cowen@mass.gov::db635ee3-a96f-4a69-822c-6497b625b62a" providerId="AD" clId="Web-{00000000-0000-0000-0000-000000000000}" dt="2021-04-13T17:32:37.007" v="0"/>
        <pc:sldMkLst>
          <pc:docMk/>
          <pc:sldMk cId="4036821941" sldId="434"/>
        </pc:sldMkLst>
      </pc:sldChg>
      <pc:sldChg chg="delCm">
        <pc:chgData name="Cowen, Christine (DESE)" userId="S::christine.h.cowen@mass.gov::db635ee3-a96f-4a69-822c-6497b625b62a" providerId="AD" clId="Web-{00000000-0000-0000-0000-000000000000}" dt="2021-04-13T17:32:46.632" v="1"/>
        <pc:sldMkLst>
          <pc:docMk/>
          <pc:sldMk cId="2513519819" sldId="444"/>
        </pc:sldMkLst>
      </pc:sldChg>
    </pc:docChg>
  </pc:docChgLst>
  <pc:docChgLst>
    <pc:chgData clId="Web-{9F2A118C-7B7D-F8BD-43B7-581FBCDE0765}"/>
    <pc:docChg chg="addSld modSld modSection">
      <pc:chgData name="" userId="" providerId="" clId="Web-{9F2A118C-7B7D-F8BD-43B7-581FBCDE0765}" dt="2020-07-20T16:40:13.112" v="286" actId="14100"/>
      <pc:docMkLst>
        <pc:docMk/>
      </pc:docMkLst>
      <pc:sldChg chg="modSp">
        <pc:chgData name="" userId="" providerId="" clId="Web-{9F2A118C-7B7D-F8BD-43B7-581FBCDE0765}" dt="2020-07-20T16:38:21.049" v="251" actId="20577"/>
        <pc:sldMkLst>
          <pc:docMk/>
          <pc:sldMk cId="1576545620" sldId="307"/>
        </pc:sldMkLst>
        <pc:spChg chg="mod">
          <ac:chgData name="" userId="" providerId="" clId="Web-{9F2A118C-7B7D-F8BD-43B7-581FBCDE0765}" dt="2020-07-20T16:38:21.049" v="251" actId="20577"/>
          <ac:spMkLst>
            <pc:docMk/>
            <pc:sldMk cId="1576545620" sldId="307"/>
            <ac:spMk id="2" creationId="{3D923E08-0A9E-4996-B585-F97D612DE7B4}"/>
          </ac:spMkLst>
        </pc:spChg>
      </pc:sldChg>
      <pc:sldChg chg="modSp">
        <pc:chgData name="" userId="" providerId="" clId="Web-{9F2A118C-7B7D-F8BD-43B7-581FBCDE0765}" dt="2020-07-20T16:38:02.814" v="245" actId="20577"/>
        <pc:sldMkLst>
          <pc:docMk/>
          <pc:sldMk cId="2321294249" sldId="316"/>
        </pc:sldMkLst>
        <pc:spChg chg="mod">
          <ac:chgData name="" userId="" providerId="" clId="Web-{9F2A118C-7B7D-F8BD-43B7-581FBCDE0765}" dt="2020-07-20T16:37:28.111" v="237" actId="20577"/>
          <ac:spMkLst>
            <pc:docMk/>
            <pc:sldMk cId="2321294249" sldId="316"/>
            <ac:spMk id="7" creationId="{430C315A-057B-4784-B61A-E9DD640F9898}"/>
          </ac:spMkLst>
        </pc:spChg>
        <pc:spChg chg="mod">
          <ac:chgData name="" userId="" providerId="" clId="Web-{9F2A118C-7B7D-F8BD-43B7-581FBCDE0765}" dt="2020-07-20T16:37:45.705" v="242" actId="20577"/>
          <ac:spMkLst>
            <pc:docMk/>
            <pc:sldMk cId="2321294249" sldId="316"/>
            <ac:spMk id="9" creationId="{73115394-DBAC-4972-899F-89A1E17FA883}"/>
          </ac:spMkLst>
        </pc:spChg>
        <pc:spChg chg="mod">
          <ac:chgData name="" userId="" providerId="" clId="Web-{9F2A118C-7B7D-F8BD-43B7-581FBCDE0765}" dt="2020-07-20T16:37:34.986" v="240" actId="20577"/>
          <ac:spMkLst>
            <pc:docMk/>
            <pc:sldMk cId="2321294249" sldId="316"/>
            <ac:spMk id="11" creationId="{EBB88417-3982-47EE-8B46-D25117B6C604}"/>
          </ac:spMkLst>
        </pc:spChg>
        <pc:spChg chg="mod">
          <ac:chgData name="" userId="" providerId="" clId="Web-{9F2A118C-7B7D-F8BD-43B7-581FBCDE0765}" dt="2020-07-20T16:37:50.611" v="243" actId="20577"/>
          <ac:spMkLst>
            <pc:docMk/>
            <pc:sldMk cId="2321294249" sldId="316"/>
            <ac:spMk id="13" creationId="{2EAD39A1-22F8-4668-9D3F-D036B2AB825E}"/>
          </ac:spMkLst>
        </pc:spChg>
        <pc:spChg chg="mod">
          <ac:chgData name="" userId="" providerId="" clId="Web-{9F2A118C-7B7D-F8BD-43B7-581FBCDE0765}" dt="2020-07-20T16:37:40.205" v="241" actId="20577"/>
          <ac:spMkLst>
            <pc:docMk/>
            <pc:sldMk cId="2321294249" sldId="316"/>
            <ac:spMk id="15" creationId="{9440FE6B-2417-4F54-8A87-259875C67EB3}"/>
          </ac:spMkLst>
        </pc:spChg>
        <pc:spChg chg="mod">
          <ac:chgData name="" userId="" providerId="" clId="Web-{9F2A118C-7B7D-F8BD-43B7-581FBCDE0765}" dt="2020-07-20T16:38:02.814" v="245" actId="20577"/>
          <ac:spMkLst>
            <pc:docMk/>
            <pc:sldMk cId="2321294249" sldId="316"/>
            <ac:spMk id="19" creationId="{2EAD39A1-22F8-4668-9D3F-D036B2AB825E}"/>
          </ac:spMkLst>
        </pc:spChg>
        <pc:spChg chg="mod">
          <ac:chgData name="" userId="" providerId="" clId="Web-{9F2A118C-7B7D-F8BD-43B7-581FBCDE0765}" dt="2020-07-20T16:37:56.330" v="244" actId="20577"/>
          <ac:spMkLst>
            <pc:docMk/>
            <pc:sldMk cId="2321294249" sldId="316"/>
            <ac:spMk id="25" creationId="{2EAD39A1-22F8-4668-9D3F-D036B2AB825E}"/>
          </ac:spMkLst>
        </pc:spChg>
      </pc:sldChg>
      <pc:sldChg chg="modSp">
        <pc:chgData name="" userId="" providerId="" clId="Web-{9F2A118C-7B7D-F8BD-43B7-581FBCDE0765}" dt="2020-07-20T16:39:55.049" v="273" actId="20577"/>
        <pc:sldMkLst>
          <pc:docMk/>
          <pc:sldMk cId="402787083" sldId="322"/>
        </pc:sldMkLst>
        <pc:spChg chg="mod">
          <ac:chgData name="" userId="" providerId="" clId="Web-{9F2A118C-7B7D-F8BD-43B7-581FBCDE0765}" dt="2020-07-20T16:39:55.049" v="273" actId="20577"/>
          <ac:spMkLst>
            <pc:docMk/>
            <pc:sldMk cId="402787083" sldId="322"/>
            <ac:spMk id="3" creationId="{00000000-0000-0000-0000-000000000000}"/>
          </ac:spMkLst>
        </pc:spChg>
      </pc:sldChg>
      <pc:sldChg chg="modSp">
        <pc:chgData name="" userId="" providerId="" clId="Web-{9F2A118C-7B7D-F8BD-43B7-581FBCDE0765}" dt="2020-07-20T16:40:13.112" v="286" actId="14100"/>
        <pc:sldMkLst>
          <pc:docMk/>
          <pc:sldMk cId="3605700420" sldId="353"/>
        </pc:sldMkLst>
        <pc:spChg chg="mod">
          <ac:chgData name="" userId="" providerId="" clId="Web-{9F2A118C-7B7D-F8BD-43B7-581FBCDE0765}" dt="2020-07-20T16:40:13.112" v="286" actId="14100"/>
          <ac:spMkLst>
            <pc:docMk/>
            <pc:sldMk cId="3605700420" sldId="353"/>
            <ac:spMk id="3" creationId="{00000000-0000-0000-0000-000000000000}"/>
          </ac:spMkLst>
        </pc:spChg>
      </pc:sldChg>
      <pc:sldChg chg="modSp">
        <pc:chgData name="" userId="" providerId="" clId="Web-{9F2A118C-7B7D-F8BD-43B7-581FBCDE0765}" dt="2020-07-20T16:40:05.284" v="284" actId="20577"/>
        <pc:sldMkLst>
          <pc:docMk/>
          <pc:sldMk cId="3696786546" sldId="406"/>
        </pc:sldMkLst>
        <pc:spChg chg="mod">
          <ac:chgData name="" userId="" providerId="" clId="Web-{9F2A118C-7B7D-F8BD-43B7-581FBCDE0765}" dt="2020-07-20T16:40:05.284" v="284" actId="20577"/>
          <ac:spMkLst>
            <pc:docMk/>
            <pc:sldMk cId="3696786546" sldId="406"/>
            <ac:spMk id="2" creationId="{C750CF5B-1A26-4DF7-AC00-1B7D3E20F15D}"/>
          </ac:spMkLst>
        </pc:spChg>
      </pc:sldChg>
      <pc:sldChg chg="modSp">
        <pc:chgData name="" userId="" providerId="" clId="Web-{9F2A118C-7B7D-F8BD-43B7-581FBCDE0765}" dt="2020-07-20T16:34:34.469" v="1" actId="20577"/>
        <pc:sldMkLst>
          <pc:docMk/>
          <pc:sldMk cId="488772718" sldId="416"/>
        </pc:sldMkLst>
        <pc:spChg chg="mod">
          <ac:chgData name="" userId="" providerId="" clId="Web-{9F2A118C-7B7D-F8BD-43B7-581FBCDE0765}" dt="2020-07-20T16:34:34.469" v="1" actId="20577"/>
          <ac:spMkLst>
            <pc:docMk/>
            <pc:sldMk cId="488772718" sldId="416"/>
            <ac:spMk id="3" creationId="{9BC7E4AC-732F-41C0-8727-8CA590AC5C51}"/>
          </ac:spMkLst>
        </pc:spChg>
      </pc:sldChg>
      <pc:sldChg chg="modSp">
        <pc:chgData name="" userId="" providerId="" clId="Web-{9F2A118C-7B7D-F8BD-43B7-581FBCDE0765}" dt="2020-07-20T16:35:18.313" v="4" actId="20577"/>
        <pc:sldMkLst>
          <pc:docMk/>
          <pc:sldMk cId="208306865" sldId="417"/>
        </pc:sldMkLst>
        <pc:spChg chg="mod">
          <ac:chgData name="" userId="" providerId="" clId="Web-{9F2A118C-7B7D-F8BD-43B7-581FBCDE0765}" dt="2020-07-20T16:35:18.313" v="4" actId="20577"/>
          <ac:spMkLst>
            <pc:docMk/>
            <pc:sldMk cId="208306865" sldId="417"/>
            <ac:spMk id="3" creationId="{7A503808-CC94-4963-BE91-6F0CD4101BD4}"/>
          </ac:spMkLst>
        </pc:spChg>
      </pc:sldChg>
      <pc:sldChg chg="modSp">
        <pc:chgData name="" userId="" providerId="" clId="Web-{9F2A118C-7B7D-F8BD-43B7-581FBCDE0765}" dt="2020-07-20T16:38:28.408" v="254" actId="20577"/>
        <pc:sldMkLst>
          <pc:docMk/>
          <pc:sldMk cId="2480006551" sldId="418"/>
        </pc:sldMkLst>
        <pc:spChg chg="mod">
          <ac:chgData name="" userId="" providerId="" clId="Web-{9F2A118C-7B7D-F8BD-43B7-581FBCDE0765}" dt="2020-07-20T16:38:28.408" v="254" actId="20577"/>
          <ac:spMkLst>
            <pc:docMk/>
            <pc:sldMk cId="2480006551" sldId="418"/>
            <ac:spMk id="2" creationId="{3D923E08-0A9E-4996-B585-F97D612DE7B4}"/>
          </ac:spMkLst>
        </pc:spChg>
      </pc:sldChg>
      <pc:sldChg chg="modSp">
        <pc:chgData name="" userId="" providerId="" clId="Web-{9F2A118C-7B7D-F8BD-43B7-581FBCDE0765}" dt="2020-07-20T16:39:20.846" v="270" actId="20577"/>
        <pc:sldMkLst>
          <pc:docMk/>
          <pc:sldMk cId="2889169949" sldId="419"/>
        </pc:sldMkLst>
        <pc:spChg chg="mod">
          <ac:chgData name="" userId="" providerId="" clId="Web-{9F2A118C-7B7D-F8BD-43B7-581FBCDE0765}" dt="2020-07-20T16:39:20.846" v="270" actId="20577"/>
          <ac:spMkLst>
            <pc:docMk/>
            <pc:sldMk cId="2889169949" sldId="419"/>
            <ac:spMk id="2" creationId="{3D923E08-0A9E-4996-B585-F97D612DE7B4}"/>
          </ac:spMkLst>
        </pc:spChg>
      </pc:sldChg>
      <pc:sldChg chg="modSp">
        <pc:chgData name="" userId="" providerId="" clId="Web-{9F2A118C-7B7D-F8BD-43B7-581FBCDE0765}" dt="2020-07-20T16:38:51.549" v="264" actId="20577"/>
        <pc:sldMkLst>
          <pc:docMk/>
          <pc:sldMk cId="2540392704" sldId="420"/>
        </pc:sldMkLst>
        <pc:spChg chg="mod">
          <ac:chgData name="" userId="" providerId="" clId="Web-{9F2A118C-7B7D-F8BD-43B7-581FBCDE0765}" dt="2020-07-20T16:38:51.549" v="264" actId="20577"/>
          <ac:spMkLst>
            <pc:docMk/>
            <pc:sldMk cId="2540392704" sldId="420"/>
            <ac:spMk id="2" creationId="{3D923E08-0A9E-4996-B585-F97D612DE7B4}"/>
          </ac:spMkLst>
        </pc:spChg>
      </pc:sldChg>
      <pc:sldChg chg="modSp">
        <pc:chgData name="" userId="" providerId="" clId="Web-{9F2A118C-7B7D-F8BD-43B7-581FBCDE0765}" dt="2020-07-20T16:39:00.549" v="268" actId="20577"/>
        <pc:sldMkLst>
          <pc:docMk/>
          <pc:sldMk cId="1757979009" sldId="421"/>
        </pc:sldMkLst>
        <pc:spChg chg="mod">
          <ac:chgData name="" userId="" providerId="" clId="Web-{9F2A118C-7B7D-F8BD-43B7-581FBCDE0765}" dt="2020-07-20T16:39:00.549" v="268" actId="20577"/>
          <ac:spMkLst>
            <pc:docMk/>
            <pc:sldMk cId="1757979009" sldId="421"/>
            <ac:spMk id="2" creationId="{3D923E08-0A9E-4996-B585-F97D612DE7B4}"/>
          </ac:spMkLst>
        </pc:spChg>
      </pc:sldChg>
      <pc:sldChg chg="add">
        <pc:chgData name="" userId="" providerId="" clId="Web-{9F2A118C-7B7D-F8BD-43B7-581FBCDE0765}" dt="2020-07-20T16:34:18.469" v="0"/>
        <pc:sldMkLst>
          <pc:docMk/>
          <pc:sldMk cId="2755909321" sldId="422"/>
        </pc:sldMkLst>
      </pc:sldChg>
      <pc:sldChg chg="add">
        <pc:chgData name="" userId="" providerId="" clId="Web-{9F2A118C-7B7D-F8BD-43B7-581FBCDE0765}" dt="2020-07-20T16:34:55.235" v="2"/>
        <pc:sldMkLst>
          <pc:docMk/>
          <pc:sldMk cId="2473040597" sldId="423"/>
        </pc:sldMkLst>
      </pc:sldChg>
      <pc:sldChg chg="add">
        <pc:chgData name="" userId="" providerId="" clId="Web-{9F2A118C-7B7D-F8BD-43B7-581FBCDE0765}" dt="2020-07-20T16:35:07.907" v="3"/>
        <pc:sldMkLst>
          <pc:docMk/>
          <pc:sldMk cId="910853599" sldId="424"/>
        </pc:sldMkLst>
      </pc:sldChg>
      <pc:sldChg chg="modSp add">
        <pc:chgData name="" userId="" providerId="" clId="Web-{9F2A118C-7B7D-F8BD-43B7-581FBCDE0765}" dt="2020-07-20T16:38:07.550" v="247"/>
        <pc:sldMkLst>
          <pc:docMk/>
          <pc:sldMk cId="4107501652" sldId="425"/>
        </pc:sldMkLst>
        <pc:graphicFrameChg chg="mod modGraphic">
          <ac:chgData name="" userId="" providerId="" clId="Web-{9F2A118C-7B7D-F8BD-43B7-581FBCDE0765}" dt="2020-07-20T16:38:07.550" v="247"/>
          <ac:graphicFrameMkLst>
            <pc:docMk/>
            <pc:sldMk cId="4107501652" sldId="425"/>
            <ac:graphicFrameMk id="3" creationId="{19AD14B2-9F3D-46BD-9CA7-455A3F5B2AE2}"/>
          </ac:graphicFrameMkLst>
        </pc:graphicFrameChg>
      </pc:sldChg>
    </pc:docChg>
  </pc:docChgLst>
  <pc:docChgLst>
    <pc:chgData clId="Web-{11656D86-DC78-6204-D469-2489C6804298}"/>
    <pc:docChg chg="">
      <pc:chgData name="" userId="" providerId="" clId="Web-{11656D86-DC78-6204-D469-2489C6804298}" dt="2021-02-02T21:57:33.554" v="3"/>
      <pc:docMkLst>
        <pc:docMk/>
      </pc:docMkLst>
      <pc:sldChg chg="addCm">
        <pc:chgData name="" userId="" providerId="" clId="Web-{11656D86-DC78-6204-D469-2489C6804298}" dt="2021-02-02T21:56:18.438" v="0"/>
        <pc:sldMkLst>
          <pc:docMk/>
          <pc:sldMk cId="2009442462" sldId="428"/>
        </pc:sldMkLst>
      </pc:sldChg>
      <pc:sldChg chg="addCm">
        <pc:chgData name="" userId="" providerId="" clId="Web-{11656D86-DC78-6204-D469-2489C6804298}" dt="2021-02-02T21:56:35.236" v="1"/>
        <pc:sldMkLst>
          <pc:docMk/>
          <pc:sldMk cId="2698243611" sldId="433"/>
        </pc:sldMkLst>
      </pc:sldChg>
      <pc:sldChg chg="addCm">
        <pc:chgData name="" userId="" providerId="" clId="Web-{11656D86-DC78-6204-D469-2489C6804298}" dt="2021-02-02T21:57:18.834" v="2"/>
        <pc:sldMkLst>
          <pc:docMk/>
          <pc:sldMk cId="8541360" sldId="436"/>
        </pc:sldMkLst>
      </pc:sldChg>
      <pc:sldChg chg="addCm">
        <pc:chgData name="" userId="" providerId="" clId="Web-{11656D86-DC78-6204-D469-2489C6804298}" dt="2021-02-02T21:57:33.554" v="3"/>
        <pc:sldMkLst>
          <pc:docMk/>
          <pc:sldMk cId="2513519819" sldId="444"/>
        </pc:sldMkLst>
      </pc:sldChg>
    </pc:docChg>
  </pc:docChgLst>
  <pc:docChgLst>
    <pc:chgData clId="Web-{0B7504CB-AD83-7359-F679-A343B28D1FBB}"/>
    <pc:docChg chg="modSld">
      <pc:chgData name="" userId="" providerId="" clId="Web-{0B7504CB-AD83-7359-F679-A343B28D1FBB}" dt="2020-07-22T16:34:57.457" v="0" actId="20577"/>
      <pc:docMkLst>
        <pc:docMk/>
      </pc:docMkLst>
      <pc:sldChg chg="modSp">
        <pc:chgData name="" userId="" providerId="" clId="Web-{0B7504CB-AD83-7359-F679-A343B28D1FBB}" dt="2020-07-22T16:34:57.457" v="0" actId="20577"/>
        <pc:sldMkLst>
          <pc:docMk/>
          <pc:sldMk cId="2473040597" sldId="423"/>
        </pc:sldMkLst>
        <pc:graphicFrameChg chg="modGraphic">
          <ac:chgData name="" userId="" providerId="" clId="Web-{0B7504CB-AD83-7359-F679-A343B28D1FBB}" dt="2020-07-22T16:34:57.457" v="0" actId="20577"/>
          <ac:graphicFrameMkLst>
            <pc:docMk/>
            <pc:sldMk cId="2473040597" sldId="423"/>
            <ac:graphicFrameMk id="7" creationId="{7E1F181C-2D79-47F2-8FF3-FEE771267B79}"/>
          </ac:graphicFrameMkLst>
        </pc:graphicFrameChg>
      </pc:sldChg>
    </pc:docChg>
  </pc:docChgLst>
  <pc:docChgLst>
    <pc:chgData name="Slautterback, Sarah (DESE)" userId="S::sarah.e.slautterback@mass.gov::baef57f9-49c7-4d3b-b191-41a327d62b94" providerId="AD" clId="Web-{00000000-0000-0000-0000-000000000000}"/>
    <pc:docChg chg="">
      <pc:chgData name="Slautterback, Sarah (DESE)" userId="S::sarah.e.slautterback@mass.gov::baef57f9-49c7-4d3b-b191-41a327d62b94" providerId="AD" clId="Web-{00000000-0000-0000-0000-000000000000}" dt="2021-04-12T20:56:11.918" v="1"/>
      <pc:docMkLst>
        <pc:docMk/>
      </pc:docMkLst>
      <pc:sldChg chg="addCm">
        <pc:chgData name="Slautterback, Sarah (DESE)" userId="S::sarah.e.slautterback@mass.gov::baef57f9-49c7-4d3b-b191-41a327d62b94" providerId="AD" clId="Web-{00000000-0000-0000-0000-000000000000}" dt="2021-04-12T20:56:11.918" v="1"/>
        <pc:sldMkLst>
          <pc:docMk/>
          <pc:sldMk cId="338173981" sldId="432"/>
        </pc:sldMkLst>
      </pc:sldChg>
      <pc:sldChg chg="addCm">
        <pc:chgData name="Slautterback, Sarah (DESE)" userId="S::sarah.e.slautterback@mass.gov::baef57f9-49c7-4d3b-b191-41a327d62b94" providerId="AD" clId="Web-{00000000-0000-0000-0000-000000000000}" dt="2021-04-12T20:53:51.339" v="0"/>
        <pc:sldMkLst>
          <pc:docMk/>
          <pc:sldMk cId="4036821941" sldId="434"/>
        </pc:sldMkLst>
      </pc:sldChg>
    </pc:docChg>
  </pc:docChgLst>
  <pc:docChgLst>
    <pc:chgData clId="Web-{30042A10-7AB3-9303-2DE5-C76911F346F6}"/>
    <pc:docChg chg="modSld">
      <pc:chgData name="" userId="" providerId="" clId="Web-{30042A10-7AB3-9303-2DE5-C76911F346F6}" dt="2020-07-21T20:42:15.070" v="21" actId="20577"/>
      <pc:docMkLst>
        <pc:docMk/>
      </pc:docMkLst>
      <pc:sldChg chg="modSp">
        <pc:chgData name="" userId="" providerId="" clId="Web-{30042A10-7AB3-9303-2DE5-C76911F346F6}" dt="2020-07-21T20:42:15.070" v="21" actId="20577"/>
        <pc:sldMkLst>
          <pc:docMk/>
          <pc:sldMk cId="2755909321" sldId="422"/>
        </pc:sldMkLst>
        <pc:spChg chg="mod">
          <ac:chgData name="" userId="" providerId="" clId="Web-{30042A10-7AB3-9303-2DE5-C76911F346F6}" dt="2020-07-21T20:42:15.070" v="21" actId="20577"/>
          <ac:spMkLst>
            <pc:docMk/>
            <pc:sldMk cId="2755909321" sldId="422"/>
            <ac:spMk id="3" creationId="{9BC7E4AC-732F-41C0-8727-8CA590AC5C51}"/>
          </ac:spMkLst>
        </pc:spChg>
      </pc:sldChg>
    </pc:docChg>
  </pc:docChgLst>
  <pc:docChgLst>
    <pc:chgData clId="Web-{5C382568-5F48-711E-C0A3-8698B624D075}"/>
    <pc:docChg chg="">
      <pc:chgData name="" userId="" providerId="" clId="Web-{5C382568-5F48-711E-C0A3-8698B624D075}" dt="2021-02-01T13:56:54.422" v="0"/>
      <pc:docMkLst>
        <pc:docMk/>
      </pc:docMkLst>
      <pc:sldChg chg="addCm">
        <pc:chgData name="" userId="" providerId="" clId="Web-{5C382568-5F48-711E-C0A3-8698B624D075}" dt="2021-02-01T13:56:54.422" v="0"/>
        <pc:sldMkLst>
          <pc:docMk/>
          <pc:sldMk cId="2698243611" sldId="433"/>
        </pc:sldMkLst>
      </pc:sldChg>
    </pc:docChg>
  </pc:docChgLst>
  <pc:docChgLst>
    <pc:chgData clId="Web-{605B10D8-90B6-0508-ADE7-AEF4DF4A9AC2}"/>
    <pc:docChg chg="delSld modSection">
      <pc:chgData name="" userId="" providerId="" clId="Web-{605B10D8-90B6-0508-ADE7-AEF4DF4A9AC2}" dt="2020-07-24T16:18:01.945" v="2"/>
      <pc:docMkLst>
        <pc:docMk/>
      </pc:docMkLst>
      <pc:sldChg chg="del">
        <pc:chgData name="" userId="" providerId="" clId="Web-{605B10D8-90B6-0508-ADE7-AEF4DF4A9AC2}" dt="2020-07-24T16:18:01.945" v="2"/>
        <pc:sldMkLst>
          <pc:docMk/>
          <pc:sldMk cId="2321294249" sldId="316"/>
        </pc:sldMkLst>
      </pc:sldChg>
      <pc:sldChg chg="del">
        <pc:chgData name="" userId="" providerId="" clId="Web-{605B10D8-90B6-0508-ADE7-AEF4DF4A9AC2}" dt="2020-07-24T16:17:53.507" v="0"/>
        <pc:sldMkLst>
          <pc:docMk/>
          <pc:sldMk cId="488772718" sldId="416"/>
        </pc:sldMkLst>
      </pc:sldChg>
      <pc:sldChg chg="del">
        <pc:chgData name="" userId="" providerId="" clId="Web-{605B10D8-90B6-0508-ADE7-AEF4DF4A9AC2}" dt="2020-07-24T16:17:57.476" v="1"/>
        <pc:sldMkLst>
          <pc:docMk/>
          <pc:sldMk cId="208306865" sldId="417"/>
        </pc:sldMkLst>
      </pc:sldChg>
    </pc:docChg>
  </pc:docChgLst>
  <pc:docChgLst>
    <pc:chgData clId="Web-{4D4E4A8B-9D92-2ED7-ED58-1824A49FBFB4}"/>
    <pc:docChg chg="modSld">
      <pc:chgData name="" userId="" providerId="" clId="Web-{4D4E4A8B-9D92-2ED7-ED58-1824A49FBFB4}" dt="2020-07-21T17:22:03.871" v="6" actId="20577"/>
      <pc:docMkLst>
        <pc:docMk/>
      </pc:docMkLst>
      <pc:sldChg chg="modSp">
        <pc:chgData name="" userId="" providerId="" clId="Web-{4D4E4A8B-9D92-2ED7-ED58-1824A49FBFB4}" dt="2020-07-21T17:22:03.871" v="6" actId="20577"/>
        <pc:sldMkLst>
          <pc:docMk/>
          <pc:sldMk cId="2755909321" sldId="422"/>
        </pc:sldMkLst>
        <pc:spChg chg="mod">
          <ac:chgData name="" userId="" providerId="" clId="Web-{4D4E4A8B-9D92-2ED7-ED58-1824A49FBFB4}" dt="2020-07-21T17:22:03.871" v="6" actId="20577"/>
          <ac:spMkLst>
            <pc:docMk/>
            <pc:sldMk cId="2755909321" sldId="422"/>
            <ac:spMk id="3" creationId="{9BC7E4AC-732F-41C0-8727-8CA590AC5C51}"/>
          </ac:spMkLst>
        </pc:spChg>
      </pc:sldChg>
    </pc:docChg>
  </pc:docChgLst>
  <pc:docChgLst>
    <pc:chgData clId="Web-{A2CF3EF9-91D4-CDF9-3A31-52995D548342}"/>
    <pc:docChg chg="addSld modSld modSection">
      <pc:chgData name="" userId="" providerId="" clId="Web-{A2CF3EF9-91D4-CDF9-3A31-52995D548342}" dt="2020-07-24T20:46:02.242" v="1" actId="20577"/>
      <pc:docMkLst>
        <pc:docMk/>
      </pc:docMkLst>
      <pc:sldChg chg="modSp">
        <pc:chgData name="" userId="" providerId="" clId="Web-{A2CF3EF9-91D4-CDF9-3A31-52995D548342}" dt="2020-07-24T20:46:02.242" v="1" actId="20577"/>
        <pc:sldMkLst>
          <pc:docMk/>
          <pc:sldMk cId="3418111513" sldId="352"/>
        </pc:sldMkLst>
        <pc:spChg chg="mod">
          <ac:chgData name="" userId="" providerId="" clId="Web-{A2CF3EF9-91D4-CDF9-3A31-52995D548342}" dt="2020-07-24T20:46:02.242" v="1" actId="20577"/>
          <ac:spMkLst>
            <pc:docMk/>
            <pc:sldMk cId="3418111513" sldId="352"/>
            <ac:spMk id="3" creationId="{00000000-0000-0000-0000-000000000000}"/>
          </ac:spMkLst>
        </pc:spChg>
      </pc:sldChg>
      <pc:sldChg chg="add">
        <pc:chgData name="" userId="" providerId="" clId="Web-{A2CF3EF9-91D4-CDF9-3A31-52995D548342}" dt="2020-07-24T20:45:51.663" v="0"/>
        <pc:sldMkLst>
          <pc:docMk/>
          <pc:sldMk cId="3592362952" sldId="426"/>
        </pc:sldMkLst>
      </pc:sldChg>
    </pc:docChg>
  </pc:docChgLst>
  <pc:docChgLst>
    <pc:chgData name="Cowen, Christine (DESE)" userId="db635ee3-a96f-4a69-822c-6497b625b62a" providerId="ADAL" clId="{EFB19A45-2932-43F5-8766-6AD40DC7D08C}"/>
    <pc:docChg chg="undo redo custSel addSld delSld modSld modSection">
      <pc:chgData name="Cowen, Christine (DESE)" userId="db635ee3-a96f-4a69-822c-6497b625b62a" providerId="ADAL" clId="{EFB19A45-2932-43F5-8766-6AD40DC7D08C}" dt="2021-04-13T18:13:35.153" v="3977"/>
      <pc:docMkLst>
        <pc:docMk/>
      </pc:docMkLst>
      <pc:sldChg chg="modSp mod">
        <pc:chgData name="Cowen, Christine (DESE)" userId="db635ee3-a96f-4a69-822c-6497b625b62a" providerId="ADAL" clId="{EFB19A45-2932-43F5-8766-6AD40DC7D08C}" dt="2020-12-01T14:37:33.762" v="83" actId="33553"/>
        <pc:sldMkLst>
          <pc:docMk/>
          <pc:sldMk cId="3461639887" sldId="292"/>
        </pc:sldMkLst>
        <pc:spChg chg="mod">
          <ac:chgData name="Cowen, Christine (DESE)" userId="db635ee3-a96f-4a69-822c-6497b625b62a" providerId="ADAL" clId="{EFB19A45-2932-43F5-8766-6AD40DC7D08C}" dt="2020-12-01T14:37:33.762" v="83" actId="33553"/>
          <ac:spMkLst>
            <pc:docMk/>
            <pc:sldMk cId="3461639887" sldId="292"/>
            <ac:spMk id="5" creationId="{CAFC36B0-4AD1-44AB-96C1-76527DDE7F8C}"/>
          </ac:spMkLst>
        </pc:spChg>
        <pc:spChg chg="ord">
          <ac:chgData name="Cowen, Christine (DESE)" userId="db635ee3-a96f-4a69-822c-6497b625b62a" providerId="ADAL" clId="{EFB19A45-2932-43F5-8766-6AD40DC7D08C}" dt="2020-12-01T14:35:38.360" v="70" actId="13244"/>
          <ac:spMkLst>
            <pc:docMk/>
            <pc:sldMk cId="3461639887" sldId="292"/>
            <ac:spMk id="12" creationId="{7702F5C2-4DC0-4CA8-AF5F-AA20DC05FA81}"/>
          </ac:spMkLst>
        </pc:spChg>
      </pc:sldChg>
      <pc:sldChg chg="modSp mod">
        <pc:chgData name="Cowen, Christine (DESE)" userId="db635ee3-a96f-4a69-822c-6497b625b62a" providerId="ADAL" clId="{EFB19A45-2932-43F5-8766-6AD40DC7D08C}" dt="2020-12-01T14:37:12.844" v="77" actId="33553"/>
        <pc:sldMkLst>
          <pc:docMk/>
          <pc:sldMk cId="1576545620" sldId="307"/>
        </pc:sldMkLst>
        <pc:spChg chg="mod">
          <ac:chgData name="Cowen, Christine (DESE)" userId="db635ee3-a96f-4a69-822c-6497b625b62a" providerId="ADAL" clId="{EFB19A45-2932-43F5-8766-6AD40DC7D08C}" dt="2020-12-01T14:37:12.844" v="77" actId="33553"/>
          <ac:spMkLst>
            <pc:docMk/>
            <pc:sldMk cId="1576545620" sldId="307"/>
            <ac:spMk id="2" creationId="{3D923E08-0A9E-4996-B585-F97D612DE7B4}"/>
          </ac:spMkLst>
        </pc:spChg>
        <pc:spChg chg="mod ord">
          <ac:chgData name="Cowen, Christine (DESE)" userId="db635ee3-a96f-4a69-822c-6497b625b62a" providerId="ADAL" clId="{EFB19A45-2932-43F5-8766-6AD40DC7D08C}" dt="2020-12-01T14:34:43.702" v="64" actId="13244"/>
          <ac:spMkLst>
            <pc:docMk/>
            <pc:sldMk cId="1576545620" sldId="307"/>
            <ac:spMk id="3" creationId="{6E2D4DB9-6131-459C-85AC-62BEB852123A}"/>
          </ac:spMkLst>
        </pc:spChg>
      </pc:sldChg>
      <pc:sldChg chg="modSp mod">
        <pc:chgData name="Cowen, Christine (DESE)" userId="db635ee3-a96f-4a69-822c-6497b625b62a" providerId="ADAL" clId="{EFB19A45-2932-43F5-8766-6AD40DC7D08C}" dt="2020-12-01T14:31:24.615" v="31" actId="114"/>
        <pc:sldMkLst>
          <pc:docMk/>
          <pc:sldMk cId="402787083" sldId="322"/>
        </pc:sldMkLst>
        <pc:spChg chg="mod">
          <ac:chgData name="Cowen, Christine (DESE)" userId="db635ee3-a96f-4a69-822c-6497b625b62a" providerId="ADAL" clId="{EFB19A45-2932-43F5-8766-6AD40DC7D08C}" dt="2020-12-01T14:31:24.615" v="31" actId="114"/>
          <ac:spMkLst>
            <pc:docMk/>
            <pc:sldMk cId="402787083" sldId="322"/>
            <ac:spMk id="2" creationId="{00000000-0000-0000-0000-000000000000}"/>
          </ac:spMkLst>
        </pc:spChg>
      </pc:sldChg>
      <pc:sldChg chg="modSp mod">
        <pc:chgData name="Cowen, Christine (DESE)" userId="db635ee3-a96f-4a69-822c-6497b625b62a" providerId="ADAL" clId="{EFB19A45-2932-43F5-8766-6AD40DC7D08C}" dt="2020-12-01T14:37:30.504" v="82" actId="33553"/>
        <pc:sldMkLst>
          <pc:docMk/>
          <pc:sldMk cId="3696786546" sldId="406"/>
        </pc:sldMkLst>
        <pc:spChg chg="mod">
          <ac:chgData name="Cowen, Christine (DESE)" userId="db635ee3-a96f-4a69-822c-6497b625b62a" providerId="ADAL" clId="{EFB19A45-2932-43F5-8766-6AD40DC7D08C}" dt="2020-12-01T14:37:30.504" v="82" actId="33553"/>
          <ac:spMkLst>
            <pc:docMk/>
            <pc:sldMk cId="3696786546" sldId="406"/>
            <ac:spMk id="2" creationId="{C750CF5B-1A26-4DF7-AC00-1B7D3E20F15D}"/>
          </ac:spMkLst>
        </pc:spChg>
        <pc:spChg chg="mod ord">
          <ac:chgData name="Cowen, Christine (DESE)" userId="db635ee3-a96f-4a69-822c-6497b625b62a" providerId="ADAL" clId="{EFB19A45-2932-43F5-8766-6AD40DC7D08C}" dt="2020-12-01T14:35:16.244" v="69"/>
          <ac:spMkLst>
            <pc:docMk/>
            <pc:sldMk cId="3696786546" sldId="406"/>
            <ac:spMk id="3" creationId="{801FB570-70C7-452C-9A60-E78EFA6DD6EB}"/>
          </ac:spMkLst>
        </pc:spChg>
      </pc:sldChg>
      <pc:sldChg chg="modSp mod">
        <pc:chgData name="Cowen, Christine (DESE)" userId="db635ee3-a96f-4a69-822c-6497b625b62a" providerId="ADAL" clId="{EFB19A45-2932-43F5-8766-6AD40DC7D08C}" dt="2020-12-01T14:37:16.210" v="78" actId="33553"/>
        <pc:sldMkLst>
          <pc:docMk/>
          <pc:sldMk cId="2480006551" sldId="418"/>
        </pc:sldMkLst>
        <pc:spChg chg="mod">
          <ac:chgData name="Cowen, Christine (DESE)" userId="db635ee3-a96f-4a69-822c-6497b625b62a" providerId="ADAL" clId="{EFB19A45-2932-43F5-8766-6AD40DC7D08C}" dt="2020-12-01T14:37:16.210" v="78" actId="33553"/>
          <ac:spMkLst>
            <pc:docMk/>
            <pc:sldMk cId="2480006551" sldId="418"/>
            <ac:spMk id="2" creationId="{3D923E08-0A9E-4996-B585-F97D612DE7B4}"/>
          </ac:spMkLst>
        </pc:spChg>
        <pc:spChg chg="mod ord">
          <ac:chgData name="Cowen, Christine (DESE)" userId="db635ee3-a96f-4a69-822c-6497b625b62a" providerId="ADAL" clId="{EFB19A45-2932-43F5-8766-6AD40DC7D08C}" dt="2020-12-01T14:35:01.457" v="66"/>
          <ac:spMkLst>
            <pc:docMk/>
            <pc:sldMk cId="2480006551" sldId="418"/>
            <ac:spMk id="3" creationId="{7402CE00-8F01-482E-A377-EEC1FBE0480F}"/>
          </ac:spMkLst>
        </pc:spChg>
      </pc:sldChg>
      <pc:sldChg chg="modSp mod">
        <pc:chgData name="Cowen, Christine (DESE)" userId="db635ee3-a96f-4a69-822c-6497b625b62a" providerId="ADAL" clId="{EFB19A45-2932-43F5-8766-6AD40DC7D08C}" dt="2020-12-01T14:37:18.913" v="79" actId="33553"/>
        <pc:sldMkLst>
          <pc:docMk/>
          <pc:sldMk cId="2889169949" sldId="419"/>
        </pc:sldMkLst>
        <pc:spChg chg="mod">
          <ac:chgData name="Cowen, Christine (DESE)" userId="db635ee3-a96f-4a69-822c-6497b625b62a" providerId="ADAL" clId="{EFB19A45-2932-43F5-8766-6AD40DC7D08C}" dt="2020-12-01T14:37:18.913" v="79" actId="33553"/>
          <ac:spMkLst>
            <pc:docMk/>
            <pc:sldMk cId="2889169949" sldId="419"/>
            <ac:spMk id="2" creationId="{3D923E08-0A9E-4996-B585-F97D612DE7B4}"/>
          </ac:spMkLst>
        </pc:spChg>
        <pc:spChg chg="mod ord">
          <ac:chgData name="Cowen, Christine (DESE)" userId="db635ee3-a96f-4a69-822c-6497b625b62a" providerId="ADAL" clId="{EFB19A45-2932-43F5-8766-6AD40DC7D08C}" dt="2020-12-01T14:34:54.379" v="65" actId="13244"/>
          <ac:spMkLst>
            <pc:docMk/>
            <pc:sldMk cId="2889169949" sldId="419"/>
            <ac:spMk id="3" creationId="{035D9E02-2BF4-481F-B69B-3534E59A0441}"/>
          </ac:spMkLst>
        </pc:spChg>
      </pc:sldChg>
      <pc:sldChg chg="modSp mod">
        <pc:chgData name="Cowen, Christine (DESE)" userId="db635ee3-a96f-4a69-822c-6497b625b62a" providerId="ADAL" clId="{EFB19A45-2932-43F5-8766-6AD40DC7D08C}" dt="2020-12-01T14:37:24.339" v="80" actId="33553"/>
        <pc:sldMkLst>
          <pc:docMk/>
          <pc:sldMk cId="2540392704" sldId="420"/>
        </pc:sldMkLst>
        <pc:spChg chg="mod">
          <ac:chgData name="Cowen, Christine (DESE)" userId="db635ee3-a96f-4a69-822c-6497b625b62a" providerId="ADAL" clId="{EFB19A45-2932-43F5-8766-6AD40DC7D08C}" dt="2020-12-01T14:37:24.339" v="80" actId="33553"/>
          <ac:spMkLst>
            <pc:docMk/>
            <pc:sldMk cId="2540392704" sldId="420"/>
            <ac:spMk id="2" creationId="{3D923E08-0A9E-4996-B585-F97D612DE7B4}"/>
          </ac:spMkLst>
        </pc:spChg>
        <pc:spChg chg="mod ord">
          <ac:chgData name="Cowen, Christine (DESE)" userId="db635ee3-a96f-4a69-822c-6497b625b62a" providerId="ADAL" clId="{EFB19A45-2932-43F5-8766-6AD40DC7D08C}" dt="2020-12-01T14:35:07.225" v="67"/>
          <ac:spMkLst>
            <pc:docMk/>
            <pc:sldMk cId="2540392704" sldId="420"/>
            <ac:spMk id="3" creationId="{5C6771C7-79A2-474F-AADF-36750780D633}"/>
          </ac:spMkLst>
        </pc:spChg>
      </pc:sldChg>
      <pc:sldChg chg="modSp mod">
        <pc:chgData name="Cowen, Christine (DESE)" userId="db635ee3-a96f-4a69-822c-6497b625b62a" providerId="ADAL" clId="{EFB19A45-2932-43F5-8766-6AD40DC7D08C}" dt="2020-12-01T14:37:27.465" v="81" actId="33553"/>
        <pc:sldMkLst>
          <pc:docMk/>
          <pc:sldMk cId="1757979009" sldId="421"/>
        </pc:sldMkLst>
        <pc:spChg chg="mod">
          <ac:chgData name="Cowen, Christine (DESE)" userId="db635ee3-a96f-4a69-822c-6497b625b62a" providerId="ADAL" clId="{EFB19A45-2932-43F5-8766-6AD40DC7D08C}" dt="2020-12-01T14:37:27.465" v="81" actId="33553"/>
          <ac:spMkLst>
            <pc:docMk/>
            <pc:sldMk cId="1757979009" sldId="421"/>
            <ac:spMk id="2" creationId="{3D923E08-0A9E-4996-B585-F97D612DE7B4}"/>
          </ac:spMkLst>
        </pc:spChg>
        <pc:spChg chg="mod ord">
          <ac:chgData name="Cowen, Christine (DESE)" userId="db635ee3-a96f-4a69-822c-6497b625b62a" providerId="ADAL" clId="{EFB19A45-2932-43F5-8766-6AD40DC7D08C}" dt="2020-12-01T14:35:11.935" v="68"/>
          <ac:spMkLst>
            <pc:docMk/>
            <pc:sldMk cId="1757979009" sldId="421"/>
            <ac:spMk id="3" creationId="{D59BBD8C-D546-41AC-97F6-442485EE3263}"/>
          </ac:spMkLst>
        </pc:spChg>
      </pc:sldChg>
      <pc:sldChg chg="modSp">
        <pc:chgData name="Cowen, Christine (DESE)" userId="db635ee3-a96f-4a69-822c-6497b625b62a" providerId="ADAL" clId="{EFB19A45-2932-43F5-8766-6AD40DC7D08C}" dt="2020-12-01T14:43:02.345" v="909" actId="962"/>
        <pc:sldMkLst>
          <pc:docMk/>
          <pc:sldMk cId="2473040597" sldId="423"/>
        </pc:sldMkLst>
        <pc:graphicFrameChg chg="mod">
          <ac:chgData name="Cowen, Christine (DESE)" userId="db635ee3-a96f-4a69-822c-6497b625b62a" providerId="ADAL" clId="{EFB19A45-2932-43F5-8766-6AD40DC7D08C}" dt="2020-12-01T14:43:02.345" v="909" actId="962"/>
          <ac:graphicFrameMkLst>
            <pc:docMk/>
            <pc:sldMk cId="2473040597" sldId="423"/>
            <ac:graphicFrameMk id="7" creationId="{7E1F181C-2D79-47F2-8FF3-FEE771267B79}"/>
          </ac:graphicFrameMkLst>
        </pc:graphicFrameChg>
      </pc:sldChg>
      <pc:sldChg chg="modSp mod">
        <pc:chgData name="Cowen, Christine (DESE)" userId="db635ee3-a96f-4a69-822c-6497b625b62a" providerId="ADAL" clId="{EFB19A45-2932-43F5-8766-6AD40DC7D08C}" dt="2020-12-01T14:36:44.661" v="75" actId="13244"/>
        <pc:sldMkLst>
          <pc:docMk/>
          <pc:sldMk cId="910853599" sldId="424"/>
        </pc:sldMkLst>
        <pc:spChg chg="ord">
          <ac:chgData name="Cowen, Christine (DESE)" userId="db635ee3-a96f-4a69-822c-6497b625b62a" providerId="ADAL" clId="{EFB19A45-2932-43F5-8766-6AD40DC7D08C}" dt="2020-12-01T14:33:36.463" v="55" actId="13244"/>
          <ac:spMkLst>
            <pc:docMk/>
            <pc:sldMk cId="910853599" sldId="424"/>
            <ac:spMk id="4" creationId="{6BCF859E-B2B5-4DE6-9605-8726D7AEDCFC}"/>
          </ac:spMkLst>
        </pc:spChg>
        <pc:spChg chg="mod ord">
          <ac:chgData name="Cowen, Christine (DESE)" userId="db635ee3-a96f-4a69-822c-6497b625b62a" providerId="ADAL" clId="{EFB19A45-2932-43F5-8766-6AD40DC7D08C}" dt="2020-12-01T14:36:06.832" v="72" actId="1036"/>
          <ac:spMkLst>
            <pc:docMk/>
            <pc:sldMk cId="910853599" sldId="424"/>
            <ac:spMk id="9" creationId="{4A0E2EA9-36F8-4713-AE10-AF799D473D57}"/>
          </ac:spMkLst>
        </pc:spChg>
        <pc:spChg chg="ord">
          <ac:chgData name="Cowen, Christine (DESE)" userId="db635ee3-a96f-4a69-822c-6497b625b62a" providerId="ADAL" clId="{EFB19A45-2932-43F5-8766-6AD40DC7D08C}" dt="2020-12-01T14:33:52.794" v="60" actId="13244"/>
          <ac:spMkLst>
            <pc:docMk/>
            <pc:sldMk cId="910853599" sldId="424"/>
            <ac:spMk id="15" creationId="{2FCF4895-FC68-4337-BD82-35C2ED4E2D00}"/>
          </ac:spMkLst>
        </pc:spChg>
        <pc:spChg chg="ord">
          <ac:chgData name="Cowen, Christine (DESE)" userId="db635ee3-a96f-4a69-822c-6497b625b62a" providerId="ADAL" clId="{EFB19A45-2932-43F5-8766-6AD40DC7D08C}" dt="2020-12-01T14:36:44.661" v="75" actId="13244"/>
          <ac:spMkLst>
            <pc:docMk/>
            <pc:sldMk cId="910853599" sldId="424"/>
            <ac:spMk id="16" creationId="{2364DC2B-C8A4-4E78-A3A8-6173B7179A7E}"/>
          </ac:spMkLst>
        </pc:spChg>
        <pc:spChg chg="ord">
          <ac:chgData name="Cowen, Christine (DESE)" userId="db635ee3-a96f-4a69-822c-6497b625b62a" providerId="ADAL" clId="{EFB19A45-2932-43F5-8766-6AD40DC7D08C}" dt="2020-12-01T14:34:03.956" v="62" actId="13244"/>
          <ac:spMkLst>
            <pc:docMk/>
            <pc:sldMk cId="910853599" sldId="424"/>
            <ac:spMk id="17" creationId="{04ACFB9F-53E4-4381-98F7-A966BE388607}"/>
          </ac:spMkLst>
        </pc:spChg>
        <pc:spChg chg="ord">
          <ac:chgData name="Cowen, Christine (DESE)" userId="db635ee3-a96f-4a69-822c-6497b625b62a" providerId="ADAL" clId="{EFB19A45-2932-43F5-8766-6AD40DC7D08C}" dt="2020-12-01T14:33:42.240" v="56" actId="13244"/>
          <ac:spMkLst>
            <pc:docMk/>
            <pc:sldMk cId="910853599" sldId="424"/>
            <ac:spMk id="22" creationId="{1B3A7542-2D59-44F5-A302-B3AF0940EC85}"/>
          </ac:spMkLst>
        </pc:spChg>
        <pc:spChg chg="mod ord">
          <ac:chgData name="Cowen, Christine (DESE)" userId="db635ee3-a96f-4a69-822c-6497b625b62a" providerId="ADAL" clId="{EFB19A45-2932-43F5-8766-6AD40DC7D08C}" dt="2020-12-01T14:36:09.950" v="73" actId="1036"/>
          <ac:spMkLst>
            <pc:docMk/>
            <pc:sldMk cId="910853599" sldId="424"/>
            <ac:spMk id="23" creationId="{E9B0DAF1-B8B6-4F74-90BB-C6FBA7478D25}"/>
          </ac:spMkLst>
        </pc:spChg>
        <pc:spChg chg="ord">
          <ac:chgData name="Cowen, Christine (DESE)" userId="db635ee3-a96f-4a69-822c-6497b625b62a" providerId="ADAL" clId="{EFB19A45-2932-43F5-8766-6AD40DC7D08C}" dt="2020-12-01T14:33:47.822" v="58" actId="13244"/>
          <ac:spMkLst>
            <pc:docMk/>
            <pc:sldMk cId="910853599" sldId="424"/>
            <ac:spMk id="24" creationId="{DA8EA871-9499-48A5-BCED-92B88DEB4093}"/>
          </ac:spMkLst>
        </pc:spChg>
        <pc:spChg chg="ord">
          <ac:chgData name="Cowen, Christine (DESE)" userId="db635ee3-a96f-4a69-822c-6497b625b62a" providerId="ADAL" clId="{EFB19A45-2932-43F5-8766-6AD40DC7D08C}" dt="2020-12-01T14:33:50.159" v="59" actId="13244"/>
          <ac:spMkLst>
            <pc:docMk/>
            <pc:sldMk cId="910853599" sldId="424"/>
            <ac:spMk id="25" creationId="{8C90C58E-7CBE-4F1F-BBFA-5BF246D24EC5}"/>
          </ac:spMkLst>
        </pc:spChg>
      </pc:sldChg>
      <pc:sldChg chg="modSp mod">
        <pc:chgData name="Cowen, Christine (DESE)" userId="db635ee3-a96f-4a69-822c-6497b625b62a" providerId="ADAL" clId="{EFB19A45-2932-43F5-8766-6AD40DC7D08C}" dt="2020-12-01T14:37:09.305" v="76" actId="33553"/>
        <pc:sldMkLst>
          <pc:docMk/>
          <pc:sldMk cId="4107501652" sldId="425"/>
        </pc:sldMkLst>
        <pc:spChg chg="mod">
          <ac:chgData name="Cowen, Christine (DESE)" userId="db635ee3-a96f-4a69-822c-6497b625b62a" providerId="ADAL" clId="{EFB19A45-2932-43F5-8766-6AD40DC7D08C}" dt="2020-12-01T14:37:09.305" v="76" actId="33553"/>
          <ac:spMkLst>
            <pc:docMk/>
            <pc:sldMk cId="4107501652" sldId="425"/>
            <ac:spMk id="2" creationId="{8EC29696-323A-40E6-890A-833A0DB951D8}"/>
          </ac:spMkLst>
        </pc:spChg>
        <pc:graphicFrameChg chg="modGraphic">
          <ac:chgData name="Cowen, Christine (DESE)" userId="db635ee3-a96f-4a69-822c-6497b625b62a" providerId="ADAL" clId="{EFB19A45-2932-43F5-8766-6AD40DC7D08C}" dt="2020-12-01T14:31:42.187" v="33" actId="207"/>
          <ac:graphicFrameMkLst>
            <pc:docMk/>
            <pc:sldMk cId="4107501652" sldId="425"/>
            <ac:graphicFrameMk id="3" creationId="{19AD14B2-9F3D-46BD-9CA7-455A3F5B2AE2}"/>
          </ac:graphicFrameMkLst>
        </pc:graphicFrameChg>
      </pc:sldChg>
      <pc:sldChg chg="modSp mod">
        <pc:chgData name="Cowen, Christine (DESE)" userId="db635ee3-a96f-4a69-822c-6497b625b62a" providerId="ADAL" clId="{EFB19A45-2932-43F5-8766-6AD40DC7D08C}" dt="2021-04-12T17:33:41.274" v="2003" actId="20577"/>
        <pc:sldMkLst>
          <pc:docMk/>
          <pc:sldMk cId="3822819012" sldId="427"/>
        </pc:sldMkLst>
        <pc:spChg chg="mod">
          <ac:chgData name="Cowen, Christine (DESE)" userId="db635ee3-a96f-4a69-822c-6497b625b62a" providerId="ADAL" clId="{EFB19A45-2932-43F5-8766-6AD40DC7D08C}" dt="2021-04-12T17:33:41.274" v="2003" actId="20577"/>
          <ac:spMkLst>
            <pc:docMk/>
            <pc:sldMk cId="3822819012" sldId="427"/>
            <ac:spMk id="2" creationId="{34ADDD95-A5F3-4DC2-B645-2092B48A1B4B}"/>
          </ac:spMkLst>
        </pc:spChg>
      </pc:sldChg>
      <pc:sldChg chg="modSp mod delCm">
        <pc:chgData name="Cowen, Christine (DESE)" userId="db635ee3-a96f-4a69-822c-6497b625b62a" providerId="ADAL" clId="{EFB19A45-2932-43F5-8766-6AD40DC7D08C}" dt="2021-04-12T16:19:44.423" v="1586" actId="20577"/>
        <pc:sldMkLst>
          <pc:docMk/>
          <pc:sldMk cId="2009442462" sldId="428"/>
        </pc:sldMkLst>
        <pc:spChg chg="mod">
          <ac:chgData name="Cowen, Christine (DESE)" userId="db635ee3-a96f-4a69-822c-6497b625b62a" providerId="ADAL" clId="{EFB19A45-2932-43F5-8766-6AD40DC7D08C}" dt="2021-04-12T16:19:44.423" v="1586" actId="20577"/>
          <ac:spMkLst>
            <pc:docMk/>
            <pc:sldMk cId="2009442462" sldId="428"/>
            <ac:spMk id="2" creationId="{AA924107-D4F2-4989-9211-1BBF6492DB35}"/>
          </ac:spMkLst>
        </pc:spChg>
      </pc:sldChg>
      <pc:sldChg chg="modSp mod">
        <pc:chgData name="Cowen, Christine (DESE)" userId="db635ee3-a96f-4a69-822c-6497b625b62a" providerId="ADAL" clId="{EFB19A45-2932-43F5-8766-6AD40DC7D08C}" dt="2021-04-12T14:54:41.565" v="1133" actId="20577"/>
        <pc:sldMkLst>
          <pc:docMk/>
          <pc:sldMk cId="93294371" sldId="429"/>
        </pc:sldMkLst>
        <pc:spChg chg="mod">
          <ac:chgData name="Cowen, Christine (DESE)" userId="db635ee3-a96f-4a69-822c-6497b625b62a" providerId="ADAL" clId="{EFB19A45-2932-43F5-8766-6AD40DC7D08C}" dt="2021-04-12T14:54:41.565" v="1133" actId="20577"/>
          <ac:spMkLst>
            <pc:docMk/>
            <pc:sldMk cId="93294371" sldId="429"/>
            <ac:spMk id="2" creationId="{74603B50-E6D7-49BD-8C12-3D24C484A732}"/>
          </ac:spMkLst>
        </pc:spChg>
      </pc:sldChg>
      <pc:sldChg chg="modSp mod">
        <pc:chgData name="Cowen, Christine (DESE)" userId="db635ee3-a96f-4a69-822c-6497b625b62a" providerId="ADAL" clId="{EFB19A45-2932-43F5-8766-6AD40DC7D08C}" dt="2021-04-12T14:56:37.785" v="1151" actId="20577"/>
        <pc:sldMkLst>
          <pc:docMk/>
          <pc:sldMk cId="2922076132" sldId="430"/>
        </pc:sldMkLst>
        <pc:spChg chg="mod">
          <ac:chgData name="Cowen, Christine (DESE)" userId="db635ee3-a96f-4a69-822c-6497b625b62a" providerId="ADAL" clId="{EFB19A45-2932-43F5-8766-6AD40DC7D08C}" dt="2021-04-12T14:56:37.785" v="1151" actId="20577"/>
          <ac:spMkLst>
            <pc:docMk/>
            <pc:sldMk cId="2922076132" sldId="430"/>
            <ac:spMk id="2" creationId="{794BBE50-56DA-4BEB-8CCF-577E489FC137}"/>
          </ac:spMkLst>
        </pc:spChg>
      </pc:sldChg>
      <pc:sldChg chg="modSp mod">
        <pc:chgData name="Cowen, Christine (DESE)" userId="db635ee3-a96f-4a69-822c-6497b625b62a" providerId="ADAL" clId="{EFB19A45-2932-43F5-8766-6AD40DC7D08C}" dt="2021-04-12T19:15:41.983" v="2456" actId="20577"/>
        <pc:sldMkLst>
          <pc:docMk/>
          <pc:sldMk cId="434870657" sldId="431"/>
        </pc:sldMkLst>
        <pc:spChg chg="mod">
          <ac:chgData name="Cowen, Christine (DESE)" userId="db635ee3-a96f-4a69-822c-6497b625b62a" providerId="ADAL" clId="{EFB19A45-2932-43F5-8766-6AD40DC7D08C}" dt="2021-04-12T14:45:09.449" v="977" actId="20577"/>
          <ac:spMkLst>
            <pc:docMk/>
            <pc:sldMk cId="434870657" sldId="431"/>
            <ac:spMk id="2" creationId="{0607E9FF-ACBB-4ABE-9DC2-241B30ECA91D}"/>
          </ac:spMkLst>
        </pc:spChg>
        <pc:spChg chg="mod">
          <ac:chgData name="Cowen, Christine (DESE)" userId="db635ee3-a96f-4a69-822c-6497b625b62a" providerId="ADAL" clId="{EFB19A45-2932-43F5-8766-6AD40DC7D08C}" dt="2021-04-12T19:15:41.983" v="2456" actId="20577"/>
          <ac:spMkLst>
            <pc:docMk/>
            <pc:sldMk cId="434870657" sldId="431"/>
            <ac:spMk id="3" creationId="{31802535-09FD-40E5-A97B-31EDA2A24A96}"/>
          </ac:spMkLst>
        </pc:spChg>
      </pc:sldChg>
      <pc:sldChg chg="modSp del mod addCm modCm">
        <pc:chgData name="Cowen, Christine (DESE)" userId="db635ee3-a96f-4a69-822c-6497b625b62a" providerId="ADAL" clId="{EFB19A45-2932-43F5-8766-6AD40DC7D08C}" dt="2021-04-13T17:18:01.169" v="3905" actId="2696"/>
        <pc:sldMkLst>
          <pc:docMk/>
          <pc:sldMk cId="338173981" sldId="432"/>
        </pc:sldMkLst>
        <pc:spChg chg="mod">
          <ac:chgData name="Cowen, Christine (DESE)" userId="db635ee3-a96f-4a69-822c-6497b625b62a" providerId="ADAL" clId="{EFB19A45-2932-43F5-8766-6AD40DC7D08C}" dt="2021-04-12T16:20:13.765" v="1611" actId="20577"/>
          <ac:spMkLst>
            <pc:docMk/>
            <pc:sldMk cId="338173981" sldId="432"/>
            <ac:spMk id="2" creationId="{FF6E4749-0A6D-47F7-88B8-E4C808937D9C}"/>
          </ac:spMkLst>
        </pc:spChg>
      </pc:sldChg>
      <pc:sldChg chg="addSp delSp modSp mod">
        <pc:chgData name="Cowen, Christine (DESE)" userId="db635ee3-a96f-4a69-822c-6497b625b62a" providerId="ADAL" clId="{EFB19A45-2932-43F5-8766-6AD40DC7D08C}" dt="2021-04-12T16:28:24.349" v="1704" actId="20577"/>
        <pc:sldMkLst>
          <pc:docMk/>
          <pc:sldMk cId="2698243611" sldId="433"/>
        </pc:sldMkLst>
        <pc:spChg chg="mod">
          <ac:chgData name="Cowen, Christine (DESE)" userId="db635ee3-a96f-4a69-822c-6497b625b62a" providerId="ADAL" clId="{EFB19A45-2932-43F5-8766-6AD40DC7D08C}" dt="2021-04-12T14:52:09.414" v="1097" actId="20577"/>
          <ac:spMkLst>
            <pc:docMk/>
            <pc:sldMk cId="2698243611" sldId="433"/>
            <ac:spMk id="2" creationId="{65835C6E-4161-4B49-9A6A-E928F18D8F99}"/>
          </ac:spMkLst>
        </pc:spChg>
        <pc:spChg chg="mod">
          <ac:chgData name="Cowen, Christine (DESE)" userId="db635ee3-a96f-4a69-822c-6497b625b62a" providerId="ADAL" clId="{EFB19A45-2932-43F5-8766-6AD40DC7D08C}" dt="2021-04-12T16:28:24.349" v="1704" actId="20577"/>
          <ac:spMkLst>
            <pc:docMk/>
            <pc:sldMk cId="2698243611" sldId="433"/>
            <ac:spMk id="3" creationId="{E40495C9-99CB-4F23-AD88-58670D77A667}"/>
          </ac:spMkLst>
        </pc:spChg>
        <pc:picChg chg="add del mod">
          <ac:chgData name="Cowen, Christine (DESE)" userId="db635ee3-a96f-4a69-822c-6497b625b62a" providerId="ADAL" clId="{EFB19A45-2932-43F5-8766-6AD40DC7D08C}" dt="2021-04-12T16:28:21.623" v="1702" actId="478"/>
          <ac:picMkLst>
            <pc:docMk/>
            <pc:sldMk cId="2698243611" sldId="433"/>
            <ac:picMk id="6" creationId="{D33CBD70-2432-4C65-934C-5F7D62FEE946}"/>
          </ac:picMkLst>
        </pc:picChg>
      </pc:sldChg>
      <pc:sldChg chg="addSp delSp modSp mod addCm delCm modCm">
        <pc:chgData name="Cowen, Christine (DESE)" userId="db635ee3-a96f-4a69-822c-6497b625b62a" providerId="ADAL" clId="{EFB19A45-2932-43F5-8766-6AD40DC7D08C}" dt="2021-04-13T18:13:35.153" v="3977"/>
        <pc:sldMkLst>
          <pc:docMk/>
          <pc:sldMk cId="4036821941" sldId="434"/>
        </pc:sldMkLst>
        <pc:spChg chg="mod">
          <ac:chgData name="Cowen, Christine (DESE)" userId="db635ee3-a96f-4a69-822c-6497b625b62a" providerId="ADAL" clId="{EFB19A45-2932-43F5-8766-6AD40DC7D08C}" dt="2021-04-13T17:19:32.790" v="3932" actId="20577"/>
          <ac:spMkLst>
            <pc:docMk/>
            <pc:sldMk cId="4036821941" sldId="434"/>
            <ac:spMk id="2" creationId="{71166E6F-E9E6-4A5B-BD2E-089FF25A6F98}"/>
          </ac:spMkLst>
        </pc:spChg>
        <pc:spChg chg="mod">
          <ac:chgData name="Cowen, Christine (DESE)" userId="db635ee3-a96f-4a69-822c-6497b625b62a" providerId="ADAL" clId="{EFB19A45-2932-43F5-8766-6AD40DC7D08C}" dt="2021-04-13T18:12:56.527" v="3975" actId="12"/>
          <ac:spMkLst>
            <pc:docMk/>
            <pc:sldMk cId="4036821941" sldId="434"/>
            <ac:spMk id="3" creationId="{C645ECA9-0BEC-4796-9C0D-4531A61AE438}"/>
          </ac:spMkLst>
        </pc:spChg>
        <pc:spChg chg="add del mod">
          <ac:chgData name="Cowen, Christine (DESE)" userId="db635ee3-a96f-4a69-822c-6497b625b62a" providerId="ADAL" clId="{EFB19A45-2932-43F5-8766-6AD40DC7D08C}" dt="2021-04-12T19:01:28.902" v="2432" actId="478"/>
          <ac:spMkLst>
            <pc:docMk/>
            <pc:sldMk cId="4036821941" sldId="434"/>
            <ac:spMk id="7" creationId="{85EDCCEC-4ABE-4212-B716-740C00F39729}"/>
          </ac:spMkLst>
        </pc:spChg>
        <pc:spChg chg="add del mod">
          <ac:chgData name="Cowen, Christine (DESE)" userId="db635ee3-a96f-4a69-822c-6497b625b62a" providerId="ADAL" clId="{EFB19A45-2932-43F5-8766-6AD40DC7D08C}" dt="2021-04-12T19:06:31.291" v="2451" actId="478"/>
          <ac:spMkLst>
            <pc:docMk/>
            <pc:sldMk cId="4036821941" sldId="434"/>
            <ac:spMk id="12" creationId="{8B47B968-8726-4988-B8C9-3C984E974A55}"/>
          </ac:spMkLst>
        </pc:spChg>
        <pc:picChg chg="add del mod">
          <ac:chgData name="Cowen, Christine (DESE)" userId="db635ee3-a96f-4a69-822c-6497b625b62a" providerId="ADAL" clId="{EFB19A45-2932-43F5-8766-6AD40DC7D08C}" dt="2021-04-12T19:05:51.265" v="2445" actId="478"/>
          <ac:picMkLst>
            <pc:docMk/>
            <pc:sldMk cId="4036821941" sldId="434"/>
            <ac:picMk id="6" creationId="{D90F8E8D-0576-41D8-8E7B-920350AFDFC1}"/>
          </ac:picMkLst>
        </pc:picChg>
        <pc:picChg chg="add del mod">
          <ac:chgData name="Cowen, Christine (DESE)" userId="db635ee3-a96f-4a69-822c-6497b625b62a" providerId="ADAL" clId="{EFB19A45-2932-43F5-8766-6AD40DC7D08C}" dt="2021-04-12T19:05:49.503" v="2444" actId="478"/>
          <ac:picMkLst>
            <pc:docMk/>
            <pc:sldMk cId="4036821941" sldId="434"/>
            <ac:picMk id="9" creationId="{300B4767-8CDD-4B5E-9971-580896F100D4}"/>
          </ac:picMkLst>
        </pc:picChg>
        <pc:picChg chg="add del mod">
          <ac:chgData name="Cowen, Christine (DESE)" userId="db635ee3-a96f-4a69-822c-6497b625b62a" providerId="ADAL" clId="{EFB19A45-2932-43F5-8766-6AD40DC7D08C}" dt="2021-04-12T19:07:19.959" v="2453" actId="478"/>
          <ac:picMkLst>
            <pc:docMk/>
            <pc:sldMk cId="4036821941" sldId="434"/>
            <ac:picMk id="11" creationId="{9F6D2F18-6A73-4BE8-9D1A-401578A5701A}"/>
          </ac:picMkLst>
        </pc:picChg>
      </pc:sldChg>
      <pc:sldChg chg="modSp mod">
        <pc:chgData name="Cowen, Christine (DESE)" userId="db635ee3-a96f-4a69-822c-6497b625b62a" providerId="ADAL" clId="{EFB19A45-2932-43F5-8766-6AD40DC7D08C}" dt="2021-04-12T14:54:31.175" v="1128" actId="20577"/>
        <pc:sldMkLst>
          <pc:docMk/>
          <pc:sldMk cId="189154406" sldId="435"/>
        </pc:sldMkLst>
        <pc:spChg chg="mod">
          <ac:chgData name="Cowen, Christine (DESE)" userId="db635ee3-a96f-4a69-822c-6497b625b62a" providerId="ADAL" clId="{EFB19A45-2932-43F5-8766-6AD40DC7D08C}" dt="2021-04-12T14:54:31.175" v="1128" actId="20577"/>
          <ac:spMkLst>
            <pc:docMk/>
            <pc:sldMk cId="189154406" sldId="435"/>
            <ac:spMk id="2" creationId="{04C319AF-C396-48F3-B4CA-FDA52B0C2139}"/>
          </ac:spMkLst>
        </pc:spChg>
      </pc:sldChg>
      <pc:sldChg chg="modSp del mod addCm modCm">
        <pc:chgData name="Cowen, Christine (DESE)" userId="db635ee3-a96f-4a69-822c-6497b625b62a" providerId="ADAL" clId="{EFB19A45-2932-43F5-8766-6AD40DC7D08C}" dt="2021-04-13T17:19:07.616" v="3908" actId="2696"/>
        <pc:sldMkLst>
          <pc:docMk/>
          <pc:sldMk cId="8541360" sldId="436"/>
        </pc:sldMkLst>
        <pc:spChg chg="mod">
          <ac:chgData name="Cowen, Christine (DESE)" userId="db635ee3-a96f-4a69-822c-6497b625b62a" providerId="ADAL" clId="{EFB19A45-2932-43F5-8766-6AD40DC7D08C}" dt="2021-04-12T18:06:20.226" v="2136" actId="1076"/>
          <ac:spMkLst>
            <pc:docMk/>
            <pc:sldMk cId="8541360" sldId="436"/>
            <ac:spMk id="3" creationId="{F7C10A9D-5C2A-40C1-BC05-03C2ED0DF030}"/>
          </ac:spMkLst>
        </pc:spChg>
      </pc:sldChg>
      <pc:sldChg chg="modSp del mod addCm modCm">
        <pc:chgData name="Cowen, Christine (DESE)" userId="db635ee3-a96f-4a69-822c-6497b625b62a" providerId="ADAL" clId="{EFB19A45-2932-43F5-8766-6AD40DC7D08C}" dt="2021-04-13T17:18:51.326" v="3907" actId="2696"/>
        <pc:sldMkLst>
          <pc:docMk/>
          <pc:sldMk cId="837929845" sldId="437"/>
        </pc:sldMkLst>
        <pc:spChg chg="mod">
          <ac:chgData name="Cowen, Christine (DESE)" userId="db635ee3-a96f-4a69-822c-6497b625b62a" providerId="ADAL" clId="{EFB19A45-2932-43F5-8766-6AD40DC7D08C}" dt="2021-04-12T14:52:46.892" v="1111" actId="20577"/>
          <ac:spMkLst>
            <pc:docMk/>
            <pc:sldMk cId="837929845" sldId="437"/>
            <ac:spMk id="2" creationId="{0FBBB744-8BBC-4937-827A-BD634834D74C}"/>
          </ac:spMkLst>
        </pc:spChg>
        <pc:spChg chg="mod">
          <ac:chgData name="Cowen, Christine (DESE)" userId="db635ee3-a96f-4a69-822c-6497b625b62a" providerId="ADAL" clId="{EFB19A45-2932-43F5-8766-6AD40DC7D08C}" dt="2021-04-12T17:34:13.687" v="2004" actId="20577"/>
          <ac:spMkLst>
            <pc:docMk/>
            <pc:sldMk cId="837929845" sldId="437"/>
            <ac:spMk id="3" creationId="{84E7BBA1-BD5B-4FD7-9758-25A3F9E865A0}"/>
          </ac:spMkLst>
        </pc:spChg>
      </pc:sldChg>
      <pc:sldChg chg="modSp mod">
        <pc:chgData name="Cowen, Christine (DESE)" userId="db635ee3-a96f-4a69-822c-6497b625b62a" providerId="ADAL" clId="{EFB19A45-2932-43F5-8766-6AD40DC7D08C}" dt="2021-04-12T14:56:52.314" v="1159" actId="20577"/>
        <pc:sldMkLst>
          <pc:docMk/>
          <pc:sldMk cId="531866014" sldId="438"/>
        </pc:sldMkLst>
        <pc:spChg chg="mod">
          <ac:chgData name="Cowen, Christine (DESE)" userId="db635ee3-a96f-4a69-822c-6497b625b62a" providerId="ADAL" clId="{EFB19A45-2932-43F5-8766-6AD40DC7D08C}" dt="2021-04-12T14:56:52.314" v="1159" actId="20577"/>
          <ac:spMkLst>
            <pc:docMk/>
            <pc:sldMk cId="531866014" sldId="438"/>
            <ac:spMk id="2" creationId="{CB0FB7BA-88CD-4736-8497-0728194C87DF}"/>
          </ac:spMkLst>
        </pc:spChg>
      </pc:sldChg>
      <pc:sldChg chg="modSp del mod addCm modCm">
        <pc:chgData name="Cowen, Christine (DESE)" userId="db635ee3-a96f-4a69-822c-6497b625b62a" providerId="ADAL" clId="{EFB19A45-2932-43F5-8766-6AD40DC7D08C}" dt="2021-04-13T17:18:17.438" v="3906" actId="2696"/>
        <pc:sldMkLst>
          <pc:docMk/>
          <pc:sldMk cId="1869416890" sldId="439"/>
        </pc:sldMkLst>
        <pc:spChg chg="ord">
          <ac:chgData name="Cowen, Christine (DESE)" userId="db635ee3-a96f-4a69-822c-6497b625b62a" providerId="ADAL" clId="{EFB19A45-2932-43F5-8766-6AD40DC7D08C}" dt="2021-04-12T14:58:28.971" v="1160"/>
          <ac:spMkLst>
            <pc:docMk/>
            <pc:sldMk cId="1869416890" sldId="439"/>
            <ac:spMk id="4" creationId="{A5007C46-CA25-438F-A1BD-50547E099865}"/>
          </ac:spMkLst>
        </pc:spChg>
        <pc:spChg chg="ord">
          <ac:chgData name="Cowen, Christine (DESE)" userId="db635ee3-a96f-4a69-822c-6497b625b62a" providerId="ADAL" clId="{EFB19A45-2932-43F5-8766-6AD40DC7D08C}" dt="2021-04-12T14:58:36.359" v="1161"/>
          <ac:spMkLst>
            <pc:docMk/>
            <pc:sldMk cId="1869416890" sldId="439"/>
            <ac:spMk id="6" creationId="{3430CF64-7104-4D0E-AC71-1CCAFB57FEBA}"/>
          </ac:spMkLst>
        </pc:spChg>
      </pc:sldChg>
      <pc:sldChg chg="modSp mod">
        <pc:chgData name="Cowen, Christine (DESE)" userId="db635ee3-a96f-4a69-822c-6497b625b62a" providerId="ADAL" clId="{EFB19A45-2932-43F5-8766-6AD40DC7D08C}" dt="2021-04-12T17:30:34.355" v="1997" actId="113"/>
        <pc:sldMkLst>
          <pc:docMk/>
          <pc:sldMk cId="1078860820" sldId="440"/>
        </pc:sldMkLst>
        <pc:spChg chg="mod">
          <ac:chgData name="Cowen, Christine (DESE)" userId="db635ee3-a96f-4a69-822c-6497b625b62a" providerId="ADAL" clId="{EFB19A45-2932-43F5-8766-6AD40DC7D08C}" dt="2021-04-12T17:30:34.355" v="1997" actId="113"/>
          <ac:spMkLst>
            <pc:docMk/>
            <pc:sldMk cId="1078860820" sldId="440"/>
            <ac:spMk id="3" creationId="{93A9BFE8-E46A-4C97-951C-A180793D03AD}"/>
          </ac:spMkLst>
        </pc:spChg>
        <pc:spChg chg="ord">
          <ac:chgData name="Cowen, Christine (DESE)" userId="db635ee3-a96f-4a69-822c-6497b625b62a" providerId="ADAL" clId="{EFB19A45-2932-43F5-8766-6AD40DC7D08C}" dt="2021-04-12T14:58:46.828" v="1162"/>
          <ac:spMkLst>
            <pc:docMk/>
            <pc:sldMk cId="1078860820" sldId="440"/>
            <ac:spMk id="4" creationId="{C0E8009E-6782-4631-8888-778F9027C1CE}"/>
          </ac:spMkLst>
        </pc:spChg>
        <pc:spChg chg="mod ord">
          <ac:chgData name="Cowen, Christine (DESE)" userId="db635ee3-a96f-4a69-822c-6497b625b62a" providerId="ADAL" clId="{EFB19A45-2932-43F5-8766-6AD40DC7D08C}" dt="2021-04-12T14:58:49.234" v="1163"/>
          <ac:spMkLst>
            <pc:docMk/>
            <pc:sldMk cId="1078860820" sldId="440"/>
            <ac:spMk id="6" creationId="{6189B77B-41E3-4CB3-A4E4-3EA81D4DAB36}"/>
          </ac:spMkLst>
        </pc:spChg>
      </pc:sldChg>
      <pc:sldChg chg="modSp mod">
        <pc:chgData name="Cowen, Christine (DESE)" userId="db635ee3-a96f-4a69-822c-6497b625b62a" providerId="ADAL" clId="{EFB19A45-2932-43F5-8766-6AD40DC7D08C}" dt="2021-04-12T17:31:21.015" v="2000" actId="114"/>
        <pc:sldMkLst>
          <pc:docMk/>
          <pc:sldMk cId="4095723886" sldId="441"/>
        </pc:sldMkLst>
        <pc:spChg chg="mod">
          <ac:chgData name="Cowen, Christine (DESE)" userId="db635ee3-a96f-4a69-822c-6497b625b62a" providerId="ADAL" clId="{EFB19A45-2932-43F5-8766-6AD40DC7D08C}" dt="2021-04-12T14:52:28.515" v="1105" actId="20577"/>
          <ac:spMkLst>
            <pc:docMk/>
            <pc:sldMk cId="4095723886" sldId="441"/>
            <ac:spMk id="2" creationId="{5F1660EE-638E-437A-A650-BBF2ECFC727E}"/>
          </ac:spMkLst>
        </pc:spChg>
        <pc:spChg chg="mod">
          <ac:chgData name="Cowen, Christine (DESE)" userId="db635ee3-a96f-4a69-822c-6497b625b62a" providerId="ADAL" clId="{EFB19A45-2932-43F5-8766-6AD40DC7D08C}" dt="2021-04-12T17:31:21.015" v="2000" actId="114"/>
          <ac:spMkLst>
            <pc:docMk/>
            <pc:sldMk cId="4095723886" sldId="441"/>
            <ac:spMk id="3" creationId="{B9188809-C4ED-4C49-9A52-50910F0A40E4}"/>
          </ac:spMkLst>
        </pc:spChg>
      </pc:sldChg>
      <pc:sldChg chg="modSp mod">
        <pc:chgData name="Cowen, Christine (DESE)" userId="db635ee3-a96f-4a69-822c-6497b625b62a" providerId="ADAL" clId="{EFB19A45-2932-43F5-8766-6AD40DC7D08C}" dt="2021-04-12T14:58:59.217" v="1165"/>
        <pc:sldMkLst>
          <pc:docMk/>
          <pc:sldMk cId="3266261797" sldId="442"/>
        </pc:sldMkLst>
        <pc:spChg chg="ord">
          <ac:chgData name="Cowen, Christine (DESE)" userId="db635ee3-a96f-4a69-822c-6497b625b62a" providerId="ADAL" clId="{EFB19A45-2932-43F5-8766-6AD40DC7D08C}" dt="2021-04-12T14:58:56.951" v="1164"/>
          <ac:spMkLst>
            <pc:docMk/>
            <pc:sldMk cId="3266261797" sldId="442"/>
            <ac:spMk id="4" creationId="{9AE7F9D8-A883-439B-AA0F-AE185729F169}"/>
          </ac:spMkLst>
        </pc:spChg>
        <pc:spChg chg="ord">
          <ac:chgData name="Cowen, Christine (DESE)" userId="db635ee3-a96f-4a69-822c-6497b625b62a" providerId="ADAL" clId="{EFB19A45-2932-43F5-8766-6AD40DC7D08C}" dt="2021-04-12T14:58:59.217" v="1165"/>
          <ac:spMkLst>
            <pc:docMk/>
            <pc:sldMk cId="3266261797" sldId="442"/>
            <ac:spMk id="6" creationId="{5F8F5CF2-D11D-4777-BBF3-E323DC3821D3}"/>
          </ac:spMkLst>
        </pc:spChg>
      </pc:sldChg>
      <pc:sldChg chg="modSp mod">
        <pc:chgData name="Cowen, Christine (DESE)" userId="db635ee3-a96f-4a69-822c-6497b625b62a" providerId="ADAL" clId="{EFB19A45-2932-43F5-8766-6AD40DC7D08C}" dt="2021-04-12T14:56:20.664" v="1141" actId="20577"/>
        <pc:sldMkLst>
          <pc:docMk/>
          <pc:sldMk cId="4120162977" sldId="443"/>
        </pc:sldMkLst>
        <pc:spChg chg="mod">
          <ac:chgData name="Cowen, Christine (DESE)" userId="db635ee3-a96f-4a69-822c-6497b625b62a" providerId="ADAL" clId="{EFB19A45-2932-43F5-8766-6AD40DC7D08C}" dt="2021-04-12T14:56:20.664" v="1141" actId="20577"/>
          <ac:spMkLst>
            <pc:docMk/>
            <pc:sldMk cId="4120162977" sldId="443"/>
            <ac:spMk id="2" creationId="{90DECA99-DD5F-485E-8077-B7C23B56C334}"/>
          </ac:spMkLst>
        </pc:spChg>
        <pc:spChg chg="mod">
          <ac:chgData name="Cowen, Christine (DESE)" userId="db635ee3-a96f-4a69-822c-6497b625b62a" providerId="ADAL" clId="{EFB19A45-2932-43F5-8766-6AD40DC7D08C}" dt="2021-04-12T14:40:49.757" v="911" actId="12"/>
          <ac:spMkLst>
            <pc:docMk/>
            <pc:sldMk cId="4120162977" sldId="443"/>
            <ac:spMk id="3" creationId="{6DB823A0-C022-4054-A53C-977697266032}"/>
          </ac:spMkLst>
        </pc:spChg>
      </pc:sldChg>
      <pc:sldChg chg="modSp mod addCm delCm modCm">
        <pc:chgData name="Cowen, Christine (DESE)" userId="db635ee3-a96f-4a69-822c-6497b625b62a" providerId="ADAL" clId="{EFB19A45-2932-43F5-8766-6AD40DC7D08C}" dt="2021-04-12T19:11:13.509" v="2455"/>
        <pc:sldMkLst>
          <pc:docMk/>
          <pc:sldMk cId="2513519819" sldId="444"/>
        </pc:sldMkLst>
        <pc:spChg chg="mod">
          <ac:chgData name="Cowen, Christine (DESE)" userId="db635ee3-a96f-4a69-822c-6497b625b62a" providerId="ADAL" clId="{EFB19A45-2932-43F5-8766-6AD40DC7D08C}" dt="2021-04-12T14:56:16.004" v="1139" actId="20577"/>
          <ac:spMkLst>
            <pc:docMk/>
            <pc:sldMk cId="2513519819" sldId="444"/>
            <ac:spMk id="2" creationId="{D747B744-9343-4BB7-863D-B0654466B334}"/>
          </ac:spMkLst>
        </pc:spChg>
      </pc:sldChg>
      <pc:sldChg chg="new del">
        <pc:chgData name="Cowen, Christine (DESE)" userId="db635ee3-a96f-4a69-822c-6497b625b62a" providerId="ADAL" clId="{EFB19A45-2932-43F5-8766-6AD40DC7D08C}" dt="2021-04-12T15:00:58.778" v="1167" actId="680"/>
        <pc:sldMkLst>
          <pc:docMk/>
          <pc:sldMk cId="1086896112" sldId="445"/>
        </pc:sldMkLst>
      </pc:sldChg>
      <pc:sldChg chg="addSp delSp modSp new del mod">
        <pc:chgData name="Cowen, Christine (DESE)" userId="db635ee3-a96f-4a69-822c-6497b625b62a" providerId="ADAL" clId="{EFB19A45-2932-43F5-8766-6AD40DC7D08C}" dt="2021-04-12T15:44:59.624" v="1482" actId="47"/>
        <pc:sldMkLst>
          <pc:docMk/>
          <pc:sldMk cId="4284894769" sldId="445"/>
        </pc:sldMkLst>
        <pc:spChg chg="del mod">
          <ac:chgData name="Cowen, Christine (DESE)" userId="db635ee3-a96f-4a69-822c-6497b625b62a" providerId="ADAL" clId="{EFB19A45-2932-43F5-8766-6AD40DC7D08C}" dt="2021-04-12T15:02:31.199" v="1170" actId="478"/>
          <ac:spMkLst>
            <pc:docMk/>
            <pc:sldMk cId="4284894769" sldId="445"/>
            <ac:spMk id="3" creationId="{E0ADD190-EF62-4555-9093-E303521F6AFE}"/>
          </ac:spMkLst>
        </pc:spChg>
        <pc:spChg chg="add del mod">
          <ac:chgData name="Cowen, Christine (DESE)" userId="db635ee3-a96f-4a69-822c-6497b625b62a" providerId="ADAL" clId="{EFB19A45-2932-43F5-8766-6AD40DC7D08C}" dt="2021-04-12T15:12:30.121" v="1180"/>
          <ac:spMkLst>
            <pc:docMk/>
            <pc:sldMk cId="4284894769" sldId="445"/>
            <ac:spMk id="7" creationId="{81068F82-09B9-44EF-A7CE-911096033E14}"/>
          </ac:spMkLst>
        </pc:spChg>
        <pc:spChg chg="add mod">
          <ac:chgData name="Cowen, Christine (DESE)" userId="db635ee3-a96f-4a69-822c-6497b625b62a" providerId="ADAL" clId="{EFB19A45-2932-43F5-8766-6AD40DC7D08C}" dt="2021-04-12T15:17:13.064" v="1223" actId="1076"/>
          <ac:spMkLst>
            <pc:docMk/>
            <pc:sldMk cId="4284894769" sldId="445"/>
            <ac:spMk id="8" creationId="{928BCA9B-EA96-44A9-B7C4-6074B8AAE315}"/>
          </ac:spMkLst>
        </pc:spChg>
        <pc:picChg chg="add mod">
          <ac:chgData name="Cowen, Christine (DESE)" userId="db635ee3-a96f-4a69-822c-6497b625b62a" providerId="ADAL" clId="{EFB19A45-2932-43F5-8766-6AD40DC7D08C}" dt="2021-04-12T15:17:05.445" v="1222" actId="14100"/>
          <ac:picMkLst>
            <pc:docMk/>
            <pc:sldMk cId="4284894769" sldId="445"/>
            <ac:picMk id="6" creationId="{DC8566D2-DF8E-4100-B7E7-BBC0B37F2D8C}"/>
          </ac:picMkLst>
        </pc:picChg>
      </pc:sldChg>
      <pc:sldChg chg="addSp delSp modSp new mod">
        <pc:chgData name="Cowen, Christine (DESE)" userId="db635ee3-a96f-4a69-822c-6497b625b62a" providerId="ADAL" clId="{EFB19A45-2932-43F5-8766-6AD40DC7D08C}" dt="2021-04-12T20:00:53.894" v="3903" actId="207"/>
        <pc:sldMkLst>
          <pc:docMk/>
          <pc:sldMk cId="2750446796" sldId="446"/>
        </pc:sldMkLst>
        <pc:spChg chg="ord">
          <ac:chgData name="Cowen, Christine (DESE)" userId="db635ee3-a96f-4a69-822c-6497b625b62a" providerId="ADAL" clId="{EFB19A45-2932-43F5-8766-6AD40DC7D08C}" dt="2021-04-12T19:32:33.463" v="3854"/>
          <ac:spMkLst>
            <pc:docMk/>
            <pc:sldMk cId="2750446796" sldId="446"/>
            <ac:spMk id="2" creationId="{73AAC28A-8D77-4DDC-B761-D98BFD471D53}"/>
          </ac:spMkLst>
        </pc:spChg>
        <pc:spChg chg="add del mod">
          <ac:chgData name="Cowen, Christine (DESE)" userId="db635ee3-a96f-4a69-822c-6497b625b62a" providerId="ADAL" clId="{EFB19A45-2932-43F5-8766-6AD40DC7D08C}" dt="2021-04-12T16:14:06.816" v="1552" actId="478"/>
          <ac:spMkLst>
            <pc:docMk/>
            <pc:sldMk cId="2750446796" sldId="446"/>
            <ac:spMk id="3" creationId="{9EEF98BD-2493-47F9-B149-0C426D493910}"/>
          </ac:spMkLst>
        </pc:spChg>
        <pc:spChg chg="del mod">
          <ac:chgData name="Cowen, Christine (DESE)" userId="db635ee3-a96f-4a69-822c-6497b625b62a" providerId="ADAL" clId="{EFB19A45-2932-43F5-8766-6AD40DC7D08C}" dt="2021-04-12T15:21:05.699" v="1317" actId="478"/>
          <ac:spMkLst>
            <pc:docMk/>
            <pc:sldMk cId="2750446796" sldId="446"/>
            <ac:spMk id="3" creationId="{DE217BBA-138C-487E-BC07-DD11FA1830CE}"/>
          </ac:spMkLst>
        </pc:spChg>
        <pc:spChg chg="add del mod ord">
          <ac:chgData name="Cowen, Christine (DESE)" userId="db635ee3-a96f-4a69-822c-6497b625b62a" providerId="ADAL" clId="{EFB19A45-2932-43F5-8766-6AD40DC7D08C}" dt="2021-04-12T20:00:28.640" v="3902" actId="207"/>
          <ac:spMkLst>
            <pc:docMk/>
            <pc:sldMk cId="2750446796" sldId="446"/>
            <ac:spMk id="4" creationId="{06BE6183-3B55-4289-A42F-AD05A1128D3A}"/>
          </ac:spMkLst>
        </pc:spChg>
        <pc:spChg chg="mod">
          <ac:chgData name="Cowen, Christine (DESE)" userId="db635ee3-a96f-4a69-822c-6497b625b62a" providerId="ADAL" clId="{EFB19A45-2932-43F5-8766-6AD40DC7D08C}" dt="2021-04-12T20:00:53.894" v="3903" actId="207"/>
          <ac:spMkLst>
            <pc:docMk/>
            <pc:sldMk cId="2750446796" sldId="446"/>
            <ac:spMk id="5" creationId="{C9208124-9361-45A6-BBCB-1E1E2DD3450B}"/>
          </ac:spMkLst>
        </pc:spChg>
        <pc:spChg chg="mod ord">
          <ac:chgData name="Cowen, Christine (DESE)" userId="db635ee3-a96f-4a69-822c-6497b625b62a" providerId="ADAL" clId="{EFB19A45-2932-43F5-8766-6AD40DC7D08C}" dt="2021-04-12T19:32:44.015" v="3856"/>
          <ac:spMkLst>
            <pc:docMk/>
            <pc:sldMk cId="2750446796" sldId="446"/>
            <ac:spMk id="6" creationId="{25987066-5ACB-4B52-9A1F-6D6A960E6618}"/>
          </ac:spMkLst>
        </pc:spChg>
        <pc:spChg chg="del">
          <ac:chgData name="Cowen, Christine (DESE)" userId="db635ee3-a96f-4a69-822c-6497b625b62a" providerId="ADAL" clId="{EFB19A45-2932-43F5-8766-6AD40DC7D08C}" dt="2021-04-12T15:21:35.302" v="1320" actId="478"/>
          <ac:spMkLst>
            <pc:docMk/>
            <pc:sldMk cId="2750446796" sldId="446"/>
            <ac:spMk id="7" creationId="{BA3F0B94-2CFB-4C96-A869-F2FC76FC627D}"/>
          </ac:spMkLst>
        </pc:spChg>
        <pc:spChg chg="add del mod">
          <ac:chgData name="Cowen, Christine (DESE)" userId="db635ee3-a96f-4a69-822c-6497b625b62a" providerId="ADAL" clId="{EFB19A45-2932-43F5-8766-6AD40DC7D08C}" dt="2021-04-12T15:21:02.164" v="1316"/>
          <ac:spMkLst>
            <pc:docMk/>
            <pc:sldMk cId="2750446796" sldId="446"/>
            <ac:spMk id="9" creationId="{DF7C87FC-C6B2-4BFA-A08D-C304A54F18D3}"/>
          </ac:spMkLst>
        </pc:spChg>
        <pc:spChg chg="add del mod">
          <ac:chgData name="Cowen, Christine (DESE)" userId="db635ee3-a96f-4a69-822c-6497b625b62a" providerId="ADAL" clId="{EFB19A45-2932-43F5-8766-6AD40DC7D08C}" dt="2021-04-12T15:20:40.739" v="1310" actId="478"/>
          <ac:spMkLst>
            <pc:docMk/>
            <pc:sldMk cId="2750446796" sldId="446"/>
            <ac:spMk id="11" creationId="{29B4F25B-E86F-4FC5-81A6-0FEEBF92D8AD}"/>
          </ac:spMkLst>
        </pc:spChg>
        <pc:spChg chg="add mod ord">
          <ac:chgData name="Cowen, Christine (DESE)" userId="db635ee3-a96f-4a69-822c-6497b625b62a" providerId="ADAL" clId="{EFB19A45-2932-43F5-8766-6AD40DC7D08C}" dt="2021-04-12T19:56:12.094" v="3901" actId="1076"/>
          <ac:spMkLst>
            <pc:docMk/>
            <pc:sldMk cId="2750446796" sldId="446"/>
            <ac:spMk id="13" creationId="{3A768EFB-2608-4C45-94BE-272D0CF38C95}"/>
          </ac:spMkLst>
        </pc:spChg>
        <pc:spChg chg="add del mod">
          <ac:chgData name="Cowen, Christine (DESE)" userId="db635ee3-a96f-4a69-822c-6497b625b62a" providerId="ADAL" clId="{EFB19A45-2932-43F5-8766-6AD40DC7D08C}" dt="2021-04-12T16:24:10.147" v="1691"/>
          <ac:spMkLst>
            <pc:docMk/>
            <pc:sldMk cId="2750446796" sldId="446"/>
            <ac:spMk id="15" creationId="{713F393E-7543-4A3E-A249-8006EFC7F700}"/>
          </ac:spMkLst>
        </pc:spChg>
        <pc:spChg chg="add mod">
          <ac:chgData name="Cowen, Christine (DESE)" userId="db635ee3-a96f-4a69-822c-6497b625b62a" providerId="ADAL" clId="{EFB19A45-2932-43F5-8766-6AD40DC7D08C}" dt="2021-04-12T16:21:47.841" v="1678" actId="6549"/>
          <ac:spMkLst>
            <pc:docMk/>
            <pc:sldMk cId="2750446796" sldId="446"/>
            <ac:spMk id="16" creationId="{611DAAA1-DF06-43E4-8C93-66FBB3FDFD43}"/>
          </ac:spMkLst>
        </pc:spChg>
        <pc:spChg chg="add mod">
          <ac:chgData name="Cowen, Christine (DESE)" userId="db635ee3-a96f-4a69-822c-6497b625b62a" providerId="ADAL" clId="{EFB19A45-2932-43F5-8766-6AD40DC7D08C}" dt="2021-04-12T16:05:52.308" v="1527" actId="571"/>
          <ac:spMkLst>
            <pc:docMk/>
            <pc:sldMk cId="2750446796" sldId="446"/>
            <ac:spMk id="18" creationId="{351B2A09-2119-4686-BA11-DC4F3C27427E}"/>
          </ac:spMkLst>
        </pc:spChg>
        <pc:spChg chg="add mod">
          <ac:chgData name="Cowen, Christine (DESE)" userId="db635ee3-a96f-4a69-822c-6497b625b62a" providerId="ADAL" clId="{EFB19A45-2932-43F5-8766-6AD40DC7D08C}" dt="2021-04-12T16:06:15.056" v="1529" actId="571"/>
          <ac:spMkLst>
            <pc:docMk/>
            <pc:sldMk cId="2750446796" sldId="446"/>
            <ac:spMk id="20" creationId="{3C8C8204-17DE-43AB-A7EE-5AA1BF90B9C3}"/>
          </ac:spMkLst>
        </pc:spChg>
        <pc:picChg chg="add del mod">
          <ac:chgData name="Cowen, Christine (DESE)" userId="db635ee3-a96f-4a69-822c-6497b625b62a" providerId="ADAL" clId="{EFB19A45-2932-43F5-8766-6AD40DC7D08C}" dt="2021-04-12T15:21:02.164" v="1316"/>
          <ac:picMkLst>
            <pc:docMk/>
            <pc:sldMk cId="2750446796" sldId="446"/>
            <ac:picMk id="8" creationId="{2BF5C7FC-C331-4EF4-BD15-95C84904FC27}"/>
          </ac:picMkLst>
        </pc:picChg>
        <pc:picChg chg="add mod ord">
          <ac:chgData name="Cowen, Christine (DESE)" userId="db635ee3-a96f-4a69-822c-6497b625b62a" providerId="ADAL" clId="{EFB19A45-2932-43F5-8766-6AD40DC7D08C}" dt="2021-04-12T19:32:54.844" v="3857"/>
          <ac:picMkLst>
            <pc:docMk/>
            <pc:sldMk cId="2750446796" sldId="446"/>
            <ac:picMk id="12" creationId="{16818580-374B-4BB3-9964-642C9355BE49}"/>
          </ac:picMkLst>
        </pc:picChg>
        <pc:picChg chg="add mod">
          <ac:chgData name="Cowen, Christine (DESE)" userId="db635ee3-a96f-4a69-822c-6497b625b62a" providerId="ADAL" clId="{EFB19A45-2932-43F5-8766-6AD40DC7D08C}" dt="2021-04-12T19:29:14.625" v="3541" actId="962"/>
          <ac:picMkLst>
            <pc:docMk/>
            <pc:sldMk cId="2750446796" sldId="446"/>
            <ac:picMk id="14" creationId="{3F4DC384-ABC9-483C-9F14-A59FF3C21AF7}"/>
          </ac:picMkLst>
        </pc:picChg>
        <pc:picChg chg="add mod">
          <ac:chgData name="Cowen, Christine (DESE)" userId="db635ee3-a96f-4a69-822c-6497b625b62a" providerId="ADAL" clId="{EFB19A45-2932-43F5-8766-6AD40DC7D08C}" dt="2021-04-12T16:05:52.308" v="1527" actId="571"/>
          <ac:picMkLst>
            <pc:docMk/>
            <pc:sldMk cId="2750446796" sldId="446"/>
            <ac:picMk id="17" creationId="{187D18C0-68CE-48AB-B301-96862A58F20B}"/>
          </ac:picMkLst>
        </pc:picChg>
        <pc:picChg chg="add mod">
          <ac:chgData name="Cowen, Christine (DESE)" userId="db635ee3-a96f-4a69-822c-6497b625b62a" providerId="ADAL" clId="{EFB19A45-2932-43F5-8766-6AD40DC7D08C}" dt="2021-04-12T16:06:15.056" v="1529" actId="571"/>
          <ac:picMkLst>
            <pc:docMk/>
            <pc:sldMk cId="2750446796" sldId="446"/>
            <ac:picMk id="19" creationId="{97011659-CF79-4A9E-A4E0-AFE57F976502}"/>
          </ac:picMkLst>
        </pc:picChg>
      </pc:sldChg>
      <pc:sldChg chg="addSp delSp modSp add del mod">
        <pc:chgData name="Cowen, Christine (DESE)" userId="db635ee3-a96f-4a69-822c-6497b625b62a" providerId="ADAL" clId="{EFB19A45-2932-43F5-8766-6AD40DC7D08C}" dt="2021-04-12T17:22:40.860" v="1962" actId="2696"/>
        <pc:sldMkLst>
          <pc:docMk/>
          <pc:sldMk cId="3164104528" sldId="447"/>
        </pc:sldMkLst>
        <pc:spChg chg="mod">
          <ac:chgData name="Cowen, Christine (DESE)" userId="db635ee3-a96f-4a69-822c-6497b625b62a" providerId="ADAL" clId="{EFB19A45-2932-43F5-8766-6AD40DC7D08C}" dt="2021-04-12T17:10:09.831" v="1866" actId="20577"/>
          <ac:spMkLst>
            <pc:docMk/>
            <pc:sldMk cId="3164104528" sldId="447"/>
            <ac:spMk id="3" creationId="{D6B00733-B3A2-4E2B-9237-F22044EBC275}"/>
          </ac:spMkLst>
        </pc:spChg>
        <pc:spChg chg="add mod">
          <ac:chgData name="Cowen, Christine (DESE)" userId="db635ee3-a96f-4a69-822c-6497b625b62a" providerId="ADAL" clId="{EFB19A45-2932-43F5-8766-6AD40DC7D08C}" dt="2021-04-12T17:05:49.924" v="1849" actId="1076"/>
          <ac:spMkLst>
            <pc:docMk/>
            <pc:sldMk cId="3164104528" sldId="447"/>
            <ac:spMk id="15" creationId="{8C39ABE5-F3DD-4B6D-B92B-6F0097E286FF}"/>
          </ac:spMkLst>
        </pc:spChg>
        <pc:spChg chg="add mod">
          <ac:chgData name="Cowen, Christine (DESE)" userId="db635ee3-a96f-4a69-822c-6497b625b62a" providerId="ADAL" clId="{EFB19A45-2932-43F5-8766-6AD40DC7D08C}" dt="2021-04-12T17:09:27.034" v="1858" actId="14100"/>
          <ac:spMkLst>
            <pc:docMk/>
            <pc:sldMk cId="3164104528" sldId="447"/>
            <ac:spMk id="18" creationId="{D3EC735F-AB9A-4A0E-9B80-38E8A528BF88}"/>
          </ac:spMkLst>
        </pc:spChg>
        <pc:graphicFrameChg chg="add del mod">
          <ac:chgData name="Cowen, Christine (DESE)" userId="db635ee3-a96f-4a69-822c-6497b625b62a" providerId="ADAL" clId="{EFB19A45-2932-43F5-8766-6AD40DC7D08C}" dt="2021-04-12T16:51:01.139" v="1749" actId="1957"/>
          <ac:graphicFrameMkLst>
            <pc:docMk/>
            <pc:sldMk cId="3164104528" sldId="447"/>
            <ac:graphicFrameMk id="9" creationId="{B6822BE9-B2CB-4F71-A39A-531F439957C9}"/>
          </ac:graphicFrameMkLst>
        </pc:graphicFrameChg>
        <pc:graphicFrameChg chg="add del mod">
          <ac:chgData name="Cowen, Christine (DESE)" userId="db635ee3-a96f-4a69-822c-6497b625b62a" providerId="ADAL" clId="{EFB19A45-2932-43F5-8766-6AD40DC7D08C}" dt="2021-04-12T17:10:06.917" v="1862" actId="21"/>
          <ac:graphicFrameMkLst>
            <pc:docMk/>
            <pc:sldMk cId="3164104528" sldId="447"/>
            <ac:graphicFrameMk id="12" creationId="{5E5C9583-F465-45A8-883B-CDF89478576C}"/>
          </ac:graphicFrameMkLst>
        </pc:graphicFrameChg>
        <pc:picChg chg="add mod">
          <ac:chgData name="Cowen, Christine (DESE)" userId="db635ee3-a96f-4a69-822c-6497b625b62a" providerId="ADAL" clId="{EFB19A45-2932-43F5-8766-6AD40DC7D08C}" dt="2021-04-12T17:12:07.764" v="1876" actId="1076"/>
          <ac:picMkLst>
            <pc:docMk/>
            <pc:sldMk cId="3164104528" sldId="447"/>
            <ac:picMk id="14" creationId="{830EA7D6-E820-473D-83EC-D282D26B38B2}"/>
          </ac:picMkLst>
        </pc:picChg>
        <pc:picChg chg="add mod">
          <ac:chgData name="Cowen, Christine (DESE)" userId="db635ee3-a96f-4a69-822c-6497b625b62a" providerId="ADAL" clId="{EFB19A45-2932-43F5-8766-6AD40DC7D08C}" dt="2021-04-12T17:12:11.802" v="1877" actId="1076"/>
          <ac:picMkLst>
            <pc:docMk/>
            <pc:sldMk cId="3164104528" sldId="447"/>
            <ac:picMk id="17" creationId="{595C7C3A-C12C-4233-A4D7-8F0574BFB743}"/>
          </ac:picMkLst>
        </pc:picChg>
      </pc:sldChg>
      <pc:sldChg chg="addSp delSp modSp add del mod">
        <pc:chgData name="Cowen, Christine (DESE)" userId="db635ee3-a96f-4a69-822c-6497b625b62a" providerId="ADAL" clId="{EFB19A45-2932-43F5-8766-6AD40DC7D08C}" dt="2021-04-12T16:47:45.562" v="1732" actId="2890"/>
        <pc:sldMkLst>
          <pc:docMk/>
          <pc:sldMk cId="3766089068" sldId="447"/>
        </pc:sldMkLst>
        <pc:spChg chg="mod">
          <ac:chgData name="Cowen, Christine (DESE)" userId="db635ee3-a96f-4a69-822c-6497b625b62a" providerId="ADAL" clId="{EFB19A45-2932-43F5-8766-6AD40DC7D08C}" dt="2021-04-12T16:47:44.848" v="1731" actId="20577"/>
          <ac:spMkLst>
            <pc:docMk/>
            <pc:sldMk cId="3766089068" sldId="447"/>
            <ac:spMk id="3" creationId="{D6B00733-B3A2-4E2B-9237-F22044EBC275}"/>
          </ac:spMkLst>
        </pc:spChg>
        <pc:graphicFrameChg chg="add del mod">
          <ac:chgData name="Cowen, Christine (DESE)" userId="db635ee3-a96f-4a69-822c-6497b625b62a" providerId="ADAL" clId="{EFB19A45-2932-43F5-8766-6AD40DC7D08C}" dt="2021-04-12T16:47:43.599" v="1729" actId="1957"/>
          <ac:graphicFrameMkLst>
            <pc:docMk/>
            <pc:sldMk cId="3766089068" sldId="447"/>
            <ac:graphicFrameMk id="7" creationId="{D12D8111-EFD9-4989-B5D9-F5BCADFB24F0}"/>
          </ac:graphicFrameMkLst>
        </pc:graphicFrameChg>
      </pc:sldChg>
      <pc:sldChg chg="addSp delSp modSp new mod">
        <pc:chgData name="Cowen, Christine (DESE)" userId="db635ee3-a96f-4a69-822c-6497b625b62a" providerId="ADAL" clId="{EFB19A45-2932-43F5-8766-6AD40DC7D08C}" dt="2021-04-12T19:54:19.253" v="3893" actId="207"/>
        <pc:sldMkLst>
          <pc:docMk/>
          <pc:sldMk cId="755882855" sldId="448"/>
        </pc:sldMkLst>
        <pc:spChg chg="del mod">
          <ac:chgData name="Cowen, Christine (DESE)" userId="db635ee3-a96f-4a69-822c-6497b625b62a" providerId="ADAL" clId="{EFB19A45-2932-43F5-8766-6AD40DC7D08C}" dt="2021-04-12T17:18:13.562" v="1921" actId="931"/>
          <ac:spMkLst>
            <pc:docMk/>
            <pc:sldMk cId="755882855" sldId="448"/>
            <ac:spMk id="3" creationId="{E406C167-6D62-4D45-A93E-A8C606283796}"/>
          </ac:spMkLst>
        </pc:spChg>
        <pc:spChg chg="mod ord">
          <ac:chgData name="Cowen, Christine (DESE)" userId="db635ee3-a96f-4a69-822c-6497b625b62a" providerId="ADAL" clId="{EFB19A45-2932-43F5-8766-6AD40DC7D08C}" dt="2021-04-12T19:54:09.675" v="3892" actId="207"/>
          <ac:spMkLst>
            <pc:docMk/>
            <pc:sldMk cId="755882855" sldId="448"/>
            <ac:spMk id="4" creationId="{2C6A7BA7-1DF7-422F-A51C-0347F5631274}"/>
          </ac:spMkLst>
        </pc:spChg>
        <pc:spChg chg="mod">
          <ac:chgData name="Cowen, Christine (DESE)" userId="db635ee3-a96f-4a69-822c-6497b625b62a" providerId="ADAL" clId="{EFB19A45-2932-43F5-8766-6AD40DC7D08C}" dt="2021-04-12T19:54:19.253" v="3893" actId="207"/>
          <ac:spMkLst>
            <pc:docMk/>
            <pc:sldMk cId="755882855" sldId="448"/>
            <ac:spMk id="5" creationId="{9896F48D-1348-4BB5-8D3E-BBA84B37A779}"/>
          </ac:spMkLst>
        </pc:spChg>
        <pc:spChg chg="mod ord">
          <ac:chgData name="Cowen, Christine (DESE)" userId="db635ee3-a96f-4a69-822c-6497b625b62a" providerId="ADAL" clId="{EFB19A45-2932-43F5-8766-6AD40DC7D08C}" dt="2021-04-12T19:33:51.091" v="3861"/>
          <ac:spMkLst>
            <pc:docMk/>
            <pc:sldMk cId="755882855" sldId="448"/>
            <ac:spMk id="6" creationId="{9BC880A8-1654-45FA-B8CD-16A1E67BD227}"/>
          </ac:spMkLst>
        </pc:spChg>
        <pc:spChg chg="del mod">
          <ac:chgData name="Cowen, Christine (DESE)" userId="db635ee3-a96f-4a69-822c-6497b625b62a" providerId="ADAL" clId="{EFB19A45-2932-43F5-8766-6AD40DC7D08C}" dt="2021-04-12T17:20:11.263" v="1947" actId="931"/>
          <ac:spMkLst>
            <pc:docMk/>
            <pc:sldMk cId="755882855" sldId="448"/>
            <ac:spMk id="7" creationId="{95703C8A-3DD3-4E70-A570-4EAEE47394D0}"/>
          </ac:spMkLst>
        </pc:spChg>
        <pc:spChg chg="add mod ord">
          <ac:chgData name="Cowen, Christine (DESE)" userId="db635ee3-a96f-4a69-822c-6497b625b62a" providerId="ADAL" clId="{EFB19A45-2932-43F5-8766-6AD40DC7D08C}" dt="2021-04-12T19:34:02.964" v="3865"/>
          <ac:spMkLst>
            <pc:docMk/>
            <pc:sldMk cId="755882855" sldId="448"/>
            <ac:spMk id="8" creationId="{B68320B6-A648-4225-9B90-A0F95312583A}"/>
          </ac:spMkLst>
        </pc:spChg>
        <pc:spChg chg="add del mod">
          <ac:chgData name="Cowen, Christine (DESE)" userId="db635ee3-a96f-4a69-822c-6497b625b62a" providerId="ADAL" clId="{EFB19A45-2932-43F5-8766-6AD40DC7D08C}" dt="2021-04-12T17:17:26.462" v="1920"/>
          <ac:spMkLst>
            <pc:docMk/>
            <pc:sldMk cId="755882855" sldId="448"/>
            <ac:spMk id="10" creationId="{126D80B6-A74C-47B3-A4E7-F5ED1656A105}"/>
          </ac:spMkLst>
        </pc:spChg>
        <pc:spChg chg="add mod ord">
          <ac:chgData name="Cowen, Christine (DESE)" userId="db635ee3-a96f-4a69-822c-6497b625b62a" providerId="ADAL" clId="{EFB19A45-2932-43F5-8766-6AD40DC7D08C}" dt="2021-04-12T19:34:22.438" v="3869"/>
          <ac:spMkLst>
            <pc:docMk/>
            <pc:sldMk cId="755882855" sldId="448"/>
            <ac:spMk id="13" creationId="{3BEF077C-F589-4FF8-A1FA-4AF7CAE85A14}"/>
          </ac:spMkLst>
        </pc:spChg>
        <pc:spChg chg="add del mod">
          <ac:chgData name="Cowen, Christine (DESE)" userId="db635ee3-a96f-4a69-822c-6497b625b62a" providerId="ADAL" clId="{EFB19A45-2932-43F5-8766-6AD40DC7D08C}" dt="2021-04-12T17:21:12.542" v="1953" actId="21"/>
          <ac:spMkLst>
            <pc:docMk/>
            <pc:sldMk cId="755882855" sldId="448"/>
            <ac:spMk id="16" creationId="{673DAE6D-9F2D-47D9-B322-BC5F55773530}"/>
          </ac:spMkLst>
        </pc:spChg>
        <pc:spChg chg="add mod ord">
          <ac:chgData name="Cowen, Christine (DESE)" userId="db635ee3-a96f-4a69-822c-6497b625b62a" providerId="ADAL" clId="{EFB19A45-2932-43F5-8766-6AD40DC7D08C}" dt="2021-04-12T19:34:41.217" v="3870"/>
          <ac:spMkLst>
            <pc:docMk/>
            <pc:sldMk cId="755882855" sldId="448"/>
            <ac:spMk id="17" creationId="{E983D20A-394E-43F6-915B-80749BDAC21B}"/>
          </ac:spMkLst>
        </pc:spChg>
        <pc:picChg chg="add del mod">
          <ac:chgData name="Cowen, Christine (DESE)" userId="db635ee3-a96f-4a69-822c-6497b625b62a" providerId="ADAL" clId="{EFB19A45-2932-43F5-8766-6AD40DC7D08C}" dt="2021-04-12T17:17:26.462" v="1920"/>
          <ac:picMkLst>
            <pc:docMk/>
            <pc:sldMk cId="755882855" sldId="448"/>
            <ac:picMk id="9" creationId="{1D2BE572-899C-455C-8876-497DB7C09C5C}"/>
          </ac:picMkLst>
        </pc:picChg>
        <pc:picChg chg="add mod">
          <ac:chgData name="Cowen, Christine (DESE)" userId="db635ee3-a96f-4a69-822c-6497b625b62a" providerId="ADAL" clId="{EFB19A45-2932-43F5-8766-6AD40DC7D08C}" dt="2021-04-12T19:29:31.337" v="3605" actId="962"/>
          <ac:picMkLst>
            <pc:docMk/>
            <pc:sldMk cId="755882855" sldId="448"/>
            <ac:picMk id="12" creationId="{94C22F23-D341-4F02-AF85-F75F55AA4087}"/>
          </ac:picMkLst>
        </pc:picChg>
        <pc:picChg chg="add mod">
          <ac:chgData name="Cowen, Christine (DESE)" userId="db635ee3-a96f-4a69-822c-6497b625b62a" providerId="ADAL" clId="{EFB19A45-2932-43F5-8766-6AD40DC7D08C}" dt="2021-04-12T19:29:43.174" v="3651" actId="962"/>
          <ac:picMkLst>
            <pc:docMk/>
            <pc:sldMk cId="755882855" sldId="448"/>
            <ac:picMk id="15" creationId="{C2944E1F-7EE2-4E33-A58A-F41A1058F0F1}"/>
          </ac:picMkLst>
        </pc:picChg>
      </pc:sldChg>
      <pc:sldChg chg="modSp new mod">
        <pc:chgData name="Cowen, Christine (DESE)" userId="db635ee3-a96f-4a69-822c-6497b625b62a" providerId="ADAL" clId="{EFB19A45-2932-43F5-8766-6AD40DC7D08C}" dt="2021-04-12T17:28:33.622" v="1996" actId="20577"/>
        <pc:sldMkLst>
          <pc:docMk/>
          <pc:sldMk cId="2520141408" sldId="449"/>
        </pc:sldMkLst>
        <pc:spChg chg="mod">
          <ac:chgData name="Cowen, Christine (DESE)" userId="db635ee3-a96f-4a69-822c-6497b625b62a" providerId="ADAL" clId="{EFB19A45-2932-43F5-8766-6AD40DC7D08C}" dt="2021-04-12T17:26:36.204" v="1988" actId="5793"/>
          <ac:spMkLst>
            <pc:docMk/>
            <pc:sldMk cId="2520141408" sldId="449"/>
            <ac:spMk id="2" creationId="{09D220C6-0072-42F1-9FA2-1474C4DC18F1}"/>
          </ac:spMkLst>
        </pc:spChg>
        <pc:spChg chg="mod">
          <ac:chgData name="Cowen, Christine (DESE)" userId="db635ee3-a96f-4a69-822c-6497b625b62a" providerId="ADAL" clId="{EFB19A45-2932-43F5-8766-6AD40DC7D08C}" dt="2021-04-12T17:28:33.622" v="1996" actId="20577"/>
          <ac:spMkLst>
            <pc:docMk/>
            <pc:sldMk cId="2520141408" sldId="449"/>
            <ac:spMk id="3" creationId="{4785DF07-E159-46A2-9C13-F59FF8C6FD3C}"/>
          </ac:spMkLst>
        </pc:spChg>
      </pc:sldChg>
      <pc:sldChg chg="addSp delSp modSp new del mod">
        <pc:chgData name="Cowen, Christine (DESE)" userId="db635ee3-a96f-4a69-822c-6497b625b62a" providerId="ADAL" clId="{EFB19A45-2932-43F5-8766-6AD40DC7D08C}" dt="2021-04-12T17:47:47.445" v="2058" actId="2696"/>
        <pc:sldMkLst>
          <pc:docMk/>
          <pc:sldMk cId="1403360382" sldId="450"/>
        </pc:sldMkLst>
        <pc:spChg chg="mod">
          <ac:chgData name="Cowen, Christine (DESE)" userId="db635ee3-a96f-4a69-822c-6497b625b62a" providerId="ADAL" clId="{EFB19A45-2932-43F5-8766-6AD40DC7D08C}" dt="2021-04-12T17:37:33.379" v="2009"/>
          <ac:spMkLst>
            <pc:docMk/>
            <pc:sldMk cId="1403360382" sldId="450"/>
            <ac:spMk id="3" creationId="{E171A392-49CD-4849-8CA3-430B183618D6}"/>
          </ac:spMkLst>
        </pc:spChg>
        <pc:spChg chg="add del mod">
          <ac:chgData name="Cowen, Christine (DESE)" userId="db635ee3-a96f-4a69-822c-6497b625b62a" providerId="ADAL" clId="{EFB19A45-2932-43F5-8766-6AD40DC7D08C}" dt="2021-04-12T17:39:28.870" v="2020" actId="478"/>
          <ac:spMkLst>
            <pc:docMk/>
            <pc:sldMk cId="1403360382" sldId="450"/>
            <ac:spMk id="7" creationId="{9EF71442-ECD5-4E5B-88C9-7E62BC279A77}"/>
          </ac:spMkLst>
        </pc:spChg>
        <pc:spChg chg="add del mod">
          <ac:chgData name="Cowen, Christine (DESE)" userId="db635ee3-a96f-4a69-822c-6497b625b62a" providerId="ADAL" clId="{EFB19A45-2932-43F5-8766-6AD40DC7D08C}" dt="2021-04-12T17:39:17.803" v="2015" actId="478"/>
          <ac:spMkLst>
            <pc:docMk/>
            <pc:sldMk cId="1403360382" sldId="450"/>
            <ac:spMk id="10" creationId="{DDFB7009-1979-4B61-95E4-D02FD1A1A302}"/>
          </ac:spMkLst>
        </pc:spChg>
        <pc:picChg chg="add mod">
          <ac:chgData name="Cowen, Christine (DESE)" userId="db635ee3-a96f-4a69-822c-6497b625b62a" providerId="ADAL" clId="{EFB19A45-2932-43F5-8766-6AD40DC7D08C}" dt="2021-04-12T17:39:24.143" v="2018" actId="1076"/>
          <ac:picMkLst>
            <pc:docMk/>
            <pc:sldMk cId="1403360382" sldId="450"/>
            <ac:picMk id="6" creationId="{472757FE-231C-4724-954F-A2C8B22A2DE2}"/>
          </ac:picMkLst>
        </pc:picChg>
        <pc:picChg chg="add mod">
          <ac:chgData name="Cowen, Christine (DESE)" userId="db635ee3-a96f-4a69-822c-6497b625b62a" providerId="ADAL" clId="{EFB19A45-2932-43F5-8766-6AD40DC7D08C}" dt="2021-04-12T17:39:09.436" v="2013" actId="14100"/>
          <ac:picMkLst>
            <pc:docMk/>
            <pc:sldMk cId="1403360382" sldId="450"/>
            <ac:picMk id="9" creationId="{3344B42A-800A-4CC2-8BE4-6CF7B47B7547}"/>
          </ac:picMkLst>
        </pc:picChg>
      </pc:sldChg>
      <pc:sldChg chg="addSp delSp modSp new mod">
        <pc:chgData name="Cowen, Christine (DESE)" userId="db635ee3-a96f-4a69-822c-6497b625b62a" providerId="ADAL" clId="{EFB19A45-2932-43F5-8766-6AD40DC7D08C}" dt="2021-04-12T19:54:37.271" v="3895" actId="207"/>
        <pc:sldMkLst>
          <pc:docMk/>
          <pc:sldMk cId="1149878731" sldId="451"/>
        </pc:sldMkLst>
        <pc:spChg chg="mod">
          <ac:chgData name="Cowen, Christine (DESE)" userId="db635ee3-a96f-4a69-822c-6497b625b62a" providerId="ADAL" clId="{EFB19A45-2932-43F5-8766-6AD40DC7D08C}" dt="2021-04-12T17:52:06.133" v="2095" actId="20577"/>
          <ac:spMkLst>
            <pc:docMk/>
            <pc:sldMk cId="1149878731" sldId="451"/>
            <ac:spMk id="3" creationId="{FBAC9546-E7EB-4CA0-B2FC-0BA805B9C54A}"/>
          </ac:spMkLst>
        </pc:spChg>
        <pc:spChg chg="mod ord">
          <ac:chgData name="Cowen, Christine (DESE)" userId="db635ee3-a96f-4a69-822c-6497b625b62a" providerId="ADAL" clId="{EFB19A45-2932-43F5-8766-6AD40DC7D08C}" dt="2021-04-12T19:54:28.224" v="3894" actId="207"/>
          <ac:spMkLst>
            <pc:docMk/>
            <pc:sldMk cId="1149878731" sldId="451"/>
            <ac:spMk id="4" creationId="{D6AF45E6-3D17-4F39-8C53-1C73DF64E3E1}"/>
          </ac:spMkLst>
        </pc:spChg>
        <pc:spChg chg="mod">
          <ac:chgData name="Cowen, Christine (DESE)" userId="db635ee3-a96f-4a69-822c-6497b625b62a" providerId="ADAL" clId="{EFB19A45-2932-43F5-8766-6AD40DC7D08C}" dt="2021-04-12T19:54:37.271" v="3895" actId="207"/>
          <ac:spMkLst>
            <pc:docMk/>
            <pc:sldMk cId="1149878731" sldId="451"/>
            <ac:spMk id="5" creationId="{449ACEEF-F945-438F-90AC-2FA318973DC8}"/>
          </ac:spMkLst>
        </pc:spChg>
        <pc:spChg chg="mod ord">
          <ac:chgData name="Cowen, Christine (DESE)" userId="db635ee3-a96f-4a69-822c-6497b625b62a" providerId="ADAL" clId="{EFB19A45-2932-43F5-8766-6AD40DC7D08C}" dt="2021-04-12T19:48:09.978" v="3875"/>
          <ac:spMkLst>
            <pc:docMk/>
            <pc:sldMk cId="1149878731" sldId="451"/>
            <ac:spMk id="6" creationId="{CE444643-245F-4AC5-A78E-EB043277D972}"/>
          </ac:spMkLst>
        </pc:spChg>
        <pc:spChg chg="mod">
          <ac:chgData name="Cowen, Christine (DESE)" userId="db635ee3-a96f-4a69-822c-6497b625b62a" providerId="ADAL" clId="{EFB19A45-2932-43F5-8766-6AD40DC7D08C}" dt="2021-04-12T17:51:44.141" v="2085" actId="20577"/>
          <ac:spMkLst>
            <pc:docMk/>
            <pc:sldMk cId="1149878731" sldId="451"/>
            <ac:spMk id="7" creationId="{F73436A4-2277-43B5-BD08-AB5E1DEFFE25}"/>
          </ac:spMkLst>
        </pc:spChg>
        <pc:spChg chg="add mod ord">
          <ac:chgData name="Cowen, Christine (DESE)" userId="db635ee3-a96f-4a69-822c-6497b625b62a" providerId="ADAL" clId="{EFB19A45-2932-43F5-8766-6AD40DC7D08C}" dt="2021-04-12T19:48:24.519" v="3879"/>
          <ac:spMkLst>
            <pc:docMk/>
            <pc:sldMk cId="1149878731" sldId="451"/>
            <ac:spMk id="8" creationId="{02C996E5-C5D2-4288-900D-010DE3A28473}"/>
          </ac:spMkLst>
        </pc:spChg>
        <pc:spChg chg="add del mod">
          <ac:chgData name="Cowen, Christine (DESE)" userId="db635ee3-a96f-4a69-822c-6497b625b62a" providerId="ADAL" clId="{EFB19A45-2932-43F5-8766-6AD40DC7D08C}" dt="2021-04-12T17:50:29.176" v="2072" actId="478"/>
          <ac:spMkLst>
            <pc:docMk/>
            <pc:sldMk cId="1149878731" sldId="451"/>
            <ac:spMk id="11" creationId="{088DA0D8-ACEC-4438-9456-DC5FCEFA5A5B}"/>
          </ac:spMkLst>
        </pc:spChg>
        <pc:spChg chg="add del mod">
          <ac:chgData name="Cowen, Christine (DESE)" userId="db635ee3-a96f-4a69-822c-6497b625b62a" providerId="ADAL" clId="{EFB19A45-2932-43F5-8766-6AD40DC7D08C}" dt="2021-04-12T19:35:41.391" v="3872" actId="478"/>
          <ac:spMkLst>
            <pc:docMk/>
            <pc:sldMk cId="1149878731" sldId="451"/>
            <ac:spMk id="14" creationId="{B7BB0832-C60B-4F98-975E-AAE7D5AF1380}"/>
          </ac:spMkLst>
        </pc:spChg>
        <pc:spChg chg="add del mod">
          <ac:chgData name="Cowen, Christine (DESE)" userId="db635ee3-a96f-4a69-822c-6497b625b62a" providerId="ADAL" clId="{EFB19A45-2932-43F5-8766-6AD40DC7D08C}" dt="2021-04-12T18:00:50.305" v="2101" actId="478"/>
          <ac:spMkLst>
            <pc:docMk/>
            <pc:sldMk cId="1149878731" sldId="451"/>
            <ac:spMk id="17" creationId="{F32602D4-7A81-40F3-AD7B-E4F01D3C4144}"/>
          </ac:spMkLst>
        </pc:spChg>
        <pc:spChg chg="add del mod">
          <ac:chgData name="Cowen, Christine (DESE)" userId="db635ee3-a96f-4a69-822c-6497b625b62a" providerId="ADAL" clId="{EFB19A45-2932-43F5-8766-6AD40DC7D08C}" dt="2021-04-12T18:00:50.305" v="2101" actId="478"/>
          <ac:spMkLst>
            <pc:docMk/>
            <pc:sldMk cId="1149878731" sldId="451"/>
            <ac:spMk id="20" creationId="{9C6B2E69-1850-4EA2-98E5-CB9B5B3B357D}"/>
          </ac:spMkLst>
        </pc:spChg>
        <pc:spChg chg="add del mod">
          <ac:chgData name="Cowen, Christine (DESE)" userId="db635ee3-a96f-4a69-822c-6497b625b62a" providerId="ADAL" clId="{EFB19A45-2932-43F5-8766-6AD40DC7D08C}" dt="2021-04-12T18:03:42.314" v="2110" actId="478"/>
          <ac:spMkLst>
            <pc:docMk/>
            <pc:sldMk cId="1149878731" sldId="451"/>
            <ac:spMk id="23" creationId="{9E59C30C-37CF-4044-81FC-E87D5A6778F9}"/>
          </ac:spMkLst>
        </pc:spChg>
        <pc:spChg chg="add del mod">
          <ac:chgData name="Cowen, Christine (DESE)" userId="db635ee3-a96f-4a69-822c-6497b625b62a" providerId="ADAL" clId="{EFB19A45-2932-43F5-8766-6AD40DC7D08C}" dt="2021-04-12T18:03:45.242" v="2111" actId="478"/>
          <ac:spMkLst>
            <pc:docMk/>
            <pc:sldMk cId="1149878731" sldId="451"/>
            <ac:spMk id="26" creationId="{9D8D2315-1185-4388-8AF9-CE7E6E72F30F}"/>
          </ac:spMkLst>
        </pc:spChg>
        <pc:picChg chg="add del mod">
          <ac:chgData name="Cowen, Christine (DESE)" userId="db635ee3-a96f-4a69-822c-6497b625b62a" providerId="ADAL" clId="{EFB19A45-2932-43F5-8766-6AD40DC7D08C}" dt="2021-04-12T17:50:51.954" v="2077" actId="478"/>
          <ac:picMkLst>
            <pc:docMk/>
            <pc:sldMk cId="1149878731" sldId="451"/>
            <ac:picMk id="10" creationId="{7ECF361E-861A-4587-922F-952246667FE0}"/>
          </ac:picMkLst>
        </pc:picChg>
        <pc:picChg chg="add mod">
          <ac:chgData name="Cowen, Christine (DESE)" userId="db635ee3-a96f-4a69-822c-6497b625b62a" providerId="ADAL" clId="{EFB19A45-2932-43F5-8766-6AD40DC7D08C}" dt="2021-04-12T19:23:45.760" v="2843" actId="962"/>
          <ac:picMkLst>
            <pc:docMk/>
            <pc:sldMk cId="1149878731" sldId="451"/>
            <ac:picMk id="13" creationId="{116B3136-70B8-4326-B073-C7F32E6C4FC0}"/>
          </ac:picMkLst>
        </pc:picChg>
        <pc:picChg chg="add del mod">
          <ac:chgData name="Cowen, Christine (DESE)" userId="db635ee3-a96f-4a69-822c-6497b625b62a" providerId="ADAL" clId="{EFB19A45-2932-43F5-8766-6AD40DC7D08C}" dt="2021-04-12T18:00:50.305" v="2101" actId="478"/>
          <ac:picMkLst>
            <pc:docMk/>
            <pc:sldMk cId="1149878731" sldId="451"/>
            <ac:picMk id="16" creationId="{1AECABDB-998D-4075-8197-E99EE7BAD0F0}"/>
          </ac:picMkLst>
        </pc:picChg>
        <pc:picChg chg="add del mod">
          <ac:chgData name="Cowen, Christine (DESE)" userId="db635ee3-a96f-4a69-822c-6497b625b62a" providerId="ADAL" clId="{EFB19A45-2932-43F5-8766-6AD40DC7D08C}" dt="2021-04-12T18:00:50.305" v="2101" actId="478"/>
          <ac:picMkLst>
            <pc:docMk/>
            <pc:sldMk cId="1149878731" sldId="451"/>
            <ac:picMk id="19" creationId="{80B49325-C072-4312-A8D4-535A23D4C051}"/>
          </ac:picMkLst>
        </pc:picChg>
        <pc:picChg chg="add del mod">
          <ac:chgData name="Cowen, Christine (DESE)" userId="db635ee3-a96f-4a69-822c-6497b625b62a" providerId="ADAL" clId="{EFB19A45-2932-43F5-8766-6AD40DC7D08C}" dt="2021-04-12T18:03:42.314" v="2110" actId="478"/>
          <ac:picMkLst>
            <pc:docMk/>
            <pc:sldMk cId="1149878731" sldId="451"/>
            <ac:picMk id="22" creationId="{A8FB5382-C09C-4F74-AE7E-174ADA363803}"/>
          </ac:picMkLst>
        </pc:picChg>
        <pc:picChg chg="add mod ord">
          <ac:chgData name="Cowen, Christine (DESE)" userId="db635ee3-a96f-4a69-822c-6497b625b62a" providerId="ADAL" clId="{EFB19A45-2932-43F5-8766-6AD40DC7D08C}" dt="2021-04-12T19:48:52.161" v="3883"/>
          <ac:picMkLst>
            <pc:docMk/>
            <pc:sldMk cId="1149878731" sldId="451"/>
            <ac:picMk id="25" creationId="{0C6D70AF-45DE-4752-8288-8DE6004A4F2E}"/>
          </ac:picMkLst>
        </pc:picChg>
      </pc:sldChg>
      <pc:sldChg chg="addSp delSp modSp new mod">
        <pc:chgData name="Cowen, Christine (DESE)" userId="db635ee3-a96f-4a69-822c-6497b625b62a" providerId="ADAL" clId="{EFB19A45-2932-43F5-8766-6AD40DC7D08C}" dt="2021-04-12T19:53:56.866" v="3891" actId="207"/>
        <pc:sldMkLst>
          <pc:docMk/>
          <pc:sldMk cId="1357217699" sldId="452"/>
        </pc:sldMkLst>
        <pc:spChg chg="ord">
          <ac:chgData name="Cowen, Christine (DESE)" userId="db635ee3-a96f-4a69-822c-6497b625b62a" providerId="ADAL" clId="{EFB19A45-2932-43F5-8766-6AD40DC7D08C}" dt="2021-04-12T19:51:35.911" v="3886"/>
          <ac:spMkLst>
            <pc:docMk/>
            <pc:sldMk cId="1357217699" sldId="452"/>
            <ac:spMk id="2" creationId="{7C6E3146-5ADF-49D7-BC40-351E7CC956CB}"/>
          </ac:spMkLst>
        </pc:spChg>
        <pc:spChg chg="del mod">
          <ac:chgData name="Cowen, Christine (DESE)" userId="db635ee3-a96f-4a69-822c-6497b625b62a" providerId="ADAL" clId="{EFB19A45-2932-43F5-8766-6AD40DC7D08C}" dt="2021-04-12T18:39:11.348" v="2324" actId="478"/>
          <ac:spMkLst>
            <pc:docMk/>
            <pc:sldMk cId="1357217699" sldId="452"/>
            <ac:spMk id="3" creationId="{6A54BBE6-CF9D-4135-8442-C2DDAF0D9333}"/>
          </ac:spMkLst>
        </pc:spChg>
        <pc:spChg chg="mod">
          <ac:chgData name="Cowen, Christine (DESE)" userId="db635ee3-a96f-4a69-822c-6497b625b62a" providerId="ADAL" clId="{EFB19A45-2932-43F5-8766-6AD40DC7D08C}" dt="2021-04-12T19:53:56.866" v="3891" actId="207"/>
          <ac:spMkLst>
            <pc:docMk/>
            <pc:sldMk cId="1357217699" sldId="452"/>
            <ac:spMk id="4" creationId="{DF80F489-3671-4396-A5D2-70BE811F799D}"/>
          </ac:spMkLst>
        </pc:spChg>
        <pc:spChg chg="del mod">
          <ac:chgData name="Cowen, Christine (DESE)" userId="db635ee3-a96f-4a69-822c-6497b625b62a" providerId="ADAL" clId="{EFB19A45-2932-43F5-8766-6AD40DC7D08C}" dt="2021-04-12T18:18:49.149" v="2206" actId="478"/>
          <ac:spMkLst>
            <pc:docMk/>
            <pc:sldMk cId="1357217699" sldId="452"/>
            <ac:spMk id="5" creationId="{FF3BC872-1751-4610-A1E7-9A019EA2698D}"/>
          </ac:spMkLst>
        </pc:spChg>
        <pc:spChg chg="mod ord">
          <ac:chgData name="Cowen, Christine (DESE)" userId="db635ee3-a96f-4a69-822c-6497b625b62a" providerId="ADAL" clId="{EFB19A45-2932-43F5-8766-6AD40DC7D08C}" dt="2021-04-12T19:51:33.179" v="3885"/>
          <ac:spMkLst>
            <pc:docMk/>
            <pc:sldMk cId="1357217699" sldId="452"/>
            <ac:spMk id="6" creationId="{CBCDF859-6F5C-4651-BB36-426153371E35}"/>
          </ac:spMkLst>
        </pc:spChg>
        <pc:spChg chg="del">
          <ac:chgData name="Cowen, Christine (DESE)" userId="db635ee3-a96f-4a69-822c-6497b625b62a" providerId="ADAL" clId="{EFB19A45-2932-43F5-8766-6AD40DC7D08C}" dt="2021-04-12T18:11:11.394" v="2146" actId="931"/>
          <ac:spMkLst>
            <pc:docMk/>
            <pc:sldMk cId="1357217699" sldId="452"/>
            <ac:spMk id="7" creationId="{95620439-20C4-4DC1-ABCF-215ABA539DE8}"/>
          </ac:spMkLst>
        </pc:spChg>
        <pc:spChg chg="add del mod">
          <ac:chgData name="Cowen, Christine (DESE)" userId="db635ee3-a96f-4a69-822c-6497b625b62a" providerId="ADAL" clId="{EFB19A45-2932-43F5-8766-6AD40DC7D08C}" dt="2021-04-12T18:11:19.135" v="2148" actId="478"/>
          <ac:spMkLst>
            <pc:docMk/>
            <pc:sldMk cId="1357217699" sldId="452"/>
            <ac:spMk id="10" creationId="{065068A6-AA33-4864-9E68-CC192E13DFB0}"/>
          </ac:spMkLst>
        </pc:spChg>
        <pc:spChg chg="add del mod">
          <ac:chgData name="Cowen, Christine (DESE)" userId="db635ee3-a96f-4a69-822c-6497b625b62a" providerId="ADAL" clId="{EFB19A45-2932-43F5-8766-6AD40DC7D08C}" dt="2021-04-12T18:13:11.048" v="2166" actId="478"/>
          <ac:spMkLst>
            <pc:docMk/>
            <pc:sldMk cId="1357217699" sldId="452"/>
            <ac:spMk id="15" creationId="{AD994345-F8FE-43BC-9B67-55C460552FBD}"/>
          </ac:spMkLst>
        </pc:spChg>
        <pc:spChg chg="add del mod">
          <ac:chgData name="Cowen, Christine (DESE)" userId="db635ee3-a96f-4a69-822c-6497b625b62a" providerId="ADAL" clId="{EFB19A45-2932-43F5-8766-6AD40DC7D08C}" dt="2021-04-12T18:18:08.855" v="2203" actId="47"/>
          <ac:spMkLst>
            <pc:docMk/>
            <pc:sldMk cId="1357217699" sldId="452"/>
            <ac:spMk id="16" creationId="{3D38AB90-58A0-4E8D-BEE7-9DFBA42D3C42}"/>
          </ac:spMkLst>
        </pc:spChg>
        <pc:spChg chg="add del mod">
          <ac:chgData name="Cowen, Christine (DESE)" userId="db635ee3-a96f-4a69-822c-6497b625b62a" providerId="ADAL" clId="{EFB19A45-2932-43F5-8766-6AD40DC7D08C}" dt="2021-04-12T18:18:04.257" v="2201" actId="22"/>
          <ac:spMkLst>
            <pc:docMk/>
            <pc:sldMk cId="1357217699" sldId="452"/>
            <ac:spMk id="18" creationId="{11C1C8AD-27C4-4D30-B761-40F81481AC92}"/>
          </ac:spMkLst>
        </pc:spChg>
        <pc:spChg chg="add del mod">
          <ac:chgData name="Cowen, Christine (DESE)" userId="db635ee3-a96f-4a69-822c-6497b625b62a" providerId="ADAL" clId="{EFB19A45-2932-43F5-8766-6AD40DC7D08C}" dt="2021-04-12T18:18:53.988" v="2207" actId="478"/>
          <ac:spMkLst>
            <pc:docMk/>
            <pc:sldMk cId="1357217699" sldId="452"/>
            <ac:spMk id="20" creationId="{74491808-A7A4-4467-B009-F05439BC051E}"/>
          </ac:spMkLst>
        </pc:spChg>
        <pc:spChg chg="add mod">
          <ac:chgData name="Cowen, Christine (DESE)" userId="db635ee3-a96f-4a69-822c-6497b625b62a" providerId="ADAL" clId="{EFB19A45-2932-43F5-8766-6AD40DC7D08C}" dt="2021-04-12T18:34:11.106" v="2279" actId="6549"/>
          <ac:spMkLst>
            <pc:docMk/>
            <pc:sldMk cId="1357217699" sldId="452"/>
            <ac:spMk id="21" creationId="{ADB23E08-A527-48DC-B500-6FE2B9857CFB}"/>
          </ac:spMkLst>
        </pc:spChg>
        <pc:spChg chg="add del mod">
          <ac:chgData name="Cowen, Christine (DESE)" userId="db635ee3-a96f-4a69-822c-6497b625b62a" providerId="ADAL" clId="{EFB19A45-2932-43F5-8766-6AD40DC7D08C}" dt="2021-04-12T18:26:08.508" v="2253" actId="478"/>
          <ac:spMkLst>
            <pc:docMk/>
            <pc:sldMk cId="1357217699" sldId="452"/>
            <ac:spMk id="24" creationId="{2F235C2F-CBA8-4730-94F7-EE09C1096CED}"/>
          </ac:spMkLst>
        </pc:spChg>
        <pc:spChg chg="add del mod">
          <ac:chgData name="Cowen, Christine (DESE)" userId="db635ee3-a96f-4a69-822c-6497b625b62a" providerId="ADAL" clId="{EFB19A45-2932-43F5-8766-6AD40DC7D08C}" dt="2021-04-12T18:28:06.238" v="2260" actId="478"/>
          <ac:spMkLst>
            <pc:docMk/>
            <pc:sldMk cId="1357217699" sldId="452"/>
            <ac:spMk id="27" creationId="{C3403219-5314-4776-BA66-5F2E5977CBB9}"/>
          </ac:spMkLst>
        </pc:spChg>
        <pc:spChg chg="add del mod">
          <ac:chgData name="Cowen, Christine (DESE)" userId="db635ee3-a96f-4a69-822c-6497b625b62a" providerId="ADAL" clId="{EFB19A45-2932-43F5-8766-6AD40DC7D08C}" dt="2021-04-12T18:28:57.802" v="2266" actId="478"/>
          <ac:spMkLst>
            <pc:docMk/>
            <pc:sldMk cId="1357217699" sldId="452"/>
            <ac:spMk id="30" creationId="{DE365811-1507-4C43-8711-154FF7BC5417}"/>
          </ac:spMkLst>
        </pc:spChg>
        <pc:picChg chg="add mod ord">
          <ac:chgData name="Cowen, Christine (DESE)" userId="db635ee3-a96f-4a69-822c-6497b625b62a" providerId="ADAL" clId="{EFB19A45-2932-43F5-8766-6AD40DC7D08C}" dt="2021-04-12T19:51:51.423" v="3890"/>
          <ac:picMkLst>
            <pc:docMk/>
            <pc:sldMk cId="1357217699" sldId="452"/>
            <ac:picMk id="9" creationId="{2B8A449A-16C2-4948-9E62-F95699F3E74F}"/>
          </ac:picMkLst>
        </pc:picChg>
        <pc:picChg chg="add mod">
          <ac:chgData name="Cowen, Christine (DESE)" userId="db635ee3-a96f-4a69-822c-6497b625b62a" providerId="ADAL" clId="{EFB19A45-2932-43F5-8766-6AD40DC7D08C}" dt="2021-04-12T19:25:47.304" v="3255" actId="962"/>
          <ac:picMkLst>
            <pc:docMk/>
            <pc:sldMk cId="1357217699" sldId="452"/>
            <ac:picMk id="12" creationId="{B21BD7B0-555C-4958-8EA8-064DF6F18EA1}"/>
          </ac:picMkLst>
        </pc:picChg>
        <pc:picChg chg="add del mod">
          <ac:chgData name="Cowen, Christine (DESE)" userId="db635ee3-a96f-4a69-822c-6497b625b62a" providerId="ADAL" clId="{EFB19A45-2932-43F5-8766-6AD40DC7D08C}" dt="2021-04-12T19:31:04.756" v="3805" actId="962"/>
          <ac:picMkLst>
            <pc:docMk/>
            <pc:sldMk cId="1357217699" sldId="452"/>
            <ac:picMk id="14" creationId="{F526B2C6-A919-4713-896E-2B35902BC640}"/>
          </ac:picMkLst>
        </pc:picChg>
        <pc:picChg chg="add mod">
          <ac:chgData name="Cowen, Christine (DESE)" userId="db635ee3-a96f-4a69-822c-6497b625b62a" providerId="ADAL" clId="{EFB19A45-2932-43F5-8766-6AD40DC7D08C}" dt="2021-04-12T19:31:18.373" v="3853" actId="962"/>
          <ac:picMkLst>
            <pc:docMk/>
            <pc:sldMk cId="1357217699" sldId="452"/>
            <ac:picMk id="23" creationId="{F1C6EBB5-3F57-42BD-9B07-E4FA44EBC50A}"/>
          </ac:picMkLst>
        </pc:picChg>
        <pc:picChg chg="add del mod">
          <ac:chgData name="Cowen, Christine (DESE)" userId="db635ee3-a96f-4a69-822c-6497b625b62a" providerId="ADAL" clId="{EFB19A45-2932-43F5-8766-6AD40DC7D08C}" dt="2021-04-12T18:28:06.238" v="2260" actId="478"/>
          <ac:picMkLst>
            <pc:docMk/>
            <pc:sldMk cId="1357217699" sldId="452"/>
            <ac:picMk id="26" creationId="{11EC7FD1-68BD-49B6-9760-E072589D312C}"/>
          </ac:picMkLst>
        </pc:picChg>
        <pc:picChg chg="add del mod">
          <ac:chgData name="Cowen, Christine (DESE)" userId="db635ee3-a96f-4a69-822c-6497b625b62a" providerId="ADAL" clId="{EFB19A45-2932-43F5-8766-6AD40DC7D08C}" dt="2021-04-12T18:28:57.802" v="2266" actId="478"/>
          <ac:picMkLst>
            <pc:docMk/>
            <pc:sldMk cId="1357217699" sldId="452"/>
            <ac:picMk id="29" creationId="{88CD86F9-C98F-4712-8727-9A005A2BF4DD}"/>
          </ac:picMkLst>
        </pc:picChg>
        <pc:picChg chg="add mod">
          <ac:chgData name="Cowen, Christine (DESE)" userId="db635ee3-a96f-4a69-822c-6497b625b62a" providerId="ADAL" clId="{EFB19A45-2932-43F5-8766-6AD40DC7D08C}" dt="2021-04-12T19:26:30.323" v="3325" actId="962"/>
          <ac:picMkLst>
            <pc:docMk/>
            <pc:sldMk cId="1357217699" sldId="452"/>
            <ac:picMk id="32" creationId="{ADF5B462-E795-49D6-A251-F4B82EC12D9E}"/>
          </ac:picMkLst>
        </pc:picChg>
      </pc:sldChg>
    </pc:docChg>
  </pc:docChgLst>
  <pc:docChgLst>
    <pc:chgData clId="Web-{FD965E18-F136-1E45-EE01-A5F2B87ABBD5}"/>
    <pc:docChg chg="delSld modSection">
      <pc:chgData name="" userId="" providerId="" clId="Web-{FD965E18-F136-1E45-EE01-A5F2B87ABBD5}" dt="2020-07-24T20:54:38.128" v="0"/>
      <pc:docMkLst>
        <pc:docMk/>
      </pc:docMkLst>
      <pc:sldChg chg="del">
        <pc:chgData name="" userId="" providerId="" clId="Web-{FD965E18-F136-1E45-EE01-A5F2B87ABBD5}" dt="2020-07-24T20:54:38.128" v="0"/>
        <pc:sldMkLst>
          <pc:docMk/>
          <pc:sldMk cId="3418111513" sldId="352"/>
        </pc:sldMkLst>
      </pc:sldChg>
    </pc:docChg>
  </pc:docChgLst>
  <pc:docChgLst>
    <pc:chgData name="Slautterback, Sarah (DESE)" userId="baef57f9-49c7-4d3b-b191-41a327d62b94" providerId="ADAL" clId="{6E9A4883-1163-4DC2-A8E3-BBF6F97007A7}"/>
    <pc:docChg chg="custSel modSld">
      <pc:chgData name="Slautterback, Sarah (DESE)" userId="baef57f9-49c7-4d3b-b191-41a327d62b94" providerId="ADAL" clId="{6E9A4883-1163-4DC2-A8E3-BBF6F97007A7}" dt="2021-03-29T13:30:15.989" v="462" actId="20577"/>
      <pc:docMkLst>
        <pc:docMk/>
      </pc:docMkLst>
      <pc:sldChg chg="modSp mod">
        <pc:chgData name="Slautterback, Sarah (DESE)" userId="baef57f9-49c7-4d3b-b191-41a327d62b94" providerId="ADAL" clId="{6E9A4883-1163-4DC2-A8E3-BBF6F97007A7}" dt="2021-03-25T17:09:29.548" v="27" actId="20577"/>
        <pc:sldMkLst>
          <pc:docMk/>
          <pc:sldMk cId="2755909321" sldId="422"/>
        </pc:sldMkLst>
        <pc:spChg chg="mod">
          <ac:chgData name="Slautterback, Sarah (DESE)" userId="baef57f9-49c7-4d3b-b191-41a327d62b94" providerId="ADAL" clId="{6E9A4883-1163-4DC2-A8E3-BBF6F97007A7}" dt="2021-03-25T17:09:29.548" v="27" actId="20577"/>
          <ac:spMkLst>
            <pc:docMk/>
            <pc:sldMk cId="2755909321" sldId="422"/>
            <ac:spMk id="3" creationId="{9BC7E4AC-732F-41C0-8727-8CA590AC5C51}"/>
          </ac:spMkLst>
        </pc:spChg>
      </pc:sldChg>
      <pc:sldChg chg="modSp mod">
        <pc:chgData name="Slautterback, Sarah (DESE)" userId="baef57f9-49c7-4d3b-b191-41a327d62b94" providerId="ADAL" clId="{6E9A4883-1163-4DC2-A8E3-BBF6F97007A7}" dt="2021-03-29T13:12:40.119" v="342" actId="20577"/>
        <pc:sldMkLst>
          <pc:docMk/>
          <pc:sldMk cId="3822819012" sldId="427"/>
        </pc:sldMkLst>
        <pc:spChg chg="mod">
          <ac:chgData name="Slautterback, Sarah (DESE)" userId="baef57f9-49c7-4d3b-b191-41a327d62b94" providerId="ADAL" clId="{6E9A4883-1163-4DC2-A8E3-BBF6F97007A7}" dt="2021-03-29T13:12:40.119" v="342" actId="20577"/>
          <ac:spMkLst>
            <pc:docMk/>
            <pc:sldMk cId="3822819012" sldId="427"/>
            <ac:spMk id="3" creationId="{13CF9D34-77E9-4655-A184-E8BA1ADC2FAB}"/>
          </ac:spMkLst>
        </pc:spChg>
      </pc:sldChg>
      <pc:sldChg chg="modSp mod">
        <pc:chgData name="Slautterback, Sarah (DESE)" userId="baef57f9-49c7-4d3b-b191-41a327d62b94" providerId="ADAL" clId="{6E9A4883-1163-4DC2-A8E3-BBF6F97007A7}" dt="2021-03-25T17:13:46.784" v="70" actId="6549"/>
        <pc:sldMkLst>
          <pc:docMk/>
          <pc:sldMk cId="2009442462" sldId="428"/>
        </pc:sldMkLst>
        <pc:spChg chg="mod">
          <ac:chgData name="Slautterback, Sarah (DESE)" userId="baef57f9-49c7-4d3b-b191-41a327d62b94" providerId="ADAL" clId="{6E9A4883-1163-4DC2-A8E3-BBF6F97007A7}" dt="2021-03-25T17:13:46.784" v="70" actId="6549"/>
          <ac:spMkLst>
            <pc:docMk/>
            <pc:sldMk cId="2009442462" sldId="428"/>
            <ac:spMk id="3" creationId="{68D4FD94-E909-4AF1-9FE3-DC0B05EFFF6C}"/>
          </ac:spMkLst>
        </pc:spChg>
      </pc:sldChg>
      <pc:sldChg chg="modSp mod">
        <pc:chgData name="Slautterback, Sarah (DESE)" userId="baef57f9-49c7-4d3b-b191-41a327d62b94" providerId="ADAL" clId="{6E9A4883-1163-4DC2-A8E3-BBF6F97007A7}" dt="2021-03-29T13:24:03.438" v="396" actId="20577"/>
        <pc:sldMkLst>
          <pc:docMk/>
          <pc:sldMk cId="93294371" sldId="429"/>
        </pc:sldMkLst>
        <pc:spChg chg="mod">
          <ac:chgData name="Slautterback, Sarah (DESE)" userId="baef57f9-49c7-4d3b-b191-41a327d62b94" providerId="ADAL" clId="{6E9A4883-1163-4DC2-A8E3-BBF6F97007A7}" dt="2021-03-29T13:24:03.438" v="396" actId="20577"/>
          <ac:spMkLst>
            <pc:docMk/>
            <pc:sldMk cId="93294371" sldId="429"/>
            <ac:spMk id="3" creationId="{38B6CCB6-87D6-459D-9ECA-8F4CE2055CC4}"/>
          </ac:spMkLst>
        </pc:spChg>
      </pc:sldChg>
      <pc:sldChg chg="modSp mod">
        <pc:chgData name="Slautterback, Sarah (DESE)" userId="baef57f9-49c7-4d3b-b191-41a327d62b94" providerId="ADAL" clId="{6E9A4883-1163-4DC2-A8E3-BBF6F97007A7}" dt="2021-03-29T13:30:15.989" v="462" actId="20577"/>
        <pc:sldMkLst>
          <pc:docMk/>
          <pc:sldMk cId="434870657" sldId="431"/>
        </pc:sldMkLst>
        <pc:spChg chg="mod">
          <ac:chgData name="Slautterback, Sarah (DESE)" userId="baef57f9-49c7-4d3b-b191-41a327d62b94" providerId="ADAL" clId="{6E9A4883-1163-4DC2-A8E3-BBF6F97007A7}" dt="2021-03-29T13:30:15.989" v="462" actId="20577"/>
          <ac:spMkLst>
            <pc:docMk/>
            <pc:sldMk cId="434870657" sldId="431"/>
            <ac:spMk id="3" creationId="{31802535-09FD-40E5-A97B-31EDA2A24A96}"/>
          </ac:spMkLst>
        </pc:spChg>
      </pc:sldChg>
      <pc:sldChg chg="modSp mod">
        <pc:chgData name="Slautterback, Sarah (DESE)" userId="baef57f9-49c7-4d3b-b191-41a327d62b94" providerId="ADAL" clId="{6E9A4883-1163-4DC2-A8E3-BBF6F97007A7}" dt="2021-03-25T17:20:27.300" v="96" actId="20577"/>
        <pc:sldMkLst>
          <pc:docMk/>
          <pc:sldMk cId="338173981" sldId="432"/>
        </pc:sldMkLst>
        <pc:spChg chg="mod">
          <ac:chgData name="Slautterback, Sarah (DESE)" userId="baef57f9-49c7-4d3b-b191-41a327d62b94" providerId="ADAL" clId="{6E9A4883-1163-4DC2-A8E3-BBF6F97007A7}" dt="2021-03-25T17:20:27.300" v="96" actId="20577"/>
          <ac:spMkLst>
            <pc:docMk/>
            <pc:sldMk cId="338173981" sldId="432"/>
            <ac:spMk id="3" creationId="{E917CD45-7640-4C29-8A32-AC54A704BC57}"/>
          </ac:spMkLst>
        </pc:spChg>
      </pc:sldChg>
      <pc:sldChg chg="modSp mod delCm modCm">
        <pc:chgData name="Slautterback, Sarah (DESE)" userId="baef57f9-49c7-4d3b-b191-41a327d62b94" providerId="ADAL" clId="{6E9A4883-1163-4DC2-A8E3-BBF6F97007A7}" dt="2021-03-29T13:04:36.843" v="184" actId="1592"/>
        <pc:sldMkLst>
          <pc:docMk/>
          <pc:sldMk cId="2698243611" sldId="433"/>
        </pc:sldMkLst>
        <pc:spChg chg="mod">
          <ac:chgData name="Slautterback, Sarah (DESE)" userId="baef57f9-49c7-4d3b-b191-41a327d62b94" providerId="ADAL" clId="{6E9A4883-1163-4DC2-A8E3-BBF6F97007A7}" dt="2021-03-25T17:20:53.647" v="97" actId="20577"/>
          <ac:spMkLst>
            <pc:docMk/>
            <pc:sldMk cId="2698243611" sldId="433"/>
            <ac:spMk id="3" creationId="{E40495C9-99CB-4F23-AD88-58670D77A667}"/>
          </ac:spMkLst>
        </pc:spChg>
      </pc:sldChg>
      <pc:sldChg chg="modSp mod">
        <pc:chgData name="Slautterback, Sarah (DESE)" userId="baef57f9-49c7-4d3b-b191-41a327d62b94" providerId="ADAL" clId="{6E9A4883-1163-4DC2-A8E3-BBF6F97007A7}" dt="2021-03-29T13:21:53.997" v="365" actId="20577"/>
        <pc:sldMkLst>
          <pc:docMk/>
          <pc:sldMk cId="189154406" sldId="435"/>
        </pc:sldMkLst>
        <pc:spChg chg="mod">
          <ac:chgData name="Slautterback, Sarah (DESE)" userId="baef57f9-49c7-4d3b-b191-41a327d62b94" providerId="ADAL" clId="{6E9A4883-1163-4DC2-A8E3-BBF6F97007A7}" dt="2021-03-29T13:21:53.997" v="365" actId="20577"/>
          <ac:spMkLst>
            <pc:docMk/>
            <pc:sldMk cId="189154406" sldId="435"/>
            <ac:spMk id="3" creationId="{41161810-1570-461C-970B-B009269F458E}"/>
          </ac:spMkLst>
        </pc:spChg>
      </pc:sldChg>
      <pc:sldChg chg="modSp mod">
        <pc:chgData name="Slautterback, Sarah (DESE)" userId="baef57f9-49c7-4d3b-b191-41a327d62b94" providerId="ADAL" clId="{6E9A4883-1163-4DC2-A8E3-BBF6F97007A7}" dt="2021-03-29T13:18:53.183" v="360" actId="20577"/>
        <pc:sldMkLst>
          <pc:docMk/>
          <pc:sldMk cId="837929845" sldId="437"/>
        </pc:sldMkLst>
        <pc:spChg chg="mod">
          <ac:chgData name="Slautterback, Sarah (DESE)" userId="baef57f9-49c7-4d3b-b191-41a327d62b94" providerId="ADAL" clId="{6E9A4883-1163-4DC2-A8E3-BBF6F97007A7}" dt="2021-03-29T13:18:53.183" v="360" actId="20577"/>
          <ac:spMkLst>
            <pc:docMk/>
            <pc:sldMk cId="837929845" sldId="437"/>
            <ac:spMk id="3" creationId="{84E7BBA1-BD5B-4FD7-9758-25A3F9E865A0}"/>
          </ac:spMkLst>
        </pc:spChg>
      </pc:sldChg>
      <pc:sldChg chg="modSp mod">
        <pc:chgData name="Slautterback, Sarah (DESE)" userId="baef57f9-49c7-4d3b-b191-41a327d62b94" providerId="ADAL" clId="{6E9A4883-1163-4DC2-A8E3-BBF6F97007A7}" dt="2021-03-29T13:06:51.535" v="300" actId="6549"/>
        <pc:sldMkLst>
          <pc:docMk/>
          <pc:sldMk cId="1869416890" sldId="439"/>
        </pc:sldMkLst>
        <pc:spChg chg="mod">
          <ac:chgData name="Slautterback, Sarah (DESE)" userId="baef57f9-49c7-4d3b-b191-41a327d62b94" providerId="ADAL" clId="{6E9A4883-1163-4DC2-A8E3-BBF6F97007A7}" dt="2021-03-29T13:06:51.535" v="300" actId="6549"/>
          <ac:spMkLst>
            <pc:docMk/>
            <pc:sldMk cId="1869416890" sldId="439"/>
            <ac:spMk id="3" creationId="{D6B00733-B3A2-4E2B-9237-F22044EBC275}"/>
          </ac:spMkLst>
        </pc:spChg>
      </pc:sldChg>
      <pc:sldChg chg="modSp mod">
        <pc:chgData name="Slautterback, Sarah (DESE)" userId="baef57f9-49c7-4d3b-b191-41a327d62b94" providerId="ADAL" clId="{6E9A4883-1163-4DC2-A8E3-BBF6F97007A7}" dt="2021-03-29T13:10:10.403" v="331" actId="20577"/>
        <pc:sldMkLst>
          <pc:docMk/>
          <pc:sldMk cId="4095723886" sldId="441"/>
        </pc:sldMkLst>
        <pc:spChg chg="mod">
          <ac:chgData name="Slautterback, Sarah (DESE)" userId="baef57f9-49c7-4d3b-b191-41a327d62b94" providerId="ADAL" clId="{6E9A4883-1163-4DC2-A8E3-BBF6F97007A7}" dt="2021-03-29T13:10:10.403" v="331" actId="20577"/>
          <ac:spMkLst>
            <pc:docMk/>
            <pc:sldMk cId="4095723886" sldId="441"/>
            <ac:spMk id="3" creationId="{B9188809-C4ED-4C49-9A52-50910F0A40E4}"/>
          </ac:spMkLst>
        </pc:spChg>
      </pc:sldChg>
      <pc:sldChg chg="modSp mod">
        <pc:chgData name="Slautterback, Sarah (DESE)" userId="baef57f9-49c7-4d3b-b191-41a327d62b94" providerId="ADAL" clId="{6E9A4883-1163-4DC2-A8E3-BBF6F97007A7}" dt="2021-03-29T13:11:36.059" v="337" actId="20577"/>
        <pc:sldMkLst>
          <pc:docMk/>
          <pc:sldMk cId="3266261797" sldId="442"/>
        </pc:sldMkLst>
        <pc:spChg chg="mod">
          <ac:chgData name="Slautterback, Sarah (DESE)" userId="baef57f9-49c7-4d3b-b191-41a327d62b94" providerId="ADAL" clId="{6E9A4883-1163-4DC2-A8E3-BBF6F97007A7}" dt="2021-03-29T13:11:36.059" v="337" actId="20577"/>
          <ac:spMkLst>
            <pc:docMk/>
            <pc:sldMk cId="3266261797" sldId="442"/>
            <ac:spMk id="3" creationId="{F609077E-41BE-46B5-BBD5-EF7047E5A0A4}"/>
          </ac:spMkLst>
        </pc:spChg>
        <pc:spChg chg="mod">
          <ac:chgData name="Slautterback, Sarah (DESE)" userId="baef57f9-49c7-4d3b-b191-41a327d62b94" providerId="ADAL" clId="{6E9A4883-1163-4DC2-A8E3-BBF6F97007A7}" dt="2021-03-25T17:26:28.508" v="115" actId="20577"/>
          <ac:spMkLst>
            <pc:docMk/>
            <pc:sldMk cId="3266261797" sldId="442"/>
            <ac:spMk id="6" creationId="{5F8F5CF2-D11D-4777-BBF3-E323DC3821D3}"/>
          </ac:spMkLst>
        </pc:spChg>
      </pc:sldChg>
      <pc:sldChg chg="modSp mod">
        <pc:chgData name="Slautterback, Sarah (DESE)" userId="baef57f9-49c7-4d3b-b191-41a327d62b94" providerId="ADAL" clId="{6E9A4883-1163-4DC2-A8E3-BBF6F97007A7}" dt="2021-03-25T17:49:17.423" v="179" actId="20577"/>
        <pc:sldMkLst>
          <pc:docMk/>
          <pc:sldMk cId="4120162977" sldId="443"/>
        </pc:sldMkLst>
        <pc:spChg chg="mod">
          <ac:chgData name="Slautterback, Sarah (DESE)" userId="baef57f9-49c7-4d3b-b191-41a327d62b94" providerId="ADAL" clId="{6E9A4883-1163-4DC2-A8E3-BBF6F97007A7}" dt="2021-03-25T17:49:17.423" v="179" actId="20577"/>
          <ac:spMkLst>
            <pc:docMk/>
            <pc:sldMk cId="4120162977" sldId="443"/>
            <ac:spMk id="3" creationId="{6DB823A0-C022-4054-A53C-977697266032}"/>
          </ac:spMkLst>
        </pc:spChg>
      </pc:sldChg>
      <pc:sldChg chg="modSp mod">
        <pc:chgData name="Slautterback, Sarah (DESE)" userId="baef57f9-49c7-4d3b-b191-41a327d62b94" providerId="ADAL" clId="{6E9A4883-1163-4DC2-A8E3-BBF6F97007A7}" dt="2021-03-25T17:47:45.185" v="171" actId="20577"/>
        <pc:sldMkLst>
          <pc:docMk/>
          <pc:sldMk cId="2513519819" sldId="444"/>
        </pc:sldMkLst>
        <pc:spChg chg="mod">
          <ac:chgData name="Slautterback, Sarah (DESE)" userId="baef57f9-49c7-4d3b-b191-41a327d62b94" providerId="ADAL" clId="{6E9A4883-1163-4DC2-A8E3-BBF6F97007A7}" dt="2021-03-25T17:47:45.185" v="171" actId="20577"/>
          <ac:spMkLst>
            <pc:docMk/>
            <pc:sldMk cId="2513519819" sldId="444"/>
            <ac:spMk id="3" creationId="{420C90A3-DABF-4DD8-B15F-8AB65E5EB6A2}"/>
          </ac:spMkLst>
        </pc:spChg>
      </pc:sldChg>
    </pc:docChg>
  </pc:docChgLst>
  <pc:docChgLst>
    <pc:chgData name="Cowen, Christine (DESE)" userId="S::christine.h.cowen@mass.gov::db635ee3-a96f-4a69-822c-6497b625b62a" providerId="AD" clId="Web-{EBE8BD9F-00D1-C000-05A3-50F14EB40E5E}"/>
    <pc:docChg chg="">
      <pc:chgData name="Cowen, Christine (DESE)" userId="S::christine.h.cowen@mass.gov::db635ee3-a96f-4a69-822c-6497b625b62a" providerId="AD" clId="Web-{EBE8BD9F-00D1-C000-05A3-50F14EB40E5E}" dt="2021-04-13T17:59:15.963" v="0"/>
      <pc:docMkLst>
        <pc:docMk/>
      </pc:docMkLst>
      <pc:sldChg chg="addCm">
        <pc:chgData name="Cowen, Christine (DESE)" userId="S::christine.h.cowen@mass.gov::db635ee3-a96f-4a69-822c-6497b625b62a" providerId="AD" clId="Web-{EBE8BD9F-00D1-C000-05A3-50F14EB40E5E}" dt="2021-04-13T17:59:15.963" v="0"/>
        <pc:sldMkLst>
          <pc:docMk/>
          <pc:sldMk cId="4036821941" sldId="4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B55B0-90E2-4DFB-92FA-201ECAF82C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5FB8251-EBEA-4EDC-8523-C225BF3A67FB}">
      <dgm:prSet phldrT="[Text]" phldr="0"/>
      <dgm:spPr/>
      <dgm:t>
        <a:bodyPr/>
        <a:lstStyle/>
        <a:p>
          <a:pPr rtl="0"/>
          <a:r>
            <a:rPr lang="en-US" dirty="0">
              <a:solidFill>
                <a:schemeClr val="tx1"/>
              </a:solidFill>
              <a:latin typeface="Segoe UI Semibold"/>
            </a:rPr>
            <a:t>Ensure </a:t>
          </a:r>
          <a:r>
            <a:rPr lang="en-US" b="0" i="0" u="none" strike="noStrike" cap="none" baseline="0" noProof="0" dirty="0">
              <a:solidFill>
                <a:schemeClr val="tx1"/>
              </a:solidFill>
              <a:latin typeface="Segoe UI Semibold"/>
              <a:cs typeface="Segoe UI Semibold"/>
            </a:rPr>
            <a:t>unique educational rights</a:t>
          </a:r>
          <a:r>
            <a:rPr lang="en-US" dirty="0">
              <a:solidFill>
                <a:schemeClr val="tx1"/>
              </a:solidFill>
              <a:latin typeface="Segoe UI Semibold"/>
            </a:rPr>
            <a:t> for</a:t>
          </a:r>
          <a:r>
            <a:rPr lang="en-US" b="0" i="0" u="none" strike="noStrike" cap="none" baseline="0" noProof="0" dirty="0">
              <a:solidFill>
                <a:schemeClr val="tx1"/>
              </a:solidFill>
              <a:latin typeface="Segoe UI Semibold"/>
              <a:cs typeface="Segoe UI Semibold"/>
            </a:rPr>
            <a:t> </a:t>
          </a:r>
          <a:r>
            <a:rPr lang="en-US" dirty="0">
              <a:solidFill>
                <a:schemeClr val="tx1"/>
              </a:solidFill>
              <a:latin typeface="Segoe UI Semibold"/>
            </a:rPr>
            <a:t>highly mobile</a:t>
          </a:r>
          <a:r>
            <a:rPr lang="en-US" b="0" i="0" u="none" strike="noStrike" cap="none" baseline="0" noProof="0" dirty="0">
              <a:solidFill>
                <a:schemeClr val="tx1"/>
              </a:solidFill>
              <a:latin typeface="Segoe UI Semibold"/>
              <a:cs typeface="Segoe UI Semibold"/>
            </a:rPr>
            <a:t> students</a:t>
          </a:r>
        </a:p>
      </dgm:t>
    </dgm:pt>
    <dgm:pt modelId="{7BD2BD23-62E7-488C-9FB7-2FD8A38C63F0}" type="parTrans" cxnId="{E14165B2-ACBD-46CD-A91D-47A50A26F9FF}">
      <dgm:prSet/>
      <dgm:spPr/>
      <dgm:t>
        <a:bodyPr/>
        <a:lstStyle/>
        <a:p>
          <a:endParaRPr lang="en-US"/>
        </a:p>
      </dgm:t>
    </dgm:pt>
    <dgm:pt modelId="{BCB5F3A9-2595-4F50-B563-9B750B1541E2}" type="sibTrans" cxnId="{E14165B2-ACBD-46CD-A91D-47A50A26F9FF}">
      <dgm:prSet/>
      <dgm:spPr/>
      <dgm:t>
        <a:bodyPr/>
        <a:lstStyle/>
        <a:p>
          <a:endParaRPr lang="en-US"/>
        </a:p>
      </dgm:t>
    </dgm:pt>
    <dgm:pt modelId="{B0D27941-95F6-4CF6-95F1-DAF1D84302C0}">
      <dgm:prSet phldrT="[Text]" phldr="0"/>
      <dgm:spPr/>
      <dgm:t>
        <a:bodyPr/>
        <a:lstStyle/>
        <a:p>
          <a:pPr rtl="0"/>
          <a:r>
            <a:rPr lang="en-US" dirty="0">
              <a:latin typeface="Segoe UI Semibold"/>
            </a:rPr>
            <a:t>Every Student Succeeds Act of 2015</a:t>
          </a:r>
          <a:endParaRPr lang="en-US" dirty="0"/>
        </a:p>
      </dgm:t>
    </dgm:pt>
    <dgm:pt modelId="{176BD2E5-F6B8-4AEA-908D-9FE427633989}" type="parTrans" cxnId="{F1F76832-11C7-4E8E-8E06-08C38240A1FF}">
      <dgm:prSet/>
      <dgm:spPr/>
      <dgm:t>
        <a:bodyPr/>
        <a:lstStyle/>
        <a:p>
          <a:endParaRPr lang="en-US"/>
        </a:p>
      </dgm:t>
    </dgm:pt>
    <dgm:pt modelId="{D19739E4-B32F-45DF-ABED-3A1F2AE109F9}" type="sibTrans" cxnId="{F1F76832-11C7-4E8E-8E06-08C38240A1FF}">
      <dgm:prSet/>
      <dgm:spPr/>
      <dgm:t>
        <a:bodyPr/>
        <a:lstStyle/>
        <a:p>
          <a:endParaRPr lang="en-US"/>
        </a:p>
      </dgm:t>
    </dgm:pt>
    <dgm:pt modelId="{8ADA6D1A-C0D1-489C-8980-B5543D047113}">
      <dgm:prSet phldrT="[Text]" phldr="0"/>
      <dgm:spPr/>
      <dgm:t>
        <a:bodyPr/>
        <a:lstStyle/>
        <a:p>
          <a:pPr rtl="0"/>
          <a:r>
            <a:rPr lang="en-US" dirty="0">
              <a:latin typeface="Segoe UI Semibold"/>
            </a:rPr>
            <a:t>Foster Care Students</a:t>
          </a:r>
          <a:endParaRPr lang="en-US" dirty="0"/>
        </a:p>
      </dgm:t>
    </dgm:pt>
    <dgm:pt modelId="{146D8828-9D52-4ED2-9F78-4B9D8F2BD2BC}" type="parTrans" cxnId="{DFF13E44-578E-45A2-88CE-E5833232C027}">
      <dgm:prSet/>
      <dgm:spPr/>
      <dgm:t>
        <a:bodyPr/>
        <a:lstStyle/>
        <a:p>
          <a:endParaRPr lang="en-US"/>
        </a:p>
      </dgm:t>
    </dgm:pt>
    <dgm:pt modelId="{195E49DC-2B45-41EC-9B58-9461E79B3FAA}" type="sibTrans" cxnId="{DFF13E44-578E-45A2-88CE-E5833232C027}">
      <dgm:prSet/>
      <dgm:spPr/>
      <dgm:t>
        <a:bodyPr/>
        <a:lstStyle/>
        <a:p>
          <a:endParaRPr lang="en-US"/>
        </a:p>
      </dgm:t>
    </dgm:pt>
    <dgm:pt modelId="{61233D66-426D-4849-A618-7AC6FAC1C779}">
      <dgm:prSet phldrT="[Text]" phldr="0"/>
      <dgm:spPr/>
      <dgm:t>
        <a:bodyPr/>
        <a:lstStyle/>
        <a:p>
          <a:pPr rtl="0"/>
          <a:r>
            <a:rPr lang="en-US" dirty="0">
              <a:latin typeface="Segoe UI Semibold"/>
            </a:rPr>
            <a:t>Homeless Students</a:t>
          </a:r>
          <a:endParaRPr lang="en-US" dirty="0"/>
        </a:p>
      </dgm:t>
    </dgm:pt>
    <dgm:pt modelId="{4859CF0D-9E7F-478A-82D3-44D2D32BF417}" type="parTrans" cxnId="{A63ECEF3-8AE0-4313-B44E-0AFAAFEC283F}">
      <dgm:prSet/>
      <dgm:spPr/>
      <dgm:t>
        <a:bodyPr/>
        <a:lstStyle/>
        <a:p>
          <a:endParaRPr lang="en-US"/>
        </a:p>
      </dgm:t>
    </dgm:pt>
    <dgm:pt modelId="{42CDFD41-5523-4DC9-BAD4-1DD8714A6905}" type="sibTrans" cxnId="{A63ECEF3-8AE0-4313-B44E-0AFAAFEC283F}">
      <dgm:prSet/>
      <dgm:spPr/>
      <dgm:t>
        <a:bodyPr/>
        <a:lstStyle/>
        <a:p>
          <a:endParaRPr lang="en-US"/>
        </a:p>
      </dgm:t>
    </dgm:pt>
    <dgm:pt modelId="{1732DCD9-C6CA-4E95-AEB7-BAD9B33DE9B3}">
      <dgm:prSet phldrT="[Text]" phldr="0"/>
      <dgm:spPr/>
      <dgm:t>
        <a:bodyPr/>
        <a:lstStyle/>
        <a:p>
          <a:pPr rtl="0"/>
          <a:r>
            <a:rPr lang="en-US" dirty="0">
              <a:latin typeface="Segoe UI Semibold"/>
            </a:rPr>
            <a:t>Massachusetts Valor Act of 2012</a:t>
          </a:r>
          <a:endParaRPr lang="en-US" dirty="0"/>
        </a:p>
      </dgm:t>
    </dgm:pt>
    <dgm:pt modelId="{AE72F4F7-3021-43E7-89D8-AF9509AD5A5B}" type="parTrans" cxnId="{6129C4E8-8B8A-4245-BC57-0E91C3855E51}">
      <dgm:prSet/>
      <dgm:spPr/>
      <dgm:t>
        <a:bodyPr/>
        <a:lstStyle/>
        <a:p>
          <a:endParaRPr lang="en-US"/>
        </a:p>
      </dgm:t>
    </dgm:pt>
    <dgm:pt modelId="{8A3EADD5-B3A2-4ECB-A016-E9600651F8AC}" type="sibTrans" cxnId="{6129C4E8-8B8A-4245-BC57-0E91C3855E51}">
      <dgm:prSet/>
      <dgm:spPr/>
      <dgm:t>
        <a:bodyPr/>
        <a:lstStyle/>
        <a:p>
          <a:endParaRPr lang="en-US"/>
        </a:p>
      </dgm:t>
    </dgm:pt>
    <dgm:pt modelId="{053B4301-0A61-4B15-B7AB-90158AC1AC5A}">
      <dgm:prSet phldrT="[Text]" phldr="0"/>
      <dgm:spPr/>
      <dgm:t>
        <a:bodyPr/>
        <a:lstStyle/>
        <a:p>
          <a:pPr rtl="0"/>
          <a:r>
            <a:rPr lang="en-US" dirty="0">
              <a:latin typeface="Segoe UI Semibold"/>
            </a:rPr>
            <a:t>Military Connected Students</a:t>
          </a:r>
          <a:endParaRPr lang="en-US" dirty="0"/>
        </a:p>
      </dgm:t>
    </dgm:pt>
    <dgm:pt modelId="{99C4162F-08F1-4500-8D00-7C9E4E1779BC}" type="parTrans" cxnId="{3DCB53A4-4096-499B-8862-6A8E9DAA4B45}">
      <dgm:prSet/>
      <dgm:spPr/>
      <dgm:t>
        <a:bodyPr/>
        <a:lstStyle/>
        <a:p>
          <a:endParaRPr lang="en-US"/>
        </a:p>
      </dgm:t>
    </dgm:pt>
    <dgm:pt modelId="{A6CA5771-7432-4F8A-918F-733C627883C6}" type="sibTrans" cxnId="{3DCB53A4-4096-499B-8862-6A8E9DAA4B45}">
      <dgm:prSet/>
      <dgm:spPr/>
      <dgm:t>
        <a:bodyPr/>
        <a:lstStyle/>
        <a:p>
          <a:endParaRPr lang="en-US"/>
        </a:p>
      </dgm:t>
    </dgm:pt>
    <dgm:pt modelId="{3F06E38E-6BFE-4EA2-9F9E-DF090981894A}">
      <dgm:prSet phldr="0"/>
      <dgm:spPr/>
      <dgm:t>
        <a:bodyPr/>
        <a:lstStyle/>
        <a:p>
          <a:pPr rtl="0"/>
          <a:r>
            <a:rPr lang="en-US" dirty="0">
              <a:latin typeface="Segoe UI Semibold"/>
            </a:rPr>
            <a:t>Migrant Students</a:t>
          </a:r>
        </a:p>
      </dgm:t>
    </dgm:pt>
    <dgm:pt modelId="{E8412FBE-FAE5-476F-8620-F5CB6797E9EF}" type="parTrans" cxnId="{42A75EDB-F8A8-4184-AB83-20E1F044A589}">
      <dgm:prSet/>
      <dgm:spPr/>
      <dgm:t>
        <a:bodyPr/>
        <a:lstStyle/>
        <a:p>
          <a:endParaRPr lang="en-US"/>
        </a:p>
      </dgm:t>
    </dgm:pt>
    <dgm:pt modelId="{56AC2E49-5527-44CC-890D-5CC357788F77}" type="sibTrans" cxnId="{42A75EDB-F8A8-4184-AB83-20E1F044A589}">
      <dgm:prSet/>
      <dgm:spPr/>
      <dgm:t>
        <a:bodyPr/>
        <a:lstStyle/>
        <a:p>
          <a:endParaRPr lang="en-US"/>
        </a:p>
      </dgm:t>
    </dgm:pt>
    <dgm:pt modelId="{FA43D780-8586-432C-8716-88DF2EC81446}" type="pres">
      <dgm:prSet presAssocID="{5F5B55B0-90E2-4DFB-92FA-201ECAF82CD6}" presName="hierChild1" presStyleCnt="0">
        <dgm:presLayoutVars>
          <dgm:chPref val="1"/>
          <dgm:dir/>
          <dgm:animOne val="branch"/>
          <dgm:animLvl val="lvl"/>
          <dgm:resizeHandles/>
        </dgm:presLayoutVars>
      </dgm:prSet>
      <dgm:spPr/>
    </dgm:pt>
    <dgm:pt modelId="{9396A068-8839-4FE3-86C1-60912868A86B}" type="pres">
      <dgm:prSet presAssocID="{B5FB8251-EBEA-4EDC-8523-C225BF3A67FB}" presName="hierRoot1" presStyleCnt="0"/>
      <dgm:spPr/>
    </dgm:pt>
    <dgm:pt modelId="{5AECDDB2-FA20-4281-8ADB-ABD95BA1861E}" type="pres">
      <dgm:prSet presAssocID="{B5FB8251-EBEA-4EDC-8523-C225BF3A67FB}" presName="composite" presStyleCnt="0"/>
      <dgm:spPr/>
    </dgm:pt>
    <dgm:pt modelId="{E2F74897-CACB-48B6-8CF6-771A3D58D934}" type="pres">
      <dgm:prSet presAssocID="{B5FB8251-EBEA-4EDC-8523-C225BF3A67FB}" presName="background" presStyleLbl="node0" presStyleIdx="0" presStyleCnt="1"/>
      <dgm:spPr/>
    </dgm:pt>
    <dgm:pt modelId="{B73E0CF3-C44A-4293-9865-8983F2E4FB84}" type="pres">
      <dgm:prSet presAssocID="{B5FB8251-EBEA-4EDC-8523-C225BF3A67FB}" presName="text" presStyleLbl="fgAcc0" presStyleIdx="0" presStyleCnt="1">
        <dgm:presLayoutVars>
          <dgm:chPref val="3"/>
        </dgm:presLayoutVars>
      </dgm:prSet>
      <dgm:spPr/>
    </dgm:pt>
    <dgm:pt modelId="{B337D84F-0782-408E-BE2D-C58CA05DD4A1}" type="pres">
      <dgm:prSet presAssocID="{B5FB8251-EBEA-4EDC-8523-C225BF3A67FB}" presName="hierChild2" presStyleCnt="0"/>
      <dgm:spPr/>
    </dgm:pt>
    <dgm:pt modelId="{C6752CE6-8695-4804-BAE5-0432604B8CC5}" type="pres">
      <dgm:prSet presAssocID="{176BD2E5-F6B8-4AEA-908D-9FE427633989}" presName="Name10" presStyleLbl="parChTrans1D2" presStyleIdx="0" presStyleCnt="2"/>
      <dgm:spPr/>
    </dgm:pt>
    <dgm:pt modelId="{33A64DB5-A482-45C0-B7B4-1C0A9734C380}" type="pres">
      <dgm:prSet presAssocID="{B0D27941-95F6-4CF6-95F1-DAF1D84302C0}" presName="hierRoot2" presStyleCnt="0"/>
      <dgm:spPr/>
    </dgm:pt>
    <dgm:pt modelId="{43DCE587-10B9-45E4-93F5-53AB3436189B}" type="pres">
      <dgm:prSet presAssocID="{B0D27941-95F6-4CF6-95F1-DAF1D84302C0}" presName="composite2" presStyleCnt="0"/>
      <dgm:spPr/>
    </dgm:pt>
    <dgm:pt modelId="{6BC500B4-8F4A-4F79-8597-C19FA0F4AD21}" type="pres">
      <dgm:prSet presAssocID="{B0D27941-95F6-4CF6-95F1-DAF1D84302C0}" presName="background2" presStyleLbl="node2" presStyleIdx="0" presStyleCnt="2"/>
      <dgm:spPr/>
    </dgm:pt>
    <dgm:pt modelId="{10F145F2-33AD-4C40-86E7-C0B8AD8EE048}" type="pres">
      <dgm:prSet presAssocID="{B0D27941-95F6-4CF6-95F1-DAF1D84302C0}" presName="text2" presStyleLbl="fgAcc2" presStyleIdx="0" presStyleCnt="2">
        <dgm:presLayoutVars>
          <dgm:chPref val="3"/>
        </dgm:presLayoutVars>
      </dgm:prSet>
      <dgm:spPr/>
    </dgm:pt>
    <dgm:pt modelId="{39BE9CE6-81BC-417F-BCCD-D7F3676CC806}" type="pres">
      <dgm:prSet presAssocID="{B0D27941-95F6-4CF6-95F1-DAF1D84302C0}" presName="hierChild3" presStyleCnt="0"/>
      <dgm:spPr/>
    </dgm:pt>
    <dgm:pt modelId="{A259F8BE-94A0-41D4-9D66-B015400D364D}" type="pres">
      <dgm:prSet presAssocID="{146D8828-9D52-4ED2-9F78-4B9D8F2BD2BC}" presName="Name17" presStyleLbl="parChTrans1D3" presStyleIdx="0" presStyleCnt="4"/>
      <dgm:spPr/>
    </dgm:pt>
    <dgm:pt modelId="{10F70AE6-1065-4006-9878-12CC675F8B93}" type="pres">
      <dgm:prSet presAssocID="{8ADA6D1A-C0D1-489C-8980-B5543D047113}" presName="hierRoot3" presStyleCnt="0"/>
      <dgm:spPr/>
    </dgm:pt>
    <dgm:pt modelId="{B6CF4481-19BE-42D7-82B4-E14AE36C0A2F}" type="pres">
      <dgm:prSet presAssocID="{8ADA6D1A-C0D1-489C-8980-B5543D047113}" presName="composite3" presStyleCnt="0"/>
      <dgm:spPr/>
    </dgm:pt>
    <dgm:pt modelId="{695EDB6B-6DEC-4E7A-9511-E05EA012460D}" type="pres">
      <dgm:prSet presAssocID="{8ADA6D1A-C0D1-489C-8980-B5543D047113}" presName="background3" presStyleLbl="node3" presStyleIdx="0" presStyleCnt="4"/>
      <dgm:spPr/>
    </dgm:pt>
    <dgm:pt modelId="{72DACB5C-106F-4DB1-BA31-D4C12F6DA5DF}" type="pres">
      <dgm:prSet presAssocID="{8ADA6D1A-C0D1-489C-8980-B5543D047113}" presName="text3" presStyleLbl="fgAcc3" presStyleIdx="0" presStyleCnt="4">
        <dgm:presLayoutVars>
          <dgm:chPref val="3"/>
        </dgm:presLayoutVars>
      </dgm:prSet>
      <dgm:spPr/>
    </dgm:pt>
    <dgm:pt modelId="{A2B663A2-77F0-44CC-ACED-203EF497493F}" type="pres">
      <dgm:prSet presAssocID="{8ADA6D1A-C0D1-489C-8980-B5543D047113}" presName="hierChild4" presStyleCnt="0"/>
      <dgm:spPr/>
    </dgm:pt>
    <dgm:pt modelId="{15709333-7094-4133-BD51-4ECF03C81704}" type="pres">
      <dgm:prSet presAssocID="{4859CF0D-9E7F-478A-82D3-44D2D32BF417}" presName="Name17" presStyleLbl="parChTrans1D3" presStyleIdx="1" presStyleCnt="4"/>
      <dgm:spPr/>
    </dgm:pt>
    <dgm:pt modelId="{D92C52C2-DC55-4687-A173-1A265D3E571A}" type="pres">
      <dgm:prSet presAssocID="{61233D66-426D-4849-A618-7AC6FAC1C779}" presName="hierRoot3" presStyleCnt="0"/>
      <dgm:spPr/>
    </dgm:pt>
    <dgm:pt modelId="{38F582B8-56EA-4492-8661-00E8C4F61106}" type="pres">
      <dgm:prSet presAssocID="{61233D66-426D-4849-A618-7AC6FAC1C779}" presName="composite3" presStyleCnt="0"/>
      <dgm:spPr/>
    </dgm:pt>
    <dgm:pt modelId="{0F9ED6B5-0572-4BD1-8AFE-6FF09AFE7050}" type="pres">
      <dgm:prSet presAssocID="{61233D66-426D-4849-A618-7AC6FAC1C779}" presName="background3" presStyleLbl="node3" presStyleIdx="1" presStyleCnt="4"/>
      <dgm:spPr/>
    </dgm:pt>
    <dgm:pt modelId="{8DE005B9-AC63-4AE7-B11D-A580DC5B149B}" type="pres">
      <dgm:prSet presAssocID="{61233D66-426D-4849-A618-7AC6FAC1C779}" presName="text3" presStyleLbl="fgAcc3" presStyleIdx="1" presStyleCnt="4">
        <dgm:presLayoutVars>
          <dgm:chPref val="3"/>
        </dgm:presLayoutVars>
      </dgm:prSet>
      <dgm:spPr/>
    </dgm:pt>
    <dgm:pt modelId="{F68028A3-46BC-4C62-84DF-488655EC3CBC}" type="pres">
      <dgm:prSet presAssocID="{61233D66-426D-4849-A618-7AC6FAC1C779}" presName="hierChild4" presStyleCnt="0"/>
      <dgm:spPr/>
    </dgm:pt>
    <dgm:pt modelId="{601787E0-8A1E-4DC9-9754-ECC11CBA96F0}" type="pres">
      <dgm:prSet presAssocID="{E8412FBE-FAE5-476F-8620-F5CB6797E9EF}" presName="Name17" presStyleLbl="parChTrans1D3" presStyleIdx="2" presStyleCnt="4"/>
      <dgm:spPr/>
    </dgm:pt>
    <dgm:pt modelId="{AA5A234C-E3C9-47CE-87EA-36A36269AC16}" type="pres">
      <dgm:prSet presAssocID="{3F06E38E-6BFE-4EA2-9F9E-DF090981894A}" presName="hierRoot3" presStyleCnt="0"/>
      <dgm:spPr/>
    </dgm:pt>
    <dgm:pt modelId="{E97B562F-304B-44F3-8FD4-E419DEE17281}" type="pres">
      <dgm:prSet presAssocID="{3F06E38E-6BFE-4EA2-9F9E-DF090981894A}" presName="composite3" presStyleCnt="0"/>
      <dgm:spPr/>
    </dgm:pt>
    <dgm:pt modelId="{32347B0B-9535-4883-A8EB-60B9355758F8}" type="pres">
      <dgm:prSet presAssocID="{3F06E38E-6BFE-4EA2-9F9E-DF090981894A}" presName="background3" presStyleLbl="node3" presStyleIdx="2" presStyleCnt="4"/>
      <dgm:spPr/>
    </dgm:pt>
    <dgm:pt modelId="{16DA05ED-ABD5-4357-B5AD-2A3595E574CE}" type="pres">
      <dgm:prSet presAssocID="{3F06E38E-6BFE-4EA2-9F9E-DF090981894A}" presName="text3" presStyleLbl="fgAcc3" presStyleIdx="2" presStyleCnt="4">
        <dgm:presLayoutVars>
          <dgm:chPref val="3"/>
        </dgm:presLayoutVars>
      </dgm:prSet>
      <dgm:spPr/>
    </dgm:pt>
    <dgm:pt modelId="{71403D57-D333-488A-803E-16E39542DB9D}" type="pres">
      <dgm:prSet presAssocID="{3F06E38E-6BFE-4EA2-9F9E-DF090981894A}" presName="hierChild4" presStyleCnt="0"/>
      <dgm:spPr/>
    </dgm:pt>
    <dgm:pt modelId="{741A5CC0-7E52-463C-983E-EEC48E451568}" type="pres">
      <dgm:prSet presAssocID="{AE72F4F7-3021-43E7-89D8-AF9509AD5A5B}" presName="Name10" presStyleLbl="parChTrans1D2" presStyleIdx="1" presStyleCnt="2"/>
      <dgm:spPr/>
    </dgm:pt>
    <dgm:pt modelId="{03CA993E-8A90-4D83-8DD2-F3A2343F22FE}" type="pres">
      <dgm:prSet presAssocID="{1732DCD9-C6CA-4E95-AEB7-BAD9B33DE9B3}" presName="hierRoot2" presStyleCnt="0"/>
      <dgm:spPr/>
    </dgm:pt>
    <dgm:pt modelId="{69E8B160-FB9C-4062-ADFD-DC925766C0E5}" type="pres">
      <dgm:prSet presAssocID="{1732DCD9-C6CA-4E95-AEB7-BAD9B33DE9B3}" presName="composite2" presStyleCnt="0"/>
      <dgm:spPr/>
    </dgm:pt>
    <dgm:pt modelId="{F3E85BCB-E6C1-4C49-824F-A02A7FF679BC}" type="pres">
      <dgm:prSet presAssocID="{1732DCD9-C6CA-4E95-AEB7-BAD9B33DE9B3}" presName="background2" presStyleLbl="node2" presStyleIdx="1" presStyleCnt="2"/>
      <dgm:spPr/>
    </dgm:pt>
    <dgm:pt modelId="{7514676F-BD02-4EAC-B6B6-FB34A1B72BC0}" type="pres">
      <dgm:prSet presAssocID="{1732DCD9-C6CA-4E95-AEB7-BAD9B33DE9B3}" presName="text2" presStyleLbl="fgAcc2" presStyleIdx="1" presStyleCnt="2">
        <dgm:presLayoutVars>
          <dgm:chPref val="3"/>
        </dgm:presLayoutVars>
      </dgm:prSet>
      <dgm:spPr/>
    </dgm:pt>
    <dgm:pt modelId="{D22DAD42-3F8C-402C-9869-FE7F1AE3F108}" type="pres">
      <dgm:prSet presAssocID="{1732DCD9-C6CA-4E95-AEB7-BAD9B33DE9B3}" presName="hierChild3" presStyleCnt="0"/>
      <dgm:spPr/>
    </dgm:pt>
    <dgm:pt modelId="{EEA0BF93-79C8-4F0D-B391-4CB45D9D0A5D}" type="pres">
      <dgm:prSet presAssocID="{99C4162F-08F1-4500-8D00-7C9E4E1779BC}" presName="Name17" presStyleLbl="parChTrans1D3" presStyleIdx="3" presStyleCnt="4"/>
      <dgm:spPr/>
    </dgm:pt>
    <dgm:pt modelId="{066F76A3-5013-4FA0-994C-F002E7A9E85F}" type="pres">
      <dgm:prSet presAssocID="{053B4301-0A61-4B15-B7AB-90158AC1AC5A}" presName="hierRoot3" presStyleCnt="0"/>
      <dgm:spPr/>
    </dgm:pt>
    <dgm:pt modelId="{05BB8312-4375-4518-B664-D002837CA789}" type="pres">
      <dgm:prSet presAssocID="{053B4301-0A61-4B15-B7AB-90158AC1AC5A}" presName="composite3" presStyleCnt="0"/>
      <dgm:spPr/>
    </dgm:pt>
    <dgm:pt modelId="{D6F198D8-AE71-4F4E-A5C3-FCF9F355142B}" type="pres">
      <dgm:prSet presAssocID="{053B4301-0A61-4B15-B7AB-90158AC1AC5A}" presName="background3" presStyleLbl="node3" presStyleIdx="3" presStyleCnt="4"/>
      <dgm:spPr/>
    </dgm:pt>
    <dgm:pt modelId="{17A84BCD-C996-4D6E-AA56-35B910C45155}" type="pres">
      <dgm:prSet presAssocID="{053B4301-0A61-4B15-B7AB-90158AC1AC5A}" presName="text3" presStyleLbl="fgAcc3" presStyleIdx="3" presStyleCnt="4">
        <dgm:presLayoutVars>
          <dgm:chPref val="3"/>
        </dgm:presLayoutVars>
      </dgm:prSet>
      <dgm:spPr/>
    </dgm:pt>
    <dgm:pt modelId="{5FD23758-0461-4EEB-B3D0-E5ADDCD72612}" type="pres">
      <dgm:prSet presAssocID="{053B4301-0A61-4B15-B7AB-90158AC1AC5A}" presName="hierChild4" presStyleCnt="0"/>
      <dgm:spPr/>
    </dgm:pt>
  </dgm:ptLst>
  <dgm:cxnLst>
    <dgm:cxn modelId="{DB76940A-8901-4C21-9CB4-0F6850BD889F}" type="presOf" srcId="{5F5B55B0-90E2-4DFB-92FA-201ECAF82CD6}" destId="{FA43D780-8586-432C-8716-88DF2EC81446}" srcOrd="0" destOrd="0" presId="urn:microsoft.com/office/officeart/2005/8/layout/hierarchy1"/>
    <dgm:cxn modelId="{5B33B212-9823-4750-8257-BB396765EDF6}" type="presOf" srcId="{B5FB8251-EBEA-4EDC-8523-C225BF3A67FB}" destId="{B73E0CF3-C44A-4293-9865-8983F2E4FB84}" srcOrd="0" destOrd="0" presId="urn:microsoft.com/office/officeart/2005/8/layout/hierarchy1"/>
    <dgm:cxn modelId="{F1F76832-11C7-4E8E-8E06-08C38240A1FF}" srcId="{B5FB8251-EBEA-4EDC-8523-C225BF3A67FB}" destId="{B0D27941-95F6-4CF6-95F1-DAF1D84302C0}" srcOrd="0" destOrd="0" parTransId="{176BD2E5-F6B8-4AEA-908D-9FE427633989}" sibTransId="{D19739E4-B32F-45DF-ABED-3A1F2AE109F9}"/>
    <dgm:cxn modelId="{DFF13E44-578E-45A2-88CE-E5833232C027}" srcId="{B0D27941-95F6-4CF6-95F1-DAF1D84302C0}" destId="{8ADA6D1A-C0D1-489C-8980-B5543D047113}" srcOrd="0" destOrd="0" parTransId="{146D8828-9D52-4ED2-9F78-4B9D8F2BD2BC}" sibTransId="{195E49DC-2B45-41EC-9B58-9461E79B3FAA}"/>
    <dgm:cxn modelId="{84FE4464-5301-4E23-B9F5-2533D37BDFC4}" type="presOf" srcId="{8ADA6D1A-C0D1-489C-8980-B5543D047113}" destId="{72DACB5C-106F-4DB1-BA31-D4C12F6DA5DF}" srcOrd="0" destOrd="0" presId="urn:microsoft.com/office/officeart/2005/8/layout/hierarchy1"/>
    <dgm:cxn modelId="{6C7A6D45-FF31-40EB-96D6-439B70D1415A}" type="presOf" srcId="{B0D27941-95F6-4CF6-95F1-DAF1D84302C0}" destId="{10F145F2-33AD-4C40-86E7-C0B8AD8EE048}" srcOrd="0" destOrd="0" presId="urn:microsoft.com/office/officeart/2005/8/layout/hierarchy1"/>
    <dgm:cxn modelId="{7B511652-33D6-4896-910E-2F3675194116}" type="presOf" srcId="{176BD2E5-F6B8-4AEA-908D-9FE427633989}" destId="{C6752CE6-8695-4804-BAE5-0432604B8CC5}" srcOrd="0" destOrd="0" presId="urn:microsoft.com/office/officeart/2005/8/layout/hierarchy1"/>
    <dgm:cxn modelId="{E42C7055-3F98-4AB7-8B63-4FFD74DC6BDB}" type="presOf" srcId="{146D8828-9D52-4ED2-9F78-4B9D8F2BD2BC}" destId="{A259F8BE-94A0-41D4-9D66-B015400D364D}" srcOrd="0" destOrd="0" presId="urn:microsoft.com/office/officeart/2005/8/layout/hierarchy1"/>
    <dgm:cxn modelId="{29DA3F76-222F-400C-AA66-19F12547DA40}" type="presOf" srcId="{053B4301-0A61-4B15-B7AB-90158AC1AC5A}" destId="{17A84BCD-C996-4D6E-AA56-35B910C45155}" srcOrd="0" destOrd="0" presId="urn:microsoft.com/office/officeart/2005/8/layout/hierarchy1"/>
    <dgm:cxn modelId="{ABA7E184-23AA-47B2-890E-C53D6D78A0BB}" type="presOf" srcId="{1732DCD9-C6CA-4E95-AEB7-BAD9B33DE9B3}" destId="{7514676F-BD02-4EAC-B6B6-FB34A1B72BC0}" srcOrd="0" destOrd="0" presId="urn:microsoft.com/office/officeart/2005/8/layout/hierarchy1"/>
    <dgm:cxn modelId="{3DCB53A4-4096-499B-8862-6A8E9DAA4B45}" srcId="{1732DCD9-C6CA-4E95-AEB7-BAD9B33DE9B3}" destId="{053B4301-0A61-4B15-B7AB-90158AC1AC5A}" srcOrd="0" destOrd="0" parTransId="{99C4162F-08F1-4500-8D00-7C9E4E1779BC}" sibTransId="{A6CA5771-7432-4F8A-918F-733C627883C6}"/>
    <dgm:cxn modelId="{BCB2CFA8-07D2-4FDF-9AC9-4E6E2E81612C}" type="presOf" srcId="{E8412FBE-FAE5-476F-8620-F5CB6797E9EF}" destId="{601787E0-8A1E-4DC9-9754-ECC11CBA96F0}" srcOrd="0" destOrd="0" presId="urn:microsoft.com/office/officeart/2005/8/layout/hierarchy1"/>
    <dgm:cxn modelId="{F28E28AB-1804-4569-B344-530F4316ACE9}" type="presOf" srcId="{61233D66-426D-4849-A618-7AC6FAC1C779}" destId="{8DE005B9-AC63-4AE7-B11D-A580DC5B149B}" srcOrd="0" destOrd="0" presId="urn:microsoft.com/office/officeart/2005/8/layout/hierarchy1"/>
    <dgm:cxn modelId="{E14165B2-ACBD-46CD-A91D-47A50A26F9FF}" srcId="{5F5B55B0-90E2-4DFB-92FA-201ECAF82CD6}" destId="{B5FB8251-EBEA-4EDC-8523-C225BF3A67FB}" srcOrd="0" destOrd="0" parTransId="{7BD2BD23-62E7-488C-9FB7-2FD8A38C63F0}" sibTransId="{BCB5F3A9-2595-4F50-B563-9B750B1541E2}"/>
    <dgm:cxn modelId="{9F2C8BBF-33FF-44FB-B201-669D077D1190}" type="presOf" srcId="{AE72F4F7-3021-43E7-89D8-AF9509AD5A5B}" destId="{741A5CC0-7E52-463C-983E-EEC48E451568}" srcOrd="0" destOrd="0" presId="urn:microsoft.com/office/officeart/2005/8/layout/hierarchy1"/>
    <dgm:cxn modelId="{42A75EDB-F8A8-4184-AB83-20E1F044A589}" srcId="{B0D27941-95F6-4CF6-95F1-DAF1D84302C0}" destId="{3F06E38E-6BFE-4EA2-9F9E-DF090981894A}" srcOrd="2" destOrd="0" parTransId="{E8412FBE-FAE5-476F-8620-F5CB6797E9EF}" sibTransId="{56AC2E49-5527-44CC-890D-5CC357788F77}"/>
    <dgm:cxn modelId="{20F2D6DD-07B2-4E70-B030-2185193E0925}" type="presOf" srcId="{3F06E38E-6BFE-4EA2-9F9E-DF090981894A}" destId="{16DA05ED-ABD5-4357-B5AD-2A3595E574CE}" srcOrd="0" destOrd="0" presId="urn:microsoft.com/office/officeart/2005/8/layout/hierarchy1"/>
    <dgm:cxn modelId="{771B21E4-78F0-48BB-9850-CDFC15BBBD1B}" type="presOf" srcId="{99C4162F-08F1-4500-8D00-7C9E4E1779BC}" destId="{EEA0BF93-79C8-4F0D-B391-4CB45D9D0A5D}" srcOrd="0" destOrd="0" presId="urn:microsoft.com/office/officeart/2005/8/layout/hierarchy1"/>
    <dgm:cxn modelId="{6129C4E8-8B8A-4245-BC57-0E91C3855E51}" srcId="{B5FB8251-EBEA-4EDC-8523-C225BF3A67FB}" destId="{1732DCD9-C6CA-4E95-AEB7-BAD9B33DE9B3}" srcOrd="1" destOrd="0" parTransId="{AE72F4F7-3021-43E7-89D8-AF9509AD5A5B}" sibTransId="{8A3EADD5-B3A2-4ECB-A016-E9600651F8AC}"/>
    <dgm:cxn modelId="{A63ECEF3-8AE0-4313-B44E-0AFAAFEC283F}" srcId="{B0D27941-95F6-4CF6-95F1-DAF1D84302C0}" destId="{61233D66-426D-4849-A618-7AC6FAC1C779}" srcOrd="1" destOrd="0" parTransId="{4859CF0D-9E7F-478A-82D3-44D2D32BF417}" sibTransId="{42CDFD41-5523-4DC9-BAD4-1DD8714A6905}"/>
    <dgm:cxn modelId="{E033FCFD-8CC5-403F-98C7-BF0722A27CBE}" type="presOf" srcId="{4859CF0D-9E7F-478A-82D3-44D2D32BF417}" destId="{15709333-7094-4133-BD51-4ECF03C81704}" srcOrd="0" destOrd="0" presId="urn:microsoft.com/office/officeart/2005/8/layout/hierarchy1"/>
    <dgm:cxn modelId="{DEF046F4-E681-422E-81D5-142715C1484E}" type="presParOf" srcId="{FA43D780-8586-432C-8716-88DF2EC81446}" destId="{9396A068-8839-4FE3-86C1-60912868A86B}" srcOrd="0" destOrd="0" presId="urn:microsoft.com/office/officeart/2005/8/layout/hierarchy1"/>
    <dgm:cxn modelId="{5AFFF930-904A-493F-AEF6-7E06F2B8D2D3}" type="presParOf" srcId="{9396A068-8839-4FE3-86C1-60912868A86B}" destId="{5AECDDB2-FA20-4281-8ADB-ABD95BA1861E}" srcOrd="0" destOrd="0" presId="urn:microsoft.com/office/officeart/2005/8/layout/hierarchy1"/>
    <dgm:cxn modelId="{425C04B8-08AA-4DD3-8312-7131FAB93878}" type="presParOf" srcId="{5AECDDB2-FA20-4281-8ADB-ABD95BA1861E}" destId="{E2F74897-CACB-48B6-8CF6-771A3D58D934}" srcOrd="0" destOrd="0" presId="urn:microsoft.com/office/officeart/2005/8/layout/hierarchy1"/>
    <dgm:cxn modelId="{26F005FE-C025-4019-9887-CDCDFFA8B323}" type="presParOf" srcId="{5AECDDB2-FA20-4281-8ADB-ABD95BA1861E}" destId="{B73E0CF3-C44A-4293-9865-8983F2E4FB84}" srcOrd="1" destOrd="0" presId="urn:microsoft.com/office/officeart/2005/8/layout/hierarchy1"/>
    <dgm:cxn modelId="{4D9473DB-5C45-4E56-BCFE-F44438EA784B}" type="presParOf" srcId="{9396A068-8839-4FE3-86C1-60912868A86B}" destId="{B337D84F-0782-408E-BE2D-C58CA05DD4A1}" srcOrd="1" destOrd="0" presId="urn:microsoft.com/office/officeart/2005/8/layout/hierarchy1"/>
    <dgm:cxn modelId="{55D58E5D-E547-45E2-B5C7-55C522D7861F}" type="presParOf" srcId="{B337D84F-0782-408E-BE2D-C58CA05DD4A1}" destId="{C6752CE6-8695-4804-BAE5-0432604B8CC5}" srcOrd="0" destOrd="0" presId="urn:microsoft.com/office/officeart/2005/8/layout/hierarchy1"/>
    <dgm:cxn modelId="{86AF9CDC-656D-4740-8DC4-B63C6A98076A}" type="presParOf" srcId="{B337D84F-0782-408E-BE2D-C58CA05DD4A1}" destId="{33A64DB5-A482-45C0-B7B4-1C0A9734C380}" srcOrd="1" destOrd="0" presId="urn:microsoft.com/office/officeart/2005/8/layout/hierarchy1"/>
    <dgm:cxn modelId="{D460FFE0-27DE-48EE-8061-CB7CBA230A41}" type="presParOf" srcId="{33A64DB5-A482-45C0-B7B4-1C0A9734C380}" destId="{43DCE587-10B9-45E4-93F5-53AB3436189B}" srcOrd="0" destOrd="0" presId="urn:microsoft.com/office/officeart/2005/8/layout/hierarchy1"/>
    <dgm:cxn modelId="{786D762E-8BFC-4AC0-881F-025E12CEB6F8}" type="presParOf" srcId="{43DCE587-10B9-45E4-93F5-53AB3436189B}" destId="{6BC500B4-8F4A-4F79-8597-C19FA0F4AD21}" srcOrd="0" destOrd="0" presId="urn:microsoft.com/office/officeart/2005/8/layout/hierarchy1"/>
    <dgm:cxn modelId="{C1C69F4B-4F1E-4BDA-AC60-AB335FC9DC61}" type="presParOf" srcId="{43DCE587-10B9-45E4-93F5-53AB3436189B}" destId="{10F145F2-33AD-4C40-86E7-C0B8AD8EE048}" srcOrd="1" destOrd="0" presId="urn:microsoft.com/office/officeart/2005/8/layout/hierarchy1"/>
    <dgm:cxn modelId="{D5185ACC-C355-4791-998E-5074B601CEC9}" type="presParOf" srcId="{33A64DB5-A482-45C0-B7B4-1C0A9734C380}" destId="{39BE9CE6-81BC-417F-BCCD-D7F3676CC806}" srcOrd="1" destOrd="0" presId="urn:microsoft.com/office/officeart/2005/8/layout/hierarchy1"/>
    <dgm:cxn modelId="{8D68A28D-E230-40C0-9D51-7DDE1CC9DA07}" type="presParOf" srcId="{39BE9CE6-81BC-417F-BCCD-D7F3676CC806}" destId="{A259F8BE-94A0-41D4-9D66-B015400D364D}" srcOrd="0" destOrd="0" presId="urn:microsoft.com/office/officeart/2005/8/layout/hierarchy1"/>
    <dgm:cxn modelId="{C82C2554-1FFB-40AB-AA54-1F9DDAECA314}" type="presParOf" srcId="{39BE9CE6-81BC-417F-BCCD-D7F3676CC806}" destId="{10F70AE6-1065-4006-9878-12CC675F8B93}" srcOrd="1" destOrd="0" presId="urn:microsoft.com/office/officeart/2005/8/layout/hierarchy1"/>
    <dgm:cxn modelId="{692732FB-7307-4895-A580-73E75742C826}" type="presParOf" srcId="{10F70AE6-1065-4006-9878-12CC675F8B93}" destId="{B6CF4481-19BE-42D7-82B4-E14AE36C0A2F}" srcOrd="0" destOrd="0" presId="urn:microsoft.com/office/officeart/2005/8/layout/hierarchy1"/>
    <dgm:cxn modelId="{E5DCEB63-433E-4696-92D7-D365C95F76C1}" type="presParOf" srcId="{B6CF4481-19BE-42D7-82B4-E14AE36C0A2F}" destId="{695EDB6B-6DEC-4E7A-9511-E05EA012460D}" srcOrd="0" destOrd="0" presId="urn:microsoft.com/office/officeart/2005/8/layout/hierarchy1"/>
    <dgm:cxn modelId="{A9B996CD-936E-41D3-BAE7-89BA43A61B64}" type="presParOf" srcId="{B6CF4481-19BE-42D7-82B4-E14AE36C0A2F}" destId="{72DACB5C-106F-4DB1-BA31-D4C12F6DA5DF}" srcOrd="1" destOrd="0" presId="urn:microsoft.com/office/officeart/2005/8/layout/hierarchy1"/>
    <dgm:cxn modelId="{0F69DF09-3413-4AD5-A450-FCF82623C4ED}" type="presParOf" srcId="{10F70AE6-1065-4006-9878-12CC675F8B93}" destId="{A2B663A2-77F0-44CC-ACED-203EF497493F}" srcOrd="1" destOrd="0" presId="urn:microsoft.com/office/officeart/2005/8/layout/hierarchy1"/>
    <dgm:cxn modelId="{85863534-F730-4814-9015-798F6B0C9B0E}" type="presParOf" srcId="{39BE9CE6-81BC-417F-BCCD-D7F3676CC806}" destId="{15709333-7094-4133-BD51-4ECF03C81704}" srcOrd="2" destOrd="0" presId="urn:microsoft.com/office/officeart/2005/8/layout/hierarchy1"/>
    <dgm:cxn modelId="{62990F1D-F605-40EE-995F-DA665F93B06A}" type="presParOf" srcId="{39BE9CE6-81BC-417F-BCCD-D7F3676CC806}" destId="{D92C52C2-DC55-4687-A173-1A265D3E571A}" srcOrd="3" destOrd="0" presId="urn:microsoft.com/office/officeart/2005/8/layout/hierarchy1"/>
    <dgm:cxn modelId="{4F45AAD9-2929-4649-AD66-E273A216D46D}" type="presParOf" srcId="{D92C52C2-DC55-4687-A173-1A265D3E571A}" destId="{38F582B8-56EA-4492-8661-00E8C4F61106}" srcOrd="0" destOrd="0" presId="urn:microsoft.com/office/officeart/2005/8/layout/hierarchy1"/>
    <dgm:cxn modelId="{2EA998C0-127E-4C72-AF7B-8C541B87D0CF}" type="presParOf" srcId="{38F582B8-56EA-4492-8661-00E8C4F61106}" destId="{0F9ED6B5-0572-4BD1-8AFE-6FF09AFE7050}" srcOrd="0" destOrd="0" presId="urn:microsoft.com/office/officeart/2005/8/layout/hierarchy1"/>
    <dgm:cxn modelId="{34F9EF77-64CE-40D6-99A5-9EFCD1929FD2}" type="presParOf" srcId="{38F582B8-56EA-4492-8661-00E8C4F61106}" destId="{8DE005B9-AC63-4AE7-B11D-A580DC5B149B}" srcOrd="1" destOrd="0" presId="urn:microsoft.com/office/officeart/2005/8/layout/hierarchy1"/>
    <dgm:cxn modelId="{3B94D713-D267-492D-BB15-C5CD87BC2C4A}" type="presParOf" srcId="{D92C52C2-DC55-4687-A173-1A265D3E571A}" destId="{F68028A3-46BC-4C62-84DF-488655EC3CBC}" srcOrd="1" destOrd="0" presId="urn:microsoft.com/office/officeart/2005/8/layout/hierarchy1"/>
    <dgm:cxn modelId="{96CD8C9F-F2A6-48EE-A20A-CF78E6FE417D}" type="presParOf" srcId="{39BE9CE6-81BC-417F-BCCD-D7F3676CC806}" destId="{601787E0-8A1E-4DC9-9754-ECC11CBA96F0}" srcOrd="4" destOrd="0" presId="urn:microsoft.com/office/officeart/2005/8/layout/hierarchy1"/>
    <dgm:cxn modelId="{B1169B56-BEE0-4950-A19C-141AF653E1CA}" type="presParOf" srcId="{39BE9CE6-81BC-417F-BCCD-D7F3676CC806}" destId="{AA5A234C-E3C9-47CE-87EA-36A36269AC16}" srcOrd="5" destOrd="0" presId="urn:microsoft.com/office/officeart/2005/8/layout/hierarchy1"/>
    <dgm:cxn modelId="{F1835AFF-EA06-428F-BDE9-06047A20E2C6}" type="presParOf" srcId="{AA5A234C-E3C9-47CE-87EA-36A36269AC16}" destId="{E97B562F-304B-44F3-8FD4-E419DEE17281}" srcOrd="0" destOrd="0" presId="urn:microsoft.com/office/officeart/2005/8/layout/hierarchy1"/>
    <dgm:cxn modelId="{146A32AE-0E55-4A56-ABCB-25C92E64F224}" type="presParOf" srcId="{E97B562F-304B-44F3-8FD4-E419DEE17281}" destId="{32347B0B-9535-4883-A8EB-60B9355758F8}" srcOrd="0" destOrd="0" presId="urn:microsoft.com/office/officeart/2005/8/layout/hierarchy1"/>
    <dgm:cxn modelId="{4DDDBC93-8461-4365-8C20-8A001BBA170E}" type="presParOf" srcId="{E97B562F-304B-44F3-8FD4-E419DEE17281}" destId="{16DA05ED-ABD5-4357-B5AD-2A3595E574CE}" srcOrd="1" destOrd="0" presId="urn:microsoft.com/office/officeart/2005/8/layout/hierarchy1"/>
    <dgm:cxn modelId="{8546C117-9635-4439-A137-B4C653D4F5FF}" type="presParOf" srcId="{AA5A234C-E3C9-47CE-87EA-36A36269AC16}" destId="{71403D57-D333-488A-803E-16E39542DB9D}" srcOrd="1" destOrd="0" presId="urn:microsoft.com/office/officeart/2005/8/layout/hierarchy1"/>
    <dgm:cxn modelId="{53800866-4EBA-47A8-BF7D-B1B5E44173FD}" type="presParOf" srcId="{B337D84F-0782-408E-BE2D-C58CA05DD4A1}" destId="{741A5CC0-7E52-463C-983E-EEC48E451568}" srcOrd="2" destOrd="0" presId="urn:microsoft.com/office/officeart/2005/8/layout/hierarchy1"/>
    <dgm:cxn modelId="{D234EF28-680F-461B-A7E1-A36838A68F4A}" type="presParOf" srcId="{B337D84F-0782-408E-BE2D-C58CA05DD4A1}" destId="{03CA993E-8A90-4D83-8DD2-F3A2343F22FE}" srcOrd="3" destOrd="0" presId="urn:microsoft.com/office/officeart/2005/8/layout/hierarchy1"/>
    <dgm:cxn modelId="{D06034E2-DE3B-491B-8D17-02652C54083B}" type="presParOf" srcId="{03CA993E-8A90-4D83-8DD2-F3A2343F22FE}" destId="{69E8B160-FB9C-4062-ADFD-DC925766C0E5}" srcOrd="0" destOrd="0" presId="urn:microsoft.com/office/officeart/2005/8/layout/hierarchy1"/>
    <dgm:cxn modelId="{017466AE-D40F-4053-855A-106C9AD0F3FD}" type="presParOf" srcId="{69E8B160-FB9C-4062-ADFD-DC925766C0E5}" destId="{F3E85BCB-E6C1-4C49-824F-A02A7FF679BC}" srcOrd="0" destOrd="0" presId="urn:microsoft.com/office/officeart/2005/8/layout/hierarchy1"/>
    <dgm:cxn modelId="{C75D7EBE-159A-4E2B-A39A-2C7E6838D786}" type="presParOf" srcId="{69E8B160-FB9C-4062-ADFD-DC925766C0E5}" destId="{7514676F-BD02-4EAC-B6B6-FB34A1B72BC0}" srcOrd="1" destOrd="0" presId="urn:microsoft.com/office/officeart/2005/8/layout/hierarchy1"/>
    <dgm:cxn modelId="{84357BF9-D22A-44EE-8154-77AB4CB19FE0}" type="presParOf" srcId="{03CA993E-8A90-4D83-8DD2-F3A2343F22FE}" destId="{D22DAD42-3F8C-402C-9869-FE7F1AE3F108}" srcOrd="1" destOrd="0" presId="urn:microsoft.com/office/officeart/2005/8/layout/hierarchy1"/>
    <dgm:cxn modelId="{9FC3CD53-8F19-4509-889E-E037D772DE60}" type="presParOf" srcId="{D22DAD42-3F8C-402C-9869-FE7F1AE3F108}" destId="{EEA0BF93-79C8-4F0D-B391-4CB45D9D0A5D}" srcOrd="0" destOrd="0" presId="urn:microsoft.com/office/officeart/2005/8/layout/hierarchy1"/>
    <dgm:cxn modelId="{4267C395-C029-40A5-9671-9F59E2ADD21B}" type="presParOf" srcId="{D22DAD42-3F8C-402C-9869-FE7F1AE3F108}" destId="{066F76A3-5013-4FA0-994C-F002E7A9E85F}" srcOrd="1" destOrd="0" presId="urn:microsoft.com/office/officeart/2005/8/layout/hierarchy1"/>
    <dgm:cxn modelId="{97F86A68-5108-47E4-AD3D-1F014FDAF67D}" type="presParOf" srcId="{066F76A3-5013-4FA0-994C-F002E7A9E85F}" destId="{05BB8312-4375-4518-B664-D002837CA789}" srcOrd="0" destOrd="0" presId="urn:microsoft.com/office/officeart/2005/8/layout/hierarchy1"/>
    <dgm:cxn modelId="{383F2A47-15E8-4FD0-8C7A-E0E9708C7580}" type="presParOf" srcId="{05BB8312-4375-4518-B664-D002837CA789}" destId="{D6F198D8-AE71-4F4E-A5C3-FCF9F355142B}" srcOrd="0" destOrd="0" presId="urn:microsoft.com/office/officeart/2005/8/layout/hierarchy1"/>
    <dgm:cxn modelId="{14C47504-1A2B-4C91-BAE1-C1515BF90197}" type="presParOf" srcId="{05BB8312-4375-4518-B664-D002837CA789}" destId="{17A84BCD-C996-4D6E-AA56-35B910C45155}" srcOrd="1" destOrd="0" presId="urn:microsoft.com/office/officeart/2005/8/layout/hierarchy1"/>
    <dgm:cxn modelId="{5635F3BE-E09C-44F1-A1A4-678B708C272D}" type="presParOf" srcId="{066F76A3-5013-4FA0-994C-F002E7A9E85F}" destId="{5FD23758-0461-4EEB-B3D0-E5ADDCD726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0BF93-79C8-4F0D-B391-4CB45D9D0A5D}">
      <dsp:nvSpPr>
        <dsp:cNvPr id="0" name=""/>
        <dsp:cNvSpPr/>
      </dsp:nvSpPr>
      <dsp:spPr>
        <a:xfrm>
          <a:off x="8296155"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A5CC0-7E52-463C-983E-EEC48E451568}">
      <dsp:nvSpPr>
        <dsp:cNvPr id="0" name=""/>
        <dsp:cNvSpPr/>
      </dsp:nvSpPr>
      <dsp:spPr>
        <a:xfrm>
          <a:off x="5951187" y="1243327"/>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1787E0-8A1E-4DC9-9754-ECC11CBA96F0}">
      <dsp:nvSpPr>
        <dsp:cNvPr id="0" name=""/>
        <dsp:cNvSpPr/>
      </dsp:nvSpPr>
      <dsp:spPr>
        <a:xfrm>
          <a:off x="3560498" y="3054273"/>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09333-7094-4133-BD51-4ECF03C81704}">
      <dsp:nvSpPr>
        <dsp:cNvPr id="0" name=""/>
        <dsp:cNvSpPr/>
      </dsp:nvSpPr>
      <dsp:spPr>
        <a:xfrm>
          <a:off x="3514778"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59F8BE-94A0-41D4-9D66-B015400D364D}">
      <dsp:nvSpPr>
        <dsp:cNvPr id="0" name=""/>
        <dsp:cNvSpPr/>
      </dsp:nvSpPr>
      <dsp:spPr>
        <a:xfrm>
          <a:off x="1169810" y="3054273"/>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52CE6-8695-4804-BAE5-0432604B8CC5}">
      <dsp:nvSpPr>
        <dsp:cNvPr id="0" name=""/>
        <dsp:cNvSpPr/>
      </dsp:nvSpPr>
      <dsp:spPr>
        <a:xfrm>
          <a:off x="3560498" y="1243327"/>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74897-CACB-48B6-8CF6-771A3D58D934}">
      <dsp:nvSpPr>
        <dsp:cNvPr id="0" name=""/>
        <dsp:cNvSpPr/>
      </dsp:nvSpPr>
      <dsp:spPr>
        <a:xfrm>
          <a:off x="4973178" y="1256"/>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E0CF3-C44A-4293-9865-8983F2E4FB84}">
      <dsp:nvSpPr>
        <dsp:cNvPr id="0" name=""/>
        <dsp:cNvSpPr/>
      </dsp:nvSpPr>
      <dsp:spPr>
        <a:xfrm>
          <a:off x="5190513" y="207724"/>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tx1"/>
              </a:solidFill>
              <a:latin typeface="Segoe UI Semibold"/>
            </a:rPr>
            <a:t>Ensure </a:t>
          </a:r>
          <a:r>
            <a:rPr lang="en-US" sz="1700" b="0" i="0" u="none" strike="noStrike" kern="1200" cap="none" baseline="0" noProof="0" dirty="0">
              <a:solidFill>
                <a:schemeClr val="tx1"/>
              </a:solidFill>
              <a:latin typeface="Segoe UI Semibold"/>
              <a:cs typeface="Segoe UI Semibold"/>
            </a:rPr>
            <a:t>unique educational rights</a:t>
          </a:r>
          <a:r>
            <a:rPr lang="en-US" sz="1700" kern="1200" dirty="0">
              <a:solidFill>
                <a:schemeClr val="tx1"/>
              </a:solidFill>
              <a:latin typeface="Segoe UI Semibold"/>
            </a:rPr>
            <a:t> for</a:t>
          </a:r>
          <a:r>
            <a:rPr lang="en-US" sz="1700" b="0" i="0" u="none" strike="noStrike" kern="1200" cap="none" baseline="0" noProof="0" dirty="0">
              <a:solidFill>
                <a:schemeClr val="tx1"/>
              </a:solidFill>
              <a:latin typeface="Segoe UI Semibold"/>
              <a:cs typeface="Segoe UI Semibold"/>
            </a:rPr>
            <a:t> </a:t>
          </a:r>
          <a:r>
            <a:rPr lang="en-US" sz="1700" kern="1200" dirty="0">
              <a:solidFill>
                <a:schemeClr val="tx1"/>
              </a:solidFill>
              <a:latin typeface="Segoe UI Semibold"/>
            </a:rPr>
            <a:t>highly mobile</a:t>
          </a:r>
          <a:r>
            <a:rPr lang="en-US" sz="1700" b="0" i="0" u="none" strike="noStrike" kern="1200" cap="none" baseline="0" noProof="0" dirty="0">
              <a:solidFill>
                <a:schemeClr val="tx1"/>
              </a:solidFill>
              <a:latin typeface="Segoe UI Semibold"/>
              <a:cs typeface="Segoe UI Semibold"/>
            </a:rPr>
            <a:t> students</a:t>
          </a:r>
        </a:p>
      </dsp:txBody>
      <dsp:txXfrm>
        <a:off x="5226892" y="244103"/>
        <a:ext cx="1883259" cy="1169313"/>
      </dsp:txXfrm>
    </dsp:sp>
    <dsp:sp modelId="{6BC500B4-8F4A-4F79-8597-C19FA0F4AD21}">
      <dsp:nvSpPr>
        <dsp:cNvPr id="0" name=""/>
        <dsp:cNvSpPr/>
      </dsp:nvSpPr>
      <dsp:spPr>
        <a:xfrm>
          <a:off x="2582489"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145F2-33AD-4C40-86E7-C0B8AD8EE048}">
      <dsp:nvSpPr>
        <dsp:cNvPr id="0" name=""/>
        <dsp:cNvSpPr/>
      </dsp:nvSpPr>
      <dsp:spPr>
        <a:xfrm>
          <a:off x="2799825"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Segoe UI Semibold"/>
            </a:rPr>
            <a:t>Every Student Succeeds Act of 2015</a:t>
          </a:r>
          <a:endParaRPr lang="en-US" sz="1700" kern="1200" dirty="0"/>
        </a:p>
      </dsp:txBody>
      <dsp:txXfrm>
        <a:off x="2836204" y="2055050"/>
        <a:ext cx="1883259" cy="1169313"/>
      </dsp:txXfrm>
    </dsp:sp>
    <dsp:sp modelId="{695EDB6B-6DEC-4E7A-9511-E05EA012460D}">
      <dsp:nvSpPr>
        <dsp:cNvPr id="0" name=""/>
        <dsp:cNvSpPr/>
      </dsp:nvSpPr>
      <dsp:spPr>
        <a:xfrm>
          <a:off x="191801"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ACB5C-106F-4DB1-BA31-D4C12F6DA5DF}">
      <dsp:nvSpPr>
        <dsp:cNvPr id="0" name=""/>
        <dsp:cNvSpPr/>
      </dsp:nvSpPr>
      <dsp:spPr>
        <a:xfrm>
          <a:off x="409136"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Segoe UI Semibold"/>
            </a:rPr>
            <a:t>Foster Care Students</a:t>
          </a:r>
          <a:endParaRPr lang="en-US" sz="1700" kern="1200" dirty="0"/>
        </a:p>
      </dsp:txBody>
      <dsp:txXfrm>
        <a:off x="445515" y="3865996"/>
        <a:ext cx="1883259" cy="1169313"/>
      </dsp:txXfrm>
    </dsp:sp>
    <dsp:sp modelId="{0F9ED6B5-0572-4BD1-8AFE-6FF09AFE7050}">
      <dsp:nvSpPr>
        <dsp:cNvPr id="0" name=""/>
        <dsp:cNvSpPr/>
      </dsp:nvSpPr>
      <dsp:spPr>
        <a:xfrm>
          <a:off x="2582489"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005B9-AC63-4AE7-B11D-A580DC5B149B}">
      <dsp:nvSpPr>
        <dsp:cNvPr id="0" name=""/>
        <dsp:cNvSpPr/>
      </dsp:nvSpPr>
      <dsp:spPr>
        <a:xfrm>
          <a:off x="2799825"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Segoe UI Semibold"/>
            </a:rPr>
            <a:t>Homeless Students</a:t>
          </a:r>
          <a:endParaRPr lang="en-US" sz="1700" kern="1200" dirty="0"/>
        </a:p>
      </dsp:txBody>
      <dsp:txXfrm>
        <a:off x="2836204" y="3865996"/>
        <a:ext cx="1883259" cy="1169313"/>
      </dsp:txXfrm>
    </dsp:sp>
    <dsp:sp modelId="{32347B0B-9535-4883-A8EB-60B9355758F8}">
      <dsp:nvSpPr>
        <dsp:cNvPr id="0" name=""/>
        <dsp:cNvSpPr/>
      </dsp:nvSpPr>
      <dsp:spPr>
        <a:xfrm>
          <a:off x="4973178"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A05ED-ABD5-4357-B5AD-2A3595E574CE}">
      <dsp:nvSpPr>
        <dsp:cNvPr id="0" name=""/>
        <dsp:cNvSpPr/>
      </dsp:nvSpPr>
      <dsp:spPr>
        <a:xfrm>
          <a:off x="5190513"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Segoe UI Semibold"/>
            </a:rPr>
            <a:t>Migrant Students</a:t>
          </a:r>
        </a:p>
      </dsp:txBody>
      <dsp:txXfrm>
        <a:off x="5226892" y="3865996"/>
        <a:ext cx="1883259" cy="1169313"/>
      </dsp:txXfrm>
    </dsp:sp>
    <dsp:sp modelId="{F3E85BCB-E6C1-4C49-824F-A02A7FF679BC}">
      <dsp:nvSpPr>
        <dsp:cNvPr id="0" name=""/>
        <dsp:cNvSpPr/>
      </dsp:nvSpPr>
      <dsp:spPr>
        <a:xfrm>
          <a:off x="7363866"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4676F-BD02-4EAC-B6B6-FB34A1B72BC0}">
      <dsp:nvSpPr>
        <dsp:cNvPr id="0" name=""/>
        <dsp:cNvSpPr/>
      </dsp:nvSpPr>
      <dsp:spPr>
        <a:xfrm>
          <a:off x="7581201"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Segoe UI Semibold"/>
            </a:rPr>
            <a:t>Massachusetts Valor Act of 2012</a:t>
          </a:r>
          <a:endParaRPr lang="en-US" sz="1700" kern="1200" dirty="0"/>
        </a:p>
      </dsp:txBody>
      <dsp:txXfrm>
        <a:off x="7617580" y="2055050"/>
        <a:ext cx="1883259" cy="1169313"/>
      </dsp:txXfrm>
    </dsp:sp>
    <dsp:sp modelId="{D6F198D8-AE71-4F4E-A5C3-FCF9F355142B}">
      <dsp:nvSpPr>
        <dsp:cNvPr id="0" name=""/>
        <dsp:cNvSpPr/>
      </dsp:nvSpPr>
      <dsp:spPr>
        <a:xfrm>
          <a:off x="7363866"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84BCD-C996-4D6E-AA56-35B910C45155}">
      <dsp:nvSpPr>
        <dsp:cNvPr id="0" name=""/>
        <dsp:cNvSpPr/>
      </dsp:nvSpPr>
      <dsp:spPr>
        <a:xfrm>
          <a:off x="7581201"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Segoe UI Semibold"/>
            </a:rPr>
            <a:t>Military Connected Students</a:t>
          </a:r>
          <a:endParaRPr lang="en-US" sz="1700" kern="1200" dirty="0"/>
        </a:p>
      </dsp:txBody>
      <dsp:txXfrm>
        <a:off x="7617580" y="3865996"/>
        <a:ext cx="1883259" cy="11693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2021/4/30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2021/4/30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51368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382230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86537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57478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91435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5961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4/30/2021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mississippitoday.org/2017/06/21/school-bus-drivers-rally-put-their-road-skills-to-the-test/" TargetMode="External"/><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hyperlink" Target="http://www.gloucestercitynews.net/clearysnotebook/2012/12/mt-ephraim-public-schools-january-reminders.html" TargetMode="External"/><Relationship Id="rId4" Type="http://schemas.openxmlformats.org/officeDocument/2006/relationships/image" Target="../media/image11.gif"/></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flickr.com/photos/massdot/10474213714/" TargetMode="External"/><Relationship Id="rId7" Type="http://schemas.openxmlformats.org/officeDocument/2006/relationships/hyperlink" Target="http://www.flickr.com/photos/bycp/5707039014/" TargetMode="Externa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hyperlink" Target="https://www.maxpixels.net/Car-Service-Prom-Wedding-Funeral-Graphic-Limo-4136324" TargetMode="External"/><Relationship Id="rId5" Type="http://schemas.openxmlformats.org/officeDocument/2006/relationships/hyperlink" Target="https://en.wikipedia.org/wiki/MBTA_Bus" TargetMode="External"/><Relationship Id="rId10" Type="http://schemas.openxmlformats.org/officeDocument/2006/relationships/image" Target="../media/image16.png"/><Relationship Id="rId4" Type="http://schemas.openxmlformats.org/officeDocument/2006/relationships/image" Target="../media/image13.jpg"/><Relationship Id="rId9" Type="http://schemas.openxmlformats.org/officeDocument/2006/relationships/hyperlink" Target="http://www.pngall.com/taxi-cab-p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malegislature.gov/Laws/GeneralLaws/PartI/TitleXIV/Chapter90/Section7D1~2"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ss.gov/orgs/massachusetts-department-of-children-families/locations?_page=1" TargetMode="External"/><Relationship Id="rId2" Type="http://schemas.openxmlformats.org/officeDocument/2006/relationships/hyperlink" Target="http://profiles.doe.mass.edu/search/search.aspx?leftNavId=11239"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doe.mass.edu/sfs/edstability.html" TargetMode="External"/><Relationship Id="rId7" Type="http://schemas.openxmlformats.org/officeDocument/2006/relationships/hyperlink" Target="mailto:Sarah.E.Slautterback@mass.go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mailto:James.J.Morrison@MassMail.State.MA.US" TargetMode="External"/><Relationship Id="rId5" Type="http://schemas.openxmlformats.org/officeDocument/2006/relationships/hyperlink" Target="mailto:Kristen.A.McKinnon@mass.gov" TargetMode="External"/><Relationship Id="rId4" Type="http://schemas.openxmlformats.org/officeDocument/2006/relationships/hyperlink" Target="mailto:Christine.H.Cowen@mass.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doe.mas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school-bus-schoolbus-bus-yellow-163599/"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Educational Stability</a:t>
            </a:r>
          </a:p>
        </p:txBody>
      </p:sp>
      <p:sp>
        <p:nvSpPr>
          <p:cNvPr id="3" name="Subtitle 2"/>
          <p:cNvSpPr>
            <a:spLocks noGrp="1"/>
          </p:cNvSpPr>
          <p:nvPr>
            <p:ph type="subTitle" idx="1"/>
          </p:nvPr>
        </p:nvSpPr>
        <p:spPr/>
        <p:txBody>
          <a:bodyPr/>
          <a:lstStyle/>
          <a:p>
            <a:r>
              <a:rPr lang="en-US" altLang="zh-CN" sz="3200" dirty="0"/>
              <a:t>5. Transportation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A2F8ED-309D-4990-8C3F-CC721C72F2FB}"/>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6" name="Title 5">
            <a:extLst>
              <a:ext uri="{FF2B5EF4-FFF2-40B4-BE49-F238E27FC236}">
                <a16:creationId xmlns:a16="http://schemas.microsoft.com/office/drawing/2014/main" id="{9BC880A8-1654-45FA-B8CD-16A1E67BD227}"/>
              </a:ext>
            </a:extLst>
          </p:cNvPr>
          <p:cNvSpPr>
            <a:spLocks noGrp="1"/>
          </p:cNvSpPr>
          <p:nvPr>
            <p:ph type="title"/>
          </p:nvPr>
        </p:nvSpPr>
        <p:spPr/>
        <p:txBody>
          <a:bodyPr/>
          <a:lstStyle/>
          <a:p>
            <a:r>
              <a:rPr lang="en-US" dirty="0">
                <a:latin typeface="Segoe UI Semibold"/>
                <a:cs typeface="Segoe UI Semibold"/>
              </a:rPr>
              <a:t>Transportation Guidelines</a:t>
            </a:r>
            <a:endParaRPr lang="en-US" dirty="0"/>
          </a:p>
        </p:txBody>
      </p:sp>
      <p:sp>
        <p:nvSpPr>
          <p:cNvPr id="8" name="TextBox 7">
            <a:extLst>
              <a:ext uri="{FF2B5EF4-FFF2-40B4-BE49-F238E27FC236}">
                <a16:creationId xmlns:a16="http://schemas.microsoft.com/office/drawing/2014/main" id="{B68320B6-A648-4225-9B90-A0F95312583A}"/>
              </a:ext>
            </a:extLst>
          </p:cNvPr>
          <p:cNvSpPr txBox="1"/>
          <p:nvPr/>
        </p:nvSpPr>
        <p:spPr>
          <a:xfrm>
            <a:off x="435430" y="1266273"/>
            <a:ext cx="11330340" cy="954107"/>
          </a:xfrm>
          <a:prstGeom prst="rect">
            <a:avLst/>
          </a:prstGeom>
          <a:noFill/>
        </p:spPr>
        <p:txBody>
          <a:bodyPr wrap="square" rtlCol="0">
            <a:spAutoFit/>
          </a:bodyPr>
          <a:lstStyle/>
          <a:p>
            <a:pPr marL="0" indent="0">
              <a:buNone/>
            </a:pPr>
            <a:r>
              <a:rPr lang="en-US" sz="2800" dirty="0"/>
              <a:t>Massachusetts has established </a:t>
            </a:r>
            <a:r>
              <a:rPr lang="en-US" sz="2800" i="1" dirty="0"/>
              <a:t>guidelines</a:t>
            </a:r>
            <a:r>
              <a:rPr lang="en-US" sz="2800" dirty="0"/>
              <a:t> for transportation based on commuting time rather than distance:</a:t>
            </a:r>
          </a:p>
        </p:txBody>
      </p:sp>
      <p:sp>
        <p:nvSpPr>
          <p:cNvPr id="4" name="Text Placeholder 3">
            <a:extLst>
              <a:ext uri="{FF2B5EF4-FFF2-40B4-BE49-F238E27FC236}">
                <a16:creationId xmlns:a16="http://schemas.microsoft.com/office/drawing/2014/main" id="{2C6A7BA7-1DF7-422F-A51C-0347F5631274}"/>
              </a:ext>
            </a:extLst>
          </p:cNvPr>
          <p:cNvSpPr>
            <a:spLocks noGrp="1"/>
          </p:cNvSpPr>
          <p:nvPr>
            <p:ph type="body" idx="1"/>
          </p:nvPr>
        </p:nvSpPr>
        <p:spPr>
          <a:xfrm>
            <a:off x="567744" y="2326171"/>
            <a:ext cx="5216608" cy="776702"/>
          </a:xfrm>
        </p:spPr>
        <p:txBody>
          <a:bodyPr/>
          <a:lstStyle/>
          <a:p>
            <a:r>
              <a:rPr lang="en-US" sz="2600" dirty="0">
                <a:solidFill>
                  <a:schemeClr val="tx1"/>
                </a:solidFill>
              </a:rPr>
              <a:t>Preschool and Kindergarten Students: </a:t>
            </a:r>
          </a:p>
        </p:txBody>
      </p:sp>
      <p:sp>
        <p:nvSpPr>
          <p:cNvPr id="13" name="TextBox 12">
            <a:extLst>
              <a:ext uri="{FF2B5EF4-FFF2-40B4-BE49-F238E27FC236}">
                <a16:creationId xmlns:a16="http://schemas.microsoft.com/office/drawing/2014/main" id="{3BEF077C-F589-4FF8-A1FA-4AF7CAE85A14}"/>
              </a:ext>
            </a:extLst>
          </p:cNvPr>
          <p:cNvSpPr txBox="1"/>
          <p:nvPr/>
        </p:nvSpPr>
        <p:spPr>
          <a:xfrm>
            <a:off x="683046" y="5199961"/>
            <a:ext cx="1520327" cy="523220"/>
          </a:xfrm>
          <a:prstGeom prst="rect">
            <a:avLst/>
          </a:prstGeom>
          <a:noFill/>
        </p:spPr>
        <p:txBody>
          <a:bodyPr wrap="square" rtlCol="0">
            <a:spAutoFit/>
          </a:bodyPr>
          <a:lstStyle/>
          <a:p>
            <a:r>
              <a:rPr lang="en-US" sz="2800" b="1" dirty="0"/>
              <a:t>Up to…</a:t>
            </a:r>
          </a:p>
        </p:txBody>
      </p:sp>
      <p:pic>
        <p:nvPicPr>
          <p:cNvPr id="12" name="Content Placeholder 11" descr="A graphic of 45 minutes.">
            <a:extLst>
              <a:ext uri="{FF2B5EF4-FFF2-40B4-BE49-F238E27FC236}">
                <a16:creationId xmlns:a16="http://schemas.microsoft.com/office/drawing/2014/main" id="{94C22F23-D341-4F02-AF85-F75F55AA4087}"/>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055506" y="3755128"/>
            <a:ext cx="1816100" cy="1803400"/>
          </a:xfrm>
        </p:spPr>
      </p:pic>
      <p:sp>
        <p:nvSpPr>
          <p:cNvPr id="5" name="Text Placeholder 4">
            <a:extLst>
              <a:ext uri="{FF2B5EF4-FFF2-40B4-BE49-F238E27FC236}">
                <a16:creationId xmlns:a16="http://schemas.microsoft.com/office/drawing/2014/main" id="{9896F48D-1348-4BB5-8D3E-BBA84B37A779}"/>
              </a:ext>
            </a:extLst>
          </p:cNvPr>
          <p:cNvSpPr>
            <a:spLocks noGrp="1"/>
          </p:cNvSpPr>
          <p:nvPr>
            <p:ph type="body" idx="15"/>
          </p:nvPr>
        </p:nvSpPr>
        <p:spPr>
          <a:xfrm>
            <a:off x="6313713" y="2326170"/>
            <a:ext cx="5452057" cy="776701"/>
          </a:xfrm>
        </p:spPr>
        <p:txBody>
          <a:bodyPr/>
          <a:lstStyle/>
          <a:p>
            <a:r>
              <a:rPr lang="en-US" sz="2600" dirty="0">
                <a:solidFill>
                  <a:schemeClr val="tx1"/>
                </a:solidFill>
              </a:rPr>
              <a:t>Students in 1</a:t>
            </a:r>
            <a:r>
              <a:rPr lang="en-US" sz="2600" baseline="30000" dirty="0">
                <a:solidFill>
                  <a:schemeClr val="tx1"/>
                </a:solidFill>
              </a:rPr>
              <a:t>st</a:t>
            </a:r>
            <a:r>
              <a:rPr lang="en-US" sz="2600" dirty="0">
                <a:solidFill>
                  <a:schemeClr val="tx1"/>
                </a:solidFill>
              </a:rPr>
              <a:t> grade through Graduation:</a:t>
            </a:r>
          </a:p>
        </p:txBody>
      </p:sp>
      <p:sp>
        <p:nvSpPr>
          <p:cNvPr id="17" name="TextBox 16">
            <a:extLst>
              <a:ext uri="{FF2B5EF4-FFF2-40B4-BE49-F238E27FC236}">
                <a16:creationId xmlns:a16="http://schemas.microsoft.com/office/drawing/2014/main" id="{E983D20A-394E-43F6-915B-80749BDAC21B}"/>
              </a:ext>
            </a:extLst>
          </p:cNvPr>
          <p:cNvSpPr txBox="1"/>
          <p:nvPr/>
        </p:nvSpPr>
        <p:spPr>
          <a:xfrm>
            <a:off x="6543624" y="5296918"/>
            <a:ext cx="1520327" cy="523220"/>
          </a:xfrm>
          <a:prstGeom prst="rect">
            <a:avLst/>
          </a:prstGeom>
          <a:noFill/>
        </p:spPr>
        <p:txBody>
          <a:bodyPr wrap="square" rtlCol="0">
            <a:spAutoFit/>
          </a:bodyPr>
          <a:lstStyle/>
          <a:p>
            <a:r>
              <a:rPr lang="en-US" sz="2800" b="1" dirty="0"/>
              <a:t>Up to…</a:t>
            </a:r>
          </a:p>
        </p:txBody>
      </p:sp>
      <p:pic>
        <p:nvPicPr>
          <p:cNvPr id="15" name="Content Placeholder 14" descr="A graphic of one hour. ">
            <a:extLst>
              <a:ext uri="{FF2B5EF4-FFF2-40B4-BE49-F238E27FC236}">
                <a16:creationId xmlns:a16="http://schemas.microsoft.com/office/drawing/2014/main" id="{C2944E1F-7EE2-4E33-A58A-F41A1058F0F1}"/>
              </a:ext>
            </a:extLst>
          </p:cNvPr>
          <p:cNvPicPr>
            <a:picLocks noGrp="1" noChangeAspect="1"/>
          </p:cNvPicPr>
          <p:nvPr>
            <p:ph idx="16"/>
          </p:nvPr>
        </p:nvPicPr>
        <p:blipFill>
          <a:blip r:embed="rId3">
            <a:extLst>
              <a:ext uri="{28A0092B-C50C-407E-A947-70E740481C1C}">
                <a14:useLocalDpi xmlns:a14="http://schemas.microsoft.com/office/drawing/2010/main" val="0"/>
              </a:ext>
            </a:extLst>
          </a:blip>
          <a:stretch>
            <a:fillRect/>
          </a:stretch>
        </p:blipFill>
        <p:spPr>
          <a:xfrm>
            <a:off x="7880557" y="3808859"/>
            <a:ext cx="1987548" cy="1914322"/>
          </a:xfrm>
        </p:spPr>
      </p:pic>
    </p:spTree>
    <p:extLst>
      <p:ext uri="{BB962C8B-B14F-4D97-AF65-F5344CB8AC3E}">
        <p14:creationId xmlns:p14="http://schemas.microsoft.com/office/powerpoint/2010/main" val="75588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0C6-0072-42F1-9FA2-1474C4DC18F1}"/>
              </a:ext>
            </a:extLst>
          </p:cNvPr>
          <p:cNvSpPr>
            <a:spLocks noGrp="1"/>
          </p:cNvSpPr>
          <p:nvPr>
            <p:ph type="title"/>
          </p:nvPr>
        </p:nvSpPr>
        <p:spPr/>
        <p:txBody>
          <a:bodyPr/>
          <a:lstStyle/>
          <a:p>
            <a:r>
              <a:rPr lang="en-US" dirty="0">
                <a:latin typeface="Segoe UI Semibold"/>
                <a:cs typeface="Segoe UI Semibold"/>
              </a:rPr>
              <a:t>Transportation Guidelines: Consider…</a:t>
            </a:r>
            <a:endParaRPr lang="en-US" dirty="0"/>
          </a:p>
        </p:txBody>
      </p:sp>
      <p:sp>
        <p:nvSpPr>
          <p:cNvPr id="3" name="Content Placeholder 2">
            <a:extLst>
              <a:ext uri="{FF2B5EF4-FFF2-40B4-BE49-F238E27FC236}">
                <a16:creationId xmlns:a16="http://schemas.microsoft.com/office/drawing/2014/main" id="{4785DF07-E159-46A2-9C13-F59FF8C6FD3C}"/>
              </a:ext>
            </a:extLst>
          </p:cNvPr>
          <p:cNvSpPr>
            <a:spLocks noGrp="1"/>
          </p:cNvSpPr>
          <p:nvPr>
            <p:ph idx="1"/>
          </p:nvPr>
        </p:nvSpPr>
        <p:spPr/>
        <p:txBody>
          <a:bodyPr/>
          <a:lstStyle/>
          <a:p>
            <a:pPr marL="0" indent="0">
              <a:buNone/>
            </a:pPr>
            <a:r>
              <a:rPr lang="en-US" sz="2800" dirty="0"/>
              <a:t>These are </a:t>
            </a:r>
            <a:r>
              <a:rPr lang="en-US" sz="2800" i="1" dirty="0"/>
              <a:t>guidelines.  S</a:t>
            </a:r>
            <a:r>
              <a:rPr lang="en-US" sz="2800" dirty="0"/>
              <a:t>everal variables may impact transportation and can be considered on a case-by-case basis.</a:t>
            </a:r>
          </a:p>
          <a:p>
            <a:pPr marL="0" indent="0">
              <a:buNone/>
            </a:pPr>
            <a:endParaRPr lang="en-US" sz="2800" dirty="0"/>
          </a:p>
          <a:p>
            <a:pPr lvl="2">
              <a:buFont typeface="Arial" panose="020B0604020202020204" pitchFamily="34" charset="0"/>
              <a:buChar char="•"/>
            </a:pPr>
            <a:r>
              <a:rPr lang="en-US" sz="2800" dirty="0"/>
              <a:t>Young children may not be able to sit still – particularly alone on a van.</a:t>
            </a:r>
          </a:p>
          <a:p>
            <a:pPr lvl="2">
              <a:buFont typeface="Arial" panose="020B0604020202020204" pitchFamily="34" charset="0"/>
              <a:buChar char="•"/>
            </a:pPr>
            <a:r>
              <a:rPr lang="en-US" sz="2800" dirty="0"/>
              <a:t>High school students (particularly those close to graduation) may be able to handle more than an hour.</a:t>
            </a:r>
          </a:p>
          <a:p>
            <a:pPr lvl="2">
              <a:buFont typeface="Arial" panose="020B0604020202020204" pitchFamily="34" charset="0"/>
              <a:buChar char="•"/>
            </a:pPr>
            <a:r>
              <a:rPr lang="en-US" sz="2800" dirty="0"/>
              <a:t>Rush hour or seasonal traffic, point in the school year, siblings traveling together, supervision before/after school. </a:t>
            </a:r>
          </a:p>
          <a:p>
            <a:pPr marL="0" indent="0">
              <a:buNone/>
            </a:pPr>
            <a:endParaRPr lang="en-US" dirty="0"/>
          </a:p>
        </p:txBody>
      </p:sp>
      <p:sp>
        <p:nvSpPr>
          <p:cNvPr id="4" name="Slide Number Placeholder 3">
            <a:extLst>
              <a:ext uri="{FF2B5EF4-FFF2-40B4-BE49-F238E27FC236}">
                <a16:creationId xmlns:a16="http://schemas.microsoft.com/office/drawing/2014/main" id="{6CBC1877-79D9-4104-A2C2-472F06F4EBD2}"/>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252014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E8009E-6782-4631-8888-778F9027C1CE}"/>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6" name="Title 5">
            <a:extLst>
              <a:ext uri="{FF2B5EF4-FFF2-40B4-BE49-F238E27FC236}">
                <a16:creationId xmlns:a16="http://schemas.microsoft.com/office/drawing/2014/main" id="{6189B77B-41E3-4CB3-A4E4-3EA81D4DAB36}"/>
              </a:ext>
            </a:extLst>
          </p:cNvPr>
          <p:cNvSpPr>
            <a:spLocks noGrp="1"/>
          </p:cNvSpPr>
          <p:nvPr>
            <p:ph type="title"/>
          </p:nvPr>
        </p:nvSpPr>
        <p:spPr/>
        <p:txBody>
          <a:bodyPr/>
          <a:lstStyle/>
          <a:p>
            <a:r>
              <a:rPr lang="en-US" dirty="0">
                <a:latin typeface="Segoe UI Semibold"/>
                <a:cs typeface="Segoe UI Semibold"/>
              </a:rPr>
              <a:t>Best Practices for Providing Transportation</a:t>
            </a:r>
            <a:endParaRPr lang="en-US" dirty="0"/>
          </a:p>
        </p:txBody>
      </p:sp>
      <p:sp>
        <p:nvSpPr>
          <p:cNvPr id="3" name="Content Placeholder 2">
            <a:extLst>
              <a:ext uri="{FF2B5EF4-FFF2-40B4-BE49-F238E27FC236}">
                <a16:creationId xmlns:a16="http://schemas.microsoft.com/office/drawing/2014/main" id="{93A9BFE8-E46A-4C97-951C-A180793D03AD}"/>
              </a:ext>
            </a:extLst>
          </p:cNvPr>
          <p:cNvSpPr>
            <a:spLocks noGrp="1"/>
          </p:cNvSpPr>
          <p:nvPr>
            <p:ph idx="1"/>
          </p:nvPr>
        </p:nvSpPr>
        <p:spPr>
          <a:xfrm>
            <a:off x="441789" y="1089061"/>
            <a:ext cx="11496926" cy="5393932"/>
          </a:xfrm>
        </p:spPr>
        <p:txBody>
          <a:bodyPr/>
          <a:lstStyle/>
          <a:p>
            <a:pPr marL="0" indent="0">
              <a:buNone/>
            </a:pPr>
            <a:r>
              <a:rPr lang="en-US" sz="2800" dirty="0"/>
              <a:t>Best practices – in consultation with the parent/guardian:</a:t>
            </a:r>
          </a:p>
          <a:p>
            <a:r>
              <a:rPr lang="en-US" sz="2400" dirty="0"/>
              <a:t>Provide access to breakfast and before school activities if the student arrives early.</a:t>
            </a:r>
          </a:p>
          <a:p>
            <a:r>
              <a:rPr lang="en-US" sz="2400" dirty="0"/>
              <a:t>Provide after school snacks and access to afterschool activities or a place to study while waiting for a sibling.</a:t>
            </a:r>
          </a:p>
          <a:p>
            <a:r>
              <a:rPr lang="en-US" sz="2400" dirty="0"/>
              <a:t>Siblings often travel best together.</a:t>
            </a:r>
          </a:p>
          <a:p>
            <a:r>
              <a:rPr lang="en-US" sz="2400" dirty="0"/>
              <a:t>If the district has real concerns that a long commute or timing of transportation may not work for the student discuss a trial period with the parent and revisit the decision later, or</a:t>
            </a:r>
          </a:p>
          <a:p>
            <a:r>
              <a:rPr lang="en-US" sz="2400" dirty="0"/>
              <a:t>offer to provide transportation to the next break in the school year and work with the parent on a smooth transition to the local school.</a:t>
            </a:r>
          </a:p>
          <a:p>
            <a:pPr marL="0" indent="0" algn="ctr">
              <a:buNone/>
            </a:pPr>
            <a:r>
              <a:rPr lang="en-US" sz="2400" b="1" dirty="0"/>
              <a:t>Denying transportation may in effect be denying enrollment.</a:t>
            </a:r>
          </a:p>
          <a:p>
            <a:pPr marL="0" indent="0" algn="ctr">
              <a:buNone/>
            </a:pPr>
            <a:r>
              <a:rPr lang="en-US" sz="2400" dirty="0"/>
              <a:t>Remember the parent/guardian is the decision maker.</a:t>
            </a:r>
          </a:p>
        </p:txBody>
      </p:sp>
    </p:spTree>
    <p:extLst>
      <p:ext uri="{BB962C8B-B14F-4D97-AF65-F5344CB8AC3E}">
        <p14:creationId xmlns:p14="http://schemas.microsoft.com/office/powerpoint/2010/main" val="107886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60EE-638E-437A-A650-BBF2ECFC727E}"/>
              </a:ext>
            </a:extLst>
          </p:cNvPr>
          <p:cNvSpPr>
            <a:spLocks noGrp="1"/>
          </p:cNvSpPr>
          <p:nvPr>
            <p:ph type="title"/>
          </p:nvPr>
        </p:nvSpPr>
        <p:spPr/>
        <p:txBody>
          <a:bodyPr/>
          <a:lstStyle/>
          <a:p>
            <a:r>
              <a:rPr lang="en-US" dirty="0">
                <a:latin typeface="Segoe UI Semibold"/>
                <a:cs typeface="Segoe UI Semibold"/>
              </a:rPr>
              <a:t>Case-by-Case Decisions</a:t>
            </a:r>
          </a:p>
        </p:txBody>
      </p:sp>
      <p:sp>
        <p:nvSpPr>
          <p:cNvPr id="3" name="Content Placeholder 2">
            <a:extLst>
              <a:ext uri="{FF2B5EF4-FFF2-40B4-BE49-F238E27FC236}">
                <a16:creationId xmlns:a16="http://schemas.microsoft.com/office/drawing/2014/main" id="{B9188809-C4ED-4C49-9A52-50910F0A40E4}"/>
              </a:ext>
            </a:extLst>
          </p:cNvPr>
          <p:cNvSpPr>
            <a:spLocks noGrp="1"/>
          </p:cNvSpPr>
          <p:nvPr>
            <p:ph idx="1"/>
          </p:nvPr>
        </p:nvSpPr>
        <p:spPr>
          <a:xfrm>
            <a:off x="481781" y="1052052"/>
            <a:ext cx="11456934" cy="5228097"/>
          </a:xfrm>
        </p:spPr>
        <p:txBody>
          <a:bodyPr vert="horz" lIns="91440" tIns="45720" rIns="91440" bIns="45720" rtlCol="0" anchor="t">
            <a:noAutofit/>
          </a:bodyPr>
          <a:lstStyle/>
          <a:p>
            <a:pPr marL="0" indent="0">
              <a:buNone/>
            </a:pPr>
            <a:endParaRPr lang="en-US" sz="2800" dirty="0">
              <a:latin typeface="Segoe UI"/>
              <a:cs typeface="Segoe UI"/>
            </a:endParaRPr>
          </a:p>
          <a:p>
            <a:pPr marL="0" indent="0">
              <a:buNone/>
            </a:pPr>
            <a:r>
              <a:rPr lang="en-US" sz="2800" dirty="0">
                <a:latin typeface="Segoe UI"/>
                <a:cs typeface="Segoe UI"/>
              </a:rPr>
              <a:t>Transportation is set up and considered on a case-by-case basis.  In  cases where transportation vendors are not able to pick up the route, the districts sharing transportation must make a good faith effort to find a vendor or other alternative to get the student to and from school. </a:t>
            </a:r>
            <a:endParaRPr lang="en-US" dirty="0"/>
          </a:p>
          <a:p>
            <a:pPr marL="0" indent="0">
              <a:buNone/>
            </a:pPr>
            <a:endParaRPr lang="en-US" sz="2800" dirty="0"/>
          </a:p>
          <a:p>
            <a:pPr marL="0" indent="0">
              <a:buNone/>
            </a:pPr>
            <a:r>
              <a:rPr lang="en-US" sz="2800" dirty="0"/>
              <a:t>Occasionally a student does not use the transportation when it is provided.  Efforts should be made to address student engagement </a:t>
            </a:r>
            <a:r>
              <a:rPr lang="en-US" sz="2800" i="1" dirty="0"/>
              <a:t>rather than </a:t>
            </a:r>
            <a:r>
              <a:rPr lang="en-US" sz="2800" dirty="0"/>
              <a:t>terminating transportation.</a:t>
            </a:r>
          </a:p>
          <a:p>
            <a:pPr marL="0" indent="0">
              <a:buNone/>
            </a:pPr>
            <a:endParaRPr lang="en-US" sz="2800" dirty="0"/>
          </a:p>
          <a:p>
            <a:pPr marL="0" indent="0">
              <a:buNone/>
            </a:pPr>
            <a:r>
              <a:rPr lang="en-US" sz="2800" dirty="0"/>
              <a:t>.</a:t>
            </a:r>
          </a:p>
        </p:txBody>
      </p:sp>
      <p:sp>
        <p:nvSpPr>
          <p:cNvPr id="4" name="Slide Number Placeholder 3">
            <a:extLst>
              <a:ext uri="{FF2B5EF4-FFF2-40B4-BE49-F238E27FC236}">
                <a16:creationId xmlns:a16="http://schemas.microsoft.com/office/drawing/2014/main" id="{ACDBE748-BD14-45A7-A741-7535987E22A8}"/>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409572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E7F9D8-A883-439B-AA0F-AE185729F169}"/>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6" name="Title 5">
            <a:extLst>
              <a:ext uri="{FF2B5EF4-FFF2-40B4-BE49-F238E27FC236}">
                <a16:creationId xmlns:a16="http://schemas.microsoft.com/office/drawing/2014/main" id="{5F8F5CF2-D11D-4777-BBF3-E323DC3821D3}"/>
              </a:ext>
            </a:extLst>
          </p:cNvPr>
          <p:cNvSpPr>
            <a:spLocks noGrp="1"/>
          </p:cNvSpPr>
          <p:nvPr>
            <p:ph type="title"/>
          </p:nvPr>
        </p:nvSpPr>
        <p:spPr/>
        <p:txBody>
          <a:bodyPr/>
          <a:lstStyle/>
          <a:p>
            <a:r>
              <a:rPr lang="en-US" dirty="0">
                <a:latin typeface="Segoe UI Semibold"/>
                <a:cs typeface="Segoe UI Semibold"/>
              </a:rPr>
              <a:t>Disputes</a:t>
            </a:r>
            <a:endParaRPr lang="en-US" dirty="0"/>
          </a:p>
        </p:txBody>
      </p:sp>
      <p:sp>
        <p:nvSpPr>
          <p:cNvPr id="3" name="Content Placeholder 2">
            <a:extLst>
              <a:ext uri="{FF2B5EF4-FFF2-40B4-BE49-F238E27FC236}">
                <a16:creationId xmlns:a16="http://schemas.microsoft.com/office/drawing/2014/main" id="{F609077E-41BE-46B5-BBD5-EF7047E5A0A4}"/>
              </a:ext>
            </a:extLst>
          </p:cNvPr>
          <p:cNvSpPr>
            <a:spLocks noGrp="1"/>
          </p:cNvSpPr>
          <p:nvPr>
            <p:ph idx="1"/>
          </p:nvPr>
        </p:nvSpPr>
        <p:spPr>
          <a:xfrm>
            <a:off x="471948" y="1061884"/>
            <a:ext cx="11466767" cy="5218265"/>
          </a:xfrm>
        </p:spPr>
        <p:txBody>
          <a:bodyPr vert="horz" lIns="91440" tIns="45720" rIns="91440" bIns="45720" rtlCol="0" anchor="t">
            <a:noAutofit/>
          </a:bodyPr>
          <a:lstStyle/>
          <a:p>
            <a:pPr marL="0" indent="0">
              <a:buNone/>
            </a:pPr>
            <a:endParaRPr lang="en-US" sz="2800" dirty="0"/>
          </a:p>
          <a:p>
            <a:pPr marL="0" indent="0">
              <a:buNone/>
            </a:pPr>
            <a:r>
              <a:rPr lang="en-US" sz="2800" dirty="0"/>
              <a:t>Sometimes a student ends up across the state, cannot handle the commute, or traffic makes transportation impossible.  The district should work with the parent/guardian to resolve these issues.  </a:t>
            </a:r>
          </a:p>
          <a:p>
            <a:pPr marL="0" indent="0">
              <a:buNone/>
            </a:pPr>
            <a:endParaRPr lang="en-US" sz="2800" dirty="0"/>
          </a:p>
          <a:p>
            <a:pPr marL="0" indent="0">
              <a:buNone/>
            </a:pPr>
            <a:r>
              <a:rPr lang="en-US" sz="2800" dirty="0">
                <a:latin typeface="Segoe UI"/>
                <a:cs typeface="Segoe UI"/>
              </a:rPr>
              <a:t>When all else fails and because denying transportation can in effect deny enrollment, districts must extend the right to appeal the denial in the case of students who are homeless or revisit the best interest determination in the case of students in foster care.</a:t>
            </a:r>
            <a:endParaRPr lang="en-US" sz="2800" dirty="0"/>
          </a:p>
        </p:txBody>
      </p:sp>
    </p:spTree>
    <p:extLst>
      <p:ext uri="{BB962C8B-B14F-4D97-AF65-F5344CB8AC3E}">
        <p14:creationId xmlns:p14="http://schemas.microsoft.com/office/powerpoint/2010/main" val="326626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02CE00-8F01-482E-A377-EEC1FBE0480F}"/>
              </a:ext>
            </a:extLst>
          </p:cNvPr>
          <p:cNvSpPr txBox="1"/>
          <p:nvPr/>
        </p:nvSpPr>
        <p:spPr>
          <a:xfrm>
            <a:off x="779030" y="2505670"/>
            <a:ext cx="80166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Semibold"/>
              </a:rPr>
              <a:t>2</a:t>
            </a:r>
          </a:p>
        </p:txBody>
      </p:sp>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038221" y="1943100"/>
            <a:ext cx="10020429"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UI Semibold"/>
                <a:ea typeface="Segoe UI Black"/>
                <a:cs typeface="Segoe SemiBold" panose="020B0703040204020203" pitchFamily="34" charset="0"/>
              </a:rPr>
              <a:t>What is Comparable Transportation?</a:t>
            </a:r>
            <a:endParaRPr kumimoji="0" lang="zh-CN" altLang="en-US" sz="40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480006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DD95-A5F3-4DC2-B645-2092B48A1B4B}"/>
              </a:ext>
            </a:extLst>
          </p:cNvPr>
          <p:cNvSpPr>
            <a:spLocks noGrp="1"/>
          </p:cNvSpPr>
          <p:nvPr>
            <p:ph type="title"/>
          </p:nvPr>
        </p:nvSpPr>
        <p:spPr/>
        <p:txBody>
          <a:bodyPr/>
          <a:lstStyle/>
          <a:p>
            <a:r>
              <a:rPr lang="en-US" dirty="0"/>
              <a:t>Comparable Transportation </a:t>
            </a:r>
          </a:p>
        </p:txBody>
      </p:sp>
      <p:sp>
        <p:nvSpPr>
          <p:cNvPr id="3" name="Content Placeholder 2">
            <a:extLst>
              <a:ext uri="{FF2B5EF4-FFF2-40B4-BE49-F238E27FC236}">
                <a16:creationId xmlns:a16="http://schemas.microsoft.com/office/drawing/2014/main" id="{13CF9D34-77E9-4655-A184-E8BA1ADC2FAB}"/>
              </a:ext>
            </a:extLst>
          </p:cNvPr>
          <p:cNvSpPr>
            <a:spLocks noGrp="1"/>
          </p:cNvSpPr>
          <p:nvPr>
            <p:ph idx="1"/>
          </p:nvPr>
        </p:nvSpPr>
        <p:spPr>
          <a:xfrm>
            <a:off x="462337" y="1058238"/>
            <a:ext cx="11476378" cy="5221911"/>
          </a:xfrm>
        </p:spPr>
        <p:txBody>
          <a:bodyPr vert="horz" lIns="91440" tIns="45720" rIns="91440" bIns="45720" rtlCol="0" anchor="t">
            <a:noAutofit/>
          </a:bodyPr>
          <a:lstStyle/>
          <a:p>
            <a:pPr marL="0" indent="-50800">
              <a:buNone/>
            </a:pPr>
            <a:endParaRPr lang="en-US" dirty="0"/>
          </a:p>
          <a:p>
            <a:pPr marL="0" indent="-50800">
              <a:buNone/>
            </a:pPr>
            <a:r>
              <a:rPr lang="en-US" dirty="0"/>
              <a:t>McKinney-Vento requires students who are homeless be provided with “comparable” transportation. This means that transportation provided to students who are homeless must be the same quality and meet the same safety standards as transportation provided to their peers.  </a:t>
            </a:r>
          </a:p>
          <a:p>
            <a:pPr marL="0" indent="-50800">
              <a:buNone/>
            </a:pPr>
            <a:endParaRPr lang="en-US" dirty="0"/>
          </a:p>
          <a:p>
            <a:pPr marL="0" indent="-50800">
              <a:buNone/>
            </a:pPr>
            <a:r>
              <a:rPr lang="en-US" dirty="0">
                <a:latin typeface="Segoe UI"/>
                <a:cs typeface="Segoe UI"/>
              </a:rPr>
              <a:t>Massachusetts has determined that students in foster care must also be provided comparable transportation.</a:t>
            </a:r>
            <a:endParaRPr lang="en-US" dirty="0"/>
          </a:p>
        </p:txBody>
      </p:sp>
      <p:sp>
        <p:nvSpPr>
          <p:cNvPr id="4" name="Slide Number Placeholder 3">
            <a:extLst>
              <a:ext uri="{FF2B5EF4-FFF2-40B4-BE49-F238E27FC236}">
                <a16:creationId xmlns:a16="http://schemas.microsoft.com/office/drawing/2014/main" id="{566CB71F-83BB-4EF5-88AB-70EBAB3266B4}"/>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Tree>
    <p:extLst>
      <p:ext uri="{BB962C8B-B14F-4D97-AF65-F5344CB8AC3E}">
        <p14:creationId xmlns:p14="http://schemas.microsoft.com/office/powerpoint/2010/main" val="382281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AA97DB-E0FC-4E20-9ED6-DD70C3CB1000}"/>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
        <p:nvSpPr>
          <p:cNvPr id="6" name="Title 5">
            <a:extLst>
              <a:ext uri="{FF2B5EF4-FFF2-40B4-BE49-F238E27FC236}">
                <a16:creationId xmlns:a16="http://schemas.microsoft.com/office/drawing/2014/main" id="{CE444643-245F-4AC5-A78E-EB043277D972}"/>
              </a:ext>
            </a:extLst>
          </p:cNvPr>
          <p:cNvSpPr>
            <a:spLocks noGrp="1"/>
          </p:cNvSpPr>
          <p:nvPr>
            <p:ph type="title"/>
          </p:nvPr>
        </p:nvSpPr>
        <p:spPr/>
        <p:txBody>
          <a:bodyPr/>
          <a:lstStyle/>
          <a:p>
            <a:r>
              <a:rPr lang="en-US" dirty="0">
                <a:latin typeface="Segoe UI Semibold"/>
                <a:cs typeface="Segoe UI Semibold"/>
              </a:rPr>
              <a:t>Massachusetts Pupil Transportation</a:t>
            </a:r>
            <a:endParaRPr lang="en-US" dirty="0"/>
          </a:p>
        </p:txBody>
      </p:sp>
      <p:sp>
        <p:nvSpPr>
          <p:cNvPr id="8" name="TextBox 7">
            <a:extLst>
              <a:ext uri="{FF2B5EF4-FFF2-40B4-BE49-F238E27FC236}">
                <a16:creationId xmlns:a16="http://schemas.microsoft.com/office/drawing/2014/main" id="{02C996E5-C5D2-4288-900D-010DE3A28473}"/>
              </a:ext>
            </a:extLst>
          </p:cNvPr>
          <p:cNvSpPr txBox="1"/>
          <p:nvPr/>
        </p:nvSpPr>
        <p:spPr>
          <a:xfrm>
            <a:off x="435429" y="1147238"/>
            <a:ext cx="11321142" cy="1384995"/>
          </a:xfrm>
          <a:prstGeom prst="rect">
            <a:avLst/>
          </a:prstGeom>
          <a:noFill/>
        </p:spPr>
        <p:txBody>
          <a:bodyPr wrap="square" rtlCol="0">
            <a:spAutoFit/>
          </a:bodyPr>
          <a:lstStyle/>
          <a:p>
            <a:r>
              <a:rPr lang="en-US" sz="2800" dirty="0"/>
              <a:t>In Massachusetts, vehicles with fourteen or fewer passengers used to transport students must comply with state law Chapter 90, Section 7D.  This law ensures that …</a:t>
            </a:r>
          </a:p>
        </p:txBody>
      </p:sp>
      <p:sp>
        <p:nvSpPr>
          <p:cNvPr id="4" name="Text Placeholder 3">
            <a:extLst>
              <a:ext uri="{FF2B5EF4-FFF2-40B4-BE49-F238E27FC236}">
                <a16:creationId xmlns:a16="http://schemas.microsoft.com/office/drawing/2014/main" id="{D6AF45E6-3D17-4F39-8C53-1C73DF64E3E1}"/>
              </a:ext>
            </a:extLst>
          </p:cNvPr>
          <p:cNvSpPr>
            <a:spLocks noGrp="1"/>
          </p:cNvSpPr>
          <p:nvPr>
            <p:ph type="body" idx="1"/>
          </p:nvPr>
        </p:nvSpPr>
        <p:spPr>
          <a:xfrm>
            <a:off x="435429" y="2618309"/>
            <a:ext cx="5297552" cy="839081"/>
          </a:xfrm>
        </p:spPr>
        <p:txBody>
          <a:bodyPr/>
          <a:lstStyle/>
          <a:p>
            <a:r>
              <a:rPr lang="en-US" sz="2400" dirty="0">
                <a:solidFill>
                  <a:schemeClr val="tx1"/>
                </a:solidFill>
              </a:rPr>
              <a:t>…drivers (who are not parents/guardians) are appropriately</a:t>
            </a:r>
          </a:p>
        </p:txBody>
      </p:sp>
      <p:sp>
        <p:nvSpPr>
          <p:cNvPr id="3" name="Content Placeholder 2">
            <a:extLst>
              <a:ext uri="{FF2B5EF4-FFF2-40B4-BE49-F238E27FC236}">
                <a16:creationId xmlns:a16="http://schemas.microsoft.com/office/drawing/2014/main" id="{FBAC9546-E7EB-4CA0-B2FC-0BA805B9C54A}"/>
              </a:ext>
            </a:extLst>
          </p:cNvPr>
          <p:cNvSpPr>
            <a:spLocks noGrp="1"/>
          </p:cNvSpPr>
          <p:nvPr>
            <p:ph idx="13"/>
          </p:nvPr>
        </p:nvSpPr>
        <p:spPr>
          <a:xfrm>
            <a:off x="435429" y="3543466"/>
            <a:ext cx="5297551" cy="1844308"/>
          </a:xfrm>
        </p:spPr>
        <p:txBody>
          <a:bodyPr/>
          <a:lstStyle/>
          <a:p>
            <a:endParaRPr lang="en-US" sz="2800" dirty="0"/>
          </a:p>
          <a:p>
            <a:r>
              <a:rPr lang="en-US" dirty="0"/>
              <a:t>t</a:t>
            </a:r>
            <a:r>
              <a:rPr lang="en-US" sz="2800" dirty="0"/>
              <a:t>rained, and </a:t>
            </a:r>
          </a:p>
          <a:p>
            <a:r>
              <a:rPr lang="en-US" dirty="0"/>
              <a:t>l</a:t>
            </a:r>
            <a:r>
              <a:rPr lang="en-US" sz="2800" dirty="0"/>
              <a:t>icensed.</a:t>
            </a:r>
            <a:endParaRPr lang="en-US" dirty="0"/>
          </a:p>
        </p:txBody>
      </p:sp>
      <p:pic>
        <p:nvPicPr>
          <p:cNvPr id="25" name="Picture 24" descr="A graphic of a school bus driving test.">
            <a:extLst>
              <a:ext uri="{FF2B5EF4-FFF2-40B4-BE49-F238E27FC236}">
                <a16:creationId xmlns:a16="http://schemas.microsoft.com/office/drawing/2014/main" id="{0C6D70AF-45DE-4752-8288-8DE6004A4F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3178627" y="3766696"/>
            <a:ext cx="2290665" cy="1592687"/>
          </a:xfrm>
          <a:prstGeom prst="rect">
            <a:avLst/>
          </a:prstGeom>
        </p:spPr>
      </p:pic>
      <p:sp>
        <p:nvSpPr>
          <p:cNvPr id="5" name="Text Placeholder 4">
            <a:extLst>
              <a:ext uri="{FF2B5EF4-FFF2-40B4-BE49-F238E27FC236}">
                <a16:creationId xmlns:a16="http://schemas.microsoft.com/office/drawing/2014/main" id="{449ACEEF-F945-438F-90AC-2FA318973DC8}"/>
              </a:ext>
            </a:extLst>
          </p:cNvPr>
          <p:cNvSpPr>
            <a:spLocks noGrp="1"/>
          </p:cNvSpPr>
          <p:nvPr>
            <p:ph type="body" idx="15"/>
          </p:nvPr>
        </p:nvSpPr>
        <p:spPr>
          <a:xfrm>
            <a:off x="6459021" y="2618309"/>
            <a:ext cx="5306749" cy="896765"/>
          </a:xfrm>
        </p:spPr>
        <p:txBody>
          <a:bodyPr/>
          <a:lstStyle/>
          <a:p>
            <a:r>
              <a:rPr lang="en-US" sz="2400" dirty="0">
                <a:solidFill>
                  <a:schemeClr val="tx1"/>
                </a:solidFill>
              </a:rPr>
              <a:t>…vehicles are inspected and in working order with appropriate</a:t>
            </a:r>
          </a:p>
        </p:txBody>
      </p:sp>
      <p:sp>
        <p:nvSpPr>
          <p:cNvPr id="7" name="Content Placeholder 6">
            <a:extLst>
              <a:ext uri="{FF2B5EF4-FFF2-40B4-BE49-F238E27FC236}">
                <a16:creationId xmlns:a16="http://schemas.microsoft.com/office/drawing/2014/main" id="{F73436A4-2277-43B5-BD08-AB5E1DEFFE25}"/>
              </a:ext>
            </a:extLst>
          </p:cNvPr>
          <p:cNvSpPr>
            <a:spLocks noGrp="1"/>
          </p:cNvSpPr>
          <p:nvPr>
            <p:ph idx="16"/>
          </p:nvPr>
        </p:nvSpPr>
        <p:spPr>
          <a:xfrm>
            <a:off x="6468220" y="3515075"/>
            <a:ext cx="5297551" cy="1844308"/>
          </a:xfrm>
        </p:spPr>
        <p:txBody>
          <a:bodyPr/>
          <a:lstStyle/>
          <a:p>
            <a:endParaRPr lang="en-US" sz="2800" dirty="0"/>
          </a:p>
          <a:p>
            <a:r>
              <a:rPr lang="en-US" sz="2800" dirty="0"/>
              <a:t>lights, signage, and</a:t>
            </a:r>
          </a:p>
          <a:p>
            <a:r>
              <a:rPr lang="en-US" sz="2800" dirty="0"/>
              <a:t>pupil plates.</a:t>
            </a:r>
            <a:endParaRPr lang="en-US" dirty="0"/>
          </a:p>
        </p:txBody>
      </p:sp>
      <p:pic>
        <p:nvPicPr>
          <p:cNvPr id="13" name="Picture 12" descr="School bus image showing lights, signage, and pupil plates must be in working order.">
            <a:extLst>
              <a:ext uri="{FF2B5EF4-FFF2-40B4-BE49-F238E27FC236}">
                <a16:creationId xmlns:a16="http://schemas.microsoft.com/office/drawing/2014/main" id="{116B3136-70B8-4326-B073-C7F32E6C4FC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82200" y="3766696"/>
            <a:ext cx="1654139" cy="1760766"/>
          </a:xfrm>
          <a:prstGeom prst="rect">
            <a:avLst/>
          </a:prstGeom>
        </p:spPr>
      </p:pic>
    </p:spTree>
    <p:extLst>
      <p:ext uri="{BB962C8B-B14F-4D97-AF65-F5344CB8AC3E}">
        <p14:creationId xmlns:p14="http://schemas.microsoft.com/office/powerpoint/2010/main" val="114987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E3146-5ADF-49D7-BC40-351E7CC956CB}"/>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
        <p:nvSpPr>
          <p:cNvPr id="6" name="Title 5">
            <a:extLst>
              <a:ext uri="{FF2B5EF4-FFF2-40B4-BE49-F238E27FC236}">
                <a16:creationId xmlns:a16="http://schemas.microsoft.com/office/drawing/2014/main" id="{CBCDF859-6F5C-4651-BB36-426153371E35}"/>
              </a:ext>
            </a:extLst>
          </p:cNvPr>
          <p:cNvSpPr>
            <a:spLocks noGrp="1"/>
          </p:cNvSpPr>
          <p:nvPr>
            <p:ph type="title"/>
          </p:nvPr>
        </p:nvSpPr>
        <p:spPr/>
        <p:txBody>
          <a:bodyPr/>
          <a:lstStyle/>
          <a:p>
            <a:r>
              <a:rPr lang="en-US" dirty="0">
                <a:latin typeface="Segoe UI Semibold"/>
                <a:cs typeface="Segoe UI Semibold"/>
              </a:rPr>
              <a:t>Alternatives</a:t>
            </a:r>
            <a:endParaRPr lang="en-US" dirty="0"/>
          </a:p>
        </p:txBody>
      </p:sp>
      <p:sp>
        <p:nvSpPr>
          <p:cNvPr id="4" name="Text Placeholder 3">
            <a:extLst>
              <a:ext uri="{FF2B5EF4-FFF2-40B4-BE49-F238E27FC236}">
                <a16:creationId xmlns:a16="http://schemas.microsoft.com/office/drawing/2014/main" id="{DF80F489-3671-4396-A5D2-70BE811F799D}"/>
              </a:ext>
            </a:extLst>
          </p:cNvPr>
          <p:cNvSpPr>
            <a:spLocks noGrp="1"/>
          </p:cNvSpPr>
          <p:nvPr>
            <p:ph type="body" idx="1"/>
          </p:nvPr>
        </p:nvSpPr>
        <p:spPr>
          <a:xfrm>
            <a:off x="567743" y="1372877"/>
            <a:ext cx="5452057" cy="4795720"/>
          </a:xfrm>
        </p:spPr>
        <p:txBody>
          <a:bodyPr/>
          <a:lstStyle/>
          <a:p>
            <a:pPr marL="0" indent="0">
              <a:buNone/>
            </a:pPr>
            <a:r>
              <a:rPr lang="en-US" b="0" dirty="0">
                <a:solidFill>
                  <a:schemeClr val="tx1"/>
                </a:solidFill>
                <a:latin typeface="Segoe UI" panose="020B0502040204020203" pitchFamily="34" charset="0"/>
                <a:cs typeface="Segoe UI" panose="020B0502040204020203" pitchFamily="34" charset="0"/>
              </a:rPr>
              <a:t>Alternatively, districts </a:t>
            </a:r>
            <a:r>
              <a:rPr lang="en-US" dirty="0">
                <a:solidFill>
                  <a:schemeClr val="tx1"/>
                </a:solidFill>
                <a:latin typeface="Segoe UI" panose="020B0502040204020203" pitchFamily="34" charset="0"/>
                <a:cs typeface="Segoe UI" panose="020B0502040204020203" pitchFamily="34" charset="0"/>
              </a:rPr>
              <a:t>may </a:t>
            </a:r>
          </a:p>
          <a:p>
            <a:pPr marL="457200" indent="-457200">
              <a:buClr>
                <a:schemeClr val="bg1"/>
              </a:buClr>
              <a:buFont typeface="Arial" panose="020B0604020202020204" pitchFamily="34" charset="0"/>
              <a:buChar char="•"/>
            </a:pPr>
            <a:r>
              <a:rPr lang="en-US" b="0" dirty="0">
                <a:solidFill>
                  <a:schemeClr val="tx1"/>
                </a:solidFill>
                <a:latin typeface="Segoe UI" panose="020B0502040204020203" pitchFamily="34" charset="0"/>
                <a:cs typeface="Segoe UI" panose="020B0502040204020203" pitchFamily="34" charset="0"/>
              </a:rPr>
              <a:t>use public transportation in accordance with district policy, and </a:t>
            </a:r>
          </a:p>
          <a:p>
            <a:pPr marL="0" indent="0">
              <a:buNone/>
            </a:pPr>
            <a:endParaRPr lang="en-US" b="0" dirty="0">
              <a:solidFill>
                <a:schemeClr val="tx1"/>
              </a:solidFill>
            </a:endParaRPr>
          </a:p>
          <a:p>
            <a:pPr marL="0" indent="0">
              <a:buNone/>
            </a:pPr>
            <a:endParaRPr lang="en-US" b="0" dirty="0">
              <a:solidFill>
                <a:schemeClr val="tx1"/>
              </a:solidFill>
            </a:endParaRPr>
          </a:p>
          <a:p>
            <a:pPr marL="457200" indent="-457200">
              <a:buClr>
                <a:schemeClr val="bg1"/>
              </a:buClr>
              <a:buFont typeface="Arial" panose="020B0604020202020204" pitchFamily="34" charset="0"/>
              <a:buChar char="•"/>
            </a:pPr>
            <a:r>
              <a:rPr lang="en-US" b="0" dirty="0">
                <a:solidFill>
                  <a:schemeClr val="tx1"/>
                </a:solidFill>
                <a:latin typeface="Segoe UI" panose="020B0502040204020203" pitchFamily="34" charset="0"/>
                <a:cs typeface="Segoe UI" panose="020B0502040204020203" pitchFamily="34" charset="0"/>
              </a:rPr>
              <a:t>reimburse a parent/guardian for the cost of driving the student to and from school.</a:t>
            </a:r>
          </a:p>
          <a:p>
            <a:endParaRPr lang="en-US" dirty="0"/>
          </a:p>
        </p:txBody>
      </p:sp>
      <p:pic>
        <p:nvPicPr>
          <p:cNvPr id="12" name="Picture 11" descr="Images of public transportation and private transportation depicting what is acceptable and not acceptable for school transportation alternatives.">
            <a:extLst>
              <a:ext uri="{FF2B5EF4-FFF2-40B4-BE49-F238E27FC236}">
                <a16:creationId xmlns:a16="http://schemas.microsoft.com/office/drawing/2014/main" id="{B21BD7B0-555C-4958-8EA8-064DF6F18E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7681" y="2879824"/>
            <a:ext cx="1197190" cy="795009"/>
          </a:xfrm>
          <a:prstGeom prst="rect">
            <a:avLst/>
          </a:prstGeom>
        </p:spPr>
      </p:pic>
      <p:pic>
        <p:nvPicPr>
          <p:cNvPr id="9" name="Content Placeholder 8" descr="city bus image and is allowed.">
            <a:extLst>
              <a:ext uri="{FF2B5EF4-FFF2-40B4-BE49-F238E27FC236}">
                <a16:creationId xmlns:a16="http://schemas.microsoft.com/office/drawing/2014/main" id="{2B8A449A-16C2-4948-9E62-F95699F3E74F}"/>
              </a:ext>
            </a:extLst>
          </p:cNvPr>
          <p:cNvPicPr>
            <a:picLocks noGrp="1" noChangeAspect="1"/>
          </p:cNvPicPr>
          <p:nvPr>
            <p:ph idx="16"/>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54371" y="3446233"/>
            <a:ext cx="1197190" cy="795009"/>
          </a:xfrm>
        </p:spPr>
      </p:pic>
      <p:pic>
        <p:nvPicPr>
          <p:cNvPr id="14" name="Picture 13" descr="a graphic of a car">
            <a:extLst>
              <a:ext uri="{FF2B5EF4-FFF2-40B4-BE49-F238E27FC236}">
                <a16:creationId xmlns:a16="http://schemas.microsoft.com/office/drawing/2014/main" id="{F526B2C6-A919-4713-896E-2B35902BC64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943415" y="5485123"/>
            <a:ext cx="1982913" cy="607017"/>
          </a:xfrm>
          <a:prstGeom prst="rect">
            <a:avLst/>
          </a:prstGeom>
        </p:spPr>
      </p:pic>
      <p:sp>
        <p:nvSpPr>
          <p:cNvPr id="21" name="TextBox 20">
            <a:extLst>
              <a:ext uri="{FF2B5EF4-FFF2-40B4-BE49-F238E27FC236}">
                <a16:creationId xmlns:a16="http://schemas.microsoft.com/office/drawing/2014/main" id="{ADB23E08-A527-48DC-B500-6FE2B9857CFB}"/>
              </a:ext>
            </a:extLst>
          </p:cNvPr>
          <p:cNvSpPr txBox="1"/>
          <p:nvPr/>
        </p:nvSpPr>
        <p:spPr>
          <a:xfrm>
            <a:off x="6304515" y="1336505"/>
            <a:ext cx="5531313" cy="4832092"/>
          </a:xfrm>
          <a:prstGeom prst="rect">
            <a:avLst/>
          </a:prstGeom>
          <a:solidFill>
            <a:schemeClr val="tx1"/>
          </a:solidFill>
        </p:spPr>
        <p:txBody>
          <a:bodyPr wrap="square" rtlCol="0">
            <a:spAutoFit/>
          </a:bodyPr>
          <a:lstStyle/>
          <a:p>
            <a:pPr marL="0" indent="0">
              <a:buNone/>
            </a:pPr>
            <a:r>
              <a:rPr lang="en-US" sz="2800" b="1" dirty="0">
                <a:solidFill>
                  <a:schemeClr val="bg1"/>
                </a:solidFill>
              </a:rPr>
              <a:t>Not allowed </a:t>
            </a:r>
            <a:r>
              <a:rPr lang="en-US" sz="2800" dirty="0">
                <a:solidFill>
                  <a:schemeClr val="bg1"/>
                </a:solidFill>
              </a:rPr>
              <a:t>are drivers and vehicles that do not comply with section 7D including but not limited to </a:t>
            </a:r>
          </a:p>
          <a:p>
            <a:pPr marL="0" indent="0">
              <a:buNone/>
            </a:pPr>
            <a:endParaRPr lang="en-US" sz="2800" dirty="0">
              <a:solidFill>
                <a:schemeClr val="bg1"/>
              </a:solidFill>
            </a:endParaRPr>
          </a:p>
          <a:p>
            <a:pPr lvl="1">
              <a:buFont typeface="Arial" panose="020B0604020202020204" pitchFamily="34" charset="0"/>
              <a:buChar char="•"/>
            </a:pPr>
            <a:r>
              <a:rPr lang="en-US" sz="2800" dirty="0">
                <a:solidFill>
                  <a:schemeClr val="bg1"/>
                </a:solidFill>
              </a:rPr>
              <a:t> taxis and </a:t>
            </a:r>
          </a:p>
          <a:p>
            <a:pPr lvl="1"/>
            <a:r>
              <a:rPr lang="en-US" sz="2800" dirty="0">
                <a:solidFill>
                  <a:schemeClr val="bg1"/>
                </a:solidFill>
              </a:rPr>
              <a:t> </a:t>
            </a:r>
          </a:p>
          <a:p>
            <a:pPr lvl="1">
              <a:buFont typeface="Arial" panose="020B0604020202020204" pitchFamily="34" charset="0"/>
              <a:buChar char="•"/>
            </a:pPr>
            <a:r>
              <a:rPr lang="en-US" sz="2800" dirty="0">
                <a:solidFill>
                  <a:schemeClr val="bg1"/>
                </a:solidFill>
              </a:rPr>
              <a:t> chauffer driven limousines.</a:t>
            </a:r>
          </a:p>
          <a:p>
            <a:pPr lvl="1"/>
            <a:endParaRPr lang="en-US" sz="2800" dirty="0">
              <a:solidFill>
                <a:schemeClr val="bg1"/>
              </a:solidFill>
            </a:endParaRPr>
          </a:p>
          <a:p>
            <a:pPr lvl="1"/>
            <a:endParaRPr lang="en-US" sz="2800" dirty="0">
              <a:solidFill>
                <a:schemeClr val="bg1"/>
              </a:solidFill>
            </a:endParaRPr>
          </a:p>
          <a:p>
            <a:pPr lvl="1"/>
            <a:endParaRPr lang="en-US" sz="2800" dirty="0">
              <a:solidFill>
                <a:schemeClr val="bg1"/>
              </a:solidFill>
            </a:endParaRPr>
          </a:p>
        </p:txBody>
      </p:sp>
      <p:pic>
        <p:nvPicPr>
          <p:cNvPr id="23" name="Picture 22" descr="a graphic of taxi cab.">
            <a:extLst>
              <a:ext uri="{FF2B5EF4-FFF2-40B4-BE49-F238E27FC236}">
                <a16:creationId xmlns:a16="http://schemas.microsoft.com/office/drawing/2014/main" id="{F1C6EBB5-3F57-42BD-9B07-E4FA44EBC50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21353714">
            <a:off x="8867394" y="3025305"/>
            <a:ext cx="1338031" cy="984791"/>
          </a:xfrm>
          <a:prstGeom prst="rect">
            <a:avLst/>
          </a:prstGeom>
        </p:spPr>
      </p:pic>
      <p:pic>
        <p:nvPicPr>
          <p:cNvPr id="32" name="Picture 31" descr="limousine is not allowed.">
            <a:extLst>
              <a:ext uri="{FF2B5EF4-FFF2-40B4-BE49-F238E27FC236}">
                <a16:creationId xmlns:a16="http://schemas.microsoft.com/office/drawing/2014/main" id="{ADF5B462-E795-49D6-A251-F4B82EC12D9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300141" y="4858412"/>
            <a:ext cx="3387047" cy="1693524"/>
          </a:xfrm>
          <a:prstGeom prst="rect">
            <a:avLst/>
          </a:prstGeom>
        </p:spPr>
      </p:pic>
    </p:spTree>
    <p:extLst>
      <p:ext uri="{BB962C8B-B14F-4D97-AF65-F5344CB8AC3E}">
        <p14:creationId xmlns:p14="http://schemas.microsoft.com/office/powerpoint/2010/main" val="135721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5D9E02-2BF4-481F-B69B-3534E59A0441}"/>
              </a:ext>
            </a:extLst>
          </p:cNvPr>
          <p:cNvSpPr txBox="1"/>
          <p:nvPr/>
        </p:nvSpPr>
        <p:spPr>
          <a:xfrm>
            <a:off x="738097" y="2565067"/>
            <a:ext cx="7285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a:rPr>
              <a:t>3</a:t>
            </a:r>
          </a:p>
        </p:txBody>
      </p:sp>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100851" y="2558963"/>
            <a:ext cx="9957799" cy="935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800" b="0" i="0" u="none" strike="noStrike" kern="1200" cap="none" spc="0" normalizeH="0" baseline="0" noProof="0" dirty="0">
                <a:ln>
                  <a:noFill/>
                </a:ln>
                <a:solidFill>
                  <a:schemeClr val="accent1">
                    <a:lumMod val="50000"/>
                  </a:schemeClr>
                </a:solidFill>
                <a:effectLst/>
                <a:uLnTx/>
                <a:uFillTx/>
                <a:latin typeface="Segoe UI Semibold"/>
                <a:ea typeface="Segoe UI Black"/>
                <a:cs typeface="Segoe SemiBold" panose="020B0703040204020203" pitchFamily="34" charset="0"/>
              </a:rPr>
              <a:t>Who is Responsible for Transportation?</a:t>
            </a:r>
            <a:endParaRPr kumimoji="0" lang="zh-CN" altLang="en-US" sz="38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88916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dirty="0"/>
              <a:t>Educational Training Series</a:t>
            </a:r>
          </a:p>
        </p:txBody>
      </p:sp>
      <p:sp>
        <p:nvSpPr>
          <p:cNvPr id="3" name="Content Placeholder 2">
            <a:extLst>
              <a:ext uri="{FF2B5EF4-FFF2-40B4-BE49-F238E27FC236}">
                <a16:creationId xmlns:a16="http://schemas.microsoft.com/office/drawing/2014/main" id="{9BC7E4AC-732F-41C0-8727-8CA590AC5C51}"/>
              </a:ext>
            </a:extLst>
          </p:cNvPr>
          <p:cNvSpPr>
            <a:spLocks noGrp="1"/>
          </p:cNvSpPr>
          <p:nvPr>
            <p:ph idx="1"/>
          </p:nvPr>
        </p:nvSpPr>
        <p:spPr/>
        <p:txBody>
          <a:bodyPr vert="horz" lIns="91440" tIns="45720" rIns="91440" bIns="45720" rtlCol="0" anchor="t">
            <a:noAutofit/>
          </a:bodyPr>
          <a:lstStyle/>
          <a:p>
            <a:pPr marL="0" indent="0" algn="ctr">
              <a:buNone/>
            </a:pPr>
            <a:r>
              <a:rPr lang="en-US" sz="2400" b="1" u="sng" dirty="0"/>
              <a:t>Welcome to the Educational Stability Training Series!</a:t>
            </a:r>
          </a:p>
          <a:p>
            <a:pPr marL="0" indent="0" algn="ctr">
              <a:buNone/>
            </a:pPr>
            <a:endParaRPr lang="en-US" sz="2400" b="1" u="sng" dirty="0"/>
          </a:p>
          <a:p>
            <a:pPr marL="0" indent="0" algn="ctr">
              <a:buNone/>
            </a:pPr>
            <a:r>
              <a:rPr lang="en-US" sz="2800" dirty="0"/>
              <a:t>All children have a right to a public education.  </a:t>
            </a:r>
          </a:p>
          <a:p>
            <a:pPr marL="0" indent="0" algn="ctr">
              <a:buNone/>
            </a:pPr>
            <a:endParaRPr lang="en-US" sz="2800" dirty="0"/>
          </a:p>
          <a:p>
            <a:pPr marL="0" indent="0" algn="ctr">
              <a:buNone/>
            </a:pPr>
            <a:r>
              <a:rPr lang="en-US" sz="2800" dirty="0">
                <a:latin typeface="Segoe UI"/>
                <a:cs typeface="Segoe UI"/>
              </a:rPr>
              <a:t>Some children experience barriers to accessing that education as a result of always being on the move or having high mobility.  </a:t>
            </a:r>
            <a:endParaRPr lang="en-US" sz="2800" dirty="0"/>
          </a:p>
          <a:p>
            <a:pPr marL="0" indent="0" algn="ctr">
              <a:buNone/>
            </a:pPr>
            <a:endParaRPr lang="en-US" sz="2800" dirty="0"/>
          </a:p>
          <a:p>
            <a:pPr marL="0" indent="0" algn="ctr">
              <a:buNone/>
            </a:pPr>
            <a:r>
              <a:rPr lang="en-US" sz="2800" dirty="0">
                <a:latin typeface="Segoe UI"/>
                <a:cs typeface="Segoe UI"/>
              </a:rPr>
              <a:t>This module focuses on ensuring comparable </a:t>
            </a:r>
            <a:r>
              <a:rPr lang="en-US" sz="2800" b="1" dirty="0">
                <a:latin typeface="Segoe UI"/>
                <a:cs typeface="Segoe UI"/>
              </a:rPr>
              <a:t>transportation</a:t>
            </a:r>
            <a:r>
              <a:rPr lang="en-US" sz="2800" dirty="0">
                <a:latin typeface="Segoe UI"/>
                <a:cs typeface="Segoe UI"/>
              </a:rPr>
              <a:t> for the  highly mobile students who are homeless or in foster care.</a:t>
            </a:r>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275590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6E6F-E9E6-4A5B-BD2E-089FF25A6F98}"/>
              </a:ext>
            </a:extLst>
          </p:cNvPr>
          <p:cNvSpPr>
            <a:spLocks noGrp="1"/>
          </p:cNvSpPr>
          <p:nvPr>
            <p:ph type="title"/>
          </p:nvPr>
        </p:nvSpPr>
        <p:spPr/>
        <p:txBody>
          <a:bodyPr/>
          <a:lstStyle/>
          <a:p>
            <a:r>
              <a:rPr lang="en-US" dirty="0">
                <a:latin typeface="Segoe UI Semibold"/>
                <a:cs typeface="Segoe UI Semibold"/>
              </a:rPr>
              <a:t>Who is Responsible for In-district Transportation?</a:t>
            </a:r>
          </a:p>
        </p:txBody>
      </p:sp>
      <p:sp>
        <p:nvSpPr>
          <p:cNvPr id="3" name="Content Placeholder 2">
            <a:extLst>
              <a:ext uri="{FF2B5EF4-FFF2-40B4-BE49-F238E27FC236}">
                <a16:creationId xmlns:a16="http://schemas.microsoft.com/office/drawing/2014/main" id="{C645ECA9-0BEC-4796-9C0D-4531A61AE438}"/>
              </a:ext>
            </a:extLst>
          </p:cNvPr>
          <p:cNvSpPr>
            <a:spLocks noGrp="1"/>
          </p:cNvSpPr>
          <p:nvPr>
            <p:ph idx="1"/>
          </p:nvPr>
        </p:nvSpPr>
        <p:spPr>
          <a:xfrm>
            <a:off x="410514" y="1377538"/>
            <a:ext cx="11670996" cy="4809925"/>
          </a:xfrm>
        </p:spPr>
        <p:txBody>
          <a:bodyPr/>
          <a:lstStyle/>
          <a:p>
            <a:pPr>
              <a:buSzPct val="150000"/>
              <a:buBlip>
                <a:blip r:embed="rId3"/>
              </a:buBlip>
            </a:pPr>
            <a:r>
              <a:rPr lang="en-US" sz="2800" dirty="0"/>
              <a:t>Students sheltered or placed </a:t>
            </a:r>
            <a:r>
              <a:rPr lang="en-US" sz="2800" b="1" dirty="0"/>
              <a:t>within </a:t>
            </a:r>
            <a:r>
              <a:rPr lang="en-US" sz="2800" dirty="0"/>
              <a:t>their school districts should be transported according to district policy including walking distances and access to local school buses.</a:t>
            </a:r>
          </a:p>
          <a:p>
            <a:pPr marL="0" indent="0">
              <a:buNone/>
            </a:pPr>
            <a:endParaRPr lang="en-US" sz="2800" dirty="0">
              <a:latin typeface="+mn-lt"/>
            </a:endParaRPr>
          </a:p>
          <a:p>
            <a:pPr>
              <a:buSzPct val="150000"/>
              <a:buBlip>
                <a:blip r:embed="rId4"/>
              </a:buBlip>
            </a:pPr>
            <a:r>
              <a:rPr lang="en-US" sz="2800" dirty="0">
                <a:latin typeface="+mn-lt"/>
              </a:rPr>
              <a:t>School bus fees must be waived for students who are homeless or in foster care.</a:t>
            </a:r>
          </a:p>
          <a:p>
            <a:endParaRPr lang="en-US" sz="2800" dirty="0">
              <a:latin typeface="+mn-lt"/>
            </a:endParaRPr>
          </a:p>
          <a:p>
            <a:pPr>
              <a:buSzPct val="150000"/>
              <a:buBlip>
                <a:blip r:embed="rId5"/>
              </a:buBlip>
            </a:pPr>
            <a:r>
              <a:rPr lang="en-US" sz="2800" dirty="0">
                <a:latin typeface="+mn-lt"/>
              </a:rPr>
              <a:t>The district is responsible for the logistics and cost of in-district transportation.</a:t>
            </a:r>
          </a:p>
          <a:p>
            <a:pPr marL="0" indent="0" algn="ctr">
              <a:buNone/>
            </a:pPr>
            <a:endParaRPr lang="en-US" sz="2400" dirty="0">
              <a:latin typeface="+mj-lt"/>
            </a:endParaRPr>
          </a:p>
          <a:p>
            <a:pPr marL="0" indent="0">
              <a:buNone/>
            </a:pPr>
            <a:endParaRPr lang="en-US" sz="2800" dirty="0"/>
          </a:p>
        </p:txBody>
      </p:sp>
      <p:sp>
        <p:nvSpPr>
          <p:cNvPr id="4" name="Slide Number Placeholder 3">
            <a:extLst>
              <a:ext uri="{FF2B5EF4-FFF2-40B4-BE49-F238E27FC236}">
                <a16:creationId xmlns:a16="http://schemas.microsoft.com/office/drawing/2014/main" id="{C4687D96-4D97-4459-BDC1-D430DE45D4B3}"/>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4036821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19AF-C396-48F3-B4CA-FDA52B0C2139}"/>
              </a:ext>
            </a:extLst>
          </p:cNvPr>
          <p:cNvSpPr>
            <a:spLocks noGrp="1"/>
          </p:cNvSpPr>
          <p:nvPr>
            <p:ph type="title"/>
          </p:nvPr>
        </p:nvSpPr>
        <p:spPr/>
        <p:txBody>
          <a:bodyPr/>
          <a:lstStyle/>
          <a:p>
            <a:r>
              <a:rPr lang="en-US" dirty="0">
                <a:latin typeface="Segoe UI Semibold"/>
                <a:cs typeface="Segoe UI Semibold"/>
              </a:rPr>
              <a:t>Who is Responsible for Foster Care Transportation?</a:t>
            </a:r>
          </a:p>
        </p:txBody>
      </p:sp>
      <p:sp>
        <p:nvSpPr>
          <p:cNvPr id="3" name="Content Placeholder 2">
            <a:extLst>
              <a:ext uri="{FF2B5EF4-FFF2-40B4-BE49-F238E27FC236}">
                <a16:creationId xmlns:a16="http://schemas.microsoft.com/office/drawing/2014/main" id="{41161810-1570-461C-970B-B009269F458E}"/>
              </a:ext>
            </a:extLst>
          </p:cNvPr>
          <p:cNvSpPr>
            <a:spLocks noGrp="1"/>
          </p:cNvSpPr>
          <p:nvPr>
            <p:ph idx="1"/>
          </p:nvPr>
        </p:nvSpPr>
        <p:spPr/>
        <p:txBody>
          <a:bodyPr/>
          <a:lstStyle/>
          <a:p>
            <a:pPr marL="0" indent="-50800">
              <a:buNone/>
            </a:pPr>
            <a:r>
              <a:rPr lang="en-US" sz="2800" dirty="0"/>
              <a:t>Students in </a:t>
            </a:r>
            <a:r>
              <a:rPr lang="en-US" sz="2800" b="1" dirty="0"/>
              <a:t>foster care </a:t>
            </a:r>
            <a:r>
              <a:rPr lang="en-US" sz="2800" dirty="0"/>
              <a:t>who are placed </a:t>
            </a:r>
            <a:r>
              <a:rPr lang="en-US" sz="2800" b="1" dirty="0"/>
              <a:t>outside </a:t>
            </a:r>
            <a:r>
              <a:rPr lang="en-US" sz="2800" dirty="0"/>
              <a:t>of their school district must be provided with comparable transportation to their school of origin.</a:t>
            </a:r>
          </a:p>
          <a:p>
            <a:pPr marL="406400" indent="-457200"/>
            <a:r>
              <a:rPr lang="en-US" sz="2800" dirty="0"/>
              <a:t>For students in foster care, the district where they are enrolled (the district of origin) must collaborate with DCF and ensure that transportation is provided (arranged and paid for).</a:t>
            </a:r>
          </a:p>
          <a:p>
            <a:pPr marL="406400" indent="-457200"/>
            <a:endParaRPr lang="en-US" sz="2800" dirty="0"/>
          </a:p>
          <a:p>
            <a:pPr marL="406400" indent="-457200"/>
            <a:r>
              <a:rPr lang="en-US" sz="2800" dirty="0"/>
              <a:t>This may include reimbursing the foster parent or working with program staff or social worker on a short-term basis while other arrangements are made.</a:t>
            </a:r>
          </a:p>
          <a:p>
            <a:endParaRPr lang="en-US" dirty="0"/>
          </a:p>
        </p:txBody>
      </p:sp>
      <p:sp>
        <p:nvSpPr>
          <p:cNvPr id="4" name="Slide Number Placeholder 3">
            <a:extLst>
              <a:ext uri="{FF2B5EF4-FFF2-40B4-BE49-F238E27FC236}">
                <a16:creationId xmlns:a16="http://schemas.microsoft.com/office/drawing/2014/main" id="{0F4C2AE7-F8D5-49F9-BAA0-43C4B57A75CA}"/>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extLst>
      <p:ext uri="{BB962C8B-B14F-4D97-AF65-F5344CB8AC3E}">
        <p14:creationId xmlns:p14="http://schemas.microsoft.com/office/powerpoint/2010/main" val="18915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3B50-E6D7-49BD-8C12-3D24C484A732}"/>
              </a:ext>
            </a:extLst>
          </p:cNvPr>
          <p:cNvSpPr>
            <a:spLocks noGrp="1"/>
          </p:cNvSpPr>
          <p:nvPr>
            <p:ph type="title"/>
          </p:nvPr>
        </p:nvSpPr>
        <p:spPr/>
        <p:txBody>
          <a:bodyPr/>
          <a:lstStyle/>
          <a:p>
            <a:r>
              <a:rPr lang="en-US" dirty="0">
                <a:latin typeface="Segoe UI Semibold"/>
                <a:cs typeface="Segoe UI Semibold"/>
              </a:rPr>
              <a:t>Who is Responsible for Homeless Transportation?</a:t>
            </a:r>
          </a:p>
        </p:txBody>
      </p:sp>
      <p:sp>
        <p:nvSpPr>
          <p:cNvPr id="3" name="Content Placeholder 2">
            <a:extLst>
              <a:ext uri="{FF2B5EF4-FFF2-40B4-BE49-F238E27FC236}">
                <a16:creationId xmlns:a16="http://schemas.microsoft.com/office/drawing/2014/main" id="{38B6CCB6-87D6-459D-9ECA-8F4CE2055CC4}"/>
              </a:ext>
            </a:extLst>
          </p:cNvPr>
          <p:cNvSpPr>
            <a:spLocks noGrp="1"/>
          </p:cNvSpPr>
          <p:nvPr>
            <p:ph idx="1"/>
          </p:nvPr>
        </p:nvSpPr>
        <p:spPr>
          <a:xfrm>
            <a:off x="451692" y="1068637"/>
            <a:ext cx="11740308" cy="5287714"/>
          </a:xfrm>
        </p:spPr>
        <p:txBody>
          <a:bodyPr/>
          <a:lstStyle/>
          <a:p>
            <a:pPr marL="0" indent="0">
              <a:buNone/>
            </a:pPr>
            <a:r>
              <a:rPr lang="en-US" sz="2800" dirty="0"/>
              <a:t>Students who are </a:t>
            </a:r>
            <a:r>
              <a:rPr lang="en-US" sz="2800" b="1" dirty="0"/>
              <a:t>homeless</a:t>
            </a:r>
            <a:r>
              <a:rPr lang="en-US" sz="2800" dirty="0"/>
              <a:t> and have found shelter </a:t>
            </a:r>
            <a:r>
              <a:rPr lang="en-US" sz="2800" b="1" dirty="0"/>
              <a:t>outside </a:t>
            </a:r>
            <a:r>
              <a:rPr lang="en-US" sz="2800" dirty="0"/>
              <a:t>of their school district must be provided with comparable transportation to their school of origin. </a:t>
            </a:r>
          </a:p>
          <a:p>
            <a:pPr marL="0" indent="0">
              <a:buNone/>
            </a:pPr>
            <a:endParaRPr lang="en-US" sz="1400" dirty="0"/>
          </a:p>
          <a:p>
            <a:r>
              <a:rPr lang="en-US" sz="2800" dirty="0"/>
              <a:t>Responsibility to arrange and pay for “homeless transportation” is shared between the district where the student is </a:t>
            </a:r>
            <a:r>
              <a:rPr lang="en-US" sz="2800" b="1" dirty="0"/>
              <a:t>enrolled</a:t>
            </a:r>
            <a:r>
              <a:rPr lang="en-US" sz="2800" dirty="0"/>
              <a:t> and the district where the student is </a:t>
            </a:r>
            <a:r>
              <a:rPr lang="en-US" sz="2800" b="1" dirty="0"/>
              <a:t>sheltered.</a:t>
            </a:r>
          </a:p>
          <a:p>
            <a:endParaRPr lang="en-US" sz="1400" b="1" dirty="0"/>
          </a:p>
          <a:p>
            <a:r>
              <a:rPr lang="en-US" sz="2800" dirty="0">
                <a:latin typeface="Segoe UI"/>
                <a:cs typeface="Segoe UI"/>
              </a:rPr>
              <a:t>Districts </a:t>
            </a:r>
            <a:r>
              <a:rPr lang="en-US" sz="2800" b="1" dirty="0">
                <a:latin typeface="Segoe UI"/>
                <a:cs typeface="Segoe UI"/>
              </a:rPr>
              <a:t>must communicate </a:t>
            </a:r>
            <a:r>
              <a:rPr lang="en-US" sz="2800" dirty="0">
                <a:latin typeface="Segoe UI"/>
                <a:cs typeface="Segoe UI"/>
              </a:rPr>
              <a:t>clearly and work together to find the most efficient and cost-effective option.  Be sure to get an acknowledgement from the district you are sharing responsibilities with … no one wants an unexpected bill at the end of the school year.</a:t>
            </a:r>
          </a:p>
          <a:p>
            <a:endParaRPr lang="en-US" dirty="0"/>
          </a:p>
        </p:txBody>
      </p:sp>
      <p:sp>
        <p:nvSpPr>
          <p:cNvPr id="4" name="Slide Number Placeholder 3">
            <a:extLst>
              <a:ext uri="{FF2B5EF4-FFF2-40B4-BE49-F238E27FC236}">
                <a16:creationId xmlns:a16="http://schemas.microsoft.com/office/drawing/2014/main" id="{CFC873C0-D59B-4862-A703-3A31825A208B}"/>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extLst>
      <p:ext uri="{BB962C8B-B14F-4D97-AF65-F5344CB8AC3E}">
        <p14:creationId xmlns:p14="http://schemas.microsoft.com/office/powerpoint/2010/main" val="9329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B744-9343-4BB7-863D-B0654466B334}"/>
              </a:ext>
            </a:extLst>
          </p:cNvPr>
          <p:cNvSpPr>
            <a:spLocks noGrp="1"/>
          </p:cNvSpPr>
          <p:nvPr>
            <p:ph type="title"/>
          </p:nvPr>
        </p:nvSpPr>
        <p:spPr/>
        <p:txBody>
          <a:bodyPr/>
          <a:lstStyle/>
          <a:p>
            <a:r>
              <a:rPr lang="en-US" dirty="0">
                <a:latin typeface="Segoe UI Semibold"/>
                <a:cs typeface="Segoe UI Semibold"/>
              </a:rPr>
              <a:t>Homeless Transportation Across State Lines?</a:t>
            </a:r>
            <a:endParaRPr lang="en-US" dirty="0"/>
          </a:p>
        </p:txBody>
      </p:sp>
      <p:sp>
        <p:nvSpPr>
          <p:cNvPr id="3" name="Content Placeholder 2">
            <a:extLst>
              <a:ext uri="{FF2B5EF4-FFF2-40B4-BE49-F238E27FC236}">
                <a16:creationId xmlns:a16="http://schemas.microsoft.com/office/drawing/2014/main" id="{420C90A3-DABF-4DD8-B15F-8AB65E5EB6A2}"/>
              </a:ext>
            </a:extLst>
          </p:cNvPr>
          <p:cNvSpPr>
            <a:spLocks noGrp="1"/>
          </p:cNvSpPr>
          <p:nvPr>
            <p:ph idx="1"/>
          </p:nvPr>
        </p:nvSpPr>
        <p:spPr>
          <a:xfrm>
            <a:off x="481781" y="1052052"/>
            <a:ext cx="11456934" cy="5228097"/>
          </a:xfrm>
        </p:spPr>
        <p:txBody>
          <a:bodyPr vert="horz" lIns="91440" tIns="45720" rIns="91440" bIns="45720" rtlCol="0" anchor="t">
            <a:noAutofit/>
          </a:bodyPr>
          <a:lstStyle/>
          <a:p>
            <a:pPr marL="0" indent="0">
              <a:buNone/>
            </a:pPr>
            <a:r>
              <a:rPr lang="en-US" sz="3200" dirty="0"/>
              <a:t>Remember -</a:t>
            </a:r>
          </a:p>
          <a:p>
            <a:pPr marL="0" indent="0">
              <a:buNone/>
            </a:pPr>
            <a:r>
              <a:rPr lang="en-US" sz="2800" dirty="0"/>
              <a:t>McKinney-Vento is a federal law and includes students who end up living and attending school across state lines.</a:t>
            </a:r>
          </a:p>
          <a:p>
            <a:pPr marL="0" indent="0">
              <a:buNone/>
            </a:pPr>
            <a:endParaRPr lang="en-US" sz="2800" dirty="0"/>
          </a:p>
          <a:p>
            <a:r>
              <a:rPr lang="en-US" sz="2800" dirty="0">
                <a:latin typeface="Segoe UI"/>
                <a:cs typeface="Segoe UI"/>
              </a:rPr>
              <a:t>Everyday students are crossing Maine, New Hampshire, Vermont, New York, Connecticut and Rhode Island state lines.</a:t>
            </a:r>
          </a:p>
          <a:p>
            <a:r>
              <a:rPr lang="en-US" sz="2800" dirty="0"/>
              <a:t>Reach out to the homeless liaison in the appropriate school district to share transportation responsibilities just as you would with a MA school district. </a:t>
            </a:r>
          </a:p>
          <a:p>
            <a:r>
              <a:rPr lang="en-US" sz="2800" dirty="0"/>
              <a:t>See Special Education Slides below for the Rhode Island exception.</a:t>
            </a:r>
          </a:p>
          <a:p>
            <a:endParaRPr lang="en-US" dirty="0"/>
          </a:p>
        </p:txBody>
      </p:sp>
      <p:sp>
        <p:nvSpPr>
          <p:cNvPr id="4" name="Slide Number Placeholder 3">
            <a:extLst>
              <a:ext uri="{FF2B5EF4-FFF2-40B4-BE49-F238E27FC236}">
                <a16:creationId xmlns:a16="http://schemas.microsoft.com/office/drawing/2014/main" id="{DC2E930E-2615-4A65-867C-DC53A78220B3}"/>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Tree>
    <p:extLst>
      <p:ext uri="{BB962C8B-B14F-4D97-AF65-F5344CB8AC3E}">
        <p14:creationId xmlns:p14="http://schemas.microsoft.com/office/powerpoint/2010/main" val="251351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CA99-DD5F-485E-8077-B7C23B56C334}"/>
              </a:ext>
            </a:extLst>
          </p:cNvPr>
          <p:cNvSpPr>
            <a:spLocks noGrp="1"/>
          </p:cNvSpPr>
          <p:nvPr>
            <p:ph type="title"/>
          </p:nvPr>
        </p:nvSpPr>
        <p:spPr/>
        <p:txBody>
          <a:bodyPr/>
          <a:lstStyle/>
          <a:p>
            <a:r>
              <a:rPr lang="en-US" dirty="0">
                <a:latin typeface="Segoe UI Semibold"/>
                <a:cs typeface="Segoe UI Semibold"/>
              </a:rPr>
              <a:t>Transportation Funding</a:t>
            </a:r>
            <a:endParaRPr lang="en-US" dirty="0"/>
          </a:p>
        </p:txBody>
      </p:sp>
      <p:sp>
        <p:nvSpPr>
          <p:cNvPr id="3" name="Content Placeholder 2">
            <a:extLst>
              <a:ext uri="{FF2B5EF4-FFF2-40B4-BE49-F238E27FC236}">
                <a16:creationId xmlns:a16="http://schemas.microsoft.com/office/drawing/2014/main" id="{6DB823A0-C022-4054-A53C-977697266032}"/>
              </a:ext>
            </a:extLst>
          </p:cNvPr>
          <p:cNvSpPr>
            <a:spLocks noGrp="1"/>
          </p:cNvSpPr>
          <p:nvPr>
            <p:ph idx="1"/>
          </p:nvPr>
        </p:nvSpPr>
        <p:spPr>
          <a:xfrm>
            <a:off x="432619" y="1071716"/>
            <a:ext cx="11506096" cy="5208433"/>
          </a:xfrm>
        </p:spPr>
        <p:txBody>
          <a:bodyPr/>
          <a:lstStyle/>
          <a:p>
            <a:pPr marL="0" indent="0">
              <a:buNone/>
            </a:pPr>
            <a:r>
              <a:rPr lang="en-US" sz="2800" dirty="0"/>
              <a:t>Partial reimbursement is available to districts for transporting students who are homeless or in foster care.</a:t>
            </a:r>
          </a:p>
          <a:p>
            <a:pPr lvl="1">
              <a:buFont typeface="Arial" panose="020B0604020202020204" pitchFamily="34" charset="0"/>
              <a:buChar char="•"/>
            </a:pPr>
            <a:r>
              <a:rPr lang="en-US" sz="2400" b="1" dirty="0"/>
              <a:t>Homeless transportation </a:t>
            </a:r>
            <a:r>
              <a:rPr lang="en-US" sz="2400" dirty="0"/>
              <a:t>– the state budget includes funding for partial reimbursement for transporting students who are homeless across district lines.  The district’s Business Manager should include this expense on the Final End-of-Year Report.  Funds are paid to the local municipality.</a:t>
            </a:r>
          </a:p>
          <a:p>
            <a:pPr lvl="1">
              <a:buFont typeface="Arial" panose="020B0604020202020204" pitchFamily="34" charset="0"/>
              <a:buChar char="•"/>
            </a:pPr>
            <a:r>
              <a:rPr lang="en-US" sz="2400" b="1" dirty="0"/>
              <a:t>Foster care transportation- </a:t>
            </a:r>
            <a:r>
              <a:rPr lang="en-US" sz="2400" dirty="0"/>
              <a:t>federal funding under Title IV E of the Social Security Act has been made available to partially reimburse districts transporting students in foster care across district lines.  Details and forms are posted under </a:t>
            </a:r>
            <a:r>
              <a:rPr lang="en-US" sz="2400" dirty="0">
                <a:hlinkClick r:id="rId2"/>
              </a:rPr>
              <a:t>Transportation</a:t>
            </a:r>
            <a:r>
              <a:rPr lang="en-US" sz="2400" dirty="0"/>
              <a:t> on the School Finance Office’s webpage.</a:t>
            </a:r>
          </a:p>
          <a:p>
            <a:pPr lvl="1">
              <a:buFont typeface="Arial" panose="020B0604020202020204" pitchFamily="34" charset="0"/>
              <a:buChar char="•"/>
            </a:pPr>
            <a:r>
              <a:rPr lang="en-US" sz="2400" b="1" dirty="0"/>
              <a:t>Title 1 funding </a:t>
            </a:r>
            <a:r>
              <a:rPr lang="en-US" sz="2400" dirty="0"/>
              <a:t>– both homeless and foster care transportation are allowable expenses under Title 1.  However, districts are encouraged to be cautious about using these limited funds.</a:t>
            </a:r>
          </a:p>
        </p:txBody>
      </p:sp>
      <p:sp>
        <p:nvSpPr>
          <p:cNvPr id="4" name="Slide Number Placeholder 3">
            <a:extLst>
              <a:ext uri="{FF2B5EF4-FFF2-40B4-BE49-F238E27FC236}">
                <a16:creationId xmlns:a16="http://schemas.microsoft.com/office/drawing/2014/main" id="{82D94694-6435-471F-993A-22F2B0DE6BCB}"/>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Tree>
    <p:extLst>
      <p:ext uri="{BB962C8B-B14F-4D97-AF65-F5344CB8AC3E}">
        <p14:creationId xmlns:p14="http://schemas.microsoft.com/office/powerpoint/2010/main" val="4120162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771C7-79A2-474F-AADF-36750780D633}"/>
              </a:ext>
            </a:extLst>
          </p:cNvPr>
          <p:cNvSpPr txBox="1"/>
          <p:nvPr/>
        </p:nvSpPr>
        <p:spPr>
          <a:xfrm>
            <a:off x="726838" y="2505670"/>
            <a:ext cx="8956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a:rPr>
              <a:t>4</a:t>
            </a:r>
          </a:p>
        </p:txBody>
      </p:sp>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079974" y="1943100"/>
            <a:ext cx="9978676"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UI Semibold"/>
                <a:ea typeface="Segoe UI Black"/>
                <a:cs typeface="Segoe SemiBold" panose="020B0703040204020203" pitchFamily="34" charset="0"/>
              </a:rPr>
              <a:t>How Long is Transportation Provided?</a:t>
            </a:r>
            <a:endParaRPr kumimoji="0" lang="zh-CN" altLang="en-US" sz="40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540392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BE50-56DA-4BEB-8CCF-577E489FC137}"/>
              </a:ext>
            </a:extLst>
          </p:cNvPr>
          <p:cNvSpPr>
            <a:spLocks noGrp="1"/>
          </p:cNvSpPr>
          <p:nvPr>
            <p:ph type="title"/>
          </p:nvPr>
        </p:nvSpPr>
        <p:spPr/>
        <p:txBody>
          <a:bodyPr/>
          <a:lstStyle/>
          <a:p>
            <a:r>
              <a:rPr lang="en-US" dirty="0">
                <a:latin typeface="Segoe UI Semibold"/>
                <a:cs typeface="Segoe UI Semibold"/>
              </a:rPr>
              <a:t>How Long is Foster Care Transportation Provided?</a:t>
            </a:r>
            <a:endParaRPr lang="en-US" dirty="0"/>
          </a:p>
        </p:txBody>
      </p:sp>
      <p:sp>
        <p:nvSpPr>
          <p:cNvPr id="3" name="Content Placeholder 2">
            <a:extLst>
              <a:ext uri="{FF2B5EF4-FFF2-40B4-BE49-F238E27FC236}">
                <a16:creationId xmlns:a16="http://schemas.microsoft.com/office/drawing/2014/main" id="{39659293-7474-4C0B-86DD-E0E7A755801E}"/>
              </a:ext>
            </a:extLst>
          </p:cNvPr>
          <p:cNvSpPr>
            <a:spLocks noGrp="1"/>
          </p:cNvSpPr>
          <p:nvPr>
            <p:ph idx="1"/>
          </p:nvPr>
        </p:nvSpPr>
        <p:spPr/>
        <p:txBody>
          <a:bodyPr vert="horz" lIns="91440" tIns="45720" rIns="91440" bIns="45720" rtlCol="0" anchor="t">
            <a:noAutofit/>
          </a:bodyPr>
          <a:lstStyle/>
          <a:p>
            <a:pPr marL="0" indent="0">
              <a:buNone/>
            </a:pPr>
            <a:r>
              <a:rPr lang="en-US" dirty="0">
                <a:latin typeface="Segoe UI"/>
                <a:cs typeface="Segoe UI"/>
              </a:rPr>
              <a:t>For a student in </a:t>
            </a:r>
            <a:r>
              <a:rPr lang="en-US" b="1" dirty="0">
                <a:latin typeface="Segoe UI"/>
                <a:cs typeface="Segoe UI"/>
              </a:rPr>
              <a:t>foster care, </a:t>
            </a:r>
            <a:r>
              <a:rPr lang="en-US" dirty="0">
                <a:latin typeface="Segoe UI"/>
                <a:cs typeface="Segoe UI"/>
              </a:rPr>
              <a:t>transportation is provided, as long as, the student needs it or until the student leaves foster care.</a:t>
            </a:r>
          </a:p>
          <a:p>
            <a:pPr marL="0" indent="0">
              <a:buNone/>
            </a:pPr>
            <a:endParaRPr lang="en-US" dirty="0"/>
          </a:p>
          <a:p>
            <a:pPr marL="0" indent="0">
              <a:buNone/>
            </a:pPr>
            <a:r>
              <a:rPr lang="en-US" dirty="0">
                <a:latin typeface="Segoe UI"/>
                <a:cs typeface="Segoe UI"/>
              </a:rPr>
              <a:t>When a student is reunified or adopted, districts are encouraged to consider maintaining enrollment and transportation if it is in the student’s best interest until the end of the school year or other appropriate break in the school year.</a:t>
            </a:r>
          </a:p>
          <a:p>
            <a:pPr marL="0" indent="0">
              <a:buNone/>
            </a:pPr>
            <a:endParaRPr lang="en-US" dirty="0"/>
          </a:p>
        </p:txBody>
      </p:sp>
      <p:sp>
        <p:nvSpPr>
          <p:cNvPr id="4" name="Slide Number Placeholder 3">
            <a:extLst>
              <a:ext uri="{FF2B5EF4-FFF2-40B4-BE49-F238E27FC236}">
                <a16:creationId xmlns:a16="http://schemas.microsoft.com/office/drawing/2014/main" id="{95C13BBD-9451-483E-BE41-0F2C0C3FC388}"/>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spTree>
    <p:extLst>
      <p:ext uri="{BB962C8B-B14F-4D97-AF65-F5344CB8AC3E}">
        <p14:creationId xmlns:p14="http://schemas.microsoft.com/office/powerpoint/2010/main" val="292207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B7BA-88CD-4736-8497-0728194C87DF}"/>
              </a:ext>
            </a:extLst>
          </p:cNvPr>
          <p:cNvSpPr>
            <a:spLocks noGrp="1"/>
          </p:cNvSpPr>
          <p:nvPr>
            <p:ph type="title"/>
          </p:nvPr>
        </p:nvSpPr>
        <p:spPr/>
        <p:txBody>
          <a:bodyPr/>
          <a:lstStyle/>
          <a:p>
            <a:r>
              <a:rPr lang="en-US" dirty="0">
                <a:latin typeface="Segoe UI Semibold"/>
                <a:cs typeface="Segoe UI Semibold"/>
              </a:rPr>
              <a:t>How Long is Homeless Transportation Provided? </a:t>
            </a:r>
            <a:endParaRPr lang="en-US" dirty="0"/>
          </a:p>
        </p:txBody>
      </p:sp>
      <p:sp>
        <p:nvSpPr>
          <p:cNvPr id="3" name="Content Placeholder 2">
            <a:extLst>
              <a:ext uri="{FF2B5EF4-FFF2-40B4-BE49-F238E27FC236}">
                <a16:creationId xmlns:a16="http://schemas.microsoft.com/office/drawing/2014/main" id="{835CC85A-139D-4573-BE99-D4F1AFD90CB9}"/>
              </a:ext>
            </a:extLst>
          </p:cNvPr>
          <p:cNvSpPr>
            <a:spLocks noGrp="1"/>
          </p:cNvSpPr>
          <p:nvPr>
            <p:ph idx="1"/>
          </p:nvPr>
        </p:nvSpPr>
        <p:spPr/>
        <p:txBody>
          <a:bodyPr/>
          <a:lstStyle/>
          <a:p>
            <a:pPr marL="0" indent="0">
              <a:buNone/>
            </a:pPr>
            <a:endParaRPr lang="en-US" dirty="0"/>
          </a:p>
          <a:p>
            <a:pPr marL="0" indent="0">
              <a:buNone/>
            </a:pPr>
            <a:r>
              <a:rPr lang="en-US" dirty="0"/>
              <a:t>For a student who is </a:t>
            </a:r>
            <a:r>
              <a:rPr lang="en-US" b="1" dirty="0"/>
              <a:t>homeless,</a:t>
            </a:r>
            <a:r>
              <a:rPr lang="en-US" dirty="0"/>
              <a:t> transportation must be provided at the request of the parent/guardian through the end of the school year in which the student becomes permanently housed.  This includes to and from a designated receiving school that becomes the student’s school origin.</a:t>
            </a:r>
          </a:p>
          <a:p>
            <a:endParaRPr lang="en-US" dirty="0"/>
          </a:p>
        </p:txBody>
      </p:sp>
      <p:sp>
        <p:nvSpPr>
          <p:cNvPr id="4" name="Slide Number Placeholder 3">
            <a:extLst>
              <a:ext uri="{FF2B5EF4-FFF2-40B4-BE49-F238E27FC236}">
                <a16:creationId xmlns:a16="http://schemas.microsoft.com/office/drawing/2014/main" id="{C907CB17-C994-4E33-9C7B-C2250D7618E5}"/>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Tree>
    <p:extLst>
      <p:ext uri="{BB962C8B-B14F-4D97-AF65-F5344CB8AC3E}">
        <p14:creationId xmlns:p14="http://schemas.microsoft.com/office/powerpoint/2010/main" val="531866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9BBD8C-D546-41AC-97F6-442485EE3263}"/>
              </a:ext>
            </a:extLst>
          </p:cNvPr>
          <p:cNvSpPr txBox="1"/>
          <p:nvPr/>
        </p:nvSpPr>
        <p:spPr>
          <a:xfrm>
            <a:off x="748371" y="2505670"/>
            <a:ext cx="770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Semibold"/>
              </a:rPr>
              <a:t>5</a:t>
            </a:r>
          </a:p>
        </p:txBody>
      </p:sp>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121728" y="2068360"/>
            <a:ext cx="9936922" cy="1874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UI Semibold"/>
                <a:ea typeface="Segoe UI Black"/>
                <a:cs typeface="Segoe SemiBold" panose="020B0703040204020203" pitchFamily="34" charset="0"/>
              </a:rPr>
              <a:t>Special Education Transportation</a:t>
            </a:r>
            <a:endParaRPr kumimoji="0" lang="zh-CN" altLang="en-US" sz="40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75797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E9FF-ACBB-4ABE-9DC2-241B30ECA91D}"/>
              </a:ext>
            </a:extLst>
          </p:cNvPr>
          <p:cNvSpPr>
            <a:spLocks noGrp="1"/>
          </p:cNvSpPr>
          <p:nvPr>
            <p:ph type="title"/>
          </p:nvPr>
        </p:nvSpPr>
        <p:spPr/>
        <p:txBody>
          <a:bodyPr/>
          <a:lstStyle/>
          <a:p>
            <a:r>
              <a:rPr lang="en-US" sz="2600" dirty="0"/>
              <a:t>Special Education Transportation and the Homeless/Foster Care Student</a:t>
            </a:r>
          </a:p>
        </p:txBody>
      </p:sp>
      <p:sp>
        <p:nvSpPr>
          <p:cNvPr id="3" name="Content Placeholder 2">
            <a:extLst>
              <a:ext uri="{FF2B5EF4-FFF2-40B4-BE49-F238E27FC236}">
                <a16:creationId xmlns:a16="http://schemas.microsoft.com/office/drawing/2014/main" id="{31802535-09FD-40E5-A97B-31EDA2A24A96}"/>
              </a:ext>
            </a:extLst>
          </p:cNvPr>
          <p:cNvSpPr>
            <a:spLocks noGrp="1"/>
          </p:cNvSpPr>
          <p:nvPr>
            <p:ph idx="1"/>
          </p:nvPr>
        </p:nvSpPr>
        <p:spPr/>
        <p:txBody>
          <a:bodyPr/>
          <a:lstStyle/>
          <a:p>
            <a:pPr marL="0" indent="0">
              <a:buNone/>
            </a:pPr>
            <a:r>
              <a:rPr lang="en-US" sz="2800" dirty="0"/>
              <a:t>For students who are homeless or in foster care that have special education individualized education plan (IEP) for which they need transportation to access their programming, their transportation is fully covered by the fiscally responsible district.</a:t>
            </a:r>
          </a:p>
          <a:p>
            <a:pPr marL="0" indent="0">
              <a:buNone/>
            </a:pPr>
            <a:endParaRPr lang="en-US" sz="2800" dirty="0"/>
          </a:p>
          <a:p>
            <a:pPr marL="0" indent="0">
              <a:buNone/>
            </a:pPr>
            <a:r>
              <a:rPr lang="en-US" sz="2800" dirty="0"/>
              <a:t>One Exception:</a:t>
            </a:r>
          </a:p>
          <a:p>
            <a:pPr marL="0" indent="0">
              <a:buNone/>
            </a:pPr>
            <a:r>
              <a:rPr lang="en-US" sz="2800" dirty="0"/>
              <a:t>Students who are homeless and living and attending school across the Rhode Island state line are the only exception.  The districts in the state of Rhode Island share the cost of special education transportation for students who are homeless.  Massachusetts has agreed to  transport accordingly.</a:t>
            </a:r>
          </a:p>
        </p:txBody>
      </p:sp>
      <p:sp>
        <p:nvSpPr>
          <p:cNvPr id="4" name="Slide Number Placeholder 3">
            <a:extLst>
              <a:ext uri="{FF2B5EF4-FFF2-40B4-BE49-F238E27FC236}">
                <a16:creationId xmlns:a16="http://schemas.microsoft.com/office/drawing/2014/main" id="{E795CD46-111E-47D1-BF78-352AFC0C8684}"/>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Tree>
    <p:extLst>
      <p:ext uri="{BB962C8B-B14F-4D97-AF65-F5344CB8AC3E}">
        <p14:creationId xmlns:p14="http://schemas.microsoft.com/office/powerpoint/2010/main" val="43487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dirty="0">
                <a:latin typeface="Segoe UI Semibold"/>
                <a:cs typeface="Segoe UI Semibold"/>
              </a:rPr>
              <a:t>The Why and the Who of it.</a:t>
            </a:r>
            <a:endParaRPr lang="en-US" dirty="0"/>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graphicFrame>
        <p:nvGraphicFramePr>
          <p:cNvPr id="7" name="Diagram 7" descr="Graphic organizer outlining the two laws attached to the programs. these laws ensure the educational rights for these highly mobile groups. Foster Care, Homeless, and Migrant fall under the Every Student Succeeds Act of 2015. Military Connected Students fall under the Massachusetts Valor Act of 2012.">
            <a:extLst>
              <a:ext uri="{FF2B5EF4-FFF2-40B4-BE49-F238E27FC236}">
                <a16:creationId xmlns:a16="http://schemas.microsoft.com/office/drawing/2014/main" id="{7E1F181C-2D79-47F2-8FF3-FEE771267B79}"/>
              </a:ext>
            </a:extLst>
          </p:cNvPr>
          <p:cNvGraphicFramePr/>
          <p:nvPr>
            <p:extLst>
              <p:ext uri="{D42A27DB-BD31-4B8C-83A1-F6EECF244321}">
                <p14:modId xmlns:p14="http://schemas.microsoft.com/office/powerpoint/2010/main" val="1012710167"/>
              </p:ext>
            </p:extLst>
          </p:nvPr>
        </p:nvGraphicFramePr>
        <p:xfrm>
          <a:off x="1252761" y="1282147"/>
          <a:ext cx="9729021" cy="507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040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1FB570-70C7-452C-9A60-E78EFA6DD6EB}"/>
              </a:ext>
            </a:extLst>
          </p:cNvPr>
          <p:cNvSpPr txBox="1"/>
          <p:nvPr/>
        </p:nvSpPr>
        <p:spPr>
          <a:xfrm>
            <a:off x="717056" y="2518354"/>
            <a:ext cx="86429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a:rPr>
              <a:t>6</a:t>
            </a:r>
          </a:p>
        </p:txBody>
      </p:sp>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2016689"/>
            <a:ext cx="9967353" cy="19266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Segoe UI Semibold"/>
                <a:ea typeface="Segoe UI Black"/>
                <a:cs typeface="Segoe SemiBold" panose="020B0703040204020203" pitchFamily="34" charset="0"/>
              </a:rPr>
              <a:t>Contact Information &amp; Resources</a:t>
            </a:r>
            <a:endParaRPr kumimoji="0" lang="zh-CN" altLang="en-US" sz="4000" b="0" i="0" u="none" strike="noStrike" kern="1200" cap="none" spc="0" normalizeH="0" baseline="0" noProof="0" dirty="0">
              <a:ln>
                <a:noFill/>
              </a:ln>
              <a:solidFill>
                <a:schemeClr val="tx1"/>
              </a:solidFill>
              <a:effectLst/>
              <a:uLnTx/>
              <a:uFillTx/>
              <a:latin typeface="Segoe UI Semibold"/>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69678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Resources – District and Area Office contacts</a:t>
            </a:r>
          </a:p>
        </p:txBody>
      </p:sp>
      <p:sp>
        <p:nvSpPr>
          <p:cNvPr id="3" name="Content Placeholder 2"/>
          <p:cNvSpPr>
            <a:spLocks noGrp="1"/>
          </p:cNvSpPr>
          <p:nvPr>
            <p:ph idx="1"/>
          </p:nvPr>
        </p:nvSpPr>
        <p:spPr>
          <a:xfrm>
            <a:off x="462337" y="1188035"/>
            <a:ext cx="11476378" cy="5248689"/>
          </a:xfrm>
        </p:spPr>
        <p:txBody>
          <a:bodyPr/>
          <a:lstStyle/>
          <a:p>
            <a:pPr>
              <a:defRPr/>
            </a:pPr>
            <a:r>
              <a:rPr lang="en-US" altLang="en-US" sz="2800" dirty="0">
                <a:solidFill>
                  <a:schemeClr val="accent1"/>
                </a:solidFill>
                <a:latin typeface="+mj-lt"/>
              </a:rPr>
              <a:t>District liaisons and POCs</a:t>
            </a:r>
            <a:endParaRPr lang="en-US" altLang="en-US" sz="2800" dirty="0">
              <a:solidFill>
                <a:schemeClr val="accent1"/>
              </a:solidFill>
              <a:latin typeface="+mj-lt"/>
              <a:hlinkClick r:id="rId2">
                <a:extLst>
                  <a:ext uri="{A12FA001-AC4F-418D-AE19-62706E023703}">
                    <ahyp:hlinkClr xmlns:ahyp="http://schemas.microsoft.com/office/drawing/2018/hyperlinkcolor" val="tx"/>
                  </a:ext>
                </a:extLst>
              </a:hlinkClick>
            </a:endParaRPr>
          </a:p>
          <a:p>
            <a:pPr lvl="1">
              <a:defRPr/>
            </a:pPr>
            <a:r>
              <a:rPr lang="en-US" altLang="en-US" sz="2400" dirty="0">
                <a:solidFill>
                  <a:srgbClr val="0563C1"/>
                </a:solidFill>
                <a:latin typeface="+mn-lt"/>
                <a:hlinkClick r:id="rId2">
                  <a:extLst>
                    <a:ext uri="{A12FA001-AC4F-418D-AE19-62706E023703}">
                      <ahyp:hlinkClr xmlns:ahyp="http://schemas.microsoft.com/office/drawing/2018/hyperlinkcolor" val="tx"/>
                    </a:ext>
                  </a:extLst>
                </a:hlinkClick>
              </a:rPr>
              <a:t>Current list of homeless liaisons and local foster care POCs </a:t>
            </a:r>
            <a:r>
              <a:rPr lang="en-US" altLang="en-US" sz="2400" dirty="0">
                <a:latin typeface="+mn-lt"/>
              </a:rPr>
              <a:t>Updated by the district’s Directory Administrator</a:t>
            </a:r>
          </a:p>
          <a:p>
            <a:pPr lvl="1">
              <a:defRPr/>
            </a:pPr>
            <a:r>
              <a:rPr lang="en-US" altLang="en-US" sz="2400" dirty="0">
                <a:latin typeface="+mn-lt"/>
              </a:rPr>
              <a:t>Please verify your contact information</a:t>
            </a:r>
            <a:endParaRPr lang="en-US" altLang="en-US" sz="2400" dirty="0">
              <a:solidFill>
                <a:schemeClr val="accent1"/>
              </a:solidFill>
              <a:latin typeface="+mn-lt"/>
            </a:endParaRPr>
          </a:p>
          <a:p>
            <a:pPr>
              <a:defRPr/>
            </a:pPr>
            <a:r>
              <a:rPr lang="en-US" altLang="en-US" sz="2800" dirty="0">
                <a:solidFill>
                  <a:schemeClr val="accent1"/>
                </a:solidFill>
                <a:latin typeface="+mj-lt"/>
              </a:rPr>
              <a:t>DCF Contacts</a:t>
            </a:r>
          </a:p>
          <a:p>
            <a:pPr lvl="1">
              <a:defRPr/>
            </a:pPr>
            <a:r>
              <a:rPr lang="en-US" altLang="en-US" dirty="0">
                <a:solidFill>
                  <a:schemeClr val="accent1"/>
                </a:solidFill>
                <a:latin typeface="+mn-lt"/>
                <a:hlinkClick r:id="rId3"/>
              </a:rPr>
              <a:t>DCF Area Directors (serving as local POCs)</a:t>
            </a:r>
            <a:endParaRPr lang="en-US" altLang="en-US" dirty="0">
              <a:solidFill>
                <a:schemeClr val="accent1"/>
              </a:solidFill>
              <a:latin typeface="+mn-lt"/>
            </a:endParaRPr>
          </a:p>
          <a:p>
            <a:r>
              <a:rPr lang="en-US" sz="2800" dirty="0">
                <a:latin typeface="+mj-lt"/>
              </a:rPr>
              <a:t>Network of Regional Liaisons</a:t>
            </a:r>
          </a:p>
          <a:p>
            <a:pPr lvl="1"/>
            <a:r>
              <a:rPr lang="en-US" sz="2400" dirty="0"/>
              <a:t>Carol Baez, Worcester Public schools 		508-799-3652</a:t>
            </a:r>
          </a:p>
          <a:p>
            <a:pPr lvl="1"/>
            <a:r>
              <a:rPr lang="en-US" sz="2400" dirty="0"/>
              <a:t>Jacob Hansen, Framingham Public Schools 	508-782-6894</a:t>
            </a:r>
          </a:p>
          <a:p>
            <a:pPr lvl="1"/>
            <a:r>
              <a:rPr lang="en-US" sz="2400" dirty="0"/>
              <a:t>Julie Mador, New Bedford Public Schools 		508-997-4511 x14663</a:t>
            </a:r>
          </a:p>
          <a:p>
            <a:pPr lvl="1"/>
            <a:r>
              <a:rPr lang="en-US" sz="2400" dirty="0"/>
              <a:t>Stacy Parsons, North Adams				413-776-1677</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spTree>
    <p:extLst>
      <p:ext uri="{BB962C8B-B14F-4D97-AF65-F5344CB8AC3E}">
        <p14:creationId xmlns:p14="http://schemas.microsoft.com/office/powerpoint/2010/main" val="3605700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DESE/DCF Educational Stability Team</a:t>
            </a:r>
          </a:p>
        </p:txBody>
      </p:sp>
      <p:sp>
        <p:nvSpPr>
          <p:cNvPr id="3" name="Content Placeholder 2"/>
          <p:cNvSpPr>
            <a:spLocks noGrp="1"/>
          </p:cNvSpPr>
          <p:nvPr>
            <p:ph idx="1"/>
          </p:nvPr>
        </p:nvSpPr>
        <p:spPr>
          <a:xfrm>
            <a:off x="312910" y="1292134"/>
            <a:ext cx="11370972" cy="5049746"/>
          </a:xfrm>
        </p:spPr>
        <p:txBody>
          <a:bodyPr vert="horz" lIns="91440" tIns="45720" rIns="91440" bIns="45720" rtlCol="0" anchor="t">
            <a:noAutofit/>
          </a:bodyPr>
          <a:lstStyle/>
          <a:p>
            <a:pPr>
              <a:defRPr/>
            </a:pPr>
            <a:r>
              <a:rPr lang="en-US" altLang="en-US" sz="2400" dirty="0">
                <a:latin typeface="+mn-lt"/>
                <a:cs typeface="Segoe UI"/>
              </a:rPr>
              <a:t>DESE Education Stability Website: </a:t>
            </a:r>
            <a:r>
              <a:rPr lang="en-US" altLang="en-US" sz="2400" dirty="0">
                <a:latin typeface="+mn-lt"/>
                <a:cs typeface="Segoe UI"/>
                <a:hlinkClick r:id="rId3"/>
              </a:rPr>
              <a:t>http://www.doe.mass.edu/sfs/edstability.html</a:t>
            </a:r>
            <a:r>
              <a:rPr lang="en-US" altLang="en-US" sz="2400" dirty="0">
                <a:latin typeface="+mn-lt"/>
                <a:cs typeface="Segoe UI"/>
              </a:rPr>
              <a:t> </a:t>
            </a:r>
            <a:endParaRPr lang="en-US" altLang="en-US" sz="2400">
              <a:latin typeface="+mn-lt"/>
            </a:endParaRPr>
          </a:p>
          <a:p>
            <a:pPr>
              <a:defRPr/>
            </a:pPr>
            <a:endParaRPr lang="en-US" altLang="en-US" sz="2400">
              <a:latin typeface="+mn-lt"/>
            </a:endParaRPr>
          </a:p>
          <a:p>
            <a:pPr>
              <a:defRPr/>
            </a:pPr>
            <a:r>
              <a:rPr lang="en-US" altLang="en-US" sz="2400" dirty="0">
                <a:latin typeface="+mn-lt"/>
                <a:cs typeface="Segoe UI"/>
              </a:rPr>
              <a:t>Technical Assistance: Problem Resolution Services, 781-338-3700</a:t>
            </a:r>
          </a:p>
          <a:p>
            <a:pPr>
              <a:defRPr/>
            </a:pPr>
            <a:endParaRPr lang="en-US" altLang="en-US" sz="2400">
              <a:latin typeface="+mn-lt"/>
            </a:endParaRPr>
          </a:p>
          <a:p>
            <a:pPr>
              <a:defRPr/>
            </a:pPr>
            <a:r>
              <a:rPr lang="en-US" altLang="en-US" sz="2400" dirty="0">
                <a:latin typeface="+mn-lt"/>
                <a:cs typeface="Segoe UI"/>
              </a:rPr>
              <a:t>Staff:	      </a:t>
            </a:r>
            <a:r>
              <a:rPr lang="en-US" altLang="en-US" sz="2000" dirty="0">
                <a:latin typeface="+mn-lt"/>
                <a:cs typeface="Segoe UI"/>
              </a:rPr>
              <a:t>Christine Cowen, Migrant Education, Military Connected Students</a:t>
            </a:r>
          </a:p>
          <a:p>
            <a:pPr marL="914400" lvl="2" indent="0">
              <a:buNone/>
              <a:defRPr/>
            </a:pPr>
            <a:r>
              <a:rPr lang="en-US" altLang="en-US" sz="2000" dirty="0">
                <a:latin typeface="+mn-lt"/>
                <a:cs typeface="Segoe UI"/>
              </a:rPr>
              <a:t>             781-338-6301  </a:t>
            </a:r>
            <a:r>
              <a:rPr lang="en-US" sz="2000" dirty="0">
                <a:latin typeface="+mn-lt"/>
                <a:cs typeface="Segoe UI"/>
                <a:hlinkClick r:id="rId4"/>
              </a:rPr>
              <a:t>Christine.H.Cowen@mass.gov</a:t>
            </a:r>
            <a:endParaRPr lang="en-US" altLang="en-US" sz="2000" dirty="0">
              <a:latin typeface="+mn-lt"/>
            </a:endParaRPr>
          </a:p>
          <a:p>
            <a:pPr marL="1428750" lvl="3" indent="0">
              <a:buNone/>
              <a:defRPr/>
            </a:pPr>
            <a:r>
              <a:rPr lang="en-US" altLang="en-US" dirty="0">
                <a:latin typeface="+mn-lt"/>
                <a:cs typeface="Segoe UI"/>
              </a:rPr>
              <a:t>Kristen McKinnon, Foster Care Point of Contact</a:t>
            </a:r>
          </a:p>
          <a:p>
            <a:pPr marL="1887220" lvl="4" indent="0">
              <a:buNone/>
              <a:defRPr/>
            </a:pPr>
            <a:r>
              <a:rPr lang="en-US" altLang="en-US" dirty="0">
                <a:latin typeface="+mn-lt"/>
                <a:cs typeface="Segoe UI"/>
              </a:rPr>
              <a:t>781-338-6306 </a:t>
            </a:r>
            <a:r>
              <a:rPr lang="en-US" dirty="0">
                <a:latin typeface="+mn-lt"/>
                <a:cs typeface="Segoe UI"/>
                <a:hlinkClick r:id="rId5"/>
              </a:rPr>
              <a:t>Kristen.A.McKinnon@mass.gov</a:t>
            </a:r>
            <a:r>
              <a:rPr lang="en-US" dirty="0">
                <a:latin typeface="+mn-lt"/>
                <a:cs typeface="Segoe UI"/>
              </a:rPr>
              <a:t> </a:t>
            </a:r>
            <a:endParaRPr lang="en-US" altLang="en-US" dirty="0">
              <a:latin typeface="+mn-lt"/>
            </a:endParaRPr>
          </a:p>
          <a:p>
            <a:pPr marL="1422400" lvl="3" indent="0">
              <a:buNone/>
              <a:defRPr/>
            </a:pPr>
            <a:r>
              <a:rPr lang="en-US" altLang="en-US" dirty="0">
                <a:latin typeface="+mn-lt"/>
                <a:cs typeface="Segoe UI"/>
              </a:rPr>
              <a:t>Jim Morrison, DCF Point of Contact</a:t>
            </a:r>
          </a:p>
          <a:p>
            <a:pPr marL="1422400" lvl="3" indent="0">
              <a:buNone/>
              <a:defRPr/>
            </a:pPr>
            <a:r>
              <a:rPr lang="en-US" altLang="en-US" dirty="0">
                <a:latin typeface="+mn-lt"/>
                <a:cs typeface="Segoe UI"/>
              </a:rPr>
              <a:t>	617-748-2340 </a:t>
            </a:r>
            <a:r>
              <a:rPr lang="en-US" altLang="en-US" dirty="0">
                <a:latin typeface="+mn-lt"/>
                <a:cs typeface="Segoe UI"/>
                <a:hlinkClick r:id="rId6"/>
              </a:rPr>
              <a:t>James.J.Morrison@MassMail.State.MA.US</a:t>
            </a:r>
            <a:r>
              <a:rPr lang="en-US" altLang="en-US" dirty="0">
                <a:latin typeface="+mn-lt"/>
                <a:cs typeface="Segoe UI"/>
              </a:rPr>
              <a:t> </a:t>
            </a:r>
            <a:endParaRPr lang="en-US" dirty="0">
              <a:latin typeface="+mn-lt"/>
              <a:hlinkClick r:id="rId6"/>
            </a:endParaRPr>
          </a:p>
          <a:p>
            <a:pPr marL="1428750" lvl="3" indent="0">
              <a:buNone/>
              <a:defRPr/>
            </a:pPr>
            <a:r>
              <a:rPr lang="en-US" altLang="en-US" dirty="0">
                <a:latin typeface="+mn-lt"/>
                <a:cs typeface="Segoe UI"/>
              </a:rPr>
              <a:t>Sarah Slautterback, State Coordinator&lt; Homeless Education </a:t>
            </a:r>
            <a:endParaRPr lang="en-US" altLang="en-US" dirty="0">
              <a:latin typeface="+mn-lt"/>
            </a:endParaRPr>
          </a:p>
          <a:p>
            <a:pPr marL="2115820" lvl="4" indent="-287020">
              <a:buNone/>
              <a:defRPr/>
            </a:pPr>
            <a:r>
              <a:rPr lang="en-US" altLang="en-US" dirty="0">
                <a:latin typeface="+mn-lt"/>
                <a:cs typeface="Segoe UI"/>
              </a:rPr>
              <a:t>781-338-6330 </a:t>
            </a:r>
            <a:r>
              <a:rPr lang="en-US" dirty="0">
                <a:latin typeface="+mn-lt"/>
                <a:cs typeface="Segoe UI"/>
                <a:hlinkClick r:id="rId7"/>
              </a:rPr>
              <a:t>Sarah.E.Slautterback@mass.gov</a:t>
            </a:r>
            <a:r>
              <a:rPr lang="en-US" dirty="0">
                <a:latin typeface="+mn-lt"/>
                <a:cs typeface="Segoe UI"/>
              </a:rPr>
              <a:t> </a:t>
            </a:r>
            <a:endParaRPr lang="en-US" altLang="en-US" dirty="0">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3592362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781.338.3010</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hlinkClick r:id="rId4"/>
              </a:rPr>
              <a:t>achievement@doe.mass.edu</a:t>
            </a:r>
            <a:endParaRPr lang="en-US" altLang="zh-CN" sz="2000" dirty="0">
              <a:solidFill>
                <a:schemeClr val="bg1"/>
              </a:solidFill>
              <a:latin typeface="Segoe SemiBold" panose="020B0703040204020203" pitchFamily="34" charset="0"/>
              <a:cs typeface="Segoe SemiBold" panose="020B0703040204020203" pitchFamily="34" charset="0"/>
            </a:endParaRPr>
          </a:p>
          <a:p>
            <a:r>
              <a:rPr lang="en-US" altLang="zh-CN" sz="2000" dirty="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dirty="0">
              <a:solidFill>
                <a:schemeClr val="bg1"/>
              </a:solidFill>
              <a:latin typeface="Segoe SemiBold" panose="020B0703040204020203" pitchFamily="34" charset="0"/>
              <a:cs typeface="Segoe SemiBold" panose="020B0703040204020203" pitchFamily="34" charset="0"/>
            </a:endParaRPr>
          </a:p>
          <a:p>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346163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CF859E-B2B5-4DE6-9605-8726D7AEDCFC}"/>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
        <p:nvSpPr>
          <p:cNvPr id="2" name="Title 1">
            <a:extLst>
              <a:ext uri="{FF2B5EF4-FFF2-40B4-BE49-F238E27FC236}">
                <a16:creationId xmlns:a16="http://schemas.microsoft.com/office/drawing/2014/main" id="{ED6B535B-0B98-4914-87ED-D6692B00E48C}"/>
              </a:ext>
            </a:extLst>
          </p:cNvPr>
          <p:cNvSpPr>
            <a:spLocks noGrp="1"/>
          </p:cNvSpPr>
          <p:nvPr>
            <p:ph type="title"/>
          </p:nvPr>
        </p:nvSpPr>
        <p:spPr/>
        <p:txBody>
          <a:bodyPr/>
          <a:lstStyle/>
          <a:p>
            <a:r>
              <a:rPr lang="en-US" dirty="0"/>
              <a:t>Highly Mobile Students </a:t>
            </a:r>
          </a:p>
        </p:txBody>
      </p:sp>
      <p:sp>
        <p:nvSpPr>
          <p:cNvPr id="8" name="Rectangle: Rounded Corners 7">
            <a:extLst>
              <a:ext uri="{FF2B5EF4-FFF2-40B4-BE49-F238E27FC236}">
                <a16:creationId xmlns:a16="http://schemas.microsoft.com/office/drawing/2014/main" id="{284E7AB4-E666-4B4C-8F55-1127207B1C58}"/>
              </a:ext>
            </a:extLst>
          </p:cNvPr>
          <p:cNvSpPr/>
          <p:nvPr/>
        </p:nvSpPr>
        <p:spPr>
          <a:xfrm>
            <a:off x="468550" y="1402783"/>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Segoe UI"/>
              </a:rPr>
              <a:t>Foster Care</a:t>
            </a:r>
            <a:endParaRPr lang="en-US" sz="2400" dirty="0"/>
          </a:p>
        </p:txBody>
      </p:sp>
      <p:sp>
        <p:nvSpPr>
          <p:cNvPr id="22" name="TextBox 21">
            <a:extLst>
              <a:ext uri="{FF2B5EF4-FFF2-40B4-BE49-F238E27FC236}">
                <a16:creationId xmlns:a16="http://schemas.microsoft.com/office/drawing/2014/main" id="{1B3A7542-2D59-44F5-A302-B3AF0940EC85}"/>
              </a:ext>
            </a:extLst>
          </p:cNvPr>
          <p:cNvSpPr txBox="1"/>
          <p:nvPr/>
        </p:nvSpPr>
        <p:spPr>
          <a:xfrm>
            <a:off x="2487983" y="1465023"/>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Segoe UI"/>
              </a:rPr>
              <a:t>=</a:t>
            </a:r>
          </a:p>
        </p:txBody>
      </p:sp>
      <p:sp>
        <p:nvSpPr>
          <p:cNvPr id="15" name="Rectangle: Rounded Corners 14">
            <a:extLst>
              <a:ext uri="{FF2B5EF4-FFF2-40B4-BE49-F238E27FC236}">
                <a16:creationId xmlns:a16="http://schemas.microsoft.com/office/drawing/2014/main" id="{2FCF4895-FC68-4337-BD82-35C2ED4E2D00}"/>
              </a:ext>
            </a:extLst>
          </p:cNvPr>
          <p:cNvSpPr/>
          <p:nvPr/>
        </p:nvSpPr>
        <p:spPr>
          <a:xfrm>
            <a:off x="2904602" y="122924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101D35"/>
                </a:solidFill>
                <a:latin typeface="Segoe UI"/>
              </a:rPr>
              <a:t>Students who are in 24-hour out-of-home care, away from their parent(s)/legal guardian(s) and for whom DCF has care and placement responsibilities.</a:t>
            </a:r>
            <a:endParaRPr lang="en-US" dirty="0">
              <a:cs typeface="Segoe UI"/>
            </a:endParaRPr>
          </a:p>
        </p:txBody>
      </p:sp>
      <p:sp>
        <p:nvSpPr>
          <p:cNvPr id="9" name="Rectangle: Rounded Corners 8">
            <a:extLst>
              <a:ext uri="{FF2B5EF4-FFF2-40B4-BE49-F238E27FC236}">
                <a16:creationId xmlns:a16="http://schemas.microsoft.com/office/drawing/2014/main" id="{4A0E2EA9-36F8-4713-AE10-AF799D473D57}"/>
              </a:ext>
            </a:extLst>
          </p:cNvPr>
          <p:cNvSpPr/>
          <p:nvPr/>
        </p:nvSpPr>
        <p:spPr>
          <a:xfrm>
            <a:off x="468550" y="2619258"/>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Segoe UI"/>
              </a:rPr>
              <a:t>Homeless</a:t>
            </a:r>
            <a:endParaRPr lang="en-US" sz="2400" dirty="0"/>
          </a:p>
        </p:txBody>
      </p:sp>
      <p:sp>
        <p:nvSpPr>
          <p:cNvPr id="23" name="TextBox 22">
            <a:extLst>
              <a:ext uri="{FF2B5EF4-FFF2-40B4-BE49-F238E27FC236}">
                <a16:creationId xmlns:a16="http://schemas.microsoft.com/office/drawing/2014/main" id="{E9B0DAF1-B8B6-4F74-90BB-C6FBA7478D25}"/>
              </a:ext>
            </a:extLst>
          </p:cNvPr>
          <p:cNvSpPr txBox="1"/>
          <p:nvPr/>
        </p:nvSpPr>
        <p:spPr>
          <a:xfrm>
            <a:off x="2487983" y="2689123"/>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Segoe UI"/>
              </a:rPr>
              <a:t>=</a:t>
            </a:r>
          </a:p>
        </p:txBody>
      </p:sp>
      <p:sp>
        <p:nvSpPr>
          <p:cNvPr id="16" name="Rectangle: Rounded Corners 15">
            <a:extLst>
              <a:ext uri="{FF2B5EF4-FFF2-40B4-BE49-F238E27FC236}">
                <a16:creationId xmlns:a16="http://schemas.microsoft.com/office/drawing/2014/main" id="{2364DC2B-C8A4-4E78-A3A8-6173B7179A7E}"/>
              </a:ext>
            </a:extLst>
          </p:cNvPr>
          <p:cNvSpPr/>
          <p:nvPr/>
        </p:nvSpPr>
        <p:spPr>
          <a:xfrm>
            <a:off x="2904601" y="244009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101D35"/>
                </a:solidFill>
                <a:latin typeface="Segoe UI"/>
              </a:rPr>
              <a:t>Students who lack fixed regular and adequate nighttime residence including those who are sharing the housing of others due to economic hardship, loss of housing or similar reason.</a:t>
            </a:r>
            <a:endParaRPr lang="en-US" dirty="0">
              <a:solidFill>
                <a:srgbClr val="101D35"/>
              </a:solidFill>
              <a:cs typeface="Segoe UI"/>
            </a:endParaRPr>
          </a:p>
        </p:txBody>
      </p:sp>
      <p:sp>
        <p:nvSpPr>
          <p:cNvPr id="10" name="Rectangle: Rounded Corners 9">
            <a:extLst>
              <a:ext uri="{FF2B5EF4-FFF2-40B4-BE49-F238E27FC236}">
                <a16:creationId xmlns:a16="http://schemas.microsoft.com/office/drawing/2014/main" id="{B4F825FD-7564-44D1-AF14-7C2C90781A3B}"/>
              </a:ext>
            </a:extLst>
          </p:cNvPr>
          <p:cNvSpPr/>
          <p:nvPr/>
        </p:nvSpPr>
        <p:spPr>
          <a:xfrm>
            <a:off x="468550" y="3782727"/>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Segoe UI"/>
              </a:rPr>
              <a:t>Migrant</a:t>
            </a:r>
            <a:endParaRPr lang="en-US" sz="2400" dirty="0"/>
          </a:p>
        </p:txBody>
      </p:sp>
      <p:sp>
        <p:nvSpPr>
          <p:cNvPr id="24" name="TextBox 23">
            <a:extLst>
              <a:ext uri="{FF2B5EF4-FFF2-40B4-BE49-F238E27FC236}">
                <a16:creationId xmlns:a16="http://schemas.microsoft.com/office/drawing/2014/main" id="{DA8EA871-9499-48A5-BCED-92B88DEB4093}"/>
              </a:ext>
            </a:extLst>
          </p:cNvPr>
          <p:cNvSpPr txBox="1"/>
          <p:nvPr/>
        </p:nvSpPr>
        <p:spPr>
          <a:xfrm>
            <a:off x="2487982" y="3865844"/>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Segoe UI"/>
              </a:rPr>
              <a:t>=</a:t>
            </a:r>
          </a:p>
        </p:txBody>
      </p:sp>
      <p:sp>
        <p:nvSpPr>
          <p:cNvPr id="17" name="Rectangle: Rounded Corners 16">
            <a:extLst>
              <a:ext uri="{FF2B5EF4-FFF2-40B4-BE49-F238E27FC236}">
                <a16:creationId xmlns:a16="http://schemas.microsoft.com/office/drawing/2014/main" id="{04ACFB9F-53E4-4381-98F7-A966BE388607}"/>
              </a:ext>
            </a:extLst>
          </p:cNvPr>
          <p:cNvSpPr/>
          <p:nvPr/>
        </p:nvSpPr>
        <p:spPr>
          <a:xfrm>
            <a:off x="2904601" y="3630068"/>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101D35"/>
                </a:solidFill>
                <a:latin typeface="Segoe UI"/>
              </a:rPr>
              <a:t>Students or students’ parent(s)/guardian(s) who are a migratory agricultural worker, fisher, or food/fish processor, are under 21, have not completed high school, and have moved across district lines within the preceding 36 months. </a:t>
            </a:r>
            <a:endParaRPr lang="en-US" dirty="0">
              <a:solidFill>
                <a:srgbClr val="101D35"/>
              </a:solidFill>
              <a:cs typeface="Segoe UI"/>
            </a:endParaRPr>
          </a:p>
        </p:txBody>
      </p:sp>
      <p:sp>
        <p:nvSpPr>
          <p:cNvPr id="11" name="Rectangle: Rounded Corners 10">
            <a:extLst>
              <a:ext uri="{FF2B5EF4-FFF2-40B4-BE49-F238E27FC236}">
                <a16:creationId xmlns:a16="http://schemas.microsoft.com/office/drawing/2014/main" id="{25301854-BAF2-454B-89A1-66E76253560A}"/>
              </a:ext>
            </a:extLst>
          </p:cNvPr>
          <p:cNvSpPr/>
          <p:nvPr/>
        </p:nvSpPr>
        <p:spPr>
          <a:xfrm>
            <a:off x="468551" y="4972701"/>
            <a:ext cx="1951974"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Segoe UI"/>
              </a:rPr>
              <a:t>Military</a:t>
            </a:r>
            <a:endParaRPr lang="en-US" sz="2400" dirty="0"/>
          </a:p>
        </p:txBody>
      </p:sp>
      <p:sp>
        <p:nvSpPr>
          <p:cNvPr id="25" name="TextBox 24">
            <a:extLst>
              <a:ext uri="{FF2B5EF4-FFF2-40B4-BE49-F238E27FC236}">
                <a16:creationId xmlns:a16="http://schemas.microsoft.com/office/drawing/2014/main" id="{8C90C58E-7CBE-4F1F-BBFA-5BF246D24EC5}"/>
              </a:ext>
            </a:extLst>
          </p:cNvPr>
          <p:cNvSpPr txBox="1"/>
          <p:nvPr/>
        </p:nvSpPr>
        <p:spPr>
          <a:xfrm>
            <a:off x="2487982" y="5055817"/>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Segoe UI"/>
              </a:rPr>
              <a:t>=</a:t>
            </a:r>
          </a:p>
        </p:txBody>
      </p:sp>
      <p:sp>
        <p:nvSpPr>
          <p:cNvPr id="18" name="Rectangle: Rounded Corners 17">
            <a:extLst>
              <a:ext uri="{FF2B5EF4-FFF2-40B4-BE49-F238E27FC236}">
                <a16:creationId xmlns:a16="http://schemas.microsoft.com/office/drawing/2014/main" id="{BEE8BD52-CD22-4000-BC00-8DD35D7B1E37}"/>
              </a:ext>
            </a:extLst>
          </p:cNvPr>
          <p:cNvSpPr/>
          <p:nvPr/>
        </p:nvSpPr>
        <p:spPr>
          <a:xfrm>
            <a:off x="2904602" y="4820040"/>
            <a:ext cx="9091805"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101D35"/>
                </a:solidFill>
                <a:latin typeface="Segoe UI"/>
              </a:rPr>
              <a:t>Students whose parent/guardian is an active member of the uniform services, or has been medically discharged, retired, or died in active duty within the past year.</a:t>
            </a:r>
            <a:r>
              <a:rPr lang="en-US" dirty="0">
                <a:latin typeface="Segoe UI"/>
                <a:ea typeface="Segoe UI"/>
                <a:cs typeface="Segoe UI"/>
              </a:rPr>
              <a:t>​</a:t>
            </a:r>
            <a:endParaRPr lang="en-US" dirty="0">
              <a:solidFill>
                <a:srgbClr val="101D35"/>
              </a:solidFill>
              <a:cs typeface="Segoe UI"/>
            </a:endParaRPr>
          </a:p>
        </p:txBody>
      </p:sp>
      <p:sp>
        <p:nvSpPr>
          <p:cNvPr id="19" name="TextBox 18">
            <a:extLst>
              <a:ext uri="{FF2B5EF4-FFF2-40B4-BE49-F238E27FC236}">
                <a16:creationId xmlns:a16="http://schemas.microsoft.com/office/drawing/2014/main" id="{7C9A6263-3AC7-41E4-94B3-FDD5E84CEC7C}"/>
              </a:ext>
            </a:extLst>
          </p:cNvPr>
          <p:cNvSpPr txBox="1"/>
          <p:nvPr/>
        </p:nvSpPr>
        <p:spPr>
          <a:xfrm>
            <a:off x="4400811" y="5924811"/>
            <a:ext cx="6104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Please see module </a:t>
            </a:r>
            <a:r>
              <a:rPr lang="en-US" i="1" dirty="0">
                <a:solidFill>
                  <a:srgbClr val="FF0000"/>
                </a:solidFill>
              </a:rPr>
              <a:t>2. Identification  </a:t>
            </a:r>
            <a:r>
              <a:rPr lang="en-US" dirty="0">
                <a:solidFill>
                  <a:srgbClr val="FF0000"/>
                </a:solidFill>
              </a:rPr>
              <a:t>for detailed definitions.</a:t>
            </a:r>
            <a:endParaRPr lang="en-US" dirty="0"/>
          </a:p>
        </p:txBody>
      </p:sp>
    </p:spTree>
    <p:extLst>
      <p:ext uri="{BB962C8B-B14F-4D97-AF65-F5344CB8AC3E}">
        <p14:creationId xmlns:p14="http://schemas.microsoft.com/office/powerpoint/2010/main" val="91085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9696-323A-40E6-890A-833A0DB951D8}"/>
              </a:ext>
            </a:extLst>
          </p:cNvPr>
          <p:cNvSpPr txBox="1">
            <a:spLocks noGrp="1"/>
          </p:cNvSpPr>
          <p:nvPr>
            <p:ph type="title" idx="4294967295"/>
          </p:nvPr>
        </p:nvSpPr>
        <p:spPr>
          <a:xfrm>
            <a:off x="517742" y="3221277"/>
            <a:ext cx="177243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Content</a:t>
            </a:r>
          </a:p>
        </p:txBody>
      </p:sp>
      <p:graphicFrame>
        <p:nvGraphicFramePr>
          <p:cNvPr id="3" name="Table 3">
            <a:extLst>
              <a:ext uri="{FF2B5EF4-FFF2-40B4-BE49-F238E27FC236}">
                <a16:creationId xmlns:a16="http://schemas.microsoft.com/office/drawing/2014/main" id="{19AD14B2-9F3D-46BD-9CA7-455A3F5B2AE2}"/>
              </a:ext>
            </a:extLst>
          </p:cNvPr>
          <p:cNvGraphicFramePr>
            <a:graphicFrameLocks noGrp="1"/>
          </p:cNvGraphicFramePr>
          <p:nvPr>
            <p:extLst>
              <p:ext uri="{D42A27DB-BD31-4B8C-83A1-F6EECF244321}">
                <p14:modId xmlns:p14="http://schemas.microsoft.com/office/powerpoint/2010/main" val="4021867855"/>
              </p:ext>
            </p:extLst>
          </p:nvPr>
        </p:nvGraphicFramePr>
        <p:xfrm>
          <a:off x="3100191" y="219205"/>
          <a:ext cx="8908304" cy="6529188"/>
        </p:xfrm>
        <a:graphic>
          <a:graphicData uri="http://schemas.openxmlformats.org/drawingml/2006/table">
            <a:tbl>
              <a:tblPr firstRow="1" bandRow="1">
                <a:tableStyleId>{5C22544A-7EE6-4342-B048-85BDC9FD1C3A}</a:tableStyleId>
              </a:tblPr>
              <a:tblGrid>
                <a:gridCol w="1295332">
                  <a:extLst>
                    <a:ext uri="{9D8B030D-6E8A-4147-A177-3AD203B41FA5}">
                      <a16:colId xmlns:a16="http://schemas.microsoft.com/office/drawing/2014/main" val="280692202"/>
                    </a:ext>
                  </a:extLst>
                </a:gridCol>
                <a:gridCol w="7612972">
                  <a:extLst>
                    <a:ext uri="{9D8B030D-6E8A-4147-A177-3AD203B41FA5}">
                      <a16:colId xmlns:a16="http://schemas.microsoft.com/office/drawing/2014/main" val="3977301282"/>
                    </a:ext>
                  </a:extLst>
                </a:gridCol>
              </a:tblGrid>
              <a:tr h="1088198">
                <a:tc>
                  <a:txBody>
                    <a:bodyPr/>
                    <a:lstStyle/>
                    <a:p>
                      <a:pPr algn="ctr"/>
                      <a:r>
                        <a:rPr lang="en-US" sz="5400" b="1" dirty="0">
                          <a:solidFill>
                            <a:schemeClr val="tx1"/>
                          </a:solidFill>
                          <a:latin typeface="Segoe UI Semibold"/>
                        </a:rPr>
                        <a:t>1</a:t>
                      </a:r>
                    </a:p>
                  </a:txBody>
                  <a:tcPr anchor="ctr">
                    <a:solidFill>
                      <a:srgbClr val="ED7D31"/>
                    </a:solidFill>
                  </a:tcPr>
                </a:tc>
                <a:tc>
                  <a:txBody>
                    <a:bodyPr/>
                    <a:lstStyle/>
                    <a:p>
                      <a:pPr algn="l"/>
                      <a:r>
                        <a:rPr lang="en-US" sz="3200" b="1" dirty="0">
                          <a:solidFill>
                            <a:schemeClr val="tx2"/>
                          </a:solidFill>
                          <a:latin typeface="Segoe UI Semibold"/>
                        </a:rPr>
                        <a:t> Who is Entitled to Transportation?</a:t>
                      </a:r>
                      <a:endParaRPr lang="en-US" dirty="0"/>
                    </a:p>
                  </a:txBody>
                  <a:tcPr anchor="ctr">
                    <a:noFill/>
                  </a:tcPr>
                </a:tc>
                <a:extLst>
                  <a:ext uri="{0D108BD9-81ED-4DB2-BD59-A6C34878D82A}">
                    <a16:rowId xmlns:a16="http://schemas.microsoft.com/office/drawing/2014/main" val="722776254"/>
                  </a:ext>
                </a:extLst>
              </a:tr>
              <a:tr h="1088198">
                <a:tc>
                  <a:txBody>
                    <a:bodyPr/>
                    <a:lstStyle/>
                    <a:p>
                      <a:pPr algn="ctr"/>
                      <a:r>
                        <a:rPr lang="en-US" sz="5400" b="1" dirty="0">
                          <a:solidFill>
                            <a:schemeClr val="tx1"/>
                          </a:solidFill>
                          <a:latin typeface="Segoe UI Semibold"/>
                        </a:rPr>
                        <a:t>2</a:t>
                      </a:r>
                    </a:p>
                  </a:txBody>
                  <a:tcPr anchor="ctr">
                    <a:solidFill>
                      <a:srgbClr val="ED7D31"/>
                    </a:solidFill>
                  </a:tcPr>
                </a:tc>
                <a:tc>
                  <a:txBody>
                    <a:bodyPr/>
                    <a:lstStyle/>
                    <a:p>
                      <a:pPr algn="l"/>
                      <a:r>
                        <a:rPr lang="en-US" sz="3200" b="1" dirty="0">
                          <a:solidFill>
                            <a:schemeClr val="tx2"/>
                          </a:solidFill>
                          <a:latin typeface="Segoe UI Semibold"/>
                        </a:rPr>
                        <a:t> What is Comparable Transportation?</a:t>
                      </a:r>
                    </a:p>
                  </a:txBody>
                  <a:tcPr anchor="ctr">
                    <a:noFill/>
                  </a:tcPr>
                </a:tc>
                <a:extLst>
                  <a:ext uri="{0D108BD9-81ED-4DB2-BD59-A6C34878D82A}">
                    <a16:rowId xmlns:a16="http://schemas.microsoft.com/office/drawing/2014/main" val="3152388802"/>
                  </a:ext>
                </a:extLst>
              </a:tr>
              <a:tr h="1088198">
                <a:tc>
                  <a:txBody>
                    <a:bodyPr/>
                    <a:lstStyle/>
                    <a:p>
                      <a:pPr algn="ctr"/>
                      <a:r>
                        <a:rPr lang="en-US" sz="5400" b="1" dirty="0">
                          <a:solidFill>
                            <a:schemeClr val="tx1"/>
                          </a:solidFill>
                          <a:latin typeface="Segoe UI Semibold"/>
                        </a:rPr>
                        <a:t>3</a:t>
                      </a:r>
                    </a:p>
                  </a:txBody>
                  <a:tcPr anchor="ctr">
                    <a:solidFill>
                      <a:srgbClr val="ED7D31"/>
                    </a:solidFill>
                  </a:tcPr>
                </a:tc>
                <a:tc>
                  <a:txBody>
                    <a:bodyPr/>
                    <a:lstStyle/>
                    <a:p>
                      <a:pPr algn="l"/>
                      <a:r>
                        <a:rPr lang="en-US" sz="3200" b="1" dirty="0">
                          <a:solidFill>
                            <a:schemeClr val="tx2"/>
                          </a:solidFill>
                          <a:latin typeface="Segoe UI Semibold"/>
                        </a:rPr>
                        <a:t> Who is Responsible for Transportation?</a:t>
                      </a:r>
                    </a:p>
                  </a:txBody>
                  <a:tcPr anchor="ctr">
                    <a:noFill/>
                  </a:tcPr>
                </a:tc>
                <a:extLst>
                  <a:ext uri="{0D108BD9-81ED-4DB2-BD59-A6C34878D82A}">
                    <a16:rowId xmlns:a16="http://schemas.microsoft.com/office/drawing/2014/main" val="3993162383"/>
                  </a:ext>
                </a:extLst>
              </a:tr>
              <a:tr h="1088198">
                <a:tc>
                  <a:txBody>
                    <a:bodyPr/>
                    <a:lstStyle/>
                    <a:p>
                      <a:pPr algn="ctr"/>
                      <a:r>
                        <a:rPr lang="en-US" sz="5400" b="1" dirty="0">
                          <a:solidFill>
                            <a:schemeClr val="tx1"/>
                          </a:solidFill>
                          <a:latin typeface="Segoe UI Semibold"/>
                        </a:rPr>
                        <a:t>4</a:t>
                      </a:r>
                    </a:p>
                  </a:txBody>
                  <a:tcPr anchor="ctr">
                    <a:solidFill>
                      <a:srgbClr val="ED7D31"/>
                    </a:solidFill>
                  </a:tcPr>
                </a:tc>
                <a:tc>
                  <a:txBody>
                    <a:bodyPr/>
                    <a:lstStyle/>
                    <a:p>
                      <a:pPr algn="l"/>
                      <a:r>
                        <a:rPr lang="en-US" sz="3200" b="1" dirty="0">
                          <a:solidFill>
                            <a:schemeClr val="tx2"/>
                          </a:solidFill>
                          <a:latin typeface="Segoe UI Semibold"/>
                        </a:rPr>
                        <a:t> How Long is Transportation Provided?</a:t>
                      </a:r>
                    </a:p>
                  </a:txBody>
                  <a:tcPr anchor="ctr">
                    <a:noFill/>
                  </a:tcPr>
                </a:tc>
                <a:extLst>
                  <a:ext uri="{0D108BD9-81ED-4DB2-BD59-A6C34878D82A}">
                    <a16:rowId xmlns:a16="http://schemas.microsoft.com/office/drawing/2014/main" val="1122540915"/>
                  </a:ext>
                </a:extLst>
              </a:tr>
              <a:tr h="1088198">
                <a:tc>
                  <a:txBody>
                    <a:bodyPr/>
                    <a:lstStyle/>
                    <a:p>
                      <a:pPr lvl="0" algn="ctr">
                        <a:buNone/>
                      </a:pPr>
                      <a:r>
                        <a:rPr lang="en-US" sz="5400" b="1" dirty="0">
                          <a:solidFill>
                            <a:schemeClr val="tx1"/>
                          </a:solidFill>
                          <a:latin typeface="Segoe UI Semibold"/>
                        </a:rPr>
                        <a:t>5</a:t>
                      </a:r>
                    </a:p>
                  </a:txBody>
                  <a:tcPr anchor="ctr">
                    <a:solidFill>
                      <a:srgbClr val="ED7D31"/>
                    </a:solidFill>
                  </a:tcPr>
                </a:tc>
                <a:tc>
                  <a:txBody>
                    <a:bodyPr/>
                    <a:lstStyle/>
                    <a:p>
                      <a:pPr lvl="0" algn="l">
                        <a:buNone/>
                      </a:pPr>
                      <a:r>
                        <a:rPr lang="en-US" sz="3200" b="1" dirty="0">
                          <a:solidFill>
                            <a:schemeClr val="tx2"/>
                          </a:solidFill>
                          <a:latin typeface="Segoe UI Semibold"/>
                        </a:rPr>
                        <a:t>Special Education Transportation</a:t>
                      </a:r>
                    </a:p>
                  </a:txBody>
                  <a:tcPr anchor="ctr">
                    <a:noFill/>
                  </a:tcPr>
                </a:tc>
                <a:extLst>
                  <a:ext uri="{0D108BD9-81ED-4DB2-BD59-A6C34878D82A}">
                    <a16:rowId xmlns:a16="http://schemas.microsoft.com/office/drawing/2014/main" val="3846156945"/>
                  </a:ext>
                </a:extLst>
              </a:tr>
              <a:tr h="1088198">
                <a:tc>
                  <a:txBody>
                    <a:bodyPr/>
                    <a:lstStyle/>
                    <a:p>
                      <a:pPr algn="ctr"/>
                      <a:r>
                        <a:rPr lang="en-US" sz="5400" b="1" dirty="0">
                          <a:solidFill>
                            <a:schemeClr val="tx1"/>
                          </a:solidFill>
                          <a:latin typeface="Segoe UI Semibold"/>
                        </a:rPr>
                        <a:t>6</a:t>
                      </a:r>
                    </a:p>
                  </a:txBody>
                  <a:tcPr anchor="ctr">
                    <a:solidFill>
                      <a:srgbClr val="ED7D31"/>
                    </a:solidFill>
                  </a:tcPr>
                </a:tc>
                <a:tc>
                  <a:txBody>
                    <a:bodyPr/>
                    <a:lstStyle/>
                    <a:p>
                      <a:pPr algn="l"/>
                      <a:r>
                        <a:rPr lang="en-US" sz="3200" b="1" dirty="0">
                          <a:solidFill>
                            <a:schemeClr val="tx2"/>
                          </a:solidFill>
                          <a:latin typeface="Segoe UI Semibold"/>
                        </a:rPr>
                        <a:t> Contact Information &amp; Resources</a:t>
                      </a:r>
                    </a:p>
                  </a:txBody>
                  <a:tcPr anchor="ctr">
                    <a:noFill/>
                  </a:tcPr>
                </a:tc>
                <a:extLst>
                  <a:ext uri="{0D108BD9-81ED-4DB2-BD59-A6C34878D82A}">
                    <a16:rowId xmlns:a16="http://schemas.microsoft.com/office/drawing/2014/main" val="235914266"/>
                  </a:ext>
                </a:extLst>
              </a:tr>
            </a:tbl>
          </a:graphicData>
        </a:graphic>
      </p:graphicFrame>
    </p:spTree>
    <p:extLst>
      <p:ext uri="{BB962C8B-B14F-4D97-AF65-F5344CB8AC3E}">
        <p14:creationId xmlns:p14="http://schemas.microsoft.com/office/powerpoint/2010/main" val="410750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D4DB9-6131-459C-85AC-62BEB852123A}"/>
              </a:ext>
            </a:extLst>
          </p:cNvPr>
          <p:cNvSpPr txBox="1"/>
          <p:nvPr/>
        </p:nvSpPr>
        <p:spPr>
          <a:xfrm>
            <a:off x="758481" y="2505670"/>
            <a:ext cx="8956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a:rPr>
              <a:t>1</a:t>
            </a:r>
          </a:p>
        </p:txBody>
      </p:sp>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079974" y="1943100"/>
            <a:ext cx="9978676"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UI Semibold"/>
                <a:ea typeface="Segoe UI Black"/>
                <a:cs typeface="Segoe SemiBold" panose="020B0703040204020203" pitchFamily="34" charset="0"/>
              </a:rPr>
              <a:t>Who is Entitled to Transportation?</a:t>
            </a:r>
            <a:endParaRPr kumimoji="0" lang="zh-CN" altLang="en-US" sz="40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57654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4107-D4F2-4989-9211-1BBF6492DB35}"/>
              </a:ext>
            </a:extLst>
          </p:cNvPr>
          <p:cNvSpPr>
            <a:spLocks noGrp="1"/>
          </p:cNvSpPr>
          <p:nvPr>
            <p:ph type="title"/>
          </p:nvPr>
        </p:nvSpPr>
        <p:spPr>
          <a:xfrm>
            <a:off x="567742" y="288925"/>
            <a:ext cx="11624258" cy="679905"/>
          </a:xfrm>
        </p:spPr>
        <p:txBody>
          <a:bodyPr/>
          <a:lstStyle/>
          <a:p>
            <a:r>
              <a:rPr lang="en-US" sz="2600" dirty="0"/>
              <a:t>Who is Entitled to Transportation to and from School?</a:t>
            </a:r>
          </a:p>
        </p:txBody>
      </p:sp>
      <p:sp>
        <p:nvSpPr>
          <p:cNvPr id="3" name="Content Placeholder 2">
            <a:extLst>
              <a:ext uri="{FF2B5EF4-FFF2-40B4-BE49-F238E27FC236}">
                <a16:creationId xmlns:a16="http://schemas.microsoft.com/office/drawing/2014/main" id="{68D4FD94-E909-4AF1-9FE3-DC0B05EFFF6C}"/>
              </a:ext>
            </a:extLst>
          </p:cNvPr>
          <p:cNvSpPr>
            <a:spLocks noGrp="1"/>
          </p:cNvSpPr>
          <p:nvPr>
            <p:ph idx="1"/>
          </p:nvPr>
        </p:nvSpPr>
        <p:spPr>
          <a:xfrm>
            <a:off x="482885" y="1078787"/>
            <a:ext cx="11455830" cy="5201362"/>
          </a:xfrm>
        </p:spPr>
        <p:txBody>
          <a:bodyPr/>
          <a:lstStyle/>
          <a:p>
            <a:pPr marL="0" indent="0">
              <a:buNone/>
            </a:pPr>
            <a:r>
              <a:rPr lang="en-US" sz="2800" dirty="0"/>
              <a:t>Under McKinney-Vento </a:t>
            </a:r>
            <a:r>
              <a:rPr lang="en-US" sz="2800" b="1" dirty="0"/>
              <a:t>students who are homeless </a:t>
            </a:r>
            <a:r>
              <a:rPr lang="en-US" sz="2800" dirty="0"/>
              <a:t>are entitled to transportation if needed to return to their schools of origin.</a:t>
            </a:r>
          </a:p>
          <a:p>
            <a:pPr marL="0" indent="0">
              <a:buNone/>
            </a:pPr>
            <a:endParaRPr lang="en-US" sz="2800" dirty="0"/>
          </a:p>
          <a:p>
            <a:pPr marL="0" indent="0">
              <a:buNone/>
            </a:pPr>
            <a:r>
              <a:rPr lang="en-US" sz="2800" dirty="0"/>
              <a:t>Under Title 1 Part A </a:t>
            </a:r>
            <a:r>
              <a:rPr lang="en-US" sz="2800" b="1" dirty="0"/>
              <a:t>students in foster care </a:t>
            </a:r>
            <a:r>
              <a:rPr lang="en-US" sz="2800" dirty="0"/>
              <a:t>are entitled to transportation if needed to return to their schools of origin.</a:t>
            </a:r>
          </a:p>
          <a:p>
            <a:pPr marL="0" indent="0">
              <a:buNone/>
            </a:pPr>
            <a:endParaRPr lang="en-US" sz="2800" dirty="0"/>
          </a:p>
          <a:p>
            <a:pPr marL="0" indent="0">
              <a:buNone/>
            </a:pPr>
            <a:r>
              <a:rPr lang="en-US" sz="2800" dirty="0"/>
              <a:t>This include students who are sheltered or placed:</a:t>
            </a:r>
          </a:p>
          <a:p>
            <a:pPr lvl="1">
              <a:buFont typeface="Arial" panose="020B0604020202020204" pitchFamily="34" charset="0"/>
              <a:buChar char="•"/>
            </a:pPr>
            <a:r>
              <a:rPr lang="en-US" dirty="0"/>
              <a:t>in another neighborhood/zone within their school district,</a:t>
            </a:r>
          </a:p>
          <a:p>
            <a:pPr lvl="1">
              <a:buFont typeface="Arial" panose="020B0604020202020204" pitchFamily="34" charset="0"/>
              <a:buChar char="•"/>
            </a:pPr>
            <a:r>
              <a:rPr lang="en-US" dirty="0"/>
              <a:t>in another Massachusetts school district, or</a:t>
            </a:r>
          </a:p>
          <a:p>
            <a:pPr lvl="1">
              <a:buFont typeface="Arial" panose="020B0604020202020204" pitchFamily="34" charset="0"/>
              <a:buChar char="•"/>
            </a:pPr>
            <a:r>
              <a:rPr lang="en-US" dirty="0"/>
              <a:t>across state lines (VT, NH, ME, RI, CT, NY).</a:t>
            </a:r>
          </a:p>
          <a:p>
            <a:pPr marL="0" indent="0">
              <a:buNone/>
            </a:pPr>
            <a:r>
              <a:rPr lang="en-US" dirty="0"/>
              <a:t>	</a:t>
            </a:r>
          </a:p>
        </p:txBody>
      </p:sp>
      <p:sp>
        <p:nvSpPr>
          <p:cNvPr id="4" name="Slide Number Placeholder 3">
            <a:extLst>
              <a:ext uri="{FF2B5EF4-FFF2-40B4-BE49-F238E27FC236}">
                <a16:creationId xmlns:a16="http://schemas.microsoft.com/office/drawing/2014/main" id="{CD98DCC7-6655-4D0E-AF3E-CEE640269162}"/>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200944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AAC28A-8D77-4DDC-B761-D98BFD471D53}"/>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6" name="Title 5">
            <a:extLst>
              <a:ext uri="{FF2B5EF4-FFF2-40B4-BE49-F238E27FC236}">
                <a16:creationId xmlns:a16="http://schemas.microsoft.com/office/drawing/2014/main" id="{25987066-5ACB-4B52-9A1F-6D6A960E6618}"/>
              </a:ext>
            </a:extLst>
          </p:cNvPr>
          <p:cNvSpPr>
            <a:spLocks noGrp="1"/>
          </p:cNvSpPr>
          <p:nvPr>
            <p:ph type="title"/>
          </p:nvPr>
        </p:nvSpPr>
        <p:spPr/>
        <p:txBody>
          <a:bodyPr/>
          <a:lstStyle/>
          <a:p>
            <a:r>
              <a:rPr lang="en-US" dirty="0">
                <a:latin typeface="Segoe UI Semibold"/>
                <a:cs typeface="Segoe UI Semibold"/>
              </a:rPr>
              <a:t>From Where and To Where?</a:t>
            </a:r>
            <a:endParaRPr lang="en-US" dirty="0"/>
          </a:p>
        </p:txBody>
      </p:sp>
      <p:sp>
        <p:nvSpPr>
          <p:cNvPr id="4" name="Text Placeholder 3">
            <a:extLst>
              <a:ext uri="{FF2B5EF4-FFF2-40B4-BE49-F238E27FC236}">
                <a16:creationId xmlns:a16="http://schemas.microsoft.com/office/drawing/2014/main" id="{06BE6183-3B55-4289-A42F-AD05A1128D3A}"/>
              </a:ext>
            </a:extLst>
          </p:cNvPr>
          <p:cNvSpPr>
            <a:spLocks noGrp="1"/>
          </p:cNvSpPr>
          <p:nvPr>
            <p:ph type="body" idx="1"/>
          </p:nvPr>
        </p:nvSpPr>
        <p:spPr>
          <a:xfrm>
            <a:off x="486192" y="1175657"/>
            <a:ext cx="8574681" cy="1544152"/>
          </a:xfrm>
          <a:solidFill>
            <a:schemeClr val="bg1"/>
          </a:solidFill>
          <a:ln w="25400" cmpd="sng">
            <a:solidFill>
              <a:schemeClr val="accent1"/>
            </a:solidFill>
            <a:prstDash val="lgDash"/>
          </a:ln>
        </p:spPr>
        <p:txBody>
          <a:bodyPr anchor="b" anchorCtr="0"/>
          <a:lstStyle/>
          <a:p>
            <a:r>
              <a:rPr lang="en-US" dirty="0">
                <a:solidFill>
                  <a:schemeClr val="tx1"/>
                </a:solidFill>
              </a:rPr>
              <a:t>From the last point of supervision</a:t>
            </a:r>
          </a:p>
        </p:txBody>
      </p:sp>
      <p:pic>
        <p:nvPicPr>
          <p:cNvPr id="12" name="Picture 11" descr="A school bus depicting before school">
            <a:extLst>
              <a:ext uri="{FF2B5EF4-FFF2-40B4-BE49-F238E27FC236}">
                <a16:creationId xmlns:a16="http://schemas.microsoft.com/office/drawing/2014/main" id="{16818580-374B-4BB3-9964-642C9355BE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5865" y="1332261"/>
            <a:ext cx="2731567" cy="1371600"/>
          </a:xfrm>
          <a:prstGeom prst="rect">
            <a:avLst/>
          </a:prstGeom>
          <a:noFill/>
        </p:spPr>
      </p:pic>
      <p:sp>
        <p:nvSpPr>
          <p:cNvPr id="13" name="TextBox 12">
            <a:extLst>
              <a:ext uri="{FF2B5EF4-FFF2-40B4-BE49-F238E27FC236}">
                <a16:creationId xmlns:a16="http://schemas.microsoft.com/office/drawing/2014/main" id="{3A768EFB-2608-4C45-94BE-272D0CF38C95}"/>
              </a:ext>
            </a:extLst>
          </p:cNvPr>
          <p:cNvSpPr txBox="1">
            <a:spLocks noChangeAspect="1"/>
          </p:cNvSpPr>
          <p:nvPr/>
        </p:nvSpPr>
        <p:spPr>
          <a:xfrm>
            <a:off x="6641555" y="2092489"/>
            <a:ext cx="1575065" cy="276999"/>
          </a:xfrm>
          <a:prstGeom prst="rect">
            <a:avLst/>
          </a:prstGeom>
          <a:solidFill>
            <a:srgbClr val="FFCC00"/>
          </a:solidFill>
        </p:spPr>
        <p:txBody>
          <a:bodyPr wrap="square" rtlCol="0">
            <a:spAutoFit/>
          </a:bodyPr>
          <a:lstStyle/>
          <a:p>
            <a:r>
              <a:rPr lang="en-US" sz="1200" dirty="0">
                <a:solidFill>
                  <a:srgbClr val="000000"/>
                </a:solidFill>
                <a:latin typeface="Aharoni" panose="02010803020104030203" pitchFamily="2" charset="-79"/>
                <a:cs typeface="Aharoni" panose="02010803020104030203" pitchFamily="2" charset="-79"/>
              </a:rPr>
              <a:t>BEFORE SCHOOL</a:t>
            </a:r>
          </a:p>
        </p:txBody>
      </p:sp>
      <p:sp>
        <p:nvSpPr>
          <p:cNvPr id="5" name="Text Placeholder 4">
            <a:extLst>
              <a:ext uri="{FF2B5EF4-FFF2-40B4-BE49-F238E27FC236}">
                <a16:creationId xmlns:a16="http://schemas.microsoft.com/office/drawing/2014/main" id="{C9208124-9361-45A6-BBCB-1E1E2DD3450B}"/>
              </a:ext>
            </a:extLst>
          </p:cNvPr>
          <p:cNvSpPr>
            <a:spLocks noGrp="1"/>
          </p:cNvSpPr>
          <p:nvPr>
            <p:ph type="body" idx="15"/>
          </p:nvPr>
        </p:nvSpPr>
        <p:spPr>
          <a:xfrm>
            <a:off x="3410328" y="2960842"/>
            <a:ext cx="8591172" cy="1403496"/>
          </a:xfrm>
          <a:noFill/>
          <a:ln w="25400" cmpd="sng">
            <a:solidFill>
              <a:schemeClr val="accent1"/>
            </a:solidFill>
            <a:prstDash val="lgDash"/>
          </a:ln>
        </p:spPr>
        <p:txBody>
          <a:bodyPr anchor="b" anchorCtr="0"/>
          <a:lstStyle/>
          <a:p>
            <a:pPr algn="r"/>
            <a:r>
              <a:rPr lang="en-US" dirty="0">
                <a:solidFill>
                  <a:schemeClr val="tx1"/>
                </a:solidFill>
              </a:rPr>
              <a:t>To the next point of supervision</a:t>
            </a:r>
          </a:p>
        </p:txBody>
      </p:sp>
      <p:pic>
        <p:nvPicPr>
          <p:cNvPr id="14" name="Picture 13" descr="A school bus depicting after school. ">
            <a:extLst>
              <a:ext uri="{FF2B5EF4-FFF2-40B4-BE49-F238E27FC236}">
                <a16:creationId xmlns:a16="http://schemas.microsoft.com/office/drawing/2014/main" id="{3F4DC384-ABC9-483C-9F14-A59FF3C21A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3547091" y="2985112"/>
            <a:ext cx="2668774" cy="1371600"/>
          </a:xfrm>
          <a:prstGeom prst="rect">
            <a:avLst/>
          </a:prstGeom>
          <a:noFill/>
        </p:spPr>
      </p:pic>
      <p:sp>
        <p:nvSpPr>
          <p:cNvPr id="15" name="TextBox 14">
            <a:extLst>
              <a:ext uri="{FF2B5EF4-FFF2-40B4-BE49-F238E27FC236}">
                <a16:creationId xmlns:a16="http://schemas.microsoft.com/office/drawing/2014/main" id="{713F393E-7543-4A3E-A249-8006EFC7F700}"/>
              </a:ext>
            </a:extLst>
          </p:cNvPr>
          <p:cNvSpPr txBox="1">
            <a:spLocks noChangeAspect="1"/>
          </p:cNvSpPr>
          <p:nvPr/>
        </p:nvSpPr>
        <p:spPr>
          <a:xfrm flipH="1">
            <a:off x="4366124" y="3769231"/>
            <a:ext cx="1468738" cy="283581"/>
          </a:xfrm>
          <a:prstGeom prst="rect">
            <a:avLst/>
          </a:prstGeom>
          <a:solidFill>
            <a:srgbClr val="FFCC00"/>
          </a:solidFill>
        </p:spPr>
        <p:txBody>
          <a:bodyPr wrap="square" rtlCol="0">
            <a:spAutoFit/>
          </a:bodyPr>
          <a:lstStyle/>
          <a:p>
            <a:r>
              <a:rPr lang="en-US" sz="1200" dirty="0">
                <a:solidFill>
                  <a:srgbClr val="000000"/>
                </a:solidFill>
                <a:latin typeface="Aharoni" panose="02010803020104030203" pitchFamily="2" charset="-79"/>
                <a:cs typeface="Aharoni" panose="02010803020104030203" pitchFamily="2" charset="-79"/>
              </a:rPr>
              <a:t>AFTER SCHOOL</a:t>
            </a:r>
          </a:p>
        </p:txBody>
      </p:sp>
      <p:sp>
        <p:nvSpPr>
          <p:cNvPr id="16" name="TextBox 15">
            <a:extLst>
              <a:ext uri="{FF2B5EF4-FFF2-40B4-BE49-F238E27FC236}">
                <a16:creationId xmlns:a16="http://schemas.microsoft.com/office/drawing/2014/main" id="{611DAAA1-DF06-43E4-8C93-66FBB3FDFD43}"/>
              </a:ext>
            </a:extLst>
          </p:cNvPr>
          <p:cNvSpPr txBox="1"/>
          <p:nvPr/>
        </p:nvSpPr>
        <p:spPr>
          <a:xfrm>
            <a:off x="486192" y="4711821"/>
            <a:ext cx="11515307" cy="2062103"/>
          </a:xfrm>
          <a:prstGeom prst="rect">
            <a:avLst/>
          </a:prstGeom>
          <a:noFill/>
          <a:ln>
            <a:noFill/>
          </a:ln>
        </p:spPr>
        <p:txBody>
          <a:bodyPr wrap="square" rtlCol="0">
            <a:spAutoFit/>
          </a:bodyPr>
          <a:lstStyle/>
          <a:p>
            <a:pPr marL="285750" indent="-285750">
              <a:buFont typeface="Arial" panose="020B0604020202020204" pitchFamily="34" charset="0"/>
              <a:buChar char="•"/>
            </a:pPr>
            <a:r>
              <a:rPr lang="en-US" sz="2200" dirty="0"/>
              <a:t>Points of supervision: school community programming (such as the YM/WCA or Boys &amp; Girls club) or the home of a relative/ friend providing daycare.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It is the parent’s/foster parent’s responsibility to drop off/pick up from the daycare provider.</a:t>
            </a:r>
          </a:p>
          <a:p>
            <a:endParaRPr lang="en-US" dirty="0"/>
          </a:p>
        </p:txBody>
      </p:sp>
    </p:spTree>
    <p:extLst>
      <p:ext uri="{BB962C8B-B14F-4D97-AF65-F5344CB8AC3E}">
        <p14:creationId xmlns:p14="http://schemas.microsoft.com/office/powerpoint/2010/main" val="275044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5C6E-4161-4B49-9A6A-E928F18D8F99}"/>
              </a:ext>
            </a:extLst>
          </p:cNvPr>
          <p:cNvSpPr>
            <a:spLocks noGrp="1"/>
          </p:cNvSpPr>
          <p:nvPr>
            <p:ph type="title"/>
          </p:nvPr>
        </p:nvSpPr>
        <p:spPr/>
        <p:txBody>
          <a:bodyPr/>
          <a:lstStyle/>
          <a:p>
            <a:r>
              <a:rPr lang="en-US" dirty="0">
                <a:latin typeface="Segoe UI Semibold"/>
                <a:cs typeface="Segoe UI Semibold"/>
              </a:rPr>
              <a:t>Transportation and Extracurricular Activities</a:t>
            </a:r>
          </a:p>
        </p:txBody>
      </p:sp>
      <p:sp>
        <p:nvSpPr>
          <p:cNvPr id="3" name="Content Placeholder 2">
            <a:extLst>
              <a:ext uri="{FF2B5EF4-FFF2-40B4-BE49-F238E27FC236}">
                <a16:creationId xmlns:a16="http://schemas.microsoft.com/office/drawing/2014/main" id="{E40495C9-99CB-4F23-AD88-58670D77A667}"/>
              </a:ext>
            </a:extLst>
          </p:cNvPr>
          <p:cNvSpPr>
            <a:spLocks noGrp="1"/>
          </p:cNvSpPr>
          <p:nvPr>
            <p:ph idx="1"/>
          </p:nvPr>
        </p:nvSpPr>
        <p:spPr>
          <a:xfrm>
            <a:off x="452063" y="1099335"/>
            <a:ext cx="11486652" cy="5180814"/>
          </a:xfrm>
        </p:spPr>
        <p:txBody>
          <a:bodyPr vert="horz" lIns="91440" tIns="45720" rIns="91440" bIns="45720" rtlCol="0" anchor="t">
            <a:noAutofit/>
          </a:bodyPr>
          <a:lstStyle/>
          <a:p>
            <a:pPr marL="0" indent="0">
              <a:buNone/>
            </a:pPr>
            <a:r>
              <a:rPr lang="en-US" sz="2800" b="1" dirty="0">
                <a:latin typeface="Segoe UI"/>
                <a:cs typeface="Segoe UI"/>
              </a:rPr>
              <a:t>Students who are homeless</a:t>
            </a:r>
            <a:r>
              <a:rPr lang="en-US" sz="2800" dirty="0">
                <a:latin typeface="Segoe UI"/>
                <a:cs typeface="Segoe UI"/>
              </a:rPr>
              <a:t> have the right to access all school courses and activities including extracurricular and summer programming.  </a:t>
            </a:r>
            <a:endParaRPr lang="en-US" sz="2800" dirty="0"/>
          </a:p>
          <a:p>
            <a:pPr marL="0" indent="0">
              <a:buNone/>
            </a:pPr>
            <a:endParaRPr lang="en-US" sz="2800" dirty="0"/>
          </a:p>
          <a:p>
            <a:pPr marL="0" indent="0">
              <a:buNone/>
            </a:pPr>
            <a:r>
              <a:rPr lang="en-US" sz="2800" dirty="0"/>
              <a:t>To ensure access, school districts must remove barriers that limit participation …including transportation.</a:t>
            </a:r>
          </a:p>
          <a:p>
            <a:pPr marL="0" indent="0">
              <a:buNone/>
            </a:pPr>
            <a:endParaRPr lang="en-US" sz="2800" dirty="0"/>
          </a:p>
          <a:p>
            <a:pPr marL="0" indent="0">
              <a:buNone/>
            </a:pPr>
            <a:r>
              <a:rPr lang="en-US" sz="2800" dirty="0">
                <a:latin typeface="Segoe UI"/>
                <a:cs typeface="Segoe UI"/>
              </a:rPr>
              <a:t>Districts are strongly encouraged to provide access to all school activities for </a:t>
            </a:r>
            <a:r>
              <a:rPr lang="en-US" sz="2800" b="1" dirty="0">
                <a:latin typeface="Segoe UI"/>
                <a:cs typeface="Segoe UI"/>
              </a:rPr>
              <a:t>students in foster care</a:t>
            </a:r>
            <a:r>
              <a:rPr lang="en-US" sz="2800" dirty="0">
                <a:latin typeface="Segoe UI"/>
                <a:cs typeface="Segoe UI"/>
              </a:rPr>
              <a:t> and arrange transportation accordingly.</a:t>
            </a:r>
          </a:p>
        </p:txBody>
      </p:sp>
      <p:sp>
        <p:nvSpPr>
          <p:cNvPr id="4" name="Slide Number Placeholder 3">
            <a:extLst>
              <a:ext uri="{FF2B5EF4-FFF2-40B4-BE49-F238E27FC236}">
                <a16:creationId xmlns:a16="http://schemas.microsoft.com/office/drawing/2014/main" id="{2497F4F0-8246-46AF-86D0-0A3F374FA940}"/>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2698243611"/>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DESE-231-70303</_dlc_DocId>
    <_dlc_DocIdUrl xmlns="733efe1c-5bbe-4968-87dc-d400e65c879f">
      <Url>https://sharepoint.doemass.org/ese/webteam/cps/_layouts/DocIdRedir.aspx?ID=DESE-231-70303</Url>
      <Description>DESE-231-70303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88660A-CB70-4BCC-A9F6-37683D6E31C2}">
  <ds:schemaRefs>
    <ds:schemaRef ds:uri="http://schemas.microsoft.com/sharepoint/v3/contenttype/forms"/>
  </ds:schemaRefs>
</ds:datastoreItem>
</file>

<file path=customXml/itemProps2.xml><?xml version="1.0" encoding="utf-8"?>
<ds:datastoreItem xmlns:ds="http://schemas.openxmlformats.org/officeDocument/2006/customXml" ds:itemID="{9A9BFD49-02AB-4EC8-A834-E3C162EEC8E7}">
  <ds:schemaRefs>
    <ds:schemaRef ds:uri="http://schemas.microsoft.com/sharepoint/events"/>
  </ds:schemaRefs>
</ds:datastoreItem>
</file>

<file path=customXml/itemProps3.xml><?xml version="1.0" encoding="utf-8"?>
<ds:datastoreItem xmlns:ds="http://schemas.openxmlformats.org/officeDocument/2006/customXml" ds:itemID="{87916706-3342-4C47-8DF6-3698CCB1D387}">
  <ds:schemaRefs>
    <ds:schemaRef ds:uri="http://purl.org/dc/elements/1.1/"/>
    <ds:schemaRef ds:uri="http://schemas.microsoft.com/office/2006/metadata/properties"/>
    <ds:schemaRef ds:uri="733efe1c-5bbe-4968-87dc-d400e65c879f"/>
    <ds:schemaRef ds:uri="http://schemas.microsoft.com/office/infopath/2007/PartnerControls"/>
    <ds:schemaRef ds:uri="http://purl.org/dc/terms/"/>
    <ds:schemaRef ds:uri="http://schemas.microsoft.com/office/2006/documentManagement/types"/>
    <ds:schemaRef ds:uri="http://purl.org/dc/dcmitype/"/>
    <ds:schemaRef ds:uri="0a4e05da-b9bc-4326-ad73-01ef31b95567"/>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50922FC-24A6-415B-AF1F-E9A750293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3636</TotalTime>
  <Words>2167</Words>
  <Application>Microsoft Office PowerPoint</Application>
  <PresentationFormat>Widescreen</PresentationFormat>
  <Paragraphs>243</Paragraphs>
  <Slides>33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等线</vt:lpstr>
      <vt:lpstr>Aharoni</vt:lpstr>
      <vt:lpstr>Arial</vt:lpstr>
      <vt:lpstr>Courier New</vt:lpstr>
      <vt:lpstr>Segoe</vt:lpstr>
      <vt:lpstr>Segoe SemiBold</vt:lpstr>
      <vt:lpstr>Segoe UI</vt:lpstr>
      <vt:lpstr>Segoe UI Semibold</vt:lpstr>
      <vt:lpstr>Wingdings</vt:lpstr>
      <vt:lpstr>ESE​​</vt:lpstr>
      <vt:lpstr>Educational Stability</vt:lpstr>
      <vt:lpstr>Educational Training Series</vt:lpstr>
      <vt:lpstr>The Why and the Who of it.</vt:lpstr>
      <vt:lpstr>Highly Mobile Students </vt:lpstr>
      <vt:lpstr>Content</vt:lpstr>
      <vt:lpstr>Who is Entitled to Transportation?</vt:lpstr>
      <vt:lpstr>Who is Entitled to Transportation to and from School?</vt:lpstr>
      <vt:lpstr>From Where and To Where?</vt:lpstr>
      <vt:lpstr>Transportation and Extracurricular Activities</vt:lpstr>
      <vt:lpstr>Transportation Guidelines</vt:lpstr>
      <vt:lpstr>Transportation Guidelines: Consider…</vt:lpstr>
      <vt:lpstr>Best Practices for Providing Transportation</vt:lpstr>
      <vt:lpstr>Case-by-Case Decisions</vt:lpstr>
      <vt:lpstr>Disputes</vt:lpstr>
      <vt:lpstr>What is Comparable Transportation?</vt:lpstr>
      <vt:lpstr>Comparable Transportation </vt:lpstr>
      <vt:lpstr>Massachusetts Pupil Transportation</vt:lpstr>
      <vt:lpstr>Alternatives</vt:lpstr>
      <vt:lpstr>Who is Responsible for Transportation?</vt:lpstr>
      <vt:lpstr>Who is Responsible for In-district Transportation?</vt:lpstr>
      <vt:lpstr>Who is Responsible for Foster Care Transportation?</vt:lpstr>
      <vt:lpstr>Who is Responsible for Homeless Transportation?</vt:lpstr>
      <vt:lpstr>Homeless Transportation Across State Lines?</vt:lpstr>
      <vt:lpstr>Transportation Funding</vt:lpstr>
      <vt:lpstr>How Long is Transportation Provided?</vt:lpstr>
      <vt:lpstr>How Long is Foster Care Transportation Provided?</vt:lpstr>
      <vt:lpstr>How Long is Homeless Transportation Provided? </vt:lpstr>
      <vt:lpstr>Special Education Transportation</vt:lpstr>
      <vt:lpstr>Special Education Transportation and the Homeless/Foster Care Student</vt:lpstr>
      <vt:lpstr>Contact Information &amp; Resources</vt:lpstr>
      <vt:lpstr>Resources – District and Area Office contacts</vt:lpstr>
      <vt:lpstr>Resources – DESE/DCF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Module - Educational Stability for Highly Mobile Students</dc:title>
  <dc:creator>DESE</dc:creator>
  <cp:lastModifiedBy>Zou, Dong (EOE)</cp:lastModifiedBy>
  <cp:revision>361</cp:revision>
  <cp:lastPrinted>2019-10-02T20:27:21Z</cp:lastPrinted>
  <dcterms:created xsi:type="dcterms:W3CDTF">2018-10-05T17:30:07Z</dcterms:created>
  <dcterms:modified xsi:type="dcterms:W3CDTF">2021-04-30T21:51:34Z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30 2021</vt:lpwstr>
  </property>
</Properties>
</file>