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62" r:id="rId7"/>
    <p:sldId id="273" r:id="rId8"/>
    <p:sldId id="274" r:id="rId9"/>
    <p:sldId id="271" r:id="rId10"/>
    <p:sldId id="275" r:id="rId11"/>
    <p:sldId id="272" r:id="rId12"/>
    <p:sldId id="270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 stability presentation" id="{2654C6D2-7DAB-4216-870A-3F45FEEDB17B}">
          <p14:sldIdLst>
            <p14:sldId id="256"/>
            <p14:sldId id="261"/>
            <p14:sldId id="262"/>
            <p14:sldId id="273"/>
            <p14:sldId id="274"/>
            <p14:sldId id="271"/>
            <p14:sldId id="275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D6C75-B75F-4E14-887D-409EB27FF237}" v="1" dt="2023-01-23T13:11:55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93792" autoAdjust="0"/>
  </p:normalViewPr>
  <p:slideViewPr>
    <p:cSldViewPr snapToGrid="0">
      <p:cViewPr varScale="1">
        <p:scale>
          <a:sx n="100" d="100"/>
          <a:sy n="100" d="100"/>
        </p:scale>
        <p:origin x="114" y="156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nd, Christine A. (DESE)" userId="27fc5900-ae22-4aaf-88d7-24192f5dedcb" providerId="ADAL" clId="{374B8A21-451E-4DAC-8623-BBC97235ECDA}"/>
    <pc:docChg chg="undo redo custSel addSld delSld modSld addMainMaster delMainMaster delSection modSection">
      <pc:chgData name="Pond, Christine A. (DESE)" userId="27fc5900-ae22-4aaf-88d7-24192f5dedcb" providerId="ADAL" clId="{374B8A21-451E-4DAC-8623-BBC97235ECDA}" dt="2022-11-17T13:10:57.659" v="290" actId="2696"/>
      <pc:docMkLst>
        <pc:docMk/>
      </pc:docMkLst>
      <pc:sldChg chg="modSp mod">
        <pc:chgData name="Pond, Christine A. (DESE)" userId="27fc5900-ae22-4aaf-88d7-24192f5dedcb" providerId="ADAL" clId="{374B8A21-451E-4DAC-8623-BBC97235ECDA}" dt="2022-11-17T12:32:12.228" v="130" actId="20577"/>
        <pc:sldMkLst>
          <pc:docMk/>
          <pc:sldMk cId="3472057045" sldId="256"/>
        </pc:sldMkLst>
        <pc:spChg chg="mod">
          <ac:chgData name="Pond, Christine A. (DESE)" userId="27fc5900-ae22-4aaf-88d7-24192f5dedcb" providerId="ADAL" clId="{374B8A21-451E-4DAC-8623-BBC97235ECDA}" dt="2022-11-17T12:32:12.228" v="130" actId="20577"/>
          <ac:spMkLst>
            <pc:docMk/>
            <pc:sldMk cId="3472057045" sldId="256"/>
            <ac:spMk id="3" creationId="{451FB839-A537-685A-EE8C-AF8C11F1A27D}"/>
          </ac:spMkLst>
        </pc:spChg>
      </pc:sldChg>
      <pc:sldChg chg="add del">
        <pc:chgData name="Pond, Christine A. (DESE)" userId="27fc5900-ae22-4aaf-88d7-24192f5dedcb" providerId="ADAL" clId="{374B8A21-451E-4DAC-8623-BBC97235ECDA}" dt="2022-11-17T12:39:00.339" v="270" actId="2696"/>
        <pc:sldMkLst>
          <pc:docMk/>
          <pc:sldMk cId="0" sldId="257"/>
        </pc:sldMkLst>
      </pc:sldChg>
      <pc:sldChg chg="add del">
        <pc:chgData name="Pond, Christine A. (DESE)" userId="27fc5900-ae22-4aaf-88d7-24192f5dedcb" providerId="ADAL" clId="{374B8A21-451E-4DAC-8623-BBC97235ECDA}" dt="2022-11-17T12:38:45.140" v="265" actId="2696"/>
        <pc:sldMkLst>
          <pc:docMk/>
          <pc:sldMk cId="0" sldId="258"/>
        </pc:sldMkLst>
      </pc:sldChg>
      <pc:sldChg chg="add del">
        <pc:chgData name="Pond, Christine A. (DESE)" userId="27fc5900-ae22-4aaf-88d7-24192f5dedcb" providerId="ADAL" clId="{374B8A21-451E-4DAC-8623-BBC97235ECDA}" dt="2022-11-17T12:38:47.678" v="266" actId="2696"/>
        <pc:sldMkLst>
          <pc:docMk/>
          <pc:sldMk cId="0" sldId="259"/>
        </pc:sldMkLst>
      </pc:sldChg>
      <pc:sldChg chg="add del">
        <pc:chgData name="Pond, Christine A. (DESE)" userId="27fc5900-ae22-4aaf-88d7-24192f5dedcb" providerId="ADAL" clId="{374B8A21-451E-4DAC-8623-BBC97235ECDA}" dt="2022-11-17T12:38:51.004" v="267" actId="2696"/>
        <pc:sldMkLst>
          <pc:docMk/>
          <pc:sldMk cId="0" sldId="260"/>
        </pc:sldMkLst>
      </pc:sldChg>
      <pc:sldChg chg="modSp add del mod">
        <pc:chgData name="Pond, Christine A. (DESE)" userId="27fc5900-ae22-4aaf-88d7-24192f5dedcb" providerId="ADAL" clId="{374B8A21-451E-4DAC-8623-BBC97235ECDA}" dt="2022-11-17T12:37:50.514" v="256" actId="5793"/>
        <pc:sldMkLst>
          <pc:docMk/>
          <pc:sldMk cId="1599083771" sldId="262"/>
        </pc:sldMkLst>
        <pc:spChg chg="mod">
          <ac:chgData name="Pond, Christine A. (DESE)" userId="27fc5900-ae22-4aaf-88d7-24192f5dedcb" providerId="ADAL" clId="{374B8A21-451E-4DAC-8623-BBC97235ECDA}" dt="2022-11-17T12:37:50.514" v="256" actId="5793"/>
          <ac:spMkLst>
            <pc:docMk/>
            <pc:sldMk cId="1599083771" sldId="262"/>
            <ac:spMk id="2" creationId="{75F77C0A-F34B-2B3F-484B-7459BE442120}"/>
          </ac:spMkLst>
        </pc:spChg>
      </pc:sldChg>
      <pc:sldChg chg="add del">
        <pc:chgData name="Pond, Christine A. (DESE)" userId="27fc5900-ae22-4aaf-88d7-24192f5dedcb" providerId="ADAL" clId="{374B8A21-451E-4DAC-8623-BBC97235ECDA}" dt="2022-11-17T12:38:11.587" v="257" actId="2696"/>
        <pc:sldMkLst>
          <pc:docMk/>
          <pc:sldMk cId="2994237572" sldId="263"/>
        </pc:sldMkLst>
      </pc:sldChg>
      <pc:sldChg chg="addSp modSp add del mod modClrScheme chgLayout">
        <pc:chgData name="Pond, Christine A. (DESE)" userId="27fc5900-ae22-4aaf-88d7-24192f5dedcb" providerId="ADAL" clId="{374B8A21-451E-4DAC-8623-BBC97235ECDA}" dt="2022-11-17T13:10:57.659" v="290" actId="2696"/>
        <pc:sldMkLst>
          <pc:docMk/>
          <pc:sldMk cId="1150808087" sldId="264"/>
        </pc:sldMkLst>
        <pc:spChg chg="mod ord">
          <ac:chgData name="Pond, Christine A. (DESE)" userId="27fc5900-ae22-4aaf-88d7-24192f5dedcb" providerId="ADAL" clId="{374B8A21-451E-4DAC-8623-BBC97235ECDA}" dt="2022-11-17T13:10:44.641" v="289" actId="14100"/>
          <ac:spMkLst>
            <pc:docMk/>
            <pc:sldMk cId="1150808087" sldId="264"/>
            <ac:spMk id="2" creationId="{75F77C0A-F34B-2B3F-484B-7459BE442120}"/>
          </ac:spMkLst>
        </pc:spChg>
        <pc:spChg chg="mod ord">
          <ac:chgData name="Pond, Christine A. (DESE)" userId="27fc5900-ae22-4aaf-88d7-24192f5dedcb" providerId="ADAL" clId="{374B8A21-451E-4DAC-8623-BBC97235ECDA}" dt="2022-11-17T13:10:13.715" v="285" actId="26606"/>
          <ac:spMkLst>
            <pc:docMk/>
            <pc:sldMk cId="1150808087" sldId="264"/>
            <ac:spMk id="3" creationId="{3C12215C-BFD8-5049-8C86-A7DCAA965350}"/>
          </ac:spMkLst>
        </pc:spChg>
        <pc:picChg chg="add mod">
          <ac:chgData name="Pond, Christine A. (DESE)" userId="27fc5900-ae22-4aaf-88d7-24192f5dedcb" providerId="ADAL" clId="{374B8A21-451E-4DAC-8623-BBC97235ECDA}" dt="2022-11-17T13:10:13.715" v="285" actId="26606"/>
          <ac:picMkLst>
            <pc:docMk/>
            <pc:sldMk cId="1150808087" sldId="264"/>
            <ac:picMk id="4" creationId="{93141367-42AD-4551-8BEB-DBC07CD76BCA}"/>
          </ac:picMkLst>
        </pc:picChg>
        <pc:picChg chg="add mod">
          <ac:chgData name="Pond, Christine A. (DESE)" userId="27fc5900-ae22-4aaf-88d7-24192f5dedcb" providerId="ADAL" clId="{374B8A21-451E-4DAC-8623-BBC97235ECDA}" dt="2022-11-17T13:10:40.079" v="288" actId="14100"/>
          <ac:picMkLst>
            <pc:docMk/>
            <pc:sldMk cId="1150808087" sldId="264"/>
            <ac:picMk id="5" creationId="{52E072F2-EF5F-4017-B180-9505C589B603}"/>
          </ac:picMkLst>
        </pc:picChg>
      </pc:sldChg>
      <pc:sldChg chg="add del">
        <pc:chgData name="Pond, Christine A. (DESE)" userId="27fc5900-ae22-4aaf-88d7-24192f5dedcb" providerId="ADAL" clId="{374B8A21-451E-4DAC-8623-BBC97235ECDA}" dt="2022-11-17T12:38:56.997" v="269" actId="2696"/>
        <pc:sldMkLst>
          <pc:docMk/>
          <pc:sldMk cId="0" sldId="265"/>
        </pc:sldMkLst>
      </pc:sldChg>
      <pc:sldChg chg="add del">
        <pc:chgData name="Pond, Christine A. (DESE)" userId="27fc5900-ae22-4aaf-88d7-24192f5dedcb" providerId="ADAL" clId="{374B8A21-451E-4DAC-8623-BBC97235ECDA}" dt="2022-11-17T12:39:02.965" v="271" actId="2696"/>
        <pc:sldMkLst>
          <pc:docMk/>
          <pc:sldMk cId="0" sldId="269"/>
        </pc:sldMkLst>
      </pc:sldChg>
      <pc:sldChg chg="add del">
        <pc:chgData name="Pond, Christine A. (DESE)" userId="27fc5900-ae22-4aaf-88d7-24192f5dedcb" providerId="ADAL" clId="{374B8A21-451E-4DAC-8623-BBC97235ECDA}" dt="2022-11-17T13:09:23.720" v="273" actId="2890"/>
        <pc:sldMkLst>
          <pc:docMk/>
          <pc:sldMk cId="3504558532" sldId="271"/>
        </pc:sldMkLst>
      </pc:sldChg>
      <pc:sldChg chg="add del">
        <pc:chgData name="Pond, Christine A. (DESE)" userId="27fc5900-ae22-4aaf-88d7-24192f5dedcb" providerId="ADAL" clId="{374B8A21-451E-4DAC-8623-BBC97235ECDA}" dt="2022-11-17T12:38:31.386" v="261" actId="2696"/>
        <pc:sldMkLst>
          <pc:docMk/>
          <pc:sldMk cId="1060853300" sldId="272"/>
        </pc:sldMkLst>
      </pc:sldChg>
      <pc:sldChg chg="add del">
        <pc:chgData name="Pond, Christine A. (DESE)" userId="27fc5900-ae22-4aaf-88d7-24192f5dedcb" providerId="ADAL" clId="{374B8A21-451E-4DAC-8623-BBC97235ECDA}" dt="2022-11-17T12:38:39.530" v="263" actId="2696"/>
        <pc:sldMkLst>
          <pc:docMk/>
          <pc:sldMk cId="3395612546" sldId="273"/>
        </pc:sldMkLst>
      </pc:sldChg>
      <pc:sldChg chg="add del">
        <pc:chgData name="Pond, Christine A. (DESE)" userId="27fc5900-ae22-4aaf-88d7-24192f5dedcb" providerId="ADAL" clId="{374B8A21-451E-4DAC-8623-BBC97235ECDA}" dt="2022-11-17T12:38:42.474" v="264" actId="2696"/>
        <pc:sldMkLst>
          <pc:docMk/>
          <pc:sldMk cId="654649800" sldId="274"/>
        </pc:sldMkLst>
      </pc:sldChg>
      <pc:sldChg chg="add del">
        <pc:chgData name="Pond, Christine A. (DESE)" userId="27fc5900-ae22-4aaf-88d7-24192f5dedcb" providerId="ADAL" clId="{374B8A21-451E-4DAC-8623-BBC97235ECDA}" dt="2022-11-17T12:38:17.390" v="258" actId="2696"/>
        <pc:sldMkLst>
          <pc:docMk/>
          <pc:sldMk cId="481756023" sldId="275"/>
        </pc:sldMkLst>
      </pc:sldChg>
      <pc:sldChg chg="add del">
        <pc:chgData name="Pond, Christine A. (DESE)" userId="27fc5900-ae22-4aaf-88d7-24192f5dedcb" providerId="ADAL" clId="{374B8A21-451E-4DAC-8623-BBC97235ECDA}" dt="2022-11-17T12:38:20.560" v="259" actId="2696"/>
        <pc:sldMkLst>
          <pc:docMk/>
          <pc:sldMk cId="3875514609" sldId="276"/>
        </pc:sldMkLst>
      </pc:sldChg>
      <pc:sldChg chg="add del">
        <pc:chgData name="Pond, Christine A. (DESE)" userId="27fc5900-ae22-4aaf-88d7-24192f5dedcb" providerId="ADAL" clId="{374B8A21-451E-4DAC-8623-BBC97235ECDA}" dt="2022-11-17T12:38:35.297" v="262" actId="2696"/>
        <pc:sldMkLst>
          <pc:docMk/>
          <pc:sldMk cId="1995402689" sldId="277"/>
        </pc:sldMkLst>
      </pc:sldChg>
      <pc:sldChg chg="add del">
        <pc:chgData name="Pond, Christine A. (DESE)" userId="27fc5900-ae22-4aaf-88d7-24192f5dedcb" providerId="ADAL" clId="{374B8A21-451E-4DAC-8623-BBC97235ECDA}" dt="2022-11-17T12:38:54.064" v="268" actId="2696"/>
        <pc:sldMkLst>
          <pc:docMk/>
          <pc:sldMk cId="2518469566" sldId="278"/>
        </pc:sldMkLst>
      </pc:sldChg>
      <pc:sldChg chg="new del">
        <pc:chgData name="Pond, Christine A. (DESE)" userId="27fc5900-ae22-4aaf-88d7-24192f5dedcb" providerId="ADAL" clId="{374B8A21-451E-4DAC-8623-BBC97235ECDA}" dt="2022-11-17T12:33:17.995" v="132" actId="680"/>
        <pc:sldMkLst>
          <pc:docMk/>
          <pc:sldMk cId="3253145430" sldId="279"/>
        </pc:sldMkLst>
      </pc:sldChg>
      <pc:sldMasterChg chg="addSldLayout delSldLayout">
        <pc:chgData name="Pond, Christine A. (DESE)" userId="27fc5900-ae22-4aaf-88d7-24192f5dedcb" providerId="ADAL" clId="{374B8A21-451E-4DAC-8623-BBC97235ECDA}" dt="2022-11-17T12:38:51.004" v="267" actId="2696"/>
        <pc:sldMasterMkLst>
          <pc:docMk/>
          <pc:sldMasterMk cId="712308099" sldId="2147483648"/>
        </pc:sldMasterMkLst>
        <pc:sldLayoutChg chg="add del">
          <pc:chgData name="Pond, Christine A. (DESE)" userId="27fc5900-ae22-4aaf-88d7-24192f5dedcb" providerId="ADAL" clId="{374B8A21-451E-4DAC-8623-BBC97235ECDA}" dt="2022-11-17T12:38:31.386" v="261" actId="2696"/>
          <pc:sldLayoutMkLst>
            <pc:docMk/>
            <pc:sldMasterMk cId="712308099" sldId="2147483648"/>
            <pc:sldLayoutMk cId="3790614345" sldId="2147483658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8:51.004" v="267" actId="2696"/>
          <pc:sldLayoutMkLst>
            <pc:docMk/>
            <pc:sldMasterMk cId="712308099" sldId="2147483648"/>
            <pc:sldLayoutMk cId="120384473" sldId="2147483671"/>
          </pc:sldLayoutMkLst>
        </pc:sldLayoutChg>
      </pc:sldMasterChg>
      <pc:sldMasterChg chg="add del addSldLayout delSldLayout">
        <pc:chgData name="Pond, Christine A. (DESE)" userId="27fc5900-ae22-4aaf-88d7-24192f5dedcb" providerId="ADAL" clId="{374B8A21-451E-4DAC-8623-BBC97235ECDA}" dt="2022-11-17T12:39:02.965" v="271" actId="2696"/>
        <pc:sldMasterMkLst>
          <pc:docMk/>
          <pc:sldMasterMk cId="889872023" sldId="2147483659"/>
        </pc:sldMasterMkLst>
        <pc:sldLayoutChg chg="add del">
          <pc:chgData name="Pond, Christine A. (DESE)" userId="27fc5900-ae22-4aaf-88d7-24192f5dedcb" providerId="ADAL" clId="{374B8A21-451E-4DAC-8623-BBC97235ECDA}" dt="2022-11-17T12:38:56.997" v="269" actId="2696"/>
          <pc:sldLayoutMkLst>
            <pc:docMk/>
            <pc:sldMasterMk cId="889872023" sldId="2147483659"/>
            <pc:sldLayoutMk cId="811993498" sldId="2147483660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61541912" sldId="2147483661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858946754" sldId="2147483662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2728205805" sldId="2147483663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138250673" sldId="2147483665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3898738398" sldId="2147483666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3562097623" sldId="2147483667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379153019" sldId="2147483668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386897121" sldId="2147483669"/>
          </pc:sldLayoutMkLst>
        </pc:sldLayoutChg>
        <pc:sldLayoutChg chg="add del">
          <pc:chgData name="Pond, Christine A. (DESE)" userId="27fc5900-ae22-4aaf-88d7-24192f5dedcb" providerId="ADAL" clId="{374B8A21-451E-4DAC-8623-BBC97235ECDA}" dt="2022-11-17T12:39:02.965" v="271" actId="2696"/>
          <pc:sldLayoutMkLst>
            <pc:docMk/>
            <pc:sldMasterMk cId="889872023" sldId="2147483659"/>
            <pc:sldLayoutMk cId="3954018820" sldId="2147483670"/>
          </pc:sldLayoutMkLst>
        </pc:sldLayoutChg>
      </pc:sldMasterChg>
    </pc:docChg>
  </pc:docChgLst>
  <pc:docChgLst>
    <pc:chgData name="Pond, Christine A. (DESE)" userId="27fc5900-ae22-4aaf-88d7-24192f5dedcb" providerId="ADAL" clId="{A3AB6B22-76D0-4660-807F-7C74533E89EB}"/>
    <pc:docChg chg="undo custSel addSld delSld modSld modSection">
      <pc:chgData name="Pond, Christine A. (DESE)" userId="27fc5900-ae22-4aaf-88d7-24192f5dedcb" providerId="ADAL" clId="{A3AB6B22-76D0-4660-807F-7C74533E89EB}" dt="2023-01-19T13:47:26.214" v="3178" actId="2696"/>
      <pc:docMkLst>
        <pc:docMk/>
      </pc:docMkLst>
      <pc:sldChg chg="modSp mod">
        <pc:chgData name="Pond, Christine A. (DESE)" userId="27fc5900-ae22-4aaf-88d7-24192f5dedcb" providerId="ADAL" clId="{A3AB6B22-76D0-4660-807F-7C74533E89EB}" dt="2023-01-09T17:18:34.426" v="3089" actId="12"/>
        <pc:sldMkLst>
          <pc:docMk/>
          <pc:sldMk cId="1766890895" sldId="261"/>
        </pc:sldMkLst>
        <pc:spChg chg="mod">
          <ac:chgData name="Pond, Christine A. (DESE)" userId="27fc5900-ae22-4aaf-88d7-24192f5dedcb" providerId="ADAL" clId="{A3AB6B22-76D0-4660-807F-7C74533E89EB}" dt="2023-01-09T17:18:34.426" v="3089" actId="12"/>
          <ac:spMkLst>
            <pc:docMk/>
            <pc:sldMk cId="1766890895" sldId="261"/>
            <ac:spMk id="2" creationId="{75F77C0A-F34B-2B3F-484B-7459BE442120}"/>
          </ac:spMkLst>
        </pc:spChg>
        <pc:spChg chg="mod">
          <ac:chgData name="Pond, Christine A. (DESE)" userId="27fc5900-ae22-4aaf-88d7-24192f5dedcb" providerId="ADAL" clId="{A3AB6B22-76D0-4660-807F-7C74533E89EB}" dt="2022-12-28T13:44:18.567" v="1093" actId="20577"/>
          <ac:spMkLst>
            <pc:docMk/>
            <pc:sldMk cId="1766890895" sldId="261"/>
            <ac:spMk id="3" creationId="{3C12215C-BFD8-5049-8C86-A7DCAA965350}"/>
          </ac:spMkLst>
        </pc:spChg>
      </pc:sldChg>
      <pc:sldChg chg="modSp mod">
        <pc:chgData name="Pond, Christine A. (DESE)" userId="27fc5900-ae22-4aaf-88d7-24192f5dedcb" providerId="ADAL" clId="{A3AB6B22-76D0-4660-807F-7C74533E89EB}" dt="2023-01-09T16:48:29.753" v="1530" actId="20577"/>
        <pc:sldMkLst>
          <pc:docMk/>
          <pc:sldMk cId="1599083771" sldId="262"/>
        </pc:sldMkLst>
        <pc:spChg chg="mod">
          <ac:chgData name="Pond, Christine A. (DESE)" userId="27fc5900-ae22-4aaf-88d7-24192f5dedcb" providerId="ADAL" clId="{A3AB6B22-76D0-4660-807F-7C74533E89EB}" dt="2023-01-09T16:48:29.753" v="1530" actId="20577"/>
          <ac:spMkLst>
            <pc:docMk/>
            <pc:sldMk cId="1599083771" sldId="262"/>
            <ac:spMk id="2" creationId="{75F77C0A-F34B-2B3F-484B-7459BE442120}"/>
          </ac:spMkLst>
        </pc:spChg>
        <pc:spChg chg="mod">
          <ac:chgData name="Pond, Christine A. (DESE)" userId="27fc5900-ae22-4aaf-88d7-24192f5dedcb" providerId="ADAL" clId="{A3AB6B22-76D0-4660-807F-7C74533E89EB}" dt="2023-01-09T16:45:12.921" v="1343" actId="20577"/>
          <ac:spMkLst>
            <pc:docMk/>
            <pc:sldMk cId="1599083771" sldId="262"/>
            <ac:spMk id="3" creationId="{3C12215C-BFD8-5049-8C86-A7DCAA965350}"/>
          </ac:spMkLst>
        </pc:spChg>
      </pc:sldChg>
      <pc:sldChg chg="modSp mod">
        <pc:chgData name="Pond, Christine A. (DESE)" userId="27fc5900-ae22-4aaf-88d7-24192f5dedcb" providerId="ADAL" clId="{A3AB6B22-76D0-4660-807F-7C74533E89EB}" dt="2023-01-19T13:42:52.871" v="3174" actId="3626"/>
        <pc:sldMkLst>
          <pc:docMk/>
          <pc:sldMk cId="3504558532" sldId="271"/>
        </pc:sldMkLst>
        <pc:spChg chg="mod">
          <ac:chgData name="Pond, Christine A. (DESE)" userId="27fc5900-ae22-4aaf-88d7-24192f5dedcb" providerId="ADAL" clId="{A3AB6B22-76D0-4660-807F-7C74533E89EB}" dt="2023-01-19T13:42:52.871" v="3174" actId="3626"/>
          <ac:spMkLst>
            <pc:docMk/>
            <pc:sldMk cId="3504558532" sldId="271"/>
            <ac:spMk id="2" creationId="{75F77C0A-F34B-2B3F-484B-7459BE442120}"/>
          </ac:spMkLst>
        </pc:spChg>
      </pc:sldChg>
      <pc:sldChg chg="modSp add mod">
        <pc:chgData name="Pond, Christine A. (DESE)" userId="27fc5900-ae22-4aaf-88d7-24192f5dedcb" providerId="ADAL" clId="{A3AB6B22-76D0-4660-807F-7C74533E89EB}" dt="2023-01-09T17:21:22.561" v="3145" actId="20577"/>
        <pc:sldMkLst>
          <pc:docMk/>
          <pc:sldMk cId="1060853300" sldId="272"/>
        </pc:sldMkLst>
        <pc:spChg chg="mod">
          <ac:chgData name="Pond, Christine A. (DESE)" userId="27fc5900-ae22-4aaf-88d7-24192f5dedcb" providerId="ADAL" clId="{A3AB6B22-76D0-4660-807F-7C74533E89EB}" dt="2023-01-09T17:21:22.561" v="3145" actId="20577"/>
          <ac:spMkLst>
            <pc:docMk/>
            <pc:sldMk cId="1060853300" sldId="272"/>
            <ac:spMk id="2" creationId="{75F77C0A-F34B-2B3F-484B-7459BE442120}"/>
          </ac:spMkLst>
        </pc:spChg>
        <pc:spChg chg="mod">
          <ac:chgData name="Pond, Christine A. (DESE)" userId="27fc5900-ae22-4aaf-88d7-24192f5dedcb" providerId="ADAL" clId="{A3AB6B22-76D0-4660-807F-7C74533E89EB}" dt="2022-12-15T14:20:37.227" v="54" actId="20577"/>
          <ac:spMkLst>
            <pc:docMk/>
            <pc:sldMk cId="1060853300" sldId="272"/>
            <ac:spMk id="3" creationId="{3C12215C-BFD8-5049-8C86-A7DCAA965350}"/>
          </ac:spMkLst>
        </pc:spChg>
      </pc:sldChg>
      <pc:sldChg chg="add">
        <pc:chgData name="Pond, Christine A. (DESE)" userId="27fc5900-ae22-4aaf-88d7-24192f5dedcb" providerId="ADAL" clId="{A3AB6B22-76D0-4660-807F-7C74533E89EB}" dt="2022-12-28T13:35:20.831" v="535" actId="2890"/>
        <pc:sldMkLst>
          <pc:docMk/>
          <pc:sldMk cId="3395612546" sldId="273"/>
        </pc:sldMkLst>
      </pc:sldChg>
      <pc:sldChg chg="modSp add mod">
        <pc:chgData name="Pond, Christine A. (DESE)" userId="27fc5900-ae22-4aaf-88d7-24192f5dedcb" providerId="ADAL" clId="{A3AB6B22-76D0-4660-807F-7C74533E89EB}" dt="2023-01-09T17:20:41.555" v="3091" actId="20577"/>
        <pc:sldMkLst>
          <pc:docMk/>
          <pc:sldMk cId="654649800" sldId="274"/>
        </pc:sldMkLst>
        <pc:spChg chg="mod">
          <ac:chgData name="Pond, Christine A. (DESE)" userId="27fc5900-ae22-4aaf-88d7-24192f5dedcb" providerId="ADAL" clId="{A3AB6B22-76D0-4660-807F-7C74533E89EB}" dt="2023-01-09T17:20:41.555" v="3091" actId="20577"/>
          <ac:spMkLst>
            <pc:docMk/>
            <pc:sldMk cId="654649800" sldId="274"/>
            <ac:spMk id="2" creationId="{75F77C0A-F34B-2B3F-484B-7459BE442120}"/>
          </ac:spMkLst>
        </pc:spChg>
        <pc:spChg chg="mod">
          <ac:chgData name="Pond, Christine A. (DESE)" userId="27fc5900-ae22-4aaf-88d7-24192f5dedcb" providerId="ADAL" clId="{A3AB6B22-76D0-4660-807F-7C74533E89EB}" dt="2023-01-09T16:49:28.376" v="1574" actId="20577"/>
          <ac:spMkLst>
            <pc:docMk/>
            <pc:sldMk cId="654649800" sldId="274"/>
            <ac:spMk id="3" creationId="{3C12215C-BFD8-5049-8C86-A7DCAA965350}"/>
          </ac:spMkLst>
        </pc:spChg>
      </pc:sldChg>
      <pc:sldChg chg="modSp new mod">
        <pc:chgData name="Pond, Christine A. (DESE)" userId="27fc5900-ae22-4aaf-88d7-24192f5dedcb" providerId="ADAL" clId="{A3AB6B22-76D0-4660-807F-7C74533E89EB}" dt="2023-01-09T19:55:55.546" v="3168" actId="20577"/>
        <pc:sldMkLst>
          <pc:docMk/>
          <pc:sldMk cId="1201482533" sldId="275"/>
        </pc:sldMkLst>
        <pc:spChg chg="mod">
          <ac:chgData name="Pond, Christine A. (DESE)" userId="27fc5900-ae22-4aaf-88d7-24192f5dedcb" providerId="ADAL" clId="{A3AB6B22-76D0-4660-807F-7C74533E89EB}" dt="2023-01-09T19:55:55.546" v="3168" actId="20577"/>
          <ac:spMkLst>
            <pc:docMk/>
            <pc:sldMk cId="1201482533" sldId="275"/>
            <ac:spMk id="2" creationId="{ADA893D5-0572-424E-B1FC-B69B1709785F}"/>
          </ac:spMkLst>
        </pc:spChg>
      </pc:sldChg>
      <pc:sldChg chg="new del">
        <pc:chgData name="Pond, Christine A. (DESE)" userId="27fc5900-ae22-4aaf-88d7-24192f5dedcb" providerId="ADAL" clId="{A3AB6B22-76D0-4660-807F-7C74533E89EB}" dt="2023-01-19T13:47:26.214" v="3178" actId="2696"/>
        <pc:sldMkLst>
          <pc:docMk/>
          <pc:sldMk cId="1154551184" sldId="276"/>
        </pc:sldMkLst>
      </pc:sldChg>
      <pc:sldChg chg="new del">
        <pc:chgData name="Pond, Christine A. (DESE)" userId="27fc5900-ae22-4aaf-88d7-24192f5dedcb" providerId="ADAL" clId="{A3AB6B22-76D0-4660-807F-7C74533E89EB}" dt="2023-01-19T13:43:55.456" v="3176" actId="2696"/>
        <pc:sldMkLst>
          <pc:docMk/>
          <pc:sldMk cId="1209115766" sldId="276"/>
        </pc:sldMkLst>
      </pc:sldChg>
    </pc:docChg>
  </pc:docChgLst>
  <pc:docChgLst>
    <pc:chgData name="Pond, Christine A. (DESE)" userId="27fc5900-ae22-4aaf-88d7-24192f5dedcb" providerId="ADAL" clId="{30D12268-8C03-4D7E-8603-BE45ED6F666B}"/>
    <pc:docChg chg="modSld">
      <pc:chgData name="Pond, Christine A. (DESE)" userId="27fc5900-ae22-4aaf-88d7-24192f5dedcb" providerId="ADAL" clId="{30D12268-8C03-4D7E-8603-BE45ED6F666B}" dt="2022-10-25T18:52:50.471" v="6" actId="108"/>
      <pc:docMkLst>
        <pc:docMk/>
      </pc:docMkLst>
      <pc:sldChg chg="modNotesTx">
        <pc:chgData name="Pond, Christine A. (DESE)" userId="27fc5900-ae22-4aaf-88d7-24192f5dedcb" providerId="ADAL" clId="{30D12268-8C03-4D7E-8603-BE45ED6F666B}" dt="2022-10-25T18:52:50.471" v="6" actId="108"/>
        <pc:sldMkLst>
          <pc:docMk/>
          <pc:sldMk cId="2994237572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6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2/awards/613-311-332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grants/2023/awards/311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sfss/prof-dev/" TargetMode="External"/><Relationship Id="rId3" Type="http://schemas.openxmlformats.org/officeDocument/2006/relationships/hyperlink" Target="https://www.doe.mass.edu/news/newsletter-signup.html" TargetMode="External"/><Relationship Id="rId7" Type="http://schemas.openxmlformats.org/officeDocument/2006/relationships/hyperlink" Target="https://www.doe.mass.edu/sfss/mt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l-mh-spotlight.org/" TargetMode="External"/><Relationship Id="rId5" Type="http://schemas.openxmlformats.org/officeDocument/2006/relationships/hyperlink" Target="https://www.doe.mass.edu/sfs/mental-wellness/default.html" TargetMode="External"/><Relationship Id="rId4" Type="http://schemas.openxmlformats.org/officeDocument/2006/relationships/hyperlink" Target="https://us14.campaign-archive.com/home/?u=d8f37d1a90dacd97f207f0b4a&amp;id=118247082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wellbeingandtrauma.org/" TargetMode="External"/><Relationship Id="rId7" Type="http://schemas.openxmlformats.org/officeDocument/2006/relationships/hyperlink" Target="https://casel.org/fundamentals-of-sel/what-is-the-casel-framewor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itiveexperience.org/" TargetMode="External"/><Relationship Id="rId5" Type="http://schemas.openxmlformats.org/officeDocument/2006/relationships/hyperlink" Target="https://www.samhsa.gov/homelessness-programs-resources/hpr-resources/trauma" TargetMode="External"/><Relationship Id="rId4" Type="http://schemas.openxmlformats.org/officeDocument/2006/relationships/hyperlink" Target="https://www.samhsa.gov/homelessness-programs-resourc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sfs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e.mass.edu/sfs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achievement@doe.mas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+mn-lt"/>
              </a:rPr>
              <a:t>DESE Resources/Initiatives related to Behavioral and Mental Health &amp; Social Emotional Wellness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lnSpc>
                <a:spcPct val="100000"/>
              </a:lnSpc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Ed Stability Office Hours  – January 19, 2023</a:t>
            </a:r>
          </a:p>
          <a:p>
            <a:pPr algn="r"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Segoe"/>
              </a:rPr>
              <a:t>Chris Pond </a:t>
            </a:r>
            <a:endParaRPr lang="en-US" altLang="zh-CN" sz="2800" i="1" dirty="0">
              <a:solidFill>
                <a:schemeClr val="tx1">
                  <a:lumMod val="50000"/>
                </a:schemeClr>
              </a:solidFill>
              <a:latin typeface="Segoe"/>
            </a:endParaRPr>
          </a:p>
          <a:p>
            <a:pPr algn="r">
              <a:lnSpc>
                <a:spcPct val="100000"/>
              </a:lnSpc>
            </a:pP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  <a:t>Behavioral and Mental Health Specialist   </a:t>
            </a:r>
            <a:b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</a:br>
            <a:r>
              <a:rPr lang="en-US" altLang="zh-CN" sz="2800" i="1" dirty="0">
                <a:solidFill>
                  <a:schemeClr val="tx1">
                    <a:lumMod val="50000"/>
                  </a:schemeClr>
                </a:solidFill>
                <a:latin typeface="Segoe"/>
              </a:rPr>
              <a:t>Student &amp; Family Support (SFS)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Major Themes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Current context and Importance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Funding Opportunities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We’re seeing promising practices across the state. 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Guidance, and professional development.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Statewide advisory groups are informing the efforts.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Current context and Importance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591218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behavioral and mental health services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pandemic and data showing increased rates of youth considering suicide and feeling sad and or hopeless.</a:t>
            </a:r>
            <a:b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strong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of care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school districts, community mental health agencies and providers creates continuity of care for families, children and youth. </a:t>
            </a:r>
            <a:b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school districts, families and communities have stable funding to develop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practices and policies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allow them to build capacity for implementing multi-tiered systems of support frameworks, comprehensive mental health systems and social emotional wellness practices 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prepare and equip students for success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is key to ensuring quality care for all students and families.</a:t>
            </a:r>
          </a:p>
          <a:p>
            <a:pPr marL="0" indent="0"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8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DESE Grant Funding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59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Example includes:</a:t>
            </a:r>
            <a:b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Supporting Students’ SEL, Behavioral &amp; Mental Health (MH), and Wellness through MTSS (SEL &amp; MH Grant)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developing comprehensive, integrated multi-tiered systems for student, family, and educator social-emotional and/or mental health supports; 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building sustainable infrastructure to facilitate integrated coordination between school and community-based services and/or providers.</a:t>
            </a:r>
          </a:p>
          <a:p>
            <a:pPr marL="914400" lvl="2" indent="0">
              <a:buNone/>
            </a:pPr>
            <a:endParaRPr lang="en-US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FY23 continuation </a:t>
            </a:r>
            <a:r>
              <a:rPr lang="en-US" sz="20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SEL Mental Health Grant awardees- </a:t>
            </a:r>
            <a:r>
              <a:rPr lang="en-US" sz="20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https://www.doe.mass.edu/grants/2022/awards/613-311-332.docx</a:t>
            </a:r>
            <a:endParaRPr lang="en-US" sz="2000" u="sng" dirty="0">
              <a:solidFill>
                <a:srgbClr val="0563C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FY23 competitive </a:t>
            </a:r>
            <a:r>
              <a:rPr lang="en-US" sz="20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SEL Mental Health Grant awardees-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https://www.doe.mass.edu/grants/2023/awards/311.docx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Promising practices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59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Examples include:</a:t>
            </a:r>
            <a:b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Supporting restorative justice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Building connections with community agencies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Building Multi-tiered Systems of Supports, SEL &amp; Wellness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Understanding data to address and develop policies and practices to support behavioral &amp; mental health and social-emotional &amp; wellness needs in district and schools.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Attending professional development opportunities to build skills and knowledge to better support students.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Funding training to support learning around Trauma-informed practices.</a:t>
            </a:r>
          </a:p>
          <a:p>
            <a:pPr marL="0" indent="0"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Guidance/Information/Professional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62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Examples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Holistic Support and Enrichment, SEL, Health and Safety Newsletter</a:t>
            </a:r>
          </a:p>
          <a:p>
            <a:pPr marL="457200" lvl="1" indent="0">
              <a:buNone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Sign-up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See Past Issues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36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68D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Mental &amp; Behavioral Health and Wellness Supports Page</a:t>
            </a:r>
            <a:endParaRPr lang="en-US" sz="2000" dirty="0">
              <a:solidFill>
                <a:srgbClr val="036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600" dirty="0">
                <a:solidFill>
                  <a:srgbClr val="0368D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Professional learning Communities-Spotlight on SEL</a:t>
            </a:r>
            <a:endParaRPr lang="en-US" sz="1600" dirty="0">
              <a:solidFill>
                <a:srgbClr val="036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36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Multi-Tiered System of Support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(MTSS)</a:t>
            </a:r>
            <a:b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rgbClr val="0368D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28650" lvl="2" indent="0">
              <a:buNone/>
            </a:pPr>
            <a:r>
              <a:rPr lang="en-US" dirty="0">
                <a:solidFill>
                  <a:srgbClr val="0368D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Multi-Tiered Systems of Support (MTSS) Academies-(full)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E.g., SEL/Mental Health, Systemic Student Support (S3), and Culturally Responsive Teaching</a:t>
            </a: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ea typeface="MS Mincho" panose="02020609040205080304" pitchFamily="49" charset="-128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MS Mincho" panose="02020609040205080304" pitchFamily="49" charset="-128"/>
                <a:cs typeface="Segoe UI" panose="020B0502040204020203" pitchFamily="34" charset="0"/>
              </a:rPr>
              <a:t>Youth Mental Health First Aid training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93D5-0572-424E-B1FC-B69B1709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Advisories</a:t>
            </a:r>
          </a:p>
        </p:txBody>
      </p:sp>
    </p:spTree>
    <p:extLst>
      <p:ext uri="{BB962C8B-B14F-4D97-AF65-F5344CB8AC3E}">
        <p14:creationId xmlns:p14="http://schemas.microsoft.com/office/powerpoint/2010/main" val="120148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egoe UI Emoji" panose="020B0502040204020203" pitchFamily="34" charset="0"/>
                <a:ea typeface="Segoe UI Emoji" panose="020B0502040204020203" pitchFamily="34" charset="0"/>
              </a:rPr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62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Examples include: (State and Federal)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Center on Well-Being &amp; Trauma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Substance Abuse and Mental Health Services Administration (SAMHSA)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Homelessness Resources: Trauma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Healthy Outcomes from Positive Experiences (Hope)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Collaborative for Academic Social and Emotional Learning (CASEL)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5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225-A617-4B30-88E7-F999F118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6B5D-0277-4545-BA30-8497106C4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altLang="zh-CN" sz="2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781.338.3010</a:t>
            </a:r>
            <a:r>
              <a:rPr lang="en-US" altLang="zh-CN" sz="28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	</a:t>
            </a:r>
            <a:endParaRPr lang="zh-CN" altLang="en-US" sz="28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r>
              <a:rPr lang="en-US" dirty="0"/>
              <a:t>			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B772AE11-A1AE-4C5E-9041-F844DAD3B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426780" y="3712387"/>
            <a:ext cx="336075" cy="321542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29259AC5-8E73-4AA4-8B96-5C4F8EC6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4885117" y="3685814"/>
            <a:ext cx="423731" cy="374688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72D91BEF-768A-485D-8333-5E26A4AE207E}"/>
              </a:ext>
            </a:extLst>
          </p:cNvPr>
          <p:cNvSpPr txBox="1"/>
          <p:nvPr/>
        </p:nvSpPr>
        <p:spPr>
          <a:xfrm>
            <a:off x="5424462" y="3685814"/>
            <a:ext cx="469581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  <a:hlinkClick r:id="rId4"/>
              </a:rPr>
              <a:t>achievement@doe.mass.edu</a:t>
            </a:r>
            <a:endParaRPr lang="zh-CN" altLang="en-US" sz="2000" dirty="0">
              <a:solidFill>
                <a:schemeClr val="bg1"/>
              </a:solidFill>
              <a:latin typeface="Segoe SemiBold"/>
              <a:cs typeface="Segoe SemiBold" panose="020B0703040204020203" pitchFamily="34" charset="0"/>
            </a:endParaRPr>
          </a:p>
        </p:txBody>
      </p:sp>
      <p:pic>
        <p:nvPicPr>
          <p:cNvPr id="8" name="图片 12">
            <a:extLst>
              <a:ext uri="{FF2B5EF4-FFF2-40B4-BE49-F238E27FC236}">
                <a16:creationId xmlns:a16="http://schemas.microsoft.com/office/drawing/2014/main" id="{0E18EFFB-31A3-438E-8B2E-525CC7F3C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375079" y="4462480"/>
            <a:ext cx="439476" cy="363901"/>
          </a:xfrm>
          <a:prstGeom prst="rect">
            <a:avLst/>
          </a:prstGeom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7127A8E3-A9AC-49EF-934D-572D236AA480}"/>
              </a:ext>
            </a:extLst>
          </p:cNvPr>
          <p:cNvSpPr txBox="1"/>
          <p:nvPr/>
        </p:nvSpPr>
        <p:spPr>
          <a:xfrm>
            <a:off x="1992952" y="4461338"/>
            <a:ext cx="27706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  <a:hlinkClick r:id="rId6"/>
              </a:rPr>
              <a:t>www.doe.mass.edu/sfs</a:t>
            </a:r>
            <a:endParaRPr lang="en-US" altLang="zh-CN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1" name="图片 15">
            <a:extLst>
              <a:ext uri="{FF2B5EF4-FFF2-40B4-BE49-F238E27FC236}">
                <a16:creationId xmlns:a16="http://schemas.microsoft.com/office/drawing/2014/main" id="{37D4B38C-C765-4686-B6A0-F65D07A5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4885117" y="4461338"/>
            <a:ext cx="439479" cy="444494"/>
          </a:xfrm>
          <a:prstGeom prst="rect">
            <a:avLst/>
          </a:prstGeom>
        </p:spPr>
      </p:pic>
      <p:sp>
        <p:nvSpPr>
          <p:cNvPr id="12" name="文本框 16">
            <a:extLst>
              <a:ext uri="{FF2B5EF4-FFF2-40B4-BE49-F238E27FC236}">
                <a16:creationId xmlns:a16="http://schemas.microsoft.com/office/drawing/2014/main" id="{0778438D-3ABB-438C-9795-C40C26E43F24}"/>
              </a:ext>
            </a:extLst>
          </p:cNvPr>
          <p:cNvSpPr txBox="1"/>
          <p:nvPr/>
        </p:nvSpPr>
        <p:spPr>
          <a:xfrm>
            <a:off x="5446092" y="4461336"/>
            <a:ext cx="644458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8"/>
              </a:rPr>
              <a:t>Office of Student &amp; Family Support (SFS)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56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10e20-2656-47be-8bfe-a34b7996932e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c210e20-2656-47be-8bfe-a34b7996932e"/>
    <ds:schemaRef ds:uri="http://purl.org/dc/terms/"/>
    <ds:schemaRef ds:uri="http://schemas.openxmlformats.org/package/2006/metadata/core-properties"/>
    <ds:schemaRef ds:uri="http://purl.org/dc/dcmitype/"/>
    <ds:schemaRef ds:uri="7a12eb2f-f040-4639-9fb2-5a6588dc803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552</Words>
  <Application>Microsoft Office PowerPoint</Application>
  <PresentationFormat>Widescreen</PresentationFormat>
  <Paragraphs>76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</vt:lpstr>
      <vt:lpstr>Segoe SemiBold</vt:lpstr>
      <vt:lpstr>Segoe UI</vt:lpstr>
      <vt:lpstr>Segoe UI Emoji</vt:lpstr>
      <vt:lpstr>Office Theme</vt:lpstr>
      <vt:lpstr>DESE Resources/Initiatives related to Behavioral and Mental Health &amp; Social Emotional Wellness </vt:lpstr>
      <vt:lpstr>Major Themes</vt:lpstr>
      <vt:lpstr>Current context and Importance</vt:lpstr>
      <vt:lpstr>DESE Grant Funding</vt:lpstr>
      <vt:lpstr>Promising practices</vt:lpstr>
      <vt:lpstr>Guidance/Information/Professional Development</vt:lpstr>
      <vt:lpstr>Statewide Advisories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Stability Supporting Student Mental Health</dc:title>
  <dc:creator>DESE</dc:creator>
  <cp:lastModifiedBy>Zou, Dong (EOE)</cp:lastModifiedBy>
  <cp:revision>5</cp:revision>
  <dcterms:created xsi:type="dcterms:W3CDTF">2022-10-11T20:32:22Z</dcterms:created>
  <dcterms:modified xsi:type="dcterms:W3CDTF">2023-01-23T16:44:26Z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23 2023 12:00AM</vt:lpwstr>
  </property>
</Properties>
</file>