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A8_7E1BFF9C.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6"/>
  </p:notesMasterIdLst>
  <p:handoutMasterIdLst>
    <p:handoutMasterId r:id="rId107"/>
  </p:handoutMasterIdLst>
  <p:sldIdLst>
    <p:sldId id="277" r:id="rId5"/>
    <p:sldId id="316" r:id="rId6"/>
    <p:sldId id="307" r:id="rId7"/>
    <p:sldId id="432" r:id="rId8"/>
    <p:sldId id="411" r:id="rId9"/>
    <p:sldId id="385" r:id="rId10"/>
    <p:sldId id="386" r:id="rId11"/>
    <p:sldId id="410" r:id="rId12"/>
    <p:sldId id="412" r:id="rId13"/>
    <p:sldId id="421" r:id="rId14"/>
    <p:sldId id="405" r:id="rId15"/>
    <p:sldId id="413" r:id="rId16"/>
    <p:sldId id="403" r:id="rId17"/>
    <p:sldId id="306" r:id="rId18"/>
    <p:sldId id="308" r:id="rId19"/>
    <p:sldId id="423" r:id="rId20"/>
    <p:sldId id="289" r:id="rId21"/>
    <p:sldId id="310" r:id="rId22"/>
    <p:sldId id="373" r:id="rId23"/>
    <p:sldId id="300" r:id="rId24"/>
    <p:sldId id="408" r:id="rId25"/>
    <p:sldId id="384" r:id="rId26"/>
    <p:sldId id="314" r:id="rId27"/>
    <p:sldId id="370" r:id="rId28"/>
    <p:sldId id="414" r:id="rId29"/>
    <p:sldId id="285" r:id="rId30"/>
    <p:sldId id="433" r:id="rId31"/>
    <p:sldId id="416" r:id="rId32"/>
    <p:sldId id="284" r:id="rId33"/>
    <p:sldId id="294" r:id="rId34"/>
    <p:sldId id="424" r:id="rId35"/>
    <p:sldId id="348" r:id="rId36"/>
    <p:sldId id="350" r:id="rId37"/>
    <p:sldId id="351" r:id="rId38"/>
    <p:sldId id="418" r:id="rId39"/>
    <p:sldId id="419" r:id="rId40"/>
    <p:sldId id="425" r:id="rId41"/>
    <p:sldId id="299" r:id="rId42"/>
    <p:sldId id="334" r:id="rId43"/>
    <p:sldId id="335" r:id="rId44"/>
    <p:sldId id="338" r:id="rId45"/>
    <p:sldId id="337" r:id="rId46"/>
    <p:sldId id="420" r:id="rId47"/>
    <p:sldId id="437" r:id="rId48"/>
    <p:sldId id="415" r:id="rId49"/>
    <p:sldId id="436" r:id="rId50"/>
    <p:sldId id="288" r:id="rId51"/>
    <p:sldId id="291" r:id="rId52"/>
    <p:sldId id="388" r:id="rId53"/>
    <p:sldId id="389" r:id="rId54"/>
    <p:sldId id="390" r:id="rId55"/>
    <p:sldId id="391" r:id="rId56"/>
    <p:sldId id="379" r:id="rId57"/>
    <p:sldId id="318" r:id="rId58"/>
    <p:sldId id="376" r:id="rId59"/>
    <p:sldId id="426" r:id="rId60"/>
    <p:sldId id="313" r:id="rId61"/>
    <p:sldId id="315" r:id="rId62"/>
    <p:sldId id="297" r:id="rId63"/>
    <p:sldId id="327" r:id="rId64"/>
    <p:sldId id="320" r:id="rId65"/>
    <p:sldId id="427" r:id="rId66"/>
    <p:sldId id="441" r:id="rId67"/>
    <p:sldId id="442" r:id="rId68"/>
    <p:sldId id="434" r:id="rId69"/>
    <p:sldId id="322" r:id="rId70"/>
    <p:sldId id="286" r:id="rId71"/>
    <p:sldId id="381" r:id="rId72"/>
    <p:sldId id="321" r:id="rId73"/>
    <p:sldId id="430" r:id="rId74"/>
    <p:sldId id="326" r:id="rId75"/>
    <p:sldId id="439" r:id="rId76"/>
    <p:sldId id="438" r:id="rId77"/>
    <p:sldId id="409" r:id="rId78"/>
    <p:sldId id="319" r:id="rId79"/>
    <p:sldId id="428" r:id="rId80"/>
    <p:sldId id="429" r:id="rId81"/>
    <p:sldId id="374" r:id="rId82"/>
    <p:sldId id="305" r:id="rId83"/>
    <p:sldId id="312" r:id="rId84"/>
    <p:sldId id="311" r:id="rId85"/>
    <p:sldId id="378" r:id="rId86"/>
    <p:sldId id="407" r:id="rId87"/>
    <p:sldId id="329" r:id="rId88"/>
    <p:sldId id="330" r:id="rId89"/>
    <p:sldId id="302" r:id="rId90"/>
    <p:sldId id="440" r:id="rId91"/>
    <p:sldId id="369" r:id="rId92"/>
    <p:sldId id="324" r:id="rId93"/>
    <p:sldId id="401" r:id="rId94"/>
    <p:sldId id="328" r:id="rId95"/>
    <p:sldId id="431" r:id="rId96"/>
    <p:sldId id="377" r:id="rId97"/>
    <p:sldId id="382" r:id="rId98"/>
    <p:sldId id="406" r:id="rId99"/>
    <p:sldId id="353" r:id="rId100"/>
    <p:sldId id="325" r:id="rId101"/>
    <p:sldId id="443" r:id="rId102"/>
    <p:sldId id="435" r:id="rId103"/>
    <p:sldId id="352" r:id="rId104"/>
    <p:sldId id="292" r:id="rId105"/>
  </p:sldIdLst>
  <p:sldSz cx="12192000" cy="6858000"/>
  <p:notesSz cx="7010400" cy="92964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amp; content" id="{AEEF91B5-C040-418C-A7EF-D396E8C5FE21}">
          <p14:sldIdLst>
            <p14:sldId id="277"/>
            <p14:sldId id="316"/>
            <p14:sldId id="307"/>
            <p14:sldId id="432"/>
            <p14:sldId id="411"/>
            <p14:sldId id="385"/>
            <p14:sldId id="386"/>
            <p14:sldId id="410"/>
            <p14:sldId id="412"/>
            <p14:sldId id="421"/>
            <p14:sldId id="405"/>
            <p14:sldId id="413"/>
            <p14:sldId id="403"/>
            <p14:sldId id="306"/>
            <p14:sldId id="308"/>
            <p14:sldId id="423"/>
            <p14:sldId id="289"/>
            <p14:sldId id="310"/>
            <p14:sldId id="373"/>
            <p14:sldId id="300"/>
            <p14:sldId id="408"/>
            <p14:sldId id="384"/>
            <p14:sldId id="314"/>
            <p14:sldId id="370"/>
            <p14:sldId id="414"/>
            <p14:sldId id="285"/>
            <p14:sldId id="433"/>
            <p14:sldId id="416"/>
            <p14:sldId id="284"/>
            <p14:sldId id="294"/>
            <p14:sldId id="424"/>
            <p14:sldId id="348"/>
            <p14:sldId id="350"/>
            <p14:sldId id="351"/>
            <p14:sldId id="418"/>
            <p14:sldId id="419"/>
            <p14:sldId id="425"/>
            <p14:sldId id="299"/>
            <p14:sldId id="334"/>
            <p14:sldId id="335"/>
            <p14:sldId id="338"/>
            <p14:sldId id="337"/>
            <p14:sldId id="420"/>
            <p14:sldId id="437"/>
            <p14:sldId id="415"/>
            <p14:sldId id="436"/>
            <p14:sldId id="288"/>
            <p14:sldId id="291"/>
            <p14:sldId id="388"/>
            <p14:sldId id="389"/>
            <p14:sldId id="390"/>
            <p14:sldId id="391"/>
            <p14:sldId id="379"/>
            <p14:sldId id="318"/>
            <p14:sldId id="376"/>
            <p14:sldId id="426"/>
            <p14:sldId id="313"/>
            <p14:sldId id="315"/>
          </p14:sldIdLst>
        </p14:section>
        <p14:section name="Basic text box" id="{DCD4DD07-CAF7-4E7A-9DCD-CDE5ABF2F349}">
          <p14:sldIdLst>
            <p14:sldId id="297"/>
            <p14:sldId id="327"/>
            <p14:sldId id="320"/>
            <p14:sldId id="427"/>
            <p14:sldId id="441"/>
            <p14:sldId id="442"/>
            <p14:sldId id="434"/>
            <p14:sldId id="322"/>
            <p14:sldId id="286"/>
            <p14:sldId id="381"/>
            <p14:sldId id="321"/>
            <p14:sldId id="430"/>
            <p14:sldId id="326"/>
            <p14:sldId id="439"/>
            <p14:sldId id="438"/>
            <p14:sldId id="409"/>
            <p14:sldId id="319"/>
            <p14:sldId id="428"/>
            <p14:sldId id="429"/>
            <p14:sldId id="374"/>
            <p14:sldId id="305"/>
            <p14:sldId id="312"/>
            <p14:sldId id="311"/>
            <p14:sldId id="378"/>
            <p14:sldId id="407"/>
            <p14:sldId id="329"/>
            <p14:sldId id="330"/>
            <p14:sldId id="302"/>
            <p14:sldId id="440"/>
            <p14:sldId id="369"/>
            <p14:sldId id="324"/>
            <p14:sldId id="401"/>
            <p14:sldId id="328"/>
            <p14:sldId id="431"/>
            <p14:sldId id="377"/>
            <p14:sldId id="382"/>
            <p14:sldId id="406"/>
            <p14:sldId id="353"/>
            <p14:sldId id="325"/>
            <p14:sldId id="443"/>
            <p14:sldId id="435"/>
            <p14:sldId id="352"/>
          </p14:sldIdLst>
        </p14:section>
        <p14:section name="Infographics" id="{C4E083B3-F14A-4392-9B82-0F42DAC53658}">
          <p14:sldIdLst/>
        </p14:section>
        <p14:section name="End &amp; Contact" id="{7D930A8E-F6E7-47DF-97AA-43BE2C93C7FD}">
          <p14:sldIdLst>
            <p14:sldId id="29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DAB019-A7B4-FF0C-CCF5-27B1C892E016}" name="Slautterback, Sarah (DESE)" initials="SS(" userId="S::Sarah.E.Slautterback@mass.gov::baef57f9-49c7-4d3b-b191-41a327d62b94" providerId="AD"/>
  <p188:author id="{142DB136-0F71-7340-FA52-02DF74E5DEC3}" name="Cowen, Christine (DESE)" initials="C(" userId="S::christine.h.cowen@mass.gov::db635ee3-a96f-4a69-822c-6497b625b62a" providerId="AD"/>
  <p188:author id="{7F20755F-A5F3-AA8F-9FC5-8A2A6EA312CD}" name="Slautterback, Sarah (DESE)" initials="S(" userId="S::sarah.e.slautterback@mass.gov::baef57f9-49c7-4d3b-b191-41a327d62b94"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owen, Christine" initials="CC" lastIdx="10" clrIdx="0">
    <p:extLst>
      <p:ext uri="{19B8F6BF-5375-455C-9EA6-DF929625EA0E}">
        <p15:presenceInfo xmlns:p15="http://schemas.microsoft.com/office/powerpoint/2012/main" userId="S-1-5-21-875326689-928589111-1252796590-16752" providerId="AD"/>
      </p:ext>
    </p:extLst>
  </p:cmAuthor>
  <p:cmAuthor id="2" name="McKinnon, Kristen A (DOE)" initials="MKA(" lastIdx="9" clrIdx="1">
    <p:extLst>
      <p:ext uri="{19B8F6BF-5375-455C-9EA6-DF929625EA0E}">
        <p15:presenceInfo xmlns:p15="http://schemas.microsoft.com/office/powerpoint/2012/main" userId="S-1-5-21-875326689-928589111-1252796590-8183" providerId="AD"/>
      </p:ext>
    </p:extLst>
  </p:cmAuthor>
  <p:cmAuthor id="3" name="Slautterback, Sarah (DOE)" initials="SS(" lastIdx="3" clrIdx="2">
    <p:extLst>
      <p:ext uri="{19B8F6BF-5375-455C-9EA6-DF929625EA0E}">
        <p15:presenceInfo xmlns:p15="http://schemas.microsoft.com/office/powerpoint/2012/main" userId="S-1-5-21-875326689-928589111-1252796590-387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85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CD370E5-50F4-4719-AEB0-9F2A5190986A}" v="181" dt="2022-10-21T20:46:14.86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93792" autoAdjust="0"/>
  </p:normalViewPr>
  <p:slideViewPr>
    <p:cSldViewPr snapToGrid="0">
      <p:cViewPr varScale="1">
        <p:scale>
          <a:sx n="103" d="100"/>
          <a:sy n="103" d="100"/>
        </p:scale>
        <p:origin x="150" y="108"/>
      </p:cViewPr>
      <p:guideLst>
        <p:guide orient="horz" pos="2160"/>
        <p:guide pos="3840"/>
      </p:guideLst>
    </p:cSldViewPr>
  </p:slideViewPr>
  <p:outlineViewPr>
    <p:cViewPr>
      <p:scale>
        <a:sx n="33" d="100"/>
        <a:sy n="33" d="100"/>
      </p:scale>
      <p:origin x="0" y="-504"/>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tableStyles" Target="tableStyles.xml"/><Relationship Id="rId16" Type="http://schemas.openxmlformats.org/officeDocument/2006/relationships/slide" Target="slides/slide12.xml"/><Relationship Id="rId107" Type="http://schemas.openxmlformats.org/officeDocument/2006/relationships/handoutMaster" Target="handoutMasters/handoutMaster1.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slide" Target="slides/slide83.xml"/><Relationship Id="rId102" Type="http://schemas.openxmlformats.org/officeDocument/2006/relationships/slide" Target="slides/slide98.xml"/><Relationship Id="rId110" Type="http://schemas.openxmlformats.org/officeDocument/2006/relationships/viewProps" Target="viewProps.xml"/><Relationship Id="rId115" Type="http://schemas.microsoft.com/office/2018/10/relationships/authors" Target="author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openxmlformats.org/officeDocument/2006/relationships/slide" Target="slides/slide86.xml"/><Relationship Id="rId95" Type="http://schemas.openxmlformats.org/officeDocument/2006/relationships/slide" Target="slides/slide9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13"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openxmlformats.org/officeDocument/2006/relationships/slide" Target="slides/slide99.xml"/><Relationship Id="rId108" Type="http://schemas.openxmlformats.org/officeDocument/2006/relationships/commentAuthors" Target="commen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slide" Target="slides/slide92.xml"/><Relationship Id="rId11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notesMaster" Target="notesMasters/notesMaster1.xml"/><Relationship Id="rId114"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presProps" Target="presProps.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ristine" userId="db635ee3-a96f-4a69-822c-6497b625b62a" providerId="ADAL" clId="{8CD370E5-50F4-4719-AEB0-9F2A5190986A}"/>
    <pc:docChg chg="undo custSel modSld">
      <pc:chgData name="Christine" userId="db635ee3-a96f-4a69-822c-6497b625b62a" providerId="ADAL" clId="{8CD370E5-50F4-4719-AEB0-9F2A5190986A}" dt="2022-10-21T20:48:46.200" v="3750" actId="962"/>
      <pc:docMkLst>
        <pc:docMk/>
      </pc:docMkLst>
      <pc:sldChg chg="modSp mod">
        <pc:chgData name="Christine" userId="db635ee3-a96f-4a69-822c-6497b625b62a" providerId="ADAL" clId="{8CD370E5-50F4-4719-AEB0-9F2A5190986A}" dt="2022-10-21T20:46:14.863" v="3150" actId="962"/>
        <pc:sldMkLst>
          <pc:docMk/>
          <pc:sldMk cId="2611726008" sldId="288"/>
        </pc:sldMkLst>
        <pc:spChg chg="ord">
          <ac:chgData name="Christine" userId="db635ee3-a96f-4a69-822c-6497b625b62a" providerId="ADAL" clId="{8CD370E5-50F4-4719-AEB0-9F2A5190986A}" dt="2022-10-21T20:29:28.262" v="59"/>
          <ac:spMkLst>
            <pc:docMk/>
            <pc:sldMk cId="2611726008" sldId="288"/>
            <ac:spMk id="2" creationId="{00000000-0000-0000-0000-000000000000}"/>
          </ac:spMkLst>
        </pc:spChg>
        <pc:spChg chg="ord">
          <ac:chgData name="Christine" userId="db635ee3-a96f-4a69-822c-6497b625b62a" providerId="ADAL" clId="{8CD370E5-50F4-4719-AEB0-9F2A5190986A}" dt="2022-10-21T20:29:46.322" v="64"/>
          <ac:spMkLst>
            <pc:docMk/>
            <pc:sldMk cId="2611726008" sldId="288"/>
            <ac:spMk id="4" creationId="{0BD4EE09-04DA-4614-BA9B-6A2DA5B436B6}"/>
          </ac:spMkLst>
        </pc:spChg>
        <pc:graphicFrameChg chg="mod">
          <ac:chgData name="Christine" userId="db635ee3-a96f-4a69-822c-6497b625b62a" providerId="ADAL" clId="{8CD370E5-50F4-4719-AEB0-9F2A5190986A}" dt="2022-10-21T20:46:14.863" v="3150" actId="962"/>
          <ac:graphicFrameMkLst>
            <pc:docMk/>
            <pc:sldMk cId="2611726008" sldId="288"/>
            <ac:graphicFrameMk id="1032" creationId="{5C92B088-6162-47DD-BE1B-CCD529885C23}"/>
          </ac:graphicFrameMkLst>
        </pc:graphicFrameChg>
        <pc:picChg chg="mod">
          <ac:chgData name="Christine" userId="db635ee3-a96f-4a69-822c-6497b625b62a" providerId="ADAL" clId="{8CD370E5-50F4-4719-AEB0-9F2A5190986A}" dt="2022-10-21T20:29:42.512" v="63"/>
          <ac:picMkLst>
            <pc:docMk/>
            <pc:sldMk cId="2611726008" sldId="288"/>
            <ac:picMk id="1030" creationId="{DB0C7B23-23C7-4D9D-871B-4DBAC59E20BA}"/>
          </ac:picMkLst>
        </pc:picChg>
      </pc:sldChg>
      <pc:sldChg chg="modSp mod">
        <pc:chgData name="Christine" userId="db635ee3-a96f-4a69-822c-6497b625b62a" providerId="ADAL" clId="{8CD370E5-50F4-4719-AEB0-9F2A5190986A}" dt="2022-10-21T20:16:11.312" v="9" actId="33553"/>
        <pc:sldMkLst>
          <pc:docMk/>
          <pc:sldMk cId="3461639887" sldId="292"/>
        </pc:sldMkLst>
        <pc:spChg chg="mod">
          <ac:chgData name="Christine" userId="db635ee3-a96f-4a69-822c-6497b625b62a" providerId="ADAL" clId="{8CD370E5-50F4-4719-AEB0-9F2A5190986A}" dt="2022-10-21T20:16:11.312" v="9" actId="33553"/>
          <ac:spMkLst>
            <pc:docMk/>
            <pc:sldMk cId="3461639887" sldId="292"/>
            <ac:spMk id="5" creationId="{CAFC36B0-4AD1-44AB-96C1-76527DDE7F8C}"/>
          </ac:spMkLst>
        </pc:spChg>
      </pc:sldChg>
      <pc:sldChg chg="modSp mod">
        <pc:chgData name="Christine" userId="db635ee3-a96f-4a69-822c-6497b625b62a" providerId="ADAL" clId="{8CD370E5-50F4-4719-AEB0-9F2A5190986A}" dt="2022-10-21T20:15:55.973" v="4" actId="33553"/>
        <pc:sldMkLst>
          <pc:docMk/>
          <pc:sldMk cId="2091057910" sldId="294"/>
        </pc:sldMkLst>
        <pc:spChg chg="mod">
          <ac:chgData name="Christine" userId="db635ee3-a96f-4a69-822c-6497b625b62a" providerId="ADAL" clId="{8CD370E5-50F4-4719-AEB0-9F2A5190986A}" dt="2022-10-21T20:15:55.973" v="4" actId="33553"/>
          <ac:spMkLst>
            <pc:docMk/>
            <pc:sldMk cId="2091057910" sldId="294"/>
            <ac:spMk id="3" creationId="{CD1339F8-8D02-41F1-BC13-8A7F7814425B}"/>
          </ac:spMkLst>
        </pc:spChg>
      </pc:sldChg>
      <pc:sldChg chg="modSp mod">
        <pc:chgData name="Christine" userId="db635ee3-a96f-4a69-822c-6497b625b62a" providerId="ADAL" clId="{8CD370E5-50F4-4719-AEB0-9F2A5190986A}" dt="2022-10-21T20:47:54.426" v="3472" actId="962"/>
        <pc:sldMkLst>
          <pc:docMk/>
          <pc:sldMk cId="2933098035" sldId="297"/>
        </pc:sldMkLst>
        <pc:spChg chg="ord">
          <ac:chgData name="Christine" userId="db635ee3-a96f-4a69-822c-6497b625b62a" providerId="ADAL" clId="{8CD370E5-50F4-4719-AEB0-9F2A5190986A}" dt="2022-10-21T20:32:15.525" v="103"/>
          <ac:spMkLst>
            <pc:docMk/>
            <pc:sldMk cId="2933098035" sldId="297"/>
            <ac:spMk id="2" creationId="{00000000-0000-0000-0000-000000000000}"/>
          </ac:spMkLst>
        </pc:spChg>
        <pc:spChg chg="mod">
          <ac:chgData name="Christine" userId="db635ee3-a96f-4a69-822c-6497b625b62a" providerId="ADAL" clId="{8CD370E5-50F4-4719-AEB0-9F2A5190986A}" dt="2022-10-21T20:47:54.426" v="3472" actId="962"/>
          <ac:spMkLst>
            <pc:docMk/>
            <pc:sldMk cId="2933098035" sldId="297"/>
            <ac:spMk id="9" creationId="{00000000-0000-0000-0000-000000000000}"/>
          </ac:spMkLst>
        </pc:spChg>
      </pc:sldChg>
      <pc:sldChg chg="modSp mod">
        <pc:chgData name="Christine" userId="db635ee3-a96f-4a69-822c-6497b625b62a" providerId="ADAL" clId="{8CD370E5-50F4-4719-AEB0-9F2A5190986A}" dt="2022-10-21T20:45:09.597" v="2856" actId="962"/>
        <pc:sldMkLst>
          <pc:docMk/>
          <pc:sldMk cId="3958641426" sldId="300"/>
        </pc:sldMkLst>
        <pc:spChg chg="ord">
          <ac:chgData name="Christine" userId="db635ee3-a96f-4a69-822c-6497b625b62a" providerId="ADAL" clId="{8CD370E5-50F4-4719-AEB0-9F2A5190986A}" dt="2022-10-21T20:29:15.672" v="58"/>
          <ac:spMkLst>
            <pc:docMk/>
            <pc:sldMk cId="3958641426" sldId="300"/>
            <ac:spMk id="2" creationId="{00000000-0000-0000-0000-000000000000}"/>
          </ac:spMkLst>
        </pc:spChg>
        <pc:spChg chg="mod">
          <ac:chgData name="Christine" userId="db635ee3-a96f-4a69-822c-6497b625b62a" providerId="ADAL" clId="{8CD370E5-50F4-4719-AEB0-9F2A5190986A}" dt="2022-10-21T20:45:09.597" v="2856" actId="962"/>
          <ac:spMkLst>
            <pc:docMk/>
            <pc:sldMk cId="3958641426" sldId="300"/>
            <ac:spMk id="9" creationId="{00000000-0000-0000-0000-000000000000}"/>
          </ac:spMkLst>
        </pc:spChg>
      </pc:sldChg>
      <pc:sldChg chg="modSp mod">
        <pc:chgData name="Christine" userId="db635ee3-a96f-4a69-822c-6497b625b62a" providerId="ADAL" clId="{8CD370E5-50F4-4719-AEB0-9F2A5190986A}" dt="2022-10-21T20:48:46.200" v="3750" actId="962"/>
        <pc:sldMkLst>
          <pc:docMk/>
          <pc:sldMk cId="3686026778" sldId="302"/>
        </pc:sldMkLst>
        <pc:spChg chg="ord">
          <ac:chgData name="Christine" userId="db635ee3-a96f-4a69-822c-6497b625b62a" providerId="ADAL" clId="{8CD370E5-50F4-4719-AEB0-9F2A5190986A}" dt="2022-10-21T20:34:47.551" v="127"/>
          <ac:spMkLst>
            <pc:docMk/>
            <pc:sldMk cId="3686026778" sldId="302"/>
            <ac:spMk id="2" creationId="{00000000-0000-0000-0000-000000000000}"/>
          </ac:spMkLst>
        </pc:spChg>
        <pc:spChg chg="mod">
          <ac:chgData name="Christine" userId="db635ee3-a96f-4a69-822c-6497b625b62a" providerId="ADAL" clId="{8CD370E5-50F4-4719-AEB0-9F2A5190986A}" dt="2022-10-21T20:48:46.200" v="3750" actId="962"/>
          <ac:spMkLst>
            <pc:docMk/>
            <pc:sldMk cId="3686026778" sldId="302"/>
            <ac:spMk id="9" creationId="{00000000-0000-0000-0000-000000000000}"/>
          </ac:spMkLst>
        </pc:spChg>
      </pc:sldChg>
      <pc:sldChg chg="modSp mod">
        <pc:chgData name="Christine" userId="db635ee3-a96f-4a69-822c-6497b625b62a" providerId="ADAL" clId="{8CD370E5-50F4-4719-AEB0-9F2A5190986A}" dt="2022-10-21T20:15:40.560" v="1" actId="33553"/>
        <pc:sldMkLst>
          <pc:docMk/>
          <pc:sldMk cId="1576545620" sldId="307"/>
        </pc:sldMkLst>
        <pc:spChg chg="mod">
          <ac:chgData name="Christine" userId="db635ee3-a96f-4a69-822c-6497b625b62a" providerId="ADAL" clId="{8CD370E5-50F4-4719-AEB0-9F2A5190986A}" dt="2022-10-21T20:15:40.560" v="1" actId="33553"/>
          <ac:spMkLst>
            <pc:docMk/>
            <pc:sldMk cId="1576545620" sldId="307"/>
            <ac:spMk id="2" creationId="{3D923E08-0A9E-4996-B585-F97D612DE7B4}"/>
          </ac:spMkLst>
        </pc:spChg>
      </pc:sldChg>
      <pc:sldChg chg="modSp mod">
        <pc:chgData name="Christine" userId="db635ee3-a96f-4a69-822c-6497b625b62a" providerId="ADAL" clId="{8CD370E5-50F4-4719-AEB0-9F2A5190986A}" dt="2022-10-21T20:15:51.195" v="3" actId="33553"/>
        <pc:sldMkLst>
          <pc:docMk/>
          <pc:sldMk cId="4292228663" sldId="308"/>
        </pc:sldMkLst>
        <pc:spChg chg="mod">
          <ac:chgData name="Christine" userId="db635ee3-a96f-4a69-822c-6497b625b62a" providerId="ADAL" clId="{8CD370E5-50F4-4719-AEB0-9F2A5190986A}" dt="2022-10-21T20:15:51.195" v="3" actId="33553"/>
          <ac:spMkLst>
            <pc:docMk/>
            <pc:sldMk cId="4292228663" sldId="308"/>
            <ac:spMk id="2" creationId="{C750CF5B-1A26-4DF7-AC00-1B7D3E20F15D}"/>
          </ac:spMkLst>
        </pc:spChg>
      </pc:sldChg>
      <pc:sldChg chg="modSp mod">
        <pc:chgData name="Christine" userId="db635ee3-a96f-4a69-822c-6497b625b62a" providerId="ADAL" clId="{8CD370E5-50F4-4719-AEB0-9F2A5190986A}" dt="2022-10-21T20:35:41.216" v="130" actId="20577"/>
        <pc:sldMkLst>
          <pc:docMk/>
          <pc:sldMk cId="1475812099" sldId="311"/>
        </pc:sldMkLst>
        <pc:spChg chg="mod">
          <ac:chgData name="Christine" userId="db635ee3-a96f-4a69-822c-6497b625b62a" providerId="ADAL" clId="{8CD370E5-50F4-4719-AEB0-9F2A5190986A}" dt="2022-10-21T20:35:41.216" v="130" actId="20577"/>
          <ac:spMkLst>
            <pc:docMk/>
            <pc:sldMk cId="1475812099" sldId="311"/>
            <ac:spMk id="2" creationId="{8961A2A5-B04A-4FA7-890C-0635070C4A5D}"/>
          </ac:spMkLst>
        </pc:spChg>
      </pc:sldChg>
      <pc:sldChg chg="modSp mod">
        <pc:chgData name="Christine" userId="db635ee3-a96f-4a69-822c-6497b625b62a" providerId="ADAL" clId="{8CD370E5-50F4-4719-AEB0-9F2A5190986A}" dt="2022-10-21T20:42:58.825" v="2194" actId="962"/>
        <pc:sldMkLst>
          <pc:docMk/>
          <pc:sldMk cId="2321294249" sldId="316"/>
        </pc:sldMkLst>
        <pc:spChg chg="mod">
          <ac:chgData name="Christine" userId="db635ee3-a96f-4a69-822c-6497b625b62a" providerId="ADAL" clId="{8CD370E5-50F4-4719-AEB0-9F2A5190986A}" dt="2022-10-21T20:15:34.145" v="0" actId="33553"/>
          <ac:spMkLst>
            <pc:docMk/>
            <pc:sldMk cId="2321294249" sldId="316"/>
            <ac:spMk id="7" creationId="{430C315A-057B-4784-B61A-E9DD640F9898}"/>
          </ac:spMkLst>
        </pc:spChg>
        <pc:spChg chg="mod">
          <ac:chgData name="Christine" userId="db635ee3-a96f-4a69-822c-6497b625b62a" providerId="ADAL" clId="{8CD370E5-50F4-4719-AEB0-9F2A5190986A}" dt="2022-10-21T20:21:47.938" v="30" actId="207"/>
          <ac:spMkLst>
            <pc:docMk/>
            <pc:sldMk cId="2321294249" sldId="316"/>
            <ac:spMk id="8" creationId="{C0795994-20AF-4E22-89F5-60153C5543DF}"/>
          </ac:spMkLst>
        </pc:spChg>
        <pc:spChg chg="mod">
          <ac:chgData name="Christine" userId="db635ee3-a96f-4a69-822c-6497b625b62a" providerId="ADAL" clId="{8CD370E5-50F4-4719-AEB0-9F2A5190986A}" dt="2022-10-21T20:18:35.601" v="19" actId="113"/>
          <ac:spMkLst>
            <pc:docMk/>
            <pc:sldMk cId="2321294249" sldId="316"/>
            <ac:spMk id="9" creationId="{73115394-DBAC-4972-899F-89A1E17FA883}"/>
          </ac:spMkLst>
        </pc:spChg>
        <pc:spChg chg="mod">
          <ac:chgData name="Christine" userId="db635ee3-a96f-4a69-822c-6497b625b62a" providerId="ADAL" clId="{8CD370E5-50F4-4719-AEB0-9F2A5190986A}" dt="2022-10-21T20:23:04.295" v="31" actId="207"/>
          <ac:spMkLst>
            <pc:docMk/>
            <pc:sldMk cId="2321294249" sldId="316"/>
            <ac:spMk id="10" creationId="{8F780B69-F97B-4D0D-8F5F-78444E7DF0F0}"/>
          </ac:spMkLst>
        </pc:spChg>
        <pc:spChg chg="mod">
          <ac:chgData name="Christine" userId="db635ee3-a96f-4a69-822c-6497b625b62a" providerId="ADAL" clId="{8CD370E5-50F4-4719-AEB0-9F2A5190986A}" dt="2022-10-21T20:18:35.601" v="19" actId="113"/>
          <ac:spMkLst>
            <pc:docMk/>
            <pc:sldMk cId="2321294249" sldId="316"/>
            <ac:spMk id="11" creationId="{EBB88417-3982-47EE-8B46-D25117B6C604}"/>
          </ac:spMkLst>
        </pc:spChg>
        <pc:spChg chg="mod">
          <ac:chgData name="Christine" userId="db635ee3-a96f-4a69-822c-6497b625b62a" providerId="ADAL" clId="{8CD370E5-50F4-4719-AEB0-9F2A5190986A}" dt="2022-10-21T20:23:18.212" v="33" actId="207"/>
          <ac:spMkLst>
            <pc:docMk/>
            <pc:sldMk cId="2321294249" sldId="316"/>
            <ac:spMk id="12" creationId="{8EED5C95-0E4E-4512-8773-6CA4934A6C58}"/>
          </ac:spMkLst>
        </pc:spChg>
        <pc:spChg chg="mod">
          <ac:chgData name="Christine" userId="db635ee3-a96f-4a69-822c-6497b625b62a" providerId="ADAL" clId="{8CD370E5-50F4-4719-AEB0-9F2A5190986A}" dt="2022-10-21T20:18:35.601" v="19" actId="113"/>
          <ac:spMkLst>
            <pc:docMk/>
            <pc:sldMk cId="2321294249" sldId="316"/>
            <ac:spMk id="13" creationId="{2EAD39A1-22F8-4668-9D3F-D036B2AB825E}"/>
          </ac:spMkLst>
        </pc:spChg>
        <pc:spChg chg="mod">
          <ac:chgData name="Christine" userId="db635ee3-a96f-4a69-822c-6497b625b62a" providerId="ADAL" clId="{8CD370E5-50F4-4719-AEB0-9F2A5190986A}" dt="2022-10-21T20:23:13.423" v="32" actId="207"/>
          <ac:spMkLst>
            <pc:docMk/>
            <pc:sldMk cId="2321294249" sldId="316"/>
            <ac:spMk id="14" creationId="{DF81D714-3905-427B-B5F8-783DEB3D0A2D}"/>
          </ac:spMkLst>
        </pc:spChg>
        <pc:spChg chg="mod">
          <ac:chgData name="Christine" userId="db635ee3-a96f-4a69-822c-6497b625b62a" providerId="ADAL" clId="{8CD370E5-50F4-4719-AEB0-9F2A5190986A}" dt="2022-10-21T20:18:35.601" v="19" actId="113"/>
          <ac:spMkLst>
            <pc:docMk/>
            <pc:sldMk cId="2321294249" sldId="316"/>
            <ac:spMk id="15" creationId="{9440FE6B-2417-4F54-8A87-259875C67EB3}"/>
          </ac:spMkLst>
        </pc:spChg>
        <pc:spChg chg="mod ord">
          <ac:chgData name="Christine" userId="db635ee3-a96f-4a69-822c-6497b625b62a" providerId="ADAL" clId="{8CD370E5-50F4-4719-AEB0-9F2A5190986A}" dt="2022-10-21T20:26:10.106" v="48"/>
          <ac:spMkLst>
            <pc:docMk/>
            <pc:sldMk cId="2321294249" sldId="316"/>
            <ac:spMk id="17" creationId="{8EED5C95-0E4E-4512-8773-6CA4934A6C58}"/>
          </ac:spMkLst>
        </pc:spChg>
        <pc:spChg chg="mod">
          <ac:chgData name="Christine" userId="db635ee3-a96f-4a69-822c-6497b625b62a" providerId="ADAL" clId="{8CD370E5-50F4-4719-AEB0-9F2A5190986A}" dt="2022-10-21T20:23:21.764" v="34" actId="207"/>
          <ac:spMkLst>
            <pc:docMk/>
            <pc:sldMk cId="2321294249" sldId="316"/>
            <ac:spMk id="24" creationId="{8EED5C95-0E4E-4512-8773-6CA4934A6C58}"/>
          </ac:spMkLst>
        </pc:spChg>
        <pc:spChg chg="mod">
          <ac:chgData name="Christine" userId="db635ee3-a96f-4a69-822c-6497b625b62a" providerId="ADAL" clId="{8CD370E5-50F4-4719-AEB0-9F2A5190986A}" dt="2022-10-21T20:18:35.601" v="19" actId="113"/>
          <ac:spMkLst>
            <pc:docMk/>
            <pc:sldMk cId="2321294249" sldId="316"/>
            <ac:spMk id="25" creationId="{2EAD39A1-22F8-4668-9D3F-D036B2AB825E}"/>
          </ac:spMkLst>
        </pc:spChg>
        <pc:spChg chg="mod">
          <ac:chgData name="Christine" userId="db635ee3-a96f-4a69-822c-6497b625b62a" providerId="ADAL" clId="{8CD370E5-50F4-4719-AEB0-9F2A5190986A}" dt="2022-10-21T20:23:25.773" v="35" actId="207"/>
          <ac:spMkLst>
            <pc:docMk/>
            <pc:sldMk cId="2321294249" sldId="316"/>
            <ac:spMk id="27" creationId="{5127C183-CA84-B1F1-3342-7111EE153420}"/>
          </ac:spMkLst>
        </pc:spChg>
        <pc:spChg chg="mod">
          <ac:chgData name="Christine" userId="db635ee3-a96f-4a69-822c-6497b625b62a" providerId="ADAL" clId="{8CD370E5-50F4-4719-AEB0-9F2A5190986A}" dt="2022-10-21T20:18:35.601" v="19" actId="113"/>
          <ac:spMkLst>
            <pc:docMk/>
            <pc:sldMk cId="2321294249" sldId="316"/>
            <ac:spMk id="29" creationId="{2EDCECD7-15CA-BB0F-F310-C5B62D605FA0}"/>
          </ac:spMkLst>
        </pc:spChg>
        <pc:spChg chg="mod">
          <ac:chgData name="Christine" userId="db635ee3-a96f-4a69-822c-6497b625b62a" providerId="ADAL" clId="{8CD370E5-50F4-4719-AEB0-9F2A5190986A}" dt="2022-10-21T20:18:35.601" v="19" actId="113"/>
          <ac:spMkLst>
            <pc:docMk/>
            <pc:sldMk cId="2321294249" sldId="316"/>
            <ac:spMk id="31" creationId="{E6E8033A-858E-09DE-11DE-E643FC25FB5F}"/>
          </ac:spMkLst>
        </pc:spChg>
        <pc:spChg chg="mod ord">
          <ac:chgData name="Christine" userId="db635ee3-a96f-4a69-822c-6497b625b62a" providerId="ADAL" clId="{8CD370E5-50F4-4719-AEB0-9F2A5190986A}" dt="2022-10-21T20:25:57.432" v="43"/>
          <ac:spMkLst>
            <pc:docMk/>
            <pc:sldMk cId="2321294249" sldId="316"/>
            <ac:spMk id="32" creationId="{D21518AC-B487-45CE-BCB0-96BC44D47A77}"/>
          </ac:spMkLst>
        </pc:spChg>
        <pc:spChg chg="mod ord">
          <ac:chgData name="Christine" userId="db635ee3-a96f-4a69-822c-6497b625b62a" providerId="ADAL" clId="{8CD370E5-50F4-4719-AEB0-9F2A5190986A}" dt="2022-10-21T20:26:02.536" v="45"/>
          <ac:spMkLst>
            <pc:docMk/>
            <pc:sldMk cId="2321294249" sldId="316"/>
            <ac:spMk id="33" creationId="{7B9DA227-6657-4F8A-9A72-C15392E66055}"/>
          </ac:spMkLst>
        </pc:spChg>
        <pc:grpChg chg="mod">
          <ac:chgData name="Christine" userId="db635ee3-a96f-4a69-822c-6497b625b62a" providerId="ADAL" clId="{8CD370E5-50F4-4719-AEB0-9F2A5190986A}" dt="2022-10-21T20:41:13.688" v="1464" actId="962"/>
          <ac:grpSpMkLst>
            <pc:docMk/>
            <pc:sldMk cId="2321294249" sldId="316"/>
            <ac:grpSpMk id="18" creationId="{00000000-0000-0000-0000-000000000000}"/>
          </ac:grpSpMkLst>
        </pc:grpChg>
        <pc:grpChg chg="mod ord">
          <ac:chgData name="Christine" userId="db635ee3-a96f-4a69-822c-6497b625b62a" providerId="ADAL" clId="{8CD370E5-50F4-4719-AEB0-9F2A5190986A}" dt="2022-10-21T20:42:16.049" v="1890" actId="962"/>
          <ac:grpSpMkLst>
            <pc:docMk/>
            <pc:sldMk cId="2321294249" sldId="316"/>
            <ac:grpSpMk id="20" creationId="{00000000-0000-0000-0000-000000000000}"/>
          </ac:grpSpMkLst>
        </pc:grpChg>
        <pc:grpChg chg="mod ord">
          <ac:chgData name="Christine" userId="db635ee3-a96f-4a69-822c-6497b625b62a" providerId="ADAL" clId="{8CD370E5-50F4-4719-AEB0-9F2A5190986A}" dt="2022-10-21T20:40:35.788" v="1312" actId="962"/>
          <ac:grpSpMkLst>
            <pc:docMk/>
            <pc:sldMk cId="2321294249" sldId="316"/>
            <ac:grpSpMk id="21" creationId="{00000000-0000-0000-0000-000000000000}"/>
          </ac:grpSpMkLst>
        </pc:grpChg>
        <pc:grpChg chg="mod">
          <ac:chgData name="Christine" userId="db635ee3-a96f-4a69-822c-6497b625b62a" providerId="ADAL" clId="{8CD370E5-50F4-4719-AEB0-9F2A5190986A}" dt="2022-10-21T20:41:37.868" v="1626" actId="962"/>
          <ac:grpSpMkLst>
            <pc:docMk/>
            <pc:sldMk cId="2321294249" sldId="316"/>
            <ac:grpSpMk id="22" creationId="{00000000-0000-0000-0000-000000000000}"/>
          </ac:grpSpMkLst>
        </pc:grpChg>
        <pc:grpChg chg="mod ord">
          <ac:chgData name="Christine" userId="db635ee3-a96f-4a69-822c-6497b625b62a" providerId="ADAL" clId="{8CD370E5-50F4-4719-AEB0-9F2A5190986A}" dt="2022-10-21T20:40:55.079" v="1362" actId="962"/>
          <ac:grpSpMkLst>
            <pc:docMk/>
            <pc:sldMk cId="2321294249" sldId="316"/>
            <ac:grpSpMk id="23" creationId="{00000000-0000-0000-0000-000000000000}"/>
          </ac:grpSpMkLst>
        </pc:grpChg>
        <pc:grpChg chg="mod ord">
          <ac:chgData name="Christine" userId="db635ee3-a96f-4a69-822c-6497b625b62a" providerId="ADAL" clId="{8CD370E5-50F4-4719-AEB0-9F2A5190986A}" dt="2022-10-21T20:42:58.825" v="2194" actId="962"/>
          <ac:grpSpMkLst>
            <pc:docMk/>
            <pc:sldMk cId="2321294249" sldId="316"/>
            <ac:grpSpMk id="26" creationId="{8B5D1860-32DD-C5AD-9D3C-84CD041037D9}"/>
          </ac:grpSpMkLst>
        </pc:grpChg>
      </pc:sldChg>
      <pc:sldChg chg="modSp mod">
        <pc:chgData name="Christine" userId="db635ee3-a96f-4a69-822c-6497b625b62a" providerId="ADAL" clId="{8CD370E5-50F4-4719-AEB0-9F2A5190986A}" dt="2022-10-21T20:34:42.610" v="125"/>
        <pc:sldMkLst>
          <pc:docMk/>
          <pc:sldMk cId="856158494" sldId="329"/>
        </pc:sldMkLst>
        <pc:spChg chg="ord">
          <ac:chgData name="Christine" userId="db635ee3-a96f-4a69-822c-6497b625b62a" providerId="ADAL" clId="{8CD370E5-50F4-4719-AEB0-9F2A5190986A}" dt="2022-10-21T20:34:40.272" v="124"/>
          <ac:spMkLst>
            <pc:docMk/>
            <pc:sldMk cId="856158494" sldId="329"/>
            <ac:spMk id="4" creationId="{00000000-0000-0000-0000-000000000000}"/>
          </ac:spMkLst>
        </pc:spChg>
        <pc:spChg chg="ord">
          <ac:chgData name="Christine" userId="db635ee3-a96f-4a69-822c-6497b625b62a" providerId="ADAL" clId="{8CD370E5-50F4-4719-AEB0-9F2A5190986A}" dt="2022-10-21T20:34:42.610" v="125"/>
          <ac:spMkLst>
            <pc:docMk/>
            <pc:sldMk cId="856158494" sldId="329"/>
            <ac:spMk id="7" creationId="{D5C89997-8D96-4E4C-9D53-C6127ADC9020}"/>
          </ac:spMkLst>
        </pc:spChg>
      </pc:sldChg>
      <pc:sldChg chg="modSp mod">
        <pc:chgData name="Christine" userId="db635ee3-a96f-4a69-822c-6497b625b62a" providerId="ADAL" clId="{8CD370E5-50F4-4719-AEB0-9F2A5190986A}" dt="2022-10-21T20:16:04.793" v="7" actId="33553"/>
        <pc:sldMkLst>
          <pc:docMk/>
          <pc:sldMk cId="973068532" sldId="369"/>
        </pc:sldMkLst>
        <pc:spChg chg="mod">
          <ac:chgData name="Christine" userId="db635ee3-a96f-4a69-822c-6497b625b62a" providerId="ADAL" clId="{8CD370E5-50F4-4719-AEB0-9F2A5190986A}" dt="2022-10-21T20:16:04.793" v="7" actId="33553"/>
          <ac:spMkLst>
            <pc:docMk/>
            <pc:sldMk cId="973068532" sldId="369"/>
            <ac:spMk id="2" creationId="{C750CF5B-1A26-4DF7-AC00-1B7D3E20F15D}"/>
          </ac:spMkLst>
        </pc:spChg>
      </pc:sldChg>
      <pc:sldChg chg="modSp mod">
        <pc:chgData name="Christine" userId="db635ee3-a96f-4a69-822c-6497b625b62a" providerId="ADAL" clId="{8CD370E5-50F4-4719-AEB0-9F2A5190986A}" dt="2022-10-21T20:34:25.030" v="123"/>
        <pc:sldMkLst>
          <pc:docMk/>
          <pc:sldMk cId="3357755545" sldId="374"/>
        </pc:sldMkLst>
        <pc:spChg chg="ord">
          <ac:chgData name="Christine" userId="db635ee3-a96f-4a69-822c-6497b625b62a" providerId="ADAL" clId="{8CD370E5-50F4-4719-AEB0-9F2A5190986A}" dt="2022-10-21T20:34:06.309" v="119"/>
          <ac:spMkLst>
            <pc:docMk/>
            <pc:sldMk cId="3357755545" sldId="374"/>
            <ac:spMk id="4" creationId="{96B01442-7F36-48E7-A3B6-7ABD7E66E2B5}"/>
          </ac:spMkLst>
        </pc:spChg>
        <pc:spChg chg="ord">
          <ac:chgData name="Christine" userId="db635ee3-a96f-4a69-822c-6497b625b62a" providerId="ADAL" clId="{8CD370E5-50F4-4719-AEB0-9F2A5190986A}" dt="2022-10-21T20:34:19.691" v="122"/>
          <ac:spMkLst>
            <pc:docMk/>
            <pc:sldMk cId="3357755545" sldId="374"/>
            <ac:spMk id="5" creationId="{53583AB9-6099-4142-95F4-FEA32DB2C6E9}"/>
          </ac:spMkLst>
        </pc:spChg>
        <pc:spChg chg="ord">
          <ac:chgData name="Christine" userId="db635ee3-a96f-4a69-822c-6497b625b62a" providerId="ADAL" clId="{8CD370E5-50F4-4719-AEB0-9F2A5190986A}" dt="2022-10-21T20:34:25.030" v="123"/>
          <ac:spMkLst>
            <pc:docMk/>
            <pc:sldMk cId="3357755545" sldId="374"/>
            <ac:spMk id="6" creationId="{3CB1B2B7-1765-448C-9BEC-D27AED5EACB7}"/>
          </ac:spMkLst>
        </pc:spChg>
      </pc:sldChg>
      <pc:sldChg chg="modSp mod">
        <pc:chgData name="Christine" userId="db635ee3-a96f-4a69-822c-6497b625b62a" providerId="ADAL" clId="{8CD370E5-50F4-4719-AEB0-9F2A5190986A}" dt="2022-10-21T20:47:16.863" v="3272" actId="962"/>
        <pc:sldMkLst>
          <pc:docMk/>
          <pc:sldMk cId="1364986656" sldId="376"/>
        </pc:sldMkLst>
        <pc:graphicFrameChg chg="mod ord">
          <ac:chgData name="Christine" userId="db635ee3-a96f-4a69-822c-6497b625b62a" providerId="ADAL" clId="{8CD370E5-50F4-4719-AEB0-9F2A5190986A}" dt="2022-10-21T20:46:36.944" v="3254" actId="962"/>
          <ac:graphicFrameMkLst>
            <pc:docMk/>
            <pc:sldMk cId="1364986656" sldId="376"/>
            <ac:graphicFrameMk id="2" creationId="{64CFF51D-B46B-4EA8-A37C-236E406285E5}"/>
          </ac:graphicFrameMkLst>
        </pc:graphicFrameChg>
        <pc:picChg chg="mod">
          <ac:chgData name="Christine" userId="db635ee3-a96f-4a69-822c-6497b625b62a" providerId="ADAL" clId="{8CD370E5-50F4-4719-AEB0-9F2A5190986A}" dt="2022-10-21T20:47:16.863" v="3272" actId="962"/>
          <ac:picMkLst>
            <pc:docMk/>
            <pc:sldMk cId="1364986656" sldId="376"/>
            <ac:picMk id="13" creationId="{A1B1D907-A922-C2E8-EF7D-C9EC07E16F72}"/>
          </ac:picMkLst>
        </pc:picChg>
      </pc:sldChg>
      <pc:sldChg chg="modSp mod">
        <pc:chgData name="Christine" userId="db635ee3-a96f-4a69-822c-6497b625b62a" providerId="ADAL" clId="{8CD370E5-50F4-4719-AEB0-9F2A5190986A}" dt="2022-10-21T20:43:30.380" v="2370" actId="962"/>
        <pc:sldMkLst>
          <pc:docMk/>
          <pc:sldMk cId="2696325342" sldId="386"/>
        </pc:sldMkLst>
        <pc:spChg chg="ord">
          <ac:chgData name="Christine" userId="db635ee3-a96f-4a69-822c-6497b625b62a" providerId="ADAL" clId="{8CD370E5-50F4-4719-AEB0-9F2A5190986A}" dt="2022-10-21T20:28:02.871" v="50"/>
          <ac:spMkLst>
            <pc:docMk/>
            <pc:sldMk cId="2696325342" sldId="386"/>
            <ac:spMk id="4" creationId="{00000000-0000-0000-0000-000000000000}"/>
          </ac:spMkLst>
        </pc:spChg>
        <pc:picChg chg="mod">
          <ac:chgData name="Christine" userId="db635ee3-a96f-4a69-822c-6497b625b62a" providerId="ADAL" clId="{8CD370E5-50F4-4719-AEB0-9F2A5190986A}" dt="2022-10-21T20:43:30.380" v="2370" actId="962"/>
          <ac:picMkLst>
            <pc:docMk/>
            <pc:sldMk cId="2696325342" sldId="386"/>
            <ac:picMk id="6" creationId="{762542E3-66CC-40EB-AAD8-527D65EECCB1}"/>
          </ac:picMkLst>
        </pc:picChg>
      </pc:sldChg>
      <pc:sldChg chg="modSp mod">
        <pc:chgData name="Christine" userId="db635ee3-a96f-4a69-822c-6497b625b62a" providerId="ADAL" clId="{8CD370E5-50F4-4719-AEB0-9F2A5190986A}" dt="2022-10-21T20:30:09.161" v="70"/>
        <pc:sldMkLst>
          <pc:docMk/>
          <pc:sldMk cId="2279927873" sldId="388"/>
        </pc:sldMkLst>
        <pc:spChg chg="ord">
          <ac:chgData name="Christine" userId="db635ee3-a96f-4a69-822c-6497b625b62a" providerId="ADAL" clId="{8CD370E5-50F4-4719-AEB0-9F2A5190986A}" dt="2022-10-21T20:29:58.859" v="67"/>
          <ac:spMkLst>
            <pc:docMk/>
            <pc:sldMk cId="2279927873" sldId="388"/>
            <ac:spMk id="2" creationId="{B8C52E94-1C0B-4B7C-8306-C0E831594933}"/>
          </ac:spMkLst>
        </pc:spChg>
        <pc:spChg chg="ord">
          <ac:chgData name="Christine" userId="db635ee3-a96f-4a69-822c-6497b625b62a" providerId="ADAL" clId="{8CD370E5-50F4-4719-AEB0-9F2A5190986A}" dt="2022-10-21T20:30:06.925" v="69"/>
          <ac:spMkLst>
            <pc:docMk/>
            <pc:sldMk cId="2279927873" sldId="388"/>
            <ac:spMk id="6" creationId="{5F3DBD5B-C9A9-48ED-A0F3-AD9F0AA5A92B}"/>
          </ac:spMkLst>
        </pc:spChg>
        <pc:cxnChg chg="ord">
          <ac:chgData name="Christine" userId="db635ee3-a96f-4a69-822c-6497b625b62a" providerId="ADAL" clId="{8CD370E5-50F4-4719-AEB0-9F2A5190986A}" dt="2022-10-21T20:30:09.161" v="70"/>
          <ac:cxnSpMkLst>
            <pc:docMk/>
            <pc:sldMk cId="2279927873" sldId="388"/>
            <ac:cxnSpMk id="8" creationId="{985CAD77-AEDB-48E2-9AE9-5D1F99CC7905}"/>
          </ac:cxnSpMkLst>
        </pc:cxnChg>
      </pc:sldChg>
      <pc:sldChg chg="modSp mod">
        <pc:chgData name="Christine" userId="db635ee3-a96f-4a69-822c-6497b625b62a" providerId="ADAL" clId="{8CD370E5-50F4-4719-AEB0-9F2A5190986A}" dt="2022-10-21T20:30:28.088" v="76"/>
        <pc:sldMkLst>
          <pc:docMk/>
          <pc:sldMk cId="3278354311" sldId="389"/>
        </pc:sldMkLst>
        <pc:spChg chg="ord">
          <ac:chgData name="Christine" userId="db635ee3-a96f-4a69-822c-6497b625b62a" providerId="ADAL" clId="{8CD370E5-50F4-4719-AEB0-9F2A5190986A}" dt="2022-10-21T20:30:18.319" v="73"/>
          <ac:spMkLst>
            <pc:docMk/>
            <pc:sldMk cId="3278354311" sldId="389"/>
            <ac:spMk id="2" creationId="{DDB1AE68-6CD7-4BFC-B49B-FA145045BD91}"/>
          </ac:spMkLst>
        </pc:spChg>
        <pc:spChg chg="ord">
          <ac:chgData name="Christine" userId="db635ee3-a96f-4a69-822c-6497b625b62a" providerId="ADAL" clId="{8CD370E5-50F4-4719-AEB0-9F2A5190986A}" dt="2022-10-21T20:30:24.624" v="75"/>
          <ac:spMkLst>
            <pc:docMk/>
            <pc:sldMk cId="3278354311" sldId="389"/>
            <ac:spMk id="8" creationId="{091904B0-A72F-4B55-A1FC-FC884011C5A7}"/>
          </ac:spMkLst>
        </pc:spChg>
        <pc:picChg chg="ord">
          <ac:chgData name="Christine" userId="db635ee3-a96f-4a69-822c-6497b625b62a" providerId="ADAL" clId="{8CD370E5-50F4-4719-AEB0-9F2A5190986A}" dt="2022-10-21T20:30:28.088" v="76"/>
          <ac:picMkLst>
            <pc:docMk/>
            <pc:sldMk cId="3278354311" sldId="389"/>
            <ac:picMk id="10" creationId="{29E32AD3-8C78-4258-9791-91C77917F5C8}"/>
          </ac:picMkLst>
        </pc:picChg>
      </pc:sldChg>
      <pc:sldChg chg="modSp mod">
        <pc:chgData name="Christine" userId="db635ee3-a96f-4a69-822c-6497b625b62a" providerId="ADAL" clId="{8CD370E5-50F4-4719-AEB0-9F2A5190986A}" dt="2022-10-21T20:30:59.104" v="90"/>
        <pc:sldMkLst>
          <pc:docMk/>
          <pc:sldMk cId="3873385022" sldId="390"/>
        </pc:sldMkLst>
        <pc:spChg chg="ord">
          <ac:chgData name="Christine" userId="db635ee3-a96f-4a69-822c-6497b625b62a" providerId="ADAL" clId="{8CD370E5-50F4-4719-AEB0-9F2A5190986A}" dt="2022-10-21T20:30:35.192" v="81"/>
          <ac:spMkLst>
            <pc:docMk/>
            <pc:sldMk cId="3873385022" sldId="390"/>
            <ac:spMk id="2" creationId="{DDB1AE68-6CD7-4BFC-B49B-FA145045BD91}"/>
          </ac:spMkLst>
        </pc:spChg>
        <pc:spChg chg="ord">
          <ac:chgData name="Christine" userId="db635ee3-a96f-4a69-822c-6497b625b62a" providerId="ADAL" clId="{8CD370E5-50F4-4719-AEB0-9F2A5190986A}" dt="2022-10-21T20:30:51.402" v="88"/>
          <ac:spMkLst>
            <pc:docMk/>
            <pc:sldMk cId="3873385022" sldId="390"/>
            <ac:spMk id="8" creationId="{091904B0-A72F-4B55-A1FC-FC884011C5A7}"/>
          </ac:spMkLst>
        </pc:spChg>
        <pc:spChg chg="ord">
          <ac:chgData name="Christine" userId="db635ee3-a96f-4a69-822c-6497b625b62a" providerId="ADAL" clId="{8CD370E5-50F4-4719-AEB0-9F2A5190986A}" dt="2022-10-21T20:30:59.104" v="90"/>
          <ac:spMkLst>
            <pc:docMk/>
            <pc:sldMk cId="3873385022" sldId="390"/>
            <ac:spMk id="9" creationId="{FFBC7FD8-5FE1-4609-A467-A6A34C9E09A0}"/>
          </ac:spMkLst>
        </pc:spChg>
        <pc:picChg chg="ord">
          <ac:chgData name="Christine" userId="db635ee3-a96f-4a69-822c-6497b625b62a" providerId="ADAL" clId="{8CD370E5-50F4-4719-AEB0-9F2A5190986A}" dt="2022-10-21T20:30:45.831" v="84"/>
          <ac:picMkLst>
            <pc:docMk/>
            <pc:sldMk cId="3873385022" sldId="390"/>
            <ac:picMk id="26" creationId="{49A8002B-1260-4125-94B0-7FC9046EFCF8}"/>
          </ac:picMkLst>
        </pc:picChg>
      </pc:sldChg>
      <pc:sldChg chg="modSp mod">
        <pc:chgData name="Christine" userId="db635ee3-a96f-4a69-822c-6497b625b62a" providerId="ADAL" clId="{8CD370E5-50F4-4719-AEB0-9F2A5190986A}" dt="2022-10-21T20:31:27.045" v="96"/>
        <pc:sldMkLst>
          <pc:docMk/>
          <pc:sldMk cId="1661910539" sldId="391"/>
        </pc:sldMkLst>
        <pc:spChg chg="ord">
          <ac:chgData name="Christine" userId="db635ee3-a96f-4a69-822c-6497b625b62a" providerId="ADAL" clId="{8CD370E5-50F4-4719-AEB0-9F2A5190986A}" dt="2022-10-21T20:31:11.348" v="93"/>
          <ac:spMkLst>
            <pc:docMk/>
            <pc:sldMk cId="1661910539" sldId="391"/>
            <ac:spMk id="2" creationId="{DDB1AE68-6CD7-4BFC-B49B-FA145045BD91}"/>
          </ac:spMkLst>
        </pc:spChg>
        <pc:spChg chg="ord">
          <ac:chgData name="Christine" userId="db635ee3-a96f-4a69-822c-6497b625b62a" providerId="ADAL" clId="{8CD370E5-50F4-4719-AEB0-9F2A5190986A}" dt="2022-10-21T20:31:27.045" v="96"/>
          <ac:spMkLst>
            <pc:docMk/>
            <pc:sldMk cId="1661910539" sldId="391"/>
            <ac:spMk id="8" creationId="{091904B0-A72F-4B55-A1FC-FC884011C5A7}"/>
          </ac:spMkLst>
        </pc:spChg>
        <pc:spChg chg="ord">
          <ac:chgData name="Christine" userId="db635ee3-a96f-4a69-822c-6497b625b62a" providerId="ADAL" clId="{8CD370E5-50F4-4719-AEB0-9F2A5190986A}" dt="2022-10-21T20:31:22.251" v="95"/>
          <ac:spMkLst>
            <pc:docMk/>
            <pc:sldMk cId="1661910539" sldId="391"/>
            <ac:spMk id="9" creationId="{FFBC7FD8-5FE1-4609-A467-A6A34C9E09A0}"/>
          </ac:spMkLst>
        </pc:spChg>
      </pc:sldChg>
      <pc:sldChg chg="modSp mod">
        <pc:chgData name="Christine" userId="db635ee3-a96f-4a69-822c-6497b625b62a" providerId="ADAL" clId="{8CD370E5-50F4-4719-AEB0-9F2A5190986A}" dt="2022-10-21T20:36:08.801" v="143" actId="20577"/>
        <pc:sldMkLst>
          <pc:docMk/>
          <pc:sldMk cId="432128238" sldId="401"/>
        </pc:sldMkLst>
        <pc:spChg chg="mod">
          <ac:chgData name="Christine" userId="db635ee3-a96f-4a69-822c-6497b625b62a" providerId="ADAL" clId="{8CD370E5-50F4-4719-AEB0-9F2A5190986A}" dt="2022-10-21T20:36:08.801" v="143" actId="20577"/>
          <ac:spMkLst>
            <pc:docMk/>
            <pc:sldMk cId="432128238" sldId="401"/>
            <ac:spMk id="2" creationId="{00000000-0000-0000-0000-000000000000}"/>
          </ac:spMkLst>
        </pc:spChg>
      </pc:sldChg>
      <pc:sldChg chg="modSp mod">
        <pc:chgData name="Christine" userId="db635ee3-a96f-4a69-822c-6497b625b62a" providerId="ADAL" clId="{8CD370E5-50F4-4719-AEB0-9F2A5190986A}" dt="2022-10-21T20:44:13.008" v="2534" actId="962"/>
        <pc:sldMkLst>
          <pc:docMk/>
          <pc:sldMk cId="3695095302" sldId="403"/>
        </pc:sldMkLst>
        <pc:spChg chg="ord">
          <ac:chgData name="Christine" userId="db635ee3-a96f-4a69-822c-6497b625b62a" providerId="ADAL" clId="{8CD370E5-50F4-4719-AEB0-9F2A5190986A}" dt="2022-10-21T20:28:28.031" v="52"/>
          <ac:spMkLst>
            <pc:docMk/>
            <pc:sldMk cId="3695095302" sldId="403"/>
            <ac:spMk id="2" creationId="{00000000-0000-0000-0000-000000000000}"/>
          </ac:spMkLst>
        </pc:spChg>
        <pc:spChg chg="mod">
          <ac:chgData name="Christine" userId="db635ee3-a96f-4a69-822c-6497b625b62a" providerId="ADAL" clId="{8CD370E5-50F4-4719-AEB0-9F2A5190986A}" dt="2022-10-21T20:44:13.008" v="2534" actId="962"/>
          <ac:spMkLst>
            <pc:docMk/>
            <pc:sldMk cId="3695095302" sldId="403"/>
            <ac:spMk id="9" creationId="{00000000-0000-0000-0000-000000000000}"/>
          </ac:spMkLst>
        </pc:spChg>
      </pc:sldChg>
      <pc:sldChg chg="modSp mod">
        <pc:chgData name="Christine" userId="db635ee3-a96f-4a69-822c-6497b625b62a" providerId="ADAL" clId="{8CD370E5-50F4-4719-AEB0-9F2A5190986A}" dt="2022-10-21T20:16:07.834" v="8" actId="33553"/>
        <pc:sldMkLst>
          <pc:docMk/>
          <pc:sldMk cId="3696786546" sldId="406"/>
        </pc:sldMkLst>
        <pc:spChg chg="mod">
          <ac:chgData name="Christine" userId="db635ee3-a96f-4a69-822c-6497b625b62a" providerId="ADAL" clId="{8CD370E5-50F4-4719-AEB0-9F2A5190986A}" dt="2022-10-21T20:16:07.834" v="8" actId="33553"/>
          <ac:spMkLst>
            <pc:docMk/>
            <pc:sldMk cId="3696786546" sldId="406"/>
            <ac:spMk id="2" creationId="{C750CF5B-1A26-4DF7-AC00-1B7D3E20F15D}"/>
          </ac:spMkLst>
        </pc:spChg>
      </pc:sldChg>
      <pc:sldChg chg="modSp mod">
        <pc:chgData name="Christine" userId="db635ee3-a96f-4a69-822c-6497b625b62a" providerId="ADAL" clId="{8CD370E5-50F4-4719-AEB0-9F2A5190986A}" dt="2022-10-21T20:16:02.043" v="6" actId="33553"/>
        <pc:sldMkLst>
          <pc:docMk/>
          <pc:sldMk cId="611003710" sldId="409"/>
        </pc:sldMkLst>
        <pc:spChg chg="mod">
          <ac:chgData name="Christine" userId="db635ee3-a96f-4a69-822c-6497b625b62a" providerId="ADAL" clId="{8CD370E5-50F4-4719-AEB0-9F2A5190986A}" dt="2022-10-21T20:16:02.043" v="6" actId="33553"/>
          <ac:spMkLst>
            <pc:docMk/>
            <pc:sldMk cId="611003710" sldId="409"/>
            <ac:spMk id="2" creationId="{C750CF5B-1A26-4DF7-AC00-1B7D3E20F15D}"/>
          </ac:spMkLst>
        </pc:spChg>
      </pc:sldChg>
      <pc:sldChg chg="modSp mod">
        <pc:chgData name="Christine" userId="db635ee3-a96f-4a69-822c-6497b625b62a" providerId="ADAL" clId="{8CD370E5-50F4-4719-AEB0-9F2A5190986A}" dt="2022-10-21T20:15:46.977" v="2" actId="33553"/>
        <pc:sldMkLst>
          <pc:docMk/>
          <pc:sldMk cId="879025059" sldId="410"/>
        </pc:sldMkLst>
        <pc:spChg chg="mod">
          <ac:chgData name="Christine" userId="db635ee3-a96f-4a69-822c-6497b625b62a" providerId="ADAL" clId="{8CD370E5-50F4-4719-AEB0-9F2A5190986A}" dt="2022-10-21T20:15:46.977" v="2" actId="33553"/>
          <ac:spMkLst>
            <pc:docMk/>
            <pc:sldMk cId="879025059" sldId="410"/>
            <ac:spMk id="2" creationId="{3D923E08-0A9E-4996-B585-F97D612DE7B4}"/>
          </ac:spMkLst>
        </pc:spChg>
      </pc:sldChg>
      <pc:sldChg chg="modSp mod">
        <pc:chgData name="Christine" userId="db635ee3-a96f-4a69-822c-6497b625b62a" providerId="ADAL" clId="{8CD370E5-50F4-4719-AEB0-9F2A5190986A}" dt="2022-10-21T20:15:59.260" v="5" actId="33553"/>
        <pc:sldMkLst>
          <pc:docMk/>
          <pc:sldMk cId="2932591580" sldId="415"/>
        </pc:sldMkLst>
        <pc:spChg chg="mod">
          <ac:chgData name="Christine" userId="db635ee3-a96f-4a69-822c-6497b625b62a" providerId="ADAL" clId="{8CD370E5-50F4-4719-AEB0-9F2A5190986A}" dt="2022-10-21T20:15:59.260" v="5" actId="33553"/>
          <ac:spMkLst>
            <pc:docMk/>
            <pc:sldMk cId="2932591580" sldId="415"/>
            <ac:spMk id="3" creationId="{CD1339F8-8D02-41F1-BC13-8A7F7814425B}"/>
          </ac:spMkLst>
        </pc:spChg>
      </pc:sldChg>
      <pc:sldChg chg="modSp mod">
        <pc:chgData name="Christine" userId="db635ee3-a96f-4a69-822c-6497b625b62a" providerId="ADAL" clId="{8CD370E5-50F4-4719-AEB0-9F2A5190986A}" dt="2022-10-21T20:37:43.141" v="438" actId="962"/>
        <pc:sldMkLst>
          <pc:docMk/>
          <pc:sldMk cId="3170526411" sldId="423"/>
        </pc:sldMkLst>
        <pc:spChg chg="ord">
          <ac:chgData name="Christine" userId="db635ee3-a96f-4a69-822c-6497b625b62a" providerId="ADAL" clId="{8CD370E5-50F4-4719-AEB0-9F2A5190986A}" dt="2022-10-21T20:29:03.862" v="56"/>
          <ac:spMkLst>
            <pc:docMk/>
            <pc:sldMk cId="3170526411" sldId="423"/>
            <ac:spMk id="2" creationId="{1FB7DCA9-FA66-F8CC-513F-5F1C2C00DEE3}"/>
          </ac:spMkLst>
        </pc:spChg>
        <pc:spChg chg="ord">
          <ac:chgData name="Christine" userId="db635ee3-a96f-4a69-822c-6497b625b62a" providerId="ADAL" clId="{8CD370E5-50F4-4719-AEB0-9F2A5190986A}" dt="2022-10-21T20:28:58.566" v="54"/>
          <ac:spMkLst>
            <pc:docMk/>
            <pc:sldMk cId="3170526411" sldId="423"/>
            <ac:spMk id="4" creationId="{64F70423-BEC6-9D45-1EB4-DA8CD59B3C3B}"/>
          </ac:spMkLst>
        </pc:spChg>
        <pc:picChg chg="mod">
          <ac:chgData name="Christine" userId="db635ee3-a96f-4a69-822c-6497b625b62a" providerId="ADAL" clId="{8CD370E5-50F4-4719-AEB0-9F2A5190986A}" dt="2022-10-21T20:37:43.141" v="438" actId="962"/>
          <ac:picMkLst>
            <pc:docMk/>
            <pc:sldMk cId="3170526411" sldId="423"/>
            <ac:picMk id="6" creationId="{8166C868-1EBF-4344-B798-74DC8C623B19}"/>
          </ac:picMkLst>
        </pc:picChg>
      </pc:sldChg>
      <pc:sldChg chg="modSp mod">
        <pc:chgData name="Christine" userId="db635ee3-a96f-4a69-822c-6497b625b62a" providerId="ADAL" clId="{8CD370E5-50F4-4719-AEB0-9F2A5190986A}" dt="2022-10-21T20:32:00.270" v="101"/>
        <pc:sldMkLst>
          <pc:docMk/>
          <pc:sldMk cId="1570446752" sldId="426"/>
        </pc:sldMkLst>
        <pc:spChg chg="ord">
          <ac:chgData name="Christine" userId="db635ee3-a96f-4a69-822c-6497b625b62a" providerId="ADAL" clId="{8CD370E5-50F4-4719-AEB0-9F2A5190986A}" dt="2022-10-21T20:31:51.065" v="100"/>
          <ac:spMkLst>
            <pc:docMk/>
            <pc:sldMk cId="1570446752" sldId="426"/>
            <ac:spMk id="4" creationId="{00000000-0000-0000-0000-000000000000}"/>
          </ac:spMkLst>
        </pc:spChg>
        <pc:picChg chg="ord">
          <ac:chgData name="Christine" userId="db635ee3-a96f-4a69-822c-6497b625b62a" providerId="ADAL" clId="{8CD370E5-50F4-4719-AEB0-9F2A5190986A}" dt="2022-10-21T20:32:00.270" v="101"/>
          <ac:picMkLst>
            <pc:docMk/>
            <pc:sldMk cId="1570446752" sldId="426"/>
            <ac:picMk id="6" creationId="{C82C37D2-F1CB-6183-0D69-992207F45CA2}"/>
          </ac:picMkLst>
        </pc:picChg>
      </pc:sldChg>
      <pc:sldChg chg="delSp modSp mod">
        <pc:chgData name="Christine" userId="db635ee3-a96f-4a69-822c-6497b625b62a" providerId="ADAL" clId="{8CD370E5-50F4-4719-AEB0-9F2A5190986A}" dt="2022-10-21T20:33:23.952" v="115" actId="478"/>
        <pc:sldMkLst>
          <pc:docMk/>
          <pc:sldMk cId="2493868318" sldId="429"/>
        </pc:sldMkLst>
        <pc:spChg chg="ord">
          <ac:chgData name="Christine" userId="db635ee3-a96f-4a69-822c-6497b625b62a" providerId="ADAL" clId="{8CD370E5-50F4-4719-AEB0-9F2A5190986A}" dt="2022-10-21T20:33:15.018" v="114"/>
          <ac:spMkLst>
            <pc:docMk/>
            <pc:sldMk cId="2493868318" sldId="429"/>
            <ac:spMk id="4" creationId="{00000000-0000-0000-0000-000000000000}"/>
          </ac:spMkLst>
        </pc:spChg>
        <pc:spChg chg="del">
          <ac:chgData name="Christine" userId="db635ee3-a96f-4a69-822c-6497b625b62a" providerId="ADAL" clId="{8CD370E5-50F4-4719-AEB0-9F2A5190986A}" dt="2022-10-21T20:33:23.952" v="115" actId="478"/>
          <ac:spMkLst>
            <pc:docMk/>
            <pc:sldMk cId="2493868318" sldId="429"/>
            <ac:spMk id="5" creationId="{14E44865-A62F-727A-2612-4944F1A79AFF}"/>
          </ac:spMkLst>
        </pc:spChg>
      </pc:sldChg>
      <pc:sldChg chg="modSp mod">
        <pc:chgData name="Christine" userId="db635ee3-a96f-4a69-822c-6497b625b62a" providerId="ADAL" clId="{8CD370E5-50F4-4719-AEB0-9F2A5190986A}" dt="2022-10-21T20:45:43.232" v="2974" actId="962"/>
        <pc:sldMkLst>
          <pc:docMk/>
          <pc:sldMk cId="1156541217" sldId="437"/>
        </pc:sldMkLst>
        <pc:spChg chg="mod">
          <ac:chgData name="Christine" userId="db635ee3-a96f-4a69-822c-6497b625b62a" providerId="ADAL" clId="{8CD370E5-50F4-4719-AEB0-9F2A5190986A}" dt="2022-10-21T20:45:43.232" v="2974" actId="962"/>
          <ac:spMkLst>
            <pc:docMk/>
            <pc:sldMk cId="1156541217" sldId="437"/>
            <ac:spMk id="5" creationId="{673A16FF-596B-4A2B-9C4F-35BF19928B97}"/>
          </ac:spMkLst>
        </pc:spChg>
      </pc:sldChg>
      <pc:sldChg chg="addSp delSp modSp mod">
        <pc:chgData name="Christine" userId="db635ee3-a96f-4a69-822c-6497b625b62a" providerId="ADAL" clId="{8CD370E5-50F4-4719-AEB0-9F2A5190986A}" dt="2022-10-21T20:48:26.710" v="3626" actId="962"/>
        <pc:sldMkLst>
          <pc:docMk/>
          <pc:sldMk cId="832007840" sldId="438"/>
        </pc:sldMkLst>
        <pc:spChg chg="add del ord">
          <ac:chgData name="Christine" userId="db635ee3-a96f-4a69-822c-6497b625b62a" providerId="ADAL" clId="{8CD370E5-50F4-4719-AEB0-9F2A5190986A}" dt="2022-10-21T20:33:39.043" v="116" actId="21"/>
          <ac:spMkLst>
            <pc:docMk/>
            <pc:sldMk cId="832007840" sldId="438"/>
            <ac:spMk id="3" creationId="{7FFA91D0-4B66-D618-570D-CBB59AC56D45}"/>
          </ac:spMkLst>
        </pc:spChg>
        <pc:spChg chg="ord">
          <ac:chgData name="Christine" userId="db635ee3-a96f-4a69-822c-6497b625b62a" providerId="ADAL" clId="{8CD370E5-50F4-4719-AEB0-9F2A5190986A}" dt="2022-10-21T20:32:41.522" v="107"/>
          <ac:spMkLst>
            <pc:docMk/>
            <pc:sldMk cId="832007840" sldId="438"/>
            <ac:spMk id="4" creationId="{BCBD8156-6132-0562-DD25-B3BAAFD6EF88}"/>
          </ac:spMkLst>
        </pc:spChg>
        <pc:spChg chg="mod ord">
          <ac:chgData name="Christine" userId="db635ee3-a96f-4a69-822c-6497b625b62a" providerId="ADAL" clId="{8CD370E5-50F4-4719-AEB0-9F2A5190986A}" dt="2022-10-21T20:48:26.710" v="3626" actId="962"/>
          <ac:spMkLst>
            <pc:docMk/>
            <pc:sldMk cId="832007840" sldId="438"/>
            <ac:spMk id="7" creationId="{25148535-EAF6-4174-9C3A-85B51B82516E}"/>
          </ac:spMkLst>
        </pc:spChg>
        <pc:spChg chg="add del mod">
          <ac:chgData name="Christine" userId="db635ee3-a96f-4a69-822c-6497b625b62a" providerId="ADAL" clId="{8CD370E5-50F4-4719-AEB0-9F2A5190986A}" dt="2022-10-21T20:32:58.866" v="109" actId="21"/>
          <ac:spMkLst>
            <pc:docMk/>
            <pc:sldMk cId="832007840" sldId="438"/>
            <ac:spMk id="8" creationId="{8F0F731F-588E-428E-BE0A-480D0F1BBBAC}"/>
          </ac:spMkLst>
        </pc:spChg>
        <pc:spChg chg="add del mod">
          <ac:chgData name="Christine" userId="db635ee3-a96f-4a69-822c-6497b625b62a" providerId="ADAL" clId="{8CD370E5-50F4-4719-AEB0-9F2A5190986A}" dt="2022-10-21T20:33:57.882" v="118" actId="478"/>
          <ac:spMkLst>
            <pc:docMk/>
            <pc:sldMk cId="832007840" sldId="438"/>
            <ac:spMk id="10" creationId="{274FD67C-A8E5-4CCF-94C0-682F307FF317}"/>
          </ac:spMkLst>
        </pc:spChg>
      </pc:sldChg>
      <pc:sldChg chg="modSp mod">
        <pc:chgData name="Christine" userId="db635ee3-a96f-4a69-822c-6497b625b62a" providerId="ADAL" clId="{8CD370E5-50F4-4719-AEB0-9F2A5190986A}" dt="2022-10-21T20:48:12.171" v="3534" actId="962"/>
        <pc:sldMkLst>
          <pc:docMk/>
          <pc:sldMk cId="2527484950" sldId="439"/>
        </pc:sldMkLst>
        <pc:spChg chg="ord">
          <ac:chgData name="Christine" userId="db635ee3-a96f-4a69-822c-6497b625b62a" providerId="ADAL" clId="{8CD370E5-50F4-4719-AEB0-9F2A5190986A}" dt="2022-10-21T20:32:27.248" v="105"/>
          <ac:spMkLst>
            <pc:docMk/>
            <pc:sldMk cId="2527484950" sldId="439"/>
            <ac:spMk id="4" creationId="{8E081CDA-1F43-1E7C-B6C3-204013514067}"/>
          </ac:spMkLst>
        </pc:spChg>
        <pc:picChg chg="mod">
          <ac:chgData name="Christine" userId="db635ee3-a96f-4a69-822c-6497b625b62a" providerId="ADAL" clId="{8CD370E5-50F4-4719-AEB0-9F2A5190986A}" dt="2022-10-21T20:48:12.171" v="3534" actId="962"/>
          <ac:picMkLst>
            <pc:docMk/>
            <pc:sldMk cId="2527484950" sldId="439"/>
            <ac:picMk id="6" creationId="{15939AFB-FA72-413D-96DB-35D6174F8FB9}"/>
          </ac:picMkLst>
        </pc:picChg>
      </pc:sldChg>
      <pc:sldChg chg="modSp mod">
        <pc:chgData name="Christine" userId="db635ee3-a96f-4a69-822c-6497b625b62a" providerId="ADAL" clId="{8CD370E5-50F4-4719-AEB0-9F2A5190986A}" dt="2022-10-21T20:39:04.718" v="894" actId="962"/>
        <pc:sldMkLst>
          <pc:docMk/>
          <pc:sldMk cId="1909937191" sldId="440"/>
        </pc:sldMkLst>
        <pc:spChg chg="mod">
          <ac:chgData name="Christine" userId="db635ee3-a96f-4a69-822c-6497b625b62a" providerId="ADAL" clId="{8CD370E5-50F4-4719-AEB0-9F2A5190986A}" dt="2022-10-21T20:35:56.600" v="139" actId="20577"/>
          <ac:spMkLst>
            <pc:docMk/>
            <pc:sldMk cId="1909937191" sldId="440"/>
            <ac:spMk id="2" creationId="{309EB613-AC33-46BB-DE1A-2434254A94DF}"/>
          </ac:spMkLst>
        </pc:spChg>
        <pc:picChg chg="mod">
          <ac:chgData name="Christine" userId="db635ee3-a96f-4a69-822c-6497b625b62a" providerId="ADAL" clId="{8CD370E5-50F4-4719-AEB0-9F2A5190986A}" dt="2022-10-21T20:39:04.718" v="894" actId="962"/>
          <ac:picMkLst>
            <pc:docMk/>
            <pc:sldMk cId="1909937191" sldId="440"/>
            <ac:picMk id="6" creationId="{3A0666B7-86B2-41C7-951B-8E2FF47FF253}"/>
          </ac:picMkLst>
        </pc:picChg>
      </pc:sldChg>
    </pc:docChg>
  </pc:docChgLst>
  <pc:docChgLst>
    <pc:chgData name="Cowen, Christine (DESE)" userId="S::christine.h.cowen@mass.gov::db635ee3-a96f-4a69-822c-6497b625b62a" providerId="AD" clId="Web-{38BD3CE0-D030-E13B-6DC1-4AE26C2DAD1C}"/>
    <pc:docChg chg="mod modSld">
      <pc:chgData name="Cowen, Christine (DESE)" userId="S::christine.h.cowen@mass.gov::db635ee3-a96f-4a69-822c-6497b625b62a" providerId="AD" clId="Web-{38BD3CE0-D030-E13B-6DC1-4AE26C2DAD1C}" dt="2022-10-07T21:00:49.133" v="295" actId="20577"/>
      <pc:docMkLst>
        <pc:docMk/>
      </pc:docMkLst>
      <pc:sldChg chg="modSp">
        <pc:chgData name="Cowen, Christine (DESE)" userId="S::christine.h.cowen@mass.gov::db635ee3-a96f-4a69-822c-6497b625b62a" providerId="AD" clId="Web-{38BD3CE0-D030-E13B-6DC1-4AE26C2DAD1C}" dt="2022-10-07T20:50:10.639" v="265" actId="20577"/>
        <pc:sldMkLst>
          <pc:docMk/>
          <pc:sldMk cId="915424920" sldId="284"/>
        </pc:sldMkLst>
        <pc:spChg chg="mod">
          <ac:chgData name="Cowen, Christine (DESE)" userId="S::christine.h.cowen@mass.gov::db635ee3-a96f-4a69-822c-6497b625b62a" providerId="AD" clId="Web-{38BD3CE0-D030-E13B-6DC1-4AE26C2DAD1C}" dt="2022-10-07T20:50:10.639" v="265" actId="20577"/>
          <ac:spMkLst>
            <pc:docMk/>
            <pc:sldMk cId="915424920" sldId="284"/>
            <ac:spMk id="8" creationId="{00000000-0000-0000-0000-000000000000}"/>
          </ac:spMkLst>
        </pc:spChg>
      </pc:sldChg>
      <pc:sldChg chg="addSp modSp">
        <pc:chgData name="Cowen, Christine (DESE)" userId="S::christine.h.cowen@mass.gov::db635ee3-a96f-4a69-822c-6497b625b62a" providerId="AD" clId="Web-{38BD3CE0-D030-E13B-6DC1-4AE26C2DAD1C}" dt="2022-10-07T20:47:52.512" v="239" actId="20577"/>
        <pc:sldMkLst>
          <pc:docMk/>
          <pc:sldMk cId="4020007461" sldId="285"/>
        </pc:sldMkLst>
        <pc:spChg chg="add">
          <ac:chgData name="Cowen, Christine (DESE)" userId="S::christine.h.cowen@mass.gov::db635ee3-a96f-4a69-822c-6497b625b62a" providerId="AD" clId="Web-{38BD3CE0-D030-E13B-6DC1-4AE26C2DAD1C}" dt="2022-10-07T20:47:52.419" v="237"/>
          <ac:spMkLst>
            <pc:docMk/>
            <pc:sldMk cId="4020007461" sldId="285"/>
            <ac:spMk id="3" creationId="{77FFED56-AEDE-6F9B-825C-178DA0EABA5C}"/>
          </ac:spMkLst>
        </pc:spChg>
        <pc:spChg chg="mod">
          <ac:chgData name="Cowen, Christine (DESE)" userId="S::christine.h.cowen@mass.gov::db635ee3-a96f-4a69-822c-6497b625b62a" providerId="AD" clId="Web-{38BD3CE0-D030-E13B-6DC1-4AE26C2DAD1C}" dt="2022-10-07T20:47:52.512" v="239" actId="20577"/>
          <ac:spMkLst>
            <pc:docMk/>
            <pc:sldMk cId="4020007461" sldId="285"/>
            <ac:spMk id="8" creationId="{00000000-0000-0000-0000-000000000000}"/>
          </ac:spMkLst>
        </pc:spChg>
        <pc:spChg chg="mod">
          <ac:chgData name="Cowen, Christine (DESE)" userId="S::christine.h.cowen@mass.gov::db635ee3-a96f-4a69-822c-6497b625b62a" providerId="AD" clId="Web-{38BD3CE0-D030-E13B-6DC1-4AE26C2DAD1C}" dt="2022-10-07T20:45:32.042" v="201" actId="20577"/>
          <ac:spMkLst>
            <pc:docMk/>
            <pc:sldMk cId="4020007461" sldId="285"/>
            <ac:spMk id="9" creationId="{00000000-0000-0000-0000-000000000000}"/>
          </ac:spMkLst>
        </pc:spChg>
      </pc:sldChg>
      <pc:sldChg chg="modSp">
        <pc:chgData name="Cowen, Christine (DESE)" userId="S::christine.h.cowen@mass.gov::db635ee3-a96f-4a69-822c-6497b625b62a" providerId="AD" clId="Web-{38BD3CE0-D030-E13B-6DC1-4AE26C2DAD1C}" dt="2022-10-07T20:43:39.525" v="187" actId="20577"/>
        <pc:sldMkLst>
          <pc:docMk/>
          <pc:sldMk cId="1837480546" sldId="289"/>
        </pc:sldMkLst>
        <pc:spChg chg="mod">
          <ac:chgData name="Cowen, Christine (DESE)" userId="S::christine.h.cowen@mass.gov::db635ee3-a96f-4a69-822c-6497b625b62a" providerId="AD" clId="Web-{38BD3CE0-D030-E13B-6DC1-4AE26C2DAD1C}" dt="2022-10-07T20:43:39.525" v="187" actId="20577"/>
          <ac:spMkLst>
            <pc:docMk/>
            <pc:sldMk cId="1837480546" sldId="289"/>
            <ac:spMk id="9" creationId="{00000000-0000-0000-0000-000000000000}"/>
          </ac:spMkLst>
        </pc:spChg>
      </pc:sldChg>
      <pc:sldChg chg="modSp">
        <pc:chgData name="Cowen, Christine (DESE)" userId="S::christine.h.cowen@mass.gov::db635ee3-a96f-4a69-822c-6497b625b62a" providerId="AD" clId="Web-{38BD3CE0-D030-E13B-6DC1-4AE26C2DAD1C}" dt="2022-10-07T20:41:55.789" v="163" actId="20577"/>
        <pc:sldMkLst>
          <pc:docMk/>
          <pc:sldMk cId="2204429650" sldId="306"/>
        </pc:sldMkLst>
        <pc:spChg chg="mod">
          <ac:chgData name="Cowen, Christine (DESE)" userId="S::christine.h.cowen@mass.gov::db635ee3-a96f-4a69-822c-6497b625b62a" providerId="AD" clId="Web-{38BD3CE0-D030-E13B-6DC1-4AE26C2DAD1C}" dt="2022-10-07T20:39:30.599" v="134" actId="20577"/>
          <ac:spMkLst>
            <pc:docMk/>
            <pc:sldMk cId="2204429650" sldId="306"/>
            <ac:spMk id="2" creationId="{00000000-0000-0000-0000-000000000000}"/>
          </ac:spMkLst>
        </pc:spChg>
        <pc:spChg chg="mod">
          <ac:chgData name="Cowen, Christine (DESE)" userId="S::christine.h.cowen@mass.gov::db635ee3-a96f-4a69-822c-6497b625b62a" providerId="AD" clId="Web-{38BD3CE0-D030-E13B-6DC1-4AE26C2DAD1C}" dt="2022-10-07T20:41:55.789" v="163" actId="20577"/>
          <ac:spMkLst>
            <pc:docMk/>
            <pc:sldMk cId="2204429650" sldId="306"/>
            <ac:spMk id="3" creationId="{00000000-0000-0000-0000-000000000000}"/>
          </ac:spMkLst>
        </pc:spChg>
      </pc:sldChg>
      <pc:sldChg chg="modSp">
        <pc:chgData name="Cowen, Christine (DESE)" userId="S::christine.h.cowen@mass.gov::db635ee3-a96f-4a69-822c-6497b625b62a" providerId="AD" clId="Web-{38BD3CE0-D030-E13B-6DC1-4AE26C2DAD1C}" dt="2022-10-07T20:44:17.556" v="190" actId="20577"/>
        <pc:sldMkLst>
          <pc:docMk/>
          <pc:sldMk cId="875975643" sldId="314"/>
        </pc:sldMkLst>
        <pc:spChg chg="mod">
          <ac:chgData name="Cowen, Christine (DESE)" userId="S::christine.h.cowen@mass.gov::db635ee3-a96f-4a69-822c-6497b625b62a" providerId="AD" clId="Web-{38BD3CE0-D030-E13B-6DC1-4AE26C2DAD1C}" dt="2022-10-07T20:44:17.556" v="190" actId="20577"/>
          <ac:spMkLst>
            <pc:docMk/>
            <pc:sldMk cId="875975643" sldId="314"/>
            <ac:spMk id="3" creationId="{B7D19988-F257-4F51-BF62-E4CBA7987058}"/>
          </ac:spMkLst>
        </pc:spChg>
      </pc:sldChg>
      <pc:sldChg chg="modSp">
        <pc:chgData name="Cowen, Christine (DESE)" userId="S::christine.h.cowen@mass.gov::db635ee3-a96f-4a69-822c-6497b625b62a" providerId="AD" clId="Web-{38BD3CE0-D030-E13B-6DC1-4AE26C2DAD1C}" dt="2022-10-07T20:23:04.661" v="85" actId="1076"/>
        <pc:sldMkLst>
          <pc:docMk/>
          <pc:sldMk cId="2321294249" sldId="316"/>
        </pc:sldMkLst>
        <pc:spChg chg="mod">
          <ac:chgData name="Cowen, Christine (DESE)" userId="S::christine.h.cowen@mass.gov::db635ee3-a96f-4a69-822c-6497b625b62a" providerId="AD" clId="Web-{38BD3CE0-D030-E13B-6DC1-4AE26C2DAD1C}" dt="2022-10-07T20:22:35.645" v="80" actId="1076"/>
          <ac:spMkLst>
            <pc:docMk/>
            <pc:sldMk cId="2321294249" sldId="316"/>
            <ac:spMk id="8" creationId="{C0795994-20AF-4E22-89F5-60153C5543DF}"/>
          </ac:spMkLst>
        </pc:spChg>
        <pc:spChg chg="mod">
          <ac:chgData name="Cowen, Christine (DESE)" userId="S::christine.h.cowen@mass.gov::db635ee3-a96f-4a69-822c-6497b625b62a" providerId="AD" clId="Web-{38BD3CE0-D030-E13B-6DC1-4AE26C2DAD1C}" dt="2022-10-07T20:22:39.629" v="81" actId="1076"/>
          <ac:spMkLst>
            <pc:docMk/>
            <pc:sldMk cId="2321294249" sldId="316"/>
            <ac:spMk id="9" creationId="{73115394-DBAC-4972-899F-89A1E17FA883}"/>
          </ac:spMkLst>
        </pc:spChg>
        <pc:spChg chg="mod">
          <ac:chgData name="Cowen, Christine (DESE)" userId="S::christine.h.cowen@mass.gov::db635ee3-a96f-4a69-822c-6497b625b62a" providerId="AD" clId="Web-{38BD3CE0-D030-E13B-6DC1-4AE26C2DAD1C}" dt="2022-10-07T20:23:04.661" v="85" actId="1076"/>
          <ac:spMkLst>
            <pc:docMk/>
            <pc:sldMk cId="2321294249" sldId="316"/>
            <ac:spMk id="10" creationId="{8F780B69-F97B-4D0D-8F5F-78444E7DF0F0}"/>
          </ac:spMkLst>
        </pc:spChg>
        <pc:spChg chg="mod">
          <ac:chgData name="Cowen, Christine (DESE)" userId="S::christine.h.cowen@mass.gov::db635ee3-a96f-4a69-822c-6497b625b62a" providerId="AD" clId="Web-{38BD3CE0-D030-E13B-6DC1-4AE26C2DAD1C}" dt="2022-10-07T20:22:19.348" v="77" actId="1076"/>
          <ac:spMkLst>
            <pc:docMk/>
            <pc:sldMk cId="2321294249" sldId="316"/>
            <ac:spMk id="12" creationId="{8EED5C95-0E4E-4512-8773-6CA4934A6C58}"/>
          </ac:spMkLst>
        </pc:spChg>
        <pc:spChg chg="mod">
          <ac:chgData name="Cowen, Christine (DESE)" userId="S::christine.h.cowen@mass.gov::db635ee3-a96f-4a69-822c-6497b625b62a" providerId="AD" clId="Web-{38BD3CE0-D030-E13B-6DC1-4AE26C2DAD1C}" dt="2022-10-07T20:22:08.551" v="75" actId="1076"/>
          <ac:spMkLst>
            <pc:docMk/>
            <pc:sldMk cId="2321294249" sldId="316"/>
            <ac:spMk id="13" creationId="{2EAD39A1-22F8-4668-9D3F-D036B2AB825E}"/>
          </ac:spMkLst>
        </pc:spChg>
        <pc:spChg chg="mod">
          <ac:chgData name="Cowen, Christine (DESE)" userId="S::christine.h.cowen@mass.gov::db635ee3-a96f-4a69-822c-6497b625b62a" providerId="AD" clId="Web-{38BD3CE0-D030-E13B-6DC1-4AE26C2DAD1C}" dt="2022-10-07T20:22:47.192" v="83" actId="1076"/>
          <ac:spMkLst>
            <pc:docMk/>
            <pc:sldMk cId="2321294249" sldId="316"/>
            <ac:spMk id="14" creationId="{DF81D714-3905-427B-B5F8-783DEB3D0A2D}"/>
          </ac:spMkLst>
        </pc:spChg>
        <pc:spChg chg="mod">
          <ac:chgData name="Cowen, Christine (DESE)" userId="S::christine.h.cowen@mass.gov::db635ee3-a96f-4a69-822c-6497b625b62a" providerId="AD" clId="Web-{38BD3CE0-D030-E13B-6DC1-4AE26C2DAD1C}" dt="2022-10-07T20:22:54.505" v="84" actId="1076"/>
          <ac:spMkLst>
            <pc:docMk/>
            <pc:sldMk cId="2321294249" sldId="316"/>
            <ac:spMk id="15" creationId="{9440FE6B-2417-4F54-8A87-259875C67EB3}"/>
          </ac:spMkLst>
        </pc:spChg>
        <pc:spChg chg="mod">
          <ac:chgData name="Cowen, Christine (DESE)" userId="S::christine.h.cowen@mass.gov::db635ee3-a96f-4a69-822c-6497b625b62a" providerId="AD" clId="Web-{38BD3CE0-D030-E13B-6DC1-4AE26C2DAD1C}" dt="2022-10-07T20:21:17.159" v="68" actId="1076"/>
          <ac:spMkLst>
            <pc:docMk/>
            <pc:sldMk cId="2321294249" sldId="316"/>
            <ac:spMk id="17" creationId="{8EED5C95-0E4E-4512-8773-6CA4934A6C58}"/>
          </ac:spMkLst>
        </pc:spChg>
        <pc:spChg chg="mod">
          <ac:chgData name="Cowen, Christine (DESE)" userId="S::christine.h.cowen@mass.gov::db635ee3-a96f-4a69-822c-6497b625b62a" providerId="AD" clId="Web-{38BD3CE0-D030-E13B-6DC1-4AE26C2DAD1C}" dt="2022-10-07T20:22:08.457" v="74" actId="1076"/>
          <ac:spMkLst>
            <pc:docMk/>
            <pc:sldMk cId="2321294249" sldId="316"/>
            <ac:spMk id="24" creationId="{8EED5C95-0E4E-4512-8773-6CA4934A6C58}"/>
          </ac:spMkLst>
        </pc:spChg>
        <pc:spChg chg="mod">
          <ac:chgData name="Cowen, Christine (DESE)" userId="S::christine.h.cowen@mass.gov::db635ee3-a96f-4a69-822c-6497b625b62a" providerId="AD" clId="Web-{38BD3CE0-D030-E13B-6DC1-4AE26C2DAD1C}" dt="2022-10-07T20:22:08.348" v="72" actId="1076"/>
          <ac:spMkLst>
            <pc:docMk/>
            <pc:sldMk cId="2321294249" sldId="316"/>
            <ac:spMk id="25" creationId="{2EAD39A1-22F8-4668-9D3F-D036B2AB825E}"/>
          </ac:spMkLst>
        </pc:spChg>
        <pc:spChg chg="mod">
          <ac:chgData name="Cowen, Christine (DESE)" userId="S::christine.h.cowen@mass.gov::db635ee3-a96f-4a69-822c-6497b625b62a" providerId="AD" clId="Web-{38BD3CE0-D030-E13B-6DC1-4AE26C2DAD1C}" dt="2022-10-07T20:21:38.129" v="71" actId="1076"/>
          <ac:spMkLst>
            <pc:docMk/>
            <pc:sldMk cId="2321294249" sldId="316"/>
            <ac:spMk id="27" creationId="{5127C183-CA84-B1F1-3342-7111EE153420}"/>
          </ac:spMkLst>
        </pc:spChg>
        <pc:spChg chg="mod">
          <ac:chgData name="Cowen, Christine (DESE)" userId="S::christine.h.cowen@mass.gov::db635ee3-a96f-4a69-822c-6497b625b62a" providerId="AD" clId="Web-{38BD3CE0-D030-E13B-6DC1-4AE26C2DAD1C}" dt="2022-10-07T20:22:25.520" v="78" actId="1076"/>
          <ac:spMkLst>
            <pc:docMk/>
            <pc:sldMk cId="2321294249" sldId="316"/>
            <ac:spMk id="29" creationId="{2EDCECD7-15CA-BB0F-F310-C5B62D605FA0}"/>
          </ac:spMkLst>
        </pc:spChg>
        <pc:spChg chg="mod">
          <ac:chgData name="Cowen, Christine (DESE)" userId="S::christine.h.cowen@mass.gov::db635ee3-a96f-4a69-822c-6497b625b62a" providerId="AD" clId="Web-{38BD3CE0-D030-E13B-6DC1-4AE26C2DAD1C}" dt="2022-10-07T20:21:22.488" v="69" actId="1076"/>
          <ac:spMkLst>
            <pc:docMk/>
            <pc:sldMk cId="2321294249" sldId="316"/>
            <ac:spMk id="31" creationId="{E6E8033A-858E-09DE-11DE-E643FC25FB5F}"/>
          </ac:spMkLst>
        </pc:spChg>
        <pc:grpChg chg="mod">
          <ac:chgData name="Cowen, Christine (DESE)" userId="S::christine.h.cowen@mass.gov::db635ee3-a96f-4a69-822c-6497b625b62a" providerId="AD" clId="Web-{38BD3CE0-D030-E13B-6DC1-4AE26C2DAD1C}" dt="2022-10-07T20:21:00.097" v="67" actId="1076"/>
          <ac:grpSpMkLst>
            <pc:docMk/>
            <pc:sldMk cId="2321294249" sldId="316"/>
            <ac:grpSpMk id="21" creationId="{00000000-0000-0000-0000-000000000000}"/>
          </ac:grpSpMkLst>
        </pc:grpChg>
        <pc:grpChg chg="mod">
          <ac:chgData name="Cowen, Christine (DESE)" userId="S::christine.h.cowen@mass.gov::db635ee3-a96f-4a69-822c-6497b625b62a" providerId="AD" clId="Web-{38BD3CE0-D030-E13B-6DC1-4AE26C2DAD1C}" dt="2022-10-07T20:20:55.269" v="66" actId="1076"/>
          <ac:grpSpMkLst>
            <pc:docMk/>
            <pc:sldMk cId="2321294249" sldId="316"/>
            <ac:grpSpMk id="23" creationId="{00000000-0000-0000-0000-000000000000}"/>
          </ac:grpSpMkLst>
        </pc:grpChg>
        <pc:grpChg chg="mod">
          <ac:chgData name="Cowen, Christine (DESE)" userId="S::christine.h.cowen@mass.gov::db635ee3-a96f-4a69-822c-6497b625b62a" providerId="AD" clId="Web-{38BD3CE0-D030-E13B-6DC1-4AE26C2DAD1C}" dt="2022-10-07T20:19:08.533" v="48" actId="1076"/>
          <ac:grpSpMkLst>
            <pc:docMk/>
            <pc:sldMk cId="2321294249" sldId="316"/>
            <ac:grpSpMk id="26" creationId="{8B5D1860-32DD-C5AD-9D3C-84CD041037D9}"/>
          </ac:grpSpMkLst>
        </pc:grpChg>
      </pc:sldChg>
      <pc:sldChg chg="modSp">
        <pc:chgData name="Cowen, Christine (DESE)" userId="S::christine.h.cowen@mass.gov::db635ee3-a96f-4a69-822c-6497b625b62a" providerId="AD" clId="Web-{38BD3CE0-D030-E13B-6DC1-4AE26C2DAD1C}" dt="2022-10-07T20:54:53.581" v="273" actId="20577"/>
        <pc:sldMkLst>
          <pc:docMk/>
          <pc:sldMk cId="2817866401" sldId="350"/>
        </pc:sldMkLst>
        <pc:spChg chg="mod">
          <ac:chgData name="Cowen, Christine (DESE)" userId="S::christine.h.cowen@mass.gov::db635ee3-a96f-4a69-822c-6497b625b62a" providerId="AD" clId="Web-{38BD3CE0-D030-E13B-6DC1-4AE26C2DAD1C}" dt="2022-10-07T20:54:04.361" v="271" actId="20577"/>
          <ac:spMkLst>
            <pc:docMk/>
            <pc:sldMk cId="2817866401" sldId="350"/>
            <ac:spMk id="2" creationId="{00000000-0000-0000-0000-000000000000}"/>
          </ac:spMkLst>
        </pc:spChg>
        <pc:spChg chg="mod">
          <ac:chgData name="Cowen, Christine (DESE)" userId="S::christine.h.cowen@mass.gov::db635ee3-a96f-4a69-822c-6497b625b62a" providerId="AD" clId="Web-{38BD3CE0-D030-E13B-6DC1-4AE26C2DAD1C}" dt="2022-10-07T20:54:53.581" v="273" actId="20577"/>
          <ac:spMkLst>
            <pc:docMk/>
            <pc:sldMk cId="2817866401" sldId="350"/>
            <ac:spMk id="3" creationId="{00000000-0000-0000-0000-000000000000}"/>
          </ac:spMkLst>
        </pc:spChg>
      </pc:sldChg>
      <pc:sldChg chg="modSp">
        <pc:chgData name="Cowen, Christine (DESE)" userId="S::christine.h.cowen@mass.gov::db635ee3-a96f-4a69-822c-6497b625b62a" providerId="AD" clId="Web-{38BD3CE0-D030-E13B-6DC1-4AE26C2DAD1C}" dt="2022-10-07T20:55:28.581" v="287" actId="20577"/>
        <pc:sldMkLst>
          <pc:docMk/>
          <pc:sldMk cId="1577255254" sldId="351"/>
        </pc:sldMkLst>
        <pc:spChg chg="mod">
          <ac:chgData name="Cowen, Christine (DESE)" userId="S::christine.h.cowen@mass.gov::db635ee3-a96f-4a69-822c-6497b625b62a" providerId="AD" clId="Web-{38BD3CE0-D030-E13B-6DC1-4AE26C2DAD1C}" dt="2022-10-07T20:55:28.581" v="287" actId="20577"/>
          <ac:spMkLst>
            <pc:docMk/>
            <pc:sldMk cId="1577255254" sldId="351"/>
            <ac:spMk id="2" creationId="{00000000-0000-0000-0000-000000000000}"/>
          </ac:spMkLst>
        </pc:spChg>
      </pc:sldChg>
      <pc:sldChg chg="addSp modSp">
        <pc:chgData name="Cowen, Christine (DESE)" userId="S::christine.h.cowen@mass.gov::db635ee3-a96f-4a69-822c-6497b625b62a" providerId="AD" clId="Web-{38BD3CE0-D030-E13B-6DC1-4AE26C2DAD1C}" dt="2022-10-07T20:47:23.043" v="231" actId="20577"/>
        <pc:sldMkLst>
          <pc:docMk/>
          <pc:sldMk cId="3338950485" sldId="370"/>
        </pc:sldMkLst>
        <pc:spChg chg="mod">
          <ac:chgData name="Cowen, Christine (DESE)" userId="S::christine.h.cowen@mass.gov::db635ee3-a96f-4a69-822c-6497b625b62a" providerId="AD" clId="Web-{38BD3CE0-D030-E13B-6DC1-4AE26C2DAD1C}" dt="2022-10-07T20:47:23.043" v="231" actId="20577"/>
          <ac:spMkLst>
            <pc:docMk/>
            <pc:sldMk cId="3338950485" sldId="370"/>
            <ac:spMk id="2" creationId="{789073FD-BF78-4C61-BD73-1B2A343B23A3}"/>
          </ac:spMkLst>
        </pc:spChg>
        <pc:spChg chg="mod">
          <ac:chgData name="Cowen, Christine (DESE)" userId="S::christine.h.cowen@mass.gov::db635ee3-a96f-4a69-822c-6497b625b62a" providerId="AD" clId="Web-{38BD3CE0-D030-E13B-6DC1-4AE26C2DAD1C}" dt="2022-10-07T20:44:52.135" v="195" actId="14100"/>
          <ac:spMkLst>
            <pc:docMk/>
            <pc:sldMk cId="3338950485" sldId="370"/>
            <ac:spMk id="3" creationId="{B7D19988-F257-4F51-BF62-E4CBA7987058}"/>
          </ac:spMkLst>
        </pc:spChg>
        <pc:spChg chg="add">
          <ac:chgData name="Cowen, Christine (DESE)" userId="S::christine.h.cowen@mass.gov::db635ee3-a96f-4a69-822c-6497b625b62a" providerId="AD" clId="Web-{38BD3CE0-D030-E13B-6DC1-4AE26C2DAD1C}" dt="2022-10-07T20:47:22.856" v="228"/>
          <ac:spMkLst>
            <pc:docMk/>
            <pc:sldMk cId="3338950485" sldId="370"/>
            <ac:spMk id="5" creationId="{164532BA-0A08-1F24-22E3-60D66C7EB80A}"/>
          </ac:spMkLst>
        </pc:spChg>
      </pc:sldChg>
      <pc:sldChg chg="modSp">
        <pc:chgData name="Cowen, Christine (DESE)" userId="S::christine.h.cowen@mass.gov::db635ee3-a96f-4a69-822c-6497b625b62a" providerId="AD" clId="Web-{38BD3CE0-D030-E13B-6DC1-4AE26C2DAD1C}" dt="2022-10-07T20:46:40.277" v="214" actId="20577"/>
        <pc:sldMkLst>
          <pc:docMk/>
          <pc:sldMk cId="722392266" sldId="373"/>
        </pc:sldMkLst>
        <pc:spChg chg="mod">
          <ac:chgData name="Cowen, Christine (DESE)" userId="S::christine.h.cowen@mass.gov::db635ee3-a96f-4a69-822c-6497b625b62a" providerId="AD" clId="Web-{38BD3CE0-D030-E13B-6DC1-4AE26C2DAD1C}" dt="2022-10-07T20:46:40.277" v="214" actId="20577"/>
          <ac:spMkLst>
            <pc:docMk/>
            <pc:sldMk cId="722392266" sldId="373"/>
            <ac:spMk id="2" creationId="{82F06C8F-1EC2-4318-918B-D687FDCFB51C}"/>
          </ac:spMkLst>
        </pc:spChg>
      </pc:sldChg>
      <pc:sldChg chg="delSp modSp">
        <pc:chgData name="Cowen, Christine (DESE)" userId="S::christine.h.cowen@mass.gov::db635ee3-a96f-4a69-822c-6497b625b62a" providerId="AD" clId="Web-{38BD3CE0-D030-E13B-6DC1-4AE26C2DAD1C}" dt="2022-10-07T18:14:55.476" v="37" actId="20577"/>
        <pc:sldMkLst>
          <pc:docMk/>
          <pc:sldMk cId="3357755545" sldId="374"/>
        </pc:sldMkLst>
        <pc:spChg chg="mod">
          <ac:chgData name="Cowen, Christine (DESE)" userId="S::christine.h.cowen@mass.gov::db635ee3-a96f-4a69-822c-6497b625b62a" providerId="AD" clId="Web-{38BD3CE0-D030-E13B-6DC1-4AE26C2DAD1C}" dt="2022-10-07T18:14:55.476" v="37" actId="20577"/>
          <ac:spMkLst>
            <pc:docMk/>
            <pc:sldMk cId="3357755545" sldId="374"/>
            <ac:spMk id="3" creationId="{2342E07C-060D-41D5-B36C-05F826A75FA1}"/>
          </ac:spMkLst>
        </pc:spChg>
        <pc:graphicFrameChg chg="del mod modGraphic">
          <ac:chgData name="Cowen, Christine (DESE)" userId="S::christine.h.cowen@mass.gov::db635ee3-a96f-4a69-822c-6497b625b62a" providerId="AD" clId="Web-{38BD3CE0-D030-E13B-6DC1-4AE26C2DAD1C}" dt="2022-10-07T18:11:39.975" v="8"/>
          <ac:graphicFrameMkLst>
            <pc:docMk/>
            <pc:sldMk cId="3357755545" sldId="374"/>
            <ac:graphicFrameMk id="9" creationId="{2D91A611-0C42-5E3D-E0DC-7250C7AB62B1}"/>
          </ac:graphicFrameMkLst>
        </pc:graphicFrameChg>
      </pc:sldChg>
      <pc:sldChg chg="modSp">
        <pc:chgData name="Cowen, Christine (DESE)" userId="S::christine.h.cowen@mass.gov::db635ee3-a96f-4a69-822c-6497b625b62a" providerId="AD" clId="Web-{38BD3CE0-D030-E13B-6DC1-4AE26C2DAD1C}" dt="2022-10-07T20:33:09.216" v="93" actId="20577"/>
        <pc:sldMkLst>
          <pc:docMk/>
          <pc:sldMk cId="1829832748" sldId="385"/>
        </pc:sldMkLst>
        <pc:spChg chg="mod">
          <ac:chgData name="Cowen, Christine (DESE)" userId="S::christine.h.cowen@mass.gov::db635ee3-a96f-4a69-822c-6497b625b62a" providerId="AD" clId="Web-{38BD3CE0-D030-E13B-6DC1-4AE26C2DAD1C}" dt="2022-10-07T20:33:09.216" v="93" actId="20577"/>
          <ac:spMkLst>
            <pc:docMk/>
            <pc:sldMk cId="1829832748" sldId="385"/>
            <ac:spMk id="3" creationId="{00000000-0000-0000-0000-000000000000}"/>
          </ac:spMkLst>
        </pc:spChg>
      </pc:sldChg>
      <pc:sldChg chg="modSp">
        <pc:chgData name="Cowen, Christine (DESE)" userId="S::christine.h.cowen@mass.gov::db635ee3-a96f-4a69-822c-6497b625b62a" providerId="AD" clId="Web-{38BD3CE0-D030-E13B-6DC1-4AE26C2DAD1C}" dt="2022-10-07T20:47:03.184" v="227" actId="20577"/>
        <pc:sldMkLst>
          <pc:docMk/>
          <pc:sldMk cId="1375556327" sldId="408"/>
        </pc:sldMkLst>
        <pc:spChg chg="mod">
          <ac:chgData name="Cowen, Christine (DESE)" userId="S::christine.h.cowen@mass.gov::db635ee3-a96f-4a69-822c-6497b625b62a" providerId="AD" clId="Web-{38BD3CE0-D030-E13B-6DC1-4AE26C2DAD1C}" dt="2022-10-07T20:47:03.184" v="227" actId="20577"/>
          <ac:spMkLst>
            <pc:docMk/>
            <pc:sldMk cId="1375556327" sldId="408"/>
            <ac:spMk id="2" creationId="{00000000-0000-0000-0000-000000000000}"/>
          </ac:spMkLst>
        </pc:spChg>
      </pc:sldChg>
      <pc:sldChg chg="modSp">
        <pc:chgData name="Cowen, Christine (DESE)" userId="S::christine.h.cowen@mass.gov::db635ee3-a96f-4a69-822c-6497b625b62a" providerId="AD" clId="Web-{38BD3CE0-D030-E13B-6DC1-4AE26C2DAD1C}" dt="2022-10-07T20:32:24.512" v="92" actId="20577"/>
        <pc:sldMkLst>
          <pc:docMk/>
          <pc:sldMk cId="2290339652" sldId="411"/>
        </pc:sldMkLst>
        <pc:spChg chg="mod">
          <ac:chgData name="Cowen, Christine (DESE)" userId="S::christine.h.cowen@mass.gov::db635ee3-a96f-4a69-822c-6497b625b62a" providerId="AD" clId="Web-{38BD3CE0-D030-E13B-6DC1-4AE26C2DAD1C}" dt="2022-10-07T20:24:21.990" v="88" actId="20577"/>
          <ac:spMkLst>
            <pc:docMk/>
            <pc:sldMk cId="2290339652" sldId="411"/>
            <ac:spMk id="2" creationId="{8379D934-B440-A206-A151-A4F33974D15E}"/>
          </ac:spMkLst>
        </pc:spChg>
        <pc:spChg chg="mod">
          <ac:chgData name="Cowen, Christine (DESE)" userId="S::christine.h.cowen@mass.gov::db635ee3-a96f-4a69-822c-6497b625b62a" providerId="AD" clId="Web-{38BD3CE0-D030-E13B-6DC1-4AE26C2DAD1C}" dt="2022-10-07T20:32:24.512" v="92" actId="20577"/>
          <ac:spMkLst>
            <pc:docMk/>
            <pc:sldMk cId="2290339652" sldId="411"/>
            <ac:spMk id="3" creationId="{763CF18E-6F30-57F3-B1D4-26F9DB81AD0C}"/>
          </ac:spMkLst>
        </pc:spChg>
      </pc:sldChg>
      <pc:sldChg chg="modSp">
        <pc:chgData name="Cowen, Christine (DESE)" userId="S::christine.h.cowen@mass.gov::db635ee3-a96f-4a69-822c-6497b625b62a" providerId="AD" clId="Web-{38BD3CE0-D030-E13B-6DC1-4AE26C2DAD1C}" dt="2022-10-07T20:35:25.515" v="110" actId="20577"/>
        <pc:sldMkLst>
          <pc:docMk/>
          <pc:sldMk cId="176745017" sldId="412"/>
        </pc:sldMkLst>
        <pc:spChg chg="mod">
          <ac:chgData name="Cowen, Christine (DESE)" userId="S::christine.h.cowen@mass.gov::db635ee3-a96f-4a69-822c-6497b625b62a" providerId="AD" clId="Web-{38BD3CE0-D030-E13B-6DC1-4AE26C2DAD1C}" dt="2022-10-07T20:35:25.515" v="110" actId="20577"/>
          <ac:spMkLst>
            <pc:docMk/>
            <pc:sldMk cId="176745017" sldId="412"/>
            <ac:spMk id="3" creationId="{E4EE8CF9-4CD2-7C13-2C95-6090EBBD20A3}"/>
          </ac:spMkLst>
        </pc:spChg>
      </pc:sldChg>
      <pc:sldChg chg="modSp">
        <pc:chgData name="Cowen, Christine (DESE)" userId="S::christine.h.cowen@mass.gov::db635ee3-a96f-4a69-822c-6497b625b62a" providerId="AD" clId="Web-{38BD3CE0-D030-E13B-6DC1-4AE26C2DAD1C}" dt="2022-10-07T20:39:06.755" v="121" actId="20577"/>
        <pc:sldMkLst>
          <pc:docMk/>
          <pc:sldMk cId="1879908000" sldId="413"/>
        </pc:sldMkLst>
        <pc:spChg chg="mod">
          <ac:chgData name="Cowen, Christine (DESE)" userId="S::christine.h.cowen@mass.gov::db635ee3-a96f-4a69-822c-6497b625b62a" providerId="AD" clId="Web-{38BD3CE0-D030-E13B-6DC1-4AE26C2DAD1C}" dt="2022-10-07T20:39:06.755" v="121" actId="20577"/>
          <ac:spMkLst>
            <pc:docMk/>
            <pc:sldMk cId="1879908000" sldId="413"/>
            <ac:spMk id="3" creationId="{AFFD1372-1A02-61E5-09F7-F34B68659A25}"/>
          </ac:spMkLst>
        </pc:spChg>
      </pc:sldChg>
      <pc:sldChg chg="modSp">
        <pc:chgData name="Cowen, Christine (DESE)" userId="S::christine.h.cowen@mass.gov::db635ee3-a96f-4a69-822c-6497b625b62a" providerId="AD" clId="Web-{38BD3CE0-D030-E13B-6DC1-4AE26C2DAD1C}" dt="2022-10-07T20:47:40.184" v="236" actId="20577"/>
        <pc:sldMkLst>
          <pc:docMk/>
          <pc:sldMk cId="3541381267" sldId="414"/>
        </pc:sldMkLst>
        <pc:spChg chg="mod">
          <ac:chgData name="Cowen, Christine (DESE)" userId="S::christine.h.cowen@mass.gov::db635ee3-a96f-4a69-822c-6497b625b62a" providerId="AD" clId="Web-{38BD3CE0-D030-E13B-6DC1-4AE26C2DAD1C}" dt="2022-10-07T20:47:40.184" v="236" actId="20577"/>
          <ac:spMkLst>
            <pc:docMk/>
            <pc:sldMk cId="3541381267" sldId="414"/>
            <ac:spMk id="2" creationId="{00000000-0000-0000-0000-000000000000}"/>
          </ac:spMkLst>
        </pc:spChg>
        <pc:spChg chg="mod">
          <ac:chgData name="Cowen, Christine (DESE)" userId="S::christine.h.cowen@mass.gov::db635ee3-a96f-4a69-822c-6497b625b62a" providerId="AD" clId="Web-{38BD3CE0-D030-E13B-6DC1-4AE26C2DAD1C}" dt="2022-10-07T20:45:06.791" v="198" actId="20577"/>
          <ac:spMkLst>
            <pc:docMk/>
            <pc:sldMk cId="3541381267" sldId="414"/>
            <ac:spMk id="3" creationId="{00000000-0000-0000-0000-000000000000}"/>
          </ac:spMkLst>
        </pc:spChg>
      </pc:sldChg>
      <pc:sldChg chg="addSp modSp">
        <pc:chgData name="Cowen, Christine (DESE)" userId="S::christine.h.cowen@mass.gov::db635ee3-a96f-4a69-822c-6497b625b62a" providerId="AD" clId="Web-{38BD3CE0-D030-E13B-6DC1-4AE26C2DAD1C}" dt="2022-10-07T20:49:47.873" v="258" actId="20577"/>
        <pc:sldMkLst>
          <pc:docMk/>
          <pc:sldMk cId="3058849319" sldId="416"/>
        </pc:sldMkLst>
        <pc:spChg chg="add">
          <ac:chgData name="Cowen, Christine (DESE)" userId="S::christine.h.cowen@mass.gov::db635ee3-a96f-4a69-822c-6497b625b62a" providerId="AD" clId="Web-{38BD3CE0-D030-E13B-6DC1-4AE26C2DAD1C}" dt="2022-10-07T20:49:35.592" v="242"/>
          <ac:spMkLst>
            <pc:docMk/>
            <pc:sldMk cId="3058849319" sldId="416"/>
            <ac:spMk id="3" creationId="{EA54EB22-FCAC-FE6F-5FDE-D53F4853A9AE}"/>
          </ac:spMkLst>
        </pc:spChg>
        <pc:spChg chg="mod">
          <ac:chgData name="Cowen, Christine (DESE)" userId="S::christine.h.cowen@mass.gov::db635ee3-a96f-4a69-822c-6497b625b62a" providerId="AD" clId="Web-{38BD3CE0-D030-E13B-6DC1-4AE26C2DAD1C}" dt="2022-10-07T20:49:47.873" v="258" actId="20577"/>
          <ac:spMkLst>
            <pc:docMk/>
            <pc:sldMk cId="3058849319" sldId="416"/>
            <ac:spMk id="8" creationId="{00000000-0000-0000-0000-000000000000}"/>
          </ac:spMkLst>
        </pc:spChg>
        <pc:spChg chg="mod">
          <ac:chgData name="Cowen, Christine (DESE)" userId="S::christine.h.cowen@mass.gov::db635ee3-a96f-4a69-822c-6497b625b62a" providerId="AD" clId="Web-{38BD3CE0-D030-E13B-6DC1-4AE26C2DAD1C}" dt="2022-10-07T20:49:34.248" v="241" actId="20577"/>
          <ac:spMkLst>
            <pc:docMk/>
            <pc:sldMk cId="3058849319" sldId="416"/>
            <ac:spMk id="9" creationId="{00000000-0000-0000-0000-000000000000}"/>
          </ac:spMkLst>
        </pc:spChg>
      </pc:sldChg>
      <pc:sldChg chg="modSp">
        <pc:chgData name="Cowen, Christine (DESE)" userId="S::christine.h.cowen@mass.gov::db635ee3-a96f-4a69-822c-6497b625b62a" providerId="AD" clId="Web-{38BD3CE0-D030-E13B-6DC1-4AE26C2DAD1C}" dt="2022-10-07T21:00:49.133" v="295" actId="20577"/>
        <pc:sldMkLst>
          <pc:docMk/>
          <pc:sldMk cId="2780187314" sldId="418"/>
        </pc:sldMkLst>
        <pc:spChg chg="mod">
          <ac:chgData name="Cowen, Christine (DESE)" userId="S::christine.h.cowen@mass.gov::db635ee3-a96f-4a69-822c-6497b625b62a" providerId="AD" clId="Web-{38BD3CE0-D030-E13B-6DC1-4AE26C2DAD1C}" dt="2022-10-07T21:00:49.133" v="295" actId="20577"/>
          <ac:spMkLst>
            <pc:docMk/>
            <pc:sldMk cId="2780187314" sldId="418"/>
            <ac:spMk id="2" creationId="{EC0047DF-849F-5012-219A-A34C32F48A00}"/>
          </ac:spMkLst>
        </pc:spChg>
      </pc:sldChg>
      <pc:sldChg chg="modSp">
        <pc:chgData name="Cowen, Christine (DESE)" userId="S::christine.h.cowen@mass.gov::db635ee3-a96f-4a69-822c-6497b625b62a" providerId="AD" clId="Web-{38BD3CE0-D030-E13B-6DC1-4AE26C2DAD1C}" dt="2022-10-07T18:19:19.884" v="41" actId="20577"/>
        <pc:sldMkLst>
          <pc:docMk/>
          <pc:sldMk cId="2695486155" sldId="420"/>
        </pc:sldMkLst>
        <pc:spChg chg="mod">
          <ac:chgData name="Cowen, Christine (DESE)" userId="S::christine.h.cowen@mass.gov::db635ee3-a96f-4a69-822c-6497b625b62a" providerId="AD" clId="Web-{38BD3CE0-D030-E13B-6DC1-4AE26C2DAD1C}" dt="2022-10-07T18:19:19.884" v="41" actId="20577"/>
          <ac:spMkLst>
            <pc:docMk/>
            <pc:sldMk cId="2695486155" sldId="420"/>
            <ac:spMk id="3" creationId="{22F61871-5DC7-C396-2747-8CCC9932D534}"/>
          </ac:spMkLst>
        </pc:spChg>
      </pc:sldChg>
      <pc:sldChg chg="modSp">
        <pc:chgData name="Cowen, Christine (DESE)" userId="S::christine.h.cowen@mass.gov::db635ee3-a96f-4a69-822c-6497b625b62a" providerId="AD" clId="Web-{38BD3CE0-D030-E13B-6DC1-4AE26C2DAD1C}" dt="2022-10-07T20:43:32.478" v="185" actId="20577"/>
        <pc:sldMkLst>
          <pc:docMk/>
          <pc:sldMk cId="3170526411" sldId="423"/>
        </pc:sldMkLst>
        <pc:spChg chg="mod">
          <ac:chgData name="Cowen, Christine (DESE)" userId="S::christine.h.cowen@mass.gov::db635ee3-a96f-4a69-822c-6497b625b62a" providerId="AD" clId="Web-{38BD3CE0-D030-E13B-6DC1-4AE26C2DAD1C}" dt="2022-10-07T20:43:32.478" v="185" actId="20577"/>
          <ac:spMkLst>
            <pc:docMk/>
            <pc:sldMk cId="3170526411" sldId="423"/>
            <ac:spMk id="3" creationId="{0B527F5B-F149-68AF-909A-CCAE704D7D38}"/>
          </ac:spMkLst>
        </pc:spChg>
      </pc:sldChg>
      <pc:sldChg chg="modSp addCm modCm">
        <pc:chgData name="Cowen, Christine (DESE)" userId="S::christine.h.cowen@mass.gov::db635ee3-a96f-4a69-822c-6497b625b62a" providerId="AD" clId="Web-{38BD3CE0-D030-E13B-6DC1-4AE26C2DAD1C}" dt="2022-10-07T20:53:34.986" v="270" actId="20577"/>
        <pc:sldMkLst>
          <pc:docMk/>
          <pc:sldMk cId="2115764124" sldId="424"/>
        </pc:sldMkLst>
        <pc:spChg chg="mod">
          <ac:chgData name="Cowen, Christine (DESE)" userId="S::christine.h.cowen@mass.gov::db635ee3-a96f-4a69-822c-6497b625b62a" providerId="AD" clId="Web-{38BD3CE0-D030-E13B-6DC1-4AE26C2DAD1C}" dt="2022-10-07T20:53:34.986" v="270" actId="20577"/>
          <ac:spMkLst>
            <pc:docMk/>
            <pc:sldMk cId="2115764124" sldId="424"/>
            <ac:spMk id="3" creationId="{E4F449F9-6937-CB11-C359-2EDF95F7A9E1}"/>
          </ac:spMkLst>
        </pc:spChg>
      </pc:sldChg>
      <pc:sldChg chg="modSp">
        <pc:chgData name="Cowen, Christine (DESE)" userId="S::christine.h.cowen@mass.gov::db635ee3-a96f-4a69-822c-6497b625b62a" providerId="AD" clId="Web-{38BD3CE0-D030-E13B-6DC1-4AE26C2DAD1C}" dt="2022-10-07T18:15:33.852" v="38" actId="20577"/>
        <pc:sldMkLst>
          <pc:docMk/>
          <pc:sldMk cId="2493868318" sldId="429"/>
        </pc:sldMkLst>
        <pc:spChg chg="mod">
          <ac:chgData name="Cowen, Christine (DESE)" userId="S::christine.h.cowen@mass.gov::db635ee3-a96f-4a69-822c-6497b625b62a" providerId="AD" clId="Web-{38BD3CE0-D030-E13B-6DC1-4AE26C2DAD1C}" dt="2022-10-07T18:15:33.852" v="38" actId="20577"/>
          <ac:spMkLst>
            <pc:docMk/>
            <pc:sldMk cId="2493868318" sldId="429"/>
            <ac:spMk id="3" creationId="{00000000-0000-0000-0000-000000000000}"/>
          </ac:spMkLst>
        </pc:spChg>
      </pc:sldChg>
      <pc:sldChg chg="modSp">
        <pc:chgData name="Cowen, Christine (DESE)" userId="S::christine.h.cowen@mass.gov::db635ee3-a96f-4a69-822c-6497b625b62a" providerId="AD" clId="Web-{38BD3CE0-D030-E13B-6DC1-4AE26C2DAD1C}" dt="2022-10-07T20:23:47.271" v="87" actId="20577"/>
        <pc:sldMkLst>
          <pc:docMk/>
          <pc:sldMk cId="1487757422" sldId="432"/>
        </pc:sldMkLst>
        <pc:spChg chg="mod">
          <ac:chgData name="Cowen, Christine (DESE)" userId="S::christine.h.cowen@mass.gov::db635ee3-a96f-4a69-822c-6497b625b62a" providerId="AD" clId="Web-{38BD3CE0-D030-E13B-6DC1-4AE26C2DAD1C}" dt="2022-10-07T20:23:47.271" v="87" actId="20577"/>
          <ac:spMkLst>
            <pc:docMk/>
            <pc:sldMk cId="1487757422" sldId="432"/>
            <ac:spMk id="3" creationId="{763CF18E-6F30-57F3-B1D4-26F9DB81AD0C}"/>
          </ac:spMkLst>
        </pc:spChg>
      </pc:sldChg>
      <pc:sldChg chg="modSp">
        <pc:chgData name="Cowen, Christine (DESE)" userId="S::christine.h.cowen@mass.gov::db635ee3-a96f-4a69-822c-6497b625b62a" providerId="AD" clId="Web-{38BD3CE0-D030-E13B-6DC1-4AE26C2DAD1C}" dt="2022-10-07T20:46:32.589" v="213" actId="20577"/>
        <pc:sldMkLst>
          <pc:docMk/>
          <pc:sldMk cId="2319361833" sldId="433"/>
        </pc:sldMkLst>
        <pc:spChg chg="mod">
          <ac:chgData name="Cowen, Christine (DESE)" userId="S::christine.h.cowen@mass.gov::db635ee3-a96f-4a69-822c-6497b625b62a" providerId="AD" clId="Web-{38BD3CE0-D030-E13B-6DC1-4AE26C2DAD1C}" dt="2022-10-07T20:46:32.589" v="213" actId="20577"/>
          <ac:spMkLst>
            <pc:docMk/>
            <pc:sldMk cId="2319361833" sldId="433"/>
            <ac:spMk id="2" creationId="{30F00114-167B-00B7-4C9E-CF9378088075}"/>
          </ac:spMkLst>
        </pc:spChg>
      </pc:sldChg>
    </pc:docChg>
  </pc:docChgLst>
  <pc:docChgLst>
    <pc:chgData name="Cowen, Christine (DESE)" userId="S::christine.h.cowen@mass.gov::db635ee3-a96f-4a69-822c-6497b625b62a" providerId="AD" clId="Web-{30845006-E08F-7713-B117-AA06A4E166A5}"/>
    <pc:docChg chg="modSld">
      <pc:chgData name="Cowen, Christine (DESE)" userId="S::christine.h.cowen@mass.gov::db635ee3-a96f-4a69-822c-6497b625b62a" providerId="AD" clId="Web-{30845006-E08F-7713-B117-AA06A4E166A5}" dt="2022-10-07T18:05:51.439" v="47" actId="20577"/>
      <pc:docMkLst>
        <pc:docMk/>
      </pc:docMkLst>
      <pc:sldChg chg="modSp">
        <pc:chgData name="Cowen, Christine (DESE)" userId="S::christine.h.cowen@mass.gov::db635ee3-a96f-4a69-822c-6497b625b62a" providerId="AD" clId="Web-{30845006-E08F-7713-B117-AA06A4E166A5}" dt="2022-10-07T18:02:11.950" v="14" actId="20577"/>
        <pc:sldMkLst>
          <pc:docMk/>
          <pc:sldMk cId="3418111513" sldId="352"/>
        </pc:sldMkLst>
        <pc:spChg chg="mod">
          <ac:chgData name="Cowen, Christine (DESE)" userId="S::christine.h.cowen@mass.gov::db635ee3-a96f-4a69-822c-6497b625b62a" providerId="AD" clId="Web-{30845006-E08F-7713-B117-AA06A4E166A5}" dt="2022-10-07T18:02:11.950" v="14" actId="20577"/>
          <ac:spMkLst>
            <pc:docMk/>
            <pc:sldMk cId="3418111513" sldId="352"/>
            <ac:spMk id="3" creationId="{00000000-0000-0000-0000-000000000000}"/>
          </ac:spMkLst>
        </pc:spChg>
      </pc:sldChg>
      <pc:sldChg chg="addSp modSp">
        <pc:chgData name="Cowen, Christine (DESE)" userId="S::christine.h.cowen@mass.gov::db635ee3-a96f-4a69-822c-6497b625b62a" providerId="AD" clId="Web-{30845006-E08F-7713-B117-AA06A4E166A5}" dt="2022-10-07T18:05:51.439" v="47" actId="20577"/>
        <pc:sldMkLst>
          <pc:docMk/>
          <pc:sldMk cId="3357755545" sldId="374"/>
        </pc:sldMkLst>
        <pc:spChg chg="mod">
          <ac:chgData name="Cowen, Christine (DESE)" userId="S::christine.h.cowen@mass.gov::db635ee3-a96f-4a69-822c-6497b625b62a" providerId="AD" clId="Web-{30845006-E08F-7713-B117-AA06A4E166A5}" dt="2022-10-07T18:05:51.439" v="47" actId="20577"/>
          <ac:spMkLst>
            <pc:docMk/>
            <pc:sldMk cId="3357755545" sldId="374"/>
            <ac:spMk id="3" creationId="{2342E07C-060D-41D5-B36C-05F826A75FA1}"/>
          </ac:spMkLst>
        </pc:spChg>
        <pc:graphicFrameChg chg="add mod">
          <ac:chgData name="Cowen, Christine (DESE)" userId="S::christine.h.cowen@mass.gov::db635ee3-a96f-4a69-822c-6497b625b62a" providerId="AD" clId="Web-{30845006-E08F-7713-B117-AA06A4E166A5}" dt="2022-10-07T18:03:36.045" v="36"/>
          <ac:graphicFrameMkLst>
            <pc:docMk/>
            <pc:sldMk cId="3357755545" sldId="374"/>
            <ac:graphicFrameMk id="9" creationId="{2D91A611-0C42-5E3D-E0DC-7250C7AB62B1}"/>
          </ac:graphicFrameMkLst>
        </pc:graphicFrameChg>
      </pc:sldChg>
    </pc:docChg>
  </pc:docChgLst>
  <pc:docChgLst>
    <pc:chgData name="Cowen, Christine (DESE)" userId="S::christine.h.cowen@mass.gov::db635ee3-a96f-4a69-822c-6497b625b62a" providerId="AD" clId="Web-{6FB6E329-5BCC-54CB-5D15-207C6E54C0DD}"/>
    <pc:docChg chg="modSld">
      <pc:chgData name="Cowen, Christine (DESE)" userId="S::christine.h.cowen@mass.gov::db635ee3-a96f-4a69-822c-6497b625b62a" providerId="AD" clId="Web-{6FB6E329-5BCC-54CB-5D15-207C6E54C0DD}" dt="2022-10-11T02:11:30.879" v="746" actId="20577"/>
      <pc:docMkLst>
        <pc:docMk/>
      </pc:docMkLst>
      <pc:sldChg chg="modSp">
        <pc:chgData name="Cowen, Christine (DESE)" userId="S::christine.h.cowen@mass.gov::db635ee3-a96f-4a69-822c-6497b625b62a" providerId="AD" clId="Web-{6FB6E329-5BCC-54CB-5D15-207C6E54C0DD}" dt="2022-10-11T01:52:40.060" v="176" actId="20577"/>
        <pc:sldMkLst>
          <pc:docMk/>
          <pc:sldMk cId="101561494" sldId="305"/>
        </pc:sldMkLst>
        <pc:spChg chg="mod">
          <ac:chgData name="Cowen, Christine (DESE)" userId="S::christine.h.cowen@mass.gov::db635ee3-a96f-4a69-822c-6497b625b62a" providerId="AD" clId="Web-{6FB6E329-5BCC-54CB-5D15-207C6E54C0DD}" dt="2022-10-11T01:52:40.060" v="176" actId="20577"/>
          <ac:spMkLst>
            <pc:docMk/>
            <pc:sldMk cId="101561494" sldId="305"/>
            <ac:spMk id="3" creationId="{00000000-0000-0000-0000-000000000000}"/>
          </ac:spMkLst>
        </pc:spChg>
      </pc:sldChg>
      <pc:sldChg chg="modSp">
        <pc:chgData name="Cowen, Christine (DESE)" userId="S::christine.h.cowen@mass.gov::db635ee3-a96f-4a69-822c-6497b625b62a" providerId="AD" clId="Web-{6FB6E329-5BCC-54CB-5D15-207C6E54C0DD}" dt="2022-10-11T01:51:39.995" v="172" actId="20577"/>
        <pc:sldMkLst>
          <pc:docMk/>
          <pc:sldMk cId="1475812099" sldId="311"/>
        </pc:sldMkLst>
        <pc:spChg chg="mod">
          <ac:chgData name="Cowen, Christine (DESE)" userId="S::christine.h.cowen@mass.gov::db635ee3-a96f-4a69-822c-6497b625b62a" providerId="AD" clId="Web-{6FB6E329-5BCC-54CB-5D15-207C6E54C0DD}" dt="2022-10-11T01:51:39.995" v="172" actId="20577"/>
          <ac:spMkLst>
            <pc:docMk/>
            <pc:sldMk cId="1475812099" sldId="311"/>
            <ac:spMk id="3" creationId="{24F09113-49BB-42B4-94F7-DE08C9D932C2}"/>
          </ac:spMkLst>
        </pc:spChg>
      </pc:sldChg>
      <pc:sldChg chg="modSp">
        <pc:chgData name="Cowen, Christine (DESE)" userId="S::christine.h.cowen@mass.gov::db635ee3-a96f-4a69-822c-6497b625b62a" providerId="AD" clId="Web-{6FB6E329-5BCC-54CB-5D15-207C6E54C0DD}" dt="2022-10-11T01:47:10.322" v="165" actId="20577"/>
        <pc:sldMkLst>
          <pc:docMk/>
          <pc:sldMk cId="3705368109" sldId="312"/>
        </pc:sldMkLst>
        <pc:spChg chg="mod">
          <ac:chgData name="Cowen, Christine (DESE)" userId="S::christine.h.cowen@mass.gov::db635ee3-a96f-4a69-822c-6497b625b62a" providerId="AD" clId="Web-{6FB6E329-5BCC-54CB-5D15-207C6E54C0DD}" dt="2022-10-11T01:47:10.322" v="165" actId="20577"/>
          <ac:spMkLst>
            <pc:docMk/>
            <pc:sldMk cId="3705368109" sldId="312"/>
            <ac:spMk id="2" creationId="{C2A733A0-2223-447D-9F29-6ADEB7F266A7}"/>
          </ac:spMkLst>
        </pc:spChg>
      </pc:sldChg>
      <pc:sldChg chg="addSp delSp modSp">
        <pc:chgData name="Cowen, Christine (DESE)" userId="S::christine.h.cowen@mass.gov::db635ee3-a96f-4a69-822c-6497b625b62a" providerId="AD" clId="Web-{6FB6E329-5BCC-54CB-5D15-207C6E54C0DD}" dt="2022-10-11T01:40:39.990" v="107" actId="20577"/>
        <pc:sldMkLst>
          <pc:docMk/>
          <pc:sldMk cId="624334084" sldId="313"/>
        </pc:sldMkLst>
        <pc:spChg chg="mod">
          <ac:chgData name="Cowen, Christine (DESE)" userId="S::christine.h.cowen@mass.gov::db635ee3-a96f-4a69-822c-6497b625b62a" providerId="AD" clId="Web-{6FB6E329-5BCC-54CB-5D15-207C6E54C0DD}" dt="2022-10-11T01:40:39.990" v="107" actId="20577"/>
          <ac:spMkLst>
            <pc:docMk/>
            <pc:sldMk cId="624334084" sldId="313"/>
            <ac:spMk id="2" creationId="{00000000-0000-0000-0000-000000000000}"/>
          </ac:spMkLst>
        </pc:spChg>
        <pc:spChg chg="add">
          <ac:chgData name="Cowen, Christine (DESE)" userId="S::christine.h.cowen@mass.gov::db635ee3-a96f-4a69-822c-6497b625b62a" providerId="AD" clId="Web-{6FB6E329-5BCC-54CB-5D15-207C6E54C0DD}" dt="2022-10-11T01:37:40.629" v="92"/>
          <ac:spMkLst>
            <pc:docMk/>
            <pc:sldMk cId="624334084" sldId="313"/>
            <ac:spMk id="6" creationId="{06698C0A-F62F-55F8-6DF8-DA390454F7EC}"/>
          </ac:spMkLst>
        </pc:spChg>
        <pc:picChg chg="add del mod">
          <ac:chgData name="Cowen, Christine (DESE)" userId="S::christine.h.cowen@mass.gov::db635ee3-a96f-4a69-822c-6497b625b62a" providerId="AD" clId="Web-{6FB6E329-5BCC-54CB-5D15-207C6E54C0DD}" dt="2022-10-11T01:40:12.099" v="101"/>
          <ac:picMkLst>
            <pc:docMk/>
            <pc:sldMk cId="624334084" sldId="313"/>
            <ac:picMk id="5" creationId="{9D9A1206-91C4-3998-5936-5ABBE1340755}"/>
          </ac:picMkLst>
        </pc:picChg>
      </pc:sldChg>
      <pc:sldChg chg="modSp">
        <pc:chgData name="Cowen, Christine (DESE)" userId="S::christine.h.cowen@mass.gov::db635ee3-a96f-4a69-822c-6497b625b62a" providerId="AD" clId="Web-{6FB6E329-5BCC-54CB-5D15-207C6E54C0DD}" dt="2022-10-11T01:41:02.459" v="109" actId="20577"/>
        <pc:sldMkLst>
          <pc:docMk/>
          <pc:sldMk cId="3674647094" sldId="320"/>
        </pc:sldMkLst>
        <pc:spChg chg="mod">
          <ac:chgData name="Cowen, Christine (DESE)" userId="S::christine.h.cowen@mass.gov::db635ee3-a96f-4a69-822c-6497b625b62a" providerId="AD" clId="Web-{6FB6E329-5BCC-54CB-5D15-207C6E54C0DD}" dt="2022-10-11T01:41:02.459" v="109" actId="20577"/>
          <ac:spMkLst>
            <pc:docMk/>
            <pc:sldMk cId="3674647094" sldId="320"/>
            <ac:spMk id="2" creationId="{00000000-0000-0000-0000-000000000000}"/>
          </ac:spMkLst>
        </pc:spChg>
      </pc:sldChg>
      <pc:sldChg chg="modSp">
        <pc:chgData name="Cowen, Christine (DESE)" userId="S::christine.h.cowen@mass.gov::db635ee3-a96f-4a69-822c-6497b625b62a" providerId="AD" clId="Web-{6FB6E329-5BCC-54CB-5D15-207C6E54C0DD}" dt="2022-10-11T01:45:15.632" v="151" actId="20577"/>
        <pc:sldMkLst>
          <pc:docMk/>
          <pc:sldMk cId="3338232313" sldId="321"/>
        </pc:sldMkLst>
        <pc:spChg chg="mod">
          <ac:chgData name="Cowen, Christine (DESE)" userId="S::christine.h.cowen@mass.gov::db635ee3-a96f-4a69-822c-6497b625b62a" providerId="AD" clId="Web-{6FB6E329-5BCC-54CB-5D15-207C6E54C0DD}" dt="2022-10-11T01:45:15.632" v="151" actId="20577"/>
          <ac:spMkLst>
            <pc:docMk/>
            <pc:sldMk cId="3338232313" sldId="321"/>
            <ac:spMk id="2" creationId="{00000000-0000-0000-0000-000000000000}"/>
          </ac:spMkLst>
        </pc:spChg>
      </pc:sldChg>
      <pc:sldChg chg="modSp">
        <pc:chgData name="Cowen, Christine (DESE)" userId="S::christine.h.cowen@mass.gov::db635ee3-a96f-4a69-822c-6497b625b62a" providerId="AD" clId="Web-{6FB6E329-5BCC-54CB-5D15-207C6E54C0DD}" dt="2022-10-11T01:44:42.179" v="135" actId="20577"/>
        <pc:sldMkLst>
          <pc:docMk/>
          <pc:sldMk cId="402787083" sldId="322"/>
        </pc:sldMkLst>
        <pc:spChg chg="mod">
          <ac:chgData name="Cowen, Christine (DESE)" userId="S::christine.h.cowen@mass.gov::db635ee3-a96f-4a69-822c-6497b625b62a" providerId="AD" clId="Web-{6FB6E329-5BCC-54CB-5D15-207C6E54C0DD}" dt="2022-10-11T01:44:42.179" v="135" actId="20577"/>
          <ac:spMkLst>
            <pc:docMk/>
            <pc:sldMk cId="402787083" sldId="322"/>
            <ac:spMk id="3" creationId="{00000000-0000-0000-0000-000000000000}"/>
          </ac:spMkLst>
        </pc:spChg>
      </pc:sldChg>
      <pc:sldChg chg="modSp">
        <pc:chgData name="Cowen, Christine (DESE)" userId="S::christine.h.cowen@mass.gov::db635ee3-a96f-4a69-822c-6497b625b62a" providerId="AD" clId="Web-{6FB6E329-5BCC-54CB-5D15-207C6E54C0DD}" dt="2022-10-11T01:42:16.756" v="119" actId="20577"/>
        <pc:sldMkLst>
          <pc:docMk/>
          <pc:sldMk cId="251890512" sldId="327"/>
        </pc:sldMkLst>
        <pc:spChg chg="mod">
          <ac:chgData name="Cowen, Christine (DESE)" userId="S::christine.h.cowen@mass.gov::db635ee3-a96f-4a69-822c-6497b625b62a" providerId="AD" clId="Web-{6FB6E329-5BCC-54CB-5D15-207C6E54C0DD}" dt="2022-10-11T01:42:16.756" v="119" actId="20577"/>
          <ac:spMkLst>
            <pc:docMk/>
            <pc:sldMk cId="251890512" sldId="327"/>
            <ac:spMk id="2" creationId="{00000000-0000-0000-0000-000000000000}"/>
          </ac:spMkLst>
        </pc:spChg>
      </pc:sldChg>
      <pc:sldChg chg="modSp">
        <pc:chgData name="Cowen, Christine (DESE)" userId="S::christine.h.cowen@mass.gov::db635ee3-a96f-4a69-822c-6497b625b62a" providerId="AD" clId="Web-{6FB6E329-5BCC-54CB-5D15-207C6E54C0DD}" dt="2022-10-11T01:11:03.949" v="1" actId="20577"/>
        <pc:sldMkLst>
          <pc:docMk/>
          <pc:sldMk cId="3288944230" sldId="334"/>
        </pc:sldMkLst>
        <pc:spChg chg="mod">
          <ac:chgData name="Cowen, Christine (DESE)" userId="S::christine.h.cowen@mass.gov::db635ee3-a96f-4a69-822c-6497b625b62a" providerId="AD" clId="Web-{6FB6E329-5BCC-54CB-5D15-207C6E54C0DD}" dt="2022-10-11T01:11:03.949" v="1" actId="20577"/>
          <ac:spMkLst>
            <pc:docMk/>
            <pc:sldMk cId="3288944230" sldId="334"/>
            <ac:spMk id="2" creationId="{00000000-0000-0000-0000-000000000000}"/>
          </ac:spMkLst>
        </pc:spChg>
      </pc:sldChg>
      <pc:sldChg chg="modSp">
        <pc:chgData name="Cowen, Christine (DESE)" userId="S::christine.h.cowen@mass.gov::db635ee3-a96f-4a69-822c-6497b625b62a" providerId="AD" clId="Web-{6FB6E329-5BCC-54CB-5D15-207C6E54C0DD}" dt="2022-10-11T01:11:20.246" v="13" actId="20577"/>
        <pc:sldMkLst>
          <pc:docMk/>
          <pc:sldMk cId="3016665832" sldId="335"/>
        </pc:sldMkLst>
        <pc:spChg chg="mod">
          <ac:chgData name="Cowen, Christine (DESE)" userId="S::christine.h.cowen@mass.gov::db635ee3-a96f-4a69-822c-6497b625b62a" providerId="AD" clId="Web-{6FB6E329-5BCC-54CB-5D15-207C6E54C0DD}" dt="2022-10-11T01:11:20.246" v="13" actId="20577"/>
          <ac:spMkLst>
            <pc:docMk/>
            <pc:sldMk cId="3016665832" sldId="335"/>
            <ac:spMk id="2" creationId="{00000000-0000-0000-0000-000000000000}"/>
          </ac:spMkLst>
        </pc:spChg>
      </pc:sldChg>
      <pc:sldChg chg="modSp">
        <pc:chgData name="Cowen, Christine (DESE)" userId="S::christine.h.cowen@mass.gov::db635ee3-a96f-4a69-822c-6497b625b62a" providerId="AD" clId="Web-{6FB6E329-5BCC-54CB-5D15-207C6E54C0DD}" dt="2022-10-11T01:11:50.434" v="23" actId="20577"/>
        <pc:sldMkLst>
          <pc:docMk/>
          <pc:sldMk cId="1957884396" sldId="337"/>
        </pc:sldMkLst>
        <pc:spChg chg="mod">
          <ac:chgData name="Cowen, Christine (DESE)" userId="S::christine.h.cowen@mass.gov::db635ee3-a96f-4a69-822c-6497b625b62a" providerId="AD" clId="Web-{6FB6E329-5BCC-54CB-5D15-207C6E54C0DD}" dt="2022-10-11T01:11:50.434" v="23" actId="20577"/>
          <ac:spMkLst>
            <pc:docMk/>
            <pc:sldMk cId="1957884396" sldId="337"/>
            <ac:spMk id="2" creationId="{00000000-0000-0000-0000-000000000000}"/>
          </ac:spMkLst>
        </pc:spChg>
      </pc:sldChg>
      <pc:sldChg chg="modSp">
        <pc:chgData name="Cowen, Christine (DESE)" userId="S::christine.h.cowen@mass.gov::db635ee3-a96f-4a69-822c-6497b625b62a" providerId="AD" clId="Web-{6FB6E329-5BCC-54CB-5D15-207C6E54C0DD}" dt="2022-10-11T01:11:38.231" v="17" actId="20577"/>
        <pc:sldMkLst>
          <pc:docMk/>
          <pc:sldMk cId="75213519" sldId="338"/>
        </pc:sldMkLst>
        <pc:spChg chg="mod">
          <ac:chgData name="Cowen, Christine (DESE)" userId="S::christine.h.cowen@mass.gov::db635ee3-a96f-4a69-822c-6497b625b62a" providerId="AD" clId="Web-{6FB6E329-5BCC-54CB-5D15-207C6E54C0DD}" dt="2022-10-11T01:11:38.231" v="17" actId="20577"/>
          <ac:spMkLst>
            <pc:docMk/>
            <pc:sldMk cId="75213519" sldId="338"/>
            <ac:spMk id="2" creationId="{00000000-0000-0000-0000-000000000000}"/>
          </ac:spMkLst>
        </pc:spChg>
      </pc:sldChg>
      <pc:sldChg chg="addSp delSp modSp">
        <pc:chgData name="Cowen, Christine (DESE)" userId="S::christine.h.cowen@mass.gov::db635ee3-a96f-4a69-822c-6497b625b62a" providerId="AD" clId="Web-{6FB6E329-5BCC-54CB-5D15-207C6E54C0DD}" dt="2022-10-11T01:35:30.441" v="82" actId="1076"/>
        <pc:sldMkLst>
          <pc:docMk/>
          <pc:sldMk cId="1364986656" sldId="376"/>
        </pc:sldMkLst>
        <pc:spChg chg="add del mod">
          <ac:chgData name="Cowen, Christine (DESE)" userId="S::christine.h.cowen@mass.gov::db635ee3-a96f-4a69-822c-6497b625b62a" providerId="AD" clId="Web-{6FB6E329-5BCC-54CB-5D15-207C6E54C0DD}" dt="2022-10-11T01:29:28.923" v="29"/>
          <ac:spMkLst>
            <pc:docMk/>
            <pc:sldMk cId="1364986656" sldId="376"/>
            <ac:spMk id="3" creationId="{75EDEADF-1B4E-9112-DDB3-A2D241523F6F}"/>
          </ac:spMkLst>
        </pc:spChg>
        <pc:spChg chg="del">
          <ac:chgData name="Cowen, Christine (DESE)" userId="S::christine.h.cowen@mass.gov::db635ee3-a96f-4a69-822c-6497b625b62a" providerId="AD" clId="Web-{6FB6E329-5BCC-54CB-5D15-207C6E54C0DD}" dt="2022-10-11T01:29:49.783" v="34"/>
          <ac:spMkLst>
            <pc:docMk/>
            <pc:sldMk cId="1364986656" sldId="376"/>
            <ac:spMk id="8" creationId="{D9FE792F-36BC-413D-8192-8E0A709EB8E2}"/>
          </ac:spMkLst>
        </pc:spChg>
        <pc:spChg chg="add del mod">
          <ac:chgData name="Cowen, Christine (DESE)" userId="S::christine.h.cowen@mass.gov::db635ee3-a96f-4a69-822c-6497b625b62a" providerId="AD" clId="Web-{6FB6E329-5BCC-54CB-5D15-207C6E54C0DD}" dt="2022-10-11T01:29:48.470" v="33"/>
          <ac:spMkLst>
            <pc:docMk/>
            <pc:sldMk cId="1364986656" sldId="376"/>
            <ac:spMk id="11" creationId="{EDDE0FDB-807C-EA51-4E7E-31E627FEC080}"/>
          </ac:spMkLst>
        </pc:spChg>
        <pc:spChg chg="add del mod">
          <ac:chgData name="Cowen, Christine (DESE)" userId="S::christine.h.cowen@mass.gov::db635ee3-a96f-4a69-822c-6497b625b62a" providerId="AD" clId="Web-{6FB6E329-5BCC-54CB-5D15-207C6E54C0DD}" dt="2022-10-11T01:32:41.815" v="55"/>
          <ac:spMkLst>
            <pc:docMk/>
            <pc:sldMk cId="1364986656" sldId="376"/>
            <ac:spMk id="14" creationId="{B4BFA91B-E96B-F4B6-5822-C0788D156A28}"/>
          </ac:spMkLst>
        </pc:spChg>
        <pc:spChg chg="add mod">
          <ac:chgData name="Cowen, Christine (DESE)" userId="S::christine.h.cowen@mass.gov::db635ee3-a96f-4a69-822c-6497b625b62a" providerId="AD" clId="Web-{6FB6E329-5BCC-54CB-5D15-207C6E54C0DD}" dt="2022-10-11T01:35:18.597" v="80" actId="20577"/>
          <ac:spMkLst>
            <pc:docMk/>
            <pc:sldMk cId="1364986656" sldId="376"/>
            <ac:spMk id="15" creationId="{E94E6D4B-8FFC-DCE1-D775-81354B8ECD61}"/>
          </ac:spMkLst>
        </pc:spChg>
        <pc:graphicFrameChg chg="del">
          <ac:chgData name="Cowen, Christine (DESE)" userId="S::christine.h.cowen@mass.gov::db635ee3-a96f-4a69-822c-6497b625b62a" providerId="AD" clId="Web-{6FB6E329-5BCC-54CB-5D15-207C6E54C0DD}" dt="2022-10-11T01:29:28.579" v="28"/>
          <ac:graphicFrameMkLst>
            <pc:docMk/>
            <pc:sldMk cId="1364986656" sldId="376"/>
            <ac:graphicFrameMk id="9" creationId="{94C3FA38-BB18-401A-9612-A2F1A0C4BFF2}"/>
          </ac:graphicFrameMkLst>
        </pc:graphicFrameChg>
        <pc:graphicFrameChg chg="del">
          <ac:chgData name="Cowen, Christine (DESE)" userId="S::christine.h.cowen@mass.gov::db635ee3-a96f-4a69-822c-6497b625b62a" providerId="AD" clId="Web-{6FB6E329-5BCC-54CB-5D15-207C6E54C0DD}" dt="2022-10-11T01:27:24.110" v="27"/>
          <ac:graphicFrameMkLst>
            <pc:docMk/>
            <pc:sldMk cId="1364986656" sldId="376"/>
            <ac:graphicFrameMk id="10" creationId="{A9892E89-BC79-4D2D-96A4-5E19273EFFF7}"/>
          </ac:graphicFrameMkLst>
        </pc:graphicFrameChg>
        <pc:picChg chg="add del mod ord modCrop">
          <ac:chgData name="Cowen, Christine (DESE)" userId="S::christine.h.cowen@mass.gov::db635ee3-a96f-4a69-822c-6497b625b62a" providerId="AD" clId="Web-{6FB6E329-5BCC-54CB-5D15-207C6E54C0DD}" dt="2022-10-11T01:29:43.048" v="32"/>
          <ac:picMkLst>
            <pc:docMk/>
            <pc:sldMk cId="1364986656" sldId="376"/>
            <ac:picMk id="6" creationId="{76C3797F-34E7-6D71-BD89-CF69C3B4B97C}"/>
          </ac:picMkLst>
        </pc:picChg>
        <pc:picChg chg="add mod">
          <ac:chgData name="Cowen, Christine (DESE)" userId="S::christine.h.cowen@mass.gov::db635ee3-a96f-4a69-822c-6497b625b62a" providerId="AD" clId="Web-{6FB6E329-5BCC-54CB-5D15-207C6E54C0DD}" dt="2022-10-11T01:33:09.409" v="60" actId="14100"/>
          <ac:picMkLst>
            <pc:docMk/>
            <pc:sldMk cId="1364986656" sldId="376"/>
            <ac:picMk id="12" creationId="{CB8C424B-C6DE-C48D-48EB-BAA00C342418}"/>
          </ac:picMkLst>
        </pc:picChg>
        <pc:picChg chg="add mod">
          <ac:chgData name="Cowen, Christine (DESE)" userId="S::christine.h.cowen@mass.gov::db635ee3-a96f-4a69-822c-6497b625b62a" providerId="AD" clId="Web-{6FB6E329-5BCC-54CB-5D15-207C6E54C0DD}" dt="2022-10-11T01:35:30.441" v="82" actId="1076"/>
          <ac:picMkLst>
            <pc:docMk/>
            <pc:sldMk cId="1364986656" sldId="376"/>
            <ac:picMk id="13" creationId="{A1B1D907-A922-C2E8-EF7D-C9EC07E16F72}"/>
          </ac:picMkLst>
        </pc:picChg>
      </pc:sldChg>
      <pc:sldChg chg="modSp">
        <pc:chgData name="Cowen, Christine (DESE)" userId="S::christine.h.cowen@mass.gov::db635ee3-a96f-4a69-822c-6497b625b62a" providerId="AD" clId="Web-{6FB6E329-5BCC-54CB-5D15-207C6E54C0DD}" dt="2022-10-11T01:54:58.811" v="191" actId="20577"/>
        <pc:sldMkLst>
          <pc:docMk/>
          <pc:sldMk cId="2435248854" sldId="377"/>
        </pc:sldMkLst>
        <pc:spChg chg="mod">
          <ac:chgData name="Cowen, Christine (DESE)" userId="S::christine.h.cowen@mass.gov::db635ee3-a96f-4a69-822c-6497b625b62a" providerId="AD" clId="Web-{6FB6E329-5BCC-54CB-5D15-207C6E54C0DD}" dt="2022-10-11T01:54:58.811" v="191" actId="20577"/>
          <ac:spMkLst>
            <pc:docMk/>
            <pc:sldMk cId="2435248854" sldId="377"/>
            <ac:spMk id="3" creationId="{1169E4AC-2664-4854-B550-13FB74238902}"/>
          </ac:spMkLst>
        </pc:spChg>
      </pc:sldChg>
      <pc:sldChg chg="modSp">
        <pc:chgData name="Cowen, Christine (DESE)" userId="S::christine.h.cowen@mass.gov::db635ee3-a96f-4a69-822c-6497b625b62a" providerId="AD" clId="Web-{6FB6E329-5BCC-54CB-5D15-207C6E54C0DD}" dt="2022-10-11T01:52:09.229" v="173" actId="20577"/>
        <pc:sldMkLst>
          <pc:docMk/>
          <pc:sldMk cId="847467368" sldId="378"/>
        </pc:sldMkLst>
        <pc:spChg chg="mod">
          <ac:chgData name="Cowen, Christine (DESE)" userId="S::christine.h.cowen@mass.gov::db635ee3-a96f-4a69-822c-6497b625b62a" providerId="AD" clId="Web-{6FB6E329-5BCC-54CB-5D15-207C6E54C0DD}" dt="2022-10-11T01:52:09.229" v="173" actId="20577"/>
          <ac:spMkLst>
            <pc:docMk/>
            <pc:sldMk cId="847467368" sldId="378"/>
            <ac:spMk id="2" creationId="{1811832E-2861-44E3-B81F-BBF4EA7579F5}"/>
          </ac:spMkLst>
        </pc:spChg>
        <pc:spChg chg="mod">
          <ac:chgData name="Cowen, Christine (DESE)" userId="S::christine.h.cowen@mass.gov::db635ee3-a96f-4a69-822c-6497b625b62a" providerId="AD" clId="Web-{6FB6E329-5BCC-54CB-5D15-207C6E54C0DD}" dt="2022-10-11T01:51:24.057" v="169" actId="20577"/>
          <ac:spMkLst>
            <pc:docMk/>
            <pc:sldMk cId="847467368" sldId="378"/>
            <ac:spMk id="3" creationId="{D0AEAF95-3FA7-4A2E-A78B-DA87BB6DBAAD}"/>
          </ac:spMkLst>
        </pc:spChg>
      </pc:sldChg>
      <pc:sldChg chg="modSp">
        <pc:chgData name="Cowen, Christine (DESE)" userId="S::christine.h.cowen@mass.gov::db635ee3-a96f-4a69-822c-6497b625b62a" providerId="AD" clId="Web-{6FB6E329-5BCC-54CB-5D15-207C6E54C0DD}" dt="2022-10-11T01:12:33.637" v="26" actId="20577"/>
        <pc:sldMkLst>
          <pc:docMk/>
          <pc:sldMk cId="2279927873" sldId="388"/>
        </pc:sldMkLst>
        <pc:spChg chg="mod">
          <ac:chgData name="Cowen, Christine (DESE)" userId="S::christine.h.cowen@mass.gov::db635ee3-a96f-4a69-822c-6497b625b62a" providerId="AD" clId="Web-{6FB6E329-5BCC-54CB-5D15-207C6E54C0DD}" dt="2022-10-11T01:12:33.637" v="26" actId="20577"/>
          <ac:spMkLst>
            <pc:docMk/>
            <pc:sldMk cId="2279927873" sldId="388"/>
            <ac:spMk id="2" creationId="{B8C52E94-1C0B-4B7C-8306-C0E831594933}"/>
          </ac:spMkLst>
        </pc:spChg>
      </pc:sldChg>
      <pc:sldChg chg="modSp">
        <pc:chgData name="Cowen, Christine (DESE)" userId="S::christine.h.cowen@mass.gov::db635ee3-a96f-4a69-822c-6497b625b62a" providerId="AD" clId="Web-{6FB6E329-5BCC-54CB-5D15-207C6E54C0DD}" dt="2022-10-11T01:53:21.498" v="179" actId="20577"/>
        <pc:sldMkLst>
          <pc:docMk/>
          <pc:sldMk cId="432128238" sldId="401"/>
        </pc:sldMkLst>
        <pc:spChg chg="mod">
          <ac:chgData name="Cowen, Christine (DESE)" userId="S::christine.h.cowen@mass.gov::db635ee3-a96f-4a69-822c-6497b625b62a" providerId="AD" clId="Web-{6FB6E329-5BCC-54CB-5D15-207C6E54C0DD}" dt="2022-10-11T01:53:21.498" v="179" actId="20577"/>
          <ac:spMkLst>
            <pc:docMk/>
            <pc:sldMk cId="432128238" sldId="401"/>
            <ac:spMk id="2" creationId="{00000000-0000-0000-0000-000000000000}"/>
          </ac:spMkLst>
        </pc:spChg>
      </pc:sldChg>
      <pc:sldChg chg="modSp">
        <pc:chgData name="Cowen, Christine (DESE)" userId="S::christine.h.cowen@mass.gov::db635ee3-a96f-4a69-822c-6497b625b62a" providerId="AD" clId="Web-{6FB6E329-5BCC-54CB-5D15-207C6E54C0DD}" dt="2022-10-11T02:05:16.393" v="464" actId="20577"/>
        <pc:sldMkLst>
          <pc:docMk/>
          <pc:sldMk cId="2780187314" sldId="418"/>
        </pc:sldMkLst>
        <pc:spChg chg="mod">
          <ac:chgData name="Cowen, Christine (DESE)" userId="S::christine.h.cowen@mass.gov::db635ee3-a96f-4a69-822c-6497b625b62a" providerId="AD" clId="Web-{6FB6E329-5BCC-54CB-5D15-207C6E54C0DD}" dt="2022-10-11T02:05:16.393" v="464" actId="20577"/>
          <ac:spMkLst>
            <pc:docMk/>
            <pc:sldMk cId="2780187314" sldId="418"/>
            <ac:spMk id="3" creationId="{22F61871-5DC7-C396-2747-8CCC9932D534}"/>
          </ac:spMkLst>
        </pc:spChg>
      </pc:sldChg>
      <pc:sldChg chg="modSp">
        <pc:chgData name="Cowen, Christine (DESE)" userId="S::christine.h.cowen@mass.gov::db635ee3-a96f-4a69-822c-6497b625b62a" providerId="AD" clId="Web-{6FB6E329-5BCC-54CB-5D15-207C6E54C0DD}" dt="2022-10-11T02:11:30.879" v="746" actId="20577"/>
        <pc:sldMkLst>
          <pc:docMk/>
          <pc:sldMk cId="2695486155" sldId="420"/>
        </pc:sldMkLst>
        <pc:spChg chg="mod">
          <ac:chgData name="Cowen, Christine (DESE)" userId="S::christine.h.cowen@mass.gov::db635ee3-a96f-4a69-822c-6497b625b62a" providerId="AD" clId="Web-{6FB6E329-5BCC-54CB-5D15-207C6E54C0DD}" dt="2022-10-11T02:11:30.879" v="746" actId="20577"/>
          <ac:spMkLst>
            <pc:docMk/>
            <pc:sldMk cId="2695486155" sldId="420"/>
            <ac:spMk id="3" creationId="{22F61871-5DC7-C396-2747-8CCC9932D534}"/>
          </ac:spMkLst>
        </pc:spChg>
      </pc:sldChg>
      <pc:sldChg chg="addSp modSp">
        <pc:chgData name="Cowen, Christine (DESE)" userId="S::christine.h.cowen@mass.gov::db635ee3-a96f-4a69-822c-6497b625b62a" providerId="AD" clId="Web-{6FB6E329-5BCC-54CB-5D15-207C6E54C0DD}" dt="2022-10-11T01:40:08.365" v="100" actId="14100"/>
        <pc:sldMkLst>
          <pc:docMk/>
          <pc:sldMk cId="1570446752" sldId="426"/>
        </pc:sldMkLst>
        <pc:spChg chg="mod">
          <ac:chgData name="Cowen, Christine (DESE)" userId="S::christine.h.cowen@mass.gov::db635ee3-a96f-4a69-822c-6497b625b62a" providerId="AD" clId="Web-{6FB6E329-5BCC-54CB-5D15-207C6E54C0DD}" dt="2022-10-11T01:39:43.021" v="96" actId="20577"/>
          <ac:spMkLst>
            <pc:docMk/>
            <pc:sldMk cId="1570446752" sldId="426"/>
            <ac:spMk id="2" creationId="{00000000-0000-0000-0000-000000000000}"/>
          </ac:spMkLst>
        </pc:spChg>
        <pc:spChg chg="add">
          <ac:chgData name="Cowen, Christine (DESE)" userId="S::christine.h.cowen@mass.gov::db635ee3-a96f-4a69-822c-6497b625b62a" providerId="AD" clId="Web-{6FB6E329-5BCC-54CB-5D15-207C6E54C0DD}" dt="2022-10-11T01:39:31.599" v="94"/>
          <ac:spMkLst>
            <pc:docMk/>
            <pc:sldMk cId="1570446752" sldId="426"/>
            <ac:spMk id="5" creationId="{4AA9952D-F457-F0F7-B166-1AF7ACBC17B5}"/>
          </ac:spMkLst>
        </pc:spChg>
        <pc:picChg chg="add mod">
          <ac:chgData name="Cowen, Christine (DESE)" userId="S::christine.h.cowen@mass.gov::db635ee3-a96f-4a69-822c-6497b625b62a" providerId="AD" clId="Web-{6FB6E329-5BCC-54CB-5D15-207C6E54C0DD}" dt="2022-10-11T01:40:08.365" v="100" actId="14100"/>
          <ac:picMkLst>
            <pc:docMk/>
            <pc:sldMk cId="1570446752" sldId="426"/>
            <ac:picMk id="6" creationId="{C82C37D2-F1CB-6183-0D69-992207F45CA2}"/>
          </ac:picMkLst>
        </pc:picChg>
      </pc:sldChg>
      <pc:sldChg chg="modSp">
        <pc:chgData name="Cowen, Christine (DESE)" userId="S::christine.h.cowen@mass.gov::db635ee3-a96f-4a69-822c-6497b625b62a" providerId="AD" clId="Web-{6FB6E329-5BCC-54CB-5D15-207C6E54C0DD}" dt="2022-10-11T01:44:14.725" v="130" actId="20577"/>
        <pc:sldMkLst>
          <pc:docMk/>
          <pc:sldMk cId="1949731174" sldId="427"/>
        </pc:sldMkLst>
        <pc:spChg chg="mod">
          <ac:chgData name="Cowen, Christine (DESE)" userId="S::christine.h.cowen@mass.gov::db635ee3-a96f-4a69-822c-6497b625b62a" providerId="AD" clId="Web-{6FB6E329-5BCC-54CB-5D15-207C6E54C0DD}" dt="2022-10-11T01:42:16.959" v="121" actId="20577"/>
          <ac:spMkLst>
            <pc:docMk/>
            <pc:sldMk cId="1949731174" sldId="427"/>
            <ac:spMk id="2" creationId="{00000000-0000-0000-0000-000000000000}"/>
          </ac:spMkLst>
        </pc:spChg>
        <pc:spChg chg="mod">
          <ac:chgData name="Cowen, Christine (DESE)" userId="S::christine.h.cowen@mass.gov::db635ee3-a96f-4a69-822c-6497b625b62a" providerId="AD" clId="Web-{6FB6E329-5BCC-54CB-5D15-207C6E54C0DD}" dt="2022-10-11T01:44:14.725" v="130" actId="20577"/>
          <ac:spMkLst>
            <pc:docMk/>
            <pc:sldMk cId="1949731174" sldId="427"/>
            <ac:spMk id="3" creationId="{00000000-0000-0000-0000-000000000000}"/>
          </ac:spMkLst>
        </pc:spChg>
      </pc:sldChg>
      <pc:sldChg chg="addSp modSp">
        <pc:chgData name="Cowen, Christine (DESE)" userId="S::christine.h.cowen@mass.gov::db635ee3-a96f-4a69-822c-6497b625b62a" providerId="AD" clId="Web-{6FB6E329-5BCC-54CB-5D15-207C6E54C0DD}" dt="2022-10-11T01:45:57.351" v="154" actId="20577"/>
        <pc:sldMkLst>
          <pc:docMk/>
          <pc:sldMk cId="2493868318" sldId="429"/>
        </pc:sldMkLst>
        <pc:spChg chg="mod">
          <ac:chgData name="Cowen, Christine (DESE)" userId="S::christine.h.cowen@mass.gov::db635ee3-a96f-4a69-822c-6497b625b62a" providerId="AD" clId="Web-{6FB6E329-5BCC-54CB-5D15-207C6E54C0DD}" dt="2022-10-11T01:45:57.351" v="154" actId="20577"/>
          <ac:spMkLst>
            <pc:docMk/>
            <pc:sldMk cId="2493868318" sldId="429"/>
            <ac:spMk id="2" creationId="{00000000-0000-0000-0000-000000000000}"/>
          </ac:spMkLst>
        </pc:spChg>
        <pc:spChg chg="add">
          <ac:chgData name="Cowen, Christine (DESE)" userId="S::christine.h.cowen@mass.gov::db635ee3-a96f-4a69-822c-6497b625b62a" providerId="AD" clId="Web-{6FB6E329-5BCC-54CB-5D15-207C6E54C0DD}" dt="2022-10-11T01:45:56.976" v="152"/>
          <ac:spMkLst>
            <pc:docMk/>
            <pc:sldMk cId="2493868318" sldId="429"/>
            <ac:spMk id="5" creationId="{14E44865-A62F-727A-2612-4944F1A79AFF}"/>
          </ac:spMkLst>
        </pc:spChg>
      </pc:sldChg>
    </pc:docChg>
  </pc:docChgLst>
  <pc:docChgLst>
    <pc:chgData name="Slautterback, Sarah (DESE)" userId="S::sarah.e.slautterback@mass.gov::baef57f9-49c7-4d3b-b191-41a327d62b94" providerId="AD" clId="Web-{44232B59-03EE-4773-17B9-0FE3C5FB3888}"/>
    <pc:docChg chg="addSld modSld sldOrd modSection">
      <pc:chgData name="Slautterback, Sarah (DESE)" userId="S::sarah.e.slautterback@mass.gov::baef57f9-49c7-4d3b-b191-41a327d62b94" providerId="AD" clId="Web-{44232B59-03EE-4773-17B9-0FE3C5FB3888}" dt="2022-10-11T14:11:29.620" v="1039"/>
      <pc:docMkLst>
        <pc:docMk/>
      </pc:docMkLst>
      <pc:sldChg chg="modSp">
        <pc:chgData name="Slautterback, Sarah (DESE)" userId="S::sarah.e.slautterback@mass.gov::baef57f9-49c7-4d3b-b191-41a327d62b94" providerId="AD" clId="Web-{44232B59-03EE-4773-17B9-0FE3C5FB3888}" dt="2022-10-11T12:49:19.265" v="75" actId="20577"/>
        <pc:sldMkLst>
          <pc:docMk/>
          <pc:sldMk cId="915424920" sldId="284"/>
        </pc:sldMkLst>
        <pc:spChg chg="mod">
          <ac:chgData name="Slautterback, Sarah (DESE)" userId="S::sarah.e.slautterback@mass.gov::baef57f9-49c7-4d3b-b191-41a327d62b94" providerId="AD" clId="Web-{44232B59-03EE-4773-17B9-0FE3C5FB3888}" dt="2022-10-11T12:49:19.265" v="75" actId="20577"/>
          <ac:spMkLst>
            <pc:docMk/>
            <pc:sldMk cId="915424920" sldId="284"/>
            <ac:spMk id="9" creationId="{00000000-0000-0000-0000-000000000000}"/>
          </ac:spMkLst>
        </pc:spChg>
      </pc:sldChg>
      <pc:sldChg chg="modSp">
        <pc:chgData name="Slautterback, Sarah (DESE)" userId="S::sarah.e.slautterback@mass.gov::baef57f9-49c7-4d3b-b191-41a327d62b94" providerId="AD" clId="Web-{44232B59-03EE-4773-17B9-0FE3C5FB3888}" dt="2022-10-11T13:19:20.536" v="221" actId="20577"/>
        <pc:sldMkLst>
          <pc:docMk/>
          <pc:sldMk cId="3338232313" sldId="321"/>
        </pc:sldMkLst>
        <pc:spChg chg="mod">
          <ac:chgData name="Slautterback, Sarah (DESE)" userId="S::sarah.e.slautterback@mass.gov::baef57f9-49c7-4d3b-b191-41a327d62b94" providerId="AD" clId="Web-{44232B59-03EE-4773-17B9-0FE3C5FB3888}" dt="2022-10-11T13:19:20.536" v="221" actId="20577"/>
          <ac:spMkLst>
            <pc:docMk/>
            <pc:sldMk cId="3338232313" sldId="321"/>
            <ac:spMk id="3" creationId="{00000000-0000-0000-0000-000000000000}"/>
          </ac:spMkLst>
        </pc:spChg>
      </pc:sldChg>
      <pc:sldChg chg="modSp">
        <pc:chgData name="Slautterback, Sarah (DESE)" userId="S::sarah.e.slautterback@mass.gov::baef57f9-49c7-4d3b-b191-41a327d62b94" providerId="AD" clId="Web-{44232B59-03EE-4773-17B9-0FE3C5FB3888}" dt="2022-10-11T13:34:55.641" v="425" actId="20577"/>
        <pc:sldMkLst>
          <pc:docMk/>
          <pc:sldMk cId="170013640" sldId="325"/>
        </pc:sldMkLst>
        <pc:spChg chg="mod">
          <ac:chgData name="Slautterback, Sarah (DESE)" userId="S::sarah.e.slautterback@mass.gov::baef57f9-49c7-4d3b-b191-41a327d62b94" providerId="AD" clId="Web-{44232B59-03EE-4773-17B9-0FE3C5FB3888}" dt="2022-10-11T13:34:55.641" v="425" actId="20577"/>
          <ac:spMkLst>
            <pc:docMk/>
            <pc:sldMk cId="170013640" sldId="325"/>
            <ac:spMk id="3" creationId="{00000000-0000-0000-0000-000000000000}"/>
          </ac:spMkLst>
        </pc:spChg>
      </pc:sldChg>
      <pc:sldChg chg="modSp">
        <pc:chgData name="Slautterback, Sarah (DESE)" userId="S::sarah.e.slautterback@mass.gov::baef57f9-49c7-4d3b-b191-41a327d62b94" providerId="AD" clId="Web-{44232B59-03EE-4773-17B9-0FE3C5FB3888}" dt="2022-10-11T13:25:54.729" v="248" actId="1076"/>
        <pc:sldMkLst>
          <pc:docMk/>
          <pc:sldMk cId="856158494" sldId="329"/>
        </pc:sldMkLst>
        <pc:spChg chg="mod">
          <ac:chgData name="Slautterback, Sarah (DESE)" userId="S::sarah.e.slautterback@mass.gov::baef57f9-49c7-4d3b-b191-41a327d62b94" providerId="AD" clId="Web-{44232B59-03EE-4773-17B9-0FE3C5FB3888}" dt="2022-10-11T13:25:54.729" v="248" actId="1076"/>
          <ac:spMkLst>
            <pc:docMk/>
            <pc:sldMk cId="856158494" sldId="329"/>
            <ac:spMk id="3" creationId="{00000000-0000-0000-0000-000000000000}"/>
          </ac:spMkLst>
        </pc:spChg>
      </pc:sldChg>
      <pc:sldChg chg="modSp">
        <pc:chgData name="Slautterback, Sarah (DESE)" userId="S::sarah.e.slautterback@mass.gov::baef57f9-49c7-4d3b-b191-41a327d62b94" providerId="AD" clId="Web-{44232B59-03EE-4773-17B9-0FE3C5FB3888}" dt="2022-10-11T13:26:47.542" v="252" actId="20577"/>
        <pc:sldMkLst>
          <pc:docMk/>
          <pc:sldMk cId="3307875065" sldId="330"/>
        </pc:sldMkLst>
        <pc:spChg chg="mod">
          <ac:chgData name="Slautterback, Sarah (DESE)" userId="S::sarah.e.slautterback@mass.gov::baef57f9-49c7-4d3b-b191-41a327d62b94" providerId="AD" clId="Web-{44232B59-03EE-4773-17B9-0FE3C5FB3888}" dt="2022-10-11T13:26:47.542" v="252" actId="20577"/>
          <ac:spMkLst>
            <pc:docMk/>
            <pc:sldMk cId="3307875065" sldId="330"/>
            <ac:spMk id="3" creationId="{00000000-0000-0000-0000-000000000000}"/>
          </ac:spMkLst>
        </pc:spChg>
      </pc:sldChg>
      <pc:sldChg chg="modSp">
        <pc:chgData name="Slautterback, Sarah (DESE)" userId="S::sarah.e.slautterback@mass.gov::baef57f9-49c7-4d3b-b191-41a327d62b94" providerId="AD" clId="Web-{44232B59-03EE-4773-17B9-0FE3C5FB3888}" dt="2022-10-11T13:41:52.427" v="541" actId="20577"/>
        <pc:sldMkLst>
          <pc:docMk/>
          <pc:sldMk cId="3418111513" sldId="352"/>
        </pc:sldMkLst>
        <pc:spChg chg="mod">
          <ac:chgData name="Slautterback, Sarah (DESE)" userId="S::sarah.e.slautterback@mass.gov::baef57f9-49c7-4d3b-b191-41a327d62b94" providerId="AD" clId="Web-{44232B59-03EE-4773-17B9-0FE3C5FB3888}" dt="2022-10-11T13:41:52.427" v="541" actId="20577"/>
          <ac:spMkLst>
            <pc:docMk/>
            <pc:sldMk cId="3418111513" sldId="352"/>
            <ac:spMk id="3" creationId="{00000000-0000-0000-0000-000000000000}"/>
          </ac:spMkLst>
        </pc:spChg>
      </pc:sldChg>
      <pc:sldChg chg="modSp">
        <pc:chgData name="Slautterback, Sarah (DESE)" userId="S::sarah.e.slautterback@mass.gov::baef57f9-49c7-4d3b-b191-41a327d62b94" providerId="AD" clId="Web-{44232B59-03EE-4773-17B9-0FE3C5FB3888}" dt="2022-10-11T13:42:56.022" v="543" actId="20577"/>
        <pc:sldMkLst>
          <pc:docMk/>
          <pc:sldMk cId="3605700420" sldId="353"/>
        </pc:sldMkLst>
        <pc:spChg chg="mod">
          <ac:chgData name="Slautterback, Sarah (DESE)" userId="S::sarah.e.slautterback@mass.gov::baef57f9-49c7-4d3b-b191-41a327d62b94" providerId="AD" clId="Web-{44232B59-03EE-4773-17B9-0FE3C5FB3888}" dt="2022-10-11T13:42:56.022" v="543" actId="20577"/>
          <ac:spMkLst>
            <pc:docMk/>
            <pc:sldMk cId="3605700420" sldId="353"/>
            <ac:spMk id="3" creationId="{00000000-0000-0000-0000-000000000000}"/>
          </ac:spMkLst>
        </pc:spChg>
      </pc:sldChg>
      <pc:sldChg chg="modSp">
        <pc:chgData name="Slautterback, Sarah (DESE)" userId="S::sarah.e.slautterback@mass.gov::baef57f9-49c7-4d3b-b191-41a327d62b94" providerId="AD" clId="Web-{44232B59-03EE-4773-17B9-0FE3C5FB3888}" dt="2022-10-11T12:45:13.778" v="47" actId="20577"/>
        <pc:sldMkLst>
          <pc:docMk/>
          <pc:sldMk cId="512392580" sldId="384"/>
        </pc:sldMkLst>
        <pc:spChg chg="mod">
          <ac:chgData name="Slautterback, Sarah (DESE)" userId="S::sarah.e.slautterback@mass.gov::baef57f9-49c7-4d3b-b191-41a327d62b94" providerId="AD" clId="Web-{44232B59-03EE-4773-17B9-0FE3C5FB3888}" dt="2022-10-11T12:45:13.778" v="47" actId="20577"/>
          <ac:spMkLst>
            <pc:docMk/>
            <pc:sldMk cId="512392580" sldId="384"/>
            <ac:spMk id="3" creationId="{00000000-0000-0000-0000-000000000000}"/>
          </ac:spMkLst>
        </pc:spChg>
      </pc:sldChg>
      <pc:sldChg chg="modSp">
        <pc:chgData name="Slautterback, Sarah (DESE)" userId="S::sarah.e.slautterback@mass.gov::baef57f9-49c7-4d3b-b191-41a327d62b94" providerId="AD" clId="Web-{44232B59-03EE-4773-17B9-0FE3C5FB3888}" dt="2022-10-11T12:38:44.305" v="14" actId="20577"/>
        <pc:sldMkLst>
          <pc:docMk/>
          <pc:sldMk cId="1829832748" sldId="385"/>
        </pc:sldMkLst>
        <pc:spChg chg="mod">
          <ac:chgData name="Slautterback, Sarah (DESE)" userId="S::sarah.e.slautterback@mass.gov::baef57f9-49c7-4d3b-b191-41a327d62b94" providerId="AD" clId="Web-{44232B59-03EE-4773-17B9-0FE3C5FB3888}" dt="2022-10-11T12:38:44.305" v="14" actId="20577"/>
          <ac:spMkLst>
            <pc:docMk/>
            <pc:sldMk cId="1829832748" sldId="385"/>
            <ac:spMk id="3" creationId="{00000000-0000-0000-0000-000000000000}"/>
          </ac:spMkLst>
        </pc:spChg>
      </pc:sldChg>
      <pc:sldChg chg="modSp">
        <pc:chgData name="Slautterback, Sarah (DESE)" userId="S::sarah.e.slautterback@mass.gov::baef57f9-49c7-4d3b-b191-41a327d62b94" providerId="AD" clId="Web-{44232B59-03EE-4773-17B9-0FE3C5FB3888}" dt="2022-10-11T12:38:54.414" v="17" actId="20577"/>
        <pc:sldMkLst>
          <pc:docMk/>
          <pc:sldMk cId="2696325342" sldId="386"/>
        </pc:sldMkLst>
        <pc:spChg chg="mod">
          <ac:chgData name="Slautterback, Sarah (DESE)" userId="S::sarah.e.slautterback@mass.gov::baef57f9-49c7-4d3b-b191-41a327d62b94" providerId="AD" clId="Web-{44232B59-03EE-4773-17B9-0FE3C5FB3888}" dt="2022-10-11T12:38:54.414" v="17" actId="20577"/>
          <ac:spMkLst>
            <pc:docMk/>
            <pc:sldMk cId="2696325342" sldId="386"/>
            <ac:spMk id="3" creationId="{00000000-0000-0000-0000-000000000000}"/>
          </ac:spMkLst>
        </pc:spChg>
      </pc:sldChg>
      <pc:sldChg chg="modSp">
        <pc:chgData name="Slautterback, Sarah (DESE)" userId="S::sarah.e.slautterback@mass.gov::baef57f9-49c7-4d3b-b191-41a327d62b94" providerId="AD" clId="Web-{44232B59-03EE-4773-17B9-0FE3C5FB3888}" dt="2022-10-11T13:24:49.962" v="235" actId="20577"/>
        <pc:sldMkLst>
          <pc:docMk/>
          <pc:sldMk cId="1397577500" sldId="407"/>
        </pc:sldMkLst>
        <pc:spChg chg="mod">
          <ac:chgData name="Slautterback, Sarah (DESE)" userId="S::sarah.e.slautterback@mass.gov::baef57f9-49c7-4d3b-b191-41a327d62b94" providerId="AD" clId="Web-{44232B59-03EE-4773-17B9-0FE3C5FB3888}" dt="2022-10-11T13:24:49.962" v="235" actId="20577"/>
          <ac:spMkLst>
            <pc:docMk/>
            <pc:sldMk cId="1397577500" sldId="407"/>
            <ac:spMk id="3" creationId="{00000000-0000-0000-0000-000000000000}"/>
          </ac:spMkLst>
        </pc:spChg>
      </pc:sldChg>
      <pc:sldChg chg="modSp">
        <pc:chgData name="Slautterback, Sarah (DESE)" userId="S::sarah.e.slautterback@mass.gov::baef57f9-49c7-4d3b-b191-41a327d62b94" providerId="AD" clId="Web-{44232B59-03EE-4773-17B9-0FE3C5FB3888}" dt="2022-10-11T12:36:55.507" v="4" actId="20577"/>
        <pc:sldMkLst>
          <pc:docMk/>
          <pc:sldMk cId="2290339652" sldId="411"/>
        </pc:sldMkLst>
        <pc:spChg chg="mod">
          <ac:chgData name="Slautterback, Sarah (DESE)" userId="S::sarah.e.slautterback@mass.gov::baef57f9-49c7-4d3b-b191-41a327d62b94" providerId="AD" clId="Web-{44232B59-03EE-4773-17B9-0FE3C5FB3888}" dt="2022-10-11T12:36:55.507" v="4" actId="20577"/>
          <ac:spMkLst>
            <pc:docMk/>
            <pc:sldMk cId="2290339652" sldId="411"/>
            <ac:spMk id="3" creationId="{763CF18E-6F30-57F3-B1D4-26F9DB81AD0C}"/>
          </ac:spMkLst>
        </pc:spChg>
      </pc:sldChg>
      <pc:sldChg chg="delSp modSp">
        <pc:chgData name="Slautterback, Sarah (DESE)" userId="S::sarah.e.slautterback@mass.gov::baef57f9-49c7-4d3b-b191-41a327d62b94" providerId="AD" clId="Web-{44232B59-03EE-4773-17B9-0FE3C5FB3888}" dt="2022-10-11T12:48:25.890" v="70" actId="20577"/>
        <pc:sldMkLst>
          <pc:docMk/>
          <pc:sldMk cId="3058849319" sldId="416"/>
        </pc:sldMkLst>
        <pc:spChg chg="del">
          <ac:chgData name="Slautterback, Sarah (DESE)" userId="S::sarah.e.slautterback@mass.gov::baef57f9-49c7-4d3b-b191-41a327d62b94" providerId="AD" clId="Web-{44232B59-03EE-4773-17B9-0FE3C5FB3888}" dt="2022-10-11T12:47:45.874" v="63"/>
          <ac:spMkLst>
            <pc:docMk/>
            <pc:sldMk cId="3058849319" sldId="416"/>
            <ac:spMk id="3" creationId="{EA54EB22-FCAC-FE6F-5FDE-D53F4853A9AE}"/>
          </ac:spMkLst>
        </pc:spChg>
        <pc:spChg chg="mod">
          <ac:chgData name="Slautterback, Sarah (DESE)" userId="S::sarah.e.slautterback@mass.gov::baef57f9-49c7-4d3b-b191-41a327d62b94" providerId="AD" clId="Web-{44232B59-03EE-4773-17B9-0FE3C5FB3888}" dt="2022-10-11T12:48:25.890" v="70" actId="20577"/>
          <ac:spMkLst>
            <pc:docMk/>
            <pc:sldMk cId="3058849319" sldId="416"/>
            <ac:spMk id="9" creationId="{00000000-0000-0000-0000-000000000000}"/>
          </ac:spMkLst>
        </pc:spChg>
      </pc:sldChg>
      <pc:sldChg chg="modSp">
        <pc:chgData name="Slautterback, Sarah (DESE)" userId="S::sarah.e.slautterback@mass.gov::baef57f9-49c7-4d3b-b191-41a327d62b94" providerId="AD" clId="Web-{44232B59-03EE-4773-17B9-0FE3C5FB3888}" dt="2022-10-11T13:06:09.996" v="135" actId="20577"/>
        <pc:sldMkLst>
          <pc:docMk/>
          <pc:sldMk cId="2695486155" sldId="420"/>
        </pc:sldMkLst>
        <pc:spChg chg="mod">
          <ac:chgData name="Slautterback, Sarah (DESE)" userId="S::sarah.e.slautterback@mass.gov::baef57f9-49c7-4d3b-b191-41a327d62b94" providerId="AD" clId="Web-{44232B59-03EE-4773-17B9-0FE3C5FB3888}" dt="2022-10-11T13:06:09.996" v="135" actId="20577"/>
          <ac:spMkLst>
            <pc:docMk/>
            <pc:sldMk cId="2695486155" sldId="420"/>
            <ac:spMk id="3" creationId="{22F61871-5DC7-C396-2747-8CCC9932D534}"/>
          </ac:spMkLst>
        </pc:spChg>
      </pc:sldChg>
      <pc:sldChg chg="modSp">
        <pc:chgData name="Slautterback, Sarah (DESE)" userId="S::sarah.e.slautterback@mass.gov::baef57f9-49c7-4d3b-b191-41a327d62b94" providerId="AD" clId="Web-{44232B59-03EE-4773-17B9-0FE3C5FB3888}" dt="2022-10-11T12:42:26.979" v="45" actId="20577"/>
        <pc:sldMkLst>
          <pc:docMk/>
          <pc:sldMk cId="494316569" sldId="421"/>
        </pc:sldMkLst>
        <pc:spChg chg="mod">
          <ac:chgData name="Slautterback, Sarah (DESE)" userId="S::sarah.e.slautterback@mass.gov::baef57f9-49c7-4d3b-b191-41a327d62b94" providerId="AD" clId="Web-{44232B59-03EE-4773-17B9-0FE3C5FB3888}" dt="2022-10-11T12:42:26.979" v="45" actId="20577"/>
          <ac:spMkLst>
            <pc:docMk/>
            <pc:sldMk cId="494316569" sldId="421"/>
            <ac:spMk id="3" creationId="{1F17DCEB-7114-95AB-6859-E6B45047C93D}"/>
          </ac:spMkLst>
        </pc:spChg>
      </pc:sldChg>
      <pc:sldChg chg="modSp modCm">
        <pc:chgData name="Slautterback, Sarah (DESE)" userId="S::sarah.e.slautterback@mass.gov::baef57f9-49c7-4d3b-b191-41a327d62b94" providerId="AD" clId="Web-{44232B59-03EE-4773-17B9-0FE3C5FB3888}" dt="2022-10-11T13:01:43.758" v="131" actId="20577"/>
        <pc:sldMkLst>
          <pc:docMk/>
          <pc:sldMk cId="2115764124" sldId="424"/>
        </pc:sldMkLst>
        <pc:spChg chg="mod">
          <ac:chgData name="Slautterback, Sarah (DESE)" userId="S::sarah.e.slautterback@mass.gov::baef57f9-49c7-4d3b-b191-41a327d62b94" providerId="AD" clId="Web-{44232B59-03EE-4773-17B9-0FE3C5FB3888}" dt="2022-10-11T13:01:43.758" v="131" actId="20577"/>
          <ac:spMkLst>
            <pc:docMk/>
            <pc:sldMk cId="2115764124" sldId="424"/>
            <ac:spMk id="3" creationId="{E4F449F9-6937-CB11-C359-2EDF95F7A9E1}"/>
          </ac:spMkLst>
        </pc:spChg>
      </pc:sldChg>
      <pc:sldChg chg="modSp">
        <pc:chgData name="Slautterback, Sarah (DESE)" userId="S::sarah.e.slautterback@mass.gov::baef57f9-49c7-4d3b-b191-41a327d62b94" providerId="AD" clId="Web-{44232B59-03EE-4773-17B9-0FE3C5FB3888}" dt="2022-10-11T13:43:05.678" v="544" actId="20577"/>
        <pc:sldMkLst>
          <pc:docMk/>
          <pc:sldMk cId="1949731174" sldId="427"/>
        </pc:sldMkLst>
        <pc:spChg chg="mod">
          <ac:chgData name="Slautterback, Sarah (DESE)" userId="S::sarah.e.slautterback@mass.gov::baef57f9-49c7-4d3b-b191-41a327d62b94" providerId="AD" clId="Web-{44232B59-03EE-4773-17B9-0FE3C5FB3888}" dt="2022-10-11T13:43:05.678" v="544" actId="20577"/>
          <ac:spMkLst>
            <pc:docMk/>
            <pc:sldMk cId="1949731174" sldId="427"/>
            <ac:spMk id="3" creationId="{00000000-0000-0000-0000-000000000000}"/>
          </ac:spMkLst>
        </pc:spChg>
      </pc:sldChg>
      <pc:sldChg chg="modSp">
        <pc:chgData name="Slautterback, Sarah (DESE)" userId="S::sarah.e.slautterback@mass.gov::baef57f9-49c7-4d3b-b191-41a327d62b94" providerId="AD" clId="Web-{44232B59-03EE-4773-17B9-0FE3C5FB3888}" dt="2022-10-11T13:19:12.380" v="220" actId="20577"/>
        <pc:sldMkLst>
          <pc:docMk/>
          <pc:sldMk cId="3391062588" sldId="430"/>
        </pc:sldMkLst>
        <pc:spChg chg="mod">
          <ac:chgData name="Slautterback, Sarah (DESE)" userId="S::sarah.e.slautterback@mass.gov::baef57f9-49c7-4d3b-b191-41a327d62b94" providerId="AD" clId="Web-{44232B59-03EE-4773-17B9-0FE3C5FB3888}" dt="2022-10-11T13:19:12.380" v="220" actId="20577"/>
          <ac:spMkLst>
            <pc:docMk/>
            <pc:sldMk cId="3391062588" sldId="430"/>
            <ac:spMk id="3" creationId="{00000000-0000-0000-0000-000000000000}"/>
          </ac:spMkLst>
        </pc:spChg>
      </pc:sldChg>
      <pc:sldChg chg="modSp">
        <pc:chgData name="Slautterback, Sarah (DESE)" userId="S::sarah.e.slautterback@mass.gov::baef57f9-49c7-4d3b-b191-41a327d62b94" providerId="AD" clId="Web-{44232B59-03EE-4773-17B9-0FE3C5FB3888}" dt="2022-10-11T12:35:17.927" v="0" actId="20577"/>
        <pc:sldMkLst>
          <pc:docMk/>
          <pc:sldMk cId="1487757422" sldId="432"/>
        </pc:sldMkLst>
        <pc:spChg chg="mod">
          <ac:chgData name="Slautterback, Sarah (DESE)" userId="S::sarah.e.slautterback@mass.gov::baef57f9-49c7-4d3b-b191-41a327d62b94" providerId="AD" clId="Web-{44232B59-03EE-4773-17B9-0FE3C5FB3888}" dt="2022-10-11T12:35:17.927" v="0" actId="20577"/>
          <ac:spMkLst>
            <pc:docMk/>
            <pc:sldMk cId="1487757422" sldId="432"/>
            <ac:spMk id="3" creationId="{763CF18E-6F30-57F3-B1D4-26F9DB81AD0C}"/>
          </ac:spMkLst>
        </pc:spChg>
      </pc:sldChg>
      <pc:sldChg chg="modSp">
        <pc:chgData name="Slautterback, Sarah (DESE)" userId="S::sarah.e.slautterback@mass.gov::baef57f9-49c7-4d3b-b191-41a327d62b94" providerId="AD" clId="Web-{44232B59-03EE-4773-17B9-0FE3C5FB3888}" dt="2022-10-11T12:47:08.451" v="62" actId="20577"/>
        <pc:sldMkLst>
          <pc:docMk/>
          <pc:sldMk cId="2319361833" sldId="433"/>
        </pc:sldMkLst>
        <pc:spChg chg="mod">
          <ac:chgData name="Slautterback, Sarah (DESE)" userId="S::sarah.e.slautterback@mass.gov::baef57f9-49c7-4d3b-b191-41a327d62b94" providerId="AD" clId="Web-{44232B59-03EE-4773-17B9-0FE3C5FB3888}" dt="2022-10-11T12:47:08.451" v="62" actId="20577"/>
          <ac:spMkLst>
            <pc:docMk/>
            <pc:sldMk cId="2319361833" sldId="433"/>
            <ac:spMk id="3" creationId="{3B1B0856-DE0B-F713-ED60-9055EC3C9C92}"/>
          </ac:spMkLst>
        </pc:spChg>
      </pc:sldChg>
      <pc:sldChg chg="modSp new ord">
        <pc:chgData name="Slautterback, Sarah (DESE)" userId="S::sarah.e.slautterback@mass.gov::baef57f9-49c7-4d3b-b191-41a327d62b94" providerId="AD" clId="Web-{44232B59-03EE-4773-17B9-0FE3C5FB3888}" dt="2022-10-11T13:12:24.407" v="213" actId="20577"/>
        <pc:sldMkLst>
          <pc:docMk/>
          <pc:sldMk cId="387419939" sldId="436"/>
        </pc:sldMkLst>
        <pc:spChg chg="mod">
          <ac:chgData name="Slautterback, Sarah (DESE)" userId="S::sarah.e.slautterback@mass.gov::baef57f9-49c7-4d3b-b191-41a327d62b94" providerId="AD" clId="Web-{44232B59-03EE-4773-17B9-0FE3C5FB3888}" dt="2022-10-11T13:08:01.263" v="145" actId="20577"/>
          <ac:spMkLst>
            <pc:docMk/>
            <pc:sldMk cId="387419939" sldId="436"/>
            <ac:spMk id="2" creationId="{6FCA99C4-5859-220A-063B-567FABDA8919}"/>
          </ac:spMkLst>
        </pc:spChg>
        <pc:spChg chg="mod">
          <ac:chgData name="Slautterback, Sarah (DESE)" userId="S::sarah.e.slautterback@mass.gov::baef57f9-49c7-4d3b-b191-41a327d62b94" providerId="AD" clId="Web-{44232B59-03EE-4773-17B9-0FE3C5FB3888}" dt="2022-10-11T13:12:24.407" v="213" actId="20577"/>
          <ac:spMkLst>
            <pc:docMk/>
            <pc:sldMk cId="387419939" sldId="436"/>
            <ac:spMk id="3" creationId="{7AEA4BF8-31B5-B957-CEF7-C4BFCBFB1ED6}"/>
          </ac:spMkLst>
        </pc:spChg>
      </pc:sldChg>
      <pc:sldChg chg="modSp new">
        <pc:chgData name="Slautterback, Sarah (DESE)" userId="S::sarah.e.slautterback@mass.gov::baef57f9-49c7-4d3b-b191-41a327d62b94" providerId="AD" clId="Web-{44232B59-03EE-4773-17B9-0FE3C5FB3888}" dt="2022-10-11T14:00:59.034" v="806" actId="20577"/>
        <pc:sldMkLst>
          <pc:docMk/>
          <pc:sldMk cId="1156541217" sldId="437"/>
        </pc:sldMkLst>
        <pc:spChg chg="mod">
          <ac:chgData name="Slautterback, Sarah (DESE)" userId="S::sarah.e.slautterback@mass.gov::baef57f9-49c7-4d3b-b191-41a327d62b94" providerId="AD" clId="Web-{44232B59-03EE-4773-17B9-0FE3C5FB3888}" dt="2022-10-11T13:52:38.544" v="551" actId="20577"/>
          <ac:spMkLst>
            <pc:docMk/>
            <pc:sldMk cId="1156541217" sldId="437"/>
            <ac:spMk id="2" creationId="{309EB613-AC33-46BB-DE1A-2434254A94DF}"/>
          </ac:spMkLst>
        </pc:spChg>
        <pc:spChg chg="mod">
          <ac:chgData name="Slautterback, Sarah (DESE)" userId="S::sarah.e.slautterback@mass.gov::baef57f9-49c7-4d3b-b191-41a327d62b94" providerId="AD" clId="Web-{44232B59-03EE-4773-17B9-0FE3C5FB3888}" dt="2022-10-11T14:00:59.034" v="806" actId="20577"/>
          <ac:spMkLst>
            <pc:docMk/>
            <pc:sldMk cId="1156541217" sldId="437"/>
            <ac:spMk id="3" creationId="{7FFA91D0-4B66-D618-570D-CBB59AC56D45}"/>
          </ac:spMkLst>
        </pc:spChg>
      </pc:sldChg>
      <pc:sldChg chg="modSp add ord replId">
        <pc:chgData name="Slautterback, Sarah (DESE)" userId="S::sarah.e.slautterback@mass.gov::baef57f9-49c7-4d3b-b191-41a327d62b94" providerId="AD" clId="Web-{44232B59-03EE-4773-17B9-0FE3C5FB3888}" dt="2022-10-11T14:03:45.364" v="814" actId="20577"/>
        <pc:sldMkLst>
          <pc:docMk/>
          <pc:sldMk cId="832007840" sldId="438"/>
        </pc:sldMkLst>
        <pc:spChg chg="mod">
          <ac:chgData name="Slautterback, Sarah (DESE)" userId="S::sarah.e.slautterback@mass.gov::baef57f9-49c7-4d3b-b191-41a327d62b94" providerId="AD" clId="Web-{44232B59-03EE-4773-17B9-0FE3C5FB3888}" dt="2022-10-11T14:03:45.364" v="814" actId="20577"/>
          <ac:spMkLst>
            <pc:docMk/>
            <pc:sldMk cId="832007840" sldId="438"/>
            <ac:spMk id="3" creationId="{7FFA91D0-4B66-D618-570D-CBB59AC56D45}"/>
          </ac:spMkLst>
        </pc:spChg>
      </pc:sldChg>
      <pc:sldChg chg="modSp new">
        <pc:chgData name="Slautterback, Sarah (DESE)" userId="S::sarah.e.slautterback@mass.gov::baef57f9-49c7-4d3b-b191-41a327d62b94" providerId="AD" clId="Web-{44232B59-03EE-4773-17B9-0FE3C5FB3888}" dt="2022-10-11T14:06:45.695" v="892" actId="20577"/>
        <pc:sldMkLst>
          <pc:docMk/>
          <pc:sldMk cId="2527484950" sldId="439"/>
        </pc:sldMkLst>
        <pc:spChg chg="mod">
          <ac:chgData name="Slautterback, Sarah (DESE)" userId="S::sarah.e.slautterback@mass.gov::baef57f9-49c7-4d3b-b191-41a327d62b94" providerId="AD" clId="Web-{44232B59-03EE-4773-17B9-0FE3C5FB3888}" dt="2022-10-11T14:05:04.225" v="882" actId="20577"/>
          <ac:spMkLst>
            <pc:docMk/>
            <pc:sldMk cId="2527484950" sldId="439"/>
            <ac:spMk id="2" creationId="{28568418-FC61-268C-D76D-B30ECAD29FBC}"/>
          </ac:spMkLst>
        </pc:spChg>
        <pc:spChg chg="mod">
          <ac:chgData name="Slautterback, Sarah (DESE)" userId="S::sarah.e.slautterback@mass.gov::baef57f9-49c7-4d3b-b191-41a327d62b94" providerId="AD" clId="Web-{44232B59-03EE-4773-17B9-0FE3C5FB3888}" dt="2022-10-11T14:06:45.695" v="892" actId="20577"/>
          <ac:spMkLst>
            <pc:docMk/>
            <pc:sldMk cId="2527484950" sldId="439"/>
            <ac:spMk id="3" creationId="{8351A65E-4806-BAAD-B0E4-0D4484C1C4C7}"/>
          </ac:spMkLst>
        </pc:spChg>
      </pc:sldChg>
      <pc:sldChg chg="modSp add ord replId">
        <pc:chgData name="Slautterback, Sarah (DESE)" userId="S::sarah.e.slautterback@mass.gov::baef57f9-49c7-4d3b-b191-41a327d62b94" providerId="AD" clId="Web-{44232B59-03EE-4773-17B9-0FE3C5FB3888}" dt="2022-10-11T14:11:29.620" v="1039"/>
        <pc:sldMkLst>
          <pc:docMk/>
          <pc:sldMk cId="1909937191" sldId="440"/>
        </pc:sldMkLst>
        <pc:spChg chg="mod">
          <ac:chgData name="Slautterback, Sarah (DESE)" userId="S::sarah.e.slautterback@mass.gov::baef57f9-49c7-4d3b-b191-41a327d62b94" providerId="AD" clId="Web-{44232B59-03EE-4773-17B9-0FE3C5FB3888}" dt="2022-10-11T14:10:42.619" v="1038" actId="20577"/>
          <ac:spMkLst>
            <pc:docMk/>
            <pc:sldMk cId="1909937191" sldId="440"/>
            <ac:spMk id="3" creationId="{7FFA91D0-4B66-D618-570D-CBB59AC56D45}"/>
          </ac:spMkLst>
        </pc:spChg>
      </pc:sldChg>
    </pc:docChg>
  </pc:docChgLst>
  <pc:docChgLst>
    <pc:chgData name="Cowen, Christine (DESE)" userId="S::christine.h.cowen@mass.gov::db635ee3-a96f-4a69-822c-6497b625b62a" providerId="AD" clId="Web-{BCB3C658-D819-2310-BB59-3237B2F03459}"/>
    <pc:docChg chg="addSld modSld modSection">
      <pc:chgData name="Cowen, Christine (DESE)" userId="S::christine.h.cowen@mass.gov::db635ee3-a96f-4a69-822c-6497b625b62a" providerId="AD" clId="Web-{BCB3C658-D819-2310-BB59-3237B2F03459}" dt="2022-10-11T16:02:38.974" v="125" actId="20577"/>
      <pc:docMkLst>
        <pc:docMk/>
      </pc:docMkLst>
      <pc:sldChg chg="modSp">
        <pc:chgData name="Cowen, Christine (DESE)" userId="S::christine.h.cowen@mass.gov::db635ee3-a96f-4a69-822c-6497b625b62a" providerId="AD" clId="Web-{BCB3C658-D819-2310-BB59-3237B2F03459}" dt="2022-10-11T15:50:00.321" v="50" actId="20577"/>
        <pc:sldMkLst>
          <pc:docMk/>
          <pc:sldMk cId="170013640" sldId="325"/>
        </pc:sldMkLst>
        <pc:spChg chg="mod">
          <ac:chgData name="Cowen, Christine (DESE)" userId="S::christine.h.cowen@mass.gov::db635ee3-a96f-4a69-822c-6497b625b62a" providerId="AD" clId="Web-{BCB3C658-D819-2310-BB59-3237B2F03459}" dt="2022-10-11T15:50:00.321" v="50" actId="20577"/>
          <ac:spMkLst>
            <pc:docMk/>
            <pc:sldMk cId="170013640" sldId="325"/>
            <ac:spMk id="2" creationId="{00000000-0000-0000-0000-000000000000}"/>
          </ac:spMkLst>
        </pc:spChg>
        <pc:spChg chg="mod">
          <ac:chgData name="Cowen, Christine (DESE)" userId="S::christine.h.cowen@mass.gov::db635ee3-a96f-4a69-822c-6497b625b62a" providerId="AD" clId="Web-{BCB3C658-D819-2310-BB59-3237B2F03459}" dt="2022-10-11T15:49:11.914" v="45" actId="20577"/>
          <ac:spMkLst>
            <pc:docMk/>
            <pc:sldMk cId="170013640" sldId="325"/>
            <ac:spMk id="3" creationId="{00000000-0000-0000-0000-000000000000}"/>
          </ac:spMkLst>
        </pc:spChg>
      </pc:sldChg>
      <pc:sldChg chg="addSp delSp modSp new">
        <pc:chgData name="Cowen, Christine (DESE)" userId="S::christine.h.cowen@mass.gov::db635ee3-a96f-4a69-822c-6497b625b62a" providerId="AD" clId="Web-{BCB3C658-D819-2310-BB59-3237B2F03459}" dt="2022-10-11T16:02:38.974" v="125" actId="20577"/>
        <pc:sldMkLst>
          <pc:docMk/>
          <pc:sldMk cId="355805332" sldId="441"/>
        </pc:sldMkLst>
        <pc:spChg chg="mod">
          <ac:chgData name="Cowen, Christine (DESE)" userId="S::christine.h.cowen@mass.gov::db635ee3-a96f-4a69-822c-6497b625b62a" providerId="AD" clId="Web-{BCB3C658-D819-2310-BB59-3237B2F03459}" dt="2022-10-11T15:45:49.286" v="9" actId="20577"/>
          <ac:spMkLst>
            <pc:docMk/>
            <pc:sldMk cId="355805332" sldId="441"/>
            <ac:spMk id="2" creationId="{54F4A9B2-EB80-2A45-221C-51B43729774D}"/>
          </ac:spMkLst>
        </pc:spChg>
        <pc:spChg chg="mod">
          <ac:chgData name="Cowen, Christine (DESE)" userId="S::christine.h.cowen@mass.gov::db635ee3-a96f-4a69-822c-6497b625b62a" providerId="AD" clId="Web-{BCB3C658-D819-2310-BB59-3237B2F03459}" dt="2022-10-11T16:02:38.974" v="125" actId="20577"/>
          <ac:spMkLst>
            <pc:docMk/>
            <pc:sldMk cId="355805332" sldId="441"/>
            <ac:spMk id="3" creationId="{7037AFFE-BD10-D46E-5D41-CDF6361120A6}"/>
          </ac:spMkLst>
        </pc:spChg>
        <pc:spChg chg="add del">
          <ac:chgData name="Cowen, Christine (DESE)" userId="S::christine.h.cowen@mass.gov::db635ee3-a96f-4a69-822c-6497b625b62a" providerId="AD" clId="Web-{BCB3C658-D819-2310-BB59-3237B2F03459}" dt="2022-10-11T15:57:17.703" v="70"/>
          <ac:spMkLst>
            <pc:docMk/>
            <pc:sldMk cId="355805332" sldId="441"/>
            <ac:spMk id="5" creationId="{F527A7A0-F465-2DE5-C0C1-EE60BE9EDD8A}"/>
          </ac:spMkLst>
        </pc:spChg>
      </pc:sldChg>
      <pc:sldChg chg="modSp new">
        <pc:chgData name="Cowen, Christine (DESE)" userId="S::christine.h.cowen@mass.gov::db635ee3-a96f-4a69-822c-6497b625b62a" providerId="AD" clId="Web-{BCB3C658-D819-2310-BB59-3237B2F03459}" dt="2022-10-11T15:46:39.693" v="14" actId="20577"/>
        <pc:sldMkLst>
          <pc:docMk/>
          <pc:sldMk cId="3771027322" sldId="442"/>
        </pc:sldMkLst>
        <pc:spChg chg="mod">
          <ac:chgData name="Cowen, Christine (DESE)" userId="S::christine.h.cowen@mass.gov::db635ee3-a96f-4a69-822c-6497b625b62a" providerId="AD" clId="Web-{BCB3C658-D819-2310-BB59-3237B2F03459}" dt="2022-10-11T15:46:39.693" v="14" actId="20577"/>
          <ac:spMkLst>
            <pc:docMk/>
            <pc:sldMk cId="3771027322" sldId="442"/>
            <ac:spMk id="2" creationId="{A854A92B-C1EC-D4D8-777E-BA8C8F64B2A8}"/>
          </ac:spMkLst>
        </pc:spChg>
      </pc:sldChg>
      <pc:sldChg chg="modSp new">
        <pc:chgData name="Cowen, Christine (DESE)" userId="S::christine.h.cowen@mass.gov::db635ee3-a96f-4a69-822c-6497b625b62a" providerId="AD" clId="Web-{BCB3C658-D819-2310-BB59-3237B2F03459}" dt="2022-10-11T15:50:00.524" v="51" actId="20577"/>
        <pc:sldMkLst>
          <pc:docMk/>
          <pc:sldMk cId="2494941663" sldId="443"/>
        </pc:sldMkLst>
        <pc:spChg chg="mod">
          <ac:chgData name="Cowen, Christine (DESE)" userId="S::christine.h.cowen@mass.gov::db635ee3-a96f-4a69-822c-6497b625b62a" providerId="AD" clId="Web-{BCB3C658-D819-2310-BB59-3237B2F03459}" dt="2022-10-11T15:50:00.524" v="51" actId="20577"/>
          <ac:spMkLst>
            <pc:docMk/>
            <pc:sldMk cId="2494941663" sldId="443"/>
            <ac:spMk id="2" creationId="{6A4B9FA1-3F61-4D30-D378-6A36BC05A583}"/>
          </ac:spMkLst>
        </pc:spChg>
        <pc:spChg chg="mod">
          <ac:chgData name="Cowen, Christine (DESE)" userId="S::christine.h.cowen@mass.gov::db635ee3-a96f-4a69-822c-6497b625b62a" providerId="AD" clId="Web-{BCB3C658-D819-2310-BB59-3237B2F03459}" dt="2022-10-11T15:49:18.258" v="47" actId="20577"/>
          <ac:spMkLst>
            <pc:docMk/>
            <pc:sldMk cId="2494941663" sldId="443"/>
            <ac:spMk id="3" creationId="{F489708A-2C45-1796-7A79-0BE64C89BC14}"/>
          </ac:spMkLst>
        </pc:spChg>
      </pc:sldChg>
    </pc:docChg>
  </pc:docChgLst>
  <pc:docChgLst>
    <pc:chgData name="OShaughnessy, Bridget G. (DESE)" userId="9ef618cd-7d46-4170-9f4f-5c48c0a99c84" providerId="ADAL" clId="{C6775EF2-7E4C-45D1-973D-0206F0670D47}"/>
    <pc:docChg chg="delSld modSld sldOrd modSection">
      <pc:chgData name="OShaughnessy, Bridget G. (DESE)" userId="9ef618cd-7d46-4170-9f4f-5c48c0a99c84" providerId="ADAL" clId="{C6775EF2-7E4C-45D1-973D-0206F0670D47}" dt="2022-09-16T17:58:23.165" v="517" actId="20577"/>
      <pc:docMkLst>
        <pc:docMk/>
      </pc:docMkLst>
      <pc:sldChg chg="ord">
        <pc:chgData name="OShaughnessy, Bridget G. (DESE)" userId="9ef618cd-7d46-4170-9f4f-5c48c0a99c84" providerId="ADAL" clId="{C6775EF2-7E4C-45D1-973D-0206F0670D47}" dt="2022-09-15T21:13:36.626" v="481"/>
        <pc:sldMkLst>
          <pc:docMk/>
          <pc:sldMk cId="1350330162" sldId="260"/>
        </pc:sldMkLst>
      </pc:sldChg>
      <pc:sldChg chg="modSp mod ord">
        <pc:chgData name="OShaughnessy, Bridget G. (DESE)" userId="9ef618cd-7d46-4170-9f4f-5c48c0a99c84" providerId="ADAL" clId="{C6775EF2-7E4C-45D1-973D-0206F0670D47}" dt="2022-09-15T21:09:40.708" v="467"/>
        <pc:sldMkLst>
          <pc:docMk/>
          <pc:sldMk cId="4020007461" sldId="285"/>
        </pc:sldMkLst>
        <pc:spChg chg="mod">
          <ac:chgData name="OShaughnessy, Bridget G. (DESE)" userId="9ef618cd-7d46-4170-9f4f-5c48c0a99c84" providerId="ADAL" clId="{C6775EF2-7E4C-45D1-973D-0206F0670D47}" dt="2022-09-14T19:27:08.831" v="115" actId="20577"/>
          <ac:spMkLst>
            <pc:docMk/>
            <pc:sldMk cId="4020007461" sldId="285"/>
            <ac:spMk id="8" creationId="{00000000-0000-0000-0000-000000000000}"/>
          </ac:spMkLst>
        </pc:spChg>
      </pc:sldChg>
      <pc:sldChg chg="modSp mod">
        <pc:chgData name="OShaughnessy, Bridget G. (DESE)" userId="9ef618cd-7d46-4170-9f4f-5c48c0a99c84" providerId="ADAL" clId="{C6775EF2-7E4C-45D1-973D-0206F0670D47}" dt="2022-09-14T19:32:26.144" v="317" actId="20577"/>
        <pc:sldMkLst>
          <pc:docMk/>
          <pc:sldMk cId="310868653" sldId="286"/>
        </pc:sldMkLst>
        <pc:spChg chg="mod">
          <ac:chgData name="OShaughnessy, Bridget G. (DESE)" userId="9ef618cd-7d46-4170-9f4f-5c48c0a99c84" providerId="ADAL" clId="{C6775EF2-7E4C-45D1-973D-0206F0670D47}" dt="2022-09-14T19:32:26.144" v="317" actId="20577"/>
          <ac:spMkLst>
            <pc:docMk/>
            <pc:sldMk cId="310868653" sldId="286"/>
            <ac:spMk id="8" creationId="{00000000-0000-0000-0000-000000000000}"/>
          </ac:spMkLst>
        </pc:spChg>
        <pc:spChg chg="mod">
          <ac:chgData name="OShaughnessy, Bridget G. (DESE)" userId="9ef618cd-7d46-4170-9f4f-5c48c0a99c84" providerId="ADAL" clId="{C6775EF2-7E4C-45D1-973D-0206F0670D47}" dt="2022-09-14T19:29:52.470" v="304" actId="20577"/>
          <ac:spMkLst>
            <pc:docMk/>
            <pc:sldMk cId="310868653" sldId="286"/>
            <ac:spMk id="9" creationId="{00000000-0000-0000-0000-000000000000}"/>
          </ac:spMkLst>
        </pc:spChg>
      </pc:sldChg>
      <pc:sldChg chg="modSp mod">
        <pc:chgData name="OShaughnessy, Bridget G. (DESE)" userId="9ef618cd-7d46-4170-9f4f-5c48c0a99c84" providerId="ADAL" clId="{C6775EF2-7E4C-45D1-973D-0206F0670D47}" dt="2022-09-14T19:27:30.603" v="129" actId="20577"/>
        <pc:sldMkLst>
          <pc:docMk/>
          <pc:sldMk cId="2611726008" sldId="288"/>
        </pc:sldMkLst>
        <pc:spChg chg="mod">
          <ac:chgData name="OShaughnessy, Bridget G. (DESE)" userId="9ef618cd-7d46-4170-9f4f-5c48c0a99c84" providerId="ADAL" clId="{C6775EF2-7E4C-45D1-973D-0206F0670D47}" dt="2022-09-14T19:27:30.603" v="129" actId="20577"/>
          <ac:spMkLst>
            <pc:docMk/>
            <pc:sldMk cId="2611726008" sldId="288"/>
            <ac:spMk id="4" creationId="{0BD4EE09-04DA-4614-BA9B-6A2DA5B436B6}"/>
          </ac:spMkLst>
        </pc:spChg>
      </pc:sldChg>
      <pc:sldChg chg="modSp mod">
        <pc:chgData name="OShaughnessy, Bridget G. (DESE)" userId="9ef618cd-7d46-4170-9f4f-5c48c0a99c84" providerId="ADAL" clId="{C6775EF2-7E4C-45D1-973D-0206F0670D47}" dt="2022-09-14T19:34:31.112" v="367" actId="20577"/>
        <pc:sldMkLst>
          <pc:docMk/>
          <pc:sldMk cId="4866926" sldId="291"/>
        </pc:sldMkLst>
        <pc:spChg chg="mod">
          <ac:chgData name="OShaughnessy, Bridget G. (DESE)" userId="9ef618cd-7d46-4170-9f4f-5c48c0a99c84" providerId="ADAL" clId="{C6775EF2-7E4C-45D1-973D-0206F0670D47}" dt="2022-09-14T19:34:31.112" v="367" actId="20577"/>
          <ac:spMkLst>
            <pc:docMk/>
            <pc:sldMk cId="4866926" sldId="291"/>
            <ac:spMk id="8" creationId="{00000000-0000-0000-0000-000000000000}"/>
          </ac:spMkLst>
        </pc:spChg>
        <pc:spChg chg="mod">
          <ac:chgData name="OShaughnessy, Bridget G. (DESE)" userId="9ef618cd-7d46-4170-9f4f-5c48c0a99c84" providerId="ADAL" clId="{C6775EF2-7E4C-45D1-973D-0206F0670D47}" dt="2022-09-14T19:32:55.972" v="331" actId="20577"/>
          <ac:spMkLst>
            <pc:docMk/>
            <pc:sldMk cId="4866926" sldId="291"/>
            <ac:spMk id="9" creationId="{00000000-0000-0000-0000-000000000000}"/>
          </ac:spMkLst>
        </pc:spChg>
      </pc:sldChg>
      <pc:sldChg chg="ord">
        <pc:chgData name="OShaughnessy, Bridget G. (DESE)" userId="9ef618cd-7d46-4170-9f4f-5c48c0a99c84" providerId="ADAL" clId="{C6775EF2-7E4C-45D1-973D-0206F0670D47}" dt="2022-09-16T17:36:57.032" v="492"/>
        <pc:sldMkLst>
          <pc:docMk/>
          <pc:sldMk cId="3686026778" sldId="297"/>
        </pc:sldMkLst>
      </pc:sldChg>
      <pc:sldChg chg="ord">
        <pc:chgData name="OShaughnessy, Bridget G. (DESE)" userId="9ef618cd-7d46-4170-9f4f-5c48c0a99c84" providerId="ADAL" clId="{C6775EF2-7E4C-45D1-973D-0206F0670D47}" dt="2022-09-16T17:42:32.936" v="502"/>
        <pc:sldMkLst>
          <pc:docMk/>
          <pc:sldMk cId="1654422727" sldId="299"/>
        </pc:sldMkLst>
      </pc:sldChg>
      <pc:sldChg chg="ord">
        <pc:chgData name="OShaughnessy, Bridget G. (DESE)" userId="9ef618cd-7d46-4170-9f4f-5c48c0a99c84" providerId="ADAL" clId="{C6775EF2-7E4C-45D1-973D-0206F0670D47}" dt="2022-09-16T17:38:58.827" v="498"/>
        <pc:sldMkLst>
          <pc:docMk/>
          <pc:sldMk cId="3686026778" sldId="302"/>
        </pc:sldMkLst>
      </pc:sldChg>
      <pc:sldChg chg="modSp mod">
        <pc:chgData name="OShaughnessy, Bridget G. (DESE)" userId="9ef618cd-7d46-4170-9f4f-5c48c0a99c84" providerId="ADAL" clId="{C6775EF2-7E4C-45D1-973D-0206F0670D47}" dt="2022-09-14T19:20:27.238" v="61" actId="20577"/>
        <pc:sldMkLst>
          <pc:docMk/>
          <pc:sldMk cId="2204429650" sldId="306"/>
        </pc:sldMkLst>
        <pc:spChg chg="mod">
          <ac:chgData name="OShaughnessy, Bridget G. (DESE)" userId="9ef618cd-7d46-4170-9f4f-5c48c0a99c84" providerId="ADAL" clId="{C6775EF2-7E4C-45D1-973D-0206F0670D47}" dt="2022-09-14T19:20:27.238" v="61" actId="20577"/>
          <ac:spMkLst>
            <pc:docMk/>
            <pc:sldMk cId="2204429650" sldId="306"/>
            <ac:spMk id="2" creationId="{00000000-0000-0000-0000-000000000000}"/>
          </ac:spMkLst>
        </pc:spChg>
      </pc:sldChg>
      <pc:sldChg chg="ord">
        <pc:chgData name="OShaughnessy, Bridget G. (DESE)" userId="9ef618cd-7d46-4170-9f4f-5c48c0a99c84" providerId="ADAL" clId="{C6775EF2-7E4C-45D1-973D-0206F0670D47}" dt="2022-09-14T19:17:30.167" v="5"/>
        <pc:sldMkLst>
          <pc:docMk/>
          <pc:sldMk cId="1576545620" sldId="307"/>
        </pc:sldMkLst>
      </pc:sldChg>
      <pc:sldChg chg="modSp mod">
        <pc:chgData name="OShaughnessy, Bridget G. (DESE)" userId="9ef618cd-7d46-4170-9f4f-5c48c0a99c84" providerId="ADAL" clId="{C6775EF2-7E4C-45D1-973D-0206F0670D47}" dt="2022-09-14T19:17:56.336" v="7" actId="20577"/>
        <pc:sldMkLst>
          <pc:docMk/>
          <pc:sldMk cId="4292228663" sldId="308"/>
        </pc:sldMkLst>
        <pc:spChg chg="mod">
          <ac:chgData name="OShaughnessy, Bridget G. (DESE)" userId="9ef618cd-7d46-4170-9f4f-5c48c0a99c84" providerId="ADAL" clId="{C6775EF2-7E4C-45D1-973D-0206F0670D47}" dt="2022-09-14T19:17:56.336" v="7" actId="20577"/>
          <ac:spMkLst>
            <pc:docMk/>
            <pc:sldMk cId="4292228663" sldId="308"/>
            <ac:spMk id="2" creationId="{C750CF5B-1A26-4DF7-AC00-1B7D3E20F15D}"/>
          </ac:spMkLst>
        </pc:spChg>
      </pc:sldChg>
      <pc:sldChg chg="modSp mod ord">
        <pc:chgData name="OShaughnessy, Bridget G. (DESE)" userId="9ef618cd-7d46-4170-9f4f-5c48c0a99c84" providerId="ADAL" clId="{C6775EF2-7E4C-45D1-973D-0206F0670D47}" dt="2022-09-15T21:07:26.857" v="453"/>
        <pc:sldMkLst>
          <pc:docMk/>
          <pc:sldMk cId="3905320082" sldId="313"/>
        </pc:sldMkLst>
        <pc:spChg chg="mod">
          <ac:chgData name="OShaughnessy, Bridget G. (DESE)" userId="9ef618cd-7d46-4170-9f4f-5c48c0a99c84" providerId="ADAL" clId="{C6775EF2-7E4C-45D1-973D-0206F0670D47}" dt="2022-09-14T19:19:45.952" v="20" actId="20577"/>
          <ac:spMkLst>
            <pc:docMk/>
            <pc:sldMk cId="3905320082" sldId="313"/>
            <ac:spMk id="2" creationId="{D228C41C-23F5-4D82-B947-7F2BBDB53F43}"/>
          </ac:spMkLst>
        </pc:spChg>
      </pc:sldChg>
      <pc:sldChg chg="modSp mod ord">
        <pc:chgData name="OShaughnessy, Bridget G. (DESE)" userId="9ef618cd-7d46-4170-9f4f-5c48c0a99c84" providerId="ADAL" clId="{C6775EF2-7E4C-45D1-973D-0206F0670D47}" dt="2022-09-15T21:08:04.904" v="455"/>
        <pc:sldMkLst>
          <pc:docMk/>
          <pc:sldMk cId="875975643" sldId="314"/>
        </pc:sldMkLst>
        <pc:spChg chg="mod">
          <ac:chgData name="OShaughnessy, Bridget G. (DESE)" userId="9ef618cd-7d46-4170-9f4f-5c48c0a99c84" providerId="ADAL" clId="{C6775EF2-7E4C-45D1-973D-0206F0670D47}" dt="2022-09-14T19:19:59.207" v="33" actId="20577"/>
          <ac:spMkLst>
            <pc:docMk/>
            <pc:sldMk cId="875975643" sldId="314"/>
            <ac:spMk id="2" creationId="{789073FD-BF78-4C61-BD73-1B2A343B23A3}"/>
          </ac:spMkLst>
        </pc:spChg>
      </pc:sldChg>
      <pc:sldChg chg="ord">
        <pc:chgData name="OShaughnessy, Bridget G. (DESE)" userId="9ef618cd-7d46-4170-9f4f-5c48c0a99c84" providerId="ADAL" clId="{C6775EF2-7E4C-45D1-973D-0206F0670D47}" dt="2022-09-14T19:17:26.728" v="3"/>
        <pc:sldMkLst>
          <pc:docMk/>
          <pc:sldMk cId="2321294249" sldId="316"/>
        </pc:sldMkLst>
      </pc:sldChg>
      <pc:sldChg chg="del">
        <pc:chgData name="OShaughnessy, Bridget G. (DESE)" userId="9ef618cd-7d46-4170-9f4f-5c48c0a99c84" providerId="ADAL" clId="{C6775EF2-7E4C-45D1-973D-0206F0670D47}" dt="2022-09-16T17:56:53.376" v="508" actId="2696"/>
        <pc:sldMkLst>
          <pc:docMk/>
          <pc:sldMk cId="2016080110" sldId="329"/>
        </pc:sldMkLst>
      </pc:sldChg>
      <pc:sldChg chg="del">
        <pc:chgData name="OShaughnessy, Bridget G. (DESE)" userId="9ef618cd-7d46-4170-9f4f-5c48c0a99c84" providerId="ADAL" clId="{C6775EF2-7E4C-45D1-973D-0206F0670D47}" dt="2022-09-16T17:48:35.377" v="504" actId="2696"/>
        <pc:sldMkLst>
          <pc:docMk/>
          <pc:sldMk cId="3155147414" sldId="334"/>
        </pc:sldMkLst>
      </pc:sldChg>
      <pc:sldChg chg="del">
        <pc:chgData name="OShaughnessy, Bridget G. (DESE)" userId="9ef618cd-7d46-4170-9f4f-5c48c0a99c84" providerId="ADAL" clId="{C6775EF2-7E4C-45D1-973D-0206F0670D47}" dt="2022-09-16T17:47:53.660" v="503" actId="2696"/>
        <pc:sldMkLst>
          <pc:docMk/>
          <pc:sldMk cId="3544678010" sldId="337"/>
        </pc:sldMkLst>
      </pc:sldChg>
      <pc:sldChg chg="del">
        <pc:chgData name="OShaughnessy, Bridget G. (DESE)" userId="9ef618cd-7d46-4170-9f4f-5c48c0a99c84" providerId="ADAL" clId="{C6775EF2-7E4C-45D1-973D-0206F0670D47}" dt="2022-09-16T17:49:33.415" v="505" actId="2696"/>
        <pc:sldMkLst>
          <pc:docMk/>
          <pc:sldMk cId="2075039420" sldId="338"/>
        </pc:sldMkLst>
      </pc:sldChg>
      <pc:sldChg chg="modSp mod">
        <pc:chgData name="OShaughnessy, Bridget G. (DESE)" userId="9ef618cd-7d46-4170-9f4f-5c48c0a99c84" providerId="ADAL" clId="{C6775EF2-7E4C-45D1-973D-0206F0670D47}" dt="2022-09-14T19:38:56.782" v="446" actId="20577"/>
        <pc:sldMkLst>
          <pc:docMk/>
          <pc:sldMk cId="2397306852" sldId="347"/>
        </pc:sldMkLst>
        <pc:spChg chg="mod">
          <ac:chgData name="OShaughnessy, Bridget G. (DESE)" userId="9ef618cd-7d46-4170-9f4f-5c48c0a99c84" providerId="ADAL" clId="{C6775EF2-7E4C-45D1-973D-0206F0670D47}" dt="2022-09-14T19:38:56.782" v="446" actId="20577"/>
          <ac:spMkLst>
            <pc:docMk/>
            <pc:sldMk cId="2397306852" sldId="347"/>
            <ac:spMk id="2" creationId="{00000000-0000-0000-0000-000000000000}"/>
          </ac:spMkLst>
        </pc:spChg>
      </pc:sldChg>
      <pc:sldChg chg="modSp mod ord">
        <pc:chgData name="OShaughnessy, Bridget G. (DESE)" userId="9ef618cd-7d46-4170-9f4f-5c48c0a99c84" providerId="ADAL" clId="{C6775EF2-7E4C-45D1-973D-0206F0670D47}" dt="2022-09-15T21:10:27.328" v="469"/>
        <pc:sldMkLst>
          <pc:docMk/>
          <pc:sldMk cId="2498111937" sldId="348"/>
        </pc:sldMkLst>
        <pc:spChg chg="mod">
          <ac:chgData name="OShaughnessy, Bridget G. (DESE)" userId="9ef618cd-7d46-4170-9f4f-5c48c0a99c84" providerId="ADAL" clId="{C6775EF2-7E4C-45D1-973D-0206F0670D47}" dt="2022-09-14T19:36:02.534" v="396" actId="20577"/>
          <ac:spMkLst>
            <pc:docMk/>
            <pc:sldMk cId="2498111937" sldId="348"/>
            <ac:spMk id="2" creationId="{00000000-0000-0000-0000-000000000000}"/>
          </ac:spMkLst>
        </pc:spChg>
      </pc:sldChg>
      <pc:sldChg chg="modSp mod ord">
        <pc:chgData name="OShaughnessy, Bridget G. (DESE)" userId="9ef618cd-7d46-4170-9f4f-5c48c0a99c84" providerId="ADAL" clId="{C6775EF2-7E4C-45D1-973D-0206F0670D47}" dt="2022-09-15T21:10:51.055" v="471"/>
        <pc:sldMkLst>
          <pc:docMk/>
          <pc:sldMk cId="3135639752" sldId="349"/>
        </pc:sldMkLst>
        <pc:spChg chg="mod">
          <ac:chgData name="OShaughnessy, Bridget G. (DESE)" userId="9ef618cd-7d46-4170-9f4f-5c48c0a99c84" providerId="ADAL" clId="{C6775EF2-7E4C-45D1-973D-0206F0670D47}" dt="2022-09-14T19:36:12.361" v="409" actId="20577"/>
          <ac:spMkLst>
            <pc:docMk/>
            <pc:sldMk cId="3135639752" sldId="349"/>
            <ac:spMk id="2" creationId="{00000000-0000-0000-0000-000000000000}"/>
          </ac:spMkLst>
        </pc:spChg>
      </pc:sldChg>
      <pc:sldChg chg="modSp mod ord">
        <pc:chgData name="OShaughnessy, Bridget G. (DESE)" userId="9ef618cd-7d46-4170-9f4f-5c48c0a99c84" providerId="ADAL" clId="{C6775EF2-7E4C-45D1-973D-0206F0670D47}" dt="2022-09-15T21:12:22.932" v="473"/>
        <pc:sldMkLst>
          <pc:docMk/>
          <pc:sldMk cId="2817866401" sldId="350"/>
        </pc:sldMkLst>
        <pc:spChg chg="mod">
          <ac:chgData name="OShaughnessy, Bridget G. (DESE)" userId="9ef618cd-7d46-4170-9f4f-5c48c0a99c84" providerId="ADAL" clId="{C6775EF2-7E4C-45D1-973D-0206F0670D47}" dt="2022-09-14T19:37:58.421" v="422" actId="20577"/>
          <ac:spMkLst>
            <pc:docMk/>
            <pc:sldMk cId="2817866401" sldId="350"/>
            <ac:spMk id="2" creationId="{00000000-0000-0000-0000-000000000000}"/>
          </ac:spMkLst>
        </pc:spChg>
      </pc:sldChg>
      <pc:sldChg chg="modSp mod ord">
        <pc:chgData name="OShaughnessy, Bridget G. (DESE)" userId="9ef618cd-7d46-4170-9f4f-5c48c0a99c84" providerId="ADAL" clId="{C6775EF2-7E4C-45D1-973D-0206F0670D47}" dt="2022-09-15T21:13:06.910" v="479"/>
        <pc:sldMkLst>
          <pc:docMk/>
          <pc:sldMk cId="1577255254" sldId="351"/>
        </pc:sldMkLst>
        <pc:spChg chg="mod">
          <ac:chgData name="OShaughnessy, Bridget G. (DESE)" userId="9ef618cd-7d46-4170-9f4f-5c48c0a99c84" providerId="ADAL" clId="{C6775EF2-7E4C-45D1-973D-0206F0670D47}" dt="2022-09-14T19:38:11.079" v="436" actId="20577"/>
          <ac:spMkLst>
            <pc:docMk/>
            <pc:sldMk cId="1577255254" sldId="351"/>
            <ac:spMk id="2" creationId="{00000000-0000-0000-0000-000000000000}"/>
          </ac:spMkLst>
        </pc:spChg>
        <pc:spChg chg="mod">
          <ac:chgData name="OShaughnessy, Bridget G. (DESE)" userId="9ef618cd-7d46-4170-9f4f-5c48c0a99c84" providerId="ADAL" clId="{C6775EF2-7E4C-45D1-973D-0206F0670D47}" dt="2022-09-14T19:38:04.849" v="423" actId="20577"/>
          <ac:spMkLst>
            <pc:docMk/>
            <pc:sldMk cId="1577255254" sldId="351"/>
            <ac:spMk id="3" creationId="{00000000-0000-0000-0000-000000000000}"/>
          </ac:spMkLst>
        </pc:spChg>
      </pc:sldChg>
      <pc:sldChg chg="modSp mod ord">
        <pc:chgData name="OShaughnessy, Bridget G. (DESE)" userId="9ef618cd-7d46-4170-9f4f-5c48c0a99c84" providerId="ADAL" clId="{C6775EF2-7E4C-45D1-973D-0206F0670D47}" dt="2022-09-15T21:07:10.911" v="451"/>
        <pc:sldMkLst>
          <pc:docMk/>
          <pc:sldMk cId="3338950485" sldId="370"/>
        </pc:sldMkLst>
        <pc:spChg chg="mod">
          <ac:chgData name="OShaughnessy, Bridget G. (DESE)" userId="9ef618cd-7d46-4170-9f4f-5c48c0a99c84" providerId="ADAL" clId="{C6775EF2-7E4C-45D1-973D-0206F0670D47}" dt="2022-09-14T19:20:10.359" v="46" actId="20577"/>
          <ac:spMkLst>
            <pc:docMk/>
            <pc:sldMk cId="3338950485" sldId="370"/>
            <ac:spMk id="2" creationId="{789073FD-BF78-4C61-BD73-1B2A343B23A3}"/>
          </ac:spMkLst>
        </pc:spChg>
      </pc:sldChg>
      <pc:sldChg chg="modSp mod">
        <pc:chgData name="OShaughnessy, Bridget G. (DESE)" userId="9ef618cd-7d46-4170-9f4f-5c48c0a99c84" providerId="ADAL" clId="{C6775EF2-7E4C-45D1-973D-0206F0670D47}" dt="2022-09-16T17:35:52.186" v="486" actId="20577"/>
        <pc:sldMkLst>
          <pc:docMk/>
          <pc:sldMk cId="722392266" sldId="373"/>
        </pc:sldMkLst>
        <pc:spChg chg="mod">
          <ac:chgData name="OShaughnessy, Bridget G. (DESE)" userId="9ef618cd-7d46-4170-9f4f-5c48c0a99c84" providerId="ADAL" clId="{C6775EF2-7E4C-45D1-973D-0206F0670D47}" dt="2022-09-16T17:35:52.186" v="486" actId="20577"/>
          <ac:spMkLst>
            <pc:docMk/>
            <pc:sldMk cId="722392266" sldId="373"/>
            <ac:spMk id="3" creationId="{782CA0B0-D100-4A81-9B38-22C762C8FF06}"/>
          </ac:spMkLst>
        </pc:spChg>
      </pc:sldChg>
      <pc:sldChg chg="modSp mod ord">
        <pc:chgData name="OShaughnessy, Bridget G. (DESE)" userId="9ef618cd-7d46-4170-9f4f-5c48c0a99c84" providerId="ADAL" clId="{C6775EF2-7E4C-45D1-973D-0206F0670D47}" dt="2022-09-15T21:08:20.907" v="457"/>
        <pc:sldMkLst>
          <pc:docMk/>
          <pc:sldMk cId="1364986656" sldId="376"/>
        </pc:sldMkLst>
        <pc:spChg chg="mod">
          <ac:chgData name="OShaughnessy, Bridget G. (DESE)" userId="9ef618cd-7d46-4170-9f4f-5c48c0a99c84" providerId="ADAL" clId="{C6775EF2-7E4C-45D1-973D-0206F0670D47}" dt="2022-09-14T19:25:12.269" v="101" actId="20577"/>
          <ac:spMkLst>
            <pc:docMk/>
            <pc:sldMk cId="1364986656" sldId="376"/>
            <ac:spMk id="5" creationId="{2FD7685A-326C-4005-9266-E2B5E20600A0}"/>
          </ac:spMkLst>
        </pc:spChg>
      </pc:sldChg>
      <pc:sldChg chg="modSp del mod ord">
        <pc:chgData name="OShaughnessy, Bridget G. (DESE)" userId="9ef618cd-7d46-4170-9f4f-5c48c0a99c84" providerId="ADAL" clId="{C6775EF2-7E4C-45D1-973D-0206F0670D47}" dt="2022-09-16T17:51:38.771" v="507" actId="2696"/>
        <pc:sldMkLst>
          <pc:docMk/>
          <pc:sldMk cId="1566999254" sldId="377"/>
        </pc:sldMkLst>
        <pc:spChg chg="mod">
          <ac:chgData name="OShaughnessy, Bridget G. (DESE)" userId="9ef618cd-7d46-4170-9f4f-5c48c0a99c84" providerId="ADAL" clId="{C6775EF2-7E4C-45D1-973D-0206F0670D47}" dt="2022-09-14T19:21:35.291" v="86" actId="20577"/>
          <ac:spMkLst>
            <pc:docMk/>
            <pc:sldMk cId="1566999254" sldId="377"/>
            <ac:spMk id="2" creationId="{9F698C59-AF98-4CDB-9B17-4978368D197F}"/>
          </ac:spMkLst>
        </pc:spChg>
      </pc:sldChg>
      <pc:sldChg chg="modSp mod">
        <pc:chgData name="OShaughnessy, Bridget G. (DESE)" userId="9ef618cd-7d46-4170-9f4f-5c48c0a99c84" providerId="ADAL" clId="{C6775EF2-7E4C-45D1-973D-0206F0670D47}" dt="2022-09-14T19:21:28.846" v="78" actId="20577"/>
        <pc:sldMkLst>
          <pc:docMk/>
          <pc:sldMk cId="847467368" sldId="378"/>
        </pc:sldMkLst>
        <pc:spChg chg="mod">
          <ac:chgData name="OShaughnessy, Bridget G. (DESE)" userId="9ef618cd-7d46-4170-9f4f-5c48c0a99c84" providerId="ADAL" clId="{C6775EF2-7E4C-45D1-973D-0206F0670D47}" dt="2022-09-14T19:21:28.846" v="78" actId="20577"/>
          <ac:spMkLst>
            <pc:docMk/>
            <pc:sldMk cId="847467368" sldId="378"/>
            <ac:spMk id="2" creationId="{1811832E-2861-44E3-B81F-BBF4EA7579F5}"/>
          </ac:spMkLst>
        </pc:spChg>
      </pc:sldChg>
      <pc:sldChg chg="modSp mod">
        <pc:chgData name="OShaughnessy, Bridget G. (DESE)" userId="9ef618cd-7d46-4170-9f4f-5c48c0a99c84" providerId="ADAL" clId="{C6775EF2-7E4C-45D1-973D-0206F0670D47}" dt="2022-09-14T19:35:46.606" v="381" actId="20577"/>
        <pc:sldMkLst>
          <pc:docMk/>
          <pc:sldMk cId="2709259050" sldId="379"/>
        </pc:sldMkLst>
        <pc:spChg chg="mod">
          <ac:chgData name="OShaughnessy, Bridget G. (DESE)" userId="9ef618cd-7d46-4170-9f4f-5c48c0a99c84" providerId="ADAL" clId="{C6775EF2-7E4C-45D1-973D-0206F0670D47}" dt="2022-09-14T19:35:46.606" v="381" actId="20577"/>
          <ac:spMkLst>
            <pc:docMk/>
            <pc:sldMk cId="2709259050" sldId="379"/>
            <ac:spMk id="2" creationId="{00000000-0000-0000-0000-000000000000}"/>
          </ac:spMkLst>
        </pc:spChg>
      </pc:sldChg>
      <pc:sldChg chg="modSp mod ord">
        <pc:chgData name="OShaughnessy, Bridget G. (DESE)" userId="9ef618cd-7d46-4170-9f4f-5c48c0a99c84" providerId="ADAL" clId="{C6775EF2-7E4C-45D1-973D-0206F0670D47}" dt="2022-09-15T21:14:05.989" v="485"/>
        <pc:sldMkLst>
          <pc:docMk/>
          <pc:sldMk cId="71779869" sldId="381"/>
        </pc:sldMkLst>
        <pc:spChg chg="mod">
          <ac:chgData name="OShaughnessy, Bridget G. (DESE)" userId="9ef618cd-7d46-4170-9f4f-5c48c0a99c84" providerId="ADAL" clId="{C6775EF2-7E4C-45D1-973D-0206F0670D47}" dt="2022-09-14T19:32:46.289" v="330" actId="20577"/>
          <ac:spMkLst>
            <pc:docMk/>
            <pc:sldMk cId="71779869" sldId="381"/>
            <ac:spMk id="2" creationId="{00000000-0000-0000-0000-000000000000}"/>
          </ac:spMkLst>
        </pc:spChg>
      </pc:sldChg>
      <pc:sldChg chg="modSp mod">
        <pc:chgData name="OShaughnessy, Bridget G. (DESE)" userId="9ef618cd-7d46-4170-9f4f-5c48c0a99c84" providerId="ADAL" clId="{C6775EF2-7E4C-45D1-973D-0206F0670D47}" dt="2022-09-14T19:27:39.709" v="146" actId="20577"/>
        <pc:sldMkLst>
          <pc:docMk/>
          <pc:sldMk cId="2279927873" sldId="388"/>
        </pc:sldMkLst>
        <pc:spChg chg="mod">
          <ac:chgData name="OShaughnessy, Bridget G. (DESE)" userId="9ef618cd-7d46-4170-9f4f-5c48c0a99c84" providerId="ADAL" clId="{C6775EF2-7E4C-45D1-973D-0206F0670D47}" dt="2022-09-14T19:27:39.709" v="146" actId="20577"/>
          <ac:spMkLst>
            <pc:docMk/>
            <pc:sldMk cId="2279927873" sldId="388"/>
            <ac:spMk id="2" creationId="{B8C52E94-1C0B-4B7C-8306-C0E831594933}"/>
          </ac:spMkLst>
        </pc:spChg>
      </pc:sldChg>
      <pc:sldChg chg="modSp mod">
        <pc:chgData name="OShaughnessy, Bridget G. (DESE)" userId="9ef618cd-7d46-4170-9f4f-5c48c0a99c84" providerId="ADAL" clId="{C6775EF2-7E4C-45D1-973D-0206F0670D47}" dt="2022-09-14T19:27:50.579" v="158" actId="20577"/>
        <pc:sldMkLst>
          <pc:docMk/>
          <pc:sldMk cId="3278354311" sldId="389"/>
        </pc:sldMkLst>
        <pc:spChg chg="mod">
          <ac:chgData name="OShaughnessy, Bridget G. (DESE)" userId="9ef618cd-7d46-4170-9f4f-5c48c0a99c84" providerId="ADAL" clId="{C6775EF2-7E4C-45D1-973D-0206F0670D47}" dt="2022-09-14T19:27:50.579" v="158" actId="20577"/>
          <ac:spMkLst>
            <pc:docMk/>
            <pc:sldMk cId="3278354311" sldId="389"/>
            <ac:spMk id="2" creationId="{DDB1AE68-6CD7-4BFC-B49B-FA145045BD91}"/>
          </ac:spMkLst>
        </pc:spChg>
      </pc:sldChg>
      <pc:sldChg chg="modSp mod">
        <pc:chgData name="OShaughnessy, Bridget G. (DESE)" userId="9ef618cd-7d46-4170-9f4f-5c48c0a99c84" providerId="ADAL" clId="{C6775EF2-7E4C-45D1-973D-0206F0670D47}" dt="2022-09-14T19:27:56.364" v="170" actId="20577"/>
        <pc:sldMkLst>
          <pc:docMk/>
          <pc:sldMk cId="3873385022" sldId="390"/>
        </pc:sldMkLst>
        <pc:spChg chg="mod">
          <ac:chgData name="OShaughnessy, Bridget G. (DESE)" userId="9ef618cd-7d46-4170-9f4f-5c48c0a99c84" providerId="ADAL" clId="{C6775EF2-7E4C-45D1-973D-0206F0670D47}" dt="2022-09-14T19:27:56.364" v="170" actId="20577"/>
          <ac:spMkLst>
            <pc:docMk/>
            <pc:sldMk cId="3873385022" sldId="390"/>
            <ac:spMk id="2" creationId="{DDB1AE68-6CD7-4BFC-B49B-FA145045BD91}"/>
          </ac:spMkLst>
        </pc:spChg>
      </pc:sldChg>
      <pc:sldChg chg="modSp mod">
        <pc:chgData name="OShaughnessy, Bridget G. (DESE)" userId="9ef618cd-7d46-4170-9f4f-5c48c0a99c84" providerId="ADAL" clId="{C6775EF2-7E4C-45D1-973D-0206F0670D47}" dt="2022-09-14T19:28:05.204" v="182" actId="20577"/>
        <pc:sldMkLst>
          <pc:docMk/>
          <pc:sldMk cId="1661910539" sldId="391"/>
        </pc:sldMkLst>
        <pc:spChg chg="mod">
          <ac:chgData name="OShaughnessy, Bridget G. (DESE)" userId="9ef618cd-7d46-4170-9f4f-5c48c0a99c84" providerId="ADAL" clId="{C6775EF2-7E4C-45D1-973D-0206F0670D47}" dt="2022-09-14T19:28:05.204" v="182" actId="20577"/>
          <ac:spMkLst>
            <pc:docMk/>
            <pc:sldMk cId="1661910539" sldId="391"/>
            <ac:spMk id="2" creationId="{DDB1AE68-6CD7-4BFC-B49B-FA145045BD91}"/>
          </ac:spMkLst>
        </pc:spChg>
      </pc:sldChg>
      <pc:sldChg chg="modSp mod">
        <pc:chgData name="OShaughnessy, Bridget G. (DESE)" userId="9ef618cd-7d46-4170-9f4f-5c48c0a99c84" providerId="ADAL" clId="{C6775EF2-7E4C-45D1-973D-0206F0670D47}" dt="2022-09-14T19:28:12.819" v="194" actId="20577"/>
        <pc:sldMkLst>
          <pc:docMk/>
          <pc:sldMk cId="1263361253" sldId="392"/>
        </pc:sldMkLst>
        <pc:spChg chg="mod">
          <ac:chgData name="OShaughnessy, Bridget G. (DESE)" userId="9ef618cd-7d46-4170-9f4f-5c48c0a99c84" providerId="ADAL" clId="{C6775EF2-7E4C-45D1-973D-0206F0670D47}" dt="2022-09-14T19:28:12.819" v="194" actId="20577"/>
          <ac:spMkLst>
            <pc:docMk/>
            <pc:sldMk cId="1263361253" sldId="392"/>
            <ac:spMk id="2" creationId="{DDB1AE68-6CD7-4BFC-B49B-FA145045BD91}"/>
          </ac:spMkLst>
        </pc:spChg>
      </pc:sldChg>
      <pc:sldChg chg="modSp mod">
        <pc:chgData name="OShaughnessy, Bridget G. (DESE)" userId="9ef618cd-7d46-4170-9f4f-5c48c0a99c84" providerId="ADAL" clId="{C6775EF2-7E4C-45D1-973D-0206F0670D47}" dt="2022-09-14T19:28:20.274" v="206" actId="20577"/>
        <pc:sldMkLst>
          <pc:docMk/>
          <pc:sldMk cId="3577405437" sldId="393"/>
        </pc:sldMkLst>
        <pc:spChg chg="mod">
          <ac:chgData name="OShaughnessy, Bridget G. (DESE)" userId="9ef618cd-7d46-4170-9f4f-5c48c0a99c84" providerId="ADAL" clId="{C6775EF2-7E4C-45D1-973D-0206F0670D47}" dt="2022-09-14T19:28:20.274" v="206" actId="20577"/>
          <ac:spMkLst>
            <pc:docMk/>
            <pc:sldMk cId="3577405437" sldId="393"/>
            <ac:spMk id="2" creationId="{DDB1AE68-6CD7-4BFC-B49B-FA145045BD91}"/>
          </ac:spMkLst>
        </pc:spChg>
      </pc:sldChg>
      <pc:sldChg chg="modSp del mod">
        <pc:chgData name="OShaughnessy, Bridget G. (DESE)" userId="9ef618cd-7d46-4170-9f4f-5c48c0a99c84" providerId="ADAL" clId="{C6775EF2-7E4C-45D1-973D-0206F0670D47}" dt="2022-09-14T19:44:28.588" v="448" actId="47"/>
        <pc:sldMkLst>
          <pc:docMk/>
          <pc:sldMk cId="3807147207" sldId="394"/>
        </pc:sldMkLst>
        <pc:spChg chg="mod">
          <ac:chgData name="OShaughnessy, Bridget G. (DESE)" userId="9ef618cd-7d46-4170-9f4f-5c48c0a99c84" providerId="ADAL" clId="{C6775EF2-7E4C-45D1-973D-0206F0670D47}" dt="2022-09-14T19:28:29.164" v="224" actId="20577"/>
          <ac:spMkLst>
            <pc:docMk/>
            <pc:sldMk cId="3807147207" sldId="394"/>
            <ac:spMk id="5" creationId="{BAAB01AC-9A18-4721-95FA-209C7070A3EB}"/>
          </ac:spMkLst>
        </pc:spChg>
      </pc:sldChg>
      <pc:sldChg chg="modSp mod">
        <pc:chgData name="OShaughnessy, Bridget G. (DESE)" userId="9ef618cd-7d46-4170-9f4f-5c48c0a99c84" providerId="ADAL" clId="{C6775EF2-7E4C-45D1-973D-0206F0670D47}" dt="2022-09-14T19:28:37.649" v="236" actId="20577"/>
        <pc:sldMkLst>
          <pc:docMk/>
          <pc:sldMk cId="2222993115" sldId="395"/>
        </pc:sldMkLst>
        <pc:spChg chg="mod">
          <ac:chgData name="OShaughnessy, Bridget G. (DESE)" userId="9ef618cd-7d46-4170-9f4f-5c48c0a99c84" providerId="ADAL" clId="{C6775EF2-7E4C-45D1-973D-0206F0670D47}" dt="2022-09-14T19:28:37.649" v="236" actId="20577"/>
          <ac:spMkLst>
            <pc:docMk/>
            <pc:sldMk cId="2222993115" sldId="395"/>
            <ac:spMk id="8" creationId="{00000000-0000-0000-0000-000000000000}"/>
          </ac:spMkLst>
        </pc:spChg>
      </pc:sldChg>
      <pc:sldChg chg="modSp mod">
        <pc:chgData name="OShaughnessy, Bridget G. (DESE)" userId="9ef618cd-7d46-4170-9f4f-5c48c0a99c84" providerId="ADAL" clId="{C6775EF2-7E4C-45D1-973D-0206F0670D47}" dt="2022-09-14T19:28:44.404" v="248" actId="20577"/>
        <pc:sldMkLst>
          <pc:docMk/>
          <pc:sldMk cId="416100108" sldId="396"/>
        </pc:sldMkLst>
        <pc:spChg chg="mod">
          <ac:chgData name="OShaughnessy, Bridget G. (DESE)" userId="9ef618cd-7d46-4170-9f4f-5c48c0a99c84" providerId="ADAL" clId="{C6775EF2-7E4C-45D1-973D-0206F0670D47}" dt="2022-09-14T19:28:44.404" v="248" actId="20577"/>
          <ac:spMkLst>
            <pc:docMk/>
            <pc:sldMk cId="416100108" sldId="396"/>
            <ac:spMk id="8" creationId="{00000000-0000-0000-0000-000000000000}"/>
          </ac:spMkLst>
        </pc:spChg>
      </pc:sldChg>
      <pc:sldChg chg="modSp del mod">
        <pc:chgData name="OShaughnessy, Bridget G. (DESE)" userId="9ef618cd-7d46-4170-9f4f-5c48c0a99c84" providerId="ADAL" clId="{C6775EF2-7E4C-45D1-973D-0206F0670D47}" dt="2022-09-14T19:44:33.840" v="449" actId="47"/>
        <pc:sldMkLst>
          <pc:docMk/>
          <pc:sldMk cId="3397964601" sldId="397"/>
        </pc:sldMkLst>
        <pc:spChg chg="mod">
          <ac:chgData name="OShaughnessy, Bridget G. (DESE)" userId="9ef618cd-7d46-4170-9f4f-5c48c0a99c84" providerId="ADAL" clId="{C6775EF2-7E4C-45D1-973D-0206F0670D47}" dt="2022-09-14T19:28:53.658" v="260" actId="20577"/>
          <ac:spMkLst>
            <pc:docMk/>
            <pc:sldMk cId="3397964601" sldId="397"/>
            <ac:spMk id="5" creationId="{BAAB01AC-9A18-4721-95FA-209C7070A3EB}"/>
          </ac:spMkLst>
        </pc:spChg>
      </pc:sldChg>
      <pc:sldChg chg="modSp del mod">
        <pc:chgData name="OShaughnessy, Bridget G. (DESE)" userId="9ef618cd-7d46-4170-9f4f-5c48c0a99c84" providerId="ADAL" clId="{C6775EF2-7E4C-45D1-973D-0206F0670D47}" dt="2022-09-14T19:43:57.168" v="447" actId="47"/>
        <pc:sldMkLst>
          <pc:docMk/>
          <pc:sldMk cId="1904366682" sldId="398"/>
        </pc:sldMkLst>
        <pc:spChg chg="mod">
          <ac:chgData name="OShaughnessy, Bridget G. (DESE)" userId="9ef618cd-7d46-4170-9f4f-5c48c0a99c84" providerId="ADAL" clId="{C6775EF2-7E4C-45D1-973D-0206F0670D47}" dt="2022-09-14T19:29:01.373" v="272" actId="20577"/>
          <ac:spMkLst>
            <pc:docMk/>
            <pc:sldMk cId="1904366682" sldId="398"/>
            <ac:spMk id="8" creationId="{00000000-0000-0000-0000-000000000000}"/>
          </ac:spMkLst>
        </pc:spChg>
      </pc:sldChg>
      <pc:sldChg chg="modSp mod">
        <pc:chgData name="OShaughnessy, Bridget G. (DESE)" userId="9ef618cd-7d46-4170-9f4f-5c48c0a99c84" providerId="ADAL" clId="{C6775EF2-7E4C-45D1-973D-0206F0670D47}" dt="2022-09-14T19:29:09.706" v="284" actId="20577"/>
        <pc:sldMkLst>
          <pc:docMk/>
          <pc:sldMk cId="2314684047" sldId="399"/>
        </pc:sldMkLst>
        <pc:spChg chg="mod">
          <ac:chgData name="OShaughnessy, Bridget G. (DESE)" userId="9ef618cd-7d46-4170-9f4f-5c48c0a99c84" providerId="ADAL" clId="{C6775EF2-7E4C-45D1-973D-0206F0670D47}" dt="2022-09-14T19:29:09.706" v="284" actId="20577"/>
          <ac:spMkLst>
            <pc:docMk/>
            <pc:sldMk cId="2314684047" sldId="399"/>
            <ac:spMk id="5" creationId="{BAAB01AC-9A18-4721-95FA-209C7070A3EB}"/>
          </ac:spMkLst>
        </pc:spChg>
      </pc:sldChg>
      <pc:sldChg chg="modSp mod">
        <pc:chgData name="OShaughnessy, Bridget G. (DESE)" userId="9ef618cd-7d46-4170-9f4f-5c48c0a99c84" providerId="ADAL" clId="{C6775EF2-7E4C-45D1-973D-0206F0670D47}" dt="2022-09-14T19:29:32.578" v="303" actId="20577"/>
        <pc:sldMkLst>
          <pc:docMk/>
          <pc:sldMk cId="1888058666" sldId="400"/>
        </pc:sldMkLst>
        <pc:spChg chg="mod">
          <ac:chgData name="OShaughnessy, Bridget G. (DESE)" userId="9ef618cd-7d46-4170-9f4f-5c48c0a99c84" providerId="ADAL" clId="{C6775EF2-7E4C-45D1-973D-0206F0670D47}" dt="2022-09-14T19:29:32.578" v="303" actId="20577"/>
          <ac:spMkLst>
            <pc:docMk/>
            <pc:sldMk cId="1888058666" sldId="400"/>
            <ac:spMk id="2" creationId="{E4C15B8D-1267-43FE-B3F9-450CE423A393}"/>
          </ac:spMkLst>
        </pc:spChg>
      </pc:sldChg>
      <pc:sldChg chg="ord">
        <pc:chgData name="OShaughnessy, Bridget G. (DESE)" userId="9ef618cd-7d46-4170-9f4f-5c48c0a99c84" providerId="ADAL" clId="{C6775EF2-7E4C-45D1-973D-0206F0670D47}" dt="2022-09-16T17:36:22.488" v="488"/>
        <pc:sldMkLst>
          <pc:docMk/>
          <pc:sldMk cId="1375556327" sldId="408"/>
        </pc:sldMkLst>
      </pc:sldChg>
      <pc:sldChg chg="del">
        <pc:chgData name="OShaughnessy, Bridget G. (DESE)" userId="9ef618cd-7d46-4170-9f4f-5c48c0a99c84" providerId="ADAL" clId="{C6775EF2-7E4C-45D1-973D-0206F0670D47}" dt="2022-09-16T17:50:07.206" v="506" actId="2696"/>
        <pc:sldMkLst>
          <pc:docMk/>
          <pc:sldMk cId="3762074651" sldId="409"/>
        </pc:sldMkLst>
      </pc:sldChg>
      <pc:sldChg chg="modSp mod">
        <pc:chgData name="OShaughnessy, Bridget G. (DESE)" userId="9ef618cd-7d46-4170-9f4f-5c48c0a99c84" providerId="ADAL" clId="{C6775EF2-7E4C-45D1-973D-0206F0670D47}" dt="2022-09-14T19:17:37.894" v="6" actId="20577"/>
        <pc:sldMkLst>
          <pc:docMk/>
          <pc:sldMk cId="2290339652" sldId="411"/>
        </pc:sldMkLst>
        <pc:spChg chg="mod">
          <ac:chgData name="OShaughnessy, Bridget G. (DESE)" userId="9ef618cd-7d46-4170-9f4f-5c48c0a99c84" providerId="ADAL" clId="{C6775EF2-7E4C-45D1-973D-0206F0670D47}" dt="2022-09-14T19:17:37.894" v="6" actId="20577"/>
          <ac:spMkLst>
            <pc:docMk/>
            <pc:sldMk cId="2290339652" sldId="411"/>
            <ac:spMk id="3" creationId="{763CF18E-6F30-57F3-B1D4-26F9DB81AD0C}"/>
          </ac:spMkLst>
        </pc:spChg>
      </pc:sldChg>
      <pc:sldChg chg="modSp mod">
        <pc:chgData name="OShaughnessy, Bridget G. (DESE)" userId="9ef618cd-7d46-4170-9f4f-5c48c0a99c84" providerId="ADAL" clId="{C6775EF2-7E4C-45D1-973D-0206F0670D47}" dt="2022-09-16T17:58:23.165" v="517" actId="20577"/>
        <pc:sldMkLst>
          <pc:docMk/>
          <pc:sldMk cId="176745017" sldId="412"/>
        </pc:sldMkLst>
        <pc:spChg chg="mod">
          <ac:chgData name="OShaughnessy, Bridget G. (DESE)" userId="9ef618cd-7d46-4170-9f4f-5c48c0a99c84" providerId="ADAL" clId="{C6775EF2-7E4C-45D1-973D-0206F0670D47}" dt="2022-09-16T17:58:23.165" v="517" actId="20577"/>
          <ac:spMkLst>
            <pc:docMk/>
            <pc:sldMk cId="176745017" sldId="412"/>
            <ac:spMk id="2" creationId="{E8268D14-632B-2582-820F-357B7EC93904}"/>
          </ac:spMkLst>
        </pc:spChg>
      </pc:sldChg>
    </pc:docChg>
  </pc:docChgLst>
  <pc:docChgLst>
    <pc:chgData name="Slautterback, Sarah (DESE)" userId="baef57f9-49c7-4d3b-b191-41a327d62b94" providerId="ADAL" clId="{08BDD630-8633-4A1B-A92C-4B54961B1F92}"/>
    <pc:docChg chg="undo custSel addSld delSld modSld sldOrd modSection">
      <pc:chgData name="Slautterback, Sarah (DESE)" userId="baef57f9-49c7-4d3b-b191-41a327d62b94" providerId="ADAL" clId="{08BDD630-8633-4A1B-A92C-4B54961B1F92}" dt="2022-10-14T17:29:13.966" v="14775" actId="20577"/>
      <pc:docMkLst>
        <pc:docMk/>
      </pc:docMkLst>
      <pc:sldChg chg="modSp del mod">
        <pc:chgData name="Slautterback, Sarah (DESE)" userId="baef57f9-49c7-4d3b-b191-41a327d62b94" providerId="ADAL" clId="{08BDD630-8633-4A1B-A92C-4B54961B1F92}" dt="2022-09-28T18:35:47.822" v="8547" actId="2696"/>
        <pc:sldMkLst>
          <pc:docMk/>
          <pc:sldMk cId="1350330162" sldId="260"/>
        </pc:sldMkLst>
        <pc:spChg chg="mod">
          <ac:chgData name="Slautterback, Sarah (DESE)" userId="baef57f9-49c7-4d3b-b191-41a327d62b94" providerId="ADAL" clId="{08BDD630-8633-4A1B-A92C-4B54961B1F92}" dt="2022-09-14T18:59:09.181" v="309" actId="20577"/>
          <ac:spMkLst>
            <pc:docMk/>
            <pc:sldMk cId="1350330162" sldId="260"/>
            <ac:spMk id="3" creationId="{CD1339F8-8D02-41F1-BC13-8A7F7814425B}"/>
          </ac:spMkLst>
        </pc:spChg>
      </pc:sldChg>
      <pc:sldChg chg="modSp mod">
        <pc:chgData name="Slautterback, Sarah (DESE)" userId="baef57f9-49c7-4d3b-b191-41a327d62b94" providerId="ADAL" clId="{08BDD630-8633-4A1B-A92C-4B54961B1F92}" dt="2022-09-27T14:50:25.038" v="2910" actId="20577"/>
        <pc:sldMkLst>
          <pc:docMk/>
          <pc:sldMk cId="0" sldId="277"/>
        </pc:sldMkLst>
        <pc:spChg chg="mod">
          <ac:chgData name="Slautterback, Sarah (DESE)" userId="baef57f9-49c7-4d3b-b191-41a327d62b94" providerId="ADAL" clId="{08BDD630-8633-4A1B-A92C-4B54961B1F92}" dt="2022-09-27T14:50:25.038" v="2910" actId="20577"/>
          <ac:spMkLst>
            <pc:docMk/>
            <pc:sldMk cId="0" sldId="277"/>
            <ac:spMk id="3" creationId="{00000000-0000-0000-0000-000000000000}"/>
          </ac:spMkLst>
        </pc:spChg>
      </pc:sldChg>
      <pc:sldChg chg="modSp mod ord">
        <pc:chgData name="Slautterback, Sarah (DESE)" userId="baef57f9-49c7-4d3b-b191-41a327d62b94" providerId="ADAL" clId="{08BDD630-8633-4A1B-A92C-4B54961B1F92}" dt="2022-10-06T13:33:11.466" v="13163" actId="21"/>
        <pc:sldMkLst>
          <pc:docMk/>
          <pc:sldMk cId="915424920" sldId="284"/>
        </pc:sldMkLst>
        <pc:spChg chg="mod">
          <ac:chgData name="Slautterback, Sarah (DESE)" userId="baef57f9-49c7-4d3b-b191-41a327d62b94" providerId="ADAL" clId="{08BDD630-8633-4A1B-A92C-4B54961B1F92}" dt="2022-09-14T19:19:52.050" v="910" actId="255"/>
          <ac:spMkLst>
            <pc:docMk/>
            <pc:sldMk cId="915424920" sldId="284"/>
            <ac:spMk id="8" creationId="{00000000-0000-0000-0000-000000000000}"/>
          </ac:spMkLst>
        </pc:spChg>
        <pc:spChg chg="mod">
          <ac:chgData name="Slautterback, Sarah (DESE)" userId="baef57f9-49c7-4d3b-b191-41a327d62b94" providerId="ADAL" clId="{08BDD630-8633-4A1B-A92C-4B54961B1F92}" dt="2022-10-06T13:33:11.466" v="13163" actId="21"/>
          <ac:spMkLst>
            <pc:docMk/>
            <pc:sldMk cId="915424920" sldId="284"/>
            <ac:spMk id="9" creationId="{00000000-0000-0000-0000-000000000000}"/>
          </ac:spMkLst>
        </pc:spChg>
      </pc:sldChg>
      <pc:sldChg chg="modSp mod ord">
        <pc:chgData name="Slautterback, Sarah (DESE)" userId="baef57f9-49c7-4d3b-b191-41a327d62b94" providerId="ADAL" clId="{08BDD630-8633-4A1B-A92C-4B54961B1F92}" dt="2022-10-06T13:33:48.441" v="13176" actId="20577"/>
        <pc:sldMkLst>
          <pc:docMk/>
          <pc:sldMk cId="4020007461" sldId="285"/>
        </pc:sldMkLst>
        <pc:spChg chg="mod">
          <ac:chgData name="Slautterback, Sarah (DESE)" userId="baef57f9-49c7-4d3b-b191-41a327d62b94" providerId="ADAL" clId="{08BDD630-8633-4A1B-A92C-4B54961B1F92}" dt="2022-09-22T18:38:42.845" v="2070" actId="20577"/>
          <ac:spMkLst>
            <pc:docMk/>
            <pc:sldMk cId="4020007461" sldId="285"/>
            <ac:spMk id="8" creationId="{00000000-0000-0000-0000-000000000000}"/>
          </ac:spMkLst>
        </pc:spChg>
        <pc:spChg chg="mod">
          <ac:chgData name="Slautterback, Sarah (DESE)" userId="baef57f9-49c7-4d3b-b191-41a327d62b94" providerId="ADAL" clId="{08BDD630-8633-4A1B-A92C-4B54961B1F92}" dt="2022-10-06T13:33:48.441" v="13176" actId="20577"/>
          <ac:spMkLst>
            <pc:docMk/>
            <pc:sldMk cId="4020007461" sldId="285"/>
            <ac:spMk id="9" creationId="{00000000-0000-0000-0000-000000000000}"/>
          </ac:spMkLst>
        </pc:spChg>
      </pc:sldChg>
      <pc:sldChg chg="modSp mod ord">
        <pc:chgData name="Slautterback, Sarah (DESE)" userId="baef57f9-49c7-4d3b-b191-41a327d62b94" providerId="ADAL" clId="{08BDD630-8633-4A1B-A92C-4B54961B1F92}" dt="2022-10-06T14:26:42.617" v="14295" actId="114"/>
        <pc:sldMkLst>
          <pc:docMk/>
          <pc:sldMk cId="310868653" sldId="286"/>
        </pc:sldMkLst>
        <pc:spChg chg="mod">
          <ac:chgData name="Slautterback, Sarah (DESE)" userId="baef57f9-49c7-4d3b-b191-41a327d62b94" providerId="ADAL" clId="{08BDD630-8633-4A1B-A92C-4B54961B1F92}" dt="2022-09-28T19:55:09.659" v="10429" actId="20577"/>
          <ac:spMkLst>
            <pc:docMk/>
            <pc:sldMk cId="310868653" sldId="286"/>
            <ac:spMk id="8" creationId="{00000000-0000-0000-0000-000000000000}"/>
          </ac:spMkLst>
        </pc:spChg>
        <pc:spChg chg="mod">
          <ac:chgData name="Slautterback, Sarah (DESE)" userId="baef57f9-49c7-4d3b-b191-41a327d62b94" providerId="ADAL" clId="{08BDD630-8633-4A1B-A92C-4B54961B1F92}" dt="2022-10-06T14:26:42.617" v="14295" actId="114"/>
          <ac:spMkLst>
            <pc:docMk/>
            <pc:sldMk cId="310868653" sldId="286"/>
            <ac:spMk id="9" creationId="{00000000-0000-0000-0000-000000000000}"/>
          </ac:spMkLst>
        </pc:spChg>
      </pc:sldChg>
      <pc:sldChg chg="modSp mod ord">
        <pc:chgData name="Slautterback, Sarah (DESE)" userId="baef57f9-49c7-4d3b-b191-41a327d62b94" providerId="ADAL" clId="{08BDD630-8633-4A1B-A92C-4B54961B1F92}" dt="2022-09-28T19:20:44.602" v="9545" actId="255"/>
        <pc:sldMkLst>
          <pc:docMk/>
          <pc:sldMk cId="2611726008" sldId="288"/>
        </pc:sldMkLst>
        <pc:spChg chg="mod">
          <ac:chgData name="Slautterback, Sarah (DESE)" userId="baef57f9-49c7-4d3b-b191-41a327d62b94" providerId="ADAL" clId="{08BDD630-8633-4A1B-A92C-4B54961B1F92}" dt="2022-09-28T19:20:44.602" v="9545" actId="255"/>
          <ac:spMkLst>
            <pc:docMk/>
            <pc:sldMk cId="2611726008" sldId="288"/>
            <ac:spMk id="4" creationId="{0BD4EE09-04DA-4614-BA9B-6A2DA5B436B6}"/>
          </ac:spMkLst>
        </pc:spChg>
      </pc:sldChg>
      <pc:sldChg chg="modSp mod ord addCm delCm">
        <pc:chgData name="Slautterback, Sarah (DESE)" userId="baef57f9-49c7-4d3b-b191-41a327d62b94" providerId="ADAL" clId="{08BDD630-8633-4A1B-A92C-4B54961B1F92}" dt="2022-09-27T15:02:34.192" v="3435"/>
        <pc:sldMkLst>
          <pc:docMk/>
          <pc:sldMk cId="1837480546" sldId="289"/>
        </pc:sldMkLst>
        <pc:spChg chg="mod">
          <ac:chgData name="Slautterback, Sarah (DESE)" userId="baef57f9-49c7-4d3b-b191-41a327d62b94" providerId="ADAL" clId="{08BDD630-8633-4A1B-A92C-4B54961B1F92}" dt="2022-09-14T19:15:47.187" v="849" actId="255"/>
          <ac:spMkLst>
            <pc:docMk/>
            <pc:sldMk cId="1837480546" sldId="289"/>
            <ac:spMk id="8" creationId="{00000000-0000-0000-0000-000000000000}"/>
          </ac:spMkLst>
        </pc:spChg>
        <pc:spChg chg="mod">
          <ac:chgData name="Slautterback, Sarah (DESE)" userId="baef57f9-49c7-4d3b-b191-41a327d62b94" providerId="ADAL" clId="{08BDD630-8633-4A1B-A92C-4B54961B1F92}" dt="2022-09-27T15:02:27.970" v="3434" actId="6549"/>
          <ac:spMkLst>
            <pc:docMk/>
            <pc:sldMk cId="1837480546" sldId="289"/>
            <ac:spMk id="9" creationId="{00000000-0000-0000-0000-000000000000}"/>
          </ac:spMkLst>
        </pc:spChg>
      </pc:sldChg>
      <pc:sldChg chg="modSp mod ord">
        <pc:chgData name="Slautterback, Sarah (DESE)" userId="baef57f9-49c7-4d3b-b191-41a327d62b94" providerId="ADAL" clId="{08BDD630-8633-4A1B-A92C-4B54961B1F92}" dt="2022-09-28T19:20:19.167" v="9543" actId="255"/>
        <pc:sldMkLst>
          <pc:docMk/>
          <pc:sldMk cId="4866926" sldId="291"/>
        </pc:sldMkLst>
        <pc:spChg chg="mod">
          <ac:chgData name="Slautterback, Sarah (DESE)" userId="baef57f9-49c7-4d3b-b191-41a327d62b94" providerId="ADAL" clId="{08BDD630-8633-4A1B-A92C-4B54961B1F92}" dt="2022-09-28T19:20:19.167" v="9543" actId="255"/>
          <ac:spMkLst>
            <pc:docMk/>
            <pc:sldMk cId="4866926" sldId="291"/>
            <ac:spMk id="8" creationId="{00000000-0000-0000-0000-000000000000}"/>
          </ac:spMkLst>
        </pc:spChg>
      </pc:sldChg>
      <pc:sldChg chg="modSp mod">
        <pc:chgData name="Slautterback, Sarah (DESE)" userId="baef57f9-49c7-4d3b-b191-41a327d62b94" providerId="ADAL" clId="{08BDD630-8633-4A1B-A92C-4B54961B1F92}" dt="2022-09-22T18:46:37.290" v="2166" actId="20577"/>
        <pc:sldMkLst>
          <pc:docMk/>
          <pc:sldMk cId="2091057910" sldId="294"/>
        </pc:sldMkLst>
        <pc:spChg chg="mod">
          <ac:chgData name="Slautterback, Sarah (DESE)" userId="baef57f9-49c7-4d3b-b191-41a327d62b94" providerId="ADAL" clId="{08BDD630-8633-4A1B-A92C-4B54961B1F92}" dt="2022-09-22T18:46:37.290" v="2166" actId="20577"/>
          <ac:spMkLst>
            <pc:docMk/>
            <pc:sldMk cId="2091057910" sldId="294"/>
            <ac:spMk id="3" creationId="{CD1339F8-8D02-41F1-BC13-8A7F7814425B}"/>
          </ac:spMkLst>
        </pc:spChg>
      </pc:sldChg>
      <pc:sldChg chg="modSp mod">
        <pc:chgData name="Slautterback, Sarah (DESE)" userId="baef57f9-49c7-4d3b-b191-41a327d62b94" providerId="ADAL" clId="{08BDD630-8633-4A1B-A92C-4B54961B1F92}" dt="2022-09-28T19:37:41.876" v="10209" actId="20577"/>
        <pc:sldMkLst>
          <pc:docMk/>
          <pc:sldMk cId="2933098035" sldId="297"/>
        </pc:sldMkLst>
        <pc:spChg chg="mod">
          <ac:chgData name="Slautterback, Sarah (DESE)" userId="baef57f9-49c7-4d3b-b191-41a327d62b94" providerId="ADAL" clId="{08BDD630-8633-4A1B-A92C-4B54961B1F92}" dt="2022-09-28T19:37:41.876" v="10209" actId="20577"/>
          <ac:spMkLst>
            <pc:docMk/>
            <pc:sldMk cId="2933098035" sldId="297"/>
            <ac:spMk id="3" creationId="{00000000-0000-0000-0000-000000000000}"/>
          </ac:spMkLst>
        </pc:spChg>
        <pc:spChg chg="mod">
          <ac:chgData name="Slautterback, Sarah (DESE)" userId="baef57f9-49c7-4d3b-b191-41a327d62b94" providerId="ADAL" clId="{08BDD630-8633-4A1B-A92C-4B54961B1F92}" dt="2022-09-28T19:29:48.498" v="9964" actId="2711"/>
          <ac:spMkLst>
            <pc:docMk/>
            <pc:sldMk cId="2933098035" sldId="297"/>
            <ac:spMk id="8" creationId="{00000000-0000-0000-0000-000000000000}"/>
          </ac:spMkLst>
        </pc:spChg>
      </pc:sldChg>
      <pc:sldChg chg="addSp delSp modSp del mod ord">
        <pc:chgData name="Slautterback, Sarah (DESE)" userId="baef57f9-49c7-4d3b-b191-41a327d62b94" providerId="ADAL" clId="{08BDD630-8633-4A1B-A92C-4B54961B1F92}" dt="2022-09-27T15:39:57.407" v="4879" actId="2696"/>
        <pc:sldMkLst>
          <pc:docMk/>
          <pc:sldMk cId="3686026778" sldId="297"/>
        </pc:sldMkLst>
        <pc:spChg chg="del mod">
          <ac:chgData name="Slautterback, Sarah (DESE)" userId="baef57f9-49c7-4d3b-b191-41a327d62b94" providerId="ADAL" clId="{08BDD630-8633-4A1B-A92C-4B54961B1F92}" dt="2022-09-27T15:28:09.946" v="4512"/>
          <ac:spMkLst>
            <pc:docMk/>
            <pc:sldMk cId="3686026778" sldId="297"/>
            <ac:spMk id="3" creationId="{00000000-0000-0000-0000-000000000000}"/>
          </ac:spMkLst>
        </pc:spChg>
        <pc:spChg chg="add del mod">
          <ac:chgData name="Slautterback, Sarah (DESE)" userId="baef57f9-49c7-4d3b-b191-41a327d62b94" providerId="ADAL" clId="{08BDD630-8633-4A1B-A92C-4B54961B1F92}" dt="2022-09-27T15:39:52.108" v="4878" actId="22"/>
          <ac:spMkLst>
            <pc:docMk/>
            <pc:sldMk cId="3686026778" sldId="297"/>
            <ac:spMk id="7" creationId="{9DBC8984-43E6-DC80-8958-199223C7F4EE}"/>
          </ac:spMkLst>
        </pc:spChg>
        <pc:spChg chg="mod">
          <ac:chgData name="Slautterback, Sarah (DESE)" userId="baef57f9-49c7-4d3b-b191-41a327d62b94" providerId="ADAL" clId="{08BDD630-8633-4A1B-A92C-4B54961B1F92}" dt="2022-09-14T19:27:33.337" v="1100" actId="20577"/>
          <ac:spMkLst>
            <pc:docMk/>
            <pc:sldMk cId="3686026778" sldId="297"/>
            <ac:spMk id="8" creationId="{00000000-0000-0000-0000-000000000000}"/>
          </ac:spMkLst>
        </pc:spChg>
      </pc:sldChg>
      <pc:sldChg chg="modSp mod ord">
        <pc:chgData name="Slautterback, Sarah (DESE)" userId="baef57f9-49c7-4d3b-b191-41a327d62b94" providerId="ADAL" clId="{08BDD630-8633-4A1B-A92C-4B54961B1F92}" dt="2022-09-27T16:39:52.581" v="7063" actId="20577"/>
        <pc:sldMkLst>
          <pc:docMk/>
          <pc:sldMk cId="1654422727" sldId="299"/>
        </pc:sldMkLst>
        <pc:spChg chg="mod">
          <ac:chgData name="Slautterback, Sarah (DESE)" userId="baef57f9-49c7-4d3b-b191-41a327d62b94" providerId="ADAL" clId="{08BDD630-8633-4A1B-A92C-4B54961B1F92}" dt="2022-09-22T19:13:08.030" v="2742" actId="20577"/>
          <ac:spMkLst>
            <pc:docMk/>
            <pc:sldMk cId="1654422727" sldId="299"/>
            <ac:spMk id="8" creationId="{00000000-0000-0000-0000-000000000000}"/>
          </ac:spMkLst>
        </pc:spChg>
        <pc:spChg chg="mod">
          <ac:chgData name="Slautterback, Sarah (DESE)" userId="baef57f9-49c7-4d3b-b191-41a327d62b94" providerId="ADAL" clId="{08BDD630-8633-4A1B-A92C-4B54961B1F92}" dt="2022-09-27T16:39:52.581" v="7063" actId="20577"/>
          <ac:spMkLst>
            <pc:docMk/>
            <pc:sldMk cId="1654422727" sldId="299"/>
            <ac:spMk id="9" creationId="{00000000-0000-0000-0000-000000000000}"/>
          </ac:spMkLst>
        </pc:spChg>
      </pc:sldChg>
      <pc:sldChg chg="modSp mod ord">
        <pc:chgData name="Slautterback, Sarah (DESE)" userId="baef57f9-49c7-4d3b-b191-41a327d62b94" providerId="ADAL" clId="{08BDD630-8633-4A1B-A92C-4B54961B1F92}" dt="2022-09-27T16:02:15.362" v="5538" actId="6549"/>
        <pc:sldMkLst>
          <pc:docMk/>
          <pc:sldMk cId="3958641426" sldId="300"/>
        </pc:sldMkLst>
        <pc:spChg chg="mod">
          <ac:chgData name="Slautterback, Sarah (DESE)" userId="baef57f9-49c7-4d3b-b191-41a327d62b94" providerId="ADAL" clId="{08BDD630-8633-4A1B-A92C-4B54961B1F92}" dt="2022-09-27T16:02:15.362" v="5538" actId="6549"/>
          <ac:spMkLst>
            <pc:docMk/>
            <pc:sldMk cId="3958641426" sldId="300"/>
            <ac:spMk id="3" creationId="{00000000-0000-0000-0000-000000000000}"/>
          </ac:spMkLst>
        </pc:spChg>
        <pc:spChg chg="mod">
          <ac:chgData name="Slautterback, Sarah (DESE)" userId="baef57f9-49c7-4d3b-b191-41a327d62b94" providerId="ADAL" clId="{08BDD630-8633-4A1B-A92C-4B54961B1F92}" dt="2022-09-14T19:33:07.692" v="1218" actId="255"/>
          <ac:spMkLst>
            <pc:docMk/>
            <pc:sldMk cId="3958641426" sldId="300"/>
            <ac:spMk id="8" creationId="{00000000-0000-0000-0000-000000000000}"/>
          </ac:spMkLst>
        </pc:spChg>
      </pc:sldChg>
      <pc:sldChg chg="modSp mod ord">
        <pc:chgData name="Slautterback, Sarah (DESE)" userId="baef57f9-49c7-4d3b-b191-41a327d62b94" providerId="ADAL" clId="{08BDD630-8633-4A1B-A92C-4B54961B1F92}" dt="2022-10-06T14:35:21.815" v="14614" actId="20577"/>
        <pc:sldMkLst>
          <pc:docMk/>
          <pc:sldMk cId="3686026778" sldId="302"/>
        </pc:sldMkLst>
        <pc:spChg chg="mod">
          <ac:chgData name="Slautterback, Sarah (DESE)" userId="baef57f9-49c7-4d3b-b191-41a327d62b94" providerId="ADAL" clId="{08BDD630-8633-4A1B-A92C-4B54961B1F92}" dt="2022-10-06T14:35:21.815" v="14614" actId="20577"/>
          <ac:spMkLst>
            <pc:docMk/>
            <pc:sldMk cId="3686026778" sldId="302"/>
            <ac:spMk id="3" creationId="{00000000-0000-0000-0000-000000000000}"/>
          </ac:spMkLst>
        </pc:spChg>
        <pc:spChg chg="mod">
          <ac:chgData name="Slautterback, Sarah (DESE)" userId="baef57f9-49c7-4d3b-b191-41a327d62b94" providerId="ADAL" clId="{08BDD630-8633-4A1B-A92C-4B54961B1F92}" dt="2022-09-28T20:21:28.892" v="11501" actId="20577"/>
          <ac:spMkLst>
            <pc:docMk/>
            <pc:sldMk cId="3686026778" sldId="302"/>
            <ac:spMk id="8" creationId="{00000000-0000-0000-0000-000000000000}"/>
          </ac:spMkLst>
        </pc:spChg>
      </pc:sldChg>
      <pc:sldChg chg="modSp mod ord">
        <pc:chgData name="Slautterback, Sarah (DESE)" userId="baef57f9-49c7-4d3b-b191-41a327d62b94" providerId="ADAL" clId="{08BDD630-8633-4A1B-A92C-4B54961B1F92}" dt="2022-09-27T20:28:02.112" v="8480"/>
        <pc:sldMkLst>
          <pc:docMk/>
          <pc:sldMk cId="101561494" sldId="305"/>
        </pc:sldMkLst>
        <pc:spChg chg="mod">
          <ac:chgData name="Slautterback, Sarah (DESE)" userId="baef57f9-49c7-4d3b-b191-41a327d62b94" providerId="ADAL" clId="{08BDD630-8633-4A1B-A92C-4B54961B1F92}" dt="2022-09-14T19:22:48.524" v="999" actId="20577"/>
          <ac:spMkLst>
            <pc:docMk/>
            <pc:sldMk cId="101561494" sldId="305"/>
            <ac:spMk id="2" creationId="{00000000-0000-0000-0000-000000000000}"/>
          </ac:spMkLst>
        </pc:spChg>
      </pc:sldChg>
      <pc:sldChg chg="modSp mod ord">
        <pc:chgData name="Slautterback, Sarah (DESE)" userId="baef57f9-49c7-4d3b-b191-41a327d62b94" providerId="ADAL" clId="{08BDD630-8633-4A1B-A92C-4B54961B1F92}" dt="2022-10-06T13:22:25.521" v="13124" actId="13926"/>
        <pc:sldMkLst>
          <pc:docMk/>
          <pc:sldMk cId="2204429650" sldId="306"/>
        </pc:sldMkLst>
        <pc:spChg chg="mod">
          <ac:chgData name="Slautterback, Sarah (DESE)" userId="baef57f9-49c7-4d3b-b191-41a327d62b94" providerId="ADAL" clId="{08BDD630-8633-4A1B-A92C-4B54961B1F92}" dt="2022-09-22T16:55:05.911" v="1402" actId="20577"/>
          <ac:spMkLst>
            <pc:docMk/>
            <pc:sldMk cId="2204429650" sldId="306"/>
            <ac:spMk id="2" creationId="{00000000-0000-0000-0000-000000000000}"/>
          </ac:spMkLst>
        </pc:spChg>
        <pc:spChg chg="mod">
          <ac:chgData name="Slautterback, Sarah (DESE)" userId="baef57f9-49c7-4d3b-b191-41a327d62b94" providerId="ADAL" clId="{08BDD630-8633-4A1B-A92C-4B54961B1F92}" dt="2022-10-06T13:22:25.521" v="13124" actId="13926"/>
          <ac:spMkLst>
            <pc:docMk/>
            <pc:sldMk cId="2204429650" sldId="306"/>
            <ac:spMk id="3" creationId="{00000000-0000-0000-0000-000000000000}"/>
          </ac:spMkLst>
        </pc:spChg>
      </pc:sldChg>
      <pc:sldChg chg="modSp mod">
        <pc:chgData name="Slautterback, Sarah (DESE)" userId="baef57f9-49c7-4d3b-b191-41a327d62b94" providerId="ADAL" clId="{08BDD630-8633-4A1B-A92C-4B54961B1F92}" dt="2022-09-14T19:01:37.869" v="415" actId="20577"/>
        <pc:sldMkLst>
          <pc:docMk/>
          <pc:sldMk cId="1576545620" sldId="307"/>
        </pc:sldMkLst>
        <pc:spChg chg="mod">
          <ac:chgData name="Slautterback, Sarah (DESE)" userId="baef57f9-49c7-4d3b-b191-41a327d62b94" providerId="ADAL" clId="{08BDD630-8633-4A1B-A92C-4B54961B1F92}" dt="2022-09-14T19:01:37.869" v="415" actId="20577"/>
          <ac:spMkLst>
            <pc:docMk/>
            <pc:sldMk cId="1576545620" sldId="307"/>
            <ac:spMk id="2" creationId="{3D923E08-0A9E-4996-B585-F97D612DE7B4}"/>
          </ac:spMkLst>
        </pc:spChg>
      </pc:sldChg>
      <pc:sldChg chg="modSp mod ord">
        <pc:chgData name="Slautterback, Sarah (DESE)" userId="baef57f9-49c7-4d3b-b191-41a327d62b94" providerId="ADAL" clId="{08BDD630-8633-4A1B-A92C-4B54961B1F92}" dt="2022-09-14T19:10:56.157" v="713"/>
        <pc:sldMkLst>
          <pc:docMk/>
          <pc:sldMk cId="4292228663" sldId="308"/>
        </pc:sldMkLst>
        <pc:spChg chg="mod">
          <ac:chgData name="Slautterback, Sarah (DESE)" userId="baef57f9-49c7-4d3b-b191-41a327d62b94" providerId="ADAL" clId="{08BDD630-8633-4A1B-A92C-4B54961B1F92}" dt="2022-09-14T18:58:07.904" v="246" actId="20577"/>
          <ac:spMkLst>
            <pc:docMk/>
            <pc:sldMk cId="4292228663" sldId="308"/>
            <ac:spMk id="2" creationId="{C750CF5B-1A26-4DF7-AC00-1B7D3E20F15D}"/>
          </ac:spMkLst>
        </pc:spChg>
      </pc:sldChg>
      <pc:sldChg chg="modSp mod">
        <pc:chgData name="Slautterback, Sarah (DESE)" userId="baef57f9-49c7-4d3b-b191-41a327d62b94" providerId="ADAL" clId="{08BDD630-8633-4A1B-A92C-4B54961B1F92}" dt="2022-09-14T19:13:33.683" v="761" actId="20577"/>
        <pc:sldMkLst>
          <pc:docMk/>
          <pc:sldMk cId="3796312064" sldId="310"/>
        </pc:sldMkLst>
        <pc:spChg chg="mod">
          <ac:chgData name="Slautterback, Sarah (DESE)" userId="baef57f9-49c7-4d3b-b191-41a327d62b94" providerId="ADAL" clId="{08BDD630-8633-4A1B-A92C-4B54961B1F92}" dt="2022-09-14T19:13:33.683" v="761" actId="20577"/>
          <ac:spMkLst>
            <pc:docMk/>
            <pc:sldMk cId="3796312064" sldId="310"/>
            <ac:spMk id="2" creationId="{ECF80715-D19F-437E-A857-EC171B85A859}"/>
          </ac:spMkLst>
        </pc:spChg>
      </pc:sldChg>
      <pc:sldChg chg="modSp mod ord">
        <pc:chgData name="Slautterback, Sarah (DESE)" userId="baef57f9-49c7-4d3b-b191-41a327d62b94" providerId="ADAL" clId="{08BDD630-8633-4A1B-A92C-4B54961B1F92}" dt="2022-09-14T19:36:40.533" v="1229"/>
        <pc:sldMkLst>
          <pc:docMk/>
          <pc:sldMk cId="1475812099" sldId="311"/>
        </pc:sldMkLst>
        <pc:spChg chg="mod">
          <ac:chgData name="Slautterback, Sarah (DESE)" userId="baef57f9-49c7-4d3b-b191-41a327d62b94" providerId="ADAL" clId="{08BDD630-8633-4A1B-A92C-4B54961B1F92}" dt="2022-09-14T19:17:07.217" v="886" actId="20577"/>
          <ac:spMkLst>
            <pc:docMk/>
            <pc:sldMk cId="1475812099" sldId="311"/>
            <ac:spMk id="2" creationId="{8961A2A5-B04A-4FA7-890C-0635070C4A5D}"/>
          </ac:spMkLst>
        </pc:spChg>
      </pc:sldChg>
      <pc:sldChg chg="modSp mod ord">
        <pc:chgData name="Slautterback, Sarah (DESE)" userId="baef57f9-49c7-4d3b-b191-41a327d62b94" providerId="ADAL" clId="{08BDD630-8633-4A1B-A92C-4B54961B1F92}" dt="2022-09-27T20:28:11.546" v="8482"/>
        <pc:sldMkLst>
          <pc:docMk/>
          <pc:sldMk cId="3705368109" sldId="312"/>
        </pc:sldMkLst>
        <pc:spChg chg="mod">
          <ac:chgData name="Slautterback, Sarah (DESE)" userId="baef57f9-49c7-4d3b-b191-41a327d62b94" providerId="ADAL" clId="{08BDD630-8633-4A1B-A92C-4B54961B1F92}" dt="2022-09-14T19:21:57.518" v="956" actId="20577"/>
          <ac:spMkLst>
            <pc:docMk/>
            <pc:sldMk cId="3705368109" sldId="312"/>
            <ac:spMk id="2" creationId="{C2A733A0-2223-447D-9F29-6ADEB7F266A7}"/>
          </ac:spMkLst>
        </pc:spChg>
      </pc:sldChg>
      <pc:sldChg chg="modSp mod">
        <pc:chgData name="Slautterback, Sarah (DESE)" userId="baef57f9-49c7-4d3b-b191-41a327d62b94" providerId="ADAL" clId="{08BDD630-8633-4A1B-A92C-4B54961B1F92}" dt="2022-09-28T19:23:21.800" v="9631" actId="20577"/>
        <pc:sldMkLst>
          <pc:docMk/>
          <pc:sldMk cId="624334084" sldId="313"/>
        </pc:sldMkLst>
        <pc:spChg chg="mod">
          <ac:chgData name="Slautterback, Sarah (DESE)" userId="baef57f9-49c7-4d3b-b191-41a327d62b94" providerId="ADAL" clId="{08BDD630-8633-4A1B-A92C-4B54961B1F92}" dt="2022-09-28T19:23:21.800" v="9631" actId="20577"/>
          <ac:spMkLst>
            <pc:docMk/>
            <pc:sldMk cId="624334084" sldId="313"/>
            <ac:spMk id="2" creationId="{00000000-0000-0000-0000-000000000000}"/>
          </ac:spMkLst>
        </pc:spChg>
        <pc:spChg chg="mod">
          <ac:chgData name="Slautterback, Sarah (DESE)" userId="baef57f9-49c7-4d3b-b191-41a327d62b94" providerId="ADAL" clId="{08BDD630-8633-4A1B-A92C-4B54961B1F92}" dt="2022-09-28T18:40:14.127" v="8684" actId="6549"/>
          <ac:spMkLst>
            <pc:docMk/>
            <pc:sldMk cId="624334084" sldId="313"/>
            <ac:spMk id="3" creationId="{00000000-0000-0000-0000-000000000000}"/>
          </ac:spMkLst>
        </pc:spChg>
      </pc:sldChg>
      <pc:sldChg chg="modSp del mod ord">
        <pc:chgData name="Slautterback, Sarah (DESE)" userId="baef57f9-49c7-4d3b-b191-41a327d62b94" providerId="ADAL" clId="{08BDD630-8633-4A1B-A92C-4B54961B1F92}" dt="2022-09-22T18:25:37.890" v="1871" actId="2696"/>
        <pc:sldMkLst>
          <pc:docMk/>
          <pc:sldMk cId="3905320082" sldId="313"/>
        </pc:sldMkLst>
        <pc:spChg chg="mod">
          <ac:chgData name="Slautterback, Sarah (DESE)" userId="baef57f9-49c7-4d3b-b191-41a327d62b94" providerId="ADAL" clId="{08BDD630-8633-4A1B-A92C-4B54961B1F92}" dt="2022-09-14T19:52:06.115" v="1371" actId="255"/>
          <ac:spMkLst>
            <pc:docMk/>
            <pc:sldMk cId="3905320082" sldId="313"/>
            <ac:spMk id="2" creationId="{D228C41C-23F5-4D82-B947-7F2BBDB53F43}"/>
          </ac:spMkLst>
        </pc:spChg>
        <pc:spChg chg="mod">
          <ac:chgData name="Slautterback, Sarah (DESE)" userId="baef57f9-49c7-4d3b-b191-41a327d62b94" providerId="ADAL" clId="{08BDD630-8633-4A1B-A92C-4B54961B1F92}" dt="2022-09-22T18:25:12.195" v="1864" actId="21"/>
          <ac:spMkLst>
            <pc:docMk/>
            <pc:sldMk cId="3905320082" sldId="313"/>
            <ac:spMk id="3" creationId="{162926DA-75B0-4D6B-A946-78818801B310}"/>
          </ac:spMkLst>
        </pc:spChg>
      </pc:sldChg>
      <pc:sldChg chg="modSp mod ord">
        <pc:chgData name="Slautterback, Sarah (DESE)" userId="baef57f9-49c7-4d3b-b191-41a327d62b94" providerId="ADAL" clId="{08BDD630-8633-4A1B-A92C-4B54961B1F92}" dt="2022-09-27T15:59:38.092" v="5497" actId="20577"/>
        <pc:sldMkLst>
          <pc:docMk/>
          <pc:sldMk cId="875975643" sldId="314"/>
        </pc:sldMkLst>
        <pc:spChg chg="mod">
          <ac:chgData name="Slautterback, Sarah (DESE)" userId="baef57f9-49c7-4d3b-b191-41a327d62b94" providerId="ADAL" clId="{08BDD630-8633-4A1B-A92C-4B54961B1F92}" dt="2022-09-22T19:02:58.659" v="2326" actId="20577"/>
          <ac:spMkLst>
            <pc:docMk/>
            <pc:sldMk cId="875975643" sldId="314"/>
            <ac:spMk id="2" creationId="{789073FD-BF78-4C61-BD73-1B2A343B23A3}"/>
          </ac:spMkLst>
        </pc:spChg>
        <pc:spChg chg="mod">
          <ac:chgData name="Slautterback, Sarah (DESE)" userId="baef57f9-49c7-4d3b-b191-41a327d62b94" providerId="ADAL" clId="{08BDD630-8633-4A1B-A92C-4B54961B1F92}" dt="2022-09-27T15:59:38.092" v="5497" actId="20577"/>
          <ac:spMkLst>
            <pc:docMk/>
            <pc:sldMk cId="875975643" sldId="314"/>
            <ac:spMk id="3" creationId="{B7D19988-F257-4F51-BF62-E4CBA7987058}"/>
          </ac:spMkLst>
        </pc:spChg>
      </pc:sldChg>
      <pc:sldChg chg="modSp mod">
        <pc:chgData name="Slautterback, Sarah (DESE)" userId="baef57f9-49c7-4d3b-b191-41a327d62b94" providerId="ADAL" clId="{08BDD630-8633-4A1B-A92C-4B54961B1F92}" dt="2022-09-28T18:44:03.142" v="8939" actId="20577"/>
        <pc:sldMkLst>
          <pc:docMk/>
          <pc:sldMk cId="1789387813" sldId="315"/>
        </pc:sldMkLst>
        <pc:spChg chg="mod">
          <ac:chgData name="Slautterback, Sarah (DESE)" userId="baef57f9-49c7-4d3b-b191-41a327d62b94" providerId="ADAL" clId="{08BDD630-8633-4A1B-A92C-4B54961B1F92}" dt="2022-09-28T18:44:03.142" v="8939" actId="20577"/>
          <ac:spMkLst>
            <pc:docMk/>
            <pc:sldMk cId="1789387813" sldId="315"/>
            <ac:spMk id="3" creationId="{00000000-0000-0000-0000-000000000000}"/>
          </ac:spMkLst>
        </pc:spChg>
      </pc:sldChg>
      <pc:sldChg chg="addSp delSp modSp mod ord">
        <pc:chgData name="Slautterback, Sarah (DESE)" userId="baef57f9-49c7-4d3b-b191-41a327d62b94" providerId="ADAL" clId="{08BDD630-8633-4A1B-A92C-4B54961B1F92}" dt="2022-09-28T18:38:25.932" v="8602" actId="1076"/>
        <pc:sldMkLst>
          <pc:docMk/>
          <pc:sldMk cId="2321294249" sldId="316"/>
        </pc:sldMkLst>
        <pc:spChg chg="mod">
          <ac:chgData name="Slautterback, Sarah (DESE)" userId="baef57f9-49c7-4d3b-b191-41a327d62b94" providerId="ADAL" clId="{08BDD630-8633-4A1B-A92C-4B54961B1F92}" dt="2022-09-14T18:52:04.555" v="112" actId="20577"/>
          <ac:spMkLst>
            <pc:docMk/>
            <pc:sldMk cId="2321294249" sldId="316"/>
            <ac:spMk id="9" creationId="{73115394-DBAC-4972-899F-89A1E17FA883}"/>
          </ac:spMkLst>
        </pc:spChg>
        <pc:spChg chg="mod">
          <ac:chgData name="Slautterback, Sarah (DESE)" userId="baef57f9-49c7-4d3b-b191-41a327d62b94" providerId="ADAL" clId="{08BDD630-8633-4A1B-A92C-4B54961B1F92}" dt="2022-09-14T18:51:38.787" v="29" actId="20577"/>
          <ac:spMkLst>
            <pc:docMk/>
            <pc:sldMk cId="2321294249" sldId="316"/>
            <ac:spMk id="11" creationId="{EBB88417-3982-47EE-8B46-D25117B6C604}"/>
          </ac:spMkLst>
        </pc:spChg>
        <pc:spChg chg="mod">
          <ac:chgData name="Slautterback, Sarah (DESE)" userId="baef57f9-49c7-4d3b-b191-41a327d62b94" providerId="ADAL" clId="{08BDD630-8633-4A1B-A92C-4B54961B1F92}" dt="2022-09-27T14:50:41.421" v="2911" actId="1076"/>
          <ac:spMkLst>
            <pc:docMk/>
            <pc:sldMk cId="2321294249" sldId="316"/>
            <ac:spMk id="12" creationId="{8EED5C95-0E4E-4512-8773-6CA4934A6C58}"/>
          </ac:spMkLst>
        </pc:spChg>
        <pc:spChg chg="mod">
          <ac:chgData name="Slautterback, Sarah (DESE)" userId="baef57f9-49c7-4d3b-b191-41a327d62b94" providerId="ADAL" clId="{08BDD630-8633-4A1B-A92C-4B54961B1F92}" dt="2022-09-28T18:35:58.732" v="8562" actId="20577"/>
          <ac:spMkLst>
            <pc:docMk/>
            <pc:sldMk cId="2321294249" sldId="316"/>
            <ac:spMk id="13" creationId="{2EAD39A1-22F8-4668-9D3F-D036B2AB825E}"/>
          </ac:spMkLst>
        </pc:spChg>
        <pc:spChg chg="mod">
          <ac:chgData name="Slautterback, Sarah (DESE)" userId="baef57f9-49c7-4d3b-b191-41a327d62b94" providerId="ADAL" clId="{08BDD630-8633-4A1B-A92C-4B54961B1F92}" dt="2022-09-14T18:51:55.687" v="80" actId="20577"/>
          <ac:spMkLst>
            <pc:docMk/>
            <pc:sldMk cId="2321294249" sldId="316"/>
            <ac:spMk id="15" creationId="{9440FE6B-2417-4F54-8A87-259875C67EB3}"/>
          </ac:spMkLst>
        </pc:spChg>
        <pc:spChg chg="mod">
          <ac:chgData name="Slautterback, Sarah (DESE)" userId="baef57f9-49c7-4d3b-b191-41a327d62b94" providerId="ADAL" clId="{08BDD630-8633-4A1B-A92C-4B54961B1F92}" dt="2022-09-27T14:51:11.106" v="2915" actId="1076"/>
          <ac:spMkLst>
            <pc:docMk/>
            <pc:sldMk cId="2321294249" sldId="316"/>
            <ac:spMk id="17" creationId="{8EED5C95-0E4E-4512-8773-6CA4934A6C58}"/>
          </ac:spMkLst>
        </pc:spChg>
        <pc:spChg chg="del mod">
          <ac:chgData name="Slautterback, Sarah (DESE)" userId="baef57f9-49c7-4d3b-b191-41a327d62b94" providerId="ADAL" clId="{08BDD630-8633-4A1B-A92C-4B54961B1F92}" dt="2022-09-28T18:38:19.093" v="8601" actId="478"/>
          <ac:spMkLst>
            <pc:docMk/>
            <pc:sldMk cId="2321294249" sldId="316"/>
            <ac:spMk id="19" creationId="{2EAD39A1-22F8-4668-9D3F-D036B2AB825E}"/>
          </ac:spMkLst>
        </pc:spChg>
        <pc:spChg chg="mod">
          <ac:chgData name="Slautterback, Sarah (DESE)" userId="baef57f9-49c7-4d3b-b191-41a327d62b94" providerId="ADAL" clId="{08BDD630-8633-4A1B-A92C-4B54961B1F92}" dt="2022-09-27T14:50:50.162" v="2912" actId="1076"/>
          <ac:spMkLst>
            <pc:docMk/>
            <pc:sldMk cId="2321294249" sldId="316"/>
            <ac:spMk id="24" creationId="{8EED5C95-0E4E-4512-8773-6CA4934A6C58}"/>
          </ac:spMkLst>
        </pc:spChg>
        <pc:spChg chg="mod">
          <ac:chgData name="Slautterback, Sarah (DESE)" userId="baef57f9-49c7-4d3b-b191-41a327d62b94" providerId="ADAL" clId="{08BDD630-8633-4A1B-A92C-4B54961B1F92}" dt="2022-09-28T18:37:21.292" v="8595" actId="1076"/>
          <ac:spMkLst>
            <pc:docMk/>
            <pc:sldMk cId="2321294249" sldId="316"/>
            <ac:spMk id="25" creationId="{2EAD39A1-22F8-4668-9D3F-D036B2AB825E}"/>
          </ac:spMkLst>
        </pc:spChg>
        <pc:spChg chg="mod">
          <ac:chgData name="Slautterback, Sarah (DESE)" userId="baef57f9-49c7-4d3b-b191-41a327d62b94" providerId="ADAL" clId="{08BDD630-8633-4A1B-A92C-4B54961B1F92}" dt="2022-09-27T14:51:02.906" v="2914" actId="1076"/>
          <ac:spMkLst>
            <pc:docMk/>
            <pc:sldMk cId="2321294249" sldId="316"/>
            <ac:spMk id="27" creationId="{5127C183-CA84-B1F1-3342-7111EE153420}"/>
          </ac:spMkLst>
        </pc:spChg>
        <pc:spChg chg="mod">
          <ac:chgData name="Slautterback, Sarah (DESE)" userId="baef57f9-49c7-4d3b-b191-41a327d62b94" providerId="ADAL" clId="{08BDD630-8633-4A1B-A92C-4B54961B1F92}" dt="2022-09-28T18:36:17.370" v="8586" actId="20577"/>
          <ac:spMkLst>
            <pc:docMk/>
            <pc:sldMk cId="2321294249" sldId="316"/>
            <ac:spMk id="28" creationId="{8CAFF8EF-2FA7-1F68-F39E-08D3BA03E1B6}"/>
          </ac:spMkLst>
        </pc:spChg>
        <pc:spChg chg="add mod">
          <ac:chgData name="Slautterback, Sarah (DESE)" userId="baef57f9-49c7-4d3b-b191-41a327d62b94" providerId="ADAL" clId="{08BDD630-8633-4A1B-A92C-4B54961B1F92}" dt="2022-09-28T17:15:04.780" v="8508" actId="13926"/>
          <ac:spMkLst>
            <pc:docMk/>
            <pc:sldMk cId="2321294249" sldId="316"/>
            <ac:spMk id="29" creationId="{2EDCECD7-15CA-BB0F-F310-C5B62D605FA0}"/>
          </ac:spMkLst>
        </pc:spChg>
        <pc:spChg chg="add del">
          <ac:chgData name="Slautterback, Sarah (DESE)" userId="baef57f9-49c7-4d3b-b191-41a327d62b94" providerId="ADAL" clId="{08BDD630-8633-4A1B-A92C-4B54961B1F92}" dt="2022-09-28T18:36:36.891" v="8589" actId="22"/>
          <ac:spMkLst>
            <pc:docMk/>
            <pc:sldMk cId="2321294249" sldId="316"/>
            <ac:spMk id="30" creationId="{6268CA7D-950E-4E16-F422-A8EF1689FBC1}"/>
          </ac:spMkLst>
        </pc:spChg>
        <pc:spChg chg="add del mod">
          <ac:chgData name="Slautterback, Sarah (DESE)" userId="baef57f9-49c7-4d3b-b191-41a327d62b94" providerId="ADAL" clId="{08BDD630-8633-4A1B-A92C-4B54961B1F92}" dt="2022-09-22T18:45:16.316" v="2120" actId="22"/>
          <ac:spMkLst>
            <pc:docMk/>
            <pc:sldMk cId="2321294249" sldId="316"/>
            <ac:spMk id="30" creationId="{F073BE04-AF55-CCE5-C7A2-175BE9DFC493}"/>
          </ac:spMkLst>
        </pc:spChg>
        <pc:spChg chg="add mod">
          <ac:chgData name="Slautterback, Sarah (DESE)" userId="baef57f9-49c7-4d3b-b191-41a327d62b94" providerId="ADAL" clId="{08BDD630-8633-4A1B-A92C-4B54961B1F92}" dt="2022-09-28T18:38:25.932" v="8602" actId="1076"/>
          <ac:spMkLst>
            <pc:docMk/>
            <pc:sldMk cId="2321294249" sldId="316"/>
            <ac:spMk id="31" creationId="{E6E8033A-858E-09DE-11DE-E643FC25FB5F}"/>
          </ac:spMkLst>
        </pc:spChg>
        <pc:spChg chg="add del">
          <ac:chgData name="Slautterback, Sarah (DESE)" userId="baef57f9-49c7-4d3b-b191-41a327d62b94" providerId="ADAL" clId="{08BDD630-8633-4A1B-A92C-4B54961B1F92}" dt="2022-09-22T18:45:37.056" v="2122" actId="22"/>
          <ac:spMkLst>
            <pc:docMk/>
            <pc:sldMk cId="2321294249" sldId="316"/>
            <ac:spMk id="31" creationId="{FBC1978D-C308-DE4A-E1FA-70227A404473}"/>
          </ac:spMkLst>
        </pc:spChg>
        <pc:grpChg chg="mod">
          <ac:chgData name="Slautterback, Sarah (DESE)" userId="baef57f9-49c7-4d3b-b191-41a327d62b94" providerId="ADAL" clId="{08BDD630-8633-4A1B-A92C-4B54961B1F92}" dt="2022-09-22T18:42:58.496" v="2081" actId="1076"/>
          <ac:grpSpMkLst>
            <pc:docMk/>
            <pc:sldMk cId="2321294249" sldId="316"/>
            <ac:grpSpMk id="18" creationId="{00000000-0000-0000-0000-000000000000}"/>
          </ac:grpSpMkLst>
        </pc:grpChg>
        <pc:grpChg chg="mod">
          <ac:chgData name="Slautterback, Sarah (DESE)" userId="baef57f9-49c7-4d3b-b191-41a327d62b94" providerId="ADAL" clId="{08BDD630-8633-4A1B-A92C-4B54961B1F92}" dt="2022-09-22T18:43:26.649" v="2085" actId="1076"/>
          <ac:grpSpMkLst>
            <pc:docMk/>
            <pc:sldMk cId="2321294249" sldId="316"/>
            <ac:grpSpMk id="20" creationId="{00000000-0000-0000-0000-000000000000}"/>
          </ac:grpSpMkLst>
        </pc:grpChg>
        <pc:grpChg chg="mod">
          <ac:chgData name="Slautterback, Sarah (DESE)" userId="baef57f9-49c7-4d3b-b191-41a327d62b94" providerId="ADAL" clId="{08BDD630-8633-4A1B-A92C-4B54961B1F92}" dt="2022-09-22T18:42:42.885" v="2079" actId="1076"/>
          <ac:grpSpMkLst>
            <pc:docMk/>
            <pc:sldMk cId="2321294249" sldId="316"/>
            <ac:grpSpMk id="21" creationId="{00000000-0000-0000-0000-000000000000}"/>
          </ac:grpSpMkLst>
        </pc:grpChg>
        <pc:grpChg chg="mod">
          <ac:chgData name="Slautterback, Sarah (DESE)" userId="baef57f9-49c7-4d3b-b191-41a327d62b94" providerId="ADAL" clId="{08BDD630-8633-4A1B-A92C-4B54961B1F92}" dt="2022-09-22T18:43:43.861" v="2088" actId="1076"/>
          <ac:grpSpMkLst>
            <pc:docMk/>
            <pc:sldMk cId="2321294249" sldId="316"/>
            <ac:grpSpMk id="22" creationId="{00000000-0000-0000-0000-000000000000}"/>
          </ac:grpSpMkLst>
        </pc:grpChg>
        <pc:grpChg chg="mod">
          <ac:chgData name="Slautterback, Sarah (DESE)" userId="baef57f9-49c7-4d3b-b191-41a327d62b94" providerId="ADAL" clId="{08BDD630-8633-4A1B-A92C-4B54961B1F92}" dt="2022-09-22T18:42:49.616" v="2080" actId="1076"/>
          <ac:grpSpMkLst>
            <pc:docMk/>
            <pc:sldMk cId="2321294249" sldId="316"/>
            <ac:grpSpMk id="23" creationId="{00000000-0000-0000-0000-000000000000}"/>
          </ac:grpSpMkLst>
        </pc:grpChg>
        <pc:grpChg chg="add mod">
          <ac:chgData name="Slautterback, Sarah (DESE)" userId="baef57f9-49c7-4d3b-b191-41a327d62b94" providerId="ADAL" clId="{08BDD630-8633-4A1B-A92C-4B54961B1F92}" dt="2022-09-27T14:50:56.042" v="2913" actId="1076"/>
          <ac:grpSpMkLst>
            <pc:docMk/>
            <pc:sldMk cId="2321294249" sldId="316"/>
            <ac:grpSpMk id="26" creationId="{8B5D1860-32DD-C5AD-9D3C-84CD041037D9}"/>
          </ac:grpSpMkLst>
        </pc:grpChg>
      </pc:sldChg>
      <pc:sldChg chg="modSp mod ord">
        <pc:chgData name="Slautterback, Sarah (DESE)" userId="baef57f9-49c7-4d3b-b191-41a327d62b94" providerId="ADAL" clId="{08BDD630-8633-4A1B-A92C-4B54961B1F92}" dt="2022-09-28T19:14:05.937" v="9243" actId="20577"/>
        <pc:sldMkLst>
          <pc:docMk/>
          <pc:sldMk cId="1401194180" sldId="318"/>
        </pc:sldMkLst>
        <pc:spChg chg="mod">
          <ac:chgData name="Slautterback, Sarah (DESE)" userId="baef57f9-49c7-4d3b-b191-41a327d62b94" providerId="ADAL" clId="{08BDD630-8633-4A1B-A92C-4B54961B1F92}" dt="2022-09-28T19:14:05.937" v="9243" actId="20577"/>
          <ac:spMkLst>
            <pc:docMk/>
            <pc:sldMk cId="1401194180" sldId="318"/>
            <ac:spMk id="2" creationId="{00000000-0000-0000-0000-000000000000}"/>
          </ac:spMkLst>
        </pc:spChg>
      </pc:sldChg>
      <pc:sldChg chg="modSp mod ord">
        <pc:chgData name="Slautterback, Sarah (DESE)" userId="baef57f9-49c7-4d3b-b191-41a327d62b94" providerId="ADAL" clId="{08BDD630-8633-4A1B-A92C-4B54961B1F92}" dt="2022-09-28T20:18:32.364" v="11333" actId="20577"/>
        <pc:sldMkLst>
          <pc:docMk/>
          <pc:sldMk cId="583800844" sldId="319"/>
        </pc:sldMkLst>
        <pc:spChg chg="mod">
          <ac:chgData name="Slautterback, Sarah (DESE)" userId="baef57f9-49c7-4d3b-b191-41a327d62b94" providerId="ADAL" clId="{08BDD630-8633-4A1B-A92C-4B54961B1F92}" dt="2022-09-28T20:18:32.364" v="11333" actId="20577"/>
          <ac:spMkLst>
            <pc:docMk/>
            <pc:sldMk cId="583800844" sldId="319"/>
            <ac:spMk id="2" creationId="{00000000-0000-0000-0000-000000000000}"/>
          </ac:spMkLst>
        </pc:spChg>
      </pc:sldChg>
      <pc:sldChg chg="modSp mod ord">
        <pc:chgData name="Slautterback, Sarah (DESE)" userId="baef57f9-49c7-4d3b-b191-41a327d62b94" providerId="ADAL" clId="{08BDD630-8633-4A1B-A92C-4B54961B1F92}" dt="2022-09-28T19:38:37.269" v="10218" actId="255"/>
        <pc:sldMkLst>
          <pc:docMk/>
          <pc:sldMk cId="3674647094" sldId="320"/>
        </pc:sldMkLst>
        <pc:spChg chg="mod">
          <ac:chgData name="Slautterback, Sarah (DESE)" userId="baef57f9-49c7-4d3b-b191-41a327d62b94" providerId="ADAL" clId="{08BDD630-8633-4A1B-A92C-4B54961B1F92}" dt="2022-09-28T19:24:40.223" v="9846" actId="20577"/>
          <ac:spMkLst>
            <pc:docMk/>
            <pc:sldMk cId="3674647094" sldId="320"/>
            <ac:spMk id="2" creationId="{00000000-0000-0000-0000-000000000000}"/>
          </ac:spMkLst>
        </pc:spChg>
        <pc:spChg chg="mod">
          <ac:chgData name="Slautterback, Sarah (DESE)" userId="baef57f9-49c7-4d3b-b191-41a327d62b94" providerId="ADAL" clId="{08BDD630-8633-4A1B-A92C-4B54961B1F92}" dt="2022-09-28T19:38:37.269" v="10218" actId="255"/>
          <ac:spMkLst>
            <pc:docMk/>
            <pc:sldMk cId="3674647094" sldId="320"/>
            <ac:spMk id="3" creationId="{00000000-0000-0000-0000-000000000000}"/>
          </ac:spMkLst>
        </pc:spChg>
      </pc:sldChg>
      <pc:sldChg chg="modSp mod ord">
        <pc:chgData name="Slautterback, Sarah (DESE)" userId="baef57f9-49c7-4d3b-b191-41a327d62b94" providerId="ADAL" clId="{08BDD630-8633-4A1B-A92C-4B54961B1F92}" dt="2022-10-06T14:27:41.052" v="14333" actId="20577"/>
        <pc:sldMkLst>
          <pc:docMk/>
          <pc:sldMk cId="3338232313" sldId="321"/>
        </pc:sldMkLst>
        <pc:spChg chg="mod">
          <ac:chgData name="Slautterback, Sarah (DESE)" userId="baef57f9-49c7-4d3b-b191-41a327d62b94" providerId="ADAL" clId="{08BDD630-8633-4A1B-A92C-4B54961B1F92}" dt="2022-09-28T19:56:00.225" v="10490" actId="2711"/>
          <ac:spMkLst>
            <pc:docMk/>
            <pc:sldMk cId="3338232313" sldId="321"/>
            <ac:spMk id="2" creationId="{00000000-0000-0000-0000-000000000000}"/>
          </ac:spMkLst>
        </pc:spChg>
        <pc:spChg chg="mod">
          <ac:chgData name="Slautterback, Sarah (DESE)" userId="baef57f9-49c7-4d3b-b191-41a327d62b94" providerId="ADAL" clId="{08BDD630-8633-4A1B-A92C-4B54961B1F92}" dt="2022-10-06T14:27:41.052" v="14333" actId="20577"/>
          <ac:spMkLst>
            <pc:docMk/>
            <pc:sldMk cId="3338232313" sldId="321"/>
            <ac:spMk id="3" creationId="{00000000-0000-0000-0000-000000000000}"/>
          </ac:spMkLst>
        </pc:spChg>
      </pc:sldChg>
      <pc:sldChg chg="modSp mod ord">
        <pc:chgData name="Slautterback, Sarah (DESE)" userId="baef57f9-49c7-4d3b-b191-41a327d62b94" providerId="ADAL" clId="{08BDD630-8633-4A1B-A92C-4B54961B1F92}" dt="2022-10-06T14:23:17.362" v="14122"/>
        <pc:sldMkLst>
          <pc:docMk/>
          <pc:sldMk cId="402787083" sldId="322"/>
        </pc:sldMkLst>
        <pc:spChg chg="mod">
          <ac:chgData name="Slautterback, Sarah (DESE)" userId="baef57f9-49c7-4d3b-b191-41a327d62b94" providerId="ADAL" clId="{08BDD630-8633-4A1B-A92C-4B54961B1F92}" dt="2022-09-28T20:01:06.497" v="10636" actId="2711"/>
          <ac:spMkLst>
            <pc:docMk/>
            <pc:sldMk cId="402787083" sldId="322"/>
            <ac:spMk id="2" creationId="{00000000-0000-0000-0000-000000000000}"/>
          </ac:spMkLst>
        </pc:spChg>
        <pc:spChg chg="mod">
          <ac:chgData name="Slautterback, Sarah (DESE)" userId="baef57f9-49c7-4d3b-b191-41a327d62b94" providerId="ADAL" clId="{08BDD630-8633-4A1B-A92C-4B54961B1F92}" dt="2022-09-28T20:03:42.644" v="10759" actId="20577"/>
          <ac:spMkLst>
            <pc:docMk/>
            <pc:sldMk cId="402787083" sldId="322"/>
            <ac:spMk id="3" creationId="{00000000-0000-0000-0000-000000000000}"/>
          </ac:spMkLst>
        </pc:spChg>
      </pc:sldChg>
      <pc:sldChg chg="modSp mod ord">
        <pc:chgData name="Slautterback, Sarah (DESE)" userId="baef57f9-49c7-4d3b-b191-41a327d62b94" providerId="ADAL" clId="{08BDD630-8633-4A1B-A92C-4B54961B1F92}" dt="2022-09-28T20:22:34.301" v="11522" actId="2711"/>
        <pc:sldMkLst>
          <pc:docMk/>
          <pc:sldMk cId="2641710543" sldId="324"/>
        </pc:sldMkLst>
        <pc:spChg chg="mod">
          <ac:chgData name="Slautterback, Sarah (DESE)" userId="baef57f9-49c7-4d3b-b191-41a327d62b94" providerId="ADAL" clId="{08BDD630-8633-4A1B-A92C-4B54961B1F92}" dt="2022-09-28T20:22:34.301" v="11522" actId="2711"/>
          <ac:spMkLst>
            <pc:docMk/>
            <pc:sldMk cId="2641710543" sldId="324"/>
            <ac:spMk id="2" creationId="{00000000-0000-0000-0000-000000000000}"/>
          </ac:spMkLst>
        </pc:spChg>
      </pc:sldChg>
      <pc:sldChg chg="modSp mod">
        <pc:chgData name="Slautterback, Sarah (DESE)" userId="baef57f9-49c7-4d3b-b191-41a327d62b94" providerId="ADAL" clId="{08BDD630-8633-4A1B-A92C-4B54961B1F92}" dt="2022-10-07T15:01:11.521" v="14654" actId="6549"/>
        <pc:sldMkLst>
          <pc:docMk/>
          <pc:sldMk cId="170013640" sldId="325"/>
        </pc:sldMkLst>
        <pc:spChg chg="mod">
          <ac:chgData name="Slautterback, Sarah (DESE)" userId="baef57f9-49c7-4d3b-b191-41a327d62b94" providerId="ADAL" clId="{08BDD630-8633-4A1B-A92C-4B54961B1F92}" dt="2022-10-07T15:01:11.521" v="14654" actId="6549"/>
          <ac:spMkLst>
            <pc:docMk/>
            <pc:sldMk cId="170013640" sldId="325"/>
            <ac:spMk id="3" creationId="{00000000-0000-0000-0000-000000000000}"/>
          </ac:spMkLst>
        </pc:spChg>
      </pc:sldChg>
      <pc:sldChg chg="modSp mod ord">
        <pc:chgData name="Slautterback, Sarah (DESE)" userId="baef57f9-49c7-4d3b-b191-41a327d62b94" providerId="ADAL" clId="{08BDD630-8633-4A1B-A92C-4B54961B1F92}" dt="2022-09-28T20:16:51.870" v="11305" actId="2711"/>
        <pc:sldMkLst>
          <pc:docMk/>
          <pc:sldMk cId="1380387712" sldId="326"/>
        </pc:sldMkLst>
        <pc:spChg chg="mod">
          <ac:chgData name="Slautterback, Sarah (DESE)" userId="baef57f9-49c7-4d3b-b191-41a327d62b94" providerId="ADAL" clId="{08BDD630-8633-4A1B-A92C-4B54961B1F92}" dt="2022-09-28T20:16:51.870" v="11305" actId="2711"/>
          <ac:spMkLst>
            <pc:docMk/>
            <pc:sldMk cId="1380387712" sldId="326"/>
            <ac:spMk id="2" creationId="{00000000-0000-0000-0000-000000000000}"/>
          </ac:spMkLst>
        </pc:spChg>
      </pc:sldChg>
      <pc:sldChg chg="modSp mod ord">
        <pc:chgData name="Slautterback, Sarah (DESE)" userId="baef57f9-49c7-4d3b-b191-41a327d62b94" providerId="ADAL" clId="{08BDD630-8633-4A1B-A92C-4B54961B1F92}" dt="2022-10-06T14:21:59.556" v="14120"/>
        <pc:sldMkLst>
          <pc:docMk/>
          <pc:sldMk cId="251890512" sldId="327"/>
        </pc:sldMkLst>
        <pc:spChg chg="mod">
          <ac:chgData name="Slautterback, Sarah (DESE)" userId="baef57f9-49c7-4d3b-b191-41a327d62b94" providerId="ADAL" clId="{08BDD630-8633-4A1B-A92C-4B54961B1F92}" dt="2022-09-28T19:24:04.059" v="9758" actId="20577"/>
          <ac:spMkLst>
            <pc:docMk/>
            <pc:sldMk cId="251890512" sldId="327"/>
            <ac:spMk id="2" creationId="{00000000-0000-0000-0000-000000000000}"/>
          </ac:spMkLst>
        </pc:spChg>
        <pc:spChg chg="mod">
          <ac:chgData name="Slautterback, Sarah (DESE)" userId="baef57f9-49c7-4d3b-b191-41a327d62b94" providerId="ADAL" clId="{08BDD630-8633-4A1B-A92C-4B54961B1F92}" dt="2022-09-28T19:38:08.880" v="10217" actId="20577"/>
          <ac:spMkLst>
            <pc:docMk/>
            <pc:sldMk cId="251890512" sldId="327"/>
            <ac:spMk id="3" creationId="{00000000-0000-0000-0000-000000000000}"/>
          </ac:spMkLst>
        </pc:spChg>
      </pc:sldChg>
      <pc:sldChg chg="modSp mod ord">
        <pc:chgData name="Slautterback, Sarah (DESE)" userId="baef57f9-49c7-4d3b-b191-41a327d62b94" providerId="ADAL" clId="{08BDD630-8633-4A1B-A92C-4B54961B1F92}" dt="2022-10-06T14:36:08.419" v="14618" actId="2711"/>
        <pc:sldMkLst>
          <pc:docMk/>
          <pc:sldMk cId="167524146" sldId="328"/>
        </pc:sldMkLst>
        <pc:spChg chg="mod">
          <ac:chgData name="Slautterback, Sarah (DESE)" userId="baef57f9-49c7-4d3b-b191-41a327d62b94" providerId="ADAL" clId="{08BDD630-8633-4A1B-A92C-4B54961B1F92}" dt="2022-09-28T20:24:56.858" v="11675" actId="20577"/>
          <ac:spMkLst>
            <pc:docMk/>
            <pc:sldMk cId="167524146" sldId="328"/>
            <ac:spMk id="2" creationId="{00000000-0000-0000-0000-000000000000}"/>
          </ac:spMkLst>
        </pc:spChg>
        <pc:spChg chg="mod">
          <ac:chgData name="Slautterback, Sarah (DESE)" userId="baef57f9-49c7-4d3b-b191-41a327d62b94" providerId="ADAL" clId="{08BDD630-8633-4A1B-A92C-4B54961B1F92}" dt="2022-10-06T14:36:08.419" v="14618" actId="2711"/>
          <ac:spMkLst>
            <pc:docMk/>
            <pc:sldMk cId="167524146" sldId="328"/>
            <ac:spMk id="3" creationId="{00000000-0000-0000-0000-000000000000}"/>
          </ac:spMkLst>
        </pc:spChg>
      </pc:sldChg>
      <pc:sldChg chg="modSp mod ord">
        <pc:chgData name="Slautterback, Sarah (DESE)" userId="baef57f9-49c7-4d3b-b191-41a327d62b94" providerId="ADAL" clId="{08BDD630-8633-4A1B-A92C-4B54961B1F92}" dt="2022-10-06T14:32:39.002" v="14468" actId="20577"/>
        <pc:sldMkLst>
          <pc:docMk/>
          <pc:sldMk cId="856158494" sldId="329"/>
        </pc:sldMkLst>
        <pc:spChg chg="mod">
          <ac:chgData name="Slautterback, Sarah (DESE)" userId="baef57f9-49c7-4d3b-b191-41a327d62b94" providerId="ADAL" clId="{08BDD630-8633-4A1B-A92C-4B54961B1F92}" dt="2022-10-06T14:32:39.002" v="14468" actId="20577"/>
          <ac:spMkLst>
            <pc:docMk/>
            <pc:sldMk cId="856158494" sldId="329"/>
            <ac:spMk id="3" creationId="{00000000-0000-0000-0000-000000000000}"/>
          </ac:spMkLst>
        </pc:spChg>
      </pc:sldChg>
      <pc:sldChg chg="modSp mod ord">
        <pc:chgData name="Slautterback, Sarah (DESE)" userId="baef57f9-49c7-4d3b-b191-41a327d62b94" providerId="ADAL" clId="{08BDD630-8633-4A1B-A92C-4B54961B1F92}" dt="2022-09-14T19:25:49.458" v="1023"/>
        <pc:sldMkLst>
          <pc:docMk/>
          <pc:sldMk cId="2016080110" sldId="329"/>
        </pc:sldMkLst>
        <pc:spChg chg="mod">
          <ac:chgData name="Slautterback, Sarah (DESE)" userId="baef57f9-49c7-4d3b-b191-41a327d62b94" providerId="ADAL" clId="{08BDD630-8633-4A1B-A92C-4B54961B1F92}" dt="2022-09-14T19:25:06.576" v="1019" actId="20577"/>
          <ac:spMkLst>
            <pc:docMk/>
            <pc:sldMk cId="2016080110" sldId="329"/>
            <ac:spMk id="3" creationId="{00000000-0000-0000-0000-000000000000}"/>
          </ac:spMkLst>
        </pc:spChg>
      </pc:sldChg>
      <pc:sldChg chg="modSp mod ord">
        <pc:chgData name="Slautterback, Sarah (DESE)" userId="baef57f9-49c7-4d3b-b191-41a327d62b94" providerId="ADAL" clId="{08BDD630-8633-4A1B-A92C-4B54961B1F92}" dt="2022-10-06T14:34:06.543" v="14609" actId="2711"/>
        <pc:sldMkLst>
          <pc:docMk/>
          <pc:sldMk cId="3307875065" sldId="330"/>
        </pc:sldMkLst>
        <pc:spChg chg="mod">
          <ac:chgData name="Slautterback, Sarah (DESE)" userId="baef57f9-49c7-4d3b-b191-41a327d62b94" providerId="ADAL" clId="{08BDD630-8633-4A1B-A92C-4B54961B1F92}" dt="2022-09-14T19:39:51.102" v="1322" actId="20577"/>
          <ac:spMkLst>
            <pc:docMk/>
            <pc:sldMk cId="3307875065" sldId="330"/>
            <ac:spMk id="2" creationId="{00000000-0000-0000-0000-000000000000}"/>
          </ac:spMkLst>
        </pc:spChg>
        <pc:spChg chg="mod">
          <ac:chgData name="Slautterback, Sarah (DESE)" userId="baef57f9-49c7-4d3b-b191-41a327d62b94" providerId="ADAL" clId="{08BDD630-8633-4A1B-A92C-4B54961B1F92}" dt="2022-10-06T14:34:06.543" v="14609" actId="2711"/>
          <ac:spMkLst>
            <pc:docMk/>
            <pc:sldMk cId="3307875065" sldId="330"/>
            <ac:spMk id="3" creationId="{00000000-0000-0000-0000-000000000000}"/>
          </ac:spMkLst>
        </pc:spChg>
      </pc:sldChg>
      <pc:sldChg chg="modSp mod">
        <pc:chgData name="Slautterback, Sarah (DESE)" userId="baef57f9-49c7-4d3b-b191-41a327d62b94" providerId="ADAL" clId="{08BDD630-8633-4A1B-A92C-4B54961B1F92}" dt="2022-09-14T19:40:18.385" v="1324" actId="20577"/>
        <pc:sldMkLst>
          <pc:docMk/>
          <pc:sldMk cId="3155147414" sldId="334"/>
        </pc:sldMkLst>
        <pc:spChg chg="mod">
          <ac:chgData name="Slautterback, Sarah (DESE)" userId="baef57f9-49c7-4d3b-b191-41a327d62b94" providerId="ADAL" clId="{08BDD630-8633-4A1B-A92C-4B54961B1F92}" dt="2022-09-14T19:40:18.385" v="1324" actId="20577"/>
          <ac:spMkLst>
            <pc:docMk/>
            <pc:sldMk cId="3155147414" sldId="334"/>
            <ac:spMk id="2" creationId="{00000000-0000-0000-0000-000000000000}"/>
          </ac:spMkLst>
        </pc:spChg>
      </pc:sldChg>
      <pc:sldChg chg="modSp mod ord">
        <pc:chgData name="Slautterback, Sarah (DESE)" userId="baef57f9-49c7-4d3b-b191-41a327d62b94" providerId="ADAL" clId="{08BDD630-8633-4A1B-A92C-4B54961B1F92}" dt="2022-09-27T16:41:14.269" v="7067" actId="20577"/>
        <pc:sldMkLst>
          <pc:docMk/>
          <pc:sldMk cId="3288944230" sldId="334"/>
        </pc:sldMkLst>
        <pc:spChg chg="mod">
          <ac:chgData name="Slautterback, Sarah (DESE)" userId="baef57f9-49c7-4d3b-b191-41a327d62b94" providerId="ADAL" clId="{08BDD630-8633-4A1B-A92C-4B54961B1F92}" dt="2022-09-22T19:12:54.850" v="2719" actId="20577"/>
          <ac:spMkLst>
            <pc:docMk/>
            <pc:sldMk cId="3288944230" sldId="334"/>
            <ac:spMk id="2" creationId="{00000000-0000-0000-0000-000000000000}"/>
          </ac:spMkLst>
        </pc:spChg>
        <pc:spChg chg="mod">
          <ac:chgData name="Slautterback, Sarah (DESE)" userId="baef57f9-49c7-4d3b-b191-41a327d62b94" providerId="ADAL" clId="{08BDD630-8633-4A1B-A92C-4B54961B1F92}" dt="2022-09-27T16:41:14.269" v="7067" actId="20577"/>
          <ac:spMkLst>
            <pc:docMk/>
            <pc:sldMk cId="3288944230" sldId="334"/>
            <ac:spMk id="3" creationId="{00000000-0000-0000-0000-000000000000}"/>
          </ac:spMkLst>
        </pc:spChg>
      </pc:sldChg>
      <pc:sldChg chg="modSp mod ord">
        <pc:chgData name="Slautterback, Sarah (DESE)" userId="baef57f9-49c7-4d3b-b191-41a327d62b94" providerId="ADAL" clId="{08BDD630-8633-4A1B-A92C-4B54961B1F92}" dt="2022-09-28T19:05:33.013" v="9109" actId="12"/>
        <pc:sldMkLst>
          <pc:docMk/>
          <pc:sldMk cId="3016665832" sldId="335"/>
        </pc:sldMkLst>
        <pc:spChg chg="mod">
          <ac:chgData name="Slautterback, Sarah (DESE)" userId="baef57f9-49c7-4d3b-b191-41a327d62b94" providerId="ADAL" clId="{08BDD630-8633-4A1B-A92C-4B54961B1F92}" dt="2022-09-22T19:12:17.352" v="2648" actId="20577"/>
          <ac:spMkLst>
            <pc:docMk/>
            <pc:sldMk cId="3016665832" sldId="335"/>
            <ac:spMk id="2" creationId="{00000000-0000-0000-0000-000000000000}"/>
          </ac:spMkLst>
        </pc:spChg>
        <pc:spChg chg="mod">
          <ac:chgData name="Slautterback, Sarah (DESE)" userId="baef57f9-49c7-4d3b-b191-41a327d62b94" providerId="ADAL" clId="{08BDD630-8633-4A1B-A92C-4B54961B1F92}" dt="2022-09-28T19:05:33.013" v="9109" actId="12"/>
          <ac:spMkLst>
            <pc:docMk/>
            <pc:sldMk cId="3016665832" sldId="335"/>
            <ac:spMk id="3" creationId="{00000000-0000-0000-0000-000000000000}"/>
          </ac:spMkLst>
        </pc:spChg>
      </pc:sldChg>
      <pc:sldChg chg="modSp mod ord">
        <pc:chgData name="Slautterback, Sarah (DESE)" userId="baef57f9-49c7-4d3b-b191-41a327d62b94" providerId="ADAL" clId="{08BDD630-8633-4A1B-A92C-4B54961B1F92}" dt="2022-10-06T14:15:56.309" v="13887" actId="20577"/>
        <pc:sldMkLst>
          <pc:docMk/>
          <pc:sldMk cId="1957884396" sldId="337"/>
        </pc:sldMkLst>
        <pc:spChg chg="mod">
          <ac:chgData name="Slautterback, Sarah (DESE)" userId="baef57f9-49c7-4d3b-b191-41a327d62b94" providerId="ADAL" clId="{08BDD630-8633-4A1B-A92C-4B54961B1F92}" dt="2022-09-22T19:12:30.587" v="2673" actId="20577"/>
          <ac:spMkLst>
            <pc:docMk/>
            <pc:sldMk cId="1957884396" sldId="337"/>
            <ac:spMk id="2" creationId="{00000000-0000-0000-0000-000000000000}"/>
          </ac:spMkLst>
        </pc:spChg>
        <pc:spChg chg="mod">
          <ac:chgData name="Slautterback, Sarah (DESE)" userId="baef57f9-49c7-4d3b-b191-41a327d62b94" providerId="ADAL" clId="{08BDD630-8633-4A1B-A92C-4B54961B1F92}" dt="2022-10-06T14:15:56.309" v="13887" actId="20577"/>
          <ac:spMkLst>
            <pc:docMk/>
            <pc:sldMk cId="1957884396" sldId="337"/>
            <ac:spMk id="3" creationId="{00000000-0000-0000-0000-000000000000}"/>
          </ac:spMkLst>
        </pc:spChg>
      </pc:sldChg>
      <pc:sldChg chg="modSp mod">
        <pc:chgData name="Slautterback, Sarah (DESE)" userId="baef57f9-49c7-4d3b-b191-41a327d62b94" providerId="ADAL" clId="{08BDD630-8633-4A1B-A92C-4B54961B1F92}" dt="2022-09-14T19:38:28.080" v="1293" actId="20577"/>
        <pc:sldMkLst>
          <pc:docMk/>
          <pc:sldMk cId="3544678010" sldId="337"/>
        </pc:sldMkLst>
        <pc:spChg chg="mod">
          <ac:chgData name="Slautterback, Sarah (DESE)" userId="baef57f9-49c7-4d3b-b191-41a327d62b94" providerId="ADAL" clId="{08BDD630-8633-4A1B-A92C-4B54961B1F92}" dt="2022-09-14T19:38:28.080" v="1293" actId="20577"/>
          <ac:spMkLst>
            <pc:docMk/>
            <pc:sldMk cId="3544678010" sldId="337"/>
            <ac:spMk id="2" creationId="{00000000-0000-0000-0000-000000000000}"/>
          </ac:spMkLst>
        </pc:spChg>
      </pc:sldChg>
      <pc:sldChg chg="modSp mod ord">
        <pc:chgData name="Slautterback, Sarah (DESE)" userId="baef57f9-49c7-4d3b-b191-41a327d62b94" providerId="ADAL" clId="{08BDD630-8633-4A1B-A92C-4B54961B1F92}" dt="2022-09-27T16:43:27.728" v="7073" actId="255"/>
        <pc:sldMkLst>
          <pc:docMk/>
          <pc:sldMk cId="75213519" sldId="338"/>
        </pc:sldMkLst>
        <pc:spChg chg="mod">
          <ac:chgData name="Slautterback, Sarah (DESE)" userId="baef57f9-49c7-4d3b-b191-41a327d62b94" providerId="ADAL" clId="{08BDD630-8633-4A1B-A92C-4B54961B1F92}" dt="2022-09-22T19:12:42.571" v="2696" actId="20577"/>
          <ac:spMkLst>
            <pc:docMk/>
            <pc:sldMk cId="75213519" sldId="338"/>
            <ac:spMk id="2" creationId="{00000000-0000-0000-0000-000000000000}"/>
          </ac:spMkLst>
        </pc:spChg>
        <pc:spChg chg="mod">
          <ac:chgData name="Slautterback, Sarah (DESE)" userId="baef57f9-49c7-4d3b-b191-41a327d62b94" providerId="ADAL" clId="{08BDD630-8633-4A1B-A92C-4B54961B1F92}" dt="2022-09-27T16:43:27.728" v="7073" actId="255"/>
          <ac:spMkLst>
            <pc:docMk/>
            <pc:sldMk cId="75213519" sldId="338"/>
            <ac:spMk id="3" creationId="{00000000-0000-0000-0000-000000000000}"/>
          </ac:spMkLst>
        </pc:spChg>
      </pc:sldChg>
      <pc:sldChg chg="modSp mod">
        <pc:chgData name="Slautterback, Sarah (DESE)" userId="baef57f9-49c7-4d3b-b191-41a327d62b94" providerId="ADAL" clId="{08BDD630-8633-4A1B-A92C-4B54961B1F92}" dt="2022-09-14T19:38:12.880" v="1279" actId="20577"/>
        <pc:sldMkLst>
          <pc:docMk/>
          <pc:sldMk cId="2075039420" sldId="338"/>
        </pc:sldMkLst>
        <pc:spChg chg="mod">
          <ac:chgData name="Slautterback, Sarah (DESE)" userId="baef57f9-49c7-4d3b-b191-41a327d62b94" providerId="ADAL" clId="{08BDD630-8633-4A1B-A92C-4B54961B1F92}" dt="2022-09-14T19:38:12.880" v="1279" actId="20577"/>
          <ac:spMkLst>
            <pc:docMk/>
            <pc:sldMk cId="2075039420" sldId="338"/>
            <ac:spMk id="2" creationId="{00000000-0000-0000-0000-000000000000}"/>
          </ac:spMkLst>
        </pc:spChg>
      </pc:sldChg>
      <pc:sldChg chg="modSp del mod">
        <pc:chgData name="Slautterback, Sarah (DESE)" userId="baef57f9-49c7-4d3b-b191-41a327d62b94" providerId="ADAL" clId="{08BDD630-8633-4A1B-A92C-4B54961B1F92}" dt="2022-09-27T20:33:33.831" v="8500" actId="2696"/>
        <pc:sldMkLst>
          <pc:docMk/>
          <pc:sldMk cId="2397306852" sldId="347"/>
        </pc:sldMkLst>
        <pc:spChg chg="mod">
          <ac:chgData name="Slautterback, Sarah (DESE)" userId="baef57f9-49c7-4d3b-b191-41a327d62b94" providerId="ADAL" clId="{08BDD630-8633-4A1B-A92C-4B54961B1F92}" dt="2022-09-14T19:55:24.015" v="1380" actId="20577"/>
          <ac:spMkLst>
            <pc:docMk/>
            <pc:sldMk cId="2397306852" sldId="347"/>
            <ac:spMk id="2" creationId="{00000000-0000-0000-0000-000000000000}"/>
          </ac:spMkLst>
        </pc:spChg>
      </pc:sldChg>
      <pc:sldChg chg="modSp mod ord">
        <pc:chgData name="Slautterback, Sarah (DESE)" userId="baef57f9-49c7-4d3b-b191-41a327d62b94" providerId="ADAL" clId="{08BDD630-8633-4A1B-A92C-4B54961B1F92}" dt="2022-10-06T14:13:39.373" v="13873" actId="255"/>
        <pc:sldMkLst>
          <pc:docMk/>
          <pc:sldMk cId="2498111937" sldId="348"/>
        </pc:sldMkLst>
        <pc:spChg chg="mod">
          <ac:chgData name="Slautterback, Sarah (DESE)" userId="baef57f9-49c7-4d3b-b191-41a327d62b94" providerId="ADAL" clId="{08BDD630-8633-4A1B-A92C-4B54961B1F92}" dt="2022-09-27T16:18:10.728" v="6268" actId="20577"/>
          <ac:spMkLst>
            <pc:docMk/>
            <pc:sldMk cId="2498111937" sldId="348"/>
            <ac:spMk id="2" creationId="{00000000-0000-0000-0000-000000000000}"/>
          </ac:spMkLst>
        </pc:spChg>
        <pc:spChg chg="mod">
          <ac:chgData name="Slautterback, Sarah (DESE)" userId="baef57f9-49c7-4d3b-b191-41a327d62b94" providerId="ADAL" clId="{08BDD630-8633-4A1B-A92C-4B54961B1F92}" dt="2022-10-06T14:13:39.373" v="13873" actId="255"/>
          <ac:spMkLst>
            <pc:docMk/>
            <pc:sldMk cId="2498111937" sldId="348"/>
            <ac:spMk id="3" creationId="{00000000-0000-0000-0000-000000000000}"/>
          </ac:spMkLst>
        </pc:spChg>
      </pc:sldChg>
      <pc:sldChg chg="modSp del mod ord">
        <pc:chgData name="Slautterback, Sarah (DESE)" userId="baef57f9-49c7-4d3b-b191-41a327d62b94" providerId="ADAL" clId="{08BDD630-8633-4A1B-A92C-4B54961B1F92}" dt="2022-09-27T16:33:38.334" v="6883" actId="2696"/>
        <pc:sldMkLst>
          <pc:docMk/>
          <pc:sldMk cId="3135639752" sldId="349"/>
        </pc:sldMkLst>
        <pc:spChg chg="mod">
          <ac:chgData name="Slautterback, Sarah (DESE)" userId="baef57f9-49c7-4d3b-b191-41a327d62b94" providerId="ADAL" clId="{08BDD630-8633-4A1B-A92C-4B54961B1F92}" dt="2022-09-27T16:23:49.765" v="6538" actId="20577"/>
          <ac:spMkLst>
            <pc:docMk/>
            <pc:sldMk cId="3135639752" sldId="349"/>
            <ac:spMk id="2" creationId="{00000000-0000-0000-0000-000000000000}"/>
          </ac:spMkLst>
        </pc:spChg>
        <pc:spChg chg="mod">
          <ac:chgData name="Slautterback, Sarah (DESE)" userId="baef57f9-49c7-4d3b-b191-41a327d62b94" providerId="ADAL" clId="{08BDD630-8633-4A1B-A92C-4B54961B1F92}" dt="2022-09-27T16:27:06.683" v="6725" actId="21"/>
          <ac:spMkLst>
            <pc:docMk/>
            <pc:sldMk cId="3135639752" sldId="349"/>
            <ac:spMk id="3" creationId="{00000000-0000-0000-0000-000000000000}"/>
          </ac:spMkLst>
        </pc:spChg>
      </pc:sldChg>
      <pc:sldChg chg="modSp mod ord">
        <pc:chgData name="Slautterback, Sarah (DESE)" userId="baef57f9-49c7-4d3b-b191-41a327d62b94" providerId="ADAL" clId="{08BDD630-8633-4A1B-A92C-4B54961B1F92}" dt="2022-09-27T16:34:19.506" v="6887" actId="255"/>
        <pc:sldMkLst>
          <pc:docMk/>
          <pc:sldMk cId="2817866401" sldId="350"/>
        </pc:sldMkLst>
        <pc:spChg chg="mod">
          <ac:chgData name="Slautterback, Sarah (DESE)" userId="baef57f9-49c7-4d3b-b191-41a327d62b94" providerId="ADAL" clId="{08BDD630-8633-4A1B-A92C-4B54961B1F92}" dt="2022-09-22T19:14:43.658" v="2810" actId="20577"/>
          <ac:spMkLst>
            <pc:docMk/>
            <pc:sldMk cId="2817866401" sldId="350"/>
            <ac:spMk id="2" creationId="{00000000-0000-0000-0000-000000000000}"/>
          </ac:spMkLst>
        </pc:spChg>
        <pc:spChg chg="mod">
          <ac:chgData name="Slautterback, Sarah (DESE)" userId="baef57f9-49c7-4d3b-b191-41a327d62b94" providerId="ADAL" clId="{08BDD630-8633-4A1B-A92C-4B54961B1F92}" dt="2022-09-27T16:34:19.506" v="6887" actId="255"/>
          <ac:spMkLst>
            <pc:docMk/>
            <pc:sldMk cId="2817866401" sldId="350"/>
            <ac:spMk id="3" creationId="{00000000-0000-0000-0000-000000000000}"/>
          </ac:spMkLst>
        </pc:spChg>
      </pc:sldChg>
      <pc:sldChg chg="modSp mod ord">
        <pc:chgData name="Slautterback, Sarah (DESE)" userId="baef57f9-49c7-4d3b-b191-41a327d62b94" providerId="ADAL" clId="{08BDD630-8633-4A1B-A92C-4B54961B1F92}" dt="2022-09-27T16:34:34.205" v="6888" actId="255"/>
        <pc:sldMkLst>
          <pc:docMk/>
          <pc:sldMk cId="1577255254" sldId="351"/>
        </pc:sldMkLst>
        <pc:spChg chg="mod">
          <ac:chgData name="Slautterback, Sarah (DESE)" userId="baef57f9-49c7-4d3b-b191-41a327d62b94" providerId="ADAL" clId="{08BDD630-8633-4A1B-A92C-4B54961B1F92}" dt="2022-09-22T19:14:55.758" v="2833" actId="20577"/>
          <ac:spMkLst>
            <pc:docMk/>
            <pc:sldMk cId="1577255254" sldId="351"/>
            <ac:spMk id="2" creationId="{00000000-0000-0000-0000-000000000000}"/>
          </ac:spMkLst>
        </pc:spChg>
        <pc:spChg chg="mod">
          <ac:chgData name="Slautterback, Sarah (DESE)" userId="baef57f9-49c7-4d3b-b191-41a327d62b94" providerId="ADAL" clId="{08BDD630-8633-4A1B-A92C-4B54961B1F92}" dt="2022-09-27T16:34:34.205" v="6888" actId="255"/>
          <ac:spMkLst>
            <pc:docMk/>
            <pc:sldMk cId="1577255254" sldId="351"/>
            <ac:spMk id="3" creationId="{00000000-0000-0000-0000-000000000000}"/>
          </ac:spMkLst>
        </pc:spChg>
      </pc:sldChg>
      <pc:sldChg chg="modSp mod">
        <pc:chgData name="Slautterback, Sarah (DESE)" userId="baef57f9-49c7-4d3b-b191-41a327d62b94" providerId="ADAL" clId="{08BDD630-8633-4A1B-A92C-4B54961B1F92}" dt="2022-10-07T15:03:47.200" v="14684" actId="20577"/>
        <pc:sldMkLst>
          <pc:docMk/>
          <pc:sldMk cId="3418111513" sldId="352"/>
        </pc:sldMkLst>
        <pc:spChg chg="mod">
          <ac:chgData name="Slautterback, Sarah (DESE)" userId="baef57f9-49c7-4d3b-b191-41a327d62b94" providerId="ADAL" clId="{08BDD630-8633-4A1B-A92C-4B54961B1F92}" dt="2022-10-07T15:03:47.200" v="14684" actId="20577"/>
          <ac:spMkLst>
            <pc:docMk/>
            <pc:sldMk cId="3418111513" sldId="352"/>
            <ac:spMk id="3" creationId="{00000000-0000-0000-0000-000000000000}"/>
          </ac:spMkLst>
        </pc:spChg>
      </pc:sldChg>
      <pc:sldChg chg="modSp mod">
        <pc:chgData name="Slautterback, Sarah (DESE)" userId="baef57f9-49c7-4d3b-b191-41a327d62b94" providerId="ADAL" clId="{08BDD630-8633-4A1B-A92C-4B54961B1F92}" dt="2022-09-14T19:00:06.313" v="354" actId="13926"/>
        <pc:sldMkLst>
          <pc:docMk/>
          <pc:sldMk cId="3605700420" sldId="353"/>
        </pc:sldMkLst>
        <pc:spChg chg="mod">
          <ac:chgData name="Slautterback, Sarah (DESE)" userId="baef57f9-49c7-4d3b-b191-41a327d62b94" providerId="ADAL" clId="{08BDD630-8633-4A1B-A92C-4B54961B1F92}" dt="2022-09-14T19:00:06.313" v="354" actId="13926"/>
          <ac:spMkLst>
            <pc:docMk/>
            <pc:sldMk cId="3605700420" sldId="353"/>
            <ac:spMk id="3" creationId="{00000000-0000-0000-0000-000000000000}"/>
          </ac:spMkLst>
        </pc:spChg>
      </pc:sldChg>
      <pc:sldChg chg="modSp mod">
        <pc:chgData name="Slautterback, Sarah (DESE)" userId="baef57f9-49c7-4d3b-b191-41a327d62b94" providerId="ADAL" clId="{08BDD630-8633-4A1B-A92C-4B54961B1F92}" dt="2022-09-14T19:22:31.607" v="977" actId="20577"/>
        <pc:sldMkLst>
          <pc:docMk/>
          <pc:sldMk cId="973068532" sldId="369"/>
        </pc:sldMkLst>
        <pc:spChg chg="mod">
          <ac:chgData name="Slautterback, Sarah (DESE)" userId="baef57f9-49c7-4d3b-b191-41a327d62b94" providerId="ADAL" clId="{08BDD630-8633-4A1B-A92C-4B54961B1F92}" dt="2022-09-14T19:22:31.607" v="977" actId="20577"/>
          <ac:spMkLst>
            <pc:docMk/>
            <pc:sldMk cId="973068532" sldId="369"/>
            <ac:spMk id="2" creationId="{C750CF5B-1A26-4DF7-AC00-1B7D3E20F15D}"/>
          </ac:spMkLst>
        </pc:spChg>
      </pc:sldChg>
      <pc:sldChg chg="modSp mod ord">
        <pc:chgData name="Slautterback, Sarah (DESE)" userId="baef57f9-49c7-4d3b-b191-41a327d62b94" providerId="ADAL" clId="{08BDD630-8633-4A1B-A92C-4B54961B1F92}" dt="2022-09-27T15:55:43.726" v="5408" actId="13926"/>
        <pc:sldMkLst>
          <pc:docMk/>
          <pc:sldMk cId="3338950485" sldId="370"/>
        </pc:sldMkLst>
        <pc:spChg chg="mod">
          <ac:chgData name="Slautterback, Sarah (DESE)" userId="baef57f9-49c7-4d3b-b191-41a327d62b94" providerId="ADAL" clId="{08BDD630-8633-4A1B-A92C-4B54961B1F92}" dt="2022-09-22T19:04:00.185" v="2421" actId="20577"/>
          <ac:spMkLst>
            <pc:docMk/>
            <pc:sldMk cId="3338950485" sldId="370"/>
            <ac:spMk id="2" creationId="{789073FD-BF78-4C61-BD73-1B2A343B23A3}"/>
          </ac:spMkLst>
        </pc:spChg>
        <pc:spChg chg="mod">
          <ac:chgData name="Slautterback, Sarah (DESE)" userId="baef57f9-49c7-4d3b-b191-41a327d62b94" providerId="ADAL" clId="{08BDD630-8633-4A1B-A92C-4B54961B1F92}" dt="2022-09-27T15:55:43.726" v="5408" actId="13926"/>
          <ac:spMkLst>
            <pc:docMk/>
            <pc:sldMk cId="3338950485" sldId="370"/>
            <ac:spMk id="3" creationId="{B7D19988-F257-4F51-BF62-E4CBA7987058}"/>
          </ac:spMkLst>
        </pc:spChg>
      </pc:sldChg>
      <pc:sldChg chg="modSp mod ord">
        <pc:chgData name="Slautterback, Sarah (DESE)" userId="baef57f9-49c7-4d3b-b191-41a327d62b94" providerId="ADAL" clId="{08BDD630-8633-4A1B-A92C-4B54961B1F92}" dt="2022-09-14T19:15:26.018" v="847" actId="255"/>
        <pc:sldMkLst>
          <pc:docMk/>
          <pc:sldMk cId="722392266" sldId="373"/>
        </pc:sldMkLst>
        <pc:spChg chg="mod">
          <ac:chgData name="Slautterback, Sarah (DESE)" userId="baef57f9-49c7-4d3b-b191-41a327d62b94" providerId="ADAL" clId="{08BDD630-8633-4A1B-A92C-4B54961B1F92}" dt="2022-09-14T19:15:26.018" v="847" actId="255"/>
          <ac:spMkLst>
            <pc:docMk/>
            <pc:sldMk cId="722392266" sldId="373"/>
            <ac:spMk id="2" creationId="{82F06C8F-1EC2-4318-918B-D687FDCFB51C}"/>
          </ac:spMkLst>
        </pc:spChg>
      </pc:sldChg>
      <pc:sldChg chg="addSp delSp modSp mod ord">
        <pc:chgData name="Slautterback, Sarah (DESE)" userId="baef57f9-49c7-4d3b-b191-41a327d62b94" providerId="ADAL" clId="{08BDD630-8633-4A1B-A92C-4B54961B1F92}" dt="2022-09-28T20:20:21.175" v="11405"/>
        <pc:sldMkLst>
          <pc:docMk/>
          <pc:sldMk cId="3357755545" sldId="374"/>
        </pc:sldMkLst>
        <pc:spChg chg="mod">
          <ac:chgData name="Slautterback, Sarah (DESE)" userId="baef57f9-49c7-4d3b-b191-41a327d62b94" providerId="ADAL" clId="{08BDD630-8633-4A1B-A92C-4B54961B1F92}" dt="2022-09-28T20:20:16.294" v="11403" actId="20577"/>
          <ac:spMkLst>
            <pc:docMk/>
            <pc:sldMk cId="3357755545" sldId="374"/>
            <ac:spMk id="5" creationId="{53583AB9-6099-4142-95F4-FEA32DB2C6E9}"/>
          </ac:spMkLst>
        </pc:spChg>
        <pc:graphicFrameChg chg="add del modGraphic">
          <ac:chgData name="Slautterback, Sarah (DESE)" userId="baef57f9-49c7-4d3b-b191-41a327d62b94" providerId="ADAL" clId="{08BDD630-8633-4A1B-A92C-4B54961B1F92}" dt="2022-09-14T19:17:51.690" v="890" actId="478"/>
          <ac:graphicFrameMkLst>
            <pc:docMk/>
            <pc:sldMk cId="3357755545" sldId="374"/>
            <ac:graphicFrameMk id="9" creationId="{607E09A5-D1D7-ED2C-C26A-84F98FC2A61F}"/>
          </ac:graphicFrameMkLst>
        </pc:graphicFrameChg>
      </pc:sldChg>
      <pc:sldChg chg="modSp mod ord">
        <pc:chgData name="Slautterback, Sarah (DESE)" userId="baef57f9-49c7-4d3b-b191-41a327d62b94" providerId="ADAL" clId="{08BDD630-8633-4A1B-A92C-4B54961B1F92}" dt="2022-10-06T14:17:32.021" v="13904"/>
        <pc:sldMkLst>
          <pc:docMk/>
          <pc:sldMk cId="1364986656" sldId="376"/>
        </pc:sldMkLst>
        <pc:spChg chg="mod">
          <ac:chgData name="Slautterback, Sarah (DESE)" userId="baef57f9-49c7-4d3b-b191-41a327d62b94" providerId="ADAL" clId="{08BDD630-8633-4A1B-A92C-4B54961B1F92}" dt="2022-09-28T19:14:34.170" v="9245" actId="2711"/>
          <ac:spMkLst>
            <pc:docMk/>
            <pc:sldMk cId="1364986656" sldId="376"/>
            <ac:spMk id="5" creationId="{2FD7685A-326C-4005-9266-E2B5E20600A0}"/>
          </ac:spMkLst>
        </pc:spChg>
      </pc:sldChg>
      <pc:sldChg chg="modSp mod">
        <pc:chgData name="Slautterback, Sarah (DESE)" userId="baef57f9-49c7-4d3b-b191-41a327d62b94" providerId="ADAL" clId="{08BDD630-8633-4A1B-A92C-4B54961B1F92}" dt="2022-10-06T14:37:09.149" v="14624" actId="255"/>
        <pc:sldMkLst>
          <pc:docMk/>
          <pc:sldMk cId="2435248854" sldId="377"/>
        </pc:sldMkLst>
        <pc:spChg chg="mod">
          <ac:chgData name="Slautterback, Sarah (DESE)" userId="baef57f9-49c7-4d3b-b191-41a327d62b94" providerId="ADAL" clId="{08BDD630-8633-4A1B-A92C-4B54961B1F92}" dt="2022-09-28T20:24:19.745" v="11644" actId="2711"/>
          <ac:spMkLst>
            <pc:docMk/>
            <pc:sldMk cId="2435248854" sldId="377"/>
            <ac:spMk id="2" creationId="{9F698C59-AF98-4CDB-9B17-4978368D197F}"/>
          </ac:spMkLst>
        </pc:spChg>
        <pc:spChg chg="mod">
          <ac:chgData name="Slautterback, Sarah (DESE)" userId="baef57f9-49c7-4d3b-b191-41a327d62b94" providerId="ADAL" clId="{08BDD630-8633-4A1B-A92C-4B54961B1F92}" dt="2022-10-06T14:37:09.149" v="14624" actId="255"/>
          <ac:spMkLst>
            <pc:docMk/>
            <pc:sldMk cId="2435248854" sldId="377"/>
            <ac:spMk id="3" creationId="{1169E4AC-2664-4854-B550-13FB74238902}"/>
          </ac:spMkLst>
        </pc:spChg>
      </pc:sldChg>
      <pc:sldChg chg="modSp mod ord">
        <pc:chgData name="Slautterback, Sarah (DESE)" userId="baef57f9-49c7-4d3b-b191-41a327d62b94" providerId="ADAL" clId="{08BDD630-8633-4A1B-A92C-4B54961B1F92}" dt="2022-09-28T20:20:34.085" v="11407"/>
        <pc:sldMkLst>
          <pc:docMk/>
          <pc:sldMk cId="847467368" sldId="378"/>
        </pc:sldMkLst>
        <pc:spChg chg="mod">
          <ac:chgData name="Slautterback, Sarah (DESE)" userId="baef57f9-49c7-4d3b-b191-41a327d62b94" providerId="ADAL" clId="{08BDD630-8633-4A1B-A92C-4B54961B1F92}" dt="2022-09-28T20:19:59.447" v="11389" actId="2711"/>
          <ac:spMkLst>
            <pc:docMk/>
            <pc:sldMk cId="847467368" sldId="378"/>
            <ac:spMk id="2" creationId="{1811832E-2861-44E3-B81F-BBF4EA7579F5}"/>
          </ac:spMkLst>
        </pc:spChg>
      </pc:sldChg>
      <pc:sldChg chg="modSp mod ord">
        <pc:chgData name="Slautterback, Sarah (DESE)" userId="baef57f9-49c7-4d3b-b191-41a327d62b94" providerId="ADAL" clId="{08BDD630-8633-4A1B-A92C-4B54961B1F92}" dt="2022-10-06T14:17:14.050" v="13902" actId="12"/>
        <pc:sldMkLst>
          <pc:docMk/>
          <pc:sldMk cId="2709259050" sldId="379"/>
        </pc:sldMkLst>
        <pc:spChg chg="mod">
          <ac:chgData name="Slautterback, Sarah (DESE)" userId="baef57f9-49c7-4d3b-b191-41a327d62b94" providerId="ADAL" clId="{08BDD630-8633-4A1B-A92C-4B54961B1F92}" dt="2022-09-28T19:15:34.146" v="9305" actId="20577"/>
          <ac:spMkLst>
            <pc:docMk/>
            <pc:sldMk cId="2709259050" sldId="379"/>
            <ac:spMk id="2" creationId="{00000000-0000-0000-0000-000000000000}"/>
          </ac:spMkLst>
        </pc:spChg>
        <pc:spChg chg="mod">
          <ac:chgData name="Slautterback, Sarah (DESE)" userId="baef57f9-49c7-4d3b-b191-41a327d62b94" providerId="ADAL" clId="{08BDD630-8633-4A1B-A92C-4B54961B1F92}" dt="2022-10-06T14:17:14.050" v="13902" actId="12"/>
          <ac:spMkLst>
            <pc:docMk/>
            <pc:sldMk cId="2709259050" sldId="379"/>
            <ac:spMk id="3" creationId="{00000000-0000-0000-0000-000000000000}"/>
          </ac:spMkLst>
        </pc:spChg>
      </pc:sldChg>
      <pc:sldChg chg="modSp mod ord">
        <pc:chgData name="Slautterback, Sarah (DESE)" userId="baef57f9-49c7-4d3b-b191-41a327d62b94" providerId="ADAL" clId="{08BDD630-8633-4A1B-A92C-4B54961B1F92}" dt="2022-10-06T14:28:15.256" v="14335"/>
        <pc:sldMkLst>
          <pc:docMk/>
          <pc:sldMk cId="71779869" sldId="381"/>
        </pc:sldMkLst>
        <pc:spChg chg="mod">
          <ac:chgData name="Slautterback, Sarah (DESE)" userId="baef57f9-49c7-4d3b-b191-41a327d62b94" providerId="ADAL" clId="{08BDD630-8633-4A1B-A92C-4B54961B1F92}" dt="2022-09-28T20:04:48.667" v="10814" actId="6549"/>
          <ac:spMkLst>
            <pc:docMk/>
            <pc:sldMk cId="71779869" sldId="381"/>
            <ac:spMk id="2" creationId="{00000000-0000-0000-0000-000000000000}"/>
          </ac:spMkLst>
        </pc:spChg>
        <pc:spChg chg="mod">
          <ac:chgData name="Slautterback, Sarah (DESE)" userId="baef57f9-49c7-4d3b-b191-41a327d62b94" providerId="ADAL" clId="{08BDD630-8633-4A1B-A92C-4B54961B1F92}" dt="2022-09-14T19:48:52.437" v="1333" actId="255"/>
          <ac:spMkLst>
            <pc:docMk/>
            <pc:sldMk cId="71779869" sldId="381"/>
            <ac:spMk id="3" creationId="{00000000-0000-0000-0000-000000000000}"/>
          </ac:spMkLst>
        </pc:spChg>
      </pc:sldChg>
      <pc:sldChg chg="ord">
        <pc:chgData name="Slautterback, Sarah (DESE)" userId="baef57f9-49c7-4d3b-b191-41a327d62b94" providerId="ADAL" clId="{08BDD630-8633-4A1B-A92C-4B54961B1F92}" dt="2022-09-14T19:28:45.652" v="1106"/>
        <pc:sldMkLst>
          <pc:docMk/>
          <pc:sldMk cId="1270739279" sldId="382"/>
        </pc:sldMkLst>
      </pc:sldChg>
      <pc:sldChg chg="del">
        <pc:chgData name="Slautterback, Sarah (DESE)" userId="baef57f9-49c7-4d3b-b191-41a327d62b94" providerId="ADAL" clId="{08BDD630-8633-4A1B-A92C-4B54961B1F92}" dt="2022-09-14T19:21:32.096" v="934" actId="2696"/>
        <pc:sldMkLst>
          <pc:docMk/>
          <pc:sldMk cId="3447681283" sldId="383"/>
        </pc:sldMkLst>
      </pc:sldChg>
      <pc:sldChg chg="modSp mod ord">
        <pc:chgData name="Slautterback, Sarah (DESE)" userId="baef57f9-49c7-4d3b-b191-41a327d62b94" providerId="ADAL" clId="{08BDD630-8633-4A1B-A92C-4B54961B1F92}" dt="2022-09-28T18:58:52.689" v="9060" actId="2711"/>
        <pc:sldMkLst>
          <pc:docMk/>
          <pc:sldMk cId="512392580" sldId="384"/>
        </pc:sldMkLst>
        <pc:spChg chg="mod">
          <ac:chgData name="Slautterback, Sarah (DESE)" userId="baef57f9-49c7-4d3b-b191-41a327d62b94" providerId="ADAL" clId="{08BDD630-8633-4A1B-A92C-4B54961B1F92}" dt="2022-09-14T19:35:36.705" v="1223" actId="20577"/>
          <ac:spMkLst>
            <pc:docMk/>
            <pc:sldMk cId="512392580" sldId="384"/>
            <ac:spMk id="2" creationId="{00000000-0000-0000-0000-000000000000}"/>
          </ac:spMkLst>
        </pc:spChg>
        <pc:spChg chg="mod">
          <ac:chgData name="Slautterback, Sarah (DESE)" userId="baef57f9-49c7-4d3b-b191-41a327d62b94" providerId="ADAL" clId="{08BDD630-8633-4A1B-A92C-4B54961B1F92}" dt="2022-09-28T18:58:52.689" v="9060" actId="2711"/>
          <ac:spMkLst>
            <pc:docMk/>
            <pc:sldMk cId="512392580" sldId="384"/>
            <ac:spMk id="3" creationId="{00000000-0000-0000-0000-000000000000}"/>
          </ac:spMkLst>
        </pc:spChg>
      </pc:sldChg>
      <pc:sldChg chg="modSp mod ord">
        <pc:chgData name="Slautterback, Sarah (DESE)" userId="baef57f9-49c7-4d3b-b191-41a327d62b94" providerId="ADAL" clId="{08BDD630-8633-4A1B-A92C-4B54961B1F92}" dt="2022-10-06T13:13:14.024" v="12843"/>
        <pc:sldMkLst>
          <pc:docMk/>
          <pc:sldMk cId="1829832748" sldId="385"/>
        </pc:sldMkLst>
        <pc:spChg chg="mod">
          <ac:chgData name="Slautterback, Sarah (DESE)" userId="baef57f9-49c7-4d3b-b191-41a327d62b94" providerId="ADAL" clId="{08BDD630-8633-4A1B-A92C-4B54961B1F92}" dt="2022-09-14T18:57:19.807" v="223" actId="20577"/>
          <ac:spMkLst>
            <pc:docMk/>
            <pc:sldMk cId="1829832748" sldId="385"/>
            <ac:spMk id="3" creationId="{00000000-0000-0000-0000-000000000000}"/>
          </ac:spMkLst>
        </pc:spChg>
      </pc:sldChg>
      <pc:sldChg chg="modSp mod ord">
        <pc:chgData name="Slautterback, Sarah (DESE)" userId="baef57f9-49c7-4d3b-b191-41a327d62b94" providerId="ADAL" clId="{08BDD630-8633-4A1B-A92C-4B54961B1F92}" dt="2022-10-06T13:19:02.565" v="13113" actId="20577"/>
        <pc:sldMkLst>
          <pc:docMk/>
          <pc:sldMk cId="2696325342" sldId="386"/>
        </pc:sldMkLst>
        <pc:spChg chg="mod">
          <ac:chgData name="Slautterback, Sarah (DESE)" userId="baef57f9-49c7-4d3b-b191-41a327d62b94" providerId="ADAL" clId="{08BDD630-8633-4A1B-A92C-4B54961B1F92}" dt="2022-10-06T13:19:02.565" v="13113" actId="20577"/>
          <ac:spMkLst>
            <pc:docMk/>
            <pc:sldMk cId="2696325342" sldId="386"/>
            <ac:spMk id="2" creationId="{00000000-0000-0000-0000-000000000000}"/>
          </ac:spMkLst>
        </pc:spChg>
        <pc:spChg chg="mod">
          <ac:chgData name="Slautterback, Sarah (DESE)" userId="baef57f9-49c7-4d3b-b191-41a327d62b94" providerId="ADAL" clId="{08BDD630-8633-4A1B-A92C-4B54961B1F92}" dt="2022-10-06T13:18:44.168" v="13079" actId="122"/>
          <ac:spMkLst>
            <pc:docMk/>
            <pc:sldMk cId="2696325342" sldId="386"/>
            <ac:spMk id="3" creationId="{00000000-0000-0000-0000-000000000000}"/>
          </ac:spMkLst>
        </pc:spChg>
      </pc:sldChg>
      <pc:sldChg chg="modSp mod ord">
        <pc:chgData name="Slautterback, Sarah (DESE)" userId="baef57f9-49c7-4d3b-b191-41a327d62b94" providerId="ADAL" clId="{08BDD630-8633-4A1B-A92C-4B54961B1F92}" dt="2022-09-28T19:19:55.018" v="9522" actId="255"/>
        <pc:sldMkLst>
          <pc:docMk/>
          <pc:sldMk cId="2279927873" sldId="388"/>
        </pc:sldMkLst>
        <pc:spChg chg="mod">
          <ac:chgData name="Slautterback, Sarah (DESE)" userId="baef57f9-49c7-4d3b-b191-41a327d62b94" providerId="ADAL" clId="{08BDD630-8633-4A1B-A92C-4B54961B1F92}" dt="2022-09-28T19:19:55.018" v="9522" actId="255"/>
          <ac:spMkLst>
            <pc:docMk/>
            <pc:sldMk cId="2279927873" sldId="388"/>
            <ac:spMk id="2" creationId="{B8C52E94-1C0B-4B7C-8306-C0E831594933}"/>
          </ac:spMkLst>
        </pc:spChg>
      </pc:sldChg>
      <pc:sldChg chg="modSp mod ord">
        <pc:chgData name="Slautterback, Sarah (DESE)" userId="baef57f9-49c7-4d3b-b191-41a327d62b94" providerId="ADAL" clId="{08BDD630-8633-4A1B-A92C-4B54961B1F92}" dt="2022-09-28T19:18:03.354" v="9393" actId="255"/>
        <pc:sldMkLst>
          <pc:docMk/>
          <pc:sldMk cId="3278354311" sldId="389"/>
        </pc:sldMkLst>
        <pc:spChg chg="mod">
          <ac:chgData name="Slautterback, Sarah (DESE)" userId="baef57f9-49c7-4d3b-b191-41a327d62b94" providerId="ADAL" clId="{08BDD630-8633-4A1B-A92C-4B54961B1F92}" dt="2022-09-28T19:18:03.354" v="9393" actId="255"/>
          <ac:spMkLst>
            <pc:docMk/>
            <pc:sldMk cId="3278354311" sldId="389"/>
            <ac:spMk id="2" creationId="{DDB1AE68-6CD7-4BFC-B49B-FA145045BD91}"/>
          </ac:spMkLst>
        </pc:spChg>
        <pc:spChg chg="mod">
          <ac:chgData name="Slautterback, Sarah (DESE)" userId="baef57f9-49c7-4d3b-b191-41a327d62b94" providerId="ADAL" clId="{08BDD630-8633-4A1B-A92C-4B54961B1F92}" dt="2022-09-28T19:09:13.507" v="9156" actId="20577"/>
          <ac:spMkLst>
            <pc:docMk/>
            <pc:sldMk cId="3278354311" sldId="389"/>
            <ac:spMk id="8" creationId="{091904B0-A72F-4B55-A1FC-FC884011C5A7}"/>
          </ac:spMkLst>
        </pc:spChg>
      </pc:sldChg>
      <pc:sldChg chg="modSp mod ord">
        <pc:chgData name="Slautterback, Sarah (DESE)" userId="baef57f9-49c7-4d3b-b191-41a327d62b94" providerId="ADAL" clId="{08BDD630-8633-4A1B-A92C-4B54961B1F92}" dt="2022-09-28T19:17:32.984" v="9372" actId="2711"/>
        <pc:sldMkLst>
          <pc:docMk/>
          <pc:sldMk cId="3873385022" sldId="390"/>
        </pc:sldMkLst>
        <pc:spChg chg="mod">
          <ac:chgData name="Slautterback, Sarah (DESE)" userId="baef57f9-49c7-4d3b-b191-41a327d62b94" providerId="ADAL" clId="{08BDD630-8633-4A1B-A92C-4B54961B1F92}" dt="2022-09-28T19:17:32.984" v="9372" actId="2711"/>
          <ac:spMkLst>
            <pc:docMk/>
            <pc:sldMk cId="3873385022" sldId="390"/>
            <ac:spMk id="2" creationId="{DDB1AE68-6CD7-4BFC-B49B-FA145045BD91}"/>
          </ac:spMkLst>
        </pc:spChg>
      </pc:sldChg>
      <pc:sldChg chg="modSp mod ord">
        <pc:chgData name="Slautterback, Sarah (DESE)" userId="baef57f9-49c7-4d3b-b191-41a327d62b94" providerId="ADAL" clId="{08BDD630-8633-4A1B-A92C-4B54961B1F92}" dt="2022-10-14T17:29:13.966" v="14775" actId="20577"/>
        <pc:sldMkLst>
          <pc:docMk/>
          <pc:sldMk cId="1661910539" sldId="391"/>
        </pc:sldMkLst>
        <pc:spChg chg="mod">
          <ac:chgData name="Slautterback, Sarah (DESE)" userId="baef57f9-49c7-4d3b-b191-41a327d62b94" providerId="ADAL" clId="{08BDD630-8633-4A1B-A92C-4B54961B1F92}" dt="2022-09-28T19:17:06.989" v="9351" actId="20577"/>
          <ac:spMkLst>
            <pc:docMk/>
            <pc:sldMk cId="1661910539" sldId="391"/>
            <ac:spMk id="2" creationId="{DDB1AE68-6CD7-4BFC-B49B-FA145045BD91}"/>
          </ac:spMkLst>
        </pc:spChg>
        <pc:spChg chg="mod">
          <ac:chgData name="Slautterback, Sarah (DESE)" userId="baef57f9-49c7-4d3b-b191-41a327d62b94" providerId="ADAL" clId="{08BDD630-8633-4A1B-A92C-4B54961B1F92}" dt="2022-10-14T17:29:13.966" v="14775" actId="20577"/>
          <ac:spMkLst>
            <pc:docMk/>
            <pc:sldMk cId="1661910539" sldId="391"/>
            <ac:spMk id="9" creationId="{FFBC7FD8-5FE1-4609-A467-A6A34C9E09A0}"/>
          </ac:spMkLst>
        </pc:spChg>
      </pc:sldChg>
      <pc:sldChg chg="modSp del mod ord">
        <pc:chgData name="Slautterback, Sarah (DESE)" userId="baef57f9-49c7-4d3b-b191-41a327d62b94" providerId="ADAL" clId="{08BDD630-8633-4A1B-A92C-4B54961B1F92}" dt="2022-10-14T17:28:44.068" v="14756" actId="2696"/>
        <pc:sldMkLst>
          <pc:docMk/>
          <pc:sldMk cId="1263361253" sldId="392"/>
        </pc:sldMkLst>
        <pc:spChg chg="mod">
          <ac:chgData name="Slautterback, Sarah (DESE)" userId="baef57f9-49c7-4d3b-b191-41a327d62b94" providerId="ADAL" clId="{08BDD630-8633-4A1B-A92C-4B54961B1F92}" dt="2022-09-28T19:16:38.258" v="9330" actId="2711"/>
          <ac:spMkLst>
            <pc:docMk/>
            <pc:sldMk cId="1263361253" sldId="392"/>
            <ac:spMk id="2" creationId="{DDB1AE68-6CD7-4BFC-B49B-FA145045BD91}"/>
          </ac:spMkLst>
        </pc:spChg>
      </pc:sldChg>
      <pc:sldChg chg="modSp del mod ord">
        <pc:chgData name="Slautterback, Sarah (DESE)" userId="baef57f9-49c7-4d3b-b191-41a327d62b94" providerId="ADAL" clId="{08BDD630-8633-4A1B-A92C-4B54961B1F92}" dt="2022-10-14T17:28:50.790" v="14757" actId="2696"/>
        <pc:sldMkLst>
          <pc:docMk/>
          <pc:sldMk cId="3577405437" sldId="393"/>
        </pc:sldMkLst>
        <pc:spChg chg="mod">
          <ac:chgData name="Slautterback, Sarah (DESE)" userId="baef57f9-49c7-4d3b-b191-41a327d62b94" providerId="ADAL" clId="{08BDD630-8633-4A1B-A92C-4B54961B1F92}" dt="2022-09-28T19:15:52.615" v="9307" actId="2711"/>
          <ac:spMkLst>
            <pc:docMk/>
            <pc:sldMk cId="3577405437" sldId="393"/>
            <ac:spMk id="2" creationId="{DDB1AE68-6CD7-4BFC-B49B-FA145045BD91}"/>
          </ac:spMkLst>
        </pc:spChg>
      </pc:sldChg>
      <pc:sldChg chg="ord">
        <pc:chgData name="Slautterback, Sarah (DESE)" userId="baef57f9-49c7-4d3b-b191-41a327d62b94" providerId="ADAL" clId="{08BDD630-8633-4A1B-A92C-4B54961B1F92}" dt="2022-09-28T19:12:31.388" v="9176"/>
        <pc:sldMkLst>
          <pc:docMk/>
          <pc:sldMk cId="2222993115" sldId="395"/>
        </pc:sldMkLst>
      </pc:sldChg>
      <pc:sldChg chg="ord">
        <pc:chgData name="Slautterback, Sarah (DESE)" userId="baef57f9-49c7-4d3b-b191-41a327d62b94" providerId="ADAL" clId="{08BDD630-8633-4A1B-A92C-4B54961B1F92}" dt="2022-09-28T19:12:03.644" v="9174"/>
        <pc:sldMkLst>
          <pc:docMk/>
          <pc:sldMk cId="416100108" sldId="396"/>
        </pc:sldMkLst>
      </pc:sldChg>
      <pc:sldChg chg="del">
        <pc:chgData name="Slautterback, Sarah (DESE)" userId="baef57f9-49c7-4d3b-b191-41a327d62b94" providerId="ADAL" clId="{08BDD630-8633-4A1B-A92C-4B54961B1F92}" dt="2022-09-27T20:25:03.722" v="8470" actId="2696"/>
        <pc:sldMkLst>
          <pc:docMk/>
          <pc:sldMk cId="2314684047" sldId="399"/>
        </pc:sldMkLst>
      </pc:sldChg>
      <pc:sldChg chg="modSp mod ord">
        <pc:chgData name="Slautterback, Sarah (DESE)" userId="baef57f9-49c7-4d3b-b191-41a327d62b94" providerId="ADAL" clId="{08BDD630-8633-4A1B-A92C-4B54961B1F92}" dt="2022-09-28T19:11:47.076" v="9172"/>
        <pc:sldMkLst>
          <pc:docMk/>
          <pc:sldMk cId="1888058666" sldId="400"/>
        </pc:sldMkLst>
        <pc:spChg chg="mod">
          <ac:chgData name="Slautterback, Sarah (DESE)" userId="baef57f9-49c7-4d3b-b191-41a327d62b94" providerId="ADAL" clId="{08BDD630-8633-4A1B-A92C-4B54961B1F92}" dt="2022-09-14T19:46:18.795" v="1327" actId="20577"/>
          <ac:spMkLst>
            <pc:docMk/>
            <pc:sldMk cId="1888058666" sldId="400"/>
            <ac:spMk id="5" creationId="{EED55F74-5A6A-480D-A7B1-0FE4428789E3}"/>
          </ac:spMkLst>
        </pc:spChg>
      </pc:sldChg>
      <pc:sldChg chg="modSp mod ord">
        <pc:chgData name="Slautterback, Sarah (DESE)" userId="baef57f9-49c7-4d3b-b191-41a327d62b94" providerId="ADAL" clId="{08BDD630-8633-4A1B-A92C-4B54961B1F92}" dt="2022-09-28T20:22:58.971" v="11541" actId="20577"/>
        <pc:sldMkLst>
          <pc:docMk/>
          <pc:sldMk cId="432128238" sldId="401"/>
        </pc:sldMkLst>
        <pc:spChg chg="mod">
          <ac:chgData name="Slautterback, Sarah (DESE)" userId="baef57f9-49c7-4d3b-b191-41a327d62b94" providerId="ADAL" clId="{08BDD630-8633-4A1B-A92C-4B54961B1F92}" dt="2022-09-28T20:22:58.971" v="11541" actId="20577"/>
          <ac:spMkLst>
            <pc:docMk/>
            <pc:sldMk cId="432128238" sldId="401"/>
            <ac:spMk id="2" creationId="{00000000-0000-0000-0000-000000000000}"/>
          </ac:spMkLst>
        </pc:spChg>
      </pc:sldChg>
      <pc:sldChg chg="del ord">
        <pc:chgData name="Slautterback, Sarah (DESE)" userId="baef57f9-49c7-4d3b-b191-41a327d62b94" providerId="ADAL" clId="{08BDD630-8633-4A1B-A92C-4B54961B1F92}" dt="2022-09-27T20:36:07.738" v="8507" actId="2696"/>
        <pc:sldMkLst>
          <pc:docMk/>
          <pc:sldMk cId="188166036" sldId="402"/>
        </pc:sldMkLst>
      </pc:sldChg>
      <pc:sldChg chg="modSp mod ord">
        <pc:chgData name="Slautterback, Sarah (DESE)" userId="baef57f9-49c7-4d3b-b191-41a327d62b94" providerId="ADAL" clId="{08BDD630-8633-4A1B-A92C-4B54961B1F92}" dt="2022-10-06T13:22:11.850" v="13122" actId="6549"/>
        <pc:sldMkLst>
          <pc:docMk/>
          <pc:sldMk cId="3695095302" sldId="403"/>
        </pc:sldMkLst>
        <pc:spChg chg="mod">
          <ac:chgData name="Slautterback, Sarah (DESE)" userId="baef57f9-49c7-4d3b-b191-41a327d62b94" providerId="ADAL" clId="{08BDD630-8633-4A1B-A92C-4B54961B1F92}" dt="2022-10-06T13:22:11.850" v="13122" actId="6549"/>
          <ac:spMkLst>
            <pc:docMk/>
            <pc:sldMk cId="3695095302" sldId="403"/>
            <ac:spMk id="3" creationId="{00000000-0000-0000-0000-000000000000}"/>
          </ac:spMkLst>
        </pc:spChg>
        <pc:spChg chg="mod">
          <ac:chgData name="Slautterback, Sarah (DESE)" userId="baef57f9-49c7-4d3b-b191-41a327d62b94" providerId="ADAL" clId="{08BDD630-8633-4A1B-A92C-4B54961B1F92}" dt="2022-09-14T19:51:10.143" v="1368" actId="20577"/>
          <ac:spMkLst>
            <pc:docMk/>
            <pc:sldMk cId="3695095302" sldId="403"/>
            <ac:spMk id="8" creationId="{00000000-0000-0000-0000-000000000000}"/>
          </ac:spMkLst>
        </pc:spChg>
      </pc:sldChg>
      <pc:sldChg chg="modSp mod ord">
        <pc:chgData name="Slautterback, Sarah (DESE)" userId="baef57f9-49c7-4d3b-b191-41a327d62b94" providerId="ADAL" clId="{08BDD630-8633-4A1B-A92C-4B54961B1F92}" dt="2022-10-06T13:25:02.062" v="13126" actId="20577"/>
        <pc:sldMkLst>
          <pc:docMk/>
          <pc:sldMk cId="1248287963" sldId="405"/>
        </pc:sldMkLst>
        <pc:spChg chg="mod">
          <ac:chgData name="Slautterback, Sarah (DESE)" userId="baef57f9-49c7-4d3b-b191-41a327d62b94" providerId="ADAL" clId="{08BDD630-8633-4A1B-A92C-4B54961B1F92}" dt="2022-09-14T19:50:56.139" v="1366" actId="255"/>
          <ac:spMkLst>
            <pc:docMk/>
            <pc:sldMk cId="1248287963" sldId="405"/>
            <ac:spMk id="8" creationId="{00000000-0000-0000-0000-000000000000}"/>
          </ac:spMkLst>
        </pc:spChg>
        <pc:spChg chg="mod">
          <ac:chgData name="Slautterback, Sarah (DESE)" userId="baef57f9-49c7-4d3b-b191-41a327d62b94" providerId="ADAL" clId="{08BDD630-8633-4A1B-A92C-4B54961B1F92}" dt="2022-10-06T13:25:02.062" v="13126" actId="20577"/>
          <ac:spMkLst>
            <pc:docMk/>
            <pc:sldMk cId="1248287963" sldId="405"/>
            <ac:spMk id="9" creationId="{00000000-0000-0000-0000-000000000000}"/>
          </ac:spMkLst>
        </pc:spChg>
      </pc:sldChg>
      <pc:sldChg chg="modSp mod ord">
        <pc:chgData name="Slautterback, Sarah (DESE)" userId="baef57f9-49c7-4d3b-b191-41a327d62b94" providerId="ADAL" clId="{08BDD630-8633-4A1B-A92C-4B54961B1F92}" dt="2022-09-28T18:51:15.583" v="8980"/>
        <pc:sldMkLst>
          <pc:docMk/>
          <pc:sldMk cId="1397577500" sldId="407"/>
        </pc:sldMkLst>
        <pc:spChg chg="mod">
          <ac:chgData name="Slautterback, Sarah (DESE)" userId="baef57f9-49c7-4d3b-b191-41a327d62b94" providerId="ADAL" clId="{08BDD630-8633-4A1B-A92C-4B54961B1F92}" dt="2022-09-14T19:31:04.737" v="1160" actId="255"/>
          <ac:spMkLst>
            <pc:docMk/>
            <pc:sldMk cId="1397577500" sldId="407"/>
            <ac:spMk id="2" creationId="{00000000-0000-0000-0000-000000000000}"/>
          </ac:spMkLst>
        </pc:spChg>
      </pc:sldChg>
      <pc:sldChg chg="modSp mod ord">
        <pc:chgData name="Slautterback, Sarah (DESE)" userId="baef57f9-49c7-4d3b-b191-41a327d62b94" providerId="ADAL" clId="{08BDD630-8633-4A1B-A92C-4B54961B1F92}" dt="2022-09-28T18:58:39.059" v="9058" actId="2711"/>
        <pc:sldMkLst>
          <pc:docMk/>
          <pc:sldMk cId="1375556327" sldId="408"/>
        </pc:sldMkLst>
        <pc:spChg chg="mod">
          <ac:chgData name="Slautterback, Sarah (DESE)" userId="baef57f9-49c7-4d3b-b191-41a327d62b94" providerId="ADAL" clId="{08BDD630-8633-4A1B-A92C-4B54961B1F92}" dt="2022-09-22T19:02:07.454" v="2295" actId="6549"/>
          <ac:spMkLst>
            <pc:docMk/>
            <pc:sldMk cId="1375556327" sldId="408"/>
            <ac:spMk id="2" creationId="{00000000-0000-0000-0000-000000000000}"/>
          </ac:spMkLst>
        </pc:spChg>
        <pc:spChg chg="mod">
          <ac:chgData name="Slautterback, Sarah (DESE)" userId="baef57f9-49c7-4d3b-b191-41a327d62b94" providerId="ADAL" clId="{08BDD630-8633-4A1B-A92C-4B54961B1F92}" dt="2022-09-28T18:58:39.059" v="9058" actId="2711"/>
          <ac:spMkLst>
            <pc:docMk/>
            <pc:sldMk cId="1375556327" sldId="408"/>
            <ac:spMk id="3" creationId="{00000000-0000-0000-0000-000000000000}"/>
          </ac:spMkLst>
        </pc:spChg>
      </pc:sldChg>
      <pc:sldChg chg="modSp mod">
        <pc:chgData name="Slautterback, Sarah (DESE)" userId="baef57f9-49c7-4d3b-b191-41a327d62b94" providerId="ADAL" clId="{08BDD630-8633-4A1B-A92C-4B54961B1F92}" dt="2022-09-28T20:18:22.147" v="11320" actId="20577"/>
        <pc:sldMkLst>
          <pc:docMk/>
          <pc:sldMk cId="611003710" sldId="409"/>
        </pc:sldMkLst>
        <pc:spChg chg="mod">
          <ac:chgData name="Slautterback, Sarah (DESE)" userId="baef57f9-49c7-4d3b-b191-41a327d62b94" providerId="ADAL" clId="{08BDD630-8633-4A1B-A92C-4B54961B1F92}" dt="2022-09-28T20:18:22.147" v="11320" actId="20577"/>
          <ac:spMkLst>
            <pc:docMk/>
            <pc:sldMk cId="611003710" sldId="409"/>
            <ac:spMk id="2" creationId="{C750CF5B-1A26-4DF7-AC00-1B7D3E20F15D}"/>
          </ac:spMkLst>
        </pc:spChg>
      </pc:sldChg>
      <pc:sldChg chg="modSp mod">
        <pc:chgData name="Slautterback, Sarah (DESE)" userId="baef57f9-49c7-4d3b-b191-41a327d62b94" providerId="ADAL" clId="{08BDD630-8633-4A1B-A92C-4B54961B1F92}" dt="2022-09-14T18:59:33.254" v="351" actId="20577"/>
        <pc:sldMkLst>
          <pc:docMk/>
          <pc:sldMk cId="3762074651" sldId="409"/>
        </pc:sldMkLst>
        <pc:spChg chg="mod">
          <ac:chgData name="Slautterback, Sarah (DESE)" userId="baef57f9-49c7-4d3b-b191-41a327d62b94" providerId="ADAL" clId="{08BDD630-8633-4A1B-A92C-4B54961B1F92}" dt="2022-09-14T18:59:33.254" v="351" actId="20577"/>
          <ac:spMkLst>
            <pc:docMk/>
            <pc:sldMk cId="3762074651" sldId="409"/>
            <ac:spMk id="2" creationId="{C750CF5B-1A26-4DF7-AC00-1B7D3E20F15D}"/>
          </ac:spMkLst>
        </pc:spChg>
      </pc:sldChg>
      <pc:sldChg chg="add">
        <pc:chgData name="Slautterback, Sarah (DESE)" userId="baef57f9-49c7-4d3b-b191-41a327d62b94" providerId="ADAL" clId="{08BDD630-8633-4A1B-A92C-4B54961B1F92}" dt="2022-09-14T19:01:28.976" v="396" actId="2890"/>
        <pc:sldMkLst>
          <pc:docMk/>
          <pc:sldMk cId="879025059" sldId="410"/>
        </pc:sldMkLst>
      </pc:sldChg>
      <pc:sldChg chg="modSp new mod ord">
        <pc:chgData name="Slautterback, Sarah (DESE)" userId="baef57f9-49c7-4d3b-b191-41a327d62b94" providerId="ADAL" clId="{08BDD630-8633-4A1B-A92C-4B54961B1F92}" dt="2022-10-06T13:16:15.183" v="12987" actId="5793"/>
        <pc:sldMkLst>
          <pc:docMk/>
          <pc:sldMk cId="2290339652" sldId="411"/>
        </pc:sldMkLst>
        <pc:spChg chg="mod">
          <ac:chgData name="Slautterback, Sarah (DESE)" userId="baef57f9-49c7-4d3b-b191-41a327d62b94" providerId="ADAL" clId="{08BDD630-8633-4A1B-A92C-4B54961B1F92}" dt="2022-09-14T19:03:46.502" v="468" actId="20577"/>
          <ac:spMkLst>
            <pc:docMk/>
            <pc:sldMk cId="2290339652" sldId="411"/>
            <ac:spMk id="2" creationId="{8379D934-B440-A206-A151-A4F33974D15E}"/>
          </ac:spMkLst>
        </pc:spChg>
        <pc:spChg chg="mod">
          <ac:chgData name="Slautterback, Sarah (DESE)" userId="baef57f9-49c7-4d3b-b191-41a327d62b94" providerId="ADAL" clId="{08BDD630-8633-4A1B-A92C-4B54961B1F92}" dt="2022-10-06T13:16:15.183" v="12987" actId="5793"/>
          <ac:spMkLst>
            <pc:docMk/>
            <pc:sldMk cId="2290339652" sldId="411"/>
            <ac:spMk id="3" creationId="{763CF18E-6F30-57F3-B1D4-26F9DB81AD0C}"/>
          </ac:spMkLst>
        </pc:spChg>
      </pc:sldChg>
      <pc:sldChg chg="modSp new mod ord">
        <pc:chgData name="Slautterback, Sarah (DESE)" userId="baef57f9-49c7-4d3b-b191-41a327d62b94" providerId="ADAL" clId="{08BDD630-8633-4A1B-A92C-4B54961B1F92}" dt="2022-09-28T18:53:19.494" v="9034" actId="20577"/>
        <pc:sldMkLst>
          <pc:docMk/>
          <pc:sldMk cId="176745017" sldId="412"/>
        </pc:sldMkLst>
        <pc:spChg chg="mod">
          <ac:chgData name="Slautterback, Sarah (DESE)" userId="baef57f9-49c7-4d3b-b191-41a327d62b94" providerId="ADAL" clId="{08BDD630-8633-4A1B-A92C-4B54961B1F92}" dt="2022-09-14T19:04:59.378" v="519" actId="20577"/>
          <ac:spMkLst>
            <pc:docMk/>
            <pc:sldMk cId="176745017" sldId="412"/>
            <ac:spMk id="2" creationId="{E8268D14-632B-2582-820F-357B7EC93904}"/>
          </ac:spMkLst>
        </pc:spChg>
        <pc:spChg chg="mod">
          <ac:chgData name="Slautterback, Sarah (DESE)" userId="baef57f9-49c7-4d3b-b191-41a327d62b94" providerId="ADAL" clId="{08BDD630-8633-4A1B-A92C-4B54961B1F92}" dt="2022-09-28T18:53:19.494" v="9034" actId="20577"/>
          <ac:spMkLst>
            <pc:docMk/>
            <pc:sldMk cId="176745017" sldId="412"/>
            <ac:spMk id="3" creationId="{E4EE8CF9-4CD2-7C13-2C95-6090EBBD20A3}"/>
          </ac:spMkLst>
        </pc:spChg>
      </pc:sldChg>
      <pc:sldChg chg="modSp new mod ord">
        <pc:chgData name="Slautterback, Sarah (DESE)" userId="baef57f9-49c7-4d3b-b191-41a327d62b94" providerId="ADAL" clId="{08BDD630-8633-4A1B-A92C-4B54961B1F92}" dt="2022-10-06T13:21:20.910" v="13118" actId="20577"/>
        <pc:sldMkLst>
          <pc:docMk/>
          <pc:sldMk cId="1879908000" sldId="413"/>
        </pc:sldMkLst>
        <pc:spChg chg="mod">
          <ac:chgData name="Slautterback, Sarah (DESE)" userId="baef57f9-49c7-4d3b-b191-41a327d62b94" providerId="ADAL" clId="{08BDD630-8633-4A1B-A92C-4B54961B1F92}" dt="2022-09-22T18:14:51.977" v="1408"/>
          <ac:spMkLst>
            <pc:docMk/>
            <pc:sldMk cId="1879908000" sldId="413"/>
            <ac:spMk id="2" creationId="{1DD0FABC-D121-4BAB-A83F-3F0E630415A7}"/>
          </ac:spMkLst>
        </pc:spChg>
        <pc:spChg chg="mod">
          <ac:chgData name="Slautterback, Sarah (DESE)" userId="baef57f9-49c7-4d3b-b191-41a327d62b94" providerId="ADAL" clId="{08BDD630-8633-4A1B-A92C-4B54961B1F92}" dt="2022-10-06T13:21:20.910" v="13118" actId="20577"/>
          <ac:spMkLst>
            <pc:docMk/>
            <pc:sldMk cId="1879908000" sldId="413"/>
            <ac:spMk id="3" creationId="{AFFD1372-1A02-61E5-09F7-F34B68659A25}"/>
          </ac:spMkLst>
        </pc:spChg>
      </pc:sldChg>
      <pc:sldChg chg="modSp add del mod ord">
        <pc:chgData name="Slautterback, Sarah (DESE)" userId="baef57f9-49c7-4d3b-b191-41a327d62b94" providerId="ADAL" clId="{08BDD630-8633-4A1B-A92C-4B54961B1F92}" dt="2022-09-14T19:38:49.311" v="1311" actId="2696"/>
        <pc:sldMkLst>
          <pc:docMk/>
          <pc:sldMk cId="1995524913" sldId="413"/>
        </pc:sldMkLst>
        <pc:spChg chg="mod">
          <ac:chgData name="Slautterback, Sarah (DESE)" userId="baef57f9-49c7-4d3b-b191-41a327d62b94" providerId="ADAL" clId="{08BDD630-8633-4A1B-A92C-4B54961B1F92}" dt="2022-09-14T19:24:23.671" v="1015" actId="20577"/>
          <ac:spMkLst>
            <pc:docMk/>
            <pc:sldMk cId="1995524913" sldId="413"/>
            <ac:spMk id="2" creationId="{C750CF5B-1A26-4DF7-AC00-1B7D3E20F15D}"/>
          </ac:spMkLst>
        </pc:spChg>
      </pc:sldChg>
      <pc:sldChg chg="new del">
        <pc:chgData name="Slautterback, Sarah (DESE)" userId="baef57f9-49c7-4d3b-b191-41a327d62b94" providerId="ADAL" clId="{08BDD630-8633-4A1B-A92C-4B54961B1F92}" dt="2022-09-14T19:24:13.375" v="1001" actId="2696"/>
        <pc:sldMkLst>
          <pc:docMk/>
          <pc:sldMk cId="2406546417" sldId="413"/>
        </pc:sldMkLst>
      </pc:sldChg>
      <pc:sldChg chg="modSp add mod ord">
        <pc:chgData name="Slautterback, Sarah (DESE)" userId="baef57f9-49c7-4d3b-b191-41a327d62b94" providerId="ADAL" clId="{08BDD630-8633-4A1B-A92C-4B54961B1F92}" dt="2022-09-27T15:56:24.357" v="5414" actId="6549"/>
        <pc:sldMkLst>
          <pc:docMk/>
          <pc:sldMk cId="3541381267" sldId="414"/>
        </pc:sldMkLst>
        <pc:spChg chg="mod">
          <ac:chgData name="Slautterback, Sarah (DESE)" userId="baef57f9-49c7-4d3b-b191-41a327d62b94" providerId="ADAL" clId="{08BDD630-8633-4A1B-A92C-4B54961B1F92}" dt="2022-09-22T19:03:47.391" v="2398" actId="20577"/>
          <ac:spMkLst>
            <pc:docMk/>
            <pc:sldMk cId="3541381267" sldId="414"/>
            <ac:spMk id="2" creationId="{00000000-0000-0000-0000-000000000000}"/>
          </ac:spMkLst>
        </pc:spChg>
        <pc:spChg chg="mod">
          <ac:chgData name="Slautterback, Sarah (DESE)" userId="baef57f9-49c7-4d3b-b191-41a327d62b94" providerId="ADAL" clId="{08BDD630-8633-4A1B-A92C-4B54961B1F92}" dt="2022-09-27T15:56:24.357" v="5414" actId="6549"/>
          <ac:spMkLst>
            <pc:docMk/>
            <pc:sldMk cId="3541381267" sldId="414"/>
            <ac:spMk id="3" creationId="{00000000-0000-0000-0000-000000000000}"/>
          </ac:spMkLst>
        </pc:spChg>
      </pc:sldChg>
      <pc:sldChg chg="modSp add mod">
        <pc:chgData name="Slautterback, Sarah (DESE)" userId="baef57f9-49c7-4d3b-b191-41a327d62b94" providerId="ADAL" clId="{08BDD630-8633-4A1B-A92C-4B54961B1F92}" dt="2022-09-28T18:35:38.761" v="8546" actId="20577"/>
        <pc:sldMkLst>
          <pc:docMk/>
          <pc:sldMk cId="2932591580" sldId="415"/>
        </pc:sldMkLst>
        <pc:spChg chg="mod">
          <ac:chgData name="Slautterback, Sarah (DESE)" userId="baef57f9-49c7-4d3b-b191-41a327d62b94" providerId="ADAL" clId="{08BDD630-8633-4A1B-A92C-4B54961B1F92}" dt="2022-09-28T18:35:38.761" v="8546" actId="20577"/>
          <ac:spMkLst>
            <pc:docMk/>
            <pc:sldMk cId="2932591580" sldId="415"/>
            <ac:spMk id="3" creationId="{CD1339F8-8D02-41F1-BC13-8A7F7814425B}"/>
          </ac:spMkLst>
        </pc:spChg>
      </pc:sldChg>
      <pc:sldChg chg="modSp add mod ord">
        <pc:chgData name="Slautterback, Sarah (DESE)" userId="baef57f9-49c7-4d3b-b191-41a327d62b94" providerId="ADAL" clId="{08BDD630-8633-4A1B-A92C-4B54961B1F92}" dt="2022-10-06T13:33:59.305" v="13180" actId="20577"/>
        <pc:sldMkLst>
          <pc:docMk/>
          <pc:sldMk cId="3058849319" sldId="416"/>
        </pc:sldMkLst>
        <pc:spChg chg="mod">
          <ac:chgData name="Slautterback, Sarah (DESE)" userId="baef57f9-49c7-4d3b-b191-41a327d62b94" providerId="ADAL" clId="{08BDD630-8633-4A1B-A92C-4B54961B1F92}" dt="2022-10-06T13:33:59.305" v="13180" actId="20577"/>
          <ac:spMkLst>
            <pc:docMk/>
            <pc:sldMk cId="3058849319" sldId="416"/>
            <ac:spMk id="9" creationId="{00000000-0000-0000-0000-000000000000}"/>
          </ac:spMkLst>
        </pc:spChg>
      </pc:sldChg>
      <pc:sldChg chg="modSp add del mod ord">
        <pc:chgData name="Slautterback, Sarah (DESE)" userId="baef57f9-49c7-4d3b-b191-41a327d62b94" providerId="ADAL" clId="{08BDD630-8633-4A1B-A92C-4B54961B1F92}" dt="2022-09-27T15:06:24.082" v="3617" actId="2696"/>
        <pc:sldMkLst>
          <pc:docMk/>
          <pc:sldMk cId="418076392" sldId="417"/>
        </pc:sldMkLst>
        <pc:spChg chg="mod">
          <ac:chgData name="Slautterback, Sarah (DESE)" userId="baef57f9-49c7-4d3b-b191-41a327d62b94" providerId="ADAL" clId="{08BDD630-8633-4A1B-A92C-4B54961B1F92}" dt="2022-09-22T18:56:04.828" v="2250" actId="20577"/>
          <ac:spMkLst>
            <pc:docMk/>
            <pc:sldMk cId="418076392" sldId="417"/>
            <ac:spMk id="9" creationId="{00000000-0000-0000-0000-000000000000}"/>
          </ac:spMkLst>
        </pc:spChg>
      </pc:sldChg>
      <pc:sldChg chg="modSp new mod">
        <pc:chgData name="Slautterback, Sarah (DESE)" userId="baef57f9-49c7-4d3b-b191-41a327d62b94" providerId="ADAL" clId="{08BDD630-8633-4A1B-A92C-4B54961B1F92}" dt="2022-09-22T19:06:32.238" v="2560" actId="13926"/>
        <pc:sldMkLst>
          <pc:docMk/>
          <pc:sldMk cId="2780187314" sldId="418"/>
        </pc:sldMkLst>
        <pc:spChg chg="mod">
          <ac:chgData name="Slautterback, Sarah (DESE)" userId="baef57f9-49c7-4d3b-b191-41a327d62b94" providerId="ADAL" clId="{08BDD630-8633-4A1B-A92C-4B54961B1F92}" dt="2022-09-22T19:05:43.922" v="2498" actId="20577"/>
          <ac:spMkLst>
            <pc:docMk/>
            <pc:sldMk cId="2780187314" sldId="418"/>
            <ac:spMk id="2" creationId="{EC0047DF-849F-5012-219A-A34C32F48A00}"/>
          </ac:spMkLst>
        </pc:spChg>
        <pc:spChg chg="mod">
          <ac:chgData name="Slautterback, Sarah (DESE)" userId="baef57f9-49c7-4d3b-b191-41a327d62b94" providerId="ADAL" clId="{08BDD630-8633-4A1B-A92C-4B54961B1F92}" dt="2022-09-22T19:06:32.238" v="2560" actId="13926"/>
          <ac:spMkLst>
            <pc:docMk/>
            <pc:sldMk cId="2780187314" sldId="418"/>
            <ac:spMk id="3" creationId="{22F61871-5DC7-C396-2747-8CCC9932D534}"/>
          </ac:spMkLst>
        </pc:spChg>
      </pc:sldChg>
      <pc:sldChg chg="modSp new mod">
        <pc:chgData name="Slautterback, Sarah (DESE)" userId="baef57f9-49c7-4d3b-b191-41a327d62b94" providerId="ADAL" clId="{08BDD630-8633-4A1B-A92C-4B54961B1F92}" dt="2022-09-28T19:04:30.488" v="9105" actId="6549"/>
        <pc:sldMkLst>
          <pc:docMk/>
          <pc:sldMk cId="2200718339" sldId="419"/>
        </pc:sldMkLst>
        <pc:spChg chg="mod">
          <ac:chgData name="Slautterback, Sarah (DESE)" userId="baef57f9-49c7-4d3b-b191-41a327d62b94" providerId="ADAL" clId="{08BDD630-8633-4A1B-A92C-4B54961B1F92}" dt="2022-09-22T19:13:21.156" v="2761" actId="20577"/>
          <ac:spMkLst>
            <pc:docMk/>
            <pc:sldMk cId="2200718339" sldId="419"/>
            <ac:spMk id="2" creationId="{3142513B-1775-E89F-97C3-4C0D5899FA99}"/>
          </ac:spMkLst>
        </pc:spChg>
        <pc:spChg chg="mod">
          <ac:chgData name="Slautterback, Sarah (DESE)" userId="baef57f9-49c7-4d3b-b191-41a327d62b94" providerId="ADAL" clId="{08BDD630-8633-4A1B-A92C-4B54961B1F92}" dt="2022-09-28T19:04:30.488" v="9105" actId="6549"/>
          <ac:spMkLst>
            <pc:docMk/>
            <pc:sldMk cId="2200718339" sldId="419"/>
            <ac:spMk id="3" creationId="{D9B75A6E-DE21-A1B1-1D7B-571E623DE51C}"/>
          </ac:spMkLst>
        </pc:spChg>
      </pc:sldChg>
      <pc:sldChg chg="modSp add mod ord">
        <pc:chgData name="Slautterback, Sarah (DESE)" userId="baef57f9-49c7-4d3b-b191-41a327d62b94" providerId="ADAL" clId="{08BDD630-8633-4A1B-A92C-4B54961B1F92}" dt="2022-10-06T14:16:11.461" v="13900" actId="20577"/>
        <pc:sldMkLst>
          <pc:docMk/>
          <pc:sldMk cId="2695486155" sldId="420"/>
        </pc:sldMkLst>
        <pc:spChg chg="mod">
          <ac:chgData name="Slautterback, Sarah (DESE)" userId="baef57f9-49c7-4d3b-b191-41a327d62b94" providerId="ADAL" clId="{08BDD630-8633-4A1B-A92C-4B54961B1F92}" dt="2022-09-22T19:15:24.761" v="2872" actId="20577"/>
          <ac:spMkLst>
            <pc:docMk/>
            <pc:sldMk cId="2695486155" sldId="420"/>
            <ac:spMk id="2" creationId="{EC0047DF-849F-5012-219A-A34C32F48A00}"/>
          </ac:spMkLst>
        </pc:spChg>
        <pc:spChg chg="mod">
          <ac:chgData name="Slautterback, Sarah (DESE)" userId="baef57f9-49c7-4d3b-b191-41a327d62b94" providerId="ADAL" clId="{08BDD630-8633-4A1B-A92C-4B54961B1F92}" dt="2022-10-06T14:16:11.461" v="13900" actId="20577"/>
          <ac:spMkLst>
            <pc:docMk/>
            <pc:sldMk cId="2695486155" sldId="420"/>
            <ac:spMk id="3" creationId="{22F61871-5DC7-C396-2747-8CCC9932D534}"/>
          </ac:spMkLst>
        </pc:spChg>
      </pc:sldChg>
      <pc:sldChg chg="modSp new mod">
        <pc:chgData name="Slautterback, Sarah (DESE)" userId="baef57f9-49c7-4d3b-b191-41a327d62b94" providerId="ADAL" clId="{08BDD630-8633-4A1B-A92C-4B54961B1F92}" dt="2022-09-27T15:00:03.518" v="3425" actId="20577"/>
        <pc:sldMkLst>
          <pc:docMk/>
          <pc:sldMk cId="494316569" sldId="421"/>
        </pc:sldMkLst>
        <pc:spChg chg="mod">
          <ac:chgData name="Slautterback, Sarah (DESE)" userId="baef57f9-49c7-4d3b-b191-41a327d62b94" providerId="ADAL" clId="{08BDD630-8633-4A1B-A92C-4B54961B1F92}" dt="2022-09-27T14:57:22.463" v="3156" actId="20577"/>
          <ac:spMkLst>
            <pc:docMk/>
            <pc:sldMk cId="494316569" sldId="421"/>
            <ac:spMk id="2" creationId="{C02626F7-745F-6BE4-CE5F-4B5B5D48BA19}"/>
          </ac:spMkLst>
        </pc:spChg>
        <pc:spChg chg="mod">
          <ac:chgData name="Slautterback, Sarah (DESE)" userId="baef57f9-49c7-4d3b-b191-41a327d62b94" providerId="ADAL" clId="{08BDD630-8633-4A1B-A92C-4B54961B1F92}" dt="2022-09-27T15:00:03.518" v="3425" actId="20577"/>
          <ac:spMkLst>
            <pc:docMk/>
            <pc:sldMk cId="494316569" sldId="421"/>
            <ac:spMk id="3" creationId="{1F17DCEB-7114-95AB-6859-E6B45047C93D}"/>
          </ac:spMkLst>
        </pc:spChg>
      </pc:sldChg>
      <pc:sldChg chg="modSp add del mod">
        <pc:chgData name="Slautterback, Sarah (DESE)" userId="baef57f9-49c7-4d3b-b191-41a327d62b94" providerId="ADAL" clId="{08BDD630-8633-4A1B-A92C-4B54961B1F92}" dt="2022-09-27T15:49:56.624" v="5272" actId="2696"/>
        <pc:sldMkLst>
          <pc:docMk/>
          <pc:sldMk cId="2079469830" sldId="422"/>
        </pc:sldMkLst>
        <pc:spChg chg="mod">
          <ac:chgData name="Slautterback, Sarah (DESE)" userId="baef57f9-49c7-4d3b-b191-41a327d62b94" providerId="ADAL" clId="{08BDD630-8633-4A1B-A92C-4B54961B1F92}" dt="2022-09-27T15:40:36.703" v="4880" actId="21"/>
          <ac:spMkLst>
            <pc:docMk/>
            <pc:sldMk cId="2079469830" sldId="422"/>
            <ac:spMk id="9" creationId="{00000000-0000-0000-0000-000000000000}"/>
          </ac:spMkLst>
        </pc:spChg>
      </pc:sldChg>
      <pc:sldChg chg="new del">
        <pc:chgData name="Slautterback, Sarah (DESE)" userId="baef57f9-49c7-4d3b-b191-41a327d62b94" providerId="ADAL" clId="{08BDD630-8633-4A1B-A92C-4B54961B1F92}" dt="2022-09-27T15:29:22.359" v="4520" actId="680"/>
        <pc:sldMkLst>
          <pc:docMk/>
          <pc:sldMk cId="2806574212" sldId="423"/>
        </pc:sldMkLst>
      </pc:sldChg>
      <pc:sldChg chg="modSp new mod ord">
        <pc:chgData name="Slautterback, Sarah (DESE)" userId="baef57f9-49c7-4d3b-b191-41a327d62b94" providerId="ADAL" clId="{08BDD630-8633-4A1B-A92C-4B54961B1F92}" dt="2022-09-28T18:57:25.253" v="9052" actId="113"/>
        <pc:sldMkLst>
          <pc:docMk/>
          <pc:sldMk cId="3170526411" sldId="423"/>
        </pc:sldMkLst>
        <pc:spChg chg="mod">
          <ac:chgData name="Slautterback, Sarah (DESE)" userId="baef57f9-49c7-4d3b-b191-41a327d62b94" providerId="ADAL" clId="{08BDD630-8633-4A1B-A92C-4B54961B1F92}" dt="2022-09-27T15:29:58.671" v="4548" actId="5793"/>
          <ac:spMkLst>
            <pc:docMk/>
            <pc:sldMk cId="3170526411" sldId="423"/>
            <ac:spMk id="2" creationId="{1FB7DCA9-FA66-F8CC-513F-5F1C2C00DEE3}"/>
          </ac:spMkLst>
        </pc:spChg>
        <pc:spChg chg="mod">
          <ac:chgData name="Slautterback, Sarah (DESE)" userId="baef57f9-49c7-4d3b-b191-41a327d62b94" providerId="ADAL" clId="{08BDD630-8633-4A1B-A92C-4B54961B1F92}" dt="2022-09-28T18:57:25.253" v="9052" actId="113"/>
          <ac:spMkLst>
            <pc:docMk/>
            <pc:sldMk cId="3170526411" sldId="423"/>
            <ac:spMk id="3" creationId="{0B527F5B-F149-68AF-909A-CCAE704D7D38}"/>
          </ac:spMkLst>
        </pc:spChg>
      </pc:sldChg>
      <pc:sldChg chg="modSp new mod ord">
        <pc:chgData name="Slautterback, Sarah (DESE)" userId="baef57f9-49c7-4d3b-b191-41a327d62b94" providerId="ADAL" clId="{08BDD630-8633-4A1B-A92C-4B54961B1F92}" dt="2022-10-06T14:12:46.552" v="13872" actId="20577"/>
        <pc:sldMkLst>
          <pc:docMk/>
          <pc:sldMk cId="2115764124" sldId="424"/>
        </pc:sldMkLst>
        <pc:spChg chg="mod">
          <ac:chgData name="Slautterback, Sarah (DESE)" userId="baef57f9-49c7-4d3b-b191-41a327d62b94" providerId="ADAL" clId="{08BDD630-8633-4A1B-A92C-4B54961B1F92}" dt="2022-09-27T16:35:24.470" v="6898" actId="20577"/>
          <ac:spMkLst>
            <pc:docMk/>
            <pc:sldMk cId="2115764124" sldId="424"/>
            <ac:spMk id="2" creationId="{5BF5533D-EA09-C62E-BA93-996B6D605BCA}"/>
          </ac:spMkLst>
        </pc:spChg>
        <pc:spChg chg="mod">
          <ac:chgData name="Slautterback, Sarah (DESE)" userId="baef57f9-49c7-4d3b-b191-41a327d62b94" providerId="ADAL" clId="{08BDD630-8633-4A1B-A92C-4B54961B1F92}" dt="2022-10-06T14:12:46.552" v="13872" actId="20577"/>
          <ac:spMkLst>
            <pc:docMk/>
            <pc:sldMk cId="2115764124" sldId="424"/>
            <ac:spMk id="3" creationId="{E4F449F9-6937-CB11-C359-2EDF95F7A9E1}"/>
          </ac:spMkLst>
        </pc:spChg>
      </pc:sldChg>
      <pc:sldChg chg="modSp new del mod ord">
        <pc:chgData name="Slautterback, Sarah (DESE)" userId="baef57f9-49c7-4d3b-b191-41a327d62b94" providerId="ADAL" clId="{08BDD630-8633-4A1B-A92C-4B54961B1F92}" dt="2022-09-27T15:53:48.974" v="5353" actId="2696"/>
        <pc:sldMkLst>
          <pc:docMk/>
          <pc:sldMk cId="3977814662" sldId="424"/>
        </pc:sldMkLst>
        <pc:spChg chg="mod">
          <ac:chgData name="Slautterback, Sarah (DESE)" userId="baef57f9-49c7-4d3b-b191-41a327d62b94" providerId="ADAL" clId="{08BDD630-8633-4A1B-A92C-4B54961B1F92}" dt="2022-09-27T15:50:38.922" v="5288" actId="20577"/>
          <ac:spMkLst>
            <pc:docMk/>
            <pc:sldMk cId="3977814662" sldId="424"/>
            <ac:spMk id="2" creationId="{2BC8812B-8BAC-470D-8ADC-B09A78DB579C}"/>
          </ac:spMkLst>
        </pc:spChg>
        <pc:spChg chg="mod">
          <ac:chgData name="Slautterback, Sarah (DESE)" userId="baef57f9-49c7-4d3b-b191-41a327d62b94" providerId="ADAL" clId="{08BDD630-8633-4A1B-A92C-4B54961B1F92}" dt="2022-09-27T15:53:18.425" v="5347" actId="21"/>
          <ac:spMkLst>
            <pc:docMk/>
            <pc:sldMk cId="3977814662" sldId="424"/>
            <ac:spMk id="3" creationId="{2A207F38-1A5D-5856-5F15-9F2BA301EEAB}"/>
          </ac:spMkLst>
        </pc:spChg>
      </pc:sldChg>
      <pc:sldChg chg="modSp new mod">
        <pc:chgData name="Slautterback, Sarah (DESE)" userId="baef57f9-49c7-4d3b-b191-41a327d62b94" providerId="ADAL" clId="{08BDD630-8633-4A1B-A92C-4B54961B1F92}" dt="2022-09-27T17:26:45.234" v="8046" actId="20577"/>
        <pc:sldMkLst>
          <pc:docMk/>
          <pc:sldMk cId="1527605165" sldId="425"/>
        </pc:sldMkLst>
        <pc:spChg chg="mod">
          <ac:chgData name="Slautterback, Sarah (DESE)" userId="baef57f9-49c7-4d3b-b191-41a327d62b94" providerId="ADAL" clId="{08BDD630-8633-4A1B-A92C-4B54961B1F92}" dt="2022-09-27T17:26:45.234" v="8046" actId="20577"/>
          <ac:spMkLst>
            <pc:docMk/>
            <pc:sldMk cId="1527605165" sldId="425"/>
            <ac:spMk id="2" creationId="{60B4B288-4508-8944-5E3D-17338B8DF612}"/>
          </ac:spMkLst>
        </pc:spChg>
        <pc:spChg chg="mod">
          <ac:chgData name="Slautterback, Sarah (DESE)" userId="baef57f9-49c7-4d3b-b191-41a327d62b94" providerId="ADAL" clId="{08BDD630-8633-4A1B-A92C-4B54961B1F92}" dt="2022-09-27T17:26:26.230" v="8026" actId="20577"/>
          <ac:spMkLst>
            <pc:docMk/>
            <pc:sldMk cId="1527605165" sldId="425"/>
            <ac:spMk id="3" creationId="{E89ACC0E-5530-7483-4665-A78F9265CC02}"/>
          </ac:spMkLst>
        </pc:spChg>
      </pc:sldChg>
      <pc:sldChg chg="modSp mod">
        <pc:chgData name="Slautterback, Sarah (DESE)" userId="baef57f9-49c7-4d3b-b191-41a327d62b94" providerId="ADAL" clId="{08BDD630-8633-4A1B-A92C-4B54961B1F92}" dt="2022-10-06T14:17:53.236" v="13905" actId="255"/>
        <pc:sldMkLst>
          <pc:docMk/>
          <pc:sldMk cId="1570446752" sldId="426"/>
        </pc:sldMkLst>
        <pc:spChg chg="mod">
          <ac:chgData name="Slautterback, Sarah (DESE)" userId="baef57f9-49c7-4d3b-b191-41a327d62b94" providerId="ADAL" clId="{08BDD630-8633-4A1B-A92C-4B54961B1F92}" dt="2022-09-28T19:22:47.527" v="9581" actId="20577"/>
          <ac:spMkLst>
            <pc:docMk/>
            <pc:sldMk cId="1570446752" sldId="426"/>
            <ac:spMk id="2" creationId="{00000000-0000-0000-0000-000000000000}"/>
          </ac:spMkLst>
        </pc:spChg>
        <pc:spChg chg="mod">
          <ac:chgData name="Slautterback, Sarah (DESE)" userId="baef57f9-49c7-4d3b-b191-41a327d62b94" providerId="ADAL" clId="{08BDD630-8633-4A1B-A92C-4B54961B1F92}" dt="2022-10-06T14:17:53.236" v="13905" actId="255"/>
          <ac:spMkLst>
            <pc:docMk/>
            <pc:sldMk cId="1570446752" sldId="426"/>
            <ac:spMk id="3" creationId="{00000000-0000-0000-0000-000000000000}"/>
          </ac:spMkLst>
        </pc:spChg>
      </pc:sldChg>
      <pc:sldChg chg="modSp mod">
        <pc:chgData name="Slautterback, Sarah (DESE)" userId="baef57f9-49c7-4d3b-b191-41a327d62b94" providerId="ADAL" clId="{08BDD630-8633-4A1B-A92C-4B54961B1F92}" dt="2022-09-28T19:41:26.888" v="10311" actId="20577"/>
        <pc:sldMkLst>
          <pc:docMk/>
          <pc:sldMk cId="1949731174" sldId="427"/>
        </pc:sldMkLst>
        <pc:spChg chg="mod">
          <ac:chgData name="Slautterback, Sarah (DESE)" userId="baef57f9-49c7-4d3b-b191-41a327d62b94" providerId="ADAL" clId="{08BDD630-8633-4A1B-A92C-4B54961B1F92}" dt="2022-09-28T19:41:26.888" v="10311" actId="20577"/>
          <ac:spMkLst>
            <pc:docMk/>
            <pc:sldMk cId="1949731174" sldId="427"/>
            <ac:spMk id="3" creationId="{00000000-0000-0000-0000-000000000000}"/>
          </ac:spMkLst>
        </pc:spChg>
      </pc:sldChg>
      <pc:sldChg chg="modSp del mod ord">
        <pc:chgData name="Slautterback, Sarah (DESE)" userId="baef57f9-49c7-4d3b-b191-41a327d62b94" providerId="ADAL" clId="{08BDD630-8633-4A1B-A92C-4B54961B1F92}" dt="2022-09-28T20:18:53.081" v="11347" actId="20577"/>
        <pc:sldMkLst>
          <pc:docMk/>
          <pc:sldMk cId="3749112313" sldId="428"/>
        </pc:sldMkLst>
        <pc:spChg chg="mod">
          <ac:chgData name="Slautterback, Sarah (DESE)" userId="baef57f9-49c7-4d3b-b191-41a327d62b94" providerId="ADAL" clId="{08BDD630-8633-4A1B-A92C-4B54961B1F92}" dt="2022-09-28T20:18:53.081" v="11347" actId="20577"/>
          <ac:spMkLst>
            <pc:docMk/>
            <pc:sldMk cId="3749112313" sldId="428"/>
            <ac:spMk id="2" creationId="{00000000-0000-0000-0000-000000000000}"/>
          </ac:spMkLst>
        </pc:spChg>
      </pc:sldChg>
      <pc:sldChg chg="modSp del mod ord">
        <pc:chgData name="Slautterback, Sarah (DESE)" userId="baef57f9-49c7-4d3b-b191-41a327d62b94" providerId="ADAL" clId="{08BDD630-8633-4A1B-A92C-4B54961B1F92}" dt="2022-10-14T17:26:46.652" v="14755" actId="20577"/>
        <pc:sldMkLst>
          <pc:docMk/>
          <pc:sldMk cId="2493868318" sldId="429"/>
        </pc:sldMkLst>
        <pc:spChg chg="mod">
          <ac:chgData name="Slautterback, Sarah (DESE)" userId="baef57f9-49c7-4d3b-b191-41a327d62b94" providerId="ADAL" clId="{08BDD630-8633-4A1B-A92C-4B54961B1F92}" dt="2022-09-28T20:19:16.743" v="11371" actId="20577"/>
          <ac:spMkLst>
            <pc:docMk/>
            <pc:sldMk cId="2493868318" sldId="429"/>
            <ac:spMk id="2" creationId="{00000000-0000-0000-0000-000000000000}"/>
          </ac:spMkLst>
        </pc:spChg>
        <pc:spChg chg="mod">
          <ac:chgData name="Slautterback, Sarah (DESE)" userId="baef57f9-49c7-4d3b-b191-41a327d62b94" providerId="ADAL" clId="{08BDD630-8633-4A1B-A92C-4B54961B1F92}" dt="2022-10-14T17:26:46.652" v="14755" actId="20577"/>
          <ac:spMkLst>
            <pc:docMk/>
            <pc:sldMk cId="2493868318" sldId="429"/>
            <ac:spMk id="3" creationId="{00000000-0000-0000-0000-000000000000}"/>
          </ac:spMkLst>
        </pc:spChg>
      </pc:sldChg>
      <pc:sldChg chg="modSp add mod">
        <pc:chgData name="Slautterback, Sarah (DESE)" userId="baef57f9-49c7-4d3b-b191-41a327d62b94" providerId="ADAL" clId="{08BDD630-8633-4A1B-A92C-4B54961B1F92}" dt="2022-09-28T20:16:10.092" v="11262" actId="20577"/>
        <pc:sldMkLst>
          <pc:docMk/>
          <pc:sldMk cId="3391062588" sldId="430"/>
        </pc:sldMkLst>
        <pc:spChg chg="mod">
          <ac:chgData name="Slautterback, Sarah (DESE)" userId="baef57f9-49c7-4d3b-b191-41a327d62b94" providerId="ADAL" clId="{08BDD630-8633-4A1B-A92C-4B54961B1F92}" dt="2022-09-28T20:05:15.856" v="10836" actId="6549"/>
          <ac:spMkLst>
            <pc:docMk/>
            <pc:sldMk cId="3391062588" sldId="430"/>
            <ac:spMk id="2" creationId="{00000000-0000-0000-0000-000000000000}"/>
          </ac:spMkLst>
        </pc:spChg>
        <pc:spChg chg="mod">
          <ac:chgData name="Slautterback, Sarah (DESE)" userId="baef57f9-49c7-4d3b-b191-41a327d62b94" providerId="ADAL" clId="{08BDD630-8633-4A1B-A92C-4B54961B1F92}" dt="2022-09-28T20:16:10.092" v="11262" actId="20577"/>
          <ac:spMkLst>
            <pc:docMk/>
            <pc:sldMk cId="3391062588" sldId="430"/>
            <ac:spMk id="3" creationId="{00000000-0000-0000-0000-000000000000}"/>
          </ac:spMkLst>
        </pc:spChg>
      </pc:sldChg>
      <pc:sldChg chg="modSp add mod ord">
        <pc:chgData name="Slautterback, Sarah (DESE)" userId="baef57f9-49c7-4d3b-b191-41a327d62b94" providerId="ADAL" clId="{08BDD630-8633-4A1B-A92C-4B54961B1F92}" dt="2022-10-06T14:36:52.756" v="14623" actId="255"/>
        <pc:sldMkLst>
          <pc:docMk/>
          <pc:sldMk cId="1047724351" sldId="431"/>
        </pc:sldMkLst>
        <pc:spChg chg="mod">
          <ac:chgData name="Slautterback, Sarah (DESE)" userId="baef57f9-49c7-4d3b-b191-41a327d62b94" providerId="ADAL" clId="{08BDD630-8633-4A1B-A92C-4B54961B1F92}" dt="2022-09-28T20:25:19.812" v="11687" actId="5793"/>
          <ac:spMkLst>
            <pc:docMk/>
            <pc:sldMk cId="1047724351" sldId="431"/>
            <ac:spMk id="2" creationId="{9F698C59-AF98-4CDB-9B17-4978368D197F}"/>
          </ac:spMkLst>
        </pc:spChg>
        <pc:spChg chg="mod">
          <ac:chgData name="Slautterback, Sarah (DESE)" userId="baef57f9-49c7-4d3b-b191-41a327d62b94" providerId="ADAL" clId="{08BDD630-8633-4A1B-A92C-4B54961B1F92}" dt="2022-10-06T14:36:52.756" v="14623" actId="255"/>
          <ac:spMkLst>
            <pc:docMk/>
            <pc:sldMk cId="1047724351" sldId="431"/>
            <ac:spMk id="3" creationId="{1169E4AC-2664-4854-B550-13FB74238902}"/>
          </ac:spMkLst>
        </pc:spChg>
      </pc:sldChg>
      <pc:sldChg chg="modSp add mod ord">
        <pc:chgData name="Slautterback, Sarah (DESE)" userId="baef57f9-49c7-4d3b-b191-41a327d62b94" providerId="ADAL" clId="{08BDD630-8633-4A1B-A92C-4B54961B1F92}" dt="2022-10-06T13:15:46.150" v="12985" actId="20577"/>
        <pc:sldMkLst>
          <pc:docMk/>
          <pc:sldMk cId="1487757422" sldId="432"/>
        </pc:sldMkLst>
        <pc:spChg chg="mod">
          <ac:chgData name="Slautterback, Sarah (DESE)" userId="baef57f9-49c7-4d3b-b191-41a327d62b94" providerId="ADAL" clId="{08BDD630-8633-4A1B-A92C-4B54961B1F92}" dt="2022-10-06T13:15:46.150" v="12985" actId="20577"/>
          <ac:spMkLst>
            <pc:docMk/>
            <pc:sldMk cId="1487757422" sldId="432"/>
            <ac:spMk id="2" creationId="{8379D934-B440-A206-A151-A4F33974D15E}"/>
          </ac:spMkLst>
        </pc:spChg>
        <pc:spChg chg="mod">
          <ac:chgData name="Slautterback, Sarah (DESE)" userId="baef57f9-49c7-4d3b-b191-41a327d62b94" providerId="ADAL" clId="{08BDD630-8633-4A1B-A92C-4B54961B1F92}" dt="2022-10-06T13:15:08.561" v="12955" actId="20577"/>
          <ac:spMkLst>
            <pc:docMk/>
            <pc:sldMk cId="1487757422" sldId="432"/>
            <ac:spMk id="3" creationId="{763CF18E-6F30-57F3-B1D4-26F9DB81AD0C}"/>
          </ac:spMkLst>
        </pc:spChg>
      </pc:sldChg>
      <pc:sldChg chg="modSp new mod">
        <pc:chgData name="Slautterback, Sarah (DESE)" userId="baef57f9-49c7-4d3b-b191-41a327d62b94" providerId="ADAL" clId="{08BDD630-8633-4A1B-A92C-4B54961B1F92}" dt="2022-10-06T14:12:01.192" v="13871" actId="20577"/>
        <pc:sldMkLst>
          <pc:docMk/>
          <pc:sldMk cId="2319361833" sldId="433"/>
        </pc:sldMkLst>
        <pc:spChg chg="mod">
          <ac:chgData name="Slautterback, Sarah (DESE)" userId="baef57f9-49c7-4d3b-b191-41a327d62b94" providerId="ADAL" clId="{08BDD630-8633-4A1B-A92C-4B54961B1F92}" dt="2022-10-06T14:12:01.192" v="13871" actId="20577"/>
          <ac:spMkLst>
            <pc:docMk/>
            <pc:sldMk cId="2319361833" sldId="433"/>
            <ac:spMk id="3" creationId="{3B1B0856-DE0B-F713-ED60-9055EC3C9C92}"/>
          </ac:spMkLst>
        </pc:spChg>
      </pc:sldChg>
      <pc:sldChg chg="modSp new mod">
        <pc:chgData name="Slautterback, Sarah (DESE)" userId="baef57f9-49c7-4d3b-b191-41a327d62b94" providerId="ADAL" clId="{08BDD630-8633-4A1B-A92C-4B54961B1F92}" dt="2022-10-06T14:25:35.536" v="14291" actId="20577"/>
        <pc:sldMkLst>
          <pc:docMk/>
          <pc:sldMk cId="2946388869" sldId="434"/>
        </pc:sldMkLst>
        <pc:spChg chg="mod">
          <ac:chgData name="Slautterback, Sarah (DESE)" userId="baef57f9-49c7-4d3b-b191-41a327d62b94" providerId="ADAL" clId="{08BDD630-8633-4A1B-A92C-4B54961B1F92}" dt="2022-10-06T14:19:31.802" v="13921" actId="20577"/>
          <ac:spMkLst>
            <pc:docMk/>
            <pc:sldMk cId="2946388869" sldId="434"/>
            <ac:spMk id="2" creationId="{02A4EFD8-7D23-5587-ECE3-B5840C5A6EF6}"/>
          </ac:spMkLst>
        </pc:spChg>
        <pc:spChg chg="mod">
          <ac:chgData name="Slautterback, Sarah (DESE)" userId="baef57f9-49c7-4d3b-b191-41a327d62b94" providerId="ADAL" clId="{08BDD630-8633-4A1B-A92C-4B54961B1F92}" dt="2022-10-06T14:25:35.536" v="14291" actId="20577"/>
          <ac:spMkLst>
            <pc:docMk/>
            <pc:sldMk cId="2946388869" sldId="434"/>
            <ac:spMk id="3" creationId="{CB88B40B-4DEC-92D4-533B-4F9F4086DE78}"/>
          </ac:spMkLst>
        </pc:spChg>
      </pc:sldChg>
      <pc:sldChg chg="modSp add mod">
        <pc:chgData name="Slautterback, Sarah (DESE)" userId="baef57f9-49c7-4d3b-b191-41a327d62b94" providerId="ADAL" clId="{08BDD630-8633-4A1B-A92C-4B54961B1F92}" dt="2022-10-07T15:01:24.196" v="14656" actId="6549"/>
        <pc:sldMkLst>
          <pc:docMk/>
          <pc:sldMk cId="1014713192" sldId="435"/>
        </pc:sldMkLst>
        <pc:spChg chg="mod">
          <ac:chgData name="Slautterback, Sarah (DESE)" userId="baef57f9-49c7-4d3b-b191-41a327d62b94" providerId="ADAL" clId="{08BDD630-8633-4A1B-A92C-4B54961B1F92}" dt="2022-10-07T15:01:24.196" v="14656" actId="6549"/>
          <ac:spMkLst>
            <pc:docMk/>
            <pc:sldMk cId="1014713192" sldId="435"/>
            <ac:spMk id="3" creationId="{00000000-0000-0000-0000-000000000000}"/>
          </ac:spMkLst>
        </pc:spChg>
      </pc:sldChg>
      <pc:sldChg chg="ord">
        <pc:chgData name="Slautterback, Sarah (DESE)" userId="baef57f9-49c7-4d3b-b191-41a327d62b94" providerId="ADAL" clId="{08BDD630-8633-4A1B-A92C-4B54961B1F92}" dt="2022-10-14T17:21:54.340" v="14688"/>
        <pc:sldMkLst>
          <pc:docMk/>
          <pc:sldMk cId="1156541217" sldId="437"/>
        </pc:sldMkLst>
      </pc:sldChg>
      <pc:sldChg chg="modSp mod ord">
        <pc:chgData name="Slautterback, Sarah (DESE)" userId="baef57f9-49c7-4d3b-b191-41a327d62b94" providerId="ADAL" clId="{08BDD630-8633-4A1B-A92C-4B54961B1F92}" dt="2022-10-14T17:25:05.080" v="14703" actId="1076"/>
        <pc:sldMkLst>
          <pc:docMk/>
          <pc:sldMk cId="832007840" sldId="438"/>
        </pc:sldMkLst>
        <pc:spChg chg="mod">
          <ac:chgData name="Slautterback, Sarah (DESE)" userId="baef57f9-49c7-4d3b-b191-41a327d62b94" providerId="ADAL" clId="{08BDD630-8633-4A1B-A92C-4B54961B1F92}" dt="2022-10-14T17:24:31.890" v="14698" actId="1076"/>
          <ac:spMkLst>
            <pc:docMk/>
            <pc:sldMk cId="832007840" sldId="438"/>
            <ac:spMk id="3" creationId="{7FFA91D0-4B66-D618-570D-CBB59AC56D45}"/>
          </ac:spMkLst>
        </pc:spChg>
        <pc:spChg chg="mod">
          <ac:chgData name="Slautterback, Sarah (DESE)" userId="baef57f9-49c7-4d3b-b191-41a327d62b94" providerId="ADAL" clId="{08BDD630-8633-4A1B-A92C-4B54961B1F92}" dt="2022-10-14T17:25:05.080" v="14703" actId="1076"/>
          <ac:spMkLst>
            <pc:docMk/>
            <pc:sldMk cId="832007840" sldId="438"/>
            <ac:spMk id="6" creationId="{285D0A66-EE6C-480E-9F57-1CE1D449C3D7}"/>
          </ac:spMkLst>
        </pc:spChg>
        <pc:spChg chg="mod">
          <ac:chgData name="Slautterback, Sarah (DESE)" userId="baef57f9-49c7-4d3b-b191-41a327d62b94" providerId="ADAL" clId="{08BDD630-8633-4A1B-A92C-4B54961B1F92}" dt="2022-10-14T17:24:58.954" v="14702" actId="1076"/>
          <ac:spMkLst>
            <pc:docMk/>
            <pc:sldMk cId="832007840" sldId="438"/>
            <ac:spMk id="7" creationId="{25148535-EAF6-4174-9C3A-85B51B82516E}"/>
          </ac:spMkLst>
        </pc:spChg>
      </pc:sldChg>
      <pc:sldChg chg="modSp mod">
        <pc:chgData name="Slautterback, Sarah (DESE)" userId="baef57f9-49c7-4d3b-b191-41a327d62b94" providerId="ADAL" clId="{08BDD630-8633-4A1B-A92C-4B54961B1F92}" dt="2022-10-14T17:25:21.883" v="14716" actId="6549"/>
        <pc:sldMkLst>
          <pc:docMk/>
          <pc:sldMk cId="2527484950" sldId="439"/>
        </pc:sldMkLst>
        <pc:spChg chg="mod">
          <ac:chgData name="Slautterback, Sarah (DESE)" userId="baef57f9-49c7-4d3b-b191-41a327d62b94" providerId="ADAL" clId="{08BDD630-8633-4A1B-A92C-4B54961B1F92}" dt="2022-10-14T17:25:21.883" v="14716" actId="6549"/>
          <ac:spMkLst>
            <pc:docMk/>
            <pc:sldMk cId="2527484950" sldId="439"/>
            <ac:spMk id="3" creationId="{8351A65E-4806-BAAD-B0E4-0D4484C1C4C7}"/>
          </ac:spMkLst>
        </pc:spChg>
      </pc:sldChg>
    </pc:docChg>
  </pc:docChgLst>
  <pc:docChgLst>
    <pc:chgData name="Cowen, Christine (DESE)" userId="db635ee3-a96f-4a69-822c-6497b625b62a" providerId="ADAL" clId="{AAF57306-9D04-41A6-A232-EEF2BF4F59A1}"/>
    <pc:docChg chg="undo custSel delSld modSld sldOrd modSection">
      <pc:chgData name="Cowen, Christine (DESE)" userId="db635ee3-a96f-4a69-822c-6497b625b62a" providerId="ADAL" clId="{AAF57306-9D04-41A6-A232-EEF2BF4F59A1}" dt="2022-10-17T12:39:31.345" v="1436" actId="1076"/>
      <pc:docMkLst>
        <pc:docMk/>
      </pc:docMkLst>
      <pc:sldChg chg="modSp mod">
        <pc:chgData name="Cowen, Christine (DESE)" userId="db635ee3-a96f-4a69-822c-6497b625b62a" providerId="ADAL" clId="{AAF57306-9D04-41A6-A232-EEF2BF4F59A1}" dt="2022-10-11T17:56:01.160" v="221" actId="14100"/>
        <pc:sldMkLst>
          <pc:docMk/>
          <pc:sldMk cId="101561494" sldId="305"/>
        </pc:sldMkLst>
        <pc:spChg chg="mod">
          <ac:chgData name="Cowen, Christine (DESE)" userId="db635ee3-a96f-4a69-822c-6497b625b62a" providerId="ADAL" clId="{AAF57306-9D04-41A6-A232-EEF2BF4F59A1}" dt="2022-10-11T17:56:01.160" v="221" actId="14100"/>
          <ac:spMkLst>
            <pc:docMk/>
            <pc:sldMk cId="101561494" sldId="305"/>
            <ac:spMk id="3" creationId="{00000000-0000-0000-0000-000000000000}"/>
          </ac:spMkLst>
        </pc:spChg>
      </pc:sldChg>
      <pc:sldChg chg="delSp modSp mod">
        <pc:chgData name="Cowen, Christine (DESE)" userId="db635ee3-a96f-4a69-822c-6497b625b62a" providerId="ADAL" clId="{AAF57306-9D04-41A6-A232-EEF2BF4F59A1}" dt="2022-10-11T17:52:33.658" v="214" actId="478"/>
        <pc:sldMkLst>
          <pc:docMk/>
          <pc:sldMk cId="624334084" sldId="313"/>
        </pc:sldMkLst>
        <pc:spChg chg="del mod">
          <ac:chgData name="Cowen, Christine (DESE)" userId="db635ee3-a96f-4a69-822c-6497b625b62a" providerId="ADAL" clId="{AAF57306-9D04-41A6-A232-EEF2BF4F59A1}" dt="2022-10-11T17:52:33.658" v="214" actId="478"/>
          <ac:spMkLst>
            <pc:docMk/>
            <pc:sldMk cId="624334084" sldId="313"/>
            <ac:spMk id="6" creationId="{06698C0A-F62F-55F8-6DF8-DA390454F7EC}"/>
          </ac:spMkLst>
        </pc:spChg>
      </pc:sldChg>
      <pc:sldChg chg="addSp delSp modSp mod">
        <pc:chgData name="Cowen, Christine (DESE)" userId="db635ee3-a96f-4a69-822c-6497b625b62a" providerId="ADAL" clId="{AAF57306-9D04-41A6-A232-EEF2BF4F59A1}" dt="2022-10-17T12:39:31.345" v="1436" actId="1076"/>
        <pc:sldMkLst>
          <pc:docMk/>
          <pc:sldMk cId="2321294249" sldId="316"/>
        </pc:sldMkLst>
        <pc:spChg chg="mod">
          <ac:chgData name="Cowen, Christine (DESE)" userId="db635ee3-a96f-4a69-822c-6497b625b62a" providerId="ADAL" clId="{AAF57306-9D04-41A6-A232-EEF2BF4F59A1}" dt="2022-10-11T16:50:45.228" v="31" actId="14100"/>
          <ac:spMkLst>
            <pc:docMk/>
            <pc:sldMk cId="2321294249" sldId="316"/>
            <ac:spMk id="8" creationId="{C0795994-20AF-4E22-89F5-60153C5543DF}"/>
          </ac:spMkLst>
        </pc:spChg>
        <pc:spChg chg="mod">
          <ac:chgData name="Cowen, Christine (DESE)" userId="db635ee3-a96f-4a69-822c-6497b625b62a" providerId="ADAL" clId="{AAF57306-9D04-41A6-A232-EEF2BF4F59A1}" dt="2022-10-11T16:50:50.492" v="32" actId="1076"/>
          <ac:spMkLst>
            <pc:docMk/>
            <pc:sldMk cId="2321294249" sldId="316"/>
            <ac:spMk id="9" creationId="{73115394-DBAC-4972-899F-89A1E17FA883}"/>
          </ac:spMkLst>
        </pc:spChg>
        <pc:spChg chg="mod">
          <ac:chgData name="Cowen, Christine (DESE)" userId="db635ee3-a96f-4a69-822c-6497b625b62a" providerId="ADAL" clId="{AAF57306-9D04-41A6-A232-EEF2BF4F59A1}" dt="2022-10-11T16:50:13.818" v="24" actId="14100"/>
          <ac:spMkLst>
            <pc:docMk/>
            <pc:sldMk cId="2321294249" sldId="316"/>
            <ac:spMk id="10" creationId="{8F780B69-F97B-4D0D-8F5F-78444E7DF0F0}"/>
          </ac:spMkLst>
        </pc:spChg>
        <pc:spChg chg="mod">
          <ac:chgData name="Cowen, Christine (DESE)" userId="db635ee3-a96f-4a69-822c-6497b625b62a" providerId="ADAL" clId="{AAF57306-9D04-41A6-A232-EEF2BF4F59A1}" dt="2022-10-11T16:52:28.584" v="50" actId="1076"/>
          <ac:spMkLst>
            <pc:docMk/>
            <pc:sldMk cId="2321294249" sldId="316"/>
            <ac:spMk id="11" creationId="{EBB88417-3982-47EE-8B46-D25117B6C604}"/>
          </ac:spMkLst>
        </pc:spChg>
        <pc:spChg chg="mod">
          <ac:chgData name="Cowen, Christine (DESE)" userId="db635ee3-a96f-4a69-822c-6497b625b62a" providerId="ADAL" clId="{AAF57306-9D04-41A6-A232-EEF2BF4F59A1}" dt="2022-10-11T16:50:59.014" v="34" actId="14100"/>
          <ac:spMkLst>
            <pc:docMk/>
            <pc:sldMk cId="2321294249" sldId="316"/>
            <ac:spMk id="12" creationId="{8EED5C95-0E4E-4512-8773-6CA4934A6C58}"/>
          </ac:spMkLst>
        </pc:spChg>
        <pc:spChg chg="mod">
          <ac:chgData name="Cowen, Christine (DESE)" userId="db635ee3-a96f-4a69-822c-6497b625b62a" providerId="ADAL" clId="{AAF57306-9D04-41A6-A232-EEF2BF4F59A1}" dt="2022-10-11T16:51:39.055" v="41" actId="1076"/>
          <ac:spMkLst>
            <pc:docMk/>
            <pc:sldMk cId="2321294249" sldId="316"/>
            <ac:spMk id="13" creationId="{2EAD39A1-22F8-4668-9D3F-D036B2AB825E}"/>
          </ac:spMkLst>
        </pc:spChg>
        <pc:spChg chg="mod">
          <ac:chgData name="Cowen, Christine (DESE)" userId="db635ee3-a96f-4a69-822c-6497b625b62a" providerId="ADAL" clId="{AAF57306-9D04-41A6-A232-EEF2BF4F59A1}" dt="2022-10-11T16:50:32.611" v="28" actId="14100"/>
          <ac:spMkLst>
            <pc:docMk/>
            <pc:sldMk cId="2321294249" sldId="316"/>
            <ac:spMk id="14" creationId="{DF81D714-3905-427B-B5F8-783DEB3D0A2D}"/>
          </ac:spMkLst>
        </pc:spChg>
        <pc:spChg chg="mod">
          <ac:chgData name="Cowen, Christine (DESE)" userId="db635ee3-a96f-4a69-822c-6497b625b62a" providerId="ADAL" clId="{AAF57306-9D04-41A6-A232-EEF2BF4F59A1}" dt="2022-10-11T16:50:38.669" v="29" actId="1076"/>
          <ac:spMkLst>
            <pc:docMk/>
            <pc:sldMk cId="2321294249" sldId="316"/>
            <ac:spMk id="15" creationId="{9440FE6B-2417-4F54-8A87-259875C67EB3}"/>
          </ac:spMkLst>
        </pc:spChg>
        <pc:spChg chg="mod">
          <ac:chgData name="Cowen, Christine (DESE)" userId="db635ee3-a96f-4a69-822c-6497b625b62a" providerId="ADAL" clId="{AAF57306-9D04-41A6-A232-EEF2BF4F59A1}" dt="2022-10-11T16:53:33.574" v="74" actId="20577"/>
          <ac:spMkLst>
            <pc:docMk/>
            <pc:sldMk cId="2321294249" sldId="316"/>
            <ac:spMk id="17" creationId="{8EED5C95-0E4E-4512-8773-6CA4934A6C58}"/>
          </ac:spMkLst>
        </pc:spChg>
        <pc:spChg chg="mod">
          <ac:chgData name="Cowen, Christine (DESE)" userId="db635ee3-a96f-4a69-822c-6497b625b62a" providerId="ADAL" clId="{AAF57306-9D04-41A6-A232-EEF2BF4F59A1}" dt="2022-10-11T16:51:33.220" v="40" actId="14100"/>
          <ac:spMkLst>
            <pc:docMk/>
            <pc:sldMk cId="2321294249" sldId="316"/>
            <ac:spMk id="24" creationId="{8EED5C95-0E4E-4512-8773-6CA4934A6C58}"/>
          </ac:spMkLst>
        </pc:spChg>
        <pc:spChg chg="mod">
          <ac:chgData name="Cowen, Christine (DESE)" userId="db635ee3-a96f-4a69-822c-6497b625b62a" providerId="ADAL" clId="{AAF57306-9D04-41A6-A232-EEF2BF4F59A1}" dt="2022-10-11T16:51:55.216" v="44" actId="1076"/>
          <ac:spMkLst>
            <pc:docMk/>
            <pc:sldMk cId="2321294249" sldId="316"/>
            <ac:spMk id="25" creationId="{2EAD39A1-22F8-4668-9D3F-D036B2AB825E}"/>
          </ac:spMkLst>
        </pc:spChg>
        <pc:spChg chg="mod">
          <ac:chgData name="Cowen, Christine (DESE)" userId="db635ee3-a96f-4a69-822c-6497b625b62a" providerId="ADAL" clId="{AAF57306-9D04-41A6-A232-EEF2BF4F59A1}" dt="2022-10-11T16:51:47.727" v="43" actId="14100"/>
          <ac:spMkLst>
            <pc:docMk/>
            <pc:sldMk cId="2321294249" sldId="316"/>
            <ac:spMk id="27" creationId="{5127C183-CA84-B1F1-3342-7111EE153420}"/>
          </ac:spMkLst>
        </pc:spChg>
        <pc:spChg chg="mod">
          <ac:chgData name="Cowen, Christine (DESE)" userId="db635ee3-a96f-4a69-822c-6497b625b62a" providerId="ADAL" clId="{AAF57306-9D04-41A6-A232-EEF2BF4F59A1}" dt="2022-10-11T16:51:26.633" v="38" actId="1076"/>
          <ac:spMkLst>
            <pc:docMk/>
            <pc:sldMk cId="2321294249" sldId="316"/>
            <ac:spMk id="29" creationId="{2EDCECD7-15CA-BB0F-F310-C5B62D605FA0}"/>
          </ac:spMkLst>
        </pc:spChg>
        <pc:spChg chg="add del">
          <ac:chgData name="Cowen, Christine (DESE)" userId="db635ee3-a96f-4a69-822c-6497b625b62a" providerId="ADAL" clId="{AAF57306-9D04-41A6-A232-EEF2BF4F59A1}" dt="2022-10-11T16:52:04.490" v="46" actId="22"/>
          <ac:spMkLst>
            <pc:docMk/>
            <pc:sldMk cId="2321294249" sldId="316"/>
            <ac:spMk id="30" creationId="{C812BBC3-32BF-4B32-A466-73A03CFF375F}"/>
          </ac:spMkLst>
        </pc:spChg>
        <pc:spChg chg="mod">
          <ac:chgData name="Cowen, Christine (DESE)" userId="db635ee3-a96f-4a69-822c-6497b625b62a" providerId="ADAL" clId="{AAF57306-9D04-41A6-A232-EEF2BF4F59A1}" dt="2022-10-17T12:39:31.345" v="1436" actId="1076"/>
          <ac:spMkLst>
            <pc:docMk/>
            <pc:sldMk cId="2321294249" sldId="316"/>
            <ac:spMk id="31" creationId="{E6E8033A-858E-09DE-11DE-E643FC25FB5F}"/>
          </ac:spMkLst>
        </pc:spChg>
        <pc:spChg chg="add mod">
          <ac:chgData name="Cowen, Christine (DESE)" userId="db635ee3-a96f-4a69-822c-6497b625b62a" providerId="ADAL" clId="{AAF57306-9D04-41A6-A232-EEF2BF4F59A1}" dt="2022-10-11T16:53:28.558" v="72" actId="113"/>
          <ac:spMkLst>
            <pc:docMk/>
            <pc:sldMk cId="2321294249" sldId="316"/>
            <ac:spMk id="32" creationId="{D21518AC-B487-45CE-BCB0-96BC44D47A77}"/>
          </ac:spMkLst>
        </pc:spChg>
        <pc:spChg chg="add mod">
          <ac:chgData name="Cowen, Christine (DESE)" userId="db635ee3-a96f-4a69-822c-6497b625b62a" providerId="ADAL" clId="{AAF57306-9D04-41A6-A232-EEF2BF4F59A1}" dt="2022-10-11T16:53:10.002" v="57" actId="14100"/>
          <ac:spMkLst>
            <pc:docMk/>
            <pc:sldMk cId="2321294249" sldId="316"/>
            <ac:spMk id="33" creationId="{7B9DA227-6657-4F8A-9A72-C15392E66055}"/>
          </ac:spMkLst>
        </pc:spChg>
        <pc:grpChg chg="mod">
          <ac:chgData name="Cowen, Christine (DESE)" userId="db635ee3-a96f-4a69-822c-6497b625b62a" providerId="ADAL" clId="{AAF57306-9D04-41A6-A232-EEF2BF4F59A1}" dt="2022-10-11T16:51:21.358" v="37" actId="1076"/>
          <ac:grpSpMkLst>
            <pc:docMk/>
            <pc:sldMk cId="2321294249" sldId="316"/>
            <ac:grpSpMk id="22" creationId="{00000000-0000-0000-0000-000000000000}"/>
          </ac:grpSpMkLst>
        </pc:grpChg>
      </pc:sldChg>
      <pc:sldChg chg="modSp mod">
        <pc:chgData name="Cowen, Christine (DESE)" userId="db635ee3-a96f-4a69-822c-6497b625b62a" providerId="ADAL" clId="{AAF57306-9D04-41A6-A232-EEF2BF4F59A1}" dt="2022-10-11T18:03:26.460" v="1236" actId="20577"/>
        <pc:sldMkLst>
          <pc:docMk/>
          <pc:sldMk cId="1401194180" sldId="318"/>
        </pc:sldMkLst>
        <pc:spChg chg="mod">
          <ac:chgData name="Cowen, Christine (DESE)" userId="db635ee3-a96f-4a69-822c-6497b625b62a" providerId="ADAL" clId="{AAF57306-9D04-41A6-A232-EEF2BF4F59A1}" dt="2022-10-11T18:03:26.460" v="1236" actId="20577"/>
          <ac:spMkLst>
            <pc:docMk/>
            <pc:sldMk cId="1401194180" sldId="318"/>
            <ac:spMk id="3" creationId="{00000000-0000-0000-0000-000000000000}"/>
          </ac:spMkLst>
        </pc:spChg>
      </pc:sldChg>
      <pc:sldChg chg="modSp mod">
        <pc:chgData name="Cowen, Christine (DESE)" userId="db635ee3-a96f-4a69-822c-6497b625b62a" providerId="ADAL" clId="{AAF57306-9D04-41A6-A232-EEF2BF4F59A1}" dt="2022-10-11T16:41:13.707" v="23" actId="20577"/>
        <pc:sldMkLst>
          <pc:docMk/>
          <pc:sldMk cId="856158494" sldId="329"/>
        </pc:sldMkLst>
        <pc:spChg chg="mod">
          <ac:chgData name="Cowen, Christine (DESE)" userId="db635ee3-a96f-4a69-822c-6497b625b62a" providerId="ADAL" clId="{AAF57306-9D04-41A6-A232-EEF2BF4F59A1}" dt="2022-10-11T16:41:13.707" v="23" actId="20577"/>
          <ac:spMkLst>
            <pc:docMk/>
            <pc:sldMk cId="856158494" sldId="329"/>
            <ac:spMk id="3" creationId="{00000000-0000-0000-0000-000000000000}"/>
          </ac:spMkLst>
        </pc:spChg>
      </pc:sldChg>
      <pc:sldChg chg="addSp delSp modSp mod setBg">
        <pc:chgData name="Cowen, Christine (DESE)" userId="db635ee3-a96f-4a69-822c-6497b625b62a" providerId="ADAL" clId="{AAF57306-9D04-41A6-A232-EEF2BF4F59A1}" dt="2022-10-11T17:03:10.520" v="89" actId="1076"/>
        <pc:sldMkLst>
          <pc:docMk/>
          <pc:sldMk cId="2696325342" sldId="386"/>
        </pc:sldMkLst>
        <pc:spChg chg="mod">
          <ac:chgData name="Cowen, Christine (DESE)" userId="db635ee3-a96f-4a69-822c-6497b625b62a" providerId="ADAL" clId="{AAF57306-9D04-41A6-A232-EEF2BF4F59A1}" dt="2022-10-11T16:55:19.023" v="81" actId="26606"/>
          <ac:spMkLst>
            <pc:docMk/>
            <pc:sldMk cId="2696325342" sldId="386"/>
            <ac:spMk id="2" creationId="{00000000-0000-0000-0000-000000000000}"/>
          </ac:spMkLst>
        </pc:spChg>
        <pc:spChg chg="mod">
          <ac:chgData name="Cowen, Christine (DESE)" userId="db635ee3-a96f-4a69-822c-6497b625b62a" providerId="ADAL" clId="{AAF57306-9D04-41A6-A232-EEF2BF4F59A1}" dt="2022-10-11T16:55:37.289" v="85" actId="20577"/>
          <ac:spMkLst>
            <pc:docMk/>
            <pc:sldMk cId="2696325342" sldId="386"/>
            <ac:spMk id="3" creationId="{00000000-0000-0000-0000-000000000000}"/>
          </ac:spMkLst>
        </pc:spChg>
        <pc:spChg chg="mod ord">
          <ac:chgData name="Cowen, Christine (DESE)" userId="db635ee3-a96f-4a69-822c-6497b625b62a" providerId="ADAL" clId="{AAF57306-9D04-41A6-A232-EEF2BF4F59A1}" dt="2022-10-11T16:55:19.023" v="81" actId="26606"/>
          <ac:spMkLst>
            <pc:docMk/>
            <pc:sldMk cId="2696325342" sldId="386"/>
            <ac:spMk id="4" creationId="{00000000-0000-0000-0000-000000000000}"/>
          </ac:spMkLst>
        </pc:spChg>
        <pc:spChg chg="add mod">
          <ac:chgData name="Cowen, Christine (DESE)" userId="db635ee3-a96f-4a69-822c-6497b625b62a" providerId="ADAL" clId="{AAF57306-9D04-41A6-A232-EEF2BF4F59A1}" dt="2022-10-11T16:55:22.153" v="82" actId="14100"/>
          <ac:spMkLst>
            <pc:docMk/>
            <pc:sldMk cId="2696325342" sldId="386"/>
            <ac:spMk id="7" creationId="{648F125F-6368-451E-B328-DD741D3F043B}"/>
          </ac:spMkLst>
        </pc:spChg>
        <pc:spChg chg="add del">
          <ac:chgData name="Cowen, Christine (DESE)" userId="db635ee3-a96f-4a69-822c-6497b625b62a" providerId="ADAL" clId="{AAF57306-9D04-41A6-A232-EEF2BF4F59A1}" dt="2022-10-11T16:55:19.023" v="81" actId="26606"/>
          <ac:spMkLst>
            <pc:docMk/>
            <pc:sldMk cId="2696325342" sldId="386"/>
            <ac:spMk id="12" creationId="{1A95671B-3CC6-4792-9114-B74FAEA224E6}"/>
          </ac:spMkLst>
        </pc:spChg>
        <pc:picChg chg="add mod">
          <ac:chgData name="Cowen, Christine (DESE)" userId="db635ee3-a96f-4a69-822c-6497b625b62a" providerId="ADAL" clId="{AAF57306-9D04-41A6-A232-EEF2BF4F59A1}" dt="2022-10-11T17:03:10.520" v="89" actId="1076"/>
          <ac:picMkLst>
            <pc:docMk/>
            <pc:sldMk cId="2696325342" sldId="386"/>
            <ac:picMk id="6" creationId="{762542E3-66CC-40EB-AAD8-527D65EECCB1}"/>
          </ac:picMkLst>
        </pc:picChg>
      </pc:sldChg>
      <pc:sldChg chg="del">
        <pc:chgData name="Cowen, Christine (DESE)" userId="db635ee3-a96f-4a69-822c-6497b625b62a" providerId="ADAL" clId="{AAF57306-9D04-41A6-A232-EEF2BF4F59A1}" dt="2022-10-11T16:05:25.416" v="0" actId="47"/>
        <pc:sldMkLst>
          <pc:docMk/>
          <pc:sldMk cId="2222993115" sldId="395"/>
        </pc:sldMkLst>
      </pc:sldChg>
      <pc:sldChg chg="del">
        <pc:chgData name="Cowen, Christine (DESE)" userId="db635ee3-a96f-4a69-822c-6497b625b62a" providerId="ADAL" clId="{AAF57306-9D04-41A6-A232-EEF2BF4F59A1}" dt="2022-10-11T16:05:27.490" v="1" actId="47"/>
        <pc:sldMkLst>
          <pc:docMk/>
          <pc:sldMk cId="416100108" sldId="396"/>
        </pc:sldMkLst>
      </pc:sldChg>
      <pc:sldChg chg="del">
        <pc:chgData name="Cowen, Christine (DESE)" userId="db635ee3-a96f-4a69-822c-6497b625b62a" providerId="ADAL" clId="{AAF57306-9D04-41A6-A232-EEF2BF4F59A1}" dt="2022-10-11T16:05:34.985" v="2" actId="47"/>
        <pc:sldMkLst>
          <pc:docMk/>
          <pc:sldMk cId="1888058666" sldId="400"/>
        </pc:sldMkLst>
      </pc:sldChg>
      <pc:sldChg chg="addSp modSp mod">
        <pc:chgData name="Cowen, Christine (DESE)" userId="db635ee3-a96f-4a69-822c-6497b625b62a" providerId="ADAL" clId="{AAF57306-9D04-41A6-A232-EEF2BF4F59A1}" dt="2022-10-11T17:42:39.126" v="157" actId="14100"/>
        <pc:sldMkLst>
          <pc:docMk/>
          <pc:sldMk cId="3170526411" sldId="423"/>
        </pc:sldMkLst>
        <pc:spChg chg="ord">
          <ac:chgData name="Cowen, Christine (DESE)" userId="db635ee3-a96f-4a69-822c-6497b625b62a" providerId="ADAL" clId="{AAF57306-9D04-41A6-A232-EEF2BF4F59A1}" dt="2022-10-11T17:41:31.173" v="143" actId="166"/>
          <ac:spMkLst>
            <pc:docMk/>
            <pc:sldMk cId="3170526411" sldId="423"/>
            <ac:spMk id="2" creationId="{1FB7DCA9-FA66-F8CC-513F-5F1C2C00DEE3}"/>
          </ac:spMkLst>
        </pc:spChg>
        <pc:spChg chg="mod">
          <ac:chgData name="Cowen, Christine (DESE)" userId="db635ee3-a96f-4a69-822c-6497b625b62a" providerId="ADAL" clId="{AAF57306-9D04-41A6-A232-EEF2BF4F59A1}" dt="2022-10-11T17:42:31.901" v="155" actId="14100"/>
          <ac:spMkLst>
            <pc:docMk/>
            <pc:sldMk cId="3170526411" sldId="423"/>
            <ac:spMk id="3" creationId="{0B527F5B-F149-68AF-909A-CCAE704D7D38}"/>
          </ac:spMkLst>
        </pc:spChg>
        <pc:picChg chg="add mod ord">
          <ac:chgData name="Cowen, Christine (DESE)" userId="db635ee3-a96f-4a69-822c-6497b625b62a" providerId="ADAL" clId="{AAF57306-9D04-41A6-A232-EEF2BF4F59A1}" dt="2022-10-11T17:42:39.126" v="157" actId="14100"/>
          <ac:picMkLst>
            <pc:docMk/>
            <pc:sldMk cId="3170526411" sldId="423"/>
            <ac:picMk id="6" creationId="{8166C868-1EBF-4344-B798-74DC8C623B19}"/>
          </ac:picMkLst>
        </pc:picChg>
      </pc:sldChg>
      <pc:sldChg chg="delSp mod">
        <pc:chgData name="Cowen, Christine (DESE)" userId="db635ee3-a96f-4a69-822c-6497b625b62a" providerId="ADAL" clId="{AAF57306-9D04-41A6-A232-EEF2BF4F59A1}" dt="2022-10-11T17:52:38.821" v="215" actId="478"/>
        <pc:sldMkLst>
          <pc:docMk/>
          <pc:sldMk cId="1570446752" sldId="426"/>
        </pc:sldMkLst>
        <pc:spChg chg="del">
          <ac:chgData name="Cowen, Christine (DESE)" userId="db635ee3-a96f-4a69-822c-6497b625b62a" providerId="ADAL" clId="{AAF57306-9D04-41A6-A232-EEF2BF4F59A1}" dt="2022-10-11T17:52:38.821" v="215" actId="478"/>
          <ac:spMkLst>
            <pc:docMk/>
            <pc:sldMk cId="1570446752" sldId="426"/>
            <ac:spMk id="5" creationId="{4AA9952D-F457-F0F7-B166-1AF7ACBC17B5}"/>
          </ac:spMkLst>
        </pc:spChg>
      </pc:sldChg>
      <pc:sldChg chg="addSp modSp mod">
        <pc:chgData name="Cowen, Christine (DESE)" userId="db635ee3-a96f-4a69-822c-6497b625b62a" providerId="ADAL" clId="{AAF57306-9D04-41A6-A232-EEF2BF4F59A1}" dt="2022-10-11T17:48:20.929" v="197" actId="255"/>
        <pc:sldMkLst>
          <pc:docMk/>
          <pc:sldMk cId="1156541217" sldId="437"/>
        </pc:sldMkLst>
        <pc:spChg chg="mod">
          <ac:chgData name="Cowen, Christine (DESE)" userId="db635ee3-a96f-4a69-822c-6497b625b62a" providerId="ADAL" clId="{AAF57306-9D04-41A6-A232-EEF2BF4F59A1}" dt="2022-10-11T17:43:15.309" v="159" actId="20577"/>
          <ac:spMkLst>
            <pc:docMk/>
            <pc:sldMk cId="1156541217" sldId="437"/>
            <ac:spMk id="2" creationId="{309EB613-AC33-46BB-DE1A-2434254A94DF}"/>
          </ac:spMkLst>
        </pc:spChg>
        <pc:spChg chg="mod">
          <ac:chgData name="Cowen, Christine (DESE)" userId="db635ee3-a96f-4a69-822c-6497b625b62a" providerId="ADAL" clId="{AAF57306-9D04-41A6-A232-EEF2BF4F59A1}" dt="2022-10-11T17:46:42.438" v="182" actId="20577"/>
          <ac:spMkLst>
            <pc:docMk/>
            <pc:sldMk cId="1156541217" sldId="437"/>
            <ac:spMk id="3" creationId="{7FFA91D0-4B66-D618-570D-CBB59AC56D45}"/>
          </ac:spMkLst>
        </pc:spChg>
        <pc:spChg chg="add mod">
          <ac:chgData name="Cowen, Christine (DESE)" userId="db635ee3-a96f-4a69-822c-6497b625b62a" providerId="ADAL" clId="{AAF57306-9D04-41A6-A232-EEF2BF4F59A1}" dt="2022-10-11T17:47:26.108" v="191" actId="14100"/>
          <ac:spMkLst>
            <pc:docMk/>
            <pc:sldMk cId="1156541217" sldId="437"/>
            <ac:spMk id="5" creationId="{673A16FF-596B-4A2B-9C4F-35BF19928B97}"/>
          </ac:spMkLst>
        </pc:spChg>
        <pc:spChg chg="add mod">
          <ac:chgData name="Cowen, Christine (DESE)" userId="db635ee3-a96f-4a69-822c-6497b625b62a" providerId="ADAL" clId="{AAF57306-9D04-41A6-A232-EEF2BF4F59A1}" dt="2022-10-11T17:48:20.929" v="197" actId="255"/>
          <ac:spMkLst>
            <pc:docMk/>
            <pc:sldMk cId="1156541217" sldId="437"/>
            <ac:spMk id="7" creationId="{897E83B0-EDC4-413B-B713-252C29E471A7}"/>
          </ac:spMkLst>
        </pc:spChg>
      </pc:sldChg>
      <pc:sldChg chg="addSp modSp mod ord">
        <pc:chgData name="Cowen, Christine (DESE)" userId="db635ee3-a96f-4a69-822c-6497b625b62a" providerId="ADAL" clId="{AAF57306-9D04-41A6-A232-EEF2BF4F59A1}" dt="2022-10-11T17:51:35.981" v="211" actId="255"/>
        <pc:sldMkLst>
          <pc:docMk/>
          <pc:sldMk cId="832007840" sldId="438"/>
        </pc:sldMkLst>
        <pc:spChg chg="mod">
          <ac:chgData name="Cowen, Christine (DESE)" userId="db635ee3-a96f-4a69-822c-6497b625b62a" providerId="ADAL" clId="{AAF57306-9D04-41A6-A232-EEF2BF4F59A1}" dt="2022-10-11T17:49:58.650" v="202" actId="14100"/>
          <ac:spMkLst>
            <pc:docMk/>
            <pc:sldMk cId="832007840" sldId="438"/>
            <ac:spMk id="3" creationId="{7FFA91D0-4B66-D618-570D-CBB59AC56D45}"/>
          </ac:spMkLst>
        </pc:spChg>
        <pc:spChg chg="add mod">
          <ac:chgData name="Cowen, Christine (DESE)" userId="db635ee3-a96f-4a69-822c-6497b625b62a" providerId="ADAL" clId="{AAF57306-9D04-41A6-A232-EEF2BF4F59A1}" dt="2022-10-11T17:51:35.981" v="211" actId="255"/>
          <ac:spMkLst>
            <pc:docMk/>
            <pc:sldMk cId="832007840" sldId="438"/>
            <ac:spMk id="6" creationId="{285D0A66-EE6C-480E-9F57-1CE1D449C3D7}"/>
          </ac:spMkLst>
        </pc:spChg>
        <pc:spChg chg="add mod">
          <ac:chgData name="Cowen, Christine (DESE)" userId="db635ee3-a96f-4a69-822c-6497b625b62a" providerId="ADAL" clId="{AAF57306-9D04-41A6-A232-EEF2BF4F59A1}" dt="2022-10-11T17:51:20.120" v="209" actId="14100"/>
          <ac:spMkLst>
            <pc:docMk/>
            <pc:sldMk cId="832007840" sldId="438"/>
            <ac:spMk id="7" creationId="{25148535-EAF6-4174-9C3A-85B51B82516E}"/>
          </ac:spMkLst>
        </pc:spChg>
      </pc:sldChg>
      <pc:sldChg chg="addSp delSp modSp mod">
        <pc:chgData name="Cowen, Christine (DESE)" userId="db635ee3-a96f-4a69-822c-6497b625b62a" providerId="ADAL" clId="{AAF57306-9D04-41A6-A232-EEF2BF4F59A1}" dt="2022-10-11T18:14:25.445" v="1420" actId="1076"/>
        <pc:sldMkLst>
          <pc:docMk/>
          <pc:sldMk cId="2527484950" sldId="439"/>
        </pc:sldMkLst>
        <pc:spChg chg="add del mod">
          <ac:chgData name="Cowen, Christine (DESE)" userId="db635ee3-a96f-4a69-822c-6497b625b62a" providerId="ADAL" clId="{AAF57306-9D04-41A6-A232-EEF2BF4F59A1}" dt="2022-10-11T18:14:18.129" v="1418" actId="478"/>
          <ac:spMkLst>
            <pc:docMk/>
            <pc:sldMk cId="2527484950" sldId="439"/>
            <ac:spMk id="7" creationId="{F0698BF6-4E79-4EE7-8A02-721C974077A0}"/>
          </ac:spMkLst>
        </pc:spChg>
        <pc:picChg chg="add mod">
          <ac:chgData name="Cowen, Christine (DESE)" userId="db635ee3-a96f-4a69-822c-6497b625b62a" providerId="ADAL" clId="{AAF57306-9D04-41A6-A232-EEF2BF4F59A1}" dt="2022-10-11T18:14:25.445" v="1420" actId="1076"/>
          <ac:picMkLst>
            <pc:docMk/>
            <pc:sldMk cId="2527484950" sldId="439"/>
            <ac:picMk id="6" creationId="{15939AFB-FA72-413D-96DB-35D6174F8FB9}"/>
          </ac:picMkLst>
        </pc:picChg>
      </pc:sldChg>
      <pc:sldChg chg="addSp delSp modSp mod">
        <pc:chgData name="Cowen, Christine (DESE)" userId="db635ee3-a96f-4a69-822c-6497b625b62a" providerId="ADAL" clId="{AAF57306-9D04-41A6-A232-EEF2BF4F59A1}" dt="2022-10-11T18:17:59.049" v="1435" actId="1076"/>
        <pc:sldMkLst>
          <pc:docMk/>
          <pc:sldMk cId="1909937191" sldId="440"/>
        </pc:sldMkLst>
        <pc:spChg chg="mod ord">
          <ac:chgData name="Cowen, Christine (DESE)" userId="db635ee3-a96f-4a69-822c-6497b625b62a" providerId="ADAL" clId="{AAF57306-9D04-41A6-A232-EEF2BF4F59A1}" dt="2022-10-11T18:17:59.049" v="1435" actId="1076"/>
          <ac:spMkLst>
            <pc:docMk/>
            <pc:sldMk cId="1909937191" sldId="440"/>
            <ac:spMk id="3" creationId="{7FFA91D0-4B66-D618-570D-CBB59AC56D45}"/>
          </ac:spMkLst>
        </pc:spChg>
        <pc:spChg chg="add del mod">
          <ac:chgData name="Cowen, Christine (DESE)" userId="db635ee3-a96f-4a69-822c-6497b625b62a" providerId="ADAL" clId="{AAF57306-9D04-41A6-A232-EEF2BF4F59A1}" dt="2022-10-11T18:17:20.668" v="1428" actId="478"/>
          <ac:spMkLst>
            <pc:docMk/>
            <pc:sldMk cId="1909937191" sldId="440"/>
            <ac:spMk id="7" creationId="{6719AD47-AD16-4A81-A0AD-CA73764091E7}"/>
          </ac:spMkLst>
        </pc:spChg>
        <pc:picChg chg="add mod">
          <ac:chgData name="Cowen, Christine (DESE)" userId="db635ee3-a96f-4a69-822c-6497b625b62a" providerId="ADAL" clId="{AAF57306-9D04-41A6-A232-EEF2BF4F59A1}" dt="2022-10-11T18:17:51.737" v="1434" actId="14100"/>
          <ac:picMkLst>
            <pc:docMk/>
            <pc:sldMk cId="1909937191" sldId="440"/>
            <ac:picMk id="6" creationId="{3A0666B7-86B2-41C7-951B-8E2FF47FF253}"/>
          </ac:picMkLst>
        </pc:picChg>
      </pc:sldChg>
      <pc:sldChg chg="modSp mod">
        <pc:chgData name="Cowen, Christine (DESE)" userId="db635ee3-a96f-4a69-822c-6497b625b62a" providerId="ADAL" clId="{AAF57306-9D04-41A6-A232-EEF2BF4F59A1}" dt="2022-10-11T18:08:52.885" v="1252" actId="113"/>
        <pc:sldMkLst>
          <pc:docMk/>
          <pc:sldMk cId="355805332" sldId="441"/>
        </pc:sldMkLst>
        <pc:spChg chg="mod">
          <ac:chgData name="Cowen, Christine (DESE)" userId="db635ee3-a96f-4a69-822c-6497b625b62a" providerId="ADAL" clId="{AAF57306-9D04-41A6-A232-EEF2BF4F59A1}" dt="2022-10-11T18:08:52.885" v="1252" actId="113"/>
          <ac:spMkLst>
            <pc:docMk/>
            <pc:sldMk cId="355805332" sldId="441"/>
            <ac:spMk id="3" creationId="{7037AFFE-BD10-D46E-5D41-CDF6361120A6}"/>
          </ac:spMkLst>
        </pc:spChg>
      </pc:sldChg>
      <pc:sldChg chg="modSp mod">
        <pc:chgData name="Cowen, Christine (DESE)" userId="db635ee3-a96f-4a69-822c-6497b625b62a" providerId="ADAL" clId="{AAF57306-9D04-41A6-A232-EEF2BF4F59A1}" dt="2022-10-11T18:10:52.448" v="1412" actId="20577"/>
        <pc:sldMkLst>
          <pc:docMk/>
          <pc:sldMk cId="3771027322" sldId="442"/>
        </pc:sldMkLst>
        <pc:spChg chg="mod">
          <ac:chgData name="Cowen, Christine (DESE)" userId="db635ee3-a96f-4a69-822c-6497b625b62a" providerId="ADAL" clId="{AAF57306-9D04-41A6-A232-EEF2BF4F59A1}" dt="2022-10-11T18:10:52.448" v="1412" actId="20577"/>
          <ac:spMkLst>
            <pc:docMk/>
            <pc:sldMk cId="3771027322" sldId="442"/>
            <ac:spMk id="3" creationId="{BFFCB0A2-5D02-9D69-151E-261E1DF70C5C}"/>
          </ac:spMkLst>
        </pc:spChg>
      </pc:sldChg>
    </pc:docChg>
  </pc:docChgLst>
  <pc:docChgLst>
    <pc:chgData name="OShaughnessy, Bridget G. (DESE)" userId="S::bridget.g.oshaughnessy@mass.gov::9ef618cd-7d46-4170-9f4f-5c48c0a99c84" providerId="AD" clId="Web-{D767584B-6F9B-44CC-FF43-C2B138714A03}"/>
    <pc:docChg chg="modSld">
      <pc:chgData name="OShaughnessy, Bridget G. (DESE)" userId="S::bridget.g.oshaughnessy@mass.gov::9ef618cd-7d46-4170-9f4f-5c48c0a99c84" providerId="AD" clId="Web-{D767584B-6F9B-44CC-FF43-C2B138714A03}" dt="2022-09-22T20:10:15.028" v="2" actId="20577"/>
      <pc:docMkLst>
        <pc:docMk/>
      </pc:docMkLst>
      <pc:sldChg chg="modSp">
        <pc:chgData name="OShaughnessy, Bridget G. (DESE)" userId="S::bridget.g.oshaughnessy@mass.gov::9ef618cd-7d46-4170-9f4f-5c48c0a99c84" providerId="AD" clId="Web-{D767584B-6F9B-44CC-FF43-C2B138714A03}" dt="2022-09-22T20:10:15.028" v="2" actId="20577"/>
        <pc:sldMkLst>
          <pc:docMk/>
          <pc:sldMk cId="2200718339" sldId="419"/>
        </pc:sldMkLst>
        <pc:spChg chg="mod">
          <ac:chgData name="OShaughnessy, Bridget G. (DESE)" userId="S::bridget.g.oshaughnessy@mass.gov::9ef618cd-7d46-4170-9f4f-5c48c0a99c84" providerId="AD" clId="Web-{D767584B-6F9B-44CC-FF43-C2B138714A03}" dt="2022-09-22T20:10:15.028" v="2" actId="20577"/>
          <ac:spMkLst>
            <pc:docMk/>
            <pc:sldMk cId="2200718339" sldId="419"/>
            <ac:spMk id="2" creationId="{3142513B-1775-E89F-97C3-4C0D5899FA99}"/>
          </ac:spMkLst>
        </pc:spChg>
      </pc:sldChg>
    </pc:docChg>
  </pc:docChgLst>
  <pc:docChgLst>
    <pc:chgData name="Slautterback, Sarah (DESE)" userId="S::sarah.e.slautterback@mass.gov::baef57f9-49c7-4d3b-b191-41a327d62b94" providerId="AD" clId="Web-{156ECC6C-3011-70F0-DB29-24F7F11143DF}"/>
    <pc:docChg chg="mod">
      <pc:chgData name="Slautterback, Sarah (DESE)" userId="S::sarah.e.slautterback@mass.gov::baef57f9-49c7-4d3b-b191-41a327d62b94" providerId="AD" clId="Web-{156ECC6C-3011-70F0-DB29-24F7F11143DF}" dt="2022-10-11T11:47:51.827" v="1"/>
      <pc:docMkLst>
        <pc:docMk/>
      </pc:docMkLst>
      <pc:sldChg chg="modCm">
        <pc:chgData name="Slautterback, Sarah (DESE)" userId="S::sarah.e.slautterback@mass.gov::baef57f9-49c7-4d3b-b191-41a327d62b94" providerId="AD" clId="Web-{156ECC6C-3011-70F0-DB29-24F7F11143DF}" dt="2022-10-11T11:47:51.827" v="1"/>
        <pc:sldMkLst>
          <pc:docMk/>
          <pc:sldMk cId="2115764124" sldId="424"/>
        </pc:sldMkLst>
      </pc:sldChg>
    </pc:docChg>
  </pc:docChgLst>
  <pc:docChgLst>
    <pc:chgData name="Cowen, Christine (DESE)" userId="S::christine.h.cowen@mass.gov::db635ee3-a96f-4a69-822c-6497b625b62a" providerId="AD" clId="Web-{9DE347E7-95A6-405F-F23E-FB5912A2EE9B}"/>
    <pc:docChg chg="modSld">
      <pc:chgData name="Cowen, Christine (DESE)" userId="S::christine.h.cowen@mass.gov::db635ee3-a96f-4a69-822c-6497b625b62a" providerId="AD" clId="Web-{9DE347E7-95A6-405F-F23E-FB5912A2EE9B}" dt="2022-10-11T13:30:48.082" v="6"/>
      <pc:docMkLst>
        <pc:docMk/>
      </pc:docMkLst>
      <pc:sldChg chg="delSp modSp">
        <pc:chgData name="Cowen, Christine (DESE)" userId="S::christine.h.cowen@mass.gov::db635ee3-a96f-4a69-822c-6497b625b62a" providerId="AD" clId="Web-{9DE347E7-95A6-405F-F23E-FB5912A2EE9B}" dt="2022-10-11T13:30:48.082" v="6"/>
        <pc:sldMkLst>
          <pc:docMk/>
          <pc:sldMk cId="4020007461" sldId="285"/>
        </pc:sldMkLst>
        <pc:spChg chg="del mod">
          <ac:chgData name="Cowen, Christine (DESE)" userId="S::christine.h.cowen@mass.gov::db635ee3-a96f-4a69-822c-6497b625b62a" providerId="AD" clId="Web-{9DE347E7-95A6-405F-F23E-FB5912A2EE9B}" dt="2022-10-11T13:30:48.082" v="6"/>
          <ac:spMkLst>
            <pc:docMk/>
            <pc:sldMk cId="4020007461" sldId="285"/>
            <ac:spMk id="3" creationId="{77FFED56-AEDE-6F9B-825C-178DA0EABA5C}"/>
          </ac:spMkLst>
        </pc:spChg>
      </pc:sldChg>
      <pc:sldChg chg="delSp modSp">
        <pc:chgData name="Cowen, Christine (DESE)" userId="S::christine.h.cowen@mass.gov::db635ee3-a96f-4a69-822c-6497b625b62a" providerId="AD" clId="Web-{9DE347E7-95A6-405F-F23E-FB5912A2EE9B}" dt="2022-10-11T13:30:22.019" v="4"/>
        <pc:sldMkLst>
          <pc:docMk/>
          <pc:sldMk cId="3338950485" sldId="370"/>
        </pc:sldMkLst>
        <pc:spChg chg="del mod">
          <ac:chgData name="Cowen, Christine (DESE)" userId="S::christine.h.cowen@mass.gov::db635ee3-a96f-4a69-822c-6497b625b62a" providerId="AD" clId="Web-{9DE347E7-95A6-405F-F23E-FB5912A2EE9B}" dt="2022-10-11T13:30:22.019" v="4"/>
          <ac:spMkLst>
            <pc:docMk/>
            <pc:sldMk cId="3338950485" sldId="370"/>
            <ac:spMk id="5" creationId="{164532BA-0A08-1F24-22E3-60D66C7EB80A}"/>
          </ac:spMkLst>
        </pc:spChg>
      </pc:sldChg>
      <pc:sldChg chg="modCm">
        <pc:chgData name="Cowen, Christine (DESE)" userId="S::christine.h.cowen@mass.gov::db635ee3-a96f-4a69-822c-6497b625b62a" providerId="AD" clId="Web-{9DE347E7-95A6-405F-F23E-FB5912A2EE9B}" dt="2022-10-11T13:27:36.828" v="0"/>
        <pc:sldMkLst>
          <pc:docMk/>
          <pc:sldMk cId="2115764124" sldId="424"/>
        </pc:sldMkLst>
      </pc:sldChg>
    </pc:docChg>
  </pc:docChgLst>
  <pc:docChgLst>
    <pc:chgData name="Christine" userId="db635ee3-a96f-4a69-822c-6497b625b62a" providerId="ADAL" clId="{AAF57306-9D04-41A6-A232-EEF2BF4F59A1}"/>
    <pc:docChg chg="custSel modSld">
      <pc:chgData name="Christine" userId="db635ee3-a96f-4a69-822c-6497b625b62a" providerId="ADAL" clId="{AAF57306-9D04-41A6-A232-EEF2BF4F59A1}" dt="2022-10-14T17:34:56.186" v="12" actId="14100"/>
      <pc:docMkLst>
        <pc:docMk/>
      </pc:docMkLst>
      <pc:sldChg chg="addSp delSp modSp mod">
        <pc:chgData name="Christine" userId="db635ee3-a96f-4a69-822c-6497b625b62a" providerId="ADAL" clId="{AAF57306-9D04-41A6-A232-EEF2BF4F59A1}" dt="2022-10-14T17:34:56.186" v="12" actId="14100"/>
        <pc:sldMkLst>
          <pc:docMk/>
          <pc:sldMk cId="1364986656" sldId="376"/>
        </pc:sldMkLst>
        <pc:spChg chg="mod">
          <ac:chgData name="Christine" userId="db635ee3-a96f-4a69-822c-6497b625b62a" providerId="ADAL" clId="{AAF57306-9D04-41A6-A232-EEF2BF4F59A1}" dt="2022-10-14T17:34:13.915" v="5" actId="1076"/>
          <ac:spMkLst>
            <pc:docMk/>
            <pc:sldMk cId="1364986656" sldId="376"/>
            <ac:spMk id="15" creationId="{E94E6D4B-8FFC-DCE1-D775-81354B8ECD61}"/>
          </ac:spMkLst>
        </pc:spChg>
        <pc:graphicFrameChg chg="add mod">
          <ac:chgData name="Christine" userId="db635ee3-a96f-4a69-822c-6497b625b62a" providerId="ADAL" clId="{AAF57306-9D04-41A6-A232-EEF2BF4F59A1}" dt="2022-10-14T17:34:24.811" v="7" actId="14100"/>
          <ac:graphicFrameMkLst>
            <pc:docMk/>
            <pc:sldMk cId="1364986656" sldId="376"/>
            <ac:graphicFrameMk id="2" creationId="{64CFF51D-B46B-4EA8-A37C-236E406285E5}"/>
          </ac:graphicFrameMkLst>
        </pc:graphicFrameChg>
        <pc:picChg chg="del">
          <ac:chgData name="Christine" userId="db635ee3-a96f-4a69-822c-6497b625b62a" providerId="ADAL" clId="{AAF57306-9D04-41A6-A232-EEF2BF4F59A1}" dt="2022-10-14T17:33:33.873" v="0" actId="478"/>
          <ac:picMkLst>
            <pc:docMk/>
            <pc:sldMk cId="1364986656" sldId="376"/>
            <ac:picMk id="12" creationId="{CB8C424B-C6DE-C48D-48EB-BAA00C342418}"/>
          </ac:picMkLst>
        </pc:picChg>
        <pc:picChg chg="mod">
          <ac:chgData name="Christine" userId="db635ee3-a96f-4a69-822c-6497b625b62a" providerId="ADAL" clId="{AAF57306-9D04-41A6-A232-EEF2BF4F59A1}" dt="2022-10-14T17:34:56.186" v="12" actId="14100"/>
          <ac:picMkLst>
            <pc:docMk/>
            <pc:sldMk cId="1364986656" sldId="376"/>
            <ac:picMk id="13" creationId="{A1B1D907-A922-C2E8-EF7D-C9EC07E16F72}"/>
          </ac:picMkLst>
        </pc:picChg>
      </pc:sldChg>
    </pc:docChg>
  </pc:docChgLst>
</pc:chgInfo>
</file>

<file path=ppt/comments/modernComment_1A8_7E1BFF9C.xml><?xml version="1.0" encoding="utf-8"?>
<p188:cmLst xmlns:a="http://schemas.openxmlformats.org/drawingml/2006/main" xmlns:r="http://schemas.openxmlformats.org/officeDocument/2006/relationships" xmlns:p188="http://schemas.microsoft.com/office/powerpoint/2018/8/main">
  <p188:cm id="{654A3F95-5758-40B2-AE7D-340ABC585847}" authorId="{142DB136-0F71-7340-FA52-02DF74E5DEC3}" status="resolved" created="2022-10-07T20:52:52.595" complete="100000">
    <ac:txMkLst xmlns:ac="http://schemas.microsoft.com/office/drawing/2013/main/command">
      <pc:docMk xmlns:pc="http://schemas.microsoft.com/office/powerpoint/2013/main/command"/>
      <pc:sldMk xmlns:pc="http://schemas.microsoft.com/office/powerpoint/2013/main/command" cId="2115764124" sldId="424"/>
      <ac:spMk id="3" creationId="{E4F449F9-6937-CB11-C359-2EDF95F7A9E1}"/>
      <ac:txMk cp="205" len="55">
        <ac:context len="412" hash="1297065140"/>
      </ac:txMk>
    </ac:txMkLst>
    <p188:pos x="11452746" y="3525671"/>
    <p188:replyLst>
      <p188:reply id="{5DD827D9-114A-4045-8E45-C1CE556581D9}" authorId="{7F20755F-A5F3-AA8F-9FC5-8A2A6EA312CD}" created="2022-10-11T11:47:51.827">
        <p188:txBody>
          <a:bodyPr/>
          <a:lstStyle/>
          <a:p>
            <a:r>
              <a:rPr lang="en-US"/>
              <a:t>nothing.  this just identifies the posistions.</a:t>
            </a:r>
          </a:p>
        </p188:txBody>
      </p188:reply>
    </p188:replyLst>
    <p188:txBody>
      <a:bodyPr/>
      <a:lstStyle/>
      <a:p>
        <a:r>
          <a:rPr lang="en-US"/>
          <a:t>what did you want here ?</a:t>
        </a:r>
      </a:p>
    </p188:txBody>
  </p188:cm>
</p188:cmLst>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16C8CF-FC06-4341-B08F-EFCC2C3E9584}"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B2AA2750-6A18-43B7-8CE4-F1B488E98664}">
      <dgm:prSet/>
      <dgm:spPr/>
      <dgm:t>
        <a:bodyPr/>
        <a:lstStyle/>
        <a:p>
          <a:r>
            <a:rPr lang="en-US"/>
            <a:t>Student, parent/guardian, foster parent</a:t>
          </a:r>
        </a:p>
      </dgm:t>
    </dgm:pt>
    <dgm:pt modelId="{B5EF956A-3EB4-402C-9DDE-7BF7539A778C}" type="parTrans" cxnId="{3C0C451B-59D9-44F6-B831-160B8AFA300F}">
      <dgm:prSet/>
      <dgm:spPr/>
      <dgm:t>
        <a:bodyPr/>
        <a:lstStyle/>
        <a:p>
          <a:endParaRPr lang="en-US"/>
        </a:p>
      </dgm:t>
    </dgm:pt>
    <dgm:pt modelId="{49BB6CD1-043D-46CC-B3EE-C85E07944840}" type="sibTrans" cxnId="{3C0C451B-59D9-44F6-B831-160B8AFA300F}">
      <dgm:prSet/>
      <dgm:spPr/>
      <dgm:t>
        <a:bodyPr/>
        <a:lstStyle/>
        <a:p>
          <a:endParaRPr lang="en-US"/>
        </a:p>
      </dgm:t>
    </dgm:pt>
    <dgm:pt modelId="{5368D8B1-F51F-4E7A-8682-A59999A0ACA7}">
      <dgm:prSet/>
      <dgm:spPr/>
      <dgm:t>
        <a:bodyPr/>
        <a:lstStyle/>
        <a:p>
          <a:r>
            <a:rPr lang="en-US"/>
            <a:t>Social worker, education coordinator</a:t>
          </a:r>
        </a:p>
      </dgm:t>
    </dgm:pt>
    <dgm:pt modelId="{0AC03D28-F2AB-466A-94CF-17C3EFF9C1A1}" type="parTrans" cxnId="{E74B4108-6DD9-42B0-8DEB-8DE0F3973BF5}">
      <dgm:prSet/>
      <dgm:spPr/>
      <dgm:t>
        <a:bodyPr/>
        <a:lstStyle/>
        <a:p>
          <a:endParaRPr lang="en-US"/>
        </a:p>
      </dgm:t>
    </dgm:pt>
    <dgm:pt modelId="{3958C35B-9E82-4EBD-80BE-3FFDAE7857C5}" type="sibTrans" cxnId="{E74B4108-6DD9-42B0-8DEB-8DE0F3973BF5}">
      <dgm:prSet/>
      <dgm:spPr/>
      <dgm:t>
        <a:bodyPr/>
        <a:lstStyle/>
        <a:p>
          <a:endParaRPr lang="en-US"/>
        </a:p>
      </dgm:t>
    </dgm:pt>
    <dgm:pt modelId="{A830B0BD-1E26-484D-B641-36A253855AAC}">
      <dgm:prSet/>
      <dgm:spPr/>
      <dgm:t>
        <a:bodyPr/>
        <a:lstStyle/>
        <a:p>
          <a:r>
            <a:rPr lang="en-US"/>
            <a:t>District POC, special education, guidance counselor, teacher</a:t>
          </a:r>
        </a:p>
      </dgm:t>
    </dgm:pt>
    <dgm:pt modelId="{F33C32B5-8E3F-491F-AE4B-02535D374844}" type="parTrans" cxnId="{1B560708-BE1A-4795-B4C0-57E7A7C00991}">
      <dgm:prSet/>
      <dgm:spPr/>
      <dgm:t>
        <a:bodyPr/>
        <a:lstStyle/>
        <a:p>
          <a:endParaRPr lang="en-US"/>
        </a:p>
      </dgm:t>
    </dgm:pt>
    <dgm:pt modelId="{1D541049-CE47-47ED-8062-274FBBD9200B}" type="sibTrans" cxnId="{1B560708-BE1A-4795-B4C0-57E7A7C00991}">
      <dgm:prSet/>
      <dgm:spPr/>
      <dgm:t>
        <a:bodyPr/>
        <a:lstStyle/>
        <a:p>
          <a:endParaRPr lang="en-US"/>
        </a:p>
      </dgm:t>
    </dgm:pt>
    <dgm:pt modelId="{CF33F727-5671-4FBD-B916-6693CB121A05}">
      <dgm:prSet/>
      <dgm:spPr/>
      <dgm:t>
        <a:bodyPr/>
        <a:lstStyle/>
        <a:p>
          <a:r>
            <a:rPr lang="en-US"/>
            <a:t>Educational decision maker, legal representative</a:t>
          </a:r>
        </a:p>
      </dgm:t>
    </dgm:pt>
    <dgm:pt modelId="{8FE1ED6A-66FE-48DF-991D-74365A216C9E}" type="parTrans" cxnId="{8B0B7DC9-9A61-4279-BB44-E7D0F971251F}">
      <dgm:prSet/>
      <dgm:spPr/>
      <dgm:t>
        <a:bodyPr/>
        <a:lstStyle/>
        <a:p>
          <a:endParaRPr lang="en-US"/>
        </a:p>
      </dgm:t>
    </dgm:pt>
    <dgm:pt modelId="{D9DD0F48-AB22-400F-9A01-5733DFA882A7}" type="sibTrans" cxnId="{8B0B7DC9-9A61-4279-BB44-E7D0F971251F}">
      <dgm:prSet/>
      <dgm:spPr/>
      <dgm:t>
        <a:bodyPr/>
        <a:lstStyle/>
        <a:p>
          <a:endParaRPr lang="en-US"/>
        </a:p>
      </dgm:t>
    </dgm:pt>
    <dgm:pt modelId="{72BBD78D-1530-4FC7-A703-C705C4F34800}">
      <dgm:prSet/>
      <dgm:spPr/>
      <dgm:t>
        <a:bodyPr/>
        <a:lstStyle/>
        <a:p>
          <a:r>
            <a:rPr lang="en-US"/>
            <a:t>District POC – from district of foster placement</a:t>
          </a:r>
        </a:p>
      </dgm:t>
    </dgm:pt>
    <dgm:pt modelId="{7CDB6291-01F5-4223-BD6F-ADB3CE639BA1}" type="parTrans" cxnId="{85FF5A18-F52C-4E69-9CD1-5857826FD3B5}">
      <dgm:prSet/>
      <dgm:spPr/>
      <dgm:t>
        <a:bodyPr/>
        <a:lstStyle/>
        <a:p>
          <a:endParaRPr lang="en-US"/>
        </a:p>
      </dgm:t>
    </dgm:pt>
    <dgm:pt modelId="{FDC0AE10-76C6-4853-9463-C4A08852C0A5}" type="sibTrans" cxnId="{85FF5A18-F52C-4E69-9CD1-5857826FD3B5}">
      <dgm:prSet/>
      <dgm:spPr/>
      <dgm:t>
        <a:bodyPr/>
        <a:lstStyle/>
        <a:p>
          <a:endParaRPr lang="en-US"/>
        </a:p>
      </dgm:t>
    </dgm:pt>
    <dgm:pt modelId="{E3FD2D7F-A13E-436B-B934-67B756C4AE37}" type="pres">
      <dgm:prSet presAssocID="{5C16C8CF-FC06-4341-B08F-EFCC2C3E9584}" presName="diagram" presStyleCnt="0">
        <dgm:presLayoutVars>
          <dgm:dir/>
          <dgm:resizeHandles val="exact"/>
        </dgm:presLayoutVars>
      </dgm:prSet>
      <dgm:spPr/>
    </dgm:pt>
    <dgm:pt modelId="{B0121F43-242E-4AC0-8F49-39649C3FBAC2}" type="pres">
      <dgm:prSet presAssocID="{B2AA2750-6A18-43B7-8CE4-F1B488E98664}" presName="node" presStyleLbl="node1" presStyleIdx="0" presStyleCnt="5">
        <dgm:presLayoutVars>
          <dgm:bulletEnabled val="1"/>
        </dgm:presLayoutVars>
      </dgm:prSet>
      <dgm:spPr/>
    </dgm:pt>
    <dgm:pt modelId="{ADECE384-C7BD-4634-865D-D31AA5741F38}" type="pres">
      <dgm:prSet presAssocID="{49BB6CD1-043D-46CC-B3EE-C85E07944840}" presName="sibTrans" presStyleCnt="0"/>
      <dgm:spPr/>
    </dgm:pt>
    <dgm:pt modelId="{849B714D-6340-45D1-A6C1-8591F40E301B}" type="pres">
      <dgm:prSet presAssocID="{CF33F727-5671-4FBD-B916-6693CB121A05}" presName="node" presStyleLbl="node1" presStyleIdx="1" presStyleCnt="5">
        <dgm:presLayoutVars>
          <dgm:bulletEnabled val="1"/>
        </dgm:presLayoutVars>
      </dgm:prSet>
      <dgm:spPr/>
    </dgm:pt>
    <dgm:pt modelId="{121C9BA8-479F-4AB3-A8A9-D131D3BE9664}" type="pres">
      <dgm:prSet presAssocID="{D9DD0F48-AB22-400F-9A01-5733DFA882A7}" presName="sibTrans" presStyleCnt="0"/>
      <dgm:spPr/>
    </dgm:pt>
    <dgm:pt modelId="{8107C1A7-AF43-4DEA-8820-50CF79B0E4F3}" type="pres">
      <dgm:prSet presAssocID="{5368D8B1-F51F-4E7A-8682-A59999A0ACA7}" presName="node" presStyleLbl="node1" presStyleIdx="2" presStyleCnt="5">
        <dgm:presLayoutVars>
          <dgm:bulletEnabled val="1"/>
        </dgm:presLayoutVars>
      </dgm:prSet>
      <dgm:spPr/>
    </dgm:pt>
    <dgm:pt modelId="{539CEEDB-319C-4766-AAC7-B4E236DE6D24}" type="pres">
      <dgm:prSet presAssocID="{3958C35B-9E82-4EBD-80BE-3FFDAE7857C5}" presName="sibTrans" presStyleCnt="0"/>
      <dgm:spPr/>
    </dgm:pt>
    <dgm:pt modelId="{80A58C76-9CC1-47E1-B3A2-F90A07D1A47B}" type="pres">
      <dgm:prSet presAssocID="{A830B0BD-1E26-484D-B641-36A253855AAC}" presName="node" presStyleLbl="node1" presStyleIdx="3" presStyleCnt="5">
        <dgm:presLayoutVars>
          <dgm:bulletEnabled val="1"/>
        </dgm:presLayoutVars>
      </dgm:prSet>
      <dgm:spPr/>
    </dgm:pt>
    <dgm:pt modelId="{659D1CF9-334C-463C-A903-D16713915A22}" type="pres">
      <dgm:prSet presAssocID="{1D541049-CE47-47ED-8062-274FBBD9200B}" presName="sibTrans" presStyleCnt="0"/>
      <dgm:spPr/>
    </dgm:pt>
    <dgm:pt modelId="{2EED4F41-CCE3-44AD-914D-B4CEF02199CF}" type="pres">
      <dgm:prSet presAssocID="{72BBD78D-1530-4FC7-A703-C705C4F34800}" presName="node" presStyleLbl="node1" presStyleIdx="4" presStyleCnt="5">
        <dgm:presLayoutVars>
          <dgm:bulletEnabled val="1"/>
        </dgm:presLayoutVars>
      </dgm:prSet>
      <dgm:spPr/>
    </dgm:pt>
  </dgm:ptLst>
  <dgm:cxnLst>
    <dgm:cxn modelId="{1B560708-BE1A-4795-B4C0-57E7A7C00991}" srcId="{5C16C8CF-FC06-4341-B08F-EFCC2C3E9584}" destId="{A830B0BD-1E26-484D-B641-36A253855AAC}" srcOrd="3" destOrd="0" parTransId="{F33C32B5-8E3F-491F-AE4B-02535D374844}" sibTransId="{1D541049-CE47-47ED-8062-274FBBD9200B}"/>
    <dgm:cxn modelId="{E74B4108-6DD9-42B0-8DEB-8DE0F3973BF5}" srcId="{5C16C8CF-FC06-4341-B08F-EFCC2C3E9584}" destId="{5368D8B1-F51F-4E7A-8682-A59999A0ACA7}" srcOrd="2" destOrd="0" parTransId="{0AC03D28-F2AB-466A-94CF-17C3EFF9C1A1}" sibTransId="{3958C35B-9E82-4EBD-80BE-3FFDAE7857C5}"/>
    <dgm:cxn modelId="{85FF5A18-F52C-4E69-9CD1-5857826FD3B5}" srcId="{5C16C8CF-FC06-4341-B08F-EFCC2C3E9584}" destId="{72BBD78D-1530-4FC7-A703-C705C4F34800}" srcOrd="4" destOrd="0" parTransId="{7CDB6291-01F5-4223-BD6F-ADB3CE639BA1}" sibTransId="{FDC0AE10-76C6-4853-9463-C4A08852C0A5}"/>
    <dgm:cxn modelId="{3C0C451B-59D9-44F6-B831-160B8AFA300F}" srcId="{5C16C8CF-FC06-4341-B08F-EFCC2C3E9584}" destId="{B2AA2750-6A18-43B7-8CE4-F1B488E98664}" srcOrd="0" destOrd="0" parTransId="{B5EF956A-3EB4-402C-9DDE-7BF7539A778C}" sibTransId="{49BB6CD1-043D-46CC-B3EE-C85E07944840}"/>
    <dgm:cxn modelId="{21616534-FFDE-4950-816E-409C8AF0BEBF}" type="presOf" srcId="{5C16C8CF-FC06-4341-B08F-EFCC2C3E9584}" destId="{E3FD2D7F-A13E-436B-B934-67B756C4AE37}" srcOrd="0" destOrd="0" presId="urn:microsoft.com/office/officeart/2005/8/layout/default"/>
    <dgm:cxn modelId="{31DE467B-5470-443E-8E4D-020CBF504271}" type="presOf" srcId="{B2AA2750-6A18-43B7-8CE4-F1B488E98664}" destId="{B0121F43-242E-4AC0-8F49-39649C3FBAC2}" srcOrd="0" destOrd="0" presId="urn:microsoft.com/office/officeart/2005/8/layout/default"/>
    <dgm:cxn modelId="{320735BB-9BFE-4EF1-8D88-5E34DCA1E651}" type="presOf" srcId="{CF33F727-5671-4FBD-B916-6693CB121A05}" destId="{849B714D-6340-45D1-A6C1-8591F40E301B}" srcOrd="0" destOrd="0" presId="urn:microsoft.com/office/officeart/2005/8/layout/default"/>
    <dgm:cxn modelId="{FB785ABF-2F09-4445-814A-44AEB08297E3}" type="presOf" srcId="{A830B0BD-1E26-484D-B641-36A253855AAC}" destId="{80A58C76-9CC1-47E1-B3A2-F90A07D1A47B}" srcOrd="0" destOrd="0" presId="urn:microsoft.com/office/officeart/2005/8/layout/default"/>
    <dgm:cxn modelId="{8B0B7DC9-9A61-4279-BB44-E7D0F971251F}" srcId="{5C16C8CF-FC06-4341-B08F-EFCC2C3E9584}" destId="{CF33F727-5671-4FBD-B916-6693CB121A05}" srcOrd="1" destOrd="0" parTransId="{8FE1ED6A-66FE-48DF-991D-74365A216C9E}" sibTransId="{D9DD0F48-AB22-400F-9A01-5733DFA882A7}"/>
    <dgm:cxn modelId="{CE5BF1CA-2998-4692-A57F-385335135AD3}" type="presOf" srcId="{5368D8B1-F51F-4E7A-8682-A59999A0ACA7}" destId="{8107C1A7-AF43-4DEA-8820-50CF79B0E4F3}" srcOrd="0" destOrd="0" presId="urn:microsoft.com/office/officeart/2005/8/layout/default"/>
    <dgm:cxn modelId="{62D379CC-F5B5-4489-8014-C565F6B2CC2F}" type="presOf" srcId="{72BBD78D-1530-4FC7-A703-C705C4F34800}" destId="{2EED4F41-CCE3-44AD-914D-B4CEF02199CF}" srcOrd="0" destOrd="0" presId="urn:microsoft.com/office/officeart/2005/8/layout/default"/>
    <dgm:cxn modelId="{885DEEB3-9D16-4A4F-9A91-5DD37986A75C}" type="presParOf" srcId="{E3FD2D7F-A13E-436B-B934-67B756C4AE37}" destId="{B0121F43-242E-4AC0-8F49-39649C3FBAC2}" srcOrd="0" destOrd="0" presId="urn:microsoft.com/office/officeart/2005/8/layout/default"/>
    <dgm:cxn modelId="{F2C4576B-DFE5-4984-89BE-E36EC68A3B04}" type="presParOf" srcId="{E3FD2D7F-A13E-436B-B934-67B756C4AE37}" destId="{ADECE384-C7BD-4634-865D-D31AA5741F38}" srcOrd="1" destOrd="0" presId="urn:microsoft.com/office/officeart/2005/8/layout/default"/>
    <dgm:cxn modelId="{67DBAF7A-80E2-4052-BE68-4A7649A7DB59}" type="presParOf" srcId="{E3FD2D7F-A13E-436B-B934-67B756C4AE37}" destId="{849B714D-6340-45D1-A6C1-8591F40E301B}" srcOrd="2" destOrd="0" presId="urn:microsoft.com/office/officeart/2005/8/layout/default"/>
    <dgm:cxn modelId="{E59D941B-E4F3-47F7-9988-BC64E261BD24}" type="presParOf" srcId="{E3FD2D7F-A13E-436B-B934-67B756C4AE37}" destId="{121C9BA8-479F-4AB3-A8A9-D131D3BE9664}" srcOrd="3" destOrd="0" presId="urn:microsoft.com/office/officeart/2005/8/layout/default"/>
    <dgm:cxn modelId="{A77731BD-0E94-4F0D-A4E5-1AC40CA129F9}" type="presParOf" srcId="{E3FD2D7F-A13E-436B-B934-67B756C4AE37}" destId="{8107C1A7-AF43-4DEA-8820-50CF79B0E4F3}" srcOrd="4" destOrd="0" presId="urn:microsoft.com/office/officeart/2005/8/layout/default"/>
    <dgm:cxn modelId="{90E558E2-1104-4FD9-AB7B-5E1DEF8D3D3F}" type="presParOf" srcId="{E3FD2D7F-A13E-436B-B934-67B756C4AE37}" destId="{539CEEDB-319C-4766-AAC7-B4E236DE6D24}" srcOrd="5" destOrd="0" presId="urn:microsoft.com/office/officeart/2005/8/layout/default"/>
    <dgm:cxn modelId="{08E96D61-8A7C-4B61-B4BD-62996468EA5F}" type="presParOf" srcId="{E3FD2D7F-A13E-436B-B934-67B756C4AE37}" destId="{80A58C76-9CC1-47E1-B3A2-F90A07D1A47B}" srcOrd="6" destOrd="0" presId="urn:microsoft.com/office/officeart/2005/8/layout/default"/>
    <dgm:cxn modelId="{E8A43B6E-8809-48FF-9BD3-BE4A7B663211}" type="presParOf" srcId="{E3FD2D7F-A13E-436B-B934-67B756C4AE37}" destId="{659D1CF9-334C-463C-A903-D16713915A22}" srcOrd="7" destOrd="0" presId="urn:microsoft.com/office/officeart/2005/8/layout/default"/>
    <dgm:cxn modelId="{77B881D7-4444-47BA-A618-6A826281858F}" type="presParOf" srcId="{E3FD2D7F-A13E-436B-B934-67B756C4AE37}" destId="{2EED4F41-CCE3-44AD-914D-B4CEF02199CF}" srcOrd="8"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121F43-242E-4AC0-8F49-39649C3FBAC2}">
      <dsp:nvSpPr>
        <dsp:cNvPr id="0" name=""/>
        <dsp:cNvSpPr/>
      </dsp:nvSpPr>
      <dsp:spPr>
        <a:xfrm>
          <a:off x="625" y="42190"/>
          <a:ext cx="2440846" cy="146450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Student, parent/guardian, foster parent</a:t>
          </a:r>
        </a:p>
      </dsp:txBody>
      <dsp:txXfrm>
        <a:off x="625" y="42190"/>
        <a:ext cx="2440846" cy="1464507"/>
      </dsp:txXfrm>
    </dsp:sp>
    <dsp:sp modelId="{849B714D-6340-45D1-A6C1-8591F40E301B}">
      <dsp:nvSpPr>
        <dsp:cNvPr id="0" name=""/>
        <dsp:cNvSpPr/>
      </dsp:nvSpPr>
      <dsp:spPr>
        <a:xfrm>
          <a:off x="2685556" y="42190"/>
          <a:ext cx="2440846" cy="146450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Educational decision maker, legal representative</a:t>
          </a:r>
        </a:p>
      </dsp:txBody>
      <dsp:txXfrm>
        <a:off x="2685556" y="42190"/>
        <a:ext cx="2440846" cy="1464507"/>
      </dsp:txXfrm>
    </dsp:sp>
    <dsp:sp modelId="{8107C1A7-AF43-4DEA-8820-50CF79B0E4F3}">
      <dsp:nvSpPr>
        <dsp:cNvPr id="0" name=""/>
        <dsp:cNvSpPr/>
      </dsp:nvSpPr>
      <dsp:spPr>
        <a:xfrm>
          <a:off x="625" y="1750783"/>
          <a:ext cx="2440846" cy="146450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Social worker, education coordinator</a:t>
          </a:r>
        </a:p>
      </dsp:txBody>
      <dsp:txXfrm>
        <a:off x="625" y="1750783"/>
        <a:ext cx="2440846" cy="1464507"/>
      </dsp:txXfrm>
    </dsp:sp>
    <dsp:sp modelId="{80A58C76-9CC1-47E1-B3A2-F90A07D1A47B}">
      <dsp:nvSpPr>
        <dsp:cNvPr id="0" name=""/>
        <dsp:cNvSpPr/>
      </dsp:nvSpPr>
      <dsp:spPr>
        <a:xfrm>
          <a:off x="2685556" y="1750783"/>
          <a:ext cx="2440846" cy="146450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District POC, special education, guidance counselor, teacher</a:t>
          </a:r>
        </a:p>
      </dsp:txBody>
      <dsp:txXfrm>
        <a:off x="2685556" y="1750783"/>
        <a:ext cx="2440846" cy="1464507"/>
      </dsp:txXfrm>
    </dsp:sp>
    <dsp:sp modelId="{2EED4F41-CCE3-44AD-914D-B4CEF02199CF}">
      <dsp:nvSpPr>
        <dsp:cNvPr id="0" name=""/>
        <dsp:cNvSpPr/>
      </dsp:nvSpPr>
      <dsp:spPr>
        <a:xfrm>
          <a:off x="1343091" y="3459375"/>
          <a:ext cx="2440846" cy="146450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t>District POC – from district of foster placement</a:t>
          </a:r>
        </a:p>
      </dsp:txBody>
      <dsp:txXfrm>
        <a:off x="1343091" y="3459375"/>
        <a:ext cx="2440846" cy="1464507"/>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3970938" y="2"/>
            <a:ext cx="3037840" cy="466434"/>
          </a:xfrm>
          <a:prstGeom prst="rect">
            <a:avLst/>
          </a:prstGeom>
        </p:spPr>
        <p:txBody>
          <a:bodyPr vert="horz" lIns="93177" tIns="46589" rIns="93177" bIns="46589" rtlCol="0"/>
          <a:lstStyle>
            <a:lvl1pPr algn="r">
              <a:defRPr sz="1200"/>
            </a:lvl1pPr>
          </a:lstStyle>
          <a:p>
            <a:fld id="{B49EE748-B40B-414E-BAA7-F3C486CFB5C1}" type="datetimeFigureOut">
              <a:rPr lang="zh-CN" altLang="en-US" smtClean="0"/>
              <a:pPr/>
              <a:t>2022/10/24</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zh-CN" altLang="en-US"/>
          </a:p>
        </p:txBody>
      </p:sp>
      <p:sp>
        <p:nvSpPr>
          <p:cNvPr id="3" name="日期占位符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27A38425-D63F-4DFC-BD0C-2F1E5D93D1F4}" type="datetimeFigureOut">
              <a:rPr lang="zh-CN" altLang="en-US" smtClean="0"/>
              <a:pPr/>
              <a:t>2022/10/24</a:t>
            </a:fld>
            <a:endParaRPr lang="zh-CN" altLang="en-US"/>
          </a:p>
        </p:txBody>
      </p:sp>
      <p:sp>
        <p:nvSpPr>
          <p:cNvPr id="4" name="幻灯片图像占位符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zh-CN" altLang="en-US"/>
          </a:p>
        </p:txBody>
      </p:sp>
      <p:sp>
        <p:nvSpPr>
          <p:cNvPr id="5" name="备注占位符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4411623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665370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23224070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452661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2148792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16491451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ltLang="en-US">
              <a:latin typeface="Calibri" panose="020F0502020204030204" pitchFamily="34" charset="0"/>
            </a:endParaRPr>
          </a:p>
          <a:p>
            <a:pPr lvl="1">
              <a:defRPr/>
            </a:pPr>
            <a:r>
              <a:rPr lang="en-US" altLang="en-US">
                <a:latin typeface="Calibri" panose="020F0502020204030204" pitchFamily="34" charset="0"/>
              </a:rPr>
              <a:t>Factors to consider include:</a:t>
            </a:r>
          </a:p>
          <a:p>
            <a:pPr lvl="1">
              <a:defRPr/>
            </a:pPr>
            <a:r>
              <a:rPr lang="en-US" altLang="en-US">
                <a:latin typeface="Calibri" panose="020F0502020204030204" pitchFamily="34" charset="0"/>
              </a:rPr>
              <a:t>Age/grade</a:t>
            </a:r>
            <a:r>
              <a:rPr lang="en-US" altLang="en-US" baseline="0">
                <a:latin typeface="Calibri" panose="020F0502020204030204" pitchFamily="34" charset="0"/>
              </a:rPr>
              <a:t> level</a:t>
            </a:r>
          </a:p>
          <a:p>
            <a:pPr lvl="1">
              <a:defRPr/>
            </a:pPr>
            <a:r>
              <a:rPr lang="en-US" altLang="en-US" baseline="0">
                <a:latin typeface="Calibri" panose="020F0502020204030204" pitchFamily="34" charset="0"/>
              </a:rPr>
              <a:t>Connections to school</a:t>
            </a:r>
          </a:p>
          <a:p>
            <a:pPr lvl="1">
              <a:defRPr/>
            </a:pPr>
            <a:r>
              <a:rPr lang="en-US" altLang="en-US" baseline="0">
                <a:latin typeface="Calibri" panose="020F0502020204030204" pitchFamily="34" charset="0"/>
              </a:rPr>
              <a:t>Distance/time to school</a:t>
            </a:r>
          </a:p>
          <a:p>
            <a:pPr lvl="1">
              <a:defRPr/>
            </a:pPr>
            <a:r>
              <a:rPr lang="en-US" altLang="en-US" baseline="0">
                <a:latin typeface="Calibri" panose="020F0502020204030204" pitchFamily="34" charset="0"/>
              </a:rPr>
              <a:t>Anticipated time in placement</a:t>
            </a:r>
          </a:p>
          <a:p>
            <a:pPr lvl="1">
              <a:defRPr/>
            </a:pPr>
            <a:r>
              <a:rPr lang="en-US" altLang="en-US" baseline="0">
                <a:latin typeface="Calibri" panose="020F0502020204030204" pitchFamily="34" charset="0"/>
              </a:rPr>
              <a:t>Availability of services to meet students needs, etc.</a:t>
            </a:r>
            <a:endParaRPr lang="en-US" altLang="en-US">
              <a:latin typeface="Calibri" panose="020F0502020204030204" pitchFamily="34" charset="0"/>
            </a:endParaRPr>
          </a:p>
          <a:p>
            <a:pPr lvl="1">
              <a:defRPr/>
            </a:pPr>
            <a:endParaRPr lang="en-US" altLang="en-US">
              <a:latin typeface="Calibri" panose="020F0502020204030204" pitchFamily="34" charset="0"/>
            </a:endParaRPr>
          </a:p>
          <a:p>
            <a:pPr lvl="1">
              <a:defRPr/>
            </a:pPr>
            <a:r>
              <a:rPr lang="en-US" altLang="en-US">
                <a:latin typeface="Calibri" panose="020F0502020204030204" pitchFamily="34" charset="0"/>
              </a:rPr>
              <a:t>Parties</a:t>
            </a:r>
            <a:r>
              <a:rPr lang="en-US" altLang="en-US" baseline="0">
                <a:latin typeface="Calibri" panose="020F0502020204030204" pitchFamily="34" charset="0"/>
              </a:rPr>
              <a:t> to include:</a:t>
            </a:r>
          </a:p>
          <a:p>
            <a:pPr lvl="1">
              <a:defRPr/>
            </a:pPr>
            <a:r>
              <a:rPr lang="en-US" altLang="en-US">
                <a:latin typeface="Calibri" panose="020F0502020204030204" pitchFamily="34" charset="0"/>
              </a:rPr>
              <a:t>DCF, student (if appropriate), family/foster family, any educational decision makers</a:t>
            </a:r>
          </a:p>
          <a:p>
            <a:pPr lvl="1">
              <a:defRPr/>
            </a:pPr>
            <a:r>
              <a:rPr lang="en-US" altLang="en-US">
                <a:latin typeface="Calibri" panose="020F0502020204030204" pitchFamily="34" charset="0"/>
              </a:rPr>
              <a:t>District of origin, school personnel, local school district (where student is placed in foster care, if appropriate)</a:t>
            </a:r>
          </a:p>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30406169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defRPr/>
            </a:pPr>
            <a:endParaRPr lang="en-US" altLang="en-US">
              <a:latin typeface="Calibri" panose="020F0502020204030204" pitchFamily="34" charset="0"/>
            </a:endParaRPr>
          </a:p>
          <a:p>
            <a:pPr lvl="1">
              <a:defRPr/>
            </a:pPr>
            <a:r>
              <a:rPr lang="en-US" altLang="en-US">
                <a:latin typeface="Calibri" panose="020F0502020204030204" pitchFamily="34" charset="0"/>
              </a:rPr>
              <a:t>Factors to consider include:</a:t>
            </a:r>
          </a:p>
          <a:p>
            <a:pPr lvl="1">
              <a:defRPr/>
            </a:pPr>
            <a:r>
              <a:rPr lang="en-US" altLang="en-US">
                <a:latin typeface="Calibri" panose="020F0502020204030204" pitchFamily="34" charset="0"/>
              </a:rPr>
              <a:t>Age/grade</a:t>
            </a:r>
            <a:r>
              <a:rPr lang="en-US" altLang="en-US" baseline="0">
                <a:latin typeface="Calibri" panose="020F0502020204030204" pitchFamily="34" charset="0"/>
              </a:rPr>
              <a:t> level</a:t>
            </a:r>
          </a:p>
          <a:p>
            <a:pPr lvl="1">
              <a:defRPr/>
            </a:pPr>
            <a:r>
              <a:rPr lang="en-US" altLang="en-US" baseline="0">
                <a:latin typeface="Calibri" panose="020F0502020204030204" pitchFamily="34" charset="0"/>
              </a:rPr>
              <a:t>Connections to school</a:t>
            </a:r>
          </a:p>
          <a:p>
            <a:pPr lvl="1">
              <a:defRPr/>
            </a:pPr>
            <a:r>
              <a:rPr lang="en-US" altLang="en-US" baseline="0">
                <a:latin typeface="Calibri" panose="020F0502020204030204" pitchFamily="34" charset="0"/>
              </a:rPr>
              <a:t>Distance/time to school</a:t>
            </a:r>
          </a:p>
          <a:p>
            <a:pPr lvl="1">
              <a:defRPr/>
            </a:pPr>
            <a:r>
              <a:rPr lang="en-US" altLang="en-US" baseline="0">
                <a:latin typeface="Calibri" panose="020F0502020204030204" pitchFamily="34" charset="0"/>
              </a:rPr>
              <a:t>Anticipated time in placement</a:t>
            </a:r>
          </a:p>
          <a:p>
            <a:pPr lvl="1">
              <a:defRPr/>
            </a:pPr>
            <a:r>
              <a:rPr lang="en-US" altLang="en-US" baseline="0">
                <a:latin typeface="Calibri" panose="020F0502020204030204" pitchFamily="34" charset="0"/>
              </a:rPr>
              <a:t>Availability of services to meet students needs, etc.</a:t>
            </a:r>
            <a:endParaRPr lang="en-US" altLang="en-US">
              <a:latin typeface="Calibri" panose="020F0502020204030204" pitchFamily="34" charset="0"/>
            </a:endParaRPr>
          </a:p>
          <a:p>
            <a:pPr lvl="1">
              <a:defRPr/>
            </a:pPr>
            <a:endParaRPr lang="en-US" altLang="en-US">
              <a:latin typeface="Calibri" panose="020F0502020204030204" pitchFamily="34" charset="0"/>
            </a:endParaRPr>
          </a:p>
          <a:p>
            <a:pPr lvl="1">
              <a:defRPr/>
            </a:pPr>
            <a:r>
              <a:rPr lang="en-US" altLang="en-US">
                <a:latin typeface="Calibri" panose="020F0502020204030204" pitchFamily="34" charset="0"/>
              </a:rPr>
              <a:t>Parties</a:t>
            </a:r>
            <a:r>
              <a:rPr lang="en-US" altLang="en-US" baseline="0">
                <a:latin typeface="Calibri" panose="020F0502020204030204" pitchFamily="34" charset="0"/>
              </a:rPr>
              <a:t> to include:</a:t>
            </a:r>
          </a:p>
          <a:p>
            <a:pPr lvl="1">
              <a:defRPr/>
            </a:pPr>
            <a:r>
              <a:rPr lang="en-US" altLang="en-US">
                <a:latin typeface="Calibri" panose="020F0502020204030204" pitchFamily="34" charset="0"/>
              </a:rPr>
              <a:t>DCF, student (if appropriate), family/foster family, any educational decision makers</a:t>
            </a:r>
          </a:p>
          <a:p>
            <a:pPr lvl="1">
              <a:defRPr/>
            </a:pPr>
            <a:r>
              <a:rPr lang="en-US" altLang="en-US">
                <a:latin typeface="Calibri" panose="020F0502020204030204" pitchFamily="34" charset="0"/>
              </a:rPr>
              <a:t>District of origin, school personnel, local school district (where student is placed in foster care, if appropriate)</a:t>
            </a:r>
          </a:p>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48</a:t>
            </a:fld>
            <a:endParaRPr lang="zh-CN" altLang="en-US"/>
          </a:p>
        </p:txBody>
      </p:sp>
    </p:spTree>
    <p:extLst>
      <p:ext uri="{BB962C8B-B14F-4D97-AF65-F5344CB8AC3E}">
        <p14:creationId xmlns:p14="http://schemas.microsoft.com/office/powerpoint/2010/main" val="322968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55</a:t>
            </a:fld>
            <a:endParaRPr lang="zh-CN" altLang="en-US"/>
          </a:p>
        </p:txBody>
      </p:sp>
    </p:spTree>
    <p:extLst>
      <p:ext uri="{BB962C8B-B14F-4D97-AF65-F5344CB8AC3E}">
        <p14:creationId xmlns:p14="http://schemas.microsoft.com/office/powerpoint/2010/main" val="42483292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56</a:t>
            </a:fld>
            <a:endParaRPr lang="zh-CN" altLang="en-US"/>
          </a:p>
        </p:txBody>
      </p:sp>
    </p:spTree>
    <p:extLst>
      <p:ext uri="{BB962C8B-B14F-4D97-AF65-F5344CB8AC3E}">
        <p14:creationId xmlns:p14="http://schemas.microsoft.com/office/powerpoint/2010/main" val="39743407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59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a:t>
            </a:fld>
            <a:endParaRPr lang="zh-CN" altLang="en-US"/>
          </a:p>
        </p:txBody>
      </p:sp>
    </p:spTree>
    <p:extLst>
      <p:ext uri="{BB962C8B-B14F-4D97-AF65-F5344CB8AC3E}">
        <p14:creationId xmlns:p14="http://schemas.microsoft.com/office/powerpoint/2010/main" val="15136843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67</a:t>
            </a:fld>
            <a:endParaRPr lang="zh-CN" altLang="en-US"/>
          </a:p>
        </p:txBody>
      </p:sp>
    </p:spTree>
    <p:extLst>
      <p:ext uri="{BB962C8B-B14F-4D97-AF65-F5344CB8AC3E}">
        <p14:creationId xmlns:p14="http://schemas.microsoft.com/office/powerpoint/2010/main" val="40611197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71</a:t>
            </a:fld>
            <a:endParaRPr lang="zh-CN" altLang="en-US"/>
          </a:p>
        </p:txBody>
      </p:sp>
    </p:spTree>
    <p:extLst>
      <p:ext uri="{BB962C8B-B14F-4D97-AF65-F5344CB8AC3E}">
        <p14:creationId xmlns:p14="http://schemas.microsoft.com/office/powerpoint/2010/main" val="12580408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78</a:t>
            </a:fld>
            <a:endParaRPr lang="zh-CN" altLang="en-US"/>
          </a:p>
        </p:txBody>
      </p:sp>
    </p:spTree>
    <p:extLst>
      <p:ext uri="{BB962C8B-B14F-4D97-AF65-F5344CB8AC3E}">
        <p14:creationId xmlns:p14="http://schemas.microsoft.com/office/powerpoint/2010/main" val="16446300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79</a:t>
            </a:fld>
            <a:endParaRPr lang="zh-CN" altLang="en-US"/>
          </a:p>
        </p:txBody>
      </p:sp>
    </p:spTree>
    <p:extLst>
      <p:ext uri="{BB962C8B-B14F-4D97-AF65-F5344CB8AC3E}">
        <p14:creationId xmlns:p14="http://schemas.microsoft.com/office/powerpoint/2010/main" val="8558530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83</a:t>
            </a:fld>
            <a:endParaRPr lang="zh-CN" altLang="en-US"/>
          </a:p>
        </p:txBody>
      </p:sp>
    </p:spTree>
    <p:extLst>
      <p:ext uri="{BB962C8B-B14F-4D97-AF65-F5344CB8AC3E}">
        <p14:creationId xmlns:p14="http://schemas.microsoft.com/office/powerpoint/2010/main" val="25272544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86</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88</a:t>
            </a:fld>
            <a:endParaRPr lang="zh-CN" altLang="en-US"/>
          </a:p>
        </p:txBody>
      </p:sp>
    </p:spTree>
    <p:extLst>
      <p:ext uri="{BB962C8B-B14F-4D97-AF65-F5344CB8AC3E}">
        <p14:creationId xmlns:p14="http://schemas.microsoft.com/office/powerpoint/2010/main" val="39494442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91</a:t>
            </a:fld>
            <a:endParaRPr lang="zh-CN" altLang="en-US"/>
          </a:p>
        </p:txBody>
      </p:sp>
    </p:spTree>
    <p:extLst>
      <p:ext uri="{BB962C8B-B14F-4D97-AF65-F5344CB8AC3E}">
        <p14:creationId xmlns:p14="http://schemas.microsoft.com/office/powerpoint/2010/main" val="7722554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92</a:t>
            </a:fld>
            <a:endParaRPr lang="zh-CN" altLang="en-US"/>
          </a:p>
        </p:txBody>
      </p:sp>
    </p:spTree>
    <p:extLst>
      <p:ext uri="{BB962C8B-B14F-4D97-AF65-F5344CB8AC3E}">
        <p14:creationId xmlns:p14="http://schemas.microsoft.com/office/powerpoint/2010/main" val="18774872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93</a:t>
            </a:fld>
            <a:endParaRPr lang="zh-CN" altLang="en-US"/>
          </a:p>
        </p:txBody>
      </p:sp>
    </p:spTree>
    <p:extLst>
      <p:ext uri="{BB962C8B-B14F-4D97-AF65-F5344CB8AC3E}">
        <p14:creationId xmlns:p14="http://schemas.microsoft.com/office/powerpoint/2010/main" val="2769608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26085442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100</a:t>
            </a:fld>
            <a:endParaRPr lang="zh-CN" altLang="en-US"/>
          </a:p>
        </p:txBody>
      </p:sp>
    </p:spTree>
    <p:extLst>
      <p:ext uri="{BB962C8B-B14F-4D97-AF65-F5344CB8AC3E}">
        <p14:creationId xmlns:p14="http://schemas.microsoft.com/office/powerpoint/2010/main" val="1189522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24016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1817902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2849002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38751915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593005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36031613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10/24/2022</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55"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www.doe.mass.edu/news/news.aspx?id=26713" TargetMode="External"/><Relationship Id="rId1" Type="http://schemas.openxmlformats.org/officeDocument/2006/relationships/slideLayout" Target="../slideLayouts/slideLayout5.xml"/></Relationships>
</file>

<file path=ppt/slides/_rels/slide100.xml.rels><?xml version="1.0" encoding="UTF-8" standalone="yes"?>
<Relationships xmlns="http://schemas.openxmlformats.org/package/2006/relationships"><Relationship Id="rId8" Type="http://schemas.openxmlformats.org/officeDocument/2006/relationships/hyperlink" Target="mailto:Lisa.Hanafin@mass.gov" TargetMode="External"/><Relationship Id="rId3" Type="http://schemas.openxmlformats.org/officeDocument/2006/relationships/hyperlink" Target="https://www.doe.mass.edu/sfs/edstability.html" TargetMode="External"/><Relationship Id="rId7" Type="http://schemas.openxmlformats.org/officeDocument/2006/relationships/hyperlink" Target="mailto:Kristen.A.McKinnon@mass.gov"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mailto:James.J.Morrison@mass.gov" TargetMode="External"/><Relationship Id="rId5" Type="http://schemas.openxmlformats.org/officeDocument/2006/relationships/hyperlink" Target="mailto:Christine.H.Cowen@mass.gov" TargetMode="External"/><Relationship Id="rId4" Type="http://schemas.openxmlformats.org/officeDocument/2006/relationships/hyperlink" Target="mailto:Bridget.G.OShaughnessy@mass.gov" TargetMode="External"/><Relationship Id="rId9" Type="http://schemas.openxmlformats.org/officeDocument/2006/relationships/hyperlink" Target="mailto:sarah.e.slautterback@mass.gov"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1.xml"/><Relationship Id="rId5" Type="http://schemas.openxmlformats.org/officeDocument/2006/relationships/hyperlink" Target="http://www.doe.mass.edu/sfs/" TargetMode="External"/><Relationship Id="rId4" Type="http://schemas.openxmlformats.org/officeDocument/2006/relationships/hyperlink" Target="mailto:achievement@doe.mass.edu" TargetMode="External"/></Relationships>
</file>

<file path=ppt/slides/_rels/slide11.xml.rels><?xml version="1.0" encoding="UTF-8" standalone="yes"?>
<Relationships xmlns="http://schemas.openxmlformats.org/package/2006/relationships"><Relationship Id="rId2" Type="http://schemas.openxmlformats.org/officeDocument/2006/relationships/hyperlink" Target="https://www.doe.mass.edu/sfs/foster/" TargetMode="Externa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hyperlink" Target="https://www.doe.mass.edu/sfs/migrant.html"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hyperlink" Target="https://www.doe.mass.edu/sfs/mv/"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hyperlink" Target="https://www.doe.mass.edu/sfs/mic3/" TargetMode="Externa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hyperlink" Target="https://www.doe.mass.edu/sfs/mv/housing-guidance.html" TargetMode="Externa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microsoft.com/office/2018/10/relationships/comments" Target="../comments/modernComment_1A8_7E1BFF9C.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9.jpeg"/><Relationship Id="rId7" Type="http://schemas.openxmlformats.org/officeDocument/2006/relationships/diagramColors" Target="../diagrams/colors1.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hyperlink" Target="mailto:achievement@doe.mass.edu" TargetMode="External"/><Relationship Id="rId2" Type="http://schemas.openxmlformats.org/officeDocument/2006/relationships/hyperlink" Target="http://www.doe.mass.edu/sfs/foster/" TargetMode="Externa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17.xml"/><Relationship Id="rId7" Type="http://schemas.openxmlformats.org/officeDocument/2006/relationships/hyperlink" Target="https://drive.google.com/drive/folders/1nFghsCzLNdQ5VMkTbJDVeYGJkmPYFVt6" TargetMode="External"/><Relationship Id="rId2" Type="http://schemas.openxmlformats.org/officeDocument/2006/relationships/slideLayout" Target="../slideLayouts/slideLayout8.xml"/><Relationship Id="rId1" Type="http://schemas.openxmlformats.org/officeDocument/2006/relationships/vmlDrawing" Target="../drawings/vmlDrawing2.vml"/><Relationship Id="rId6" Type="http://schemas.openxmlformats.org/officeDocument/2006/relationships/image" Target="../media/image15.jpeg"/><Relationship Id="rId5" Type="http://schemas.openxmlformats.org/officeDocument/2006/relationships/image" Target="../media/image14.emf"/><Relationship Id="rId4" Type="http://schemas.openxmlformats.org/officeDocument/2006/relationships/oleObject" Target="../embeddings/oleObject2.bin"/></Relationships>
</file>

<file path=ppt/slides/_rels/slide5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hyperlink" Target="mailto:Compliance@doe.mass.edu" TargetMode="Externa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hyperlink" Target="http://www.doe.mass.edu/finance/transportation/" TargetMode="External"/><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courses.lumenlearning.com/wmopen-organizationalbehavior/chapter/internal-factors-of-organizational-culture/" TargetMode="External"/><Relationship Id="rId2" Type="http://schemas.openxmlformats.org/officeDocument/2006/relationships/image" Target="../media/image7.png"/><Relationship Id="rId1" Type="http://schemas.openxmlformats.org/officeDocument/2006/relationships/slideLayout" Target="../slideLayouts/slideLayout5.xml"/><Relationship Id="rId4" Type="http://schemas.openxmlformats.org/officeDocument/2006/relationships/hyperlink" Target="https://creativecommons.org/licenses/by/3.0/"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hyperlink" Target="https://karavansara.live/2014/10/29/service-announcement-72-hours-away/" TargetMode="External"/><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hyperlink" Target="mailto:ehoffman@edcollab.org" TargetMode="Externa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hyperlink" Target="https://www.collaborative.org/youth-and-families/migrant-education-program/" TargetMode="Externa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1.xml.rels><?xml version="1.0" encoding="UTF-8" standalone="yes"?>
<Relationships xmlns="http://schemas.openxmlformats.org/package/2006/relationships"><Relationship Id="rId3" Type="http://schemas.openxmlformats.org/officeDocument/2006/relationships/hyperlink" Target="https://results.ed.gov/" TargetMode="External"/><Relationship Id="rId2" Type="http://schemas.openxmlformats.org/officeDocument/2006/relationships/hyperlink" Target="https://www.doe.mass.edu/sfs/migrant.html" TargetMode="External"/><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hyperlink" Target="https://www.doe.mass.edu/sfs/mic3/" TargetMode="External"/><Relationship Id="rId2" Type="http://schemas.openxmlformats.org/officeDocument/2006/relationships/hyperlink" Target="http://www.doe.mass.edu/sfs/military.html" TargetMode="Externa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3" Type="http://schemas.openxmlformats.org/officeDocument/2006/relationships/hyperlink" Target="https://www.pngall.com/sticky-note-png" TargetMode="External"/><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6.xml.rels><?xml version="1.0" encoding="UTF-8" standalone="yes"?>
<Relationships xmlns="http://schemas.openxmlformats.org/package/2006/relationships"><Relationship Id="rId3" Type="http://schemas.openxmlformats.org/officeDocument/2006/relationships/hyperlink" Target="http://www.mass.gov/eohhs/gov/departments/dcf/contact-us/dss-directory.html" TargetMode="External"/><Relationship Id="rId2" Type="http://schemas.openxmlformats.org/officeDocument/2006/relationships/hyperlink" Target="http://profiles.doe.mass.edu/search/search.aspx?leftNavId=11239" TargetMode="External"/><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3" Type="http://schemas.openxmlformats.org/officeDocument/2006/relationships/hyperlink" Target="https://www.frcma.org/" TargetMode="External"/><Relationship Id="rId2" Type="http://schemas.openxmlformats.org/officeDocument/2006/relationships/hyperlink" Target="https://nche.ed.gov/"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Orientation</a:t>
            </a:r>
            <a:br>
              <a:rPr lang="en-US" dirty="0"/>
            </a:br>
            <a:r>
              <a:rPr lang="en-US" dirty="0"/>
              <a:t>to Educational Stability</a:t>
            </a:r>
          </a:p>
        </p:txBody>
      </p:sp>
      <p:sp>
        <p:nvSpPr>
          <p:cNvPr id="3" name="Subtitle 2"/>
          <p:cNvSpPr>
            <a:spLocks noGrp="1"/>
          </p:cNvSpPr>
          <p:nvPr>
            <p:ph type="subTitle" idx="1"/>
          </p:nvPr>
        </p:nvSpPr>
        <p:spPr/>
        <p:txBody>
          <a:bodyPr/>
          <a:lstStyle/>
          <a:p>
            <a:endParaRPr lang="en-US" altLang="zh-CN" dirty="0"/>
          </a:p>
          <a:p>
            <a:pPr algn="r"/>
            <a:r>
              <a:rPr lang="en-US" altLang="zh-CN" dirty="0"/>
              <a:t>2022-2023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2626F7-745F-6BE4-CE5F-4B5B5D48BA19}"/>
              </a:ext>
            </a:extLst>
          </p:cNvPr>
          <p:cNvSpPr>
            <a:spLocks noGrp="1"/>
          </p:cNvSpPr>
          <p:nvPr>
            <p:ph type="title"/>
          </p:nvPr>
        </p:nvSpPr>
        <p:spPr/>
        <p:txBody>
          <a:bodyPr/>
          <a:lstStyle/>
          <a:p>
            <a:r>
              <a:rPr lang="en-US"/>
              <a:t>A word about new arrivals</a:t>
            </a:r>
          </a:p>
        </p:txBody>
      </p:sp>
      <p:sp>
        <p:nvSpPr>
          <p:cNvPr id="3" name="Content Placeholder 2">
            <a:extLst>
              <a:ext uri="{FF2B5EF4-FFF2-40B4-BE49-F238E27FC236}">
                <a16:creationId xmlns:a16="http://schemas.microsoft.com/office/drawing/2014/main" id="{1F17DCEB-7114-95AB-6859-E6B45047C93D}"/>
              </a:ext>
            </a:extLst>
          </p:cNvPr>
          <p:cNvSpPr>
            <a:spLocks noGrp="1"/>
          </p:cNvSpPr>
          <p:nvPr>
            <p:ph idx="1"/>
          </p:nvPr>
        </p:nvSpPr>
        <p:spPr/>
        <p:txBody>
          <a:bodyPr vert="horz" lIns="91440" tIns="45720" rIns="91440" bIns="45720" rtlCol="0" anchor="t">
            <a:noAutofit/>
          </a:bodyPr>
          <a:lstStyle/>
          <a:p>
            <a:r>
              <a:rPr lang="en-US" sz="3200" u="sng">
                <a:latin typeface="Segoe UI"/>
                <a:cs typeface="Segoe UI"/>
              </a:rPr>
              <a:t>New Arrivals</a:t>
            </a:r>
            <a:r>
              <a:rPr lang="en-US" sz="3200">
                <a:latin typeface="Segoe UI"/>
                <a:cs typeface="Segoe UI"/>
              </a:rPr>
              <a:t> are not a focus of the day but often appear in the topics we will be discussing.</a:t>
            </a:r>
          </a:p>
          <a:p>
            <a:endParaRPr lang="en-US"/>
          </a:p>
          <a:p>
            <a:r>
              <a:rPr lang="en-US">
                <a:latin typeface="Segoe UI"/>
                <a:cs typeface="Segoe UI"/>
                <a:hlinkClick r:id="rId2"/>
              </a:rPr>
              <a:t>Memorandum on new arrivals</a:t>
            </a:r>
            <a:r>
              <a:rPr lang="en-US">
                <a:latin typeface="Segoe UI"/>
                <a:cs typeface="Segoe UI"/>
              </a:rPr>
              <a:t> is posted on the DESE website</a:t>
            </a:r>
          </a:p>
          <a:p>
            <a:pPr lvl="1"/>
            <a:r>
              <a:rPr lang="en-US">
                <a:latin typeface="Segoe UI"/>
                <a:cs typeface="Segoe UI"/>
              </a:rPr>
              <a:t>Right to attend school</a:t>
            </a:r>
          </a:p>
          <a:p>
            <a:pPr lvl="1"/>
            <a:r>
              <a:rPr lang="en-US">
                <a:latin typeface="Segoe UI"/>
                <a:cs typeface="Segoe UI"/>
              </a:rPr>
              <a:t>DESE encourages prompt enrollment</a:t>
            </a:r>
          </a:p>
          <a:p>
            <a:pPr lvl="1"/>
            <a:r>
              <a:rPr lang="en-US">
                <a:latin typeface="Segoe UI"/>
                <a:cs typeface="Segoe UI"/>
              </a:rPr>
              <a:t>Students may be homeless at the time of arrival or part of migratory families.</a:t>
            </a:r>
          </a:p>
          <a:p>
            <a:pPr lvl="1"/>
            <a:r>
              <a:rPr lang="en-US">
                <a:latin typeface="Segoe UI"/>
                <a:cs typeface="Segoe UI"/>
              </a:rPr>
              <a:t>Keep in mind migrant and immigrant are two different things</a:t>
            </a:r>
          </a:p>
        </p:txBody>
      </p:sp>
      <p:sp>
        <p:nvSpPr>
          <p:cNvPr id="4" name="Slide Number Placeholder 3">
            <a:extLst>
              <a:ext uri="{FF2B5EF4-FFF2-40B4-BE49-F238E27FC236}">
                <a16:creationId xmlns:a16="http://schemas.microsoft.com/office/drawing/2014/main" id="{08A42CBE-D0EC-17F7-DBB8-71ABBE933BB3}"/>
              </a:ext>
            </a:extLst>
          </p:cNvPr>
          <p:cNvSpPr>
            <a:spLocks noGrp="1"/>
          </p:cNvSpPr>
          <p:nvPr>
            <p:ph type="sldNum" sz="quarter" idx="12"/>
          </p:nvPr>
        </p:nvSpPr>
        <p:spPr/>
        <p:txBody>
          <a:bodyPr/>
          <a:lstStyle/>
          <a:p>
            <a:fld id="{FF27229C-EC7B-4063-A33B-28A5E87E32ED}" type="slidenum">
              <a:rPr lang="zh-CN" altLang="en-US" smtClean="0"/>
              <a:pPr/>
              <a:t>10</a:t>
            </a:fld>
            <a:endParaRPr lang="zh-CN" altLang="en-US"/>
          </a:p>
        </p:txBody>
      </p:sp>
    </p:spTree>
    <p:extLst>
      <p:ext uri="{BB962C8B-B14F-4D97-AF65-F5344CB8AC3E}">
        <p14:creationId xmlns:p14="http://schemas.microsoft.com/office/powerpoint/2010/main" val="49431656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Contact Information – Educational Stability Team</a:t>
            </a:r>
          </a:p>
        </p:txBody>
      </p:sp>
      <p:sp>
        <p:nvSpPr>
          <p:cNvPr id="3" name="Content Placeholder 2"/>
          <p:cNvSpPr>
            <a:spLocks noGrp="1"/>
          </p:cNvSpPr>
          <p:nvPr>
            <p:ph idx="1"/>
          </p:nvPr>
        </p:nvSpPr>
        <p:spPr>
          <a:xfrm>
            <a:off x="410514" y="1137717"/>
            <a:ext cx="11370972" cy="5049746"/>
          </a:xfrm>
        </p:spPr>
        <p:txBody>
          <a:bodyPr vert="horz" lIns="91440" tIns="45720" rIns="91440" bIns="45720" rtlCol="0" anchor="t">
            <a:noAutofit/>
          </a:bodyPr>
          <a:lstStyle/>
          <a:p>
            <a:pPr>
              <a:defRPr/>
            </a:pPr>
            <a:r>
              <a:rPr lang="en-US" sz="2800">
                <a:latin typeface="Segoe UI"/>
                <a:cs typeface="Segoe UI"/>
              </a:rPr>
              <a:t>Webpage:</a:t>
            </a:r>
          </a:p>
          <a:p>
            <a:pPr marL="0" indent="0">
              <a:buNone/>
              <a:defRPr/>
            </a:pPr>
            <a:r>
              <a:rPr lang="en-US" sz="2800">
                <a:latin typeface="Segoe UI"/>
                <a:cs typeface="Segoe UI"/>
                <a:hlinkClick r:id="rId3"/>
              </a:rPr>
              <a:t>Educational Stability - Student and Family Support (SFS) (mass.edu)</a:t>
            </a:r>
            <a:endParaRPr lang="en-US" altLang="en-US" sz="2800">
              <a:latin typeface="Segoe UI"/>
            </a:endParaRPr>
          </a:p>
          <a:p>
            <a:pPr>
              <a:defRPr/>
            </a:pPr>
            <a:endParaRPr lang="en-US" altLang="en-US" sz="2800">
              <a:latin typeface="+mn-lt"/>
              <a:cs typeface="Segoe UI"/>
            </a:endParaRPr>
          </a:p>
          <a:p>
            <a:pPr>
              <a:defRPr/>
            </a:pPr>
            <a:r>
              <a:rPr lang="en-US" altLang="en-US" sz="2800">
                <a:latin typeface="+mn-lt"/>
                <a:cs typeface="Segoe UI"/>
              </a:rPr>
              <a:t>Staff:</a:t>
            </a:r>
            <a:endParaRPr lang="en-US"/>
          </a:p>
          <a:p>
            <a:pPr marL="0" indent="0">
              <a:buNone/>
              <a:defRPr/>
            </a:pPr>
            <a:r>
              <a:rPr lang="en-US" altLang="en-US" sz="2000">
                <a:latin typeface="+mn-lt"/>
                <a:cs typeface="Segoe UI"/>
              </a:rPr>
              <a:t>Bridget O’Shaughnessy, Educational Stability Specialist, </a:t>
            </a:r>
            <a:r>
              <a:rPr lang="en-US" altLang="en-US" sz="2000">
                <a:latin typeface="+mn-lt"/>
                <a:cs typeface="Segoe UI"/>
                <a:hlinkClick r:id="rId4"/>
              </a:rPr>
              <a:t>Bridget.G.OShaughnessy@mass.gov</a:t>
            </a:r>
            <a:r>
              <a:rPr lang="en-US" altLang="en-US" sz="2000">
                <a:latin typeface="+mn-lt"/>
                <a:cs typeface="Segoe UI"/>
              </a:rPr>
              <a:t> </a:t>
            </a:r>
            <a:endParaRPr lang="en-US" altLang="en-US" sz="2000">
              <a:latin typeface="+mn-lt"/>
            </a:endParaRPr>
          </a:p>
          <a:p>
            <a:pPr marL="0" indent="0">
              <a:buNone/>
              <a:defRPr/>
            </a:pPr>
            <a:r>
              <a:rPr lang="en-US" altLang="en-US" sz="2000">
                <a:latin typeface="+mn-lt"/>
                <a:cs typeface="Segoe UI"/>
              </a:rPr>
              <a:t>Christine Cowen, Migrant Education, Military Connected Students, </a:t>
            </a:r>
            <a:r>
              <a:rPr lang="en-US" altLang="en-US" sz="2000">
                <a:latin typeface="+mn-lt"/>
                <a:cs typeface="Segoe UI"/>
                <a:hlinkClick r:id="rId5"/>
              </a:rPr>
              <a:t>Christine.H.Cowen@mass.gov</a:t>
            </a:r>
            <a:endParaRPr lang="en-US" altLang="en-US" sz="2000">
              <a:latin typeface="+mn-lt"/>
              <a:cs typeface="Segoe UI"/>
            </a:endParaRPr>
          </a:p>
          <a:p>
            <a:pPr marL="0" indent="0">
              <a:buNone/>
              <a:defRPr/>
            </a:pPr>
            <a:r>
              <a:rPr lang="en-US" altLang="en-US" sz="2000">
                <a:latin typeface="+mn-lt"/>
                <a:cs typeface="Segoe UI"/>
              </a:rPr>
              <a:t>Jim Morrison, DCF Central Office, </a:t>
            </a:r>
            <a:r>
              <a:rPr lang="en-US" sz="2000">
                <a:latin typeface="+mn-lt"/>
                <a:cs typeface="Segoe UI"/>
                <a:hlinkClick r:id="rId6"/>
              </a:rPr>
              <a:t>James.J.Morrison@mass.gov</a:t>
            </a:r>
            <a:r>
              <a:rPr lang="en-US" sz="2000">
                <a:latin typeface="+mn-lt"/>
                <a:cs typeface="Segoe UI"/>
              </a:rPr>
              <a:t> </a:t>
            </a:r>
            <a:endParaRPr lang="en-US" altLang="en-US" sz="2000">
              <a:latin typeface="+mn-lt"/>
            </a:endParaRPr>
          </a:p>
          <a:p>
            <a:pPr marL="0" indent="0">
              <a:buNone/>
              <a:defRPr/>
            </a:pPr>
            <a:r>
              <a:rPr lang="en-US" altLang="en-US" sz="2000">
                <a:latin typeface="+mn-lt"/>
                <a:cs typeface="Segoe UI"/>
              </a:rPr>
              <a:t>Kristen McKinnon, State Foster Care Point of Contact  </a:t>
            </a:r>
            <a:r>
              <a:rPr lang="en-US" altLang="en-US" sz="2000">
                <a:latin typeface="+mn-lt"/>
                <a:cs typeface="Segoe UI"/>
                <a:hlinkClick r:id="rId7"/>
              </a:rPr>
              <a:t>Kristen.A.McKinnon@mass.gov</a:t>
            </a:r>
            <a:endParaRPr lang="en-US" altLang="en-US" sz="2000">
              <a:latin typeface="+mn-lt"/>
              <a:cs typeface="Segoe UI"/>
            </a:endParaRPr>
          </a:p>
          <a:p>
            <a:pPr marL="0" indent="0">
              <a:buNone/>
              <a:defRPr/>
            </a:pPr>
            <a:r>
              <a:rPr lang="en-US" altLang="en-US" sz="2000">
                <a:latin typeface="+mn-lt"/>
                <a:cs typeface="Segoe UI"/>
              </a:rPr>
              <a:t>Lisa Hanafin, LEA Assignment Coordinator, </a:t>
            </a:r>
            <a:r>
              <a:rPr lang="en-US" sz="2000">
                <a:latin typeface="+mn-lt"/>
                <a:cs typeface="Segoe UI"/>
                <a:hlinkClick r:id="rId8"/>
              </a:rPr>
              <a:t>Lisa.Hanafin@mass.gov</a:t>
            </a:r>
            <a:r>
              <a:rPr lang="en-US" sz="2000">
                <a:latin typeface="+mn-lt"/>
                <a:cs typeface="Segoe UI"/>
              </a:rPr>
              <a:t> </a:t>
            </a:r>
            <a:endParaRPr lang="en-US" altLang="en-US" sz="2000">
              <a:latin typeface="+mn-lt"/>
            </a:endParaRPr>
          </a:p>
          <a:p>
            <a:pPr marL="0" indent="0">
              <a:buNone/>
              <a:defRPr/>
            </a:pPr>
            <a:r>
              <a:rPr lang="en-US" altLang="en-US" sz="2000">
                <a:latin typeface="+mn-lt"/>
                <a:cs typeface="Segoe UI"/>
              </a:rPr>
              <a:t>Sarah Slautterback, State Coordinator for Homeless Education, </a:t>
            </a:r>
            <a:r>
              <a:rPr lang="en-US" altLang="en-US" sz="2000">
                <a:latin typeface="+mn-lt"/>
                <a:cs typeface="Segoe UI"/>
                <a:hlinkClick r:id="rId9"/>
              </a:rPr>
              <a:t>sarah.e.slautterback@mass.gov</a:t>
            </a:r>
            <a:endParaRPr lang="en-US" altLang="en-US" sz="2000">
              <a:latin typeface="+mn-lt"/>
              <a:hlinkClick r:id="" action="ppaction://noaction"/>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100</a:t>
            </a:fld>
            <a:endParaRPr lang="zh-CN" altLang="en-US"/>
          </a:p>
        </p:txBody>
      </p:sp>
    </p:spTree>
    <p:extLst>
      <p:ext uri="{BB962C8B-B14F-4D97-AF65-F5344CB8AC3E}">
        <p14:creationId xmlns:p14="http://schemas.microsoft.com/office/powerpoint/2010/main" val="341811151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pic>
        <p:nvPicPr>
          <p:cNvPr id="7" name="图片 6" descr="Phone icon">
            <a:extLst>
              <a:ext uri="{FF2B5EF4-FFF2-40B4-BE49-F238E27FC236}">
                <a16:creationId xmlns:a16="http://schemas.microsoft.com/office/drawing/2014/main" id="{B02E2B40-C340-4A62-9DFE-7AD50B50B845}"/>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24891" t="25979" r="24249" b="25362"/>
          <a:stretch/>
        </p:blipFill>
        <p:spPr>
          <a:xfrm>
            <a:off x="1968171" y="3994418"/>
            <a:ext cx="336075" cy="321542"/>
          </a:xfrm>
          <a:prstGeom prst="rect">
            <a:avLst/>
          </a:prstGeom>
        </p:spPr>
      </p:pic>
      <p:sp>
        <p:nvSpPr>
          <p:cNvPr id="8" name="文本框 7">
            <a:extLst>
              <a:ext uri="{FF2B5EF4-FFF2-40B4-BE49-F238E27FC236}">
                <a16:creationId xmlns:a16="http://schemas.microsoft.com/office/drawing/2014/main" id="{992D2954-C2DD-4172-8B10-E4A8A6E0EFEE}"/>
              </a:ext>
            </a:extLst>
          </p:cNvPr>
          <p:cNvSpPr txBox="1"/>
          <p:nvPr/>
        </p:nvSpPr>
        <p:spPr>
          <a:xfrm>
            <a:off x="2304246" y="3955134"/>
            <a:ext cx="2356701" cy="400110"/>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rPr>
              <a:t>781.338.3010</a:t>
            </a:r>
            <a:endParaRPr lang="zh-CN" altLang="en-US" sz="2000">
              <a:solidFill>
                <a:schemeClr val="bg1"/>
              </a:solidFill>
              <a:latin typeface="Segoe SemiBold" panose="020B0703040204020203" pitchFamily="34" charset="0"/>
              <a:cs typeface="Segoe SemiBold" panose="020B0703040204020203" pitchFamily="34" charset="0"/>
            </a:endParaRPr>
          </a:p>
        </p:txBody>
      </p:sp>
      <p:pic>
        <p:nvPicPr>
          <p:cNvPr id="10" name="图片 9" descr="email icon">
            <a:extLst>
              <a:ext uri="{FF2B5EF4-FFF2-40B4-BE49-F238E27FC236}">
                <a16:creationId xmlns:a16="http://schemas.microsoft.com/office/drawing/2014/main" id="{29115377-BD10-4D4C-A9C7-0FAEFD1333B1}"/>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22060" t="19266" r="18307" b="28003"/>
          <a:stretch/>
        </p:blipFill>
        <p:spPr>
          <a:xfrm>
            <a:off x="5473696" y="3955134"/>
            <a:ext cx="423731" cy="374688"/>
          </a:xfrm>
          <a:prstGeom prst="rect">
            <a:avLst/>
          </a:prstGeom>
        </p:spPr>
      </p:pic>
      <p:sp>
        <p:nvSpPr>
          <p:cNvPr id="11" name="文本框 10">
            <a:extLst>
              <a:ext uri="{FF2B5EF4-FFF2-40B4-BE49-F238E27FC236}">
                <a16:creationId xmlns:a16="http://schemas.microsoft.com/office/drawing/2014/main" id="{7702F5C2-4DC0-4CA8-AF5F-AA20DC05FA81}"/>
              </a:ext>
            </a:extLst>
          </p:cNvPr>
          <p:cNvSpPr txBox="1"/>
          <p:nvPr/>
        </p:nvSpPr>
        <p:spPr>
          <a:xfrm>
            <a:off x="5897427" y="3955134"/>
            <a:ext cx="4695811" cy="1015663"/>
          </a:xfrm>
          <a:prstGeom prst="rect">
            <a:avLst/>
          </a:prstGeom>
          <a:noFill/>
        </p:spPr>
        <p:txBody>
          <a:bodyPr wrap="square" rtlCol="0">
            <a:spAutoFit/>
          </a:bodyPr>
          <a:lstStyle/>
          <a:p>
            <a:r>
              <a:rPr lang="en-US" altLang="zh-CN" sz="2000">
                <a:solidFill>
                  <a:schemeClr val="bg1"/>
                </a:solidFill>
                <a:latin typeface="Segoe SemiBold" panose="020B0703040204020203" pitchFamily="34" charset="0"/>
                <a:cs typeface="Segoe SemiBold" panose="020B0703040204020203" pitchFamily="34" charset="0"/>
                <a:hlinkClick r:id="rId4"/>
              </a:rPr>
              <a:t>achievement@doe.mass.edu</a:t>
            </a:r>
            <a:endParaRPr lang="en-US" altLang="zh-CN" sz="2000">
              <a:solidFill>
                <a:schemeClr val="bg1"/>
              </a:solidFill>
              <a:latin typeface="Segoe SemiBold" panose="020B0703040204020203" pitchFamily="34" charset="0"/>
              <a:cs typeface="Segoe SemiBold" panose="020B0703040204020203" pitchFamily="34" charset="0"/>
            </a:endParaRPr>
          </a:p>
          <a:p>
            <a:r>
              <a:rPr lang="en-US" altLang="zh-CN" sz="2000">
                <a:solidFill>
                  <a:schemeClr val="bg1"/>
                </a:solidFill>
                <a:latin typeface="Segoe SemiBold" panose="020B0703040204020203" pitchFamily="34" charset="0"/>
                <a:cs typeface="Segoe SemiBold" panose="020B0703040204020203" pitchFamily="34" charset="0"/>
                <a:hlinkClick r:id="rId5"/>
              </a:rPr>
              <a:t>www.doe.mass.edu/sfs/</a:t>
            </a:r>
            <a:endParaRPr lang="en-US" altLang="zh-CN" sz="2000">
              <a:solidFill>
                <a:schemeClr val="bg1"/>
              </a:solidFill>
              <a:latin typeface="Segoe SemiBold" panose="020B0703040204020203" pitchFamily="34" charset="0"/>
              <a:cs typeface="Segoe SemiBold" panose="020B0703040204020203" pitchFamily="34" charset="0"/>
            </a:endParaRPr>
          </a:p>
          <a:p>
            <a:endParaRPr lang="zh-CN" altLang="en-US" sz="2000">
              <a:solidFill>
                <a:schemeClr val="bg1"/>
              </a:solidFill>
              <a:latin typeface="Segoe SemiBold" panose="020B0703040204020203" pitchFamily="34" charset="0"/>
              <a:cs typeface="Segoe SemiBold" panose="020B0703040204020203" pitchFamily="34" charset="0"/>
            </a:endParaRPr>
          </a:p>
        </p:txBody>
      </p:sp>
      <p:sp>
        <p:nvSpPr>
          <p:cNvPr id="12" name="文本框 10">
            <a:extLst>
              <a:ext uri="{FF2B5EF4-FFF2-40B4-BE49-F238E27FC236}">
                <a16:creationId xmlns:a16="http://schemas.microsoft.com/office/drawing/2014/main" id="{7702F5C2-4DC0-4CA8-AF5F-AA20DC05FA81}"/>
              </a:ext>
            </a:extLst>
          </p:cNvPr>
          <p:cNvSpPr txBox="1"/>
          <p:nvPr/>
        </p:nvSpPr>
        <p:spPr>
          <a:xfrm>
            <a:off x="0" y="3288654"/>
            <a:ext cx="12191999" cy="400110"/>
          </a:xfrm>
          <a:prstGeom prst="rect">
            <a:avLst/>
          </a:prstGeom>
          <a:noFill/>
        </p:spPr>
        <p:txBody>
          <a:bodyPr wrap="square" rtlCol="0">
            <a:spAutoFit/>
          </a:bodyPr>
          <a:lstStyle/>
          <a:p>
            <a:pPr algn="ctr"/>
            <a:r>
              <a:rPr lang="en-US" altLang="zh-CN" sz="2000" b="1">
                <a:solidFill>
                  <a:schemeClr val="bg1"/>
                </a:solidFill>
                <a:latin typeface="Segoe SemiBold" panose="020B0703040204020203" pitchFamily="34" charset="0"/>
                <a:cs typeface="Segoe SemiBold" panose="020B0703040204020203" pitchFamily="34" charset="0"/>
              </a:rPr>
              <a:t>Educational Stability, Office of Student and Family Support</a:t>
            </a:r>
          </a:p>
        </p:txBody>
      </p:sp>
    </p:spTree>
    <p:extLst>
      <p:ext uri="{BB962C8B-B14F-4D97-AF65-F5344CB8AC3E}">
        <p14:creationId xmlns:p14="http://schemas.microsoft.com/office/powerpoint/2010/main" val="3461639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sz="3200"/>
              <a:t>Legislation - Title I, Part A Provisions</a:t>
            </a:r>
          </a:p>
        </p:txBody>
      </p:sp>
      <p:sp>
        <p:nvSpPr>
          <p:cNvPr id="9" name="Content Placeholder 8"/>
          <p:cNvSpPr>
            <a:spLocks noGrp="1"/>
          </p:cNvSpPr>
          <p:nvPr>
            <p:ph idx="1"/>
          </p:nvPr>
        </p:nvSpPr>
        <p:spPr>
          <a:xfrm>
            <a:off x="567743" y="1230403"/>
            <a:ext cx="11370972" cy="5049746"/>
          </a:xfrm>
        </p:spPr>
        <p:txBody>
          <a:bodyPr/>
          <a:lstStyle/>
          <a:p>
            <a:pPr>
              <a:buClr>
                <a:srgbClr val="FF9900"/>
              </a:buClr>
              <a:buNone/>
            </a:pPr>
            <a:endParaRPr lang="en-US">
              <a:latin typeface="Segoe SemiBold"/>
            </a:endParaRPr>
          </a:p>
          <a:p>
            <a:pPr>
              <a:buClr>
                <a:srgbClr val="FF9900"/>
              </a:buClr>
              <a:buNone/>
            </a:pPr>
            <a:r>
              <a:rPr lang="en-US">
                <a:latin typeface="+mj-lt"/>
              </a:rPr>
              <a:t>Ensures educational stability for students in foster care</a:t>
            </a:r>
          </a:p>
          <a:p>
            <a:pPr lvl="1">
              <a:buClr>
                <a:srgbClr val="FF9900"/>
              </a:buClr>
              <a:buFont typeface="Arial" panose="020B0604020202020204" pitchFamily="34" charset="0"/>
              <a:buChar char="•"/>
            </a:pPr>
            <a:r>
              <a:rPr lang="en-US">
                <a:latin typeface="+mn-lt"/>
                <a:cs typeface="Calibri" panose="020F0502020204030204" pitchFamily="34" charset="0"/>
              </a:rPr>
              <a:t>Establishes specific educational rights for students in foster care</a:t>
            </a:r>
          </a:p>
          <a:p>
            <a:pPr lvl="1">
              <a:buClr>
                <a:srgbClr val="FF9900"/>
              </a:buClr>
              <a:buFont typeface="Arial" panose="020B0604020202020204" pitchFamily="34" charset="0"/>
              <a:buChar char="•"/>
            </a:pPr>
            <a:r>
              <a:rPr lang="en-US">
                <a:latin typeface="+mn-lt"/>
                <a:cs typeface="Calibri" panose="020F0502020204030204" pitchFamily="34" charset="0"/>
              </a:rPr>
              <a:t>Requires a foster care point of contact in every district</a:t>
            </a:r>
          </a:p>
          <a:p>
            <a:pPr lvl="1">
              <a:buClr>
                <a:srgbClr val="FF9900"/>
              </a:buClr>
              <a:buFont typeface="Arial" panose="020B0604020202020204" pitchFamily="34" charset="0"/>
              <a:buChar char="•"/>
            </a:pPr>
            <a:r>
              <a:rPr lang="en-US">
                <a:latin typeface="+mn-lt"/>
                <a:cs typeface="Calibri" panose="020F0502020204030204" pitchFamily="34" charset="0"/>
              </a:rPr>
              <a:t>Requires a state foster care point of contact at both DESE and DCF</a:t>
            </a:r>
            <a:endParaRPr lang="en-US" altLang="en-US">
              <a:latin typeface="+mn-lt"/>
              <a:cs typeface="Calibri" panose="020F0502020204030204" pitchFamily="34" charset="0"/>
            </a:endParaRPr>
          </a:p>
          <a:p>
            <a:pPr lvl="1">
              <a:buFont typeface="Arial" panose="020B0604020202020204" pitchFamily="34" charset="0"/>
              <a:buChar char="•"/>
            </a:pPr>
            <a:r>
              <a:rPr lang="en-US" altLang="en-US">
                <a:latin typeface="+mj-lt"/>
                <a:hlinkClick r:id="rId2"/>
              </a:rPr>
              <a:t>DESE Foster Care webpage</a:t>
            </a:r>
            <a:endParaRPr lang="en-US" altLang="en-US" sz="360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11</a:t>
            </a:fld>
            <a:endParaRPr lang="zh-CN" altLang="en-US"/>
          </a:p>
        </p:txBody>
      </p:sp>
    </p:spTree>
    <p:extLst>
      <p:ext uri="{BB962C8B-B14F-4D97-AF65-F5344CB8AC3E}">
        <p14:creationId xmlns:p14="http://schemas.microsoft.com/office/powerpoint/2010/main" val="1248287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D0FABC-D121-4BAB-A83F-3F0E630415A7}"/>
              </a:ext>
            </a:extLst>
          </p:cNvPr>
          <p:cNvSpPr>
            <a:spLocks noGrp="1"/>
          </p:cNvSpPr>
          <p:nvPr>
            <p:ph type="title"/>
          </p:nvPr>
        </p:nvSpPr>
        <p:spPr/>
        <p:txBody>
          <a:bodyPr/>
          <a:lstStyle/>
          <a:p>
            <a:r>
              <a:rPr lang="en-US" sz="3200"/>
              <a:t>Legislation- Title I Part C – Migrant Education Program</a:t>
            </a:r>
            <a:endParaRPr lang="en-US"/>
          </a:p>
        </p:txBody>
      </p:sp>
      <p:sp>
        <p:nvSpPr>
          <p:cNvPr id="3" name="Content Placeholder 2">
            <a:extLst>
              <a:ext uri="{FF2B5EF4-FFF2-40B4-BE49-F238E27FC236}">
                <a16:creationId xmlns:a16="http://schemas.microsoft.com/office/drawing/2014/main" id="{AFFD1372-1A02-61E5-09F7-F34B68659A25}"/>
              </a:ext>
            </a:extLst>
          </p:cNvPr>
          <p:cNvSpPr>
            <a:spLocks noGrp="1"/>
          </p:cNvSpPr>
          <p:nvPr>
            <p:ph idx="1"/>
          </p:nvPr>
        </p:nvSpPr>
        <p:spPr/>
        <p:txBody>
          <a:bodyPr vert="horz" lIns="91440" tIns="45720" rIns="91440" bIns="45720" rtlCol="0" anchor="t">
            <a:noAutofit/>
          </a:bodyPr>
          <a:lstStyle/>
          <a:p>
            <a:endParaRPr lang="en-US">
              <a:latin typeface="+mj-lt"/>
            </a:endParaRPr>
          </a:p>
          <a:p>
            <a:pPr marL="0" indent="0">
              <a:buNone/>
            </a:pPr>
            <a:r>
              <a:rPr lang="en-US">
                <a:latin typeface="+mj-lt"/>
              </a:rPr>
              <a:t>Ensures educational stability for students in migratory families</a:t>
            </a:r>
          </a:p>
          <a:p>
            <a:pPr lvl="1">
              <a:buFont typeface="Arial" panose="020B0604020202020204" pitchFamily="34" charset="0"/>
              <a:buChar char="•"/>
            </a:pPr>
            <a:r>
              <a:rPr lang="en-US">
                <a:latin typeface="+mn-lt"/>
              </a:rPr>
              <a:t>Educational rights for students in migratory families</a:t>
            </a:r>
          </a:p>
          <a:p>
            <a:pPr lvl="1">
              <a:buFont typeface="Arial" panose="020B0604020202020204" pitchFamily="34" charset="0"/>
              <a:buChar char="•"/>
            </a:pPr>
            <a:r>
              <a:rPr lang="en-US">
                <a:latin typeface="+mn-lt"/>
                <a:cs typeface="Segoe UI"/>
              </a:rPr>
              <a:t>Provides for educational supports and services</a:t>
            </a:r>
          </a:p>
          <a:p>
            <a:pPr lvl="1">
              <a:buFont typeface="Arial" panose="020B0604020202020204" pitchFamily="34" charset="0"/>
              <a:buChar char="•"/>
            </a:pPr>
            <a:r>
              <a:rPr lang="en-US">
                <a:latin typeface="+mn-lt"/>
              </a:rPr>
              <a:t>Cross-references in McKinney-Vento</a:t>
            </a:r>
          </a:p>
          <a:p>
            <a:pPr lvl="1">
              <a:buFont typeface="Arial" panose="020B0604020202020204" pitchFamily="34" charset="0"/>
              <a:buChar char="•"/>
            </a:pPr>
            <a:r>
              <a:rPr lang="en-US" b="1">
                <a:latin typeface="+mn-lt"/>
                <a:cs typeface="Segoe UI"/>
                <a:hlinkClick r:id="rId2"/>
              </a:rPr>
              <a:t>DESE Migrant Education webpage</a:t>
            </a:r>
            <a:endParaRPr lang="en-US">
              <a:latin typeface="+mn-lt"/>
            </a:endParaRPr>
          </a:p>
          <a:p>
            <a:pPr lvl="2">
              <a:buFont typeface="Arial" panose="020B0604020202020204" pitchFamily="34" charset="0"/>
              <a:buChar char="•"/>
            </a:pPr>
            <a:r>
              <a:rPr lang="en-US">
                <a:latin typeface="+mn-lt"/>
              </a:rPr>
              <a:t>Contracted to CES statewide</a:t>
            </a:r>
          </a:p>
          <a:p>
            <a:endParaRPr lang="en-US"/>
          </a:p>
        </p:txBody>
      </p:sp>
      <p:sp>
        <p:nvSpPr>
          <p:cNvPr id="4" name="Slide Number Placeholder 3">
            <a:extLst>
              <a:ext uri="{FF2B5EF4-FFF2-40B4-BE49-F238E27FC236}">
                <a16:creationId xmlns:a16="http://schemas.microsoft.com/office/drawing/2014/main" id="{40DD8247-F995-0A24-6B61-F9585EA0F9BE}"/>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18799080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13</a:t>
            </a:fld>
            <a:endParaRPr lang="zh-CN" altLang="en-US"/>
          </a:p>
        </p:txBody>
      </p:sp>
      <p:sp>
        <p:nvSpPr>
          <p:cNvPr id="8" name="Title 7"/>
          <p:cNvSpPr>
            <a:spLocks noGrp="1"/>
          </p:cNvSpPr>
          <p:nvPr>
            <p:ph type="title"/>
          </p:nvPr>
        </p:nvSpPr>
        <p:spPr/>
        <p:txBody>
          <a:bodyPr/>
          <a:lstStyle/>
          <a:p>
            <a:r>
              <a:rPr lang="en-US" altLang="en-US">
                <a:latin typeface="Segoe SemiBold"/>
              </a:rPr>
              <a:t>Legislation - McKinney-Vento Homeless Education </a:t>
            </a:r>
          </a:p>
        </p:txBody>
      </p:sp>
      <p:sp>
        <p:nvSpPr>
          <p:cNvPr id="9" name="Content Placeholder 8" descr="Content place holder for homeless "/>
          <p:cNvSpPr>
            <a:spLocks noGrp="1"/>
          </p:cNvSpPr>
          <p:nvPr>
            <p:ph idx="1"/>
          </p:nvPr>
        </p:nvSpPr>
        <p:spPr>
          <a:xfrm>
            <a:off x="567743" y="1230403"/>
            <a:ext cx="11370972" cy="5049746"/>
          </a:xfrm>
        </p:spPr>
        <p:txBody>
          <a:bodyPr/>
          <a:lstStyle/>
          <a:p>
            <a:endParaRPr lang="en-US" altLang="en-US" sz="3600">
              <a:latin typeface="Calibri" panose="020F0502020204030204" pitchFamily="34" charset="0"/>
            </a:endParaRPr>
          </a:p>
          <a:p>
            <a:endParaRPr lang="en-US" altLang="en-US" sz="3600">
              <a:latin typeface="Calibri" panose="020F0502020204030204" pitchFamily="34" charset="0"/>
            </a:endParaRPr>
          </a:p>
        </p:txBody>
      </p:sp>
      <p:sp>
        <p:nvSpPr>
          <p:cNvPr id="3" name="Rectangle 2"/>
          <p:cNvSpPr/>
          <p:nvPr/>
        </p:nvSpPr>
        <p:spPr>
          <a:xfrm>
            <a:off x="567743" y="1079292"/>
            <a:ext cx="10425605" cy="4431983"/>
          </a:xfrm>
          <a:prstGeom prst="rect">
            <a:avLst/>
          </a:prstGeom>
        </p:spPr>
        <p:txBody>
          <a:bodyPr wrap="square">
            <a:spAutoFit/>
          </a:bodyPr>
          <a:lstStyle/>
          <a:p>
            <a:pPr>
              <a:buClr>
                <a:srgbClr val="FF9900"/>
              </a:buClr>
              <a:buNone/>
            </a:pPr>
            <a:endParaRPr lang="en-US" sz="3200">
              <a:latin typeface="+mj-lt"/>
            </a:endParaRPr>
          </a:p>
          <a:p>
            <a:pPr>
              <a:buClr>
                <a:srgbClr val="FF9900"/>
              </a:buClr>
              <a:buNone/>
            </a:pPr>
            <a:r>
              <a:rPr lang="en-US" sz="3200">
                <a:latin typeface="+mj-lt"/>
              </a:rPr>
              <a:t>Ensures educational stability for students who have lost housing</a:t>
            </a:r>
          </a:p>
          <a:p>
            <a:pPr marL="742950" lvl="1" indent="-285750" algn="ctr">
              <a:buClr>
                <a:srgbClr val="FF9900"/>
              </a:buClr>
              <a:buFont typeface="Arial" panose="020B0604020202020204" pitchFamily="34" charset="0"/>
              <a:buChar char="•"/>
            </a:pPr>
            <a:endParaRPr lang="en-US"/>
          </a:p>
          <a:p>
            <a:pPr marL="914400" lvl="1" indent="-457200">
              <a:buClr>
                <a:srgbClr val="FF9900"/>
              </a:buClr>
              <a:buFont typeface="Arial" pitchFamily="34" charset="0"/>
              <a:buChar char="•"/>
            </a:pPr>
            <a:r>
              <a:rPr lang="en-US" sz="2800"/>
              <a:t> Defines homelessness</a:t>
            </a:r>
          </a:p>
          <a:p>
            <a:pPr marL="914400" lvl="1" indent="-457200">
              <a:buClr>
                <a:srgbClr val="FF9900"/>
              </a:buClr>
              <a:buFont typeface="Arial" pitchFamily="34" charset="0"/>
              <a:buChar char="•"/>
            </a:pPr>
            <a:r>
              <a:rPr lang="en-US" sz="2800"/>
              <a:t> Establishes educational rights for homeless children/youth</a:t>
            </a:r>
          </a:p>
          <a:p>
            <a:pPr marL="914400" lvl="1" indent="-457200">
              <a:buClr>
                <a:srgbClr val="FF9900"/>
              </a:buClr>
              <a:buFont typeface="Arial" pitchFamily="34" charset="0"/>
              <a:buChar char="•"/>
            </a:pPr>
            <a:r>
              <a:rPr lang="en-US" sz="2800"/>
              <a:t> Mandates a homeless education liaison every district</a:t>
            </a:r>
          </a:p>
          <a:p>
            <a:pPr marL="914400" lvl="1" indent="-457200">
              <a:buClr>
                <a:srgbClr val="FF9900"/>
              </a:buClr>
              <a:buFont typeface="Arial" pitchFamily="34" charset="0"/>
              <a:buChar char="•"/>
            </a:pPr>
            <a:r>
              <a:rPr lang="en-US" sz="2800"/>
              <a:t> Mandates a state coordinator in every state</a:t>
            </a:r>
          </a:p>
          <a:p>
            <a:pPr marL="914400" lvl="1" indent="-457200">
              <a:buClr>
                <a:srgbClr val="FF9900"/>
              </a:buClr>
              <a:buFont typeface="Arial" pitchFamily="34" charset="0"/>
              <a:buChar char="•"/>
            </a:pPr>
            <a:r>
              <a:rPr lang="en-US" sz="2800"/>
              <a:t> Funds a small grant program</a:t>
            </a:r>
          </a:p>
          <a:p>
            <a:pPr marL="914400" lvl="1" indent="-457200">
              <a:buClr>
                <a:srgbClr val="FF9900"/>
              </a:buClr>
              <a:buFont typeface="Arial" pitchFamily="34" charset="0"/>
              <a:buChar char="•"/>
            </a:pPr>
            <a:r>
              <a:rPr lang="en-US" sz="2800" b="1"/>
              <a:t> </a:t>
            </a:r>
            <a:r>
              <a:rPr lang="en-US" sz="2800">
                <a:latin typeface="+mj-lt"/>
                <a:hlinkClick r:id="rId2"/>
              </a:rPr>
              <a:t>DESE Homeless Education webpage</a:t>
            </a:r>
            <a:endParaRPr lang="en-US" sz="2400">
              <a:latin typeface="Segoe SemiBold"/>
            </a:endParaRPr>
          </a:p>
        </p:txBody>
      </p:sp>
    </p:spTree>
    <p:extLst>
      <p:ext uri="{BB962C8B-B14F-4D97-AF65-F5344CB8AC3E}">
        <p14:creationId xmlns:p14="http://schemas.microsoft.com/office/powerpoint/2010/main" val="36950953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Semibold"/>
                <a:cs typeface="Segoe UI Semibold"/>
              </a:rPr>
              <a:t>Legislation- Military Connected Students</a:t>
            </a:r>
          </a:p>
        </p:txBody>
      </p:sp>
      <p:sp>
        <p:nvSpPr>
          <p:cNvPr id="3" name="Content Placeholder 2"/>
          <p:cNvSpPr>
            <a:spLocks noGrp="1"/>
          </p:cNvSpPr>
          <p:nvPr>
            <p:ph idx="1"/>
          </p:nvPr>
        </p:nvSpPr>
        <p:spPr>
          <a:xfrm>
            <a:off x="567743" y="1230403"/>
            <a:ext cx="11370972" cy="5129357"/>
          </a:xfrm>
        </p:spPr>
        <p:txBody>
          <a:bodyPr vert="horz" lIns="91440" tIns="45720" rIns="91440" bIns="45720" rtlCol="0" anchor="t">
            <a:noAutofit/>
          </a:bodyPr>
          <a:lstStyle/>
          <a:p>
            <a:pPr marL="0" indent="0">
              <a:buNone/>
            </a:pPr>
            <a:r>
              <a:rPr lang="en-US" sz="2600">
                <a:latin typeface="Segoe UI"/>
                <a:cs typeface="Segoe UI"/>
              </a:rPr>
              <a:t>Massachusetts Valor Act of 2012</a:t>
            </a:r>
          </a:p>
          <a:p>
            <a:pPr lvl="1">
              <a:buFont typeface="Arial" panose="020B0604020202020204" pitchFamily="34" charset="0"/>
              <a:buChar char="•"/>
            </a:pPr>
            <a:r>
              <a:rPr lang="en-US" sz="2600">
                <a:latin typeface="Segoe UI"/>
                <a:cs typeface="Segoe UI"/>
              </a:rPr>
              <a:t>Membership in MIC3</a:t>
            </a:r>
          </a:p>
          <a:p>
            <a:pPr marL="457200" lvl="1" indent="0">
              <a:buNone/>
            </a:pPr>
            <a:endParaRPr lang="en-US" sz="2600">
              <a:latin typeface="Segoe UI"/>
              <a:cs typeface="Segoe UI"/>
            </a:endParaRPr>
          </a:p>
          <a:p>
            <a:pPr marL="0" indent="-50800">
              <a:buNone/>
            </a:pPr>
            <a:r>
              <a:rPr lang="en-US" sz="2600">
                <a:latin typeface="Segoe UI"/>
                <a:cs typeface="Segoe UI"/>
              </a:rPr>
              <a:t>Military Interstate children’s Compact Commission </a:t>
            </a:r>
            <a:endParaRPr lang="en-US" sz="2600"/>
          </a:p>
          <a:p>
            <a:pPr lvl="1">
              <a:buFont typeface="Arial" panose="020B0604020202020204" pitchFamily="34" charset="0"/>
              <a:buChar char="•"/>
            </a:pPr>
            <a:r>
              <a:rPr lang="en-US" sz="2600">
                <a:latin typeface="+mn-lt"/>
                <a:cs typeface="Calibri"/>
              </a:rPr>
              <a:t>Ensures timely enrollment and graduation</a:t>
            </a:r>
          </a:p>
          <a:p>
            <a:pPr lvl="1">
              <a:buFont typeface="Arial" panose="020B0604020202020204" pitchFamily="34" charset="0"/>
              <a:buChar char="•"/>
            </a:pPr>
            <a:r>
              <a:rPr lang="en-US" sz="2600">
                <a:latin typeface="+mn-lt"/>
                <a:cs typeface="Calibri"/>
              </a:rPr>
              <a:t>Appropriate grade placement</a:t>
            </a:r>
          </a:p>
          <a:p>
            <a:pPr lvl="1">
              <a:buFont typeface="Arial" panose="020B0604020202020204" pitchFamily="34" charset="0"/>
              <a:buChar char="•"/>
            </a:pPr>
            <a:r>
              <a:rPr lang="en-US" sz="2600">
                <a:latin typeface="+mn-lt"/>
                <a:cs typeface="Calibri"/>
              </a:rPr>
              <a:t>Attendance due to deployment</a:t>
            </a:r>
          </a:p>
          <a:p>
            <a:pPr lvl="1">
              <a:buFont typeface="Arial" panose="020B0604020202020204" pitchFamily="34" charset="0"/>
              <a:buChar char="•"/>
            </a:pPr>
            <a:r>
              <a:rPr lang="en-US" sz="2600">
                <a:latin typeface="+mj-lt"/>
                <a:cs typeface="Segoe UI"/>
                <a:hlinkClick r:id="rId3"/>
              </a:rPr>
              <a:t>DESE MIC3 webpage</a:t>
            </a:r>
            <a:endParaRPr lang="en-US" sz="2600">
              <a:latin typeface="+mj-lt"/>
            </a:endParaRPr>
          </a:p>
          <a:p>
            <a:pPr marL="457200" lvl="1" indent="0">
              <a:buNone/>
            </a:pPr>
            <a:endParaRPr lang="en-US" sz="2600">
              <a:latin typeface="Segoe UI Semibold"/>
              <a:cs typeface="Segoe UI"/>
            </a:endParaRPr>
          </a:p>
          <a:p>
            <a:pPr marL="0" indent="-50800">
              <a:buNone/>
            </a:pPr>
            <a:r>
              <a:rPr lang="en-US" sz="2600" i="1">
                <a:latin typeface="Segoe UI"/>
                <a:cs typeface="Segoe UI"/>
              </a:rPr>
              <a:t>Massachusetts - An Act Relative to Military Spouse-Licensure Portability, Education and Enrollment of Dependents</a:t>
            </a:r>
            <a:r>
              <a:rPr lang="en-US" sz="2600">
                <a:latin typeface="Segoe UI"/>
                <a:cs typeface="Segoe UI"/>
              </a:rPr>
              <a:t> </a:t>
            </a:r>
            <a:endParaRPr lang="en-US" sz="2600">
              <a:latin typeface="+mj-lt"/>
            </a:endParaRPr>
          </a:p>
          <a:p>
            <a:endParaRPr lang="en-US"/>
          </a:p>
          <a:p>
            <a:pPr marL="0" indent="0">
              <a:buNone/>
            </a:pP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22044296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257426" y="1828800"/>
            <a:ext cx="9831655"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Definitions</a:t>
            </a:r>
            <a:endParaRPr kumimoji="0" lang="zh-CN" altLang="en-US" sz="4000" b="0" i="0" u="none" strike="noStrike" kern="1200" cap="none" spc="0" normalizeH="0" baseline="0" noProof="0" dirty="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42922286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F70423-BEC6-9D45-1EB4-DA8CD59B3C3B}"/>
              </a:ext>
            </a:extLst>
          </p:cNvPr>
          <p:cNvSpPr>
            <a:spLocks noGrp="1"/>
          </p:cNvSpPr>
          <p:nvPr>
            <p:ph type="sldNum" sz="quarter" idx="12"/>
          </p:nvPr>
        </p:nvSpPr>
        <p:spPr/>
        <p:txBody>
          <a:bodyPr/>
          <a:lstStyle/>
          <a:p>
            <a:fld id="{FF27229C-EC7B-4063-A33B-28A5E87E32ED}" type="slidenum">
              <a:rPr lang="zh-CN" altLang="en-US" smtClean="0"/>
              <a:pPr/>
              <a:t>16</a:t>
            </a:fld>
            <a:endParaRPr lang="zh-CN" altLang="en-US"/>
          </a:p>
        </p:txBody>
      </p:sp>
      <p:sp>
        <p:nvSpPr>
          <p:cNvPr id="2" name="Title 1">
            <a:extLst>
              <a:ext uri="{FF2B5EF4-FFF2-40B4-BE49-F238E27FC236}">
                <a16:creationId xmlns:a16="http://schemas.microsoft.com/office/drawing/2014/main" id="{1FB7DCA9-FA66-F8CC-513F-5F1C2C00DEE3}"/>
              </a:ext>
            </a:extLst>
          </p:cNvPr>
          <p:cNvSpPr>
            <a:spLocks noGrp="1"/>
          </p:cNvSpPr>
          <p:nvPr>
            <p:ph type="title"/>
          </p:nvPr>
        </p:nvSpPr>
        <p:spPr/>
        <p:txBody>
          <a:bodyPr/>
          <a:lstStyle/>
          <a:p>
            <a:r>
              <a:rPr lang="en-US"/>
              <a:t>Definitions – WHO?</a:t>
            </a:r>
          </a:p>
        </p:txBody>
      </p:sp>
      <p:pic>
        <p:nvPicPr>
          <p:cNvPr id="6" name="Picture 5" descr="A picture containing words and phrases related to educational stability programs&#10;&#10;">
            <a:extLst>
              <a:ext uri="{FF2B5EF4-FFF2-40B4-BE49-F238E27FC236}">
                <a16:creationId xmlns:a16="http://schemas.microsoft.com/office/drawing/2014/main" id="{8166C868-1EBF-4344-B798-74DC8C623B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61887">
            <a:off x="5850407" y="1487018"/>
            <a:ext cx="5226348" cy="4808866"/>
          </a:xfrm>
          <a:prstGeom prst="rect">
            <a:avLst/>
          </a:prstGeom>
        </p:spPr>
      </p:pic>
      <p:sp>
        <p:nvSpPr>
          <p:cNvPr id="3" name="Content Placeholder 2">
            <a:extLst>
              <a:ext uri="{FF2B5EF4-FFF2-40B4-BE49-F238E27FC236}">
                <a16:creationId xmlns:a16="http://schemas.microsoft.com/office/drawing/2014/main" id="{0B527F5B-F149-68AF-909A-CCAE704D7D38}"/>
              </a:ext>
            </a:extLst>
          </p:cNvPr>
          <p:cNvSpPr>
            <a:spLocks noGrp="1"/>
          </p:cNvSpPr>
          <p:nvPr>
            <p:ph idx="1"/>
          </p:nvPr>
        </p:nvSpPr>
        <p:spPr>
          <a:xfrm>
            <a:off x="480657" y="4191000"/>
            <a:ext cx="5005743" cy="1915886"/>
          </a:xfrm>
        </p:spPr>
        <p:txBody>
          <a:bodyPr vert="horz" lIns="91440" tIns="45720" rIns="91440" bIns="45720" rtlCol="0" anchor="t">
            <a:noAutofit/>
          </a:bodyPr>
          <a:lstStyle/>
          <a:p>
            <a:pPr marL="0" indent="0" algn="ctr">
              <a:buNone/>
            </a:pPr>
            <a:r>
              <a:rPr lang="en-US">
                <a:latin typeface="Segoe UI"/>
                <a:cs typeface="Segoe UI"/>
              </a:rPr>
              <a:t>              </a:t>
            </a:r>
            <a:endParaRPr lang="en-US"/>
          </a:p>
          <a:p>
            <a:pPr marL="0" indent="0" algn="ctr">
              <a:buNone/>
            </a:pPr>
            <a:r>
              <a:rPr lang="en-US">
                <a:latin typeface="+mj-lt"/>
                <a:cs typeface="Segoe UI"/>
              </a:rPr>
              <a:t>Who are these students?</a:t>
            </a:r>
          </a:p>
          <a:p>
            <a:pPr marL="0" indent="0" algn="ctr">
              <a:buNone/>
            </a:pPr>
            <a:r>
              <a:rPr lang="en-US">
                <a:latin typeface="+mj-lt"/>
                <a:cs typeface="Segoe UI"/>
              </a:rPr>
              <a:t>I think they are both…?</a:t>
            </a:r>
          </a:p>
        </p:txBody>
      </p:sp>
    </p:spTree>
    <p:extLst>
      <p:ext uri="{BB962C8B-B14F-4D97-AF65-F5344CB8AC3E}">
        <p14:creationId xmlns:p14="http://schemas.microsoft.com/office/powerpoint/2010/main" val="3170526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a:t>Definitions – Students in Foster Care</a:t>
            </a:r>
          </a:p>
        </p:txBody>
      </p:sp>
      <p:sp>
        <p:nvSpPr>
          <p:cNvPr id="9" name="Content Placeholder 8"/>
          <p:cNvSpPr>
            <a:spLocks noGrp="1"/>
          </p:cNvSpPr>
          <p:nvPr>
            <p:ph idx="1"/>
          </p:nvPr>
        </p:nvSpPr>
        <p:spPr>
          <a:xfrm>
            <a:off x="567743" y="1230403"/>
            <a:ext cx="11370972" cy="5049746"/>
          </a:xfrm>
        </p:spPr>
        <p:txBody>
          <a:bodyPr vert="horz" lIns="91440" tIns="45720" rIns="91440" bIns="45720" rtlCol="0" anchor="t">
            <a:noAutofit/>
          </a:bodyPr>
          <a:lstStyle/>
          <a:p>
            <a:pPr marL="0" indent="0">
              <a:buNone/>
            </a:pPr>
            <a:r>
              <a:rPr lang="en-US" altLang="en-US">
                <a:latin typeface="+mn-lt"/>
                <a:cs typeface="Segoe UI"/>
              </a:rPr>
              <a:t>Students who are in:</a:t>
            </a:r>
          </a:p>
          <a:p>
            <a:pPr marL="0" indent="0">
              <a:buNone/>
            </a:pPr>
            <a:endParaRPr lang="en-US" altLang="en-US">
              <a:latin typeface="+mn-lt"/>
              <a:cs typeface="Segoe UI"/>
            </a:endParaRPr>
          </a:p>
          <a:p>
            <a:pPr lvl="1"/>
            <a:r>
              <a:rPr lang="en-US" altLang="en-US">
                <a:latin typeface="+mn-lt"/>
                <a:cs typeface="Segoe UI"/>
              </a:rPr>
              <a:t>24-hour out-of-home care, placed away from their parents or guardians, and for whom the Department of Children and Families (DCF) has placement and care responsibilities.</a:t>
            </a:r>
          </a:p>
          <a:p>
            <a:pPr lvl="1"/>
            <a:endParaRPr lang="en-US" altLang="en-US" sz="2800">
              <a:latin typeface="+mn-lt"/>
            </a:endParaRPr>
          </a:p>
          <a:p>
            <a:pPr lvl="1"/>
            <a:r>
              <a:rPr lang="en-US" altLang="en-US" sz="2800">
                <a:latin typeface="+mn-lt"/>
                <a:cs typeface="Segoe UI"/>
              </a:rPr>
              <a:t>Foster homes include, but are not limited to:</a:t>
            </a:r>
            <a:r>
              <a:rPr lang="en-US" altLang="en-US">
                <a:latin typeface="+mn-lt"/>
                <a:cs typeface="Segoe UI"/>
              </a:rPr>
              <a:t> </a:t>
            </a:r>
            <a:endParaRPr lang="en-US" altLang="en-US" sz="2800">
              <a:latin typeface="+mn-lt"/>
            </a:endParaRPr>
          </a:p>
          <a:p>
            <a:pPr lvl="2"/>
            <a:r>
              <a:rPr lang="en-US" altLang="en-US">
                <a:latin typeface="+mn-lt"/>
                <a:cs typeface="Segoe UI"/>
              </a:rPr>
              <a:t>Group homes, foster homes, kinship foster homes, STARR, Transitional care units (TCUs)</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18374805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80715-D19F-437E-A857-EC171B85A859}"/>
              </a:ext>
            </a:extLst>
          </p:cNvPr>
          <p:cNvSpPr>
            <a:spLocks noGrp="1"/>
          </p:cNvSpPr>
          <p:nvPr>
            <p:ph type="title"/>
          </p:nvPr>
        </p:nvSpPr>
        <p:spPr/>
        <p:txBody>
          <a:bodyPr/>
          <a:lstStyle/>
          <a:p>
            <a:r>
              <a:rPr lang="en-US" sz="3200"/>
              <a:t>Definitions – Migrant Students</a:t>
            </a:r>
          </a:p>
        </p:txBody>
      </p:sp>
      <p:sp>
        <p:nvSpPr>
          <p:cNvPr id="3" name="Content Placeholder 2">
            <a:extLst>
              <a:ext uri="{FF2B5EF4-FFF2-40B4-BE49-F238E27FC236}">
                <a16:creationId xmlns:a16="http://schemas.microsoft.com/office/drawing/2014/main" id="{7B82B444-496A-4D19-B40D-BEA0405D0AC3}"/>
              </a:ext>
            </a:extLst>
          </p:cNvPr>
          <p:cNvSpPr>
            <a:spLocks noGrp="1"/>
          </p:cNvSpPr>
          <p:nvPr>
            <p:ph idx="1"/>
          </p:nvPr>
        </p:nvSpPr>
        <p:spPr/>
        <p:txBody>
          <a:bodyPr/>
          <a:lstStyle/>
          <a:p>
            <a:pPr marL="0" indent="0">
              <a:buNone/>
            </a:pPr>
            <a:r>
              <a:rPr lang="en-US">
                <a:latin typeface="+mj-lt"/>
                <a:cs typeface="Calibri" panose="020F0502020204030204" pitchFamily="34" charset="0"/>
              </a:rPr>
              <a:t>Who is a Migrant Student?</a:t>
            </a:r>
          </a:p>
          <a:p>
            <a:r>
              <a:rPr lang="en-US" sz="2800">
                <a:latin typeface="+mn-lt"/>
                <a:cs typeface="Calibri" panose="020F0502020204030204" pitchFamily="34" charset="0"/>
              </a:rPr>
              <a:t>Child or Child’s parent(s)/guardian(s) are a migratory agricultural worker, migratory fisher, or migratory food/fish processor who moved within the preceding 36 months</a:t>
            </a:r>
            <a:r>
              <a:rPr lang="en-US" sz="2800">
                <a:solidFill>
                  <a:srgbClr val="FF0000"/>
                </a:solidFill>
                <a:latin typeface="+mn-lt"/>
                <a:cs typeface="Calibri" panose="020F0502020204030204" pitchFamily="34" charset="0"/>
              </a:rPr>
              <a:t>*</a:t>
            </a:r>
          </a:p>
          <a:p>
            <a:r>
              <a:rPr lang="en-US" sz="2800">
                <a:latin typeface="+mn-lt"/>
                <a:cs typeface="Calibri" panose="020F0502020204030204" pitchFamily="34" charset="0"/>
              </a:rPr>
              <a:t>Child is under 21 years of age</a:t>
            </a:r>
          </a:p>
          <a:p>
            <a:r>
              <a:rPr lang="en-US" sz="2800">
                <a:latin typeface="+mn-lt"/>
                <a:cs typeface="Calibri" panose="020F0502020204030204" pitchFamily="34" charset="0"/>
              </a:rPr>
              <a:t>Has not graduated from high school or received high school equivalency</a:t>
            </a:r>
          </a:p>
          <a:p>
            <a:r>
              <a:rPr lang="en-US" sz="2800">
                <a:latin typeface="+mn-lt"/>
                <a:cs typeface="Calibri" panose="020F0502020204030204" pitchFamily="34" charset="0"/>
              </a:rPr>
              <a:t>Moved across school district lines</a:t>
            </a:r>
          </a:p>
          <a:p>
            <a:endParaRPr lang="en-US" sz="1400"/>
          </a:p>
          <a:p>
            <a:pPr marL="0" indent="0">
              <a:buNone/>
            </a:pPr>
            <a:r>
              <a:rPr lang="en-US" sz="2400">
                <a:solidFill>
                  <a:srgbClr val="FF0000"/>
                </a:solidFill>
              </a:rPr>
              <a:t>*</a:t>
            </a:r>
            <a:r>
              <a:rPr lang="en-US" sz="2400"/>
              <a:t>sometimes with, or to join a parent, spouse, guardian, caregiver who is the worker</a:t>
            </a:r>
          </a:p>
          <a:p>
            <a:endParaRPr lang="en-US"/>
          </a:p>
          <a:p>
            <a:endParaRPr lang="en-US"/>
          </a:p>
        </p:txBody>
      </p:sp>
      <p:sp>
        <p:nvSpPr>
          <p:cNvPr id="4" name="Slide Number Placeholder 3">
            <a:extLst>
              <a:ext uri="{FF2B5EF4-FFF2-40B4-BE49-F238E27FC236}">
                <a16:creationId xmlns:a16="http://schemas.microsoft.com/office/drawing/2014/main" id="{F98E051B-356A-41C8-BE54-3CBA9F8A3710}"/>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37963120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F06C8F-1EC2-4318-918B-D687FDCFB51C}"/>
              </a:ext>
            </a:extLst>
          </p:cNvPr>
          <p:cNvSpPr>
            <a:spLocks noGrp="1"/>
          </p:cNvSpPr>
          <p:nvPr>
            <p:ph type="title"/>
          </p:nvPr>
        </p:nvSpPr>
        <p:spPr/>
        <p:txBody>
          <a:bodyPr/>
          <a:lstStyle/>
          <a:p>
            <a:r>
              <a:rPr lang="en-US" sz="3200">
                <a:latin typeface="Segoe UI Semibold"/>
                <a:cs typeface="Segoe UI Semibold"/>
              </a:rPr>
              <a:t>Definitions – Migrant Worker</a:t>
            </a:r>
            <a:endParaRPr lang="en-US" sz="3200"/>
          </a:p>
        </p:txBody>
      </p:sp>
      <p:sp>
        <p:nvSpPr>
          <p:cNvPr id="3" name="Content Placeholder 2">
            <a:extLst>
              <a:ext uri="{FF2B5EF4-FFF2-40B4-BE49-F238E27FC236}">
                <a16:creationId xmlns:a16="http://schemas.microsoft.com/office/drawing/2014/main" id="{782CA0B0-D100-4A81-9B38-22C762C8FF06}"/>
              </a:ext>
            </a:extLst>
          </p:cNvPr>
          <p:cNvSpPr>
            <a:spLocks noGrp="1"/>
          </p:cNvSpPr>
          <p:nvPr>
            <p:ph idx="1"/>
          </p:nvPr>
        </p:nvSpPr>
        <p:spPr/>
        <p:txBody>
          <a:bodyPr/>
          <a:lstStyle/>
          <a:p>
            <a:pPr marL="0" indent="0">
              <a:buNone/>
            </a:pPr>
            <a:r>
              <a:rPr lang="en-US">
                <a:latin typeface="+mj-lt"/>
              </a:rPr>
              <a:t>Who is a Migratory Agricultural Worker/Fisher?</a:t>
            </a:r>
          </a:p>
          <a:p>
            <a:pPr marL="0" indent="0">
              <a:buNone/>
            </a:pPr>
            <a:endParaRPr lang="en-US"/>
          </a:p>
          <a:p>
            <a:pPr marL="0" indent="0">
              <a:buNone/>
            </a:pPr>
            <a:r>
              <a:rPr lang="en-US" sz="3000"/>
              <a:t>An individual who made a qualifying move due to economic necessity in the past 36 months and engaged in</a:t>
            </a:r>
            <a:r>
              <a:rPr lang="en-US" sz="3000">
                <a:solidFill>
                  <a:srgbClr val="FF0000"/>
                </a:solidFill>
              </a:rPr>
              <a:t>*</a:t>
            </a:r>
            <a:r>
              <a:rPr lang="en-US" sz="3000"/>
              <a:t> temporary or seasonal employment in agricultural or fishing work.</a:t>
            </a:r>
          </a:p>
          <a:p>
            <a:pPr marL="0" indent="0">
              <a:buNone/>
            </a:pPr>
            <a:endParaRPr lang="en-US" sz="3000"/>
          </a:p>
          <a:p>
            <a:r>
              <a:rPr lang="en-US" sz="2400"/>
              <a:t>Individual may still be considered a migratory agricultural worker/fisher if the individual actively sought such work and has a recent history (within past 3 years) of moves for this type of work.</a:t>
            </a:r>
          </a:p>
        </p:txBody>
      </p:sp>
      <p:sp>
        <p:nvSpPr>
          <p:cNvPr id="4" name="Slide Number Placeholder 3">
            <a:extLst>
              <a:ext uri="{FF2B5EF4-FFF2-40B4-BE49-F238E27FC236}">
                <a16:creationId xmlns:a16="http://schemas.microsoft.com/office/drawing/2014/main" id="{E752DAE6-E752-4176-A123-85782C78AF25}"/>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722392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6">
            <a:extLst>
              <a:ext uri="{FF2B5EF4-FFF2-40B4-BE49-F238E27FC236}">
                <a16:creationId xmlns:a16="http://schemas.microsoft.com/office/drawing/2014/main" id="{430C315A-057B-4784-B61A-E9DD640F9898}"/>
              </a:ext>
            </a:extLst>
          </p:cNvPr>
          <p:cNvSpPr txBox="1">
            <a:spLocks noGrp="1"/>
          </p:cNvSpPr>
          <p:nvPr>
            <p:ph type="title" idx="4294967295"/>
          </p:nvPr>
        </p:nvSpPr>
        <p:spPr>
          <a:xfrm>
            <a:off x="1" y="3190714"/>
            <a:ext cx="2769078" cy="5847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Agenda</a:t>
            </a:r>
            <a:endParaRPr kumimoji="0" lang="zh-CN" altLang="en-US" sz="3200" b="0" i="0" u="none" strike="noStrike" kern="1200" cap="none" spc="0" normalizeH="0" baseline="0" noProof="0" dirty="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grpSp>
        <p:nvGrpSpPr>
          <p:cNvPr id="21" name="Group 20" descr="Agenda: Overview; Legislation; Definitions; Designated Staff; Identification and Enrollment; Support; General Topics; and Contact Information &amp; Resources"/>
          <p:cNvGrpSpPr/>
          <p:nvPr/>
        </p:nvGrpSpPr>
        <p:grpSpPr>
          <a:xfrm>
            <a:off x="3129301" y="118912"/>
            <a:ext cx="8790866" cy="611103"/>
            <a:chOff x="3038317" y="1873081"/>
            <a:chExt cx="8790866" cy="611103"/>
          </a:xfrm>
        </p:grpSpPr>
        <p:sp>
          <p:nvSpPr>
            <p:cNvPr id="10" name="矩形 9">
              <a:extLst>
                <a:ext uri="{FF2B5EF4-FFF2-40B4-BE49-F238E27FC236}">
                  <a16:creationId xmlns:a16="http://schemas.microsoft.com/office/drawing/2014/main" id="{8F780B69-F97B-4D0D-8F5F-78444E7DF0F0}"/>
                </a:ext>
              </a:extLst>
            </p:cNvPr>
            <p:cNvSpPr/>
            <p:nvPr/>
          </p:nvSpPr>
          <p:spPr>
            <a:xfrm>
              <a:off x="3038317" y="1873081"/>
              <a:ext cx="809459" cy="59954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Segoe SemiBold" panose="020B0703040204020203" pitchFamily="34" charset="0"/>
                  <a:cs typeface="Segoe SemiBold" panose="020B0703040204020203" pitchFamily="34" charset="0"/>
                </a:rPr>
                <a:t>01</a:t>
              </a:r>
              <a:endParaRPr lang="zh-CN" altLang="en-US" sz="3200" b="1" dirty="0">
                <a:solidFill>
                  <a:schemeClr val="tx1"/>
                </a:solidFill>
                <a:latin typeface="Segoe SemiBold" panose="020B0703040204020203" pitchFamily="34" charset="0"/>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870521" y="1884638"/>
              <a:ext cx="7958662" cy="599546"/>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dirty="0">
                  <a:solidFill>
                    <a:schemeClr val="accent1">
                      <a:lumMod val="50000"/>
                    </a:schemeClr>
                  </a:solidFill>
                </a:rPr>
                <a:t>Overview</a:t>
              </a:r>
              <a:endParaRPr lang="zh-CN" altLang="en-US" sz="3600" b="1" dirty="0">
                <a:solidFill>
                  <a:schemeClr val="accent1">
                    <a:lumMod val="50000"/>
                  </a:schemeClr>
                </a:solidFill>
              </a:endParaRPr>
            </a:p>
          </p:txBody>
        </p:sp>
      </p:grpSp>
      <p:grpSp>
        <p:nvGrpSpPr>
          <p:cNvPr id="23" name="Group 22" descr="agenda item 2 Legislation"/>
          <p:cNvGrpSpPr/>
          <p:nvPr/>
        </p:nvGrpSpPr>
        <p:grpSpPr>
          <a:xfrm>
            <a:off x="3140674" y="815949"/>
            <a:ext cx="8989372" cy="726655"/>
            <a:chOff x="3061061" y="4018184"/>
            <a:chExt cx="8932696" cy="758672"/>
          </a:xfrm>
        </p:grpSpPr>
        <p:sp>
          <p:nvSpPr>
            <p:cNvPr id="14" name="矩形 13">
              <a:extLst>
                <a:ext uri="{FF2B5EF4-FFF2-40B4-BE49-F238E27FC236}">
                  <a16:creationId xmlns:a16="http://schemas.microsoft.com/office/drawing/2014/main" id="{DF81D714-3905-427B-B5F8-783DEB3D0A2D}"/>
                </a:ext>
              </a:extLst>
            </p:cNvPr>
            <p:cNvSpPr/>
            <p:nvPr/>
          </p:nvSpPr>
          <p:spPr>
            <a:xfrm>
              <a:off x="3061061" y="4084539"/>
              <a:ext cx="809459" cy="625963"/>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Segoe SemiBold" panose="020B0703040204020203" pitchFamily="34" charset="0"/>
                  <a:cs typeface="Segoe SemiBold" panose="020B0703040204020203" pitchFamily="34" charset="0"/>
                </a:rPr>
                <a:t>02</a:t>
              </a:r>
              <a:endParaRPr lang="zh-CN" altLang="en-US" sz="3200" b="1" dirty="0">
                <a:solidFill>
                  <a:schemeClr val="tx1"/>
                </a:solidFill>
                <a:latin typeface="Segoe SemiBold" panose="020B0703040204020203" pitchFamily="34" charset="0"/>
                <a:cs typeface="Segoe SemiBold" panose="020B0703040204020203" pitchFamily="34" charset="0"/>
              </a:endParaRPr>
            </a:p>
          </p:txBody>
        </p:sp>
        <p:sp>
          <p:nvSpPr>
            <p:cNvPr id="15" name="文本框 14">
              <a:extLst>
                <a:ext uri="{FF2B5EF4-FFF2-40B4-BE49-F238E27FC236}">
                  <a16:creationId xmlns:a16="http://schemas.microsoft.com/office/drawing/2014/main" id="{9440FE6B-2417-4F54-8A87-259875C67EB3}"/>
                </a:ext>
              </a:extLst>
            </p:cNvPr>
            <p:cNvSpPr txBox="1"/>
            <p:nvPr/>
          </p:nvSpPr>
          <p:spPr>
            <a:xfrm>
              <a:off x="3924744" y="4018184"/>
              <a:ext cx="8069013" cy="758672"/>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dirty="0">
                  <a:solidFill>
                    <a:schemeClr val="accent1">
                      <a:lumMod val="50000"/>
                    </a:schemeClr>
                  </a:solidFill>
                </a:rPr>
                <a:t>Legislation</a:t>
              </a:r>
              <a:endParaRPr lang="zh-CN" altLang="en-US" sz="3600" b="1" dirty="0">
                <a:solidFill>
                  <a:schemeClr val="accent1">
                    <a:lumMod val="50000"/>
                  </a:schemeClr>
                </a:solidFill>
              </a:endParaRPr>
            </a:p>
          </p:txBody>
        </p:sp>
      </p:grpSp>
      <p:grpSp>
        <p:nvGrpSpPr>
          <p:cNvPr id="18" name="Group 17" descr="agenda item 3 is defintions"/>
          <p:cNvGrpSpPr/>
          <p:nvPr/>
        </p:nvGrpSpPr>
        <p:grpSpPr>
          <a:xfrm>
            <a:off x="3140675" y="1547793"/>
            <a:ext cx="8802240" cy="809458"/>
            <a:chOff x="3140676" y="82780"/>
            <a:chExt cx="8802240" cy="809458"/>
          </a:xfrm>
        </p:grpSpPr>
        <p:sp>
          <p:nvSpPr>
            <p:cNvPr id="8" name="矩形 7">
              <a:extLst>
                <a:ext uri="{FF2B5EF4-FFF2-40B4-BE49-F238E27FC236}">
                  <a16:creationId xmlns:a16="http://schemas.microsoft.com/office/drawing/2014/main" id="{C0795994-20AF-4E22-89F5-60153C5543DF}"/>
                </a:ext>
              </a:extLst>
            </p:cNvPr>
            <p:cNvSpPr/>
            <p:nvPr/>
          </p:nvSpPr>
          <p:spPr>
            <a:xfrm>
              <a:off x="3140676" y="175085"/>
              <a:ext cx="820831" cy="6785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Segoe SemiBold" panose="020B0703040204020203" pitchFamily="34" charset="0"/>
                  <a:cs typeface="Segoe SemiBold" panose="020B0703040204020203" pitchFamily="34" charset="0"/>
                </a:rPr>
                <a:t>03</a:t>
              </a:r>
              <a:endParaRPr lang="zh-CN" altLang="en-US" sz="3200" b="1" dirty="0">
                <a:solidFill>
                  <a:schemeClr val="tx1"/>
                </a:solidFill>
                <a:latin typeface="Segoe SemiBold" panose="020B0703040204020203" pitchFamily="34" charset="0"/>
                <a:cs typeface="Segoe SemiBold" panose="020B0703040204020203" pitchFamily="34" charset="0"/>
              </a:endParaRPr>
            </a:p>
          </p:txBody>
        </p:sp>
        <p:sp>
          <p:nvSpPr>
            <p:cNvPr id="9" name="文本框 8">
              <a:extLst>
                <a:ext uri="{FF2B5EF4-FFF2-40B4-BE49-F238E27FC236}">
                  <a16:creationId xmlns:a16="http://schemas.microsoft.com/office/drawing/2014/main" id="{73115394-DBAC-4972-899F-89A1E17FA883}"/>
                </a:ext>
              </a:extLst>
            </p:cNvPr>
            <p:cNvSpPr txBox="1"/>
            <p:nvPr/>
          </p:nvSpPr>
          <p:spPr>
            <a:xfrm>
              <a:off x="3961506" y="82780"/>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rPr>
                <a:t>Definitions</a:t>
              </a:r>
              <a:endParaRPr lang="zh-CN" altLang="en-US" sz="3600" b="1">
                <a:solidFill>
                  <a:schemeClr val="accent1">
                    <a:lumMod val="50000"/>
                  </a:schemeClr>
                </a:solidFill>
              </a:endParaRPr>
            </a:p>
          </p:txBody>
        </p:sp>
      </p:grpSp>
      <p:grpSp>
        <p:nvGrpSpPr>
          <p:cNvPr id="22" name="Group 21" descr="agenda items 4 is designated staff and 5 is identification and enrollment"/>
          <p:cNvGrpSpPr/>
          <p:nvPr/>
        </p:nvGrpSpPr>
        <p:grpSpPr>
          <a:xfrm>
            <a:off x="3152046" y="2454572"/>
            <a:ext cx="8768121" cy="1639576"/>
            <a:chOff x="3103716" y="2372429"/>
            <a:chExt cx="8768121" cy="1639576"/>
          </a:xfrm>
        </p:grpSpPr>
        <p:sp>
          <p:nvSpPr>
            <p:cNvPr id="12" name="矩形 11">
              <a:extLst>
                <a:ext uri="{FF2B5EF4-FFF2-40B4-BE49-F238E27FC236}">
                  <a16:creationId xmlns:a16="http://schemas.microsoft.com/office/drawing/2014/main" id="{8EED5C95-0E4E-4512-8773-6CA4934A6C58}"/>
                </a:ext>
              </a:extLst>
            </p:cNvPr>
            <p:cNvSpPr/>
            <p:nvPr/>
          </p:nvSpPr>
          <p:spPr>
            <a:xfrm>
              <a:off x="3103716" y="2372429"/>
              <a:ext cx="809459" cy="678559"/>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Segoe SemiBold" panose="020B0703040204020203" pitchFamily="34" charset="0"/>
                  <a:cs typeface="Segoe SemiBold" panose="020B0703040204020203" pitchFamily="34" charset="0"/>
                </a:rPr>
                <a:t>04</a:t>
              </a:r>
              <a:endParaRPr lang="zh-CN" altLang="en-US" sz="3200" b="1" dirty="0">
                <a:solidFill>
                  <a:schemeClr val="tx1"/>
                </a:solidFill>
                <a:latin typeface="Segoe SemiBold" panose="020B0703040204020203" pitchFamily="34" charset="0"/>
                <a:cs typeface="Segoe SemiBold" panose="020B0703040204020203" pitchFamily="34" charset="0"/>
              </a:endParaRPr>
            </a:p>
          </p:txBody>
        </p:sp>
        <p:sp>
          <p:nvSpPr>
            <p:cNvPr id="13" name="文本框 12">
              <a:extLst>
                <a:ext uri="{FF2B5EF4-FFF2-40B4-BE49-F238E27FC236}">
                  <a16:creationId xmlns:a16="http://schemas.microsoft.com/office/drawing/2014/main" id="{2EAD39A1-22F8-4668-9D3F-D036B2AB825E}"/>
                </a:ext>
              </a:extLst>
            </p:cNvPr>
            <p:cNvSpPr txBox="1"/>
            <p:nvPr/>
          </p:nvSpPr>
          <p:spPr>
            <a:xfrm>
              <a:off x="3890427" y="3202547"/>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rPr>
                <a:t>Identification and Enrollment</a:t>
              </a:r>
              <a:endParaRPr lang="zh-CN" altLang="en-US" sz="3600" b="1">
                <a:solidFill>
                  <a:schemeClr val="accent1">
                    <a:lumMod val="50000"/>
                  </a:schemeClr>
                </a:solidFill>
              </a:endParaRPr>
            </a:p>
          </p:txBody>
        </p:sp>
      </p:grpSp>
      <p:grpSp>
        <p:nvGrpSpPr>
          <p:cNvPr id="20" name="Group 19" descr="agenda items 5 is identification and Enrollment and 6 is support"/>
          <p:cNvGrpSpPr/>
          <p:nvPr/>
        </p:nvGrpSpPr>
        <p:grpSpPr>
          <a:xfrm>
            <a:off x="3152046" y="3312533"/>
            <a:ext cx="8768121" cy="1662839"/>
            <a:chOff x="3082647" y="2297692"/>
            <a:chExt cx="8768121" cy="1662839"/>
          </a:xfrm>
        </p:grpSpPr>
        <p:sp>
          <p:nvSpPr>
            <p:cNvPr id="24" name="矩形 11">
              <a:extLst>
                <a:ext uri="{FF2B5EF4-FFF2-40B4-BE49-F238E27FC236}">
                  <a16:creationId xmlns:a16="http://schemas.microsoft.com/office/drawing/2014/main" id="{8EED5C95-0E4E-4512-8773-6CA4934A6C58}"/>
                </a:ext>
              </a:extLst>
            </p:cNvPr>
            <p:cNvSpPr/>
            <p:nvPr/>
          </p:nvSpPr>
          <p:spPr>
            <a:xfrm>
              <a:off x="3082647" y="2297692"/>
              <a:ext cx="809459" cy="726442"/>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Segoe SemiBold" panose="020B0703040204020203" pitchFamily="34" charset="0"/>
                  <a:cs typeface="Segoe SemiBold" panose="020B0703040204020203" pitchFamily="34" charset="0"/>
                </a:rPr>
                <a:t>05</a:t>
              </a:r>
              <a:endParaRPr lang="zh-CN" altLang="en-US" sz="3200" b="1" dirty="0">
                <a:solidFill>
                  <a:schemeClr val="tx1"/>
                </a:solidFill>
                <a:latin typeface="Segoe SemiBold" panose="020B0703040204020203" pitchFamily="34" charset="0"/>
                <a:cs typeface="Segoe SemiBold" panose="020B0703040204020203" pitchFamily="34" charset="0"/>
              </a:endParaRPr>
            </a:p>
          </p:txBody>
        </p:sp>
        <p:sp>
          <p:nvSpPr>
            <p:cNvPr id="25" name="文本框 12">
              <a:extLst>
                <a:ext uri="{FF2B5EF4-FFF2-40B4-BE49-F238E27FC236}">
                  <a16:creationId xmlns:a16="http://schemas.microsoft.com/office/drawing/2014/main" id="{2EAD39A1-22F8-4668-9D3F-D036B2AB825E}"/>
                </a:ext>
              </a:extLst>
            </p:cNvPr>
            <p:cNvSpPr txBox="1"/>
            <p:nvPr/>
          </p:nvSpPr>
          <p:spPr>
            <a:xfrm>
              <a:off x="3869358" y="3151073"/>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rPr>
                <a:t>Support</a:t>
              </a:r>
              <a:endParaRPr lang="zh-CN" altLang="en-US" sz="3600" b="1">
                <a:solidFill>
                  <a:schemeClr val="accent1">
                    <a:lumMod val="50000"/>
                  </a:schemeClr>
                </a:solidFill>
              </a:endParaRPr>
            </a:p>
          </p:txBody>
        </p:sp>
      </p:grpSp>
      <p:grpSp>
        <p:nvGrpSpPr>
          <p:cNvPr id="26" name="Group 25" descr="agenda items 6 is support, 7 is general topics, and 8 is contact information &amp; resources">
            <a:extLst>
              <a:ext uri="{FF2B5EF4-FFF2-40B4-BE49-F238E27FC236}">
                <a16:creationId xmlns:a16="http://schemas.microsoft.com/office/drawing/2014/main" id="{8B5D1860-32DD-C5AD-9D3C-84CD041037D9}"/>
              </a:ext>
            </a:extLst>
          </p:cNvPr>
          <p:cNvGrpSpPr/>
          <p:nvPr/>
        </p:nvGrpSpPr>
        <p:grpSpPr>
          <a:xfrm>
            <a:off x="3140672" y="4202734"/>
            <a:ext cx="8908602" cy="2304572"/>
            <a:chOff x="2991661" y="1596247"/>
            <a:chExt cx="8908602" cy="2304572"/>
          </a:xfrm>
        </p:grpSpPr>
        <p:sp>
          <p:nvSpPr>
            <p:cNvPr id="27" name="矩形 11">
              <a:extLst>
                <a:ext uri="{FF2B5EF4-FFF2-40B4-BE49-F238E27FC236}">
                  <a16:creationId xmlns:a16="http://schemas.microsoft.com/office/drawing/2014/main" id="{5127C183-CA84-B1F1-3342-7111EE153420}"/>
                </a:ext>
              </a:extLst>
            </p:cNvPr>
            <p:cNvSpPr/>
            <p:nvPr/>
          </p:nvSpPr>
          <p:spPr>
            <a:xfrm>
              <a:off x="2991661" y="1596247"/>
              <a:ext cx="809459" cy="71808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Segoe SemiBold" panose="020B0703040204020203" pitchFamily="34" charset="0"/>
                  <a:cs typeface="Segoe SemiBold" panose="020B0703040204020203" pitchFamily="34" charset="0"/>
                </a:rPr>
                <a:t>06</a:t>
              </a:r>
              <a:endParaRPr lang="zh-CN" altLang="en-US" sz="3200" b="1" dirty="0">
                <a:solidFill>
                  <a:schemeClr val="tx1"/>
                </a:solidFill>
                <a:latin typeface="Segoe SemiBold" panose="020B0703040204020203" pitchFamily="34" charset="0"/>
                <a:cs typeface="Segoe SemiBold" panose="020B0703040204020203" pitchFamily="34" charset="0"/>
              </a:endParaRPr>
            </a:p>
          </p:txBody>
        </p:sp>
        <p:sp>
          <p:nvSpPr>
            <p:cNvPr id="28" name="文本框 12">
              <a:extLst>
                <a:ext uri="{FF2B5EF4-FFF2-40B4-BE49-F238E27FC236}">
                  <a16:creationId xmlns:a16="http://schemas.microsoft.com/office/drawing/2014/main" id="{8CAFF8EF-2FA7-1F68-F39E-08D3BA03E1B6}"/>
                </a:ext>
              </a:extLst>
            </p:cNvPr>
            <p:cNvSpPr txBox="1"/>
            <p:nvPr/>
          </p:nvSpPr>
          <p:spPr>
            <a:xfrm>
              <a:off x="3918853" y="3091361"/>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endParaRPr lang="zh-CN" altLang="en-US" sz="3600">
                <a:solidFill>
                  <a:schemeClr val="accent1">
                    <a:lumMod val="50000"/>
                  </a:schemeClr>
                </a:solidFill>
              </a:endParaRPr>
            </a:p>
          </p:txBody>
        </p:sp>
      </p:grpSp>
      <p:sp>
        <p:nvSpPr>
          <p:cNvPr id="29" name="文本框 12">
            <a:extLst>
              <a:ext uri="{FF2B5EF4-FFF2-40B4-BE49-F238E27FC236}">
                <a16:creationId xmlns:a16="http://schemas.microsoft.com/office/drawing/2014/main" id="{2EDCECD7-15CA-BB0F-F310-C5B62D605FA0}"/>
              </a:ext>
            </a:extLst>
          </p:cNvPr>
          <p:cNvSpPr txBox="1"/>
          <p:nvPr/>
        </p:nvSpPr>
        <p:spPr>
          <a:xfrm>
            <a:off x="3938757" y="2339317"/>
            <a:ext cx="7981410" cy="809458"/>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600" b="1">
                <a:solidFill>
                  <a:schemeClr val="accent1">
                    <a:lumMod val="50000"/>
                  </a:schemeClr>
                </a:solidFill>
              </a:rPr>
              <a:t>Designated Staff</a:t>
            </a:r>
            <a:endParaRPr lang="zh-CN" altLang="en-US" sz="3600" b="1">
              <a:solidFill>
                <a:schemeClr val="accent1">
                  <a:lumMod val="50000"/>
                </a:schemeClr>
              </a:solidFill>
            </a:endParaRPr>
          </a:p>
        </p:txBody>
      </p:sp>
      <p:sp>
        <p:nvSpPr>
          <p:cNvPr id="33" name="矩形 11">
            <a:extLst>
              <a:ext uri="{FF2B5EF4-FFF2-40B4-BE49-F238E27FC236}">
                <a16:creationId xmlns:a16="http://schemas.microsoft.com/office/drawing/2014/main" id="{7B9DA227-6657-4F8A-9A72-C15392E66055}"/>
              </a:ext>
            </a:extLst>
          </p:cNvPr>
          <p:cNvSpPr/>
          <p:nvPr/>
        </p:nvSpPr>
        <p:spPr>
          <a:xfrm>
            <a:off x="3129298" y="5034958"/>
            <a:ext cx="809459" cy="718088"/>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Segoe SemiBold" panose="020B0703040204020203" pitchFamily="34" charset="0"/>
                <a:cs typeface="Segoe SemiBold" panose="020B0703040204020203" pitchFamily="34" charset="0"/>
              </a:rPr>
              <a:t>07</a:t>
            </a:r>
            <a:endParaRPr lang="zh-CN" altLang="en-US" sz="3200" b="1" dirty="0">
              <a:solidFill>
                <a:schemeClr val="tx1"/>
              </a:solidFill>
              <a:latin typeface="Segoe SemiBold" panose="020B0703040204020203" pitchFamily="34" charset="0"/>
              <a:cs typeface="Segoe SemiBold" panose="020B0703040204020203" pitchFamily="34" charset="0"/>
            </a:endParaRPr>
          </a:p>
        </p:txBody>
      </p:sp>
      <p:sp>
        <p:nvSpPr>
          <p:cNvPr id="32" name="TextBox 31">
            <a:extLst>
              <a:ext uri="{FF2B5EF4-FFF2-40B4-BE49-F238E27FC236}">
                <a16:creationId xmlns:a16="http://schemas.microsoft.com/office/drawing/2014/main" id="{D21518AC-B487-45CE-BCB0-96BC44D47A77}"/>
              </a:ext>
            </a:extLst>
          </p:cNvPr>
          <p:cNvSpPr txBox="1"/>
          <p:nvPr/>
        </p:nvSpPr>
        <p:spPr>
          <a:xfrm>
            <a:off x="3938757" y="5102165"/>
            <a:ext cx="7159995" cy="584775"/>
          </a:xfrm>
          <a:prstGeom prst="rect">
            <a:avLst/>
          </a:prstGeom>
          <a:noFill/>
        </p:spPr>
        <p:txBody>
          <a:bodyPr wrap="square" lIns="91440" tIns="45720" rIns="91440" bIns="45720" anchor="t">
            <a:spAutoFit/>
          </a:bodyPr>
          <a:lstStyle/>
          <a:p>
            <a:r>
              <a:rPr lang="en-US" altLang="zh-CN" sz="3200" b="1">
                <a:solidFill>
                  <a:schemeClr val="accent1">
                    <a:lumMod val="50000"/>
                  </a:schemeClr>
                </a:solidFill>
              </a:rPr>
              <a:t>General Topics</a:t>
            </a:r>
            <a:endParaRPr lang="zh-CN" altLang="en-US" sz="3200" b="1">
              <a:solidFill>
                <a:schemeClr val="accent1">
                  <a:lumMod val="50000"/>
                </a:schemeClr>
              </a:solidFill>
            </a:endParaRPr>
          </a:p>
        </p:txBody>
      </p:sp>
      <p:sp>
        <p:nvSpPr>
          <p:cNvPr id="17" name="矩形 11">
            <a:extLst>
              <a:ext uri="{FF2B5EF4-FFF2-40B4-BE49-F238E27FC236}">
                <a16:creationId xmlns:a16="http://schemas.microsoft.com/office/drawing/2014/main" id="{8EED5C95-0E4E-4512-8773-6CA4934A6C58}"/>
              </a:ext>
            </a:extLst>
          </p:cNvPr>
          <p:cNvSpPr/>
          <p:nvPr/>
        </p:nvSpPr>
        <p:spPr>
          <a:xfrm>
            <a:off x="3129298" y="5872458"/>
            <a:ext cx="809459" cy="76366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solidFill>
                  <a:schemeClr val="tx1"/>
                </a:solidFill>
                <a:latin typeface="Segoe SemiBold" panose="020B0703040204020203" pitchFamily="34" charset="0"/>
                <a:cs typeface="Segoe SemiBold" panose="020B0703040204020203" pitchFamily="34" charset="0"/>
              </a:rPr>
              <a:t>08</a:t>
            </a:r>
            <a:endParaRPr lang="zh-CN" altLang="en-US" sz="3200" b="1" dirty="0">
              <a:solidFill>
                <a:schemeClr val="tx1"/>
              </a:solidFill>
              <a:latin typeface="Segoe SemiBold" panose="020B0703040204020203" pitchFamily="34" charset="0"/>
              <a:cs typeface="Segoe SemiBold" panose="020B0703040204020203" pitchFamily="34" charset="0"/>
            </a:endParaRPr>
          </a:p>
        </p:txBody>
      </p:sp>
      <p:sp>
        <p:nvSpPr>
          <p:cNvPr id="31" name="TextBox 30">
            <a:extLst>
              <a:ext uri="{FF2B5EF4-FFF2-40B4-BE49-F238E27FC236}">
                <a16:creationId xmlns:a16="http://schemas.microsoft.com/office/drawing/2014/main" id="{E6E8033A-858E-09DE-11DE-E643FC25FB5F}"/>
              </a:ext>
            </a:extLst>
          </p:cNvPr>
          <p:cNvSpPr txBox="1"/>
          <p:nvPr/>
        </p:nvSpPr>
        <p:spPr>
          <a:xfrm>
            <a:off x="3961505" y="6048989"/>
            <a:ext cx="7159995" cy="584775"/>
          </a:xfrm>
          <a:prstGeom prst="rect">
            <a:avLst/>
          </a:prstGeom>
          <a:noFill/>
        </p:spPr>
        <p:txBody>
          <a:bodyPr wrap="square" lIns="91440" tIns="45720" rIns="91440" bIns="45720" anchor="t">
            <a:spAutoFit/>
          </a:bodyPr>
          <a:lstStyle/>
          <a:p>
            <a:r>
              <a:rPr lang="en-US" altLang="zh-CN" sz="3200" b="1">
                <a:solidFill>
                  <a:schemeClr val="accent1">
                    <a:lumMod val="50000"/>
                  </a:schemeClr>
                </a:solidFill>
              </a:rPr>
              <a:t>Contact Information &amp; Resources</a:t>
            </a:r>
            <a:endParaRPr lang="zh-CN" altLang="en-US" sz="3200" b="1">
              <a:solidFill>
                <a:schemeClr val="accent1">
                  <a:lumMod val="50000"/>
                </a:schemeClr>
              </a:solidFill>
            </a:endParaRPr>
          </a:p>
        </p:txBody>
      </p:sp>
    </p:spTree>
    <p:extLst>
      <p:ext uri="{BB962C8B-B14F-4D97-AF65-F5344CB8AC3E}">
        <p14:creationId xmlns:p14="http://schemas.microsoft.com/office/powerpoint/2010/main" val="2321294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20</a:t>
            </a:fld>
            <a:endParaRPr lang="zh-CN" altLang="en-US"/>
          </a:p>
        </p:txBody>
      </p:sp>
      <p:sp>
        <p:nvSpPr>
          <p:cNvPr id="8" name="Title 7"/>
          <p:cNvSpPr>
            <a:spLocks noGrp="1"/>
          </p:cNvSpPr>
          <p:nvPr>
            <p:ph type="title"/>
          </p:nvPr>
        </p:nvSpPr>
        <p:spPr/>
        <p:txBody>
          <a:bodyPr/>
          <a:lstStyle/>
          <a:p>
            <a:r>
              <a:rPr lang="en-US" altLang="en-US" sz="3200">
                <a:latin typeface="Segoe SemiBold"/>
              </a:rPr>
              <a:t>Definitions - Homelessness</a:t>
            </a:r>
          </a:p>
        </p:txBody>
      </p:sp>
      <p:sp>
        <p:nvSpPr>
          <p:cNvPr id="9" name="Content Placeholder 8" descr="content placeholder defining homelessness as lacking fixed, regular and adequate nighttime residence "/>
          <p:cNvSpPr>
            <a:spLocks noGrp="1"/>
          </p:cNvSpPr>
          <p:nvPr>
            <p:ph idx="1"/>
          </p:nvPr>
        </p:nvSpPr>
        <p:spPr>
          <a:xfrm>
            <a:off x="567743" y="1230403"/>
            <a:ext cx="11370972" cy="5049746"/>
          </a:xfrm>
        </p:spPr>
        <p:txBody>
          <a:bodyPr/>
          <a:lstStyle/>
          <a:p>
            <a:endParaRPr lang="en-US" altLang="en-US" sz="3600">
              <a:latin typeface="Calibri" panose="020F0502020204030204" pitchFamily="34" charset="0"/>
            </a:endParaRPr>
          </a:p>
          <a:p>
            <a:endParaRPr lang="en-US" altLang="en-US" sz="3600">
              <a:latin typeface="Calibri" panose="020F0502020204030204" pitchFamily="34" charset="0"/>
            </a:endParaRPr>
          </a:p>
        </p:txBody>
      </p:sp>
      <p:sp>
        <p:nvSpPr>
          <p:cNvPr id="3" name="Rectangle 2"/>
          <p:cNvSpPr/>
          <p:nvPr/>
        </p:nvSpPr>
        <p:spPr>
          <a:xfrm>
            <a:off x="475013" y="1131147"/>
            <a:ext cx="10878787" cy="5570756"/>
          </a:xfrm>
          <a:prstGeom prst="rect">
            <a:avLst/>
          </a:prstGeom>
        </p:spPr>
        <p:txBody>
          <a:bodyPr wrap="square">
            <a:spAutoFit/>
          </a:bodyPr>
          <a:lstStyle/>
          <a:p>
            <a:pPr>
              <a:buClr>
                <a:srgbClr val="FF9900"/>
              </a:buClr>
              <a:buNone/>
            </a:pPr>
            <a:r>
              <a:rPr lang="en-US" sz="2800" b="1"/>
              <a:t>Homelessness </a:t>
            </a:r>
            <a:r>
              <a:rPr lang="en-US" sz="2800">
                <a:latin typeface="Segoe SemiBold"/>
              </a:rPr>
              <a:t> </a:t>
            </a:r>
            <a:r>
              <a:rPr lang="en-US" sz="2800"/>
              <a:t>is defined as lacking fixed, regular, and adequate nighttime residence and includes</a:t>
            </a:r>
          </a:p>
          <a:p>
            <a:pPr>
              <a:buClr>
                <a:srgbClr val="FF9900"/>
              </a:buClr>
              <a:buNone/>
            </a:pPr>
            <a:endParaRPr lang="en-US" sz="2400"/>
          </a:p>
          <a:p>
            <a:pPr marL="800100" lvl="1" indent="-342900">
              <a:buClr>
                <a:srgbClr val="FF9900"/>
              </a:buClr>
              <a:buFont typeface="Arial" panose="020B0604020202020204" pitchFamily="34" charset="0"/>
              <a:buChar char="•"/>
            </a:pPr>
            <a:r>
              <a:rPr lang="en-US" sz="2800"/>
              <a:t>Living in shelters</a:t>
            </a:r>
          </a:p>
          <a:p>
            <a:pPr marL="800100" lvl="1" indent="-342900">
              <a:buClr>
                <a:srgbClr val="FF9900"/>
              </a:buClr>
              <a:buFont typeface="Arial" panose="020B0604020202020204" pitchFamily="34" charset="0"/>
              <a:buChar char="•"/>
            </a:pPr>
            <a:r>
              <a:rPr lang="en-US" sz="2800"/>
              <a:t>Living in campgrounds, parks, cars, public buildings, hotels</a:t>
            </a:r>
          </a:p>
          <a:p>
            <a:pPr marL="800100" lvl="1" indent="-342900">
              <a:buClr>
                <a:srgbClr val="FF9900"/>
              </a:buClr>
              <a:buFont typeface="Arial" panose="020B0604020202020204" pitchFamily="34" charset="0"/>
              <a:buChar char="•"/>
            </a:pPr>
            <a:r>
              <a:rPr lang="en-US" sz="2800"/>
              <a:t>Sharing the housing of others due to </a:t>
            </a:r>
          </a:p>
          <a:p>
            <a:pPr marL="1714500" lvl="3" indent="-342900">
              <a:buClr>
                <a:srgbClr val="FF9900"/>
              </a:buClr>
            </a:pPr>
            <a:r>
              <a:rPr lang="en-US" sz="2800"/>
              <a:t>economic hardship, loss of housing or similar reason</a:t>
            </a:r>
          </a:p>
          <a:p>
            <a:pPr marL="1714500" lvl="3" indent="-342900">
              <a:buClr>
                <a:srgbClr val="FF9900"/>
              </a:buClr>
            </a:pPr>
            <a:r>
              <a:rPr lang="en-US" sz="2800"/>
              <a:t>(this means there was a triggering event that caused loss of housing)</a:t>
            </a:r>
          </a:p>
          <a:p>
            <a:pPr marL="1714500" lvl="3" indent="-342900">
              <a:buClr>
                <a:srgbClr val="FF9900"/>
              </a:buClr>
            </a:pPr>
            <a:endParaRPr lang="en-US" sz="2800"/>
          </a:p>
          <a:p>
            <a:pPr marL="800100" lvl="1" indent="-342900">
              <a:buClr>
                <a:srgbClr val="FF9900"/>
              </a:buClr>
              <a:buFont typeface="Arial" panose="020B0604020202020204" pitchFamily="34" charset="0"/>
              <a:buChar char="•"/>
            </a:pPr>
            <a:r>
              <a:rPr lang="en-US" sz="2800"/>
              <a:t>And migrant students living in any of these arrangements,</a:t>
            </a:r>
          </a:p>
          <a:p>
            <a:pPr lvl="3">
              <a:buClr>
                <a:srgbClr val="FF9900"/>
              </a:buClr>
            </a:pPr>
            <a:r>
              <a:rPr lang="en-US" sz="2800"/>
              <a:t>unaccompanied homeless youth, and preschoolers</a:t>
            </a:r>
          </a:p>
          <a:p>
            <a:pPr lvl="1">
              <a:buClr>
                <a:srgbClr val="FF9900"/>
              </a:buClr>
            </a:pPr>
            <a:endParaRPr lang="en-US" sz="2400"/>
          </a:p>
        </p:txBody>
      </p:sp>
    </p:spTree>
    <p:extLst>
      <p:ext uri="{BB962C8B-B14F-4D97-AF65-F5344CB8AC3E}">
        <p14:creationId xmlns:p14="http://schemas.microsoft.com/office/powerpoint/2010/main" val="395864142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Segoe UI Semibold"/>
                <a:cs typeface="Segoe UI Semibold"/>
              </a:rPr>
              <a:t>Definitions – Homelessness (Continued)</a:t>
            </a:r>
            <a:endParaRPr lang="en-US"/>
          </a:p>
        </p:txBody>
      </p:sp>
      <p:sp>
        <p:nvSpPr>
          <p:cNvPr id="3" name="Content Placeholder 2"/>
          <p:cNvSpPr>
            <a:spLocks noGrp="1"/>
          </p:cNvSpPr>
          <p:nvPr>
            <p:ph idx="1"/>
          </p:nvPr>
        </p:nvSpPr>
        <p:spPr/>
        <p:txBody>
          <a:bodyPr/>
          <a:lstStyle/>
          <a:p>
            <a:r>
              <a:rPr lang="en-US" altLang="en-US" sz="2800">
                <a:latin typeface="+mj-lt"/>
              </a:rPr>
              <a:t>Doubling up</a:t>
            </a:r>
          </a:p>
          <a:p>
            <a:pPr lvl="1">
              <a:buFont typeface="Arial" panose="020B0604020202020204" pitchFamily="34" charset="0"/>
              <a:buChar char="•"/>
            </a:pPr>
            <a:r>
              <a:rPr lang="en-US" altLang="en-US">
                <a:latin typeface="+mn-lt"/>
              </a:rPr>
              <a:t>Living with friends or relatives due to economic hardship, loss of housing and similar reason</a:t>
            </a:r>
          </a:p>
          <a:p>
            <a:r>
              <a:rPr lang="en-US" altLang="en-US" sz="2800">
                <a:latin typeface="+mj-lt"/>
              </a:rPr>
              <a:t>Couch surfing </a:t>
            </a:r>
          </a:p>
          <a:p>
            <a:pPr lvl="1"/>
            <a:r>
              <a:rPr lang="en-US" altLang="en-US">
                <a:latin typeface="+mn-lt"/>
              </a:rPr>
              <a:t>Families</a:t>
            </a:r>
          </a:p>
          <a:p>
            <a:pPr lvl="1"/>
            <a:r>
              <a:rPr lang="en-US" altLang="en-US">
                <a:latin typeface="+mn-lt"/>
              </a:rPr>
              <a:t>Unaccompanied youth</a:t>
            </a:r>
          </a:p>
          <a:p>
            <a:r>
              <a:rPr lang="en-US" altLang="en-US" sz="2800">
                <a:latin typeface="+mj-lt"/>
              </a:rPr>
              <a:t>Campgrounds</a:t>
            </a:r>
            <a:r>
              <a:rPr lang="en-US" altLang="en-US" sz="2800">
                <a:latin typeface="+mn-lt"/>
              </a:rPr>
              <a:t>, Winter Rentals, &amp; places not meant for human habitation</a:t>
            </a:r>
          </a:p>
          <a:p>
            <a:r>
              <a:rPr lang="en-US" sz="2800">
                <a:latin typeface="+mj-lt"/>
              </a:rPr>
              <a:t>Room “rentals</a:t>
            </a:r>
            <a:r>
              <a:rPr lang="en-US" sz="2800"/>
              <a:t>” </a:t>
            </a:r>
          </a:p>
          <a:p>
            <a:endParaRPr lang="en-US" altLang="en-US" sz="2800">
              <a:latin typeface="+mn-lt"/>
            </a:endParaRPr>
          </a:p>
          <a:p>
            <a:endParaRPr lang="en-US" altLang="en-US" sz="2800">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1375556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Definitions - Inadequate (substandard) housing</a:t>
            </a:r>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US">
                <a:latin typeface="Segoe UI"/>
                <a:cs typeface="Segoe UI"/>
              </a:rPr>
              <a:t>When looking at </a:t>
            </a:r>
            <a:r>
              <a:rPr lang="en-US">
                <a:latin typeface="+mj-lt"/>
                <a:cs typeface="Segoe UI"/>
                <a:hlinkClick r:id="rId2"/>
              </a:rPr>
              <a:t>inadequate housing</a:t>
            </a:r>
            <a:r>
              <a:rPr lang="en-US">
                <a:latin typeface="+mj-lt"/>
                <a:cs typeface="Segoe UI"/>
              </a:rPr>
              <a:t> </a:t>
            </a:r>
            <a:r>
              <a:rPr lang="en-US">
                <a:latin typeface="Segoe UI"/>
                <a:cs typeface="Segoe UI"/>
              </a:rPr>
              <a:t>consider the following</a:t>
            </a:r>
          </a:p>
          <a:p>
            <a:pPr marL="0" indent="0">
              <a:buNone/>
            </a:pPr>
            <a:endParaRPr lang="en-US" sz="2400"/>
          </a:p>
          <a:p>
            <a:pPr lvl="5"/>
            <a:r>
              <a:rPr lang="en-US" sz="2800"/>
              <a:t>Local building/health codes</a:t>
            </a:r>
            <a:endParaRPr lang="en-US" sz="2800">
              <a:cs typeface="Segoe UI"/>
            </a:endParaRPr>
          </a:p>
          <a:p>
            <a:pPr lvl="5"/>
            <a:r>
              <a:rPr lang="en-US" sz="2800"/>
              <a:t>Access to kitchen and bathroom </a:t>
            </a:r>
          </a:p>
          <a:p>
            <a:pPr lvl="5"/>
            <a:r>
              <a:rPr lang="en-US" sz="2800"/>
              <a:t>Allowed by the landlord</a:t>
            </a:r>
            <a:endParaRPr lang="en-US" sz="2800">
              <a:cs typeface="Segoe UI"/>
            </a:endParaRPr>
          </a:p>
          <a:p>
            <a:pPr lvl="5"/>
            <a:r>
              <a:rPr lang="en-US" sz="2800"/>
              <a:t>Mold or rodent infestations</a:t>
            </a:r>
            <a:endParaRPr lang="en-US" sz="2800">
              <a:cs typeface="Segoe UI"/>
            </a:endParaRPr>
          </a:p>
          <a:p>
            <a:pPr lvl="5"/>
            <a:r>
              <a:rPr lang="en-US" sz="2800"/>
              <a:t>Overcrowding</a:t>
            </a:r>
            <a:endParaRPr lang="en-US" sz="2800">
              <a:cs typeface="Segoe UI"/>
            </a:endParaRPr>
          </a:p>
          <a:p>
            <a:pPr lvl="5"/>
            <a:r>
              <a:rPr lang="en-US" sz="2800"/>
              <a:t>Lacks utilities, heat or electricity </a:t>
            </a:r>
            <a:endParaRPr lang="en-US" sz="2800">
              <a:cs typeface="Segoe UI"/>
            </a:endParaRPr>
          </a:p>
          <a:p>
            <a:pPr lvl="5"/>
            <a:r>
              <a:rPr lang="en-US" sz="2800"/>
              <a:t>Presents unreasonable dangers</a:t>
            </a:r>
            <a:endParaRPr lang="en-US" sz="2800">
              <a:cs typeface="Segoe UI"/>
            </a:endParaRPr>
          </a:p>
          <a:p>
            <a:pPr marL="2286000" lvl="5" indent="0">
              <a:buNone/>
            </a:pPr>
            <a:endParaRPr lang="en-US" sz="2800"/>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512392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73FD-BF78-4C61-BD73-1B2A343B23A3}"/>
              </a:ext>
            </a:extLst>
          </p:cNvPr>
          <p:cNvSpPr>
            <a:spLocks noGrp="1"/>
          </p:cNvSpPr>
          <p:nvPr>
            <p:ph type="title"/>
          </p:nvPr>
        </p:nvSpPr>
        <p:spPr/>
        <p:txBody>
          <a:bodyPr/>
          <a:lstStyle/>
          <a:p>
            <a:r>
              <a:rPr lang="en-US"/>
              <a:t>Definitions - Military connected students</a:t>
            </a:r>
          </a:p>
        </p:txBody>
      </p:sp>
      <p:sp>
        <p:nvSpPr>
          <p:cNvPr id="3" name="Content Placeholder 2">
            <a:extLst>
              <a:ext uri="{FF2B5EF4-FFF2-40B4-BE49-F238E27FC236}">
                <a16:creationId xmlns:a16="http://schemas.microsoft.com/office/drawing/2014/main" id="{B7D19988-F257-4F51-BF62-E4CBA7987058}"/>
              </a:ext>
            </a:extLst>
          </p:cNvPr>
          <p:cNvSpPr>
            <a:spLocks noGrp="1"/>
          </p:cNvSpPr>
          <p:nvPr>
            <p:ph idx="1"/>
          </p:nvPr>
        </p:nvSpPr>
        <p:spPr>
          <a:xfrm>
            <a:off x="410514" y="1052273"/>
            <a:ext cx="11370972" cy="5396028"/>
          </a:xfrm>
        </p:spPr>
        <p:txBody>
          <a:bodyPr vert="horz" lIns="91440" tIns="45720" rIns="91440" bIns="45720" rtlCol="0" anchor="t">
            <a:noAutofit/>
          </a:bodyPr>
          <a:lstStyle/>
          <a:p>
            <a:pPr marL="0" indent="0">
              <a:buNone/>
            </a:pPr>
            <a:endParaRPr lang="en-US" sz="2400">
              <a:latin typeface="+mj-lt"/>
              <a:cs typeface="Calibri" panose="020F0502020204030204" pitchFamily="34" charset="0"/>
            </a:endParaRPr>
          </a:p>
          <a:p>
            <a:pPr marL="0" indent="0">
              <a:buNone/>
            </a:pPr>
            <a:r>
              <a:rPr lang="en-US" sz="2800" b="1">
                <a:latin typeface="+mn-lt"/>
                <a:cs typeface="Calibri"/>
              </a:rPr>
              <a:t>Military connected students </a:t>
            </a:r>
            <a:r>
              <a:rPr lang="en-US" sz="2800">
                <a:latin typeface="+mn-lt"/>
                <a:cs typeface="Calibri"/>
              </a:rPr>
              <a:t>refers to the children of </a:t>
            </a:r>
            <a:r>
              <a:rPr lang="en-US" sz="2800" u="sng">
                <a:latin typeface="+mn-lt"/>
                <a:cs typeface="Calibri"/>
              </a:rPr>
              <a:t>active duty </a:t>
            </a:r>
            <a:r>
              <a:rPr lang="en-US" sz="2800">
                <a:latin typeface="+mn-lt"/>
                <a:cs typeface="Calibri"/>
              </a:rPr>
              <a:t>members of the </a:t>
            </a:r>
            <a:r>
              <a:rPr lang="en-US" sz="2800" u="sng">
                <a:latin typeface="+mn-lt"/>
                <a:cs typeface="Calibri"/>
              </a:rPr>
              <a:t>uniformed services</a:t>
            </a:r>
            <a:r>
              <a:rPr lang="en-US" sz="2800">
                <a:latin typeface="+mn-lt"/>
                <a:cs typeface="Calibri"/>
              </a:rPr>
              <a:t>. </a:t>
            </a:r>
            <a:endParaRPr lang="en-US" sz="2800">
              <a:latin typeface="+mn-lt"/>
              <a:cs typeface="Calibri" panose="020F0502020204030204" pitchFamily="34" charset="0"/>
            </a:endParaRPr>
          </a:p>
          <a:p>
            <a:pPr marL="0" indent="0">
              <a:buNone/>
            </a:pPr>
            <a:endParaRPr lang="en-US" sz="2800">
              <a:latin typeface="+mn-lt"/>
              <a:cs typeface="Calibri" panose="020F0502020204030204" pitchFamily="34" charset="0"/>
            </a:endParaRPr>
          </a:p>
          <a:p>
            <a:pPr lvl="1"/>
            <a:r>
              <a:rPr lang="en-US">
                <a:latin typeface="+mn-lt"/>
                <a:cs typeface="Calibri"/>
              </a:rPr>
              <a:t>“</a:t>
            </a:r>
            <a:r>
              <a:rPr lang="en-US" u="sng">
                <a:latin typeface="+mn-lt"/>
                <a:cs typeface="Calibri"/>
              </a:rPr>
              <a:t>Active duty</a:t>
            </a:r>
            <a:r>
              <a:rPr lang="en-US">
                <a:latin typeface="+mn-lt"/>
                <a:cs typeface="Calibri"/>
              </a:rPr>
              <a:t>” refers to full-time duty status in the active uniformed service of the United States, including members of the National Guard and Reserve on active duty orders.</a:t>
            </a:r>
          </a:p>
          <a:p>
            <a:pPr lvl="1"/>
            <a:r>
              <a:rPr lang="en-US">
                <a:latin typeface="+mn-lt"/>
                <a:cs typeface="Calibri"/>
              </a:rPr>
              <a:t>“</a:t>
            </a:r>
            <a:r>
              <a:rPr lang="en-US" u="sng">
                <a:latin typeface="+mn-lt"/>
                <a:cs typeface="Calibri"/>
              </a:rPr>
              <a:t>Uniformed services</a:t>
            </a:r>
            <a:r>
              <a:rPr lang="en-US">
                <a:latin typeface="+mn-lt"/>
                <a:cs typeface="Calibri"/>
              </a:rPr>
              <a:t>'' means the Army, Navy, Air Force, Marine Corps, Coast Guard, including the Commissioned Corps of the National Oceanic and Atmospheric Administration, and Public Health Services;</a:t>
            </a:r>
          </a:p>
          <a:p>
            <a:pPr marL="0" indent="0">
              <a:buNone/>
            </a:pPr>
            <a:endParaRPr lang="en-US"/>
          </a:p>
        </p:txBody>
      </p:sp>
      <p:sp>
        <p:nvSpPr>
          <p:cNvPr id="4" name="Slide Number Placeholder 3">
            <a:extLst>
              <a:ext uri="{FF2B5EF4-FFF2-40B4-BE49-F238E27FC236}">
                <a16:creationId xmlns:a16="http://schemas.microsoft.com/office/drawing/2014/main" id="{6D71F367-CEC2-405A-A0FB-9E7D6292EFAE}"/>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875975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073FD-BF78-4C61-BD73-1B2A343B23A3}"/>
              </a:ext>
            </a:extLst>
          </p:cNvPr>
          <p:cNvSpPr>
            <a:spLocks noGrp="1"/>
          </p:cNvSpPr>
          <p:nvPr>
            <p:ph type="title"/>
          </p:nvPr>
        </p:nvSpPr>
        <p:spPr/>
        <p:txBody>
          <a:bodyPr/>
          <a:lstStyle/>
          <a:p>
            <a:r>
              <a:rPr lang="en-US">
                <a:latin typeface="Segoe UI Semibold"/>
                <a:cs typeface="Segoe UI Semibold"/>
              </a:rPr>
              <a:t>Definitions - Military connected students (continued)</a:t>
            </a:r>
            <a:endParaRPr lang="en-US"/>
          </a:p>
        </p:txBody>
      </p:sp>
      <p:sp>
        <p:nvSpPr>
          <p:cNvPr id="3" name="Content Placeholder 2">
            <a:extLst>
              <a:ext uri="{FF2B5EF4-FFF2-40B4-BE49-F238E27FC236}">
                <a16:creationId xmlns:a16="http://schemas.microsoft.com/office/drawing/2014/main" id="{B7D19988-F257-4F51-BF62-E4CBA7987058}"/>
              </a:ext>
            </a:extLst>
          </p:cNvPr>
          <p:cNvSpPr>
            <a:spLocks noGrp="1"/>
          </p:cNvSpPr>
          <p:nvPr>
            <p:ph idx="1"/>
          </p:nvPr>
        </p:nvSpPr>
        <p:spPr>
          <a:xfrm>
            <a:off x="410514" y="1052273"/>
            <a:ext cx="11370972" cy="5299954"/>
          </a:xfrm>
        </p:spPr>
        <p:txBody>
          <a:bodyPr vert="horz" lIns="91440" tIns="45720" rIns="91440" bIns="45720" rtlCol="0" anchor="t">
            <a:noAutofit/>
          </a:bodyPr>
          <a:lstStyle/>
          <a:p>
            <a:pPr marL="0" indent="0">
              <a:buNone/>
            </a:pPr>
            <a:endParaRPr lang="en-US" sz="2400">
              <a:latin typeface="+mj-lt"/>
              <a:cs typeface="Calibri" panose="020F0502020204030204" pitchFamily="34" charset="0"/>
            </a:endParaRPr>
          </a:p>
          <a:p>
            <a:pPr marL="0" indent="0">
              <a:buNone/>
            </a:pPr>
            <a:r>
              <a:rPr lang="en-US" sz="2800">
                <a:latin typeface="+mn-lt"/>
                <a:cs typeface="Calibri"/>
              </a:rPr>
              <a:t>This definition includes to students in military families who are the children of the following: </a:t>
            </a:r>
            <a:endParaRPr lang="en-US" sz="2800">
              <a:latin typeface="+mn-lt"/>
              <a:cs typeface="Calibri" panose="020F0502020204030204" pitchFamily="34" charset="0"/>
            </a:endParaRPr>
          </a:p>
          <a:p>
            <a:pPr marL="0" indent="0">
              <a:buNone/>
            </a:pPr>
            <a:endParaRPr lang="en-US" sz="2800">
              <a:latin typeface="+mn-lt"/>
              <a:cs typeface="Calibri" panose="020F0502020204030204" pitchFamily="34" charset="0"/>
            </a:endParaRPr>
          </a:p>
          <a:p>
            <a:pPr lvl="0"/>
            <a:r>
              <a:rPr lang="en-US" sz="2800">
                <a:latin typeface="+mn-lt"/>
                <a:cs typeface="Calibri"/>
              </a:rPr>
              <a:t>Members or </a:t>
            </a:r>
            <a:r>
              <a:rPr lang="en-US" sz="2800" b="1">
                <a:latin typeface="+mn-lt"/>
                <a:cs typeface="Calibri"/>
              </a:rPr>
              <a:t>veterans</a:t>
            </a:r>
            <a:r>
              <a:rPr lang="en-US" sz="2800">
                <a:latin typeface="+mn-lt"/>
                <a:cs typeface="Calibri"/>
              </a:rPr>
              <a:t> of the uniformed services who are severely injured and medically discharged or </a:t>
            </a:r>
            <a:r>
              <a:rPr lang="en-US" sz="2800" b="1">
                <a:latin typeface="+mn-lt"/>
                <a:cs typeface="Calibri"/>
              </a:rPr>
              <a:t>retired</a:t>
            </a:r>
            <a:r>
              <a:rPr lang="en-US" sz="2800">
                <a:latin typeface="+mn-lt"/>
                <a:cs typeface="Calibri"/>
              </a:rPr>
              <a:t> for a period of </a:t>
            </a:r>
            <a:r>
              <a:rPr lang="en-US" sz="2800" b="1">
                <a:latin typeface="+mn-lt"/>
                <a:cs typeface="Calibri"/>
              </a:rPr>
              <a:t>one year after medical discharge or retirement</a:t>
            </a:r>
            <a:r>
              <a:rPr lang="en-US" sz="2800">
                <a:latin typeface="+mn-lt"/>
                <a:cs typeface="Calibri"/>
              </a:rPr>
              <a:t>;</a:t>
            </a:r>
          </a:p>
          <a:p>
            <a:pPr marL="0" lvl="0" indent="0">
              <a:buNone/>
            </a:pPr>
            <a:endParaRPr lang="en-US" sz="2800">
              <a:latin typeface="+mn-lt"/>
              <a:cs typeface="Calibri" panose="020F0502020204030204" pitchFamily="34" charset="0"/>
            </a:endParaRPr>
          </a:p>
          <a:p>
            <a:pPr lvl="0"/>
            <a:r>
              <a:rPr lang="en-US" sz="2800">
                <a:latin typeface="+mn-lt"/>
                <a:cs typeface="Calibri"/>
              </a:rPr>
              <a:t>Members of the uniformed services who died on active duty or as a result of injuries sustained on active duty for a period of one year after death.</a:t>
            </a:r>
          </a:p>
          <a:p>
            <a:pPr marL="0" indent="0">
              <a:buNone/>
            </a:pPr>
            <a:endParaRPr lang="en-US"/>
          </a:p>
        </p:txBody>
      </p:sp>
      <p:sp>
        <p:nvSpPr>
          <p:cNvPr id="4" name="Slide Number Placeholder 3">
            <a:extLst>
              <a:ext uri="{FF2B5EF4-FFF2-40B4-BE49-F238E27FC236}">
                <a16:creationId xmlns:a16="http://schemas.microsoft.com/office/drawing/2014/main" id="{6D71F367-CEC2-405A-A0FB-9E7D6292EFAE}"/>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33389504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Semibold"/>
                <a:cs typeface="Segoe UI Semibold"/>
              </a:rPr>
              <a:t>Definitions – Military connected students does not include:</a:t>
            </a:r>
            <a:endParaRPr lang="en-US"/>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US" sz="2800">
                <a:latin typeface="+mn-lt"/>
                <a:cs typeface="Calibri"/>
              </a:rPr>
              <a:t>This definition does </a:t>
            </a:r>
            <a:r>
              <a:rPr lang="en-US" sz="2800" b="1" i="1">
                <a:latin typeface="+mn-lt"/>
                <a:cs typeface="Calibri"/>
              </a:rPr>
              <a:t>not</a:t>
            </a:r>
            <a:r>
              <a:rPr lang="en-US" sz="2800">
                <a:latin typeface="+mn-lt"/>
                <a:cs typeface="Calibri"/>
              </a:rPr>
              <a:t> include to students who are the children of the following:</a:t>
            </a:r>
          </a:p>
          <a:p>
            <a:pPr marL="0" indent="0">
              <a:buNone/>
            </a:pPr>
            <a:endParaRPr lang="en-US" sz="2800">
              <a:latin typeface="+mn-lt"/>
              <a:cs typeface="Calibri"/>
            </a:endParaRPr>
          </a:p>
          <a:p>
            <a:pPr lvl="2">
              <a:buFont typeface="Arial" panose="020B0604020202020204" pitchFamily="34" charset="0"/>
              <a:buChar char="•"/>
            </a:pPr>
            <a:r>
              <a:rPr lang="en-US" sz="2800">
                <a:latin typeface="+mn-lt"/>
                <a:cs typeface="Calibri"/>
              </a:rPr>
              <a:t>Inactive members of the National Guard and Reserves;</a:t>
            </a:r>
          </a:p>
          <a:p>
            <a:pPr lvl="2">
              <a:buFont typeface="Arial" panose="020B0604020202020204" pitchFamily="34" charset="0"/>
              <a:buChar char="•"/>
            </a:pPr>
            <a:r>
              <a:rPr lang="en-US" sz="2800">
                <a:latin typeface="+mn-lt"/>
                <a:cs typeface="Calibri"/>
              </a:rPr>
              <a:t>Members of the uniformed services who are now retired (except as defined above);</a:t>
            </a:r>
          </a:p>
          <a:p>
            <a:pPr lvl="2">
              <a:buFont typeface="Arial" panose="020B0604020202020204" pitchFamily="34" charset="0"/>
              <a:buChar char="•"/>
            </a:pPr>
            <a:r>
              <a:rPr lang="en-US" sz="2800">
                <a:latin typeface="+mn-lt"/>
                <a:cs typeface="Calibri"/>
              </a:rPr>
              <a:t>Veterans of the uniformed services (except defined above); or</a:t>
            </a:r>
          </a:p>
          <a:p>
            <a:pPr lvl="2">
              <a:buFont typeface="Arial" panose="020B0604020202020204" pitchFamily="34" charset="0"/>
              <a:buChar char="•"/>
            </a:pPr>
            <a:r>
              <a:rPr lang="en-US" sz="2800">
                <a:latin typeface="+mn-lt"/>
                <a:cs typeface="Calibri"/>
              </a:rPr>
              <a:t>Other United States Department of Defense personnel or other civilian and contracted employee not defined as on active duty.</a:t>
            </a:r>
          </a:p>
          <a:p>
            <a:endParaRPr lang="en-US"/>
          </a:p>
          <a:p>
            <a:endParaRPr lang="en-US"/>
          </a:p>
          <a:p>
            <a:endParaRPr lang="en-US"/>
          </a:p>
          <a:p>
            <a:endParaRPr lang="en-US"/>
          </a:p>
          <a:p>
            <a:pPr marL="0" indent="0">
              <a:buNone/>
            </a:pP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35413812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Definitions - BID</a:t>
            </a:r>
            <a:endParaRPr lang="en-US"/>
          </a:p>
        </p:txBody>
      </p:sp>
      <p:sp>
        <p:nvSpPr>
          <p:cNvPr id="9" name="Content Placeholder 8"/>
          <p:cNvSpPr>
            <a:spLocks noGrp="1"/>
          </p:cNvSpPr>
          <p:nvPr>
            <p:ph idx="1"/>
          </p:nvPr>
        </p:nvSpPr>
        <p:spPr>
          <a:xfrm>
            <a:off x="567743" y="1230403"/>
            <a:ext cx="11370972" cy="5049746"/>
          </a:xfrm>
        </p:spPr>
        <p:txBody>
          <a:bodyPr vert="horz" lIns="91440" tIns="45720" rIns="91440" bIns="45720" rtlCol="0" anchor="t">
            <a:noAutofit/>
          </a:bodyPr>
          <a:lstStyle/>
          <a:p>
            <a:r>
              <a:rPr lang="en-US" altLang="en-US" sz="2800" b="1">
                <a:latin typeface="+mj-lt"/>
                <a:cs typeface="Segoe UI"/>
              </a:rPr>
              <a:t>Best Interest </a:t>
            </a:r>
            <a:r>
              <a:rPr lang="en-US" altLang="en-US" sz="2800">
                <a:latin typeface="Segoe UI"/>
                <a:cs typeface="Segoe UI"/>
              </a:rPr>
              <a:t>refers to making student-centered decisions; what works best for the student.</a:t>
            </a:r>
          </a:p>
          <a:p>
            <a:pPr marL="0" indent="0">
              <a:buNone/>
            </a:pPr>
            <a:endParaRPr lang="en-US" altLang="en-US" sz="1200"/>
          </a:p>
          <a:p>
            <a:r>
              <a:rPr lang="en-US" altLang="en-US" sz="2800">
                <a:latin typeface="+mj-lt"/>
                <a:cs typeface="Segoe UI"/>
              </a:rPr>
              <a:t>Best Interest Determinations (BIDs) </a:t>
            </a:r>
            <a:r>
              <a:rPr lang="en-US" altLang="en-US" sz="2800">
                <a:latin typeface="Segoe UI"/>
                <a:cs typeface="Segoe UI"/>
              </a:rPr>
              <a:t>are </a:t>
            </a:r>
            <a:r>
              <a:rPr lang="en-US" altLang="en-US" sz="2800" i="1">
                <a:latin typeface="Segoe UI"/>
                <a:cs typeface="Segoe UI"/>
              </a:rPr>
              <a:t>enrollment</a:t>
            </a:r>
            <a:r>
              <a:rPr lang="en-US" altLang="en-US" sz="2800">
                <a:latin typeface="Segoe UI"/>
                <a:cs typeface="Segoe UI"/>
              </a:rPr>
              <a:t> discussions between </a:t>
            </a:r>
            <a:r>
              <a:rPr lang="en-US" altLang="en-US" sz="2800" u="sng">
                <a:latin typeface="Segoe UI"/>
                <a:cs typeface="Segoe UI"/>
              </a:rPr>
              <a:t>DCF and a school district</a:t>
            </a:r>
            <a:r>
              <a:rPr lang="en-US" altLang="en-US" sz="2800">
                <a:latin typeface="Segoe UI"/>
                <a:cs typeface="Segoe UI"/>
              </a:rPr>
              <a:t> that are based on what is best for the student.  These are </a:t>
            </a:r>
            <a:r>
              <a:rPr lang="en-US" altLang="en-US" sz="2800" b="1">
                <a:latin typeface="Segoe UI"/>
                <a:cs typeface="Segoe UI"/>
              </a:rPr>
              <a:t>NOT</a:t>
            </a:r>
            <a:r>
              <a:rPr lang="en-US" altLang="en-US" sz="2800">
                <a:latin typeface="Segoe UI"/>
                <a:cs typeface="Segoe UI"/>
              </a:rPr>
              <a:t> special education team meetings.  They address enrollment ONLY.</a:t>
            </a:r>
          </a:p>
          <a:p>
            <a:endParaRPr lang="en-US" altLang="en-US" sz="1200"/>
          </a:p>
          <a:p>
            <a:r>
              <a:rPr lang="en-US" sz="2800">
                <a:latin typeface="+mj-lt"/>
                <a:cs typeface="Segoe UI"/>
              </a:rPr>
              <a:t>Enrolled</a:t>
            </a:r>
            <a:r>
              <a:rPr lang="en-US" sz="2800" b="1">
                <a:latin typeface="Segoe UI"/>
                <a:cs typeface="Segoe UI"/>
              </a:rPr>
              <a:t> </a:t>
            </a:r>
            <a:r>
              <a:rPr lang="en-US" sz="2800">
                <a:latin typeface="Segoe UI"/>
                <a:cs typeface="Segoe UI"/>
              </a:rPr>
              <a:t>is defined as enrolled</a:t>
            </a:r>
            <a:r>
              <a:rPr lang="en-US" sz="2800" i="1">
                <a:latin typeface="Segoe UI"/>
                <a:cs typeface="Segoe UI"/>
              </a:rPr>
              <a:t> </a:t>
            </a:r>
            <a:r>
              <a:rPr lang="en-US" sz="2800" b="1" i="1">
                <a:latin typeface="Segoe UI"/>
                <a:cs typeface="Segoe UI"/>
              </a:rPr>
              <a:t>and</a:t>
            </a:r>
            <a:r>
              <a:rPr lang="en-US" sz="2800" i="1">
                <a:latin typeface="Segoe UI"/>
                <a:cs typeface="Segoe UI"/>
              </a:rPr>
              <a:t> </a:t>
            </a:r>
            <a:r>
              <a:rPr lang="en-US" sz="2800">
                <a:latin typeface="Segoe UI"/>
                <a:cs typeface="Segoe UI"/>
              </a:rPr>
              <a:t>attending.</a:t>
            </a:r>
          </a:p>
          <a:p>
            <a:endParaRPr lang="en-US" altLang="en-US" sz="280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40200074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00114-167B-00B7-4C9E-CF9378088075}"/>
              </a:ext>
            </a:extLst>
          </p:cNvPr>
          <p:cNvSpPr>
            <a:spLocks noGrp="1"/>
          </p:cNvSpPr>
          <p:nvPr>
            <p:ph type="title"/>
          </p:nvPr>
        </p:nvSpPr>
        <p:spPr/>
        <p:txBody>
          <a:bodyPr/>
          <a:lstStyle/>
          <a:p>
            <a:r>
              <a:rPr lang="en-US">
                <a:latin typeface="Segoe UI Semibold"/>
                <a:cs typeface="Segoe UI Semibold"/>
              </a:rPr>
              <a:t>What is an EDM?</a:t>
            </a:r>
            <a:endParaRPr lang="en-US"/>
          </a:p>
        </p:txBody>
      </p:sp>
      <p:sp>
        <p:nvSpPr>
          <p:cNvPr id="3" name="Content Placeholder 2">
            <a:extLst>
              <a:ext uri="{FF2B5EF4-FFF2-40B4-BE49-F238E27FC236}">
                <a16:creationId xmlns:a16="http://schemas.microsoft.com/office/drawing/2014/main" id="{3B1B0856-DE0B-F713-ED60-9055EC3C9C92}"/>
              </a:ext>
            </a:extLst>
          </p:cNvPr>
          <p:cNvSpPr>
            <a:spLocks noGrp="1"/>
          </p:cNvSpPr>
          <p:nvPr>
            <p:ph idx="1"/>
          </p:nvPr>
        </p:nvSpPr>
        <p:spPr/>
        <p:txBody>
          <a:bodyPr vert="horz" lIns="91440" tIns="45720" rIns="91440" bIns="45720" rtlCol="0" anchor="t">
            <a:noAutofit/>
          </a:bodyPr>
          <a:lstStyle/>
          <a:p>
            <a:r>
              <a:rPr lang="en-US">
                <a:latin typeface="+mj-lt"/>
                <a:cs typeface="Segoe UI"/>
              </a:rPr>
              <a:t>Educational Decision Maker (EDM) </a:t>
            </a:r>
            <a:r>
              <a:rPr lang="en-US">
                <a:latin typeface="Segoe UI"/>
                <a:cs typeface="Segoe UI"/>
              </a:rPr>
              <a:t>is the adult responsible for making decisions for a student.</a:t>
            </a:r>
          </a:p>
          <a:p>
            <a:pPr lvl="1"/>
            <a:r>
              <a:rPr lang="en-US">
                <a:latin typeface="Segoe UI"/>
                <a:cs typeface="Segoe UI"/>
              </a:rPr>
              <a:t>For students in foster care this person is designated by DCF and can be the foster parent, the biological parent, a court-appointed GAL, Special Education Surrogate Parent or other adult.</a:t>
            </a:r>
          </a:p>
          <a:p>
            <a:pPr lvl="1"/>
            <a:r>
              <a:rPr lang="en-US">
                <a:latin typeface="Segoe UI"/>
                <a:cs typeface="Segoe UI"/>
              </a:rPr>
              <a:t>For students who are homeless this is the parent or caregiver.</a:t>
            </a:r>
          </a:p>
          <a:p>
            <a:pPr lvl="1"/>
            <a:r>
              <a:rPr lang="en-US">
                <a:latin typeface="Segoe UI"/>
                <a:cs typeface="Segoe UI"/>
              </a:rPr>
              <a:t>For students in migratory or military families this is usually the parent, guardian, or caregiver.</a:t>
            </a:r>
          </a:p>
          <a:p>
            <a:pPr lvl="1"/>
            <a:r>
              <a:rPr lang="en-US">
                <a:latin typeface="Segoe UI"/>
                <a:cs typeface="Segoe UI"/>
              </a:rPr>
              <a:t>For new arrivals this may be the ICE designated sponsor</a:t>
            </a:r>
          </a:p>
          <a:p>
            <a:pPr lvl="1"/>
            <a:r>
              <a:rPr lang="en-US">
                <a:latin typeface="Segoe UI"/>
                <a:cs typeface="Segoe UI"/>
              </a:rPr>
              <a:t>For unaccompanied homeless youth this is the student. </a:t>
            </a:r>
            <a:endParaRPr lang="en-US"/>
          </a:p>
          <a:p>
            <a:pPr lvl="1"/>
            <a:endParaRPr lang="en-US"/>
          </a:p>
        </p:txBody>
      </p:sp>
      <p:sp>
        <p:nvSpPr>
          <p:cNvPr id="4" name="Slide Number Placeholder 3">
            <a:extLst>
              <a:ext uri="{FF2B5EF4-FFF2-40B4-BE49-F238E27FC236}">
                <a16:creationId xmlns:a16="http://schemas.microsoft.com/office/drawing/2014/main" id="{D2B353E6-2C84-1D38-69DC-D8BFBE595E79}"/>
              </a:ext>
            </a:extLst>
          </p:cNvPr>
          <p:cNvSpPr>
            <a:spLocks noGrp="1"/>
          </p:cNvSpPr>
          <p:nvPr>
            <p:ph type="sldNum" sz="quarter" idx="12"/>
          </p:nvPr>
        </p:nvSpPr>
        <p:spPr/>
        <p:txBody>
          <a:bodyPr/>
          <a:lstStyle/>
          <a:p>
            <a:fld id="{FF27229C-EC7B-4063-A33B-28A5E87E32ED}" type="slidenum">
              <a:rPr lang="zh-CN" altLang="en-US" smtClean="0"/>
              <a:pPr/>
              <a:t>27</a:t>
            </a:fld>
            <a:endParaRPr lang="zh-CN" altLang="en-US"/>
          </a:p>
        </p:txBody>
      </p:sp>
    </p:spTree>
    <p:extLst>
      <p:ext uri="{BB962C8B-B14F-4D97-AF65-F5344CB8AC3E}">
        <p14:creationId xmlns:p14="http://schemas.microsoft.com/office/powerpoint/2010/main" val="23193618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atin typeface="Segoe UI Semibold"/>
                <a:cs typeface="Segoe UI Semibold"/>
              </a:rPr>
              <a:t>Definitions- Immediate Enrollment and School of Origin</a:t>
            </a:r>
            <a:endParaRPr lang="en-US"/>
          </a:p>
        </p:txBody>
      </p:sp>
      <p:sp>
        <p:nvSpPr>
          <p:cNvPr id="9" name="Content Placeholder 8"/>
          <p:cNvSpPr>
            <a:spLocks noGrp="1"/>
          </p:cNvSpPr>
          <p:nvPr>
            <p:ph idx="1"/>
          </p:nvPr>
        </p:nvSpPr>
        <p:spPr>
          <a:xfrm>
            <a:off x="567743" y="1230403"/>
            <a:ext cx="11370972" cy="5049746"/>
          </a:xfrm>
        </p:spPr>
        <p:txBody>
          <a:bodyPr vert="horz" lIns="91440" tIns="45720" rIns="91440" bIns="45720" rtlCol="0" anchor="t">
            <a:noAutofit/>
          </a:bodyPr>
          <a:lstStyle/>
          <a:p>
            <a:r>
              <a:rPr lang="en-US" altLang="en-US" sz="2800">
                <a:latin typeface="+mj-lt"/>
                <a:cs typeface="Segoe UI"/>
              </a:rPr>
              <a:t>Immediate Enrollment </a:t>
            </a:r>
            <a:r>
              <a:rPr lang="en-US" altLang="en-US" sz="2800">
                <a:latin typeface="Segoe UI"/>
                <a:cs typeface="Segoe UI"/>
              </a:rPr>
              <a:t>refers to enrolling a student without delay regardless of whether or not they have all the documents usually required for enrollment including medical/health records, proof of guardianship, school/academic records, discipline records or proof of residency.</a:t>
            </a:r>
          </a:p>
          <a:p>
            <a:endParaRPr lang="en-US" altLang="en-US" sz="1200"/>
          </a:p>
          <a:p>
            <a:r>
              <a:rPr lang="en-US" altLang="en-US" sz="2800">
                <a:latin typeface="+mj-lt"/>
                <a:cs typeface="Segoe UI"/>
              </a:rPr>
              <a:t>School of Origin </a:t>
            </a:r>
            <a:r>
              <a:rPr lang="en-US" altLang="en-US" sz="2800">
                <a:latin typeface="+mn-lt"/>
                <a:cs typeface="Segoe UI"/>
              </a:rPr>
              <a:t>refers to the last school attended.</a:t>
            </a:r>
          </a:p>
          <a:p>
            <a:pPr lvl="1"/>
            <a:r>
              <a:rPr lang="en-US" altLang="en-US" sz="2400">
                <a:latin typeface="+mn-lt"/>
                <a:cs typeface="Segoe UI"/>
              </a:rPr>
              <a:t>If the student is homeless it may also include the school the student was attending when they went homeless, and </a:t>
            </a:r>
            <a:r>
              <a:rPr lang="en-US" sz="2400">
                <a:latin typeface="+mn-lt"/>
                <a:cs typeface="Segoe UI"/>
              </a:rPr>
              <a:t>designated receiving schools</a:t>
            </a:r>
          </a:p>
          <a:p>
            <a:pPr lvl="1"/>
            <a:r>
              <a:rPr lang="en-US" sz="2400">
                <a:latin typeface="+mn-lt"/>
                <a:cs typeface="Segoe UI"/>
              </a:rPr>
              <a:t>If the student is in foster care the school of origin ends when they have completed all the grades in the building or leave foster care.</a:t>
            </a:r>
          </a:p>
          <a:p>
            <a:endParaRPr lang="en-US" altLang="en-US" sz="2800"/>
          </a:p>
          <a:p>
            <a:pPr marL="0" indent="0">
              <a:buNone/>
            </a:pPr>
            <a:endParaRPr lang="en-US" altLang="en-US"/>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305884931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a:latin typeface="Segoe UI Semibold"/>
                <a:cs typeface="Segoe UI Semibold"/>
              </a:rPr>
              <a:t>Definitions - School of Origin (continued)</a:t>
            </a:r>
            <a:endParaRPr lang="en-US" sz="3200"/>
          </a:p>
        </p:txBody>
      </p:sp>
      <p:sp>
        <p:nvSpPr>
          <p:cNvPr id="9" name="Content Placeholder 8"/>
          <p:cNvSpPr>
            <a:spLocks noGrp="1"/>
          </p:cNvSpPr>
          <p:nvPr>
            <p:ph idx="1"/>
          </p:nvPr>
        </p:nvSpPr>
        <p:spPr>
          <a:xfrm>
            <a:off x="463138" y="1104406"/>
            <a:ext cx="11475577" cy="5116367"/>
          </a:xfrm>
        </p:spPr>
        <p:txBody>
          <a:bodyPr vert="horz" lIns="91440" tIns="45720" rIns="91440" bIns="45720" rtlCol="0" anchor="t">
            <a:noAutofit/>
          </a:bodyPr>
          <a:lstStyle/>
          <a:p>
            <a:pPr lvl="1"/>
            <a:endParaRPr lang="en-US" sz="1200">
              <a:latin typeface="+mn-lt"/>
            </a:endParaRPr>
          </a:p>
          <a:p>
            <a:r>
              <a:rPr lang="en-US" altLang="en-US" sz="2800">
                <a:latin typeface="+mj-lt"/>
                <a:cs typeface="Segoe UI"/>
              </a:rPr>
              <a:t>School Selection </a:t>
            </a:r>
            <a:r>
              <a:rPr lang="en-US" altLang="en-US" sz="2800">
                <a:latin typeface="Segoe UI"/>
                <a:cs typeface="Segoe UI"/>
              </a:rPr>
              <a:t>is the process of </a:t>
            </a:r>
            <a:r>
              <a:rPr lang="en-US" altLang="en-US" sz="2800" u="sng">
                <a:latin typeface="Segoe UI"/>
                <a:cs typeface="Segoe UI"/>
              </a:rPr>
              <a:t>the parent </a:t>
            </a:r>
            <a:r>
              <a:rPr lang="en-US" altLang="en-US" sz="2800">
                <a:latin typeface="Segoe UI"/>
                <a:cs typeface="Segoe UI"/>
              </a:rPr>
              <a:t>determining which school/district to enroll their child(ren) in.</a:t>
            </a:r>
            <a:endParaRPr lang="en-US" altLang="en-US" sz="2800" b="1">
              <a:latin typeface="Segoe UI"/>
              <a:cs typeface="Segoe UI"/>
            </a:endParaRPr>
          </a:p>
          <a:p>
            <a:endParaRPr lang="en-US" sz="1200">
              <a:latin typeface="+mn-lt"/>
            </a:endParaRPr>
          </a:p>
          <a:p>
            <a:pPr>
              <a:buFont typeface="Wingdings" panose="05000000000000000000" pitchFamily="2" charset="2"/>
              <a:buChar char="v"/>
            </a:pPr>
            <a:r>
              <a:rPr lang="en-US" altLang="en-US" sz="2800">
                <a:latin typeface="+mn-lt"/>
                <a:cs typeface="Segoe UI"/>
              </a:rPr>
              <a:t>To promote educational stability, students should remain enrolled in their school of origin, unless, after a best interest determination or during school selection, it is decided to be in their best interest to enroll locally.</a:t>
            </a: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9154249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Overview</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576545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150549" y="1978725"/>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Designated Staff</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0910579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F5533D-EA09-C62E-BA93-996B6D605BCA}"/>
              </a:ext>
            </a:extLst>
          </p:cNvPr>
          <p:cNvSpPr>
            <a:spLocks noGrp="1"/>
          </p:cNvSpPr>
          <p:nvPr>
            <p:ph type="title"/>
          </p:nvPr>
        </p:nvSpPr>
        <p:spPr/>
        <p:txBody>
          <a:bodyPr/>
          <a:lstStyle/>
          <a:p>
            <a:r>
              <a:rPr lang="en-US"/>
              <a:t>Designated Staff -Overview</a:t>
            </a:r>
          </a:p>
        </p:txBody>
      </p:sp>
      <p:sp>
        <p:nvSpPr>
          <p:cNvPr id="3" name="Content Placeholder 2">
            <a:extLst>
              <a:ext uri="{FF2B5EF4-FFF2-40B4-BE49-F238E27FC236}">
                <a16:creationId xmlns:a16="http://schemas.microsoft.com/office/drawing/2014/main" id="{E4F449F9-6937-CB11-C359-2EDF95F7A9E1}"/>
              </a:ext>
            </a:extLst>
          </p:cNvPr>
          <p:cNvSpPr>
            <a:spLocks noGrp="1"/>
          </p:cNvSpPr>
          <p:nvPr>
            <p:ph idx="1"/>
          </p:nvPr>
        </p:nvSpPr>
        <p:spPr>
          <a:xfrm>
            <a:off x="439387" y="1080655"/>
            <a:ext cx="11499328" cy="5199494"/>
          </a:xfrm>
        </p:spPr>
        <p:txBody>
          <a:bodyPr vert="horz" lIns="91440" tIns="45720" rIns="91440" bIns="45720" rtlCol="0" anchor="t">
            <a:noAutofit/>
          </a:bodyPr>
          <a:lstStyle/>
          <a:p>
            <a:pPr marL="0" indent="0">
              <a:buNone/>
            </a:pPr>
            <a:r>
              <a:rPr lang="en-US" sz="2800">
                <a:latin typeface="Segoe UI"/>
                <a:cs typeface="Segoe UI"/>
              </a:rPr>
              <a:t>Designated staff refers to those roles required by law at the state level: </a:t>
            </a:r>
            <a:endParaRPr lang="en-US" sz="2800"/>
          </a:p>
          <a:p>
            <a:pPr marL="0" indent="0">
              <a:buNone/>
            </a:pPr>
            <a:r>
              <a:rPr lang="en-US" sz="2800">
                <a:latin typeface="Segoe UI"/>
                <a:cs typeface="Segoe UI"/>
              </a:rPr>
              <a:t>	State Foster Care Point of Contact</a:t>
            </a:r>
          </a:p>
          <a:p>
            <a:pPr marL="0" indent="0">
              <a:buNone/>
            </a:pPr>
            <a:r>
              <a:rPr lang="en-US" sz="2800">
                <a:latin typeface="Segoe UI"/>
                <a:cs typeface="Segoe UI"/>
              </a:rPr>
              <a:t>	State Coordinator for Homeless Education</a:t>
            </a:r>
          </a:p>
          <a:p>
            <a:pPr marL="0" indent="0">
              <a:buNone/>
            </a:pPr>
            <a:r>
              <a:rPr lang="en-US" sz="2800">
                <a:latin typeface="Segoe UI"/>
                <a:cs typeface="Segoe UI"/>
              </a:rPr>
              <a:t>	State Director of Migrant Education</a:t>
            </a:r>
          </a:p>
          <a:p>
            <a:pPr marL="0" indent="0">
              <a:buNone/>
            </a:pPr>
            <a:r>
              <a:rPr lang="en-US" sz="2800">
                <a:latin typeface="Segoe UI"/>
                <a:cs typeface="Segoe UI"/>
              </a:rPr>
              <a:t>	MIC3 Liaison</a:t>
            </a:r>
          </a:p>
          <a:p>
            <a:pPr marL="0" indent="0" algn="r">
              <a:buNone/>
            </a:pPr>
            <a:r>
              <a:rPr lang="en-US" sz="2400">
                <a:latin typeface="Segoe UI"/>
                <a:cs typeface="Segoe UI"/>
              </a:rPr>
              <a:t>(Referred to as the Educational Stability team at DESE)</a:t>
            </a:r>
            <a:endParaRPr lang="en-US" sz="2800">
              <a:latin typeface="Segoe UI"/>
              <a:cs typeface="Segoe UI"/>
            </a:endParaRPr>
          </a:p>
          <a:p>
            <a:pPr marL="0" indent="0">
              <a:buNone/>
            </a:pPr>
            <a:r>
              <a:rPr lang="en-US" sz="2800">
                <a:latin typeface="Segoe UI"/>
                <a:cs typeface="Segoe UI"/>
              </a:rPr>
              <a:t>...at the district level:</a:t>
            </a:r>
            <a:endParaRPr lang="en-US" sz="2400"/>
          </a:p>
          <a:p>
            <a:pPr marL="914400" lvl="2">
              <a:buNone/>
            </a:pPr>
            <a:r>
              <a:rPr lang="en-US" sz="2800">
                <a:latin typeface="Segoe UI"/>
                <a:cs typeface="Segoe UI"/>
              </a:rPr>
              <a:t>District Foster Care Point of Contact</a:t>
            </a:r>
            <a:endParaRPr lang="en-US" sz="2800"/>
          </a:p>
          <a:p>
            <a:pPr marL="914400" lvl="2">
              <a:buNone/>
            </a:pPr>
            <a:r>
              <a:rPr lang="en-US" sz="2800">
                <a:latin typeface="Segoe UI"/>
                <a:cs typeface="Segoe UI"/>
              </a:rPr>
              <a:t>District Homeless Education Liaison</a:t>
            </a:r>
            <a:endParaRPr lang="en-US" sz="2800"/>
          </a:p>
          <a:p>
            <a:pPr marL="0" indent="0" algn="r">
              <a:buNone/>
            </a:pPr>
            <a:r>
              <a:rPr lang="en-US" sz="2400">
                <a:latin typeface="Segoe UI"/>
                <a:cs typeface="Segoe UI"/>
              </a:rPr>
              <a:t>Note: DESE also has a network of Regional Liaisons</a:t>
            </a:r>
          </a:p>
        </p:txBody>
      </p:sp>
      <p:sp>
        <p:nvSpPr>
          <p:cNvPr id="4" name="Slide Number Placeholder 3">
            <a:extLst>
              <a:ext uri="{FF2B5EF4-FFF2-40B4-BE49-F238E27FC236}">
                <a16:creationId xmlns:a16="http://schemas.microsoft.com/office/drawing/2014/main" id="{7800E177-5D88-B954-8E92-A16925FE0826}"/>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2115764124"/>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a:latin typeface="Calibri" panose="020F0502020204030204" pitchFamily="34" charset="0"/>
              </a:rPr>
              <a:t>Designated Staff – State Foster Care Point of Contact (POC)</a:t>
            </a:r>
            <a:endParaRPr lang="en-US"/>
          </a:p>
        </p:txBody>
      </p:sp>
      <p:sp>
        <p:nvSpPr>
          <p:cNvPr id="3" name="Content Placeholder 2"/>
          <p:cNvSpPr>
            <a:spLocks noGrp="1"/>
          </p:cNvSpPr>
          <p:nvPr>
            <p:ph idx="1"/>
          </p:nvPr>
        </p:nvSpPr>
        <p:spPr/>
        <p:txBody>
          <a:bodyPr/>
          <a:lstStyle/>
          <a:p>
            <a:pPr marL="0" indent="0">
              <a:buNone/>
            </a:pPr>
            <a:r>
              <a:rPr lang="en-US" altLang="en-US"/>
              <a:t>DESE and DCF Foster Care POCs</a:t>
            </a:r>
          </a:p>
          <a:p>
            <a:pPr marL="0" indent="0">
              <a:buNone/>
            </a:pPr>
            <a:endParaRPr lang="en-US" altLang="en-US" sz="1200"/>
          </a:p>
          <a:p>
            <a:r>
              <a:rPr lang="en-US" altLang="en-US" sz="2800"/>
              <a:t>Work together to establish policies and procedures that  support students’ educational stability</a:t>
            </a:r>
          </a:p>
          <a:p>
            <a:r>
              <a:rPr lang="en-US" altLang="en-US" sz="2800"/>
              <a:t>Provide technical assistance </a:t>
            </a:r>
          </a:p>
          <a:p>
            <a:r>
              <a:rPr lang="en-US" altLang="en-US" sz="2800"/>
              <a:t>Collaborate, communicate and coordinate to ensure student rights</a:t>
            </a:r>
          </a:p>
          <a:p>
            <a:r>
              <a:rPr lang="en-US" altLang="en-US" sz="2800"/>
              <a:t>Resolve disputes arising from best interest determinations</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249811193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a:latin typeface="Calibri"/>
                <a:cs typeface="Segoe UI Semibold"/>
              </a:rPr>
              <a:t>Designated Staff - District Foster Care POC</a:t>
            </a:r>
            <a:endParaRPr lang="en-US">
              <a:latin typeface="Calibri"/>
              <a:cs typeface="Segoe UI Semibold"/>
            </a:endParaRPr>
          </a:p>
        </p:txBody>
      </p:sp>
      <p:sp>
        <p:nvSpPr>
          <p:cNvPr id="3" name="Content Placeholder 2"/>
          <p:cNvSpPr>
            <a:spLocks noGrp="1"/>
          </p:cNvSpPr>
          <p:nvPr>
            <p:ph idx="1"/>
          </p:nvPr>
        </p:nvSpPr>
        <p:spPr>
          <a:xfrm>
            <a:off x="567743" y="1080655"/>
            <a:ext cx="11370972" cy="5199494"/>
          </a:xfrm>
        </p:spPr>
        <p:txBody>
          <a:bodyPr vert="horz" lIns="91440" tIns="45720" rIns="91440" bIns="45720" rtlCol="0" anchor="t">
            <a:noAutofit/>
          </a:bodyPr>
          <a:lstStyle/>
          <a:p>
            <a:pPr marL="0" indent="0">
              <a:buNone/>
            </a:pPr>
            <a:r>
              <a:rPr lang="en-US" altLang="en-US" sz="2800">
                <a:latin typeface="Segoe UI"/>
                <a:cs typeface="Segoe UI"/>
              </a:rPr>
              <a:t>The Foster Care POC is designated by the superintendent to ensure:</a:t>
            </a:r>
          </a:p>
          <a:p>
            <a:pPr marL="0" indent="0">
              <a:buNone/>
            </a:pPr>
            <a:endParaRPr lang="en-US" altLang="en-US" sz="2800"/>
          </a:p>
          <a:p>
            <a:r>
              <a:rPr lang="en-US" altLang="en-US" sz="2800">
                <a:latin typeface="Segoe UI"/>
                <a:cs typeface="Segoe UI"/>
              </a:rPr>
              <a:t>The identification of students in foster care and participate in best interest determinations in collaboration with DCF representatives;</a:t>
            </a:r>
          </a:p>
          <a:p>
            <a:r>
              <a:rPr lang="en-US" altLang="en-US" sz="2800">
                <a:latin typeface="Segoe UI"/>
                <a:cs typeface="Segoe UI"/>
              </a:rPr>
              <a:t>Enrollment of students in foster care, the timely transfer of records, and regular attendance; </a:t>
            </a:r>
            <a:endParaRPr lang="en-US" altLang="en-US" sz="2800"/>
          </a:p>
          <a:p>
            <a:r>
              <a:rPr lang="en-US" altLang="en-US" sz="2800">
                <a:latin typeface="Segoe UI"/>
                <a:cs typeface="Segoe UI"/>
              </a:rPr>
              <a:t>Full and equal opportunity to succeed in school and to meet the same challenging state academic standards as other students, and to receive educational services for which they are eligible.</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33</a:t>
            </a:fld>
            <a:endParaRPr lang="zh-CN" altLang="en-US"/>
          </a:p>
        </p:txBody>
      </p:sp>
    </p:spTree>
    <p:extLst>
      <p:ext uri="{BB962C8B-B14F-4D97-AF65-F5344CB8AC3E}">
        <p14:creationId xmlns:p14="http://schemas.microsoft.com/office/powerpoint/2010/main" val="2817866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a:latin typeface="Calibri"/>
                <a:cs typeface="Segoe UI Semibold"/>
              </a:rPr>
              <a:t>Designated Staff - District Foster Care POC  (continued)</a:t>
            </a:r>
            <a:endParaRPr lang="en-US">
              <a:latin typeface="Calibri"/>
              <a:cs typeface="Segoe UI Semibold"/>
            </a:endParaRPr>
          </a:p>
        </p:txBody>
      </p:sp>
      <p:sp>
        <p:nvSpPr>
          <p:cNvPr id="3" name="Content Placeholder 2"/>
          <p:cNvSpPr>
            <a:spLocks noGrp="1"/>
          </p:cNvSpPr>
          <p:nvPr>
            <p:ph idx="1"/>
          </p:nvPr>
        </p:nvSpPr>
        <p:spPr/>
        <p:txBody>
          <a:bodyPr/>
          <a:lstStyle/>
          <a:p>
            <a:r>
              <a:rPr lang="en-US" altLang="en-US" sz="2800"/>
              <a:t>Develop/implement procedures for providing and coordinating cost-effective transportation, as needed; and</a:t>
            </a:r>
          </a:p>
          <a:p>
            <a:r>
              <a:rPr lang="en-US" altLang="en-US" sz="2800"/>
              <a:t>Facilitate professional development for district staff to promote educational stability for students in foster care.</a:t>
            </a:r>
          </a:p>
          <a:p>
            <a:endParaRPr lang="en-US"/>
          </a:p>
          <a:p>
            <a:endParaRPr lang="en-US"/>
          </a:p>
          <a:p>
            <a:pPr marL="0" indent="0">
              <a:buNone/>
            </a:pPr>
            <a:endParaRPr lang="en-US"/>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15772552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47DF-849F-5012-219A-A34C32F48A00}"/>
              </a:ext>
            </a:extLst>
          </p:cNvPr>
          <p:cNvSpPr>
            <a:spLocks noGrp="1"/>
          </p:cNvSpPr>
          <p:nvPr>
            <p:ph type="title"/>
          </p:nvPr>
        </p:nvSpPr>
        <p:spPr/>
        <p:txBody>
          <a:bodyPr/>
          <a:lstStyle/>
          <a:p>
            <a:r>
              <a:rPr lang="en-US">
                <a:latin typeface="Segoe UI Semibold"/>
                <a:cs typeface="Segoe UI Semibold"/>
              </a:rPr>
              <a:t>Designated Staff – Migrant Education</a:t>
            </a:r>
            <a:endParaRPr lang="en-US"/>
          </a:p>
        </p:txBody>
      </p:sp>
      <p:sp>
        <p:nvSpPr>
          <p:cNvPr id="3" name="Content Placeholder 2">
            <a:extLst>
              <a:ext uri="{FF2B5EF4-FFF2-40B4-BE49-F238E27FC236}">
                <a16:creationId xmlns:a16="http://schemas.microsoft.com/office/drawing/2014/main" id="{22F61871-5DC7-C396-2747-8CCC9932D534}"/>
              </a:ext>
            </a:extLst>
          </p:cNvPr>
          <p:cNvSpPr>
            <a:spLocks noGrp="1"/>
          </p:cNvSpPr>
          <p:nvPr>
            <p:ph idx="1"/>
          </p:nvPr>
        </p:nvSpPr>
        <p:spPr/>
        <p:txBody>
          <a:bodyPr vert="horz" lIns="91440" tIns="45720" rIns="91440" bIns="45720" rtlCol="0" anchor="t">
            <a:noAutofit/>
          </a:bodyPr>
          <a:lstStyle/>
          <a:p>
            <a:r>
              <a:rPr lang="en-US">
                <a:latin typeface="Segoe UI"/>
                <a:cs typeface="Segoe UI"/>
              </a:rPr>
              <a:t>State Migrant Director:  Processes funds; monitors vendor to ensure funds are being utilized for the support of migratory students; Provides support to CES in the implementation of supports and services for migrant students;  Participates in national meetings to follow trends and policy development</a:t>
            </a:r>
          </a:p>
          <a:p>
            <a:r>
              <a:rPr lang="en-US">
                <a:latin typeface="Segoe UI"/>
                <a:cs typeface="Segoe UI"/>
              </a:rPr>
              <a:t>Program Director and Staff at CES implement the program on behalf of DESE. Recruiters are trained to conduct Identification of migrant students.</a:t>
            </a:r>
          </a:p>
          <a:p>
            <a:endParaRPr lang="en-US">
              <a:highlight>
                <a:srgbClr val="FFFF00"/>
              </a:highlight>
            </a:endParaRPr>
          </a:p>
        </p:txBody>
      </p:sp>
      <p:sp>
        <p:nvSpPr>
          <p:cNvPr id="4" name="Slide Number Placeholder 3">
            <a:extLst>
              <a:ext uri="{FF2B5EF4-FFF2-40B4-BE49-F238E27FC236}">
                <a16:creationId xmlns:a16="http://schemas.microsoft.com/office/drawing/2014/main" id="{C0259B76-541A-4F72-18F3-4F55A09E8F5E}"/>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spTree>
    <p:extLst>
      <p:ext uri="{BB962C8B-B14F-4D97-AF65-F5344CB8AC3E}">
        <p14:creationId xmlns:p14="http://schemas.microsoft.com/office/powerpoint/2010/main" val="27801873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2513B-1775-E89F-97C3-4C0D5899FA99}"/>
              </a:ext>
            </a:extLst>
          </p:cNvPr>
          <p:cNvSpPr>
            <a:spLocks noGrp="1"/>
          </p:cNvSpPr>
          <p:nvPr>
            <p:ph type="title"/>
          </p:nvPr>
        </p:nvSpPr>
        <p:spPr/>
        <p:txBody>
          <a:bodyPr/>
          <a:lstStyle/>
          <a:p>
            <a:r>
              <a:rPr lang="en-US">
                <a:latin typeface="Segoe UI Semibold"/>
                <a:cs typeface="Segoe UI Semibold"/>
              </a:rPr>
              <a:t>Designated Staff - Homeless Education </a:t>
            </a:r>
            <a:endParaRPr lang="en-US"/>
          </a:p>
        </p:txBody>
      </p:sp>
      <p:sp>
        <p:nvSpPr>
          <p:cNvPr id="3" name="Content Placeholder 2">
            <a:extLst>
              <a:ext uri="{FF2B5EF4-FFF2-40B4-BE49-F238E27FC236}">
                <a16:creationId xmlns:a16="http://schemas.microsoft.com/office/drawing/2014/main" id="{D9B75A6E-DE21-A1B1-1D7B-571E623DE51C}"/>
              </a:ext>
            </a:extLst>
          </p:cNvPr>
          <p:cNvSpPr>
            <a:spLocks noGrp="1"/>
          </p:cNvSpPr>
          <p:nvPr>
            <p:ph idx="1"/>
          </p:nvPr>
        </p:nvSpPr>
        <p:spPr>
          <a:xfrm>
            <a:off x="410514" y="1120895"/>
            <a:ext cx="11370972" cy="5049746"/>
          </a:xfrm>
        </p:spPr>
        <p:txBody>
          <a:bodyPr/>
          <a:lstStyle/>
          <a:p>
            <a:r>
              <a:rPr lang="en-US"/>
              <a:t>DESE State Coordinator ensures</a:t>
            </a:r>
          </a:p>
          <a:p>
            <a:pPr lvl="1"/>
            <a:r>
              <a:rPr lang="en-US"/>
              <a:t>Barriers are removed to enrollment and full participation in school</a:t>
            </a:r>
          </a:p>
          <a:p>
            <a:pPr lvl="1"/>
            <a:r>
              <a:rPr lang="en-US"/>
              <a:t>Training is provided for homeless liaisons</a:t>
            </a:r>
          </a:p>
          <a:p>
            <a:pPr lvl="1"/>
            <a:r>
              <a:rPr lang="en-US"/>
              <a:t>Technical assistance is provided</a:t>
            </a:r>
          </a:p>
          <a:p>
            <a:pPr lvl="1"/>
            <a:r>
              <a:rPr lang="en-US"/>
              <a:t>Monitors districts</a:t>
            </a:r>
          </a:p>
          <a:p>
            <a:pPr lvl="1"/>
            <a:r>
              <a:rPr lang="en-US"/>
              <a:t>Data is collected</a:t>
            </a:r>
          </a:p>
          <a:p>
            <a:pPr lvl="1"/>
            <a:r>
              <a:rPr lang="en-US"/>
              <a:t>Collaboration with stakeholders</a:t>
            </a:r>
          </a:p>
          <a:p>
            <a:pPr lvl="1"/>
            <a:r>
              <a:rPr lang="en-US"/>
              <a:t>Administers grant program</a:t>
            </a:r>
          </a:p>
        </p:txBody>
      </p:sp>
      <p:sp>
        <p:nvSpPr>
          <p:cNvPr id="4" name="Slide Number Placeholder 3">
            <a:extLst>
              <a:ext uri="{FF2B5EF4-FFF2-40B4-BE49-F238E27FC236}">
                <a16:creationId xmlns:a16="http://schemas.microsoft.com/office/drawing/2014/main" id="{302506C1-25CF-7D1E-95C2-D8FA00808404}"/>
              </a:ext>
            </a:extLst>
          </p:cNvPr>
          <p:cNvSpPr>
            <a:spLocks noGrp="1"/>
          </p:cNvSpPr>
          <p:nvPr>
            <p:ph type="sldNum" sz="quarter" idx="12"/>
          </p:nvPr>
        </p:nvSpPr>
        <p:spPr/>
        <p:txBody>
          <a:bodyPr/>
          <a:lstStyle/>
          <a:p>
            <a:fld id="{FF27229C-EC7B-4063-A33B-28A5E87E32ED}" type="slidenum">
              <a:rPr lang="zh-CN" altLang="en-US" smtClean="0"/>
              <a:pPr/>
              <a:t>36</a:t>
            </a:fld>
            <a:endParaRPr lang="zh-CN" altLang="en-US"/>
          </a:p>
        </p:txBody>
      </p:sp>
    </p:spTree>
    <p:extLst>
      <p:ext uri="{BB962C8B-B14F-4D97-AF65-F5344CB8AC3E}">
        <p14:creationId xmlns:p14="http://schemas.microsoft.com/office/powerpoint/2010/main" val="22007183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4B288-4508-8944-5E3D-17338B8DF612}"/>
              </a:ext>
            </a:extLst>
          </p:cNvPr>
          <p:cNvSpPr>
            <a:spLocks noGrp="1"/>
          </p:cNvSpPr>
          <p:nvPr>
            <p:ph type="title"/>
          </p:nvPr>
        </p:nvSpPr>
        <p:spPr/>
        <p:txBody>
          <a:bodyPr/>
          <a:lstStyle/>
          <a:p>
            <a:r>
              <a:rPr lang="en-US"/>
              <a:t>Designated staff  - Regional Liaisons</a:t>
            </a:r>
          </a:p>
        </p:txBody>
      </p:sp>
      <p:sp>
        <p:nvSpPr>
          <p:cNvPr id="3" name="Content Placeholder 2">
            <a:extLst>
              <a:ext uri="{FF2B5EF4-FFF2-40B4-BE49-F238E27FC236}">
                <a16:creationId xmlns:a16="http://schemas.microsoft.com/office/drawing/2014/main" id="{E89ACC0E-5530-7483-4665-A78F9265CC02}"/>
              </a:ext>
            </a:extLst>
          </p:cNvPr>
          <p:cNvSpPr>
            <a:spLocks noGrp="1"/>
          </p:cNvSpPr>
          <p:nvPr>
            <p:ph idx="1"/>
          </p:nvPr>
        </p:nvSpPr>
        <p:spPr/>
        <p:txBody>
          <a:bodyPr/>
          <a:lstStyle/>
          <a:p>
            <a:pPr marL="0" indent="0">
              <a:buNone/>
            </a:pPr>
            <a:endParaRPr lang="en-US"/>
          </a:p>
          <a:p>
            <a:pPr marL="0" indent="0">
              <a:buNone/>
            </a:pPr>
            <a:r>
              <a:rPr lang="en-US"/>
              <a:t>Regional liaisons collaborated with the state coordinator to </a:t>
            </a:r>
          </a:p>
          <a:p>
            <a:pPr marL="0" indent="0">
              <a:buNone/>
            </a:pPr>
            <a:endParaRPr lang="en-US"/>
          </a:p>
          <a:p>
            <a:pPr lvl="1"/>
            <a:r>
              <a:rPr lang="en-US"/>
              <a:t>Provide local liaisons with technical assistance,</a:t>
            </a:r>
          </a:p>
          <a:p>
            <a:pPr lvl="1"/>
            <a:r>
              <a:rPr lang="en-US"/>
              <a:t>Support liaisons with training needs, and</a:t>
            </a:r>
          </a:p>
          <a:p>
            <a:pPr lvl="1"/>
            <a:r>
              <a:rPr lang="en-US"/>
              <a:t>Assist with connecting to local resources.</a:t>
            </a:r>
          </a:p>
          <a:p>
            <a:pPr lvl="1"/>
            <a:endParaRPr lang="en-US"/>
          </a:p>
          <a:p>
            <a:pPr lvl="1"/>
            <a:endParaRPr lang="en-US"/>
          </a:p>
        </p:txBody>
      </p:sp>
      <p:sp>
        <p:nvSpPr>
          <p:cNvPr id="4" name="Slide Number Placeholder 3">
            <a:extLst>
              <a:ext uri="{FF2B5EF4-FFF2-40B4-BE49-F238E27FC236}">
                <a16:creationId xmlns:a16="http://schemas.microsoft.com/office/drawing/2014/main" id="{9EE903FC-B2EB-3C79-F57D-26D3BEE6D451}"/>
              </a:ext>
            </a:extLst>
          </p:cNvPr>
          <p:cNvSpPr>
            <a:spLocks noGrp="1"/>
          </p:cNvSpPr>
          <p:nvPr>
            <p:ph type="sldNum" sz="quarter" idx="12"/>
          </p:nvPr>
        </p:nvSpPr>
        <p:spPr/>
        <p:txBody>
          <a:bodyPr/>
          <a:lstStyle/>
          <a:p>
            <a:fld id="{FF27229C-EC7B-4063-A33B-28A5E87E32ED}" type="slidenum">
              <a:rPr lang="zh-CN" altLang="en-US" smtClean="0"/>
              <a:pPr/>
              <a:t>37</a:t>
            </a:fld>
            <a:endParaRPr lang="zh-CN" altLang="en-US"/>
          </a:p>
        </p:txBody>
      </p:sp>
    </p:spTree>
    <p:extLst>
      <p:ext uri="{BB962C8B-B14F-4D97-AF65-F5344CB8AC3E}">
        <p14:creationId xmlns:p14="http://schemas.microsoft.com/office/powerpoint/2010/main" val="15276051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ltLang="en-US">
                <a:latin typeface="Segoe SemiBold"/>
              </a:rPr>
              <a:t>Designated Staff - Homeless Education Liaison</a:t>
            </a:r>
          </a:p>
        </p:txBody>
      </p:sp>
      <p:sp>
        <p:nvSpPr>
          <p:cNvPr id="9" name="Content Placeholder 8"/>
          <p:cNvSpPr>
            <a:spLocks noGrp="1"/>
          </p:cNvSpPr>
          <p:nvPr>
            <p:ph idx="1"/>
          </p:nvPr>
        </p:nvSpPr>
        <p:spPr>
          <a:xfrm>
            <a:off x="567743" y="1093923"/>
            <a:ext cx="11370972" cy="5049746"/>
          </a:xfrm>
        </p:spPr>
        <p:txBody>
          <a:bodyPr/>
          <a:lstStyle/>
          <a:p>
            <a:pPr marL="0" indent="0">
              <a:lnSpc>
                <a:spcPct val="80000"/>
              </a:lnSpc>
              <a:buClr>
                <a:srgbClr val="FF9900"/>
              </a:buClr>
              <a:buNone/>
            </a:pPr>
            <a:r>
              <a:rPr lang="en-US" altLang="en-US" sz="2800"/>
              <a:t>The Homeless Education Liaison is designated by the superintendent to ensure:</a:t>
            </a:r>
          </a:p>
          <a:p>
            <a:r>
              <a:rPr lang="en-US" altLang="en-US" sz="2800">
                <a:latin typeface="+mn-lt"/>
              </a:rPr>
              <a:t>Identification</a:t>
            </a:r>
          </a:p>
          <a:p>
            <a:pPr lvl="1">
              <a:buFont typeface="Arial" panose="020B0604020202020204" pitchFamily="34" charset="0"/>
              <a:buChar char="•"/>
            </a:pPr>
            <a:r>
              <a:rPr lang="en-US" altLang="en-US" sz="2400">
                <a:latin typeface="+mn-lt"/>
              </a:rPr>
              <a:t>Building awareness and provide training for district staff including: </a:t>
            </a:r>
          </a:p>
          <a:p>
            <a:pPr lvl="2">
              <a:buFont typeface="Arial" panose="020B0604020202020204" pitchFamily="34" charset="0"/>
              <a:buChar char="•"/>
            </a:pPr>
            <a:r>
              <a:rPr lang="en-US" altLang="en-US" sz="2000">
                <a:latin typeface="+mn-lt"/>
              </a:rPr>
              <a:t>Enrollment staff guidance principals and nurses</a:t>
            </a:r>
          </a:p>
          <a:p>
            <a:r>
              <a:rPr lang="en-US" altLang="en-US" sz="2800">
                <a:latin typeface="+mn-lt"/>
              </a:rPr>
              <a:t>Enrollment </a:t>
            </a:r>
          </a:p>
          <a:p>
            <a:r>
              <a:rPr lang="en-US" altLang="en-US" sz="2800">
                <a:latin typeface="+mn-lt"/>
              </a:rPr>
              <a:t>Access to all services including</a:t>
            </a:r>
          </a:p>
          <a:p>
            <a:pPr lvl="1">
              <a:buFont typeface="Arial" panose="020B0604020202020204" pitchFamily="34" charset="0"/>
              <a:buChar char="•"/>
            </a:pPr>
            <a:r>
              <a:rPr lang="en-US" altLang="en-US" sz="2400">
                <a:latin typeface="+mn-lt"/>
              </a:rPr>
              <a:t>Preschool and Head Start programs run by the district</a:t>
            </a:r>
          </a:p>
          <a:p>
            <a:pPr lvl="1">
              <a:buFont typeface="Arial" panose="020B0604020202020204" pitchFamily="34" charset="0"/>
              <a:buChar char="•"/>
            </a:pPr>
            <a:r>
              <a:rPr lang="en-US" altLang="en-US" sz="2400">
                <a:latin typeface="+mn-lt"/>
              </a:rPr>
              <a:t>Special education, EL, vocational, alternative, gifted &amp; talented</a:t>
            </a:r>
          </a:p>
          <a:p>
            <a:endParaRPr lang="en-US" altLang="en-US" sz="3600">
              <a:latin typeface="Calibri" panose="020F0502020204030204" pitchFamily="34" charset="0"/>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38</a:t>
            </a:fld>
            <a:endParaRPr lang="zh-CN" altLang="en-US"/>
          </a:p>
        </p:txBody>
      </p:sp>
    </p:spTree>
    <p:extLst>
      <p:ext uri="{BB962C8B-B14F-4D97-AF65-F5344CB8AC3E}">
        <p14:creationId xmlns:p14="http://schemas.microsoft.com/office/powerpoint/2010/main" val="16544227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latin typeface="Segoe SemiBold"/>
                <a:cs typeface="Segoe UI Semibold"/>
              </a:rPr>
              <a:t>Designated Staff - Homeless Education Liaison (continued)</a:t>
            </a:r>
            <a:endParaRPr lang="en-US"/>
          </a:p>
        </p:txBody>
      </p:sp>
      <p:sp>
        <p:nvSpPr>
          <p:cNvPr id="3" name="Content Placeholder 2"/>
          <p:cNvSpPr>
            <a:spLocks noGrp="1"/>
          </p:cNvSpPr>
          <p:nvPr>
            <p:ph idx="1"/>
          </p:nvPr>
        </p:nvSpPr>
        <p:spPr/>
        <p:txBody>
          <a:bodyPr/>
          <a:lstStyle/>
          <a:p>
            <a:r>
              <a:rPr lang="en-US" altLang="en-US" sz="2800">
                <a:latin typeface="+mn-lt"/>
              </a:rPr>
              <a:t>Provide Information and referrals</a:t>
            </a:r>
          </a:p>
          <a:p>
            <a:pPr lvl="1">
              <a:buFont typeface="Arial" panose="020B0604020202020204" pitchFamily="34" charset="0"/>
              <a:buChar char="•"/>
            </a:pPr>
            <a:r>
              <a:rPr lang="en-US" altLang="en-US" sz="2400">
                <a:latin typeface="+mn-lt"/>
              </a:rPr>
              <a:t>Health, dental, mental health</a:t>
            </a:r>
          </a:p>
          <a:p>
            <a:pPr lvl="1">
              <a:buFont typeface="Arial" panose="020B0604020202020204" pitchFamily="34" charset="0"/>
              <a:buChar char="•"/>
            </a:pPr>
            <a:r>
              <a:rPr lang="en-US" altLang="en-US" sz="2400">
                <a:latin typeface="+mn-lt"/>
              </a:rPr>
              <a:t>Other community-based services (food pantries, clothing banks, ...)</a:t>
            </a:r>
          </a:p>
          <a:p>
            <a:r>
              <a:rPr lang="en-US" altLang="en-US" sz="2800">
                <a:latin typeface="+mn-lt"/>
              </a:rPr>
              <a:t>Inform parents  </a:t>
            </a:r>
          </a:p>
          <a:p>
            <a:pPr lvl="1">
              <a:buFont typeface="Arial" panose="020B0604020202020204" pitchFamily="34" charset="0"/>
              <a:buChar char="•"/>
            </a:pPr>
            <a:r>
              <a:rPr lang="en-US" altLang="en-US" sz="2400">
                <a:latin typeface="+mn-lt"/>
              </a:rPr>
              <a:t>their children’s educational opportunities and </a:t>
            </a:r>
          </a:p>
          <a:p>
            <a:pPr lvl="1">
              <a:buFont typeface="Arial" panose="020B0604020202020204" pitchFamily="34" charset="0"/>
              <a:buChar char="•"/>
            </a:pPr>
            <a:r>
              <a:rPr lang="en-US" altLang="en-US" sz="2400">
                <a:latin typeface="+mn-lt"/>
              </a:rPr>
              <a:t>meaningful opportunities  for parental involvement </a:t>
            </a:r>
          </a:p>
          <a:p>
            <a:r>
              <a:rPr lang="en-US" altLang="en-US" sz="2800">
                <a:latin typeface="+mn-lt"/>
              </a:rPr>
              <a:t>Public Notice of the educational rights</a:t>
            </a:r>
          </a:p>
          <a:p>
            <a:pPr lvl="1">
              <a:buFont typeface="Arial" panose="020B0604020202020204" pitchFamily="34" charset="0"/>
              <a:buChar char="•"/>
            </a:pPr>
            <a:r>
              <a:rPr lang="en-US" altLang="en-US" sz="2400">
                <a:latin typeface="+mn-lt"/>
              </a:rPr>
              <a:t>Homeless Education Policy – school committee approved</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39</a:t>
            </a:fld>
            <a:endParaRPr lang="zh-CN" altLang="en-US"/>
          </a:p>
        </p:txBody>
      </p:sp>
    </p:spTree>
    <p:extLst>
      <p:ext uri="{BB962C8B-B14F-4D97-AF65-F5344CB8AC3E}">
        <p14:creationId xmlns:p14="http://schemas.microsoft.com/office/powerpoint/2010/main" val="32889442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D934-B440-A206-A151-A4F33974D15E}"/>
              </a:ext>
            </a:extLst>
          </p:cNvPr>
          <p:cNvSpPr>
            <a:spLocks noGrp="1"/>
          </p:cNvSpPr>
          <p:nvPr>
            <p:ph type="title"/>
          </p:nvPr>
        </p:nvSpPr>
        <p:spPr/>
        <p:txBody>
          <a:bodyPr/>
          <a:lstStyle/>
          <a:p>
            <a:r>
              <a:rPr lang="en-US"/>
              <a:t>Team and agenda</a:t>
            </a:r>
          </a:p>
        </p:txBody>
      </p:sp>
      <p:sp>
        <p:nvSpPr>
          <p:cNvPr id="3" name="Content Placeholder 2">
            <a:extLst>
              <a:ext uri="{FF2B5EF4-FFF2-40B4-BE49-F238E27FC236}">
                <a16:creationId xmlns:a16="http://schemas.microsoft.com/office/drawing/2014/main" id="{763CF18E-6F30-57F3-B1D4-26F9DB81AD0C}"/>
              </a:ext>
            </a:extLst>
          </p:cNvPr>
          <p:cNvSpPr>
            <a:spLocks noGrp="1"/>
          </p:cNvSpPr>
          <p:nvPr>
            <p:ph idx="1"/>
          </p:nvPr>
        </p:nvSpPr>
        <p:spPr>
          <a:xfrm>
            <a:off x="410514" y="1137717"/>
            <a:ext cx="11370972" cy="5049746"/>
          </a:xfrm>
        </p:spPr>
        <p:txBody>
          <a:bodyPr vert="horz" lIns="91440" tIns="45720" rIns="91440" bIns="45720" rtlCol="0" anchor="t">
            <a:noAutofit/>
          </a:bodyPr>
          <a:lstStyle/>
          <a:p>
            <a:r>
              <a:rPr lang="en-US">
                <a:latin typeface="Segoe UI"/>
                <a:cs typeface="Segoe UI"/>
              </a:rPr>
              <a:t>The Team</a:t>
            </a:r>
          </a:p>
          <a:p>
            <a:pPr lvl="1"/>
            <a:r>
              <a:rPr lang="en-US">
                <a:latin typeface="Segoe UI"/>
                <a:cs typeface="Segoe UI"/>
              </a:rPr>
              <a:t>Bridget, Christine, Kristen, Sarah</a:t>
            </a:r>
          </a:p>
          <a:p>
            <a:pPr lvl="1"/>
            <a:r>
              <a:rPr lang="en-US">
                <a:latin typeface="Segoe UI"/>
                <a:cs typeface="Segoe UI"/>
              </a:rPr>
              <a:t>Regional Liaisons</a:t>
            </a:r>
          </a:p>
          <a:p>
            <a:r>
              <a:rPr lang="en-US">
                <a:latin typeface="Segoe UI"/>
                <a:cs typeface="Segoe UI"/>
              </a:rPr>
              <a:t>Housekeeping</a:t>
            </a:r>
          </a:p>
          <a:p>
            <a:pPr lvl="1"/>
            <a:r>
              <a:rPr lang="en-US">
                <a:latin typeface="Segoe UI"/>
                <a:cs typeface="Segoe UI"/>
              </a:rPr>
              <a:t>We will be taking a break </a:t>
            </a:r>
          </a:p>
          <a:p>
            <a:pPr lvl="2"/>
            <a:r>
              <a:rPr lang="en-US">
                <a:latin typeface="Segoe UI"/>
                <a:cs typeface="Segoe UI"/>
              </a:rPr>
              <a:t>mid-morning and </a:t>
            </a:r>
            <a:endParaRPr lang="en-US"/>
          </a:p>
          <a:p>
            <a:pPr lvl="2"/>
            <a:r>
              <a:rPr lang="en-US">
                <a:latin typeface="Segoe UI"/>
                <a:cs typeface="Segoe UI"/>
              </a:rPr>
              <a:t>a 30-minute lunch break at noon  </a:t>
            </a:r>
            <a:endParaRPr lang="en-US"/>
          </a:p>
          <a:p>
            <a:pPr lvl="1"/>
            <a:r>
              <a:rPr lang="en-US">
                <a:latin typeface="Segoe UI"/>
                <a:cs typeface="Segoe UI"/>
              </a:rPr>
              <a:t>Restrooms</a:t>
            </a:r>
          </a:p>
          <a:p>
            <a:pPr lvl="1"/>
            <a:r>
              <a:rPr lang="en-US">
                <a:latin typeface="Segoe UI"/>
                <a:cs typeface="Segoe UI"/>
              </a:rPr>
              <a:t>Please silence you cell phones.  If you need to take a call please step out of the room.</a:t>
            </a:r>
          </a:p>
        </p:txBody>
      </p:sp>
      <p:sp>
        <p:nvSpPr>
          <p:cNvPr id="4" name="Slide Number Placeholder 3">
            <a:extLst>
              <a:ext uri="{FF2B5EF4-FFF2-40B4-BE49-F238E27FC236}">
                <a16:creationId xmlns:a16="http://schemas.microsoft.com/office/drawing/2014/main" id="{1765C3EF-485E-2243-13AB-1A1FD33DC4EA}"/>
              </a:ext>
            </a:extLst>
          </p:cNvPr>
          <p:cNvSpPr>
            <a:spLocks noGrp="1"/>
          </p:cNvSpPr>
          <p:nvPr>
            <p:ph type="sldNum" sz="quarter" idx="12"/>
          </p:nvPr>
        </p:nvSpPr>
        <p:spPr/>
        <p:txBody>
          <a:bodyPr/>
          <a:lstStyle/>
          <a:p>
            <a:fld id="{FF27229C-EC7B-4063-A33B-28A5E87E32ED}" type="slidenum">
              <a:rPr lang="zh-CN" altLang="en-US" smtClean="0"/>
              <a:pPr/>
              <a:t>4</a:t>
            </a:fld>
            <a:endParaRPr lang="zh-CN" altLang="en-US"/>
          </a:p>
        </p:txBody>
      </p:sp>
    </p:spTree>
    <p:extLst>
      <p:ext uri="{BB962C8B-B14F-4D97-AF65-F5344CB8AC3E}">
        <p14:creationId xmlns:p14="http://schemas.microsoft.com/office/powerpoint/2010/main" val="148775742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latin typeface="Segoe SemiBold"/>
                <a:cs typeface="Segoe UI Semibold"/>
              </a:rPr>
              <a:t>Designated Staff - Homeless Education Liaison (continued..)</a:t>
            </a:r>
            <a:endParaRPr lang="en-US"/>
          </a:p>
        </p:txBody>
      </p:sp>
      <p:sp>
        <p:nvSpPr>
          <p:cNvPr id="3" name="Content Placeholder 2"/>
          <p:cNvSpPr>
            <a:spLocks noGrp="1"/>
          </p:cNvSpPr>
          <p:nvPr>
            <p:ph idx="1"/>
          </p:nvPr>
        </p:nvSpPr>
        <p:spPr/>
        <p:txBody>
          <a:bodyPr/>
          <a:lstStyle/>
          <a:p>
            <a:pPr>
              <a:defRPr/>
            </a:pPr>
            <a:r>
              <a:rPr lang="en-US" sz="2800">
                <a:latin typeface="+mn-lt"/>
                <a:ea typeface="Verdana" pitchFamily="34" charset="0"/>
                <a:cs typeface="Verdana" pitchFamily="34" charset="0"/>
              </a:rPr>
              <a:t>Provide verification of homelessness for HUD funded programs</a:t>
            </a:r>
          </a:p>
          <a:p>
            <a:pPr>
              <a:defRPr/>
            </a:pPr>
            <a:r>
              <a:rPr lang="en-US" sz="2800">
                <a:latin typeface="+mn-lt"/>
              </a:rPr>
              <a:t>Provide reliable data</a:t>
            </a:r>
          </a:p>
          <a:p>
            <a:pPr marL="914400" lvl="1" indent="-457200">
              <a:buFont typeface="Arial" pitchFamily="34" charset="0"/>
              <a:buChar char="•"/>
              <a:defRPr/>
            </a:pPr>
            <a:r>
              <a:rPr lang="en-US">
                <a:latin typeface="+mn-lt"/>
                <a:ea typeface="Verdana" pitchFamily="34" charset="0"/>
                <a:cs typeface="Verdana" pitchFamily="34" charset="0"/>
              </a:rPr>
              <a:t>Tracking for internal purposes</a:t>
            </a:r>
          </a:p>
          <a:p>
            <a:pPr marL="1314450" lvl="2" indent="-457200">
              <a:buFont typeface="Courier New" pitchFamily="49" charset="0"/>
              <a:buChar char="o"/>
              <a:defRPr/>
            </a:pPr>
            <a:r>
              <a:rPr lang="en-US">
                <a:latin typeface="+mn-lt"/>
                <a:ea typeface="Verdana" pitchFamily="34" charset="0"/>
                <a:cs typeface="Verdana" pitchFamily="34" charset="0"/>
              </a:rPr>
              <a:t>Support services</a:t>
            </a:r>
          </a:p>
          <a:p>
            <a:pPr marL="1314450" lvl="2" indent="-457200">
              <a:buFont typeface="Courier New" pitchFamily="49" charset="0"/>
              <a:buChar char="o"/>
              <a:defRPr/>
            </a:pPr>
            <a:r>
              <a:rPr lang="en-US">
                <a:latin typeface="+mn-lt"/>
                <a:ea typeface="Verdana" pitchFamily="34" charset="0"/>
                <a:cs typeface="Verdana" pitchFamily="34" charset="0"/>
              </a:rPr>
              <a:t>Transportation reimbursement</a:t>
            </a:r>
          </a:p>
          <a:p>
            <a:pPr lvl="1">
              <a:buFont typeface="Arial" panose="020B0604020202020204" pitchFamily="34" charset="0"/>
              <a:buChar char="•"/>
              <a:defRPr/>
            </a:pPr>
            <a:r>
              <a:rPr lang="en-US" sz="2400">
                <a:latin typeface="+mn-lt"/>
                <a:ea typeface="Verdana" pitchFamily="34" charset="0"/>
                <a:cs typeface="Verdana" pitchFamily="34" charset="0"/>
              </a:rPr>
              <a:t>DESE data collection for homeless and foster care education</a:t>
            </a:r>
          </a:p>
          <a:p>
            <a:pPr marL="1371600" lvl="2" indent="-457200">
              <a:buFont typeface="Courier New" pitchFamily="49" charset="0"/>
              <a:buChar char="o"/>
              <a:defRPr/>
            </a:pPr>
            <a:endParaRPr lang="en-US">
              <a:latin typeface="+mn-lt"/>
              <a:ea typeface="Verdana" pitchFamily="34" charset="0"/>
              <a:cs typeface="Verdana" pitchFamily="34" charset="0"/>
            </a:endParaRPr>
          </a:p>
          <a:p>
            <a:pPr marL="1371600" lvl="2" indent="-457200">
              <a:buFont typeface="Courier New" pitchFamily="49" charset="0"/>
              <a:buChar char="o"/>
              <a:defRPr/>
            </a:pPr>
            <a:endParaRPr lang="en-US">
              <a:latin typeface="+mn-lt"/>
              <a:ea typeface="Verdana" pitchFamily="34" charset="0"/>
              <a:cs typeface="Verdana" pitchFamily="34" charset="0"/>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40</a:t>
            </a:fld>
            <a:endParaRPr lang="zh-CN" altLang="en-US"/>
          </a:p>
        </p:txBody>
      </p:sp>
    </p:spTree>
    <p:extLst>
      <p:ext uri="{BB962C8B-B14F-4D97-AF65-F5344CB8AC3E}">
        <p14:creationId xmlns:p14="http://schemas.microsoft.com/office/powerpoint/2010/main" val="30166658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latin typeface="Segoe SemiBold"/>
                <a:cs typeface="Segoe UI Semibold"/>
              </a:rPr>
              <a:t>Designated Staff - Homeless Education Liaison (continued...)</a:t>
            </a:r>
            <a:endParaRPr lang="en-US"/>
          </a:p>
        </p:txBody>
      </p:sp>
      <p:sp>
        <p:nvSpPr>
          <p:cNvPr id="3" name="Content Placeholder 2"/>
          <p:cNvSpPr>
            <a:spLocks noGrp="1"/>
          </p:cNvSpPr>
          <p:nvPr>
            <p:ph idx="1"/>
          </p:nvPr>
        </p:nvSpPr>
        <p:spPr/>
        <p:txBody>
          <a:bodyPr/>
          <a:lstStyle/>
          <a:p>
            <a:r>
              <a:rPr lang="en-US" altLang="en-US" sz="2800"/>
              <a:t>Facilitate Dispute Resolution Process</a:t>
            </a:r>
          </a:p>
          <a:p>
            <a:pPr lvl="1">
              <a:buFont typeface="Arial" panose="020B0604020202020204" pitchFamily="34" charset="0"/>
              <a:buChar char="•"/>
            </a:pPr>
            <a:r>
              <a:rPr lang="en-US" altLang="en-US" sz="2400"/>
              <a:t>Posted as part of the Homeless Education Advisory</a:t>
            </a:r>
          </a:p>
          <a:p>
            <a:r>
              <a:rPr lang="en-US" altLang="en-US" sz="2800"/>
              <a:t>Inform parents of transportation rights</a:t>
            </a:r>
          </a:p>
          <a:p>
            <a:pPr lvl="1">
              <a:buFont typeface="Arial" panose="020B0604020202020204" pitchFamily="34" charset="0"/>
              <a:buChar char="•"/>
            </a:pPr>
            <a:r>
              <a:rPr lang="en-US" altLang="en-US" sz="2400"/>
              <a:t>One hour guideline</a:t>
            </a:r>
          </a:p>
          <a:p>
            <a:pPr lvl="1">
              <a:buFont typeface="Arial" panose="020B0604020202020204" pitchFamily="34" charset="0"/>
              <a:buChar char="•"/>
            </a:pPr>
            <a:r>
              <a:rPr lang="en-US" altLang="en-US" sz="2400"/>
              <a:t>Communicating with your counterparts</a:t>
            </a:r>
          </a:p>
          <a:p>
            <a:r>
              <a:rPr lang="en-US" altLang="en-US" sz="2800">
                <a:latin typeface="Calibri" panose="020F0502020204030204" pitchFamily="34" charset="0"/>
              </a:rPr>
              <a:t>Provide training to district staff</a:t>
            </a:r>
          </a:p>
          <a:p>
            <a:pPr lvl="1">
              <a:buFont typeface="Arial" panose="020B0604020202020204" pitchFamily="34" charset="0"/>
              <a:buChar char="•"/>
            </a:pPr>
            <a:r>
              <a:rPr lang="en-US" altLang="en-US" sz="2400">
                <a:latin typeface="Calibri" panose="020F0502020204030204" pitchFamily="34" charset="0"/>
              </a:rPr>
              <a:t>Faculty, enrollment staff, guidance, nurses</a:t>
            </a:r>
          </a:p>
          <a:p>
            <a:pPr lvl="1">
              <a:buFont typeface="Arial" panose="020B0604020202020204" pitchFamily="34" charset="0"/>
              <a:buChar char="•"/>
            </a:pPr>
            <a:r>
              <a:rPr lang="en-US" altLang="en-US" sz="2400">
                <a:latin typeface="Calibri" panose="020F0502020204030204" pitchFamily="34" charset="0"/>
              </a:rPr>
              <a:t>School committee</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41</a:t>
            </a:fld>
            <a:endParaRPr lang="zh-CN" altLang="en-US"/>
          </a:p>
        </p:txBody>
      </p:sp>
    </p:spTree>
    <p:extLst>
      <p:ext uri="{BB962C8B-B14F-4D97-AF65-F5344CB8AC3E}">
        <p14:creationId xmlns:p14="http://schemas.microsoft.com/office/powerpoint/2010/main" val="752135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latin typeface="Segoe SemiBold"/>
                <a:cs typeface="Segoe UI Semibold"/>
              </a:rPr>
              <a:t>Designated Staff - Homeless Education Liaison (continued.)</a:t>
            </a:r>
            <a:endParaRPr lang="en-US"/>
          </a:p>
        </p:txBody>
      </p:sp>
      <p:sp>
        <p:nvSpPr>
          <p:cNvPr id="3" name="Content Placeholder 2"/>
          <p:cNvSpPr>
            <a:spLocks noGrp="1"/>
          </p:cNvSpPr>
          <p:nvPr>
            <p:ph idx="1"/>
          </p:nvPr>
        </p:nvSpPr>
        <p:spPr>
          <a:xfrm>
            <a:off x="567743" y="1230403"/>
            <a:ext cx="11370972" cy="5049746"/>
          </a:xfrm>
        </p:spPr>
        <p:txBody>
          <a:bodyPr/>
          <a:lstStyle/>
          <a:p>
            <a:r>
              <a:rPr lang="en-US" altLang="en-US" sz="2800">
                <a:latin typeface="+mn-lt"/>
              </a:rPr>
              <a:t>Unaccompanied youth are enrolled </a:t>
            </a:r>
          </a:p>
          <a:p>
            <a:pPr lvl="1">
              <a:buFont typeface="Arial" panose="020B0604020202020204" pitchFamily="34" charset="0"/>
              <a:buChar char="•"/>
            </a:pPr>
            <a:r>
              <a:rPr lang="en-US" altLang="en-US" sz="2400">
                <a:latin typeface="+mn-lt"/>
              </a:rPr>
              <a:t>Informed of independent status for FASFA</a:t>
            </a:r>
          </a:p>
          <a:p>
            <a:pPr lvl="1">
              <a:buFont typeface="Arial" panose="020B0604020202020204" pitchFamily="34" charset="0"/>
              <a:buChar char="•"/>
            </a:pPr>
            <a:r>
              <a:rPr lang="en-US" altLang="en-US" sz="2400">
                <a:latin typeface="+mn-lt"/>
              </a:rPr>
              <a:t>Provided verification of homelessness</a:t>
            </a:r>
          </a:p>
          <a:p>
            <a:pPr lvl="1">
              <a:buFont typeface="Arial" panose="020B0604020202020204" pitchFamily="34" charset="0"/>
              <a:buChar char="•"/>
            </a:pPr>
            <a:r>
              <a:rPr lang="en-US" altLang="en-US" sz="2400">
                <a:latin typeface="+mn-lt"/>
              </a:rPr>
              <a:t>Provided with college and career counseling</a:t>
            </a:r>
          </a:p>
          <a:p>
            <a:pPr lvl="1">
              <a:buFont typeface="Arial" panose="020B0604020202020204" pitchFamily="34" charset="0"/>
              <a:buChar char="•"/>
            </a:pPr>
            <a:endParaRPr lang="en-US" altLang="en-US" sz="2400">
              <a:latin typeface="+mn-lt"/>
            </a:endParaRPr>
          </a:p>
          <a:p>
            <a:r>
              <a:rPr lang="en-US" altLang="en-US" sz="2800">
                <a:latin typeface="+mn-lt"/>
              </a:rPr>
              <a:t>Coordinate and collaborate </a:t>
            </a:r>
          </a:p>
          <a:p>
            <a:pPr lvl="1">
              <a:buFont typeface="Arial" panose="020B0604020202020204" pitchFamily="34" charset="0"/>
              <a:buChar char="•"/>
            </a:pPr>
            <a:r>
              <a:rPr lang="en-US" altLang="en-US" sz="2400">
                <a:latin typeface="+mn-lt"/>
              </a:rPr>
              <a:t>State coordinator and </a:t>
            </a:r>
          </a:p>
          <a:p>
            <a:pPr lvl="1">
              <a:buFont typeface="Arial" panose="020B0604020202020204" pitchFamily="34" charset="0"/>
              <a:buChar char="•"/>
            </a:pPr>
            <a:r>
              <a:rPr lang="en-US" altLang="en-US" sz="2400">
                <a:latin typeface="+mn-lt"/>
              </a:rPr>
              <a:t>State/local providers</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42</a:t>
            </a:fld>
            <a:endParaRPr lang="zh-CN" altLang="en-US"/>
          </a:p>
        </p:txBody>
      </p:sp>
    </p:spTree>
    <p:extLst>
      <p:ext uri="{BB962C8B-B14F-4D97-AF65-F5344CB8AC3E}">
        <p14:creationId xmlns:p14="http://schemas.microsoft.com/office/powerpoint/2010/main" val="1957884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047DF-849F-5012-219A-A34C32F48A00}"/>
              </a:ext>
            </a:extLst>
          </p:cNvPr>
          <p:cNvSpPr>
            <a:spLocks noGrp="1"/>
          </p:cNvSpPr>
          <p:nvPr>
            <p:ph type="title"/>
          </p:nvPr>
        </p:nvSpPr>
        <p:spPr/>
        <p:txBody>
          <a:bodyPr/>
          <a:lstStyle/>
          <a:p>
            <a:r>
              <a:rPr lang="en-US"/>
              <a:t>Designated Staff – Military connected students</a:t>
            </a:r>
          </a:p>
        </p:txBody>
      </p:sp>
      <p:sp>
        <p:nvSpPr>
          <p:cNvPr id="3" name="Content Placeholder 2">
            <a:extLst>
              <a:ext uri="{FF2B5EF4-FFF2-40B4-BE49-F238E27FC236}">
                <a16:creationId xmlns:a16="http://schemas.microsoft.com/office/drawing/2014/main" id="{22F61871-5DC7-C396-2747-8CCC9932D534}"/>
              </a:ext>
            </a:extLst>
          </p:cNvPr>
          <p:cNvSpPr>
            <a:spLocks noGrp="1"/>
          </p:cNvSpPr>
          <p:nvPr>
            <p:ph idx="1"/>
          </p:nvPr>
        </p:nvSpPr>
        <p:spPr/>
        <p:txBody>
          <a:bodyPr vert="horz" lIns="91440" tIns="45720" rIns="91440" bIns="45720" rtlCol="0" anchor="t">
            <a:noAutofit/>
          </a:bodyPr>
          <a:lstStyle/>
          <a:p>
            <a:r>
              <a:rPr lang="en-US">
                <a:latin typeface="Segoe UI"/>
                <a:cs typeface="Segoe UI"/>
              </a:rPr>
              <a:t>Military Connected Student Specialist works to ensure students are appropriately placed, graduate on time, etc. if meeting criteria established. The Specialist also works to not only support the students but the school district's understanding of MIC3. </a:t>
            </a:r>
            <a:endParaRPr lang="en-US"/>
          </a:p>
          <a:p>
            <a:r>
              <a:rPr lang="en-US">
                <a:latin typeface="Segoe UI"/>
                <a:cs typeface="Segoe UI"/>
              </a:rPr>
              <a:t>The Specialist serves as the DESE designee on the MA MIC3 Council.</a:t>
            </a:r>
            <a:endParaRPr lang="en-US"/>
          </a:p>
          <a:p>
            <a:endParaRPr lang="en-US">
              <a:highlight>
                <a:srgbClr val="FFFF00"/>
              </a:highlight>
            </a:endParaRPr>
          </a:p>
        </p:txBody>
      </p:sp>
      <p:sp>
        <p:nvSpPr>
          <p:cNvPr id="4" name="Slide Number Placeholder 3">
            <a:extLst>
              <a:ext uri="{FF2B5EF4-FFF2-40B4-BE49-F238E27FC236}">
                <a16:creationId xmlns:a16="http://schemas.microsoft.com/office/drawing/2014/main" id="{C0259B76-541A-4F72-18F3-4F55A09E8F5E}"/>
              </a:ext>
            </a:extLst>
          </p:cNvPr>
          <p:cNvSpPr>
            <a:spLocks noGrp="1"/>
          </p:cNvSpPr>
          <p:nvPr>
            <p:ph type="sldNum" sz="quarter" idx="12"/>
          </p:nvPr>
        </p:nvSpPr>
        <p:spPr/>
        <p:txBody>
          <a:bodyPr/>
          <a:lstStyle/>
          <a:p>
            <a:fld id="{FF27229C-EC7B-4063-A33B-28A5E87E32ED}" type="slidenum">
              <a:rPr lang="zh-CN" altLang="en-US" smtClean="0"/>
              <a:pPr/>
              <a:t>43</a:t>
            </a:fld>
            <a:endParaRPr lang="zh-CN" altLang="en-US"/>
          </a:p>
        </p:txBody>
      </p:sp>
    </p:spTree>
    <p:extLst>
      <p:ext uri="{BB962C8B-B14F-4D97-AF65-F5344CB8AC3E}">
        <p14:creationId xmlns:p14="http://schemas.microsoft.com/office/powerpoint/2010/main" val="26954861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B613-AC33-46BB-DE1A-2434254A94DF}"/>
              </a:ext>
            </a:extLst>
          </p:cNvPr>
          <p:cNvSpPr>
            <a:spLocks noGrp="1"/>
          </p:cNvSpPr>
          <p:nvPr>
            <p:ph type="title"/>
          </p:nvPr>
        </p:nvSpPr>
        <p:spPr/>
        <p:txBody>
          <a:bodyPr/>
          <a:lstStyle/>
          <a:p>
            <a:r>
              <a:rPr lang="en-US">
                <a:latin typeface="Segoe UI Semibold"/>
                <a:cs typeface="Segoe UI Semibold"/>
              </a:rPr>
              <a:t>Your thoughts?  </a:t>
            </a:r>
            <a:endParaRPr lang="en-US"/>
          </a:p>
        </p:txBody>
      </p:sp>
      <p:sp>
        <p:nvSpPr>
          <p:cNvPr id="3" name="Content Placeholder 2">
            <a:extLst>
              <a:ext uri="{FF2B5EF4-FFF2-40B4-BE49-F238E27FC236}">
                <a16:creationId xmlns:a16="http://schemas.microsoft.com/office/drawing/2014/main" id="{7FFA91D0-4B66-D618-570D-CBB59AC56D45}"/>
              </a:ext>
            </a:extLst>
          </p:cNvPr>
          <p:cNvSpPr>
            <a:spLocks noGrp="1"/>
          </p:cNvSpPr>
          <p:nvPr>
            <p:ph idx="1"/>
          </p:nvPr>
        </p:nvSpPr>
        <p:spPr>
          <a:xfrm>
            <a:off x="457200" y="1207090"/>
            <a:ext cx="6483287" cy="679906"/>
          </a:xfrm>
        </p:spPr>
        <p:txBody>
          <a:bodyPr vert="horz" lIns="91440" tIns="45720" rIns="91440" bIns="45720" rtlCol="0" anchor="t">
            <a:noAutofit/>
          </a:bodyPr>
          <a:lstStyle/>
          <a:p>
            <a:r>
              <a:rPr lang="en-US">
                <a:latin typeface="Segoe UI"/>
                <a:cs typeface="Segoe UI"/>
              </a:rPr>
              <a:t>Please take a 10-minute break.</a:t>
            </a:r>
            <a:endParaRPr lang="en-US"/>
          </a:p>
        </p:txBody>
      </p:sp>
      <p:sp>
        <p:nvSpPr>
          <p:cNvPr id="4" name="Slide Number Placeholder 3">
            <a:extLst>
              <a:ext uri="{FF2B5EF4-FFF2-40B4-BE49-F238E27FC236}">
                <a16:creationId xmlns:a16="http://schemas.microsoft.com/office/drawing/2014/main" id="{BCBD8156-6132-0562-DD25-B3BAAFD6EF88}"/>
              </a:ext>
            </a:extLst>
          </p:cNvPr>
          <p:cNvSpPr>
            <a:spLocks noGrp="1"/>
          </p:cNvSpPr>
          <p:nvPr>
            <p:ph type="sldNum" sz="quarter" idx="12"/>
          </p:nvPr>
        </p:nvSpPr>
        <p:spPr/>
        <p:txBody>
          <a:bodyPr/>
          <a:lstStyle/>
          <a:p>
            <a:fld id="{FF27229C-EC7B-4063-A33B-28A5E87E32ED}" type="slidenum">
              <a:rPr lang="zh-CN" altLang="en-US" smtClean="0"/>
              <a:pPr/>
              <a:t>44</a:t>
            </a:fld>
            <a:endParaRPr lang="zh-CN" altLang="en-US"/>
          </a:p>
        </p:txBody>
      </p:sp>
      <p:sp>
        <p:nvSpPr>
          <p:cNvPr id="5" name="Thought Bubble: Cloud 4" descr="Thought bubble graphic with description of activity">
            <a:extLst>
              <a:ext uri="{FF2B5EF4-FFF2-40B4-BE49-F238E27FC236}">
                <a16:creationId xmlns:a16="http://schemas.microsoft.com/office/drawing/2014/main" id="{673A16FF-596B-4A2B-9C4F-35BF19928B97}"/>
              </a:ext>
            </a:extLst>
          </p:cNvPr>
          <p:cNvSpPr/>
          <p:nvPr/>
        </p:nvSpPr>
        <p:spPr>
          <a:xfrm>
            <a:off x="567743" y="1785257"/>
            <a:ext cx="11370972" cy="4060372"/>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897E83B0-EDC4-413B-B713-252C29E471A7}"/>
              </a:ext>
            </a:extLst>
          </p:cNvPr>
          <p:cNvSpPr txBox="1"/>
          <p:nvPr/>
        </p:nvSpPr>
        <p:spPr>
          <a:xfrm>
            <a:off x="1828800" y="2646927"/>
            <a:ext cx="9209314" cy="1938992"/>
          </a:xfrm>
          <a:prstGeom prst="rect">
            <a:avLst/>
          </a:prstGeom>
          <a:noFill/>
        </p:spPr>
        <p:txBody>
          <a:bodyPr wrap="square">
            <a:spAutoFit/>
          </a:bodyPr>
          <a:lstStyle/>
          <a:p>
            <a:r>
              <a:rPr lang="en-US" sz="2000">
                <a:latin typeface="Segoe UI"/>
                <a:cs typeface="Segoe UI"/>
              </a:rPr>
              <a:t>When you return:</a:t>
            </a:r>
          </a:p>
          <a:p>
            <a:pPr marL="800100" lvl="1" indent="-342900">
              <a:buFont typeface="+mj-lt"/>
              <a:buAutoNum type="arabicPeriod"/>
            </a:pPr>
            <a:r>
              <a:rPr lang="en-US" sz="2000">
                <a:latin typeface="Segoe UI"/>
                <a:cs typeface="Segoe UI"/>
              </a:rPr>
              <a:t>Find one or two new people who are wearing the same color shoes you are.</a:t>
            </a:r>
          </a:p>
          <a:p>
            <a:pPr marL="800100" lvl="1" indent="-342900">
              <a:buFont typeface="+mj-lt"/>
              <a:buAutoNum type="arabicPeriod"/>
            </a:pPr>
            <a:r>
              <a:rPr lang="en-US" sz="2000">
                <a:latin typeface="Segoe UI"/>
                <a:cs typeface="Segoe UI"/>
              </a:rPr>
              <a:t>Take 5 minutes to introduce yourselves and share something you have learned or are thinking about.</a:t>
            </a:r>
          </a:p>
          <a:p>
            <a:pPr marL="800100" lvl="1" indent="-342900">
              <a:buFont typeface="+mj-lt"/>
              <a:buAutoNum type="arabicPeriod"/>
            </a:pPr>
            <a:r>
              <a:rPr lang="en-US" sz="2000">
                <a:latin typeface="Segoe UI"/>
                <a:cs typeface="Segoe UI"/>
              </a:rPr>
              <a:t>Write it down on a sticky and post it on the thinking/head poster.</a:t>
            </a:r>
            <a:endParaRPr lang="en-US" sz="2000"/>
          </a:p>
        </p:txBody>
      </p:sp>
    </p:spTree>
    <p:extLst>
      <p:ext uri="{BB962C8B-B14F-4D97-AF65-F5344CB8AC3E}">
        <p14:creationId xmlns:p14="http://schemas.microsoft.com/office/powerpoint/2010/main" val="11565412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Identification and Enrollment</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93259158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A99C4-5859-220A-063B-567FABDA8919}"/>
              </a:ext>
            </a:extLst>
          </p:cNvPr>
          <p:cNvSpPr>
            <a:spLocks noGrp="1"/>
          </p:cNvSpPr>
          <p:nvPr>
            <p:ph type="title"/>
          </p:nvPr>
        </p:nvSpPr>
        <p:spPr/>
        <p:txBody>
          <a:bodyPr/>
          <a:lstStyle/>
          <a:p>
            <a:r>
              <a:rPr lang="en-US">
                <a:latin typeface="Segoe UI Semibold"/>
                <a:cs typeface="Segoe UI Semibold"/>
              </a:rPr>
              <a:t>Identification and Enrollment- students in foster care</a:t>
            </a:r>
          </a:p>
        </p:txBody>
      </p:sp>
      <p:sp>
        <p:nvSpPr>
          <p:cNvPr id="3" name="Content Placeholder 2">
            <a:extLst>
              <a:ext uri="{FF2B5EF4-FFF2-40B4-BE49-F238E27FC236}">
                <a16:creationId xmlns:a16="http://schemas.microsoft.com/office/drawing/2014/main" id="{7AEA4BF8-31B5-B957-CEF7-C4BFCBFB1ED6}"/>
              </a:ext>
            </a:extLst>
          </p:cNvPr>
          <p:cNvSpPr>
            <a:spLocks noGrp="1"/>
          </p:cNvSpPr>
          <p:nvPr>
            <p:ph idx="1"/>
          </p:nvPr>
        </p:nvSpPr>
        <p:spPr/>
        <p:txBody>
          <a:bodyPr vert="horz" lIns="91440" tIns="45720" rIns="91440" bIns="45720" rtlCol="0" anchor="t">
            <a:noAutofit/>
          </a:bodyPr>
          <a:lstStyle/>
          <a:p>
            <a:r>
              <a:rPr lang="en-US">
                <a:latin typeface="Segoe UI"/>
                <a:cs typeface="Segoe UI"/>
              </a:rPr>
              <a:t>Identifying and enrolling students who are in foster care requires good communication and strong collaboration.</a:t>
            </a:r>
          </a:p>
          <a:p>
            <a:endParaRPr lang="en-US"/>
          </a:p>
          <a:p>
            <a:pPr marL="0" indent="0" algn="ctr">
              <a:buNone/>
            </a:pPr>
            <a:r>
              <a:rPr lang="en-US">
                <a:latin typeface="Segoe UI"/>
                <a:cs typeface="Segoe UI"/>
              </a:rPr>
              <a:t>This starts with the scheduling of a </a:t>
            </a:r>
            <a:endParaRPr lang="en-US"/>
          </a:p>
          <a:p>
            <a:pPr marL="0" indent="0" algn="ctr">
              <a:buNone/>
            </a:pPr>
            <a:r>
              <a:rPr lang="en-US">
                <a:latin typeface="Segoe UI"/>
                <a:cs typeface="Segoe UI"/>
              </a:rPr>
              <a:t>Best Interest Determination.</a:t>
            </a:r>
            <a:endParaRPr lang="en-US"/>
          </a:p>
        </p:txBody>
      </p:sp>
      <p:sp>
        <p:nvSpPr>
          <p:cNvPr id="4" name="Slide Number Placeholder 3">
            <a:extLst>
              <a:ext uri="{FF2B5EF4-FFF2-40B4-BE49-F238E27FC236}">
                <a16:creationId xmlns:a16="http://schemas.microsoft.com/office/drawing/2014/main" id="{EA4BC188-DD45-6124-9E37-2468E2666513}"/>
              </a:ext>
            </a:extLst>
          </p:cNvPr>
          <p:cNvSpPr>
            <a:spLocks noGrp="1"/>
          </p:cNvSpPr>
          <p:nvPr>
            <p:ph type="sldNum" sz="quarter" idx="12"/>
          </p:nvPr>
        </p:nvSpPr>
        <p:spPr/>
        <p:txBody>
          <a:bodyPr/>
          <a:lstStyle/>
          <a:p>
            <a:fld id="{FF27229C-EC7B-4063-A33B-28A5E87E32ED}" type="slidenum">
              <a:rPr lang="zh-CN" altLang="en-US" smtClean="0"/>
              <a:pPr/>
              <a:t>46</a:t>
            </a:fld>
            <a:endParaRPr lang="zh-CN" altLang="en-US"/>
          </a:p>
        </p:txBody>
      </p:sp>
    </p:spTree>
    <p:extLst>
      <p:ext uri="{BB962C8B-B14F-4D97-AF65-F5344CB8AC3E}">
        <p14:creationId xmlns:p14="http://schemas.microsoft.com/office/powerpoint/2010/main" val="3874199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0853928" y="6356350"/>
            <a:ext cx="685800" cy="365125"/>
          </a:xfrm>
        </p:spPr>
        <p:txBody>
          <a:bodyPr>
            <a:normAutofit/>
          </a:bodyPr>
          <a:lstStyle/>
          <a:p>
            <a:pPr algn="l">
              <a:spcAft>
                <a:spcPts val="600"/>
              </a:spcAft>
            </a:pPr>
            <a:fld id="{FF27229C-EC7B-4063-A33B-28A5E87E32ED}" type="slidenum">
              <a:rPr lang="zh-CN" altLang="en-US">
                <a:solidFill>
                  <a:srgbClr val="FFFFFF"/>
                </a:solidFill>
              </a:rPr>
              <a:pPr algn="l">
                <a:spcAft>
                  <a:spcPts val="600"/>
                </a:spcAft>
              </a:pPr>
              <a:t>47</a:t>
            </a:fld>
            <a:endParaRPr lang="zh-CN" altLang="en-US">
              <a:solidFill>
                <a:srgbClr val="FFFFFF"/>
              </a:solidFill>
            </a:endParaRPr>
          </a:p>
        </p:txBody>
      </p:sp>
      <p:sp>
        <p:nvSpPr>
          <p:cNvPr id="4" name="Title 3">
            <a:extLst>
              <a:ext uri="{FF2B5EF4-FFF2-40B4-BE49-F238E27FC236}">
                <a16:creationId xmlns:a16="http://schemas.microsoft.com/office/drawing/2014/main" id="{0BD4EE09-04DA-4614-BA9B-6A2DA5B436B6}"/>
              </a:ext>
            </a:extLst>
          </p:cNvPr>
          <p:cNvSpPr>
            <a:spLocks noGrp="1"/>
          </p:cNvSpPr>
          <p:nvPr>
            <p:ph type="title"/>
          </p:nvPr>
        </p:nvSpPr>
        <p:spPr>
          <a:xfrm>
            <a:off x="439839" y="288925"/>
            <a:ext cx="5650774" cy="679905"/>
          </a:xfrm>
        </p:spPr>
        <p:txBody>
          <a:bodyPr/>
          <a:lstStyle/>
          <a:p>
            <a:pPr algn="ctr"/>
            <a:r>
              <a:rPr lang="en-US" sz="3200">
                <a:latin typeface="+mn-lt"/>
              </a:rPr>
              <a:t>Enrollment- A seat at the </a:t>
            </a:r>
            <a:br>
              <a:rPr lang="en-US" sz="3200">
                <a:latin typeface="+mn-lt"/>
              </a:rPr>
            </a:br>
            <a:r>
              <a:rPr lang="en-US" sz="3200">
                <a:latin typeface="+mn-lt"/>
              </a:rPr>
              <a:t>(metaphorical) table</a:t>
            </a:r>
          </a:p>
        </p:txBody>
      </p:sp>
      <p:pic>
        <p:nvPicPr>
          <p:cNvPr id="1030" name="Picture 6" descr="Child Desk Chair Â» Warm Table Chairs Clipart Clipground">
            <a:extLst>
              <a:ext uri="{FF2B5EF4-FFF2-40B4-BE49-F238E27FC236}">
                <a16:creationId xmlns:a16="http://schemas.microsoft.com/office/drawing/2014/main" id="{DB0C7B23-23C7-4D9D-871B-4DBAC59E20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650" r="3" b="3"/>
          <a:stretch/>
        </p:blipFill>
        <p:spPr bwMode="auto">
          <a:xfrm>
            <a:off x="6090612" y="10"/>
            <a:ext cx="6101387" cy="6857990"/>
          </a:xfrm>
          <a:prstGeom prst="rect">
            <a:avLst/>
          </a:prstGeom>
          <a:noFill/>
          <a:effectLst/>
          <a:extLst>
            <a:ext uri="{909E8E84-426E-40DD-AFC4-6F175D3DCCD1}">
              <a14:hiddenFill xmlns:a14="http://schemas.microsoft.com/office/drawing/2010/main">
                <a:solidFill>
                  <a:srgbClr val="FFFFFF"/>
                </a:solidFill>
              </a14:hiddenFill>
            </a:ext>
          </a:extLst>
        </p:spPr>
      </p:pic>
      <p:graphicFrame>
        <p:nvGraphicFramePr>
          <p:cNvPr id="1032" name="Content Placeholder 8" descr="Graphic squares identifying examples of who should be at the BID table">
            <a:extLst>
              <a:ext uri="{FF2B5EF4-FFF2-40B4-BE49-F238E27FC236}">
                <a16:creationId xmlns:a16="http://schemas.microsoft.com/office/drawing/2014/main" id="{5C92B088-6162-47DD-BE1B-CCD529885C23}"/>
              </a:ext>
            </a:extLst>
          </p:cNvPr>
          <p:cNvGraphicFramePr>
            <a:graphicFrameLocks noGrp="1"/>
          </p:cNvGraphicFramePr>
          <p:nvPr>
            <p:ph idx="1"/>
            <p:extLst>
              <p:ext uri="{D42A27DB-BD31-4B8C-83A1-F6EECF244321}">
                <p14:modId xmlns:p14="http://schemas.microsoft.com/office/powerpoint/2010/main" val="635410343"/>
              </p:ext>
            </p:extLst>
          </p:nvPr>
        </p:nvGraphicFramePr>
        <p:xfrm>
          <a:off x="648930" y="1257746"/>
          <a:ext cx="5127029" cy="496607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1172600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a:latin typeface="+mn-lt"/>
              </a:rPr>
              <a:t>Identification and Enrollment- Immediate Enrollment</a:t>
            </a:r>
          </a:p>
        </p:txBody>
      </p:sp>
      <p:sp>
        <p:nvSpPr>
          <p:cNvPr id="9" name="Content Placeholder 8"/>
          <p:cNvSpPr>
            <a:spLocks noGrp="1"/>
          </p:cNvSpPr>
          <p:nvPr>
            <p:ph idx="1"/>
          </p:nvPr>
        </p:nvSpPr>
        <p:spPr>
          <a:xfrm>
            <a:off x="279699" y="1230403"/>
            <a:ext cx="11811896" cy="5049746"/>
          </a:xfrm>
        </p:spPr>
        <p:txBody>
          <a:bodyPr/>
          <a:lstStyle/>
          <a:p>
            <a:pPr>
              <a:defRPr/>
            </a:pPr>
            <a:r>
              <a:rPr lang="en-US" altLang="en-US" sz="2800">
                <a:latin typeface="Segoe SemiBold" panose="020B0703040204020203"/>
              </a:rPr>
              <a:t>If determined to be in a student’s best interest to attend school locally (where placed in foster care), district must enroll immediately</a:t>
            </a:r>
            <a:r>
              <a:rPr lang="en-US" altLang="en-US" sz="2800" i="1">
                <a:solidFill>
                  <a:schemeClr val="accent2"/>
                </a:solidFill>
                <a:latin typeface="Segoe SemiBold" panose="020B0703040204020203"/>
              </a:rPr>
              <a:t>*</a:t>
            </a:r>
            <a:endParaRPr lang="en-US" altLang="en-US" sz="2800">
              <a:solidFill>
                <a:schemeClr val="accent2"/>
              </a:solidFill>
              <a:latin typeface="Segoe SemiBold" panose="020B0703040204020203"/>
            </a:endParaRPr>
          </a:p>
          <a:p>
            <a:pPr>
              <a:defRPr/>
            </a:pPr>
            <a:r>
              <a:rPr lang="en-US" altLang="en-US" sz="2800">
                <a:latin typeface="Segoe SemiBold" panose="020B0703040204020203"/>
              </a:rPr>
              <a:t>With or without documentation, including:</a:t>
            </a:r>
          </a:p>
          <a:p>
            <a:pPr lvl="2">
              <a:buFont typeface="Courier New" panose="02070309020205020404" pitchFamily="49" charset="0"/>
              <a:buChar char="o"/>
              <a:defRPr/>
            </a:pPr>
            <a:r>
              <a:rPr lang="en-US" altLang="en-US">
                <a:latin typeface="Segoe SemiBold" panose="020B0703040204020203"/>
              </a:rPr>
              <a:t>Academic, health, discipline and/or special education records</a:t>
            </a:r>
          </a:p>
          <a:p>
            <a:pPr>
              <a:defRPr/>
            </a:pPr>
            <a:r>
              <a:rPr lang="en-US" altLang="en-US" sz="2800">
                <a:latin typeface="Segoe SemiBold" panose="020B0703040204020203"/>
              </a:rPr>
              <a:t>Notice to LEA (from DCF), includes:</a:t>
            </a:r>
          </a:p>
          <a:p>
            <a:pPr lvl="2">
              <a:buFont typeface="Courier New" panose="02070309020205020404" pitchFamily="49" charset="0"/>
              <a:buChar char="o"/>
              <a:defRPr/>
            </a:pPr>
            <a:r>
              <a:rPr lang="en-US" altLang="en-US">
                <a:latin typeface="Segoe SemiBold" panose="020B0703040204020203"/>
              </a:rPr>
              <a:t>Emergency contact, residence, social worker, record release, transportation needs, etc.</a:t>
            </a:r>
          </a:p>
          <a:p>
            <a:pPr>
              <a:defRPr/>
            </a:pPr>
            <a:r>
              <a:rPr lang="en-US" altLang="en-US" sz="2800">
                <a:latin typeface="Segoe SemiBold" panose="020B0703040204020203"/>
              </a:rPr>
              <a:t>District POCs should initiate records transfer, help facilitate transition</a:t>
            </a:r>
          </a:p>
          <a:p>
            <a:pPr marL="0" indent="0">
              <a:buNone/>
              <a:defRPr/>
            </a:pPr>
            <a:endParaRPr lang="en-US" altLang="en-US" sz="2200" i="1">
              <a:solidFill>
                <a:schemeClr val="accent2"/>
              </a:solidFill>
              <a:latin typeface="Segoe SemiBold" panose="020B0703040204020203"/>
            </a:endParaRPr>
          </a:p>
          <a:p>
            <a:pPr marL="0" indent="0">
              <a:buNone/>
              <a:defRPr/>
            </a:pPr>
            <a:r>
              <a:rPr lang="en-US" altLang="en-US" sz="2200" i="1">
                <a:solidFill>
                  <a:schemeClr val="accent2"/>
                </a:solidFill>
                <a:latin typeface="Segoe SemiBold" panose="020B0703040204020203"/>
              </a:rPr>
              <a:t>*Note: </a:t>
            </a:r>
            <a:r>
              <a:rPr lang="en-US" altLang="en-US" sz="2200" i="1">
                <a:latin typeface="Segoe SemiBold" panose="020B0703040204020203"/>
              </a:rPr>
              <a:t>If there is no change in the school of origin, there should be no change in enrollment.</a:t>
            </a:r>
          </a:p>
          <a:p>
            <a:pPr marL="0" indent="0">
              <a:buNone/>
              <a:defRPr/>
            </a:pPr>
            <a:endParaRPr lang="en-US" altLang="en-US" sz="2200" i="1">
              <a:latin typeface="Segoe SemiBold" panose="020B0703040204020203"/>
            </a:endParaRPr>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48</a:t>
            </a:fld>
            <a:endParaRPr lang="zh-CN" altLang="en-US"/>
          </a:p>
        </p:txBody>
      </p:sp>
    </p:spTree>
    <p:extLst>
      <p:ext uri="{BB962C8B-B14F-4D97-AF65-F5344CB8AC3E}">
        <p14:creationId xmlns:p14="http://schemas.microsoft.com/office/powerpoint/2010/main" val="486692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046918A-7BB7-49AD-8831-919DEF5AF4FD}"/>
              </a:ext>
            </a:extLst>
          </p:cNvPr>
          <p:cNvSpPr>
            <a:spLocks noGrp="1"/>
          </p:cNvSpPr>
          <p:nvPr>
            <p:ph type="sldNum" sz="quarter" idx="12"/>
          </p:nvPr>
        </p:nvSpPr>
        <p:spPr/>
        <p:txBody>
          <a:bodyPr/>
          <a:lstStyle/>
          <a:p>
            <a:fld id="{FF27229C-EC7B-4063-A33B-28A5E87E32ED}" type="slidenum">
              <a:rPr lang="zh-CN" altLang="en-US" smtClean="0"/>
              <a:pPr/>
              <a:t>49</a:t>
            </a:fld>
            <a:endParaRPr lang="zh-CN" altLang="en-US"/>
          </a:p>
        </p:txBody>
      </p:sp>
      <p:sp>
        <p:nvSpPr>
          <p:cNvPr id="2" name="Title 1">
            <a:extLst>
              <a:ext uri="{FF2B5EF4-FFF2-40B4-BE49-F238E27FC236}">
                <a16:creationId xmlns:a16="http://schemas.microsoft.com/office/drawing/2014/main" id="{B8C52E94-1C0B-4B7C-8306-C0E831594933}"/>
              </a:ext>
            </a:extLst>
          </p:cNvPr>
          <p:cNvSpPr>
            <a:spLocks noGrp="1"/>
          </p:cNvSpPr>
          <p:nvPr>
            <p:ph type="title"/>
          </p:nvPr>
        </p:nvSpPr>
        <p:spPr/>
        <p:txBody>
          <a:bodyPr/>
          <a:lstStyle/>
          <a:p>
            <a:r>
              <a:rPr lang="en-US" sz="3200">
                <a:latin typeface="+mn-lt"/>
                <a:cs typeface="Segoe UI Semibold"/>
              </a:rPr>
              <a:t>I</a:t>
            </a:r>
            <a:r>
              <a:rPr lang="en-US" sz="2800">
                <a:latin typeface="+mn-lt"/>
                <a:cs typeface="Segoe UI Semibold"/>
              </a:rPr>
              <a:t>dentification and Enrollment – </a:t>
            </a:r>
            <a:br>
              <a:rPr lang="en-US" sz="2800">
                <a:latin typeface="+mn-lt"/>
              </a:rPr>
            </a:br>
            <a:r>
              <a:rPr lang="en-US" sz="2800">
                <a:latin typeface="+mn-lt"/>
                <a:cs typeface="Segoe UI Semibold"/>
              </a:rPr>
              <a:t>Foster Care Best Interest Determination Process Overview</a:t>
            </a:r>
          </a:p>
        </p:txBody>
      </p:sp>
      <p:sp>
        <p:nvSpPr>
          <p:cNvPr id="6" name="TextBox 5">
            <a:extLst>
              <a:ext uri="{FF2B5EF4-FFF2-40B4-BE49-F238E27FC236}">
                <a16:creationId xmlns:a16="http://schemas.microsoft.com/office/drawing/2014/main" id="{5F3DBD5B-C9A9-48ED-A0F3-AD9F0AA5A92B}"/>
              </a:ext>
            </a:extLst>
          </p:cNvPr>
          <p:cNvSpPr txBox="1"/>
          <p:nvPr/>
        </p:nvSpPr>
        <p:spPr>
          <a:xfrm>
            <a:off x="647700" y="3114675"/>
            <a:ext cx="4038600" cy="923330"/>
          </a:xfrm>
          <a:prstGeom prst="rect">
            <a:avLst/>
          </a:prstGeom>
          <a:noFill/>
        </p:spPr>
        <p:txBody>
          <a:bodyPr wrap="square" rtlCol="0">
            <a:spAutoFit/>
          </a:bodyPr>
          <a:lstStyle/>
          <a:p>
            <a:r>
              <a:rPr lang="en-US" b="1"/>
              <a:t>Overview Chart is Now Available!</a:t>
            </a:r>
          </a:p>
          <a:p>
            <a:endParaRPr lang="en-US" b="1"/>
          </a:p>
          <a:p>
            <a:endParaRPr lang="en-US" b="1"/>
          </a:p>
        </p:txBody>
      </p:sp>
      <p:cxnSp>
        <p:nvCxnSpPr>
          <p:cNvPr id="8" name="Straight Arrow Connector 7" descr="arrow pointing to chart">
            <a:extLst>
              <a:ext uri="{FF2B5EF4-FFF2-40B4-BE49-F238E27FC236}">
                <a16:creationId xmlns:a16="http://schemas.microsoft.com/office/drawing/2014/main" id="{985CAD77-AEDB-48E2-9AE9-5D1F99CC7905}"/>
              </a:ext>
            </a:extLst>
          </p:cNvPr>
          <p:cNvCxnSpPr/>
          <p:nvPr/>
        </p:nvCxnSpPr>
        <p:spPr>
          <a:xfrm>
            <a:off x="767080" y="3684270"/>
            <a:ext cx="3474720" cy="0"/>
          </a:xfrm>
          <a:prstGeom prst="straightConnector1">
            <a:avLst/>
          </a:prstGeom>
          <a:ln w="50800">
            <a:tailEnd type="triangle"/>
          </a:ln>
        </p:spPr>
        <p:style>
          <a:lnRef idx="1">
            <a:schemeClr val="accent1"/>
          </a:lnRef>
          <a:fillRef idx="0">
            <a:schemeClr val="accent1"/>
          </a:fillRef>
          <a:effectRef idx="0">
            <a:schemeClr val="accent1"/>
          </a:effectRef>
          <a:fontRef idx="minor">
            <a:schemeClr val="tx1"/>
          </a:fontRef>
        </p:style>
      </p:cxnSp>
      <p:graphicFrame>
        <p:nvGraphicFramePr>
          <p:cNvPr id="5" name="Object 4" descr="graphic copy of the best interest determination overview chart">
            <a:extLst>
              <a:ext uri="{FF2B5EF4-FFF2-40B4-BE49-F238E27FC236}">
                <a16:creationId xmlns:a16="http://schemas.microsoft.com/office/drawing/2014/main" id="{4446720F-F681-4122-BBFC-9012707ABCE8}"/>
              </a:ext>
            </a:extLst>
          </p:cNvPr>
          <p:cNvGraphicFramePr>
            <a:graphicFrameLocks noChangeAspect="1"/>
          </p:cNvGraphicFramePr>
          <p:nvPr/>
        </p:nvGraphicFramePr>
        <p:xfrm>
          <a:off x="5362574" y="1123950"/>
          <a:ext cx="4981575" cy="5597525"/>
        </p:xfrm>
        <a:graphic>
          <a:graphicData uri="http://schemas.openxmlformats.org/presentationml/2006/ole">
            <mc:AlternateContent xmlns:mc="http://schemas.openxmlformats.org/markup-compatibility/2006">
              <mc:Choice xmlns:v="urn:schemas-microsoft-com:vml" Requires="v">
                <p:oleObj spid="_x0000_s1027" name="Acrobat Document" r:id="rId3" imgW="3886052" imgH="5029069" progId="AcroExch.Document.DC">
                  <p:embed/>
                </p:oleObj>
              </mc:Choice>
              <mc:Fallback>
                <p:oleObj name="Acrobat Document" r:id="rId3" imgW="3886052" imgH="5029069" progId="AcroExch.Document.DC">
                  <p:embed/>
                  <p:pic>
                    <p:nvPicPr>
                      <p:cNvPr id="5" name="Object 4" descr="graphic copy of the best interest determination overview chart">
                        <a:extLst>
                          <a:ext uri="{FF2B5EF4-FFF2-40B4-BE49-F238E27FC236}">
                            <a16:creationId xmlns:a16="http://schemas.microsoft.com/office/drawing/2014/main" id="{4446720F-F681-4122-BBFC-9012707ABCE8}"/>
                          </a:ext>
                        </a:extLst>
                      </p:cNvPr>
                      <p:cNvPicPr/>
                      <p:nvPr/>
                    </p:nvPicPr>
                    <p:blipFill>
                      <a:blip r:embed="rId4"/>
                      <a:stretch>
                        <a:fillRect/>
                      </a:stretch>
                    </p:blipFill>
                    <p:spPr>
                      <a:xfrm>
                        <a:off x="5362574" y="1123950"/>
                        <a:ext cx="4981575" cy="5597525"/>
                      </a:xfrm>
                      <a:prstGeom prst="rect">
                        <a:avLst/>
                      </a:prstGeom>
                    </p:spPr>
                  </p:pic>
                </p:oleObj>
              </mc:Fallback>
            </mc:AlternateContent>
          </a:graphicData>
        </a:graphic>
      </p:graphicFrame>
    </p:spTree>
    <p:extLst>
      <p:ext uri="{BB962C8B-B14F-4D97-AF65-F5344CB8AC3E}">
        <p14:creationId xmlns:p14="http://schemas.microsoft.com/office/powerpoint/2010/main" val="22799278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9D934-B440-A206-A151-A4F33974D15E}"/>
              </a:ext>
            </a:extLst>
          </p:cNvPr>
          <p:cNvSpPr>
            <a:spLocks noGrp="1"/>
          </p:cNvSpPr>
          <p:nvPr>
            <p:ph type="title"/>
          </p:nvPr>
        </p:nvSpPr>
        <p:spPr/>
        <p:txBody>
          <a:bodyPr/>
          <a:lstStyle/>
          <a:p>
            <a:r>
              <a:rPr lang="en-US">
                <a:latin typeface="Segoe UI Semibold"/>
                <a:cs typeface="Segoe UI Semibold"/>
              </a:rPr>
              <a:t>Overview of the Day</a:t>
            </a:r>
          </a:p>
        </p:txBody>
      </p:sp>
      <p:sp>
        <p:nvSpPr>
          <p:cNvPr id="3" name="Content Placeholder 2">
            <a:extLst>
              <a:ext uri="{FF2B5EF4-FFF2-40B4-BE49-F238E27FC236}">
                <a16:creationId xmlns:a16="http://schemas.microsoft.com/office/drawing/2014/main" id="{763CF18E-6F30-57F3-B1D4-26F9DB81AD0C}"/>
              </a:ext>
            </a:extLst>
          </p:cNvPr>
          <p:cNvSpPr>
            <a:spLocks noGrp="1"/>
          </p:cNvSpPr>
          <p:nvPr>
            <p:ph idx="1"/>
          </p:nvPr>
        </p:nvSpPr>
        <p:spPr>
          <a:xfrm>
            <a:off x="410514" y="1137717"/>
            <a:ext cx="11370972" cy="5049746"/>
          </a:xfrm>
        </p:spPr>
        <p:txBody>
          <a:bodyPr vert="horz" lIns="91440" tIns="45720" rIns="91440" bIns="45720" rtlCol="0" anchor="t">
            <a:noAutofit/>
          </a:bodyPr>
          <a:lstStyle/>
          <a:p>
            <a:pPr marL="0" indent="0">
              <a:buNone/>
            </a:pPr>
            <a:r>
              <a:rPr lang="en-US" sz="2800">
                <a:latin typeface="Segoe UI"/>
                <a:cs typeface="Segoe UI"/>
              </a:rPr>
              <a:t>Today we will cover the educational rights of students in foster care, in migrant and active military families and who are homeless.  Identification, enrollment, and support are similar across groups but can be very different too.  You will need to stay on your toes.</a:t>
            </a:r>
          </a:p>
          <a:p>
            <a:pPr marL="0" indent="0">
              <a:buNone/>
            </a:pPr>
            <a:endParaRPr lang="en-US" sz="1200"/>
          </a:p>
          <a:p>
            <a:pPr marL="0" indent="0" algn="ctr">
              <a:buNone/>
            </a:pPr>
            <a:r>
              <a:rPr lang="en-US" sz="2800">
                <a:latin typeface="Segoe UI"/>
                <a:cs typeface="Segoe UI"/>
              </a:rPr>
              <a:t>Feel free to ask questions as we go.</a:t>
            </a:r>
          </a:p>
          <a:p>
            <a:pPr marL="0" indent="0">
              <a:buNone/>
            </a:pPr>
            <a:endParaRPr lang="en-US" sz="1200"/>
          </a:p>
          <a:p>
            <a:pPr marL="0" indent="0">
              <a:buNone/>
            </a:pPr>
            <a:r>
              <a:rPr lang="en-US" sz="2800">
                <a:latin typeface="Segoe UI"/>
                <a:cs typeface="Segoe UI"/>
              </a:rPr>
              <a:t>Each of us could talk all day and more on our specialties.  We encourage you to joins us for Office Hours when we dive more deeply into areas of particular concern and a beyond the nuts and bolts we will cover today. </a:t>
            </a:r>
            <a:endParaRPr lang="en-US" sz="2800"/>
          </a:p>
          <a:p>
            <a:pPr marL="0" indent="0">
              <a:buNone/>
            </a:pPr>
            <a:endParaRPr lang="en-US">
              <a:highlight>
                <a:srgbClr val="FFFF00"/>
              </a:highlight>
            </a:endParaRPr>
          </a:p>
        </p:txBody>
      </p:sp>
      <p:sp>
        <p:nvSpPr>
          <p:cNvPr id="4" name="Slide Number Placeholder 3">
            <a:extLst>
              <a:ext uri="{FF2B5EF4-FFF2-40B4-BE49-F238E27FC236}">
                <a16:creationId xmlns:a16="http://schemas.microsoft.com/office/drawing/2014/main" id="{1765C3EF-485E-2243-13AB-1A1FD33DC4EA}"/>
              </a:ext>
            </a:extLst>
          </p:cNvPr>
          <p:cNvSpPr>
            <a:spLocks noGrp="1"/>
          </p:cNvSpPr>
          <p:nvPr>
            <p:ph type="sldNum" sz="quarter" idx="12"/>
          </p:nvPr>
        </p:nvSpPr>
        <p:spPr/>
        <p:txBody>
          <a:bodyPr/>
          <a:lstStyle/>
          <a:p>
            <a:fld id="{FF27229C-EC7B-4063-A33B-28A5E87E32ED}" type="slidenum">
              <a:rPr lang="zh-CN" altLang="en-US" smtClean="0"/>
              <a:pPr/>
              <a:t>5</a:t>
            </a:fld>
            <a:endParaRPr lang="zh-CN" altLang="en-US"/>
          </a:p>
        </p:txBody>
      </p:sp>
    </p:spTree>
    <p:extLst>
      <p:ext uri="{BB962C8B-B14F-4D97-AF65-F5344CB8AC3E}">
        <p14:creationId xmlns:p14="http://schemas.microsoft.com/office/powerpoint/2010/main" val="229033965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2183ED-5D91-4072-9428-D5D9CCDA169A}"/>
              </a:ext>
            </a:extLst>
          </p:cNvPr>
          <p:cNvSpPr>
            <a:spLocks noGrp="1"/>
          </p:cNvSpPr>
          <p:nvPr>
            <p:ph type="sldNum" sz="quarter" idx="12"/>
          </p:nvPr>
        </p:nvSpPr>
        <p:spPr/>
        <p:txBody>
          <a:bodyPr/>
          <a:lstStyle/>
          <a:p>
            <a:fld id="{FF27229C-EC7B-4063-A33B-28A5E87E32ED}" type="slidenum">
              <a:rPr lang="zh-CN" altLang="en-US" smtClean="0"/>
              <a:pPr/>
              <a:t>50</a:t>
            </a:fld>
            <a:endParaRPr lang="zh-CN" altLang="en-US"/>
          </a:p>
        </p:txBody>
      </p:sp>
      <p:sp>
        <p:nvSpPr>
          <p:cNvPr id="2" name="Title 1">
            <a:extLst>
              <a:ext uri="{FF2B5EF4-FFF2-40B4-BE49-F238E27FC236}">
                <a16:creationId xmlns:a16="http://schemas.microsoft.com/office/drawing/2014/main" id="{DDB1AE68-6CD7-4BFC-B49B-FA145045BD91}"/>
              </a:ext>
            </a:extLst>
          </p:cNvPr>
          <p:cNvSpPr>
            <a:spLocks noGrp="1"/>
          </p:cNvSpPr>
          <p:nvPr>
            <p:ph type="title"/>
          </p:nvPr>
        </p:nvSpPr>
        <p:spPr/>
        <p:txBody>
          <a:bodyPr/>
          <a:lstStyle/>
          <a:p>
            <a:r>
              <a:rPr lang="en-US" sz="3200">
                <a:latin typeface="+mn-lt"/>
              </a:rPr>
              <a:t>Identification and Enrollment- Foster Care Identified</a:t>
            </a:r>
          </a:p>
        </p:txBody>
      </p:sp>
      <p:sp>
        <p:nvSpPr>
          <p:cNvPr id="8" name="TextBox 7">
            <a:extLst>
              <a:ext uri="{FF2B5EF4-FFF2-40B4-BE49-F238E27FC236}">
                <a16:creationId xmlns:a16="http://schemas.microsoft.com/office/drawing/2014/main" id="{091904B0-A72F-4B55-A1FC-FC884011C5A7}"/>
              </a:ext>
            </a:extLst>
          </p:cNvPr>
          <p:cNvSpPr txBox="1"/>
          <p:nvPr/>
        </p:nvSpPr>
        <p:spPr>
          <a:xfrm>
            <a:off x="347472" y="1149637"/>
            <a:ext cx="10049256" cy="523220"/>
          </a:xfrm>
          <a:prstGeom prst="rect">
            <a:avLst/>
          </a:prstGeom>
          <a:noFill/>
        </p:spPr>
        <p:txBody>
          <a:bodyPr wrap="square" rtlCol="0">
            <a:spAutoFit/>
          </a:bodyPr>
          <a:lstStyle/>
          <a:p>
            <a:r>
              <a:rPr lang="en-US" sz="2800" b="1"/>
              <a:t>Step 1 – DCF Identifies a student in FC and initiates BID</a:t>
            </a:r>
          </a:p>
        </p:txBody>
      </p:sp>
      <p:pic>
        <p:nvPicPr>
          <p:cNvPr id="10" name="Picture 9" descr="graphic of first section of the BID overview Chart. DCF identifies Foster Care Student and begins BID process.">
            <a:extLst>
              <a:ext uri="{FF2B5EF4-FFF2-40B4-BE49-F238E27FC236}">
                <a16:creationId xmlns:a16="http://schemas.microsoft.com/office/drawing/2014/main" id="{29E32AD3-8C78-4258-9791-91C77917F5C8}"/>
              </a:ext>
            </a:extLst>
          </p:cNvPr>
          <p:cNvPicPr>
            <a:picLocks noChangeAspect="1"/>
          </p:cNvPicPr>
          <p:nvPr/>
        </p:nvPicPr>
        <p:blipFill>
          <a:blip r:embed="rId2"/>
          <a:stretch>
            <a:fillRect/>
          </a:stretch>
        </p:blipFill>
        <p:spPr>
          <a:xfrm>
            <a:off x="347472" y="2519916"/>
            <a:ext cx="7084686" cy="1967024"/>
          </a:xfrm>
          <a:prstGeom prst="rect">
            <a:avLst/>
          </a:prstGeom>
        </p:spPr>
      </p:pic>
      <p:sp>
        <p:nvSpPr>
          <p:cNvPr id="9" name="TextBox 8">
            <a:extLst>
              <a:ext uri="{FF2B5EF4-FFF2-40B4-BE49-F238E27FC236}">
                <a16:creationId xmlns:a16="http://schemas.microsoft.com/office/drawing/2014/main" id="{FFBC7FD8-5FE1-4609-A467-A6A34C9E09A0}"/>
              </a:ext>
            </a:extLst>
          </p:cNvPr>
          <p:cNvSpPr txBox="1"/>
          <p:nvPr/>
        </p:nvSpPr>
        <p:spPr>
          <a:xfrm>
            <a:off x="7634177" y="1737598"/>
            <a:ext cx="4024423" cy="4801314"/>
          </a:xfrm>
          <a:prstGeom prst="rect">
            <a:avLst/>
          </a:prstGeom>
          <a:noFill/>
        </p:spPr>
        <p:txBody>
          <a:bodyPr wrap="square" rtlCol="0">
            <a:spAutoFit/>
          </a:bodyPr>
          <a:lstStyle/>
          <a:p>
            <a:r>
              <a:rPr lang="en-US"/>
              <a:t>Note</a:t>
            </a:r>
          </a:p>
          <a:p>
            <a:endParaRPr lang="en-US"/>
          </a:p>
          <a:p>
            <a:pPr marL="285750" indent="-285750">
              <a:buClr>
                <a:srgbClr val="E38526"/>
              </a:buClr>
              <a:buFont typeface="Arial" panose="020B0604020202020204" pitchFamily="34" charset="0"/>
              <a:buChar char="•"/>
            </a:pPr>
            <a:r>
              <a:rPr lang="en-US"/>
              <a:t>Decisions about which school a student will attend should be made collaboratively.</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Should include those in the best position to understand the student’s unique needs.</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Student should remain in their school of origin until BID is completed.</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Process should be collaborative…but doesn’t need to be one big meeting!</a:t>
            </a:r>
          </a:p>
        </p:txBody>
      </p:sp>
    </p:spTree>
    <p:extLst>
      <p:ext uri="{BB962C8B-B14F-4D97-AF65-F5344CB8AC3E}">
        <p14:creationId xmlns:p14="http://schemas.microsoft.com/office/powerpoint/2010/main" val="32783543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2183ED-5D91-4072-9428-D5D9CCDA169A}"/>
              </a:ext>
            </a:extLst>
          </p:cNvPr>
          <p:cNvSpPr>
            <a:spLocks noGrp="1"/>
          </p:cNvSpPr>
          <p:nvPr>
            <p:ph type="sldNum" sz="quarter" idx="12"/>
          </p:nvPr>
        </p:nvSpPr>
        <p:spPr/>
        <p:txBody>
          <a:bodyPr/>
          <a:lstStyle/>
          <a:p>
            <a:fld id="{FF27229C-EC7B-4063-A33B-28A5E87E32ED}" type="slidenum">
              <a:rPr lang="zh-CN" altLang="en-US" smtClean="0"/>
              <a:pPr/>
              <a:t>51</a:t>
            </a:fld>
            <a:endParaRPr lang="zh-CN" altLang="en-US"/>
          </a:p>
        </p:txBody>
      </p:sp>
      <p:sp>
        <p:nvSpPr>
          <p:cNvPr id="2" name="Title 1">
            <a:extLst>
              <a:ext uri="{FF2B5EF4-FFF2-40B4-BE49-F238E27FC236}">
                <a16:creationId xmlns:a16="http://schemas.microsoft.com/office/drawing/2014/main" id="{DDB1AE68-6CD7-4BFC-B49B-FA145045BD91}"/>
              </a:ext>
            </a:extLst>
          </p:cNvPr>
          <p:cNvSpPr>
            <a:spLocks noGrp="1"/>
          </p:cNvSpPr>
          <p:nvPr>
            <p:ph type="title"/>
          </p:nvPr>
        </p:nvSpPr>
        <p:spPr/>
        <p:txBody>
          <a:bodyPr/>
          <a:lstStyle/>
          <a:p>
            <a:r>
              <a:rPr lang="en-US" sz="3200">
                <a:latin typeface="+mn-lt"/>
              </a:rPr>
              <a:t>Identification and Enrollment- Collaboration</a:t>
            </a:r>
          </a:p>
        </p:txBody>
      </p:sp>
      <p:sp>
        <p:nvSpPr>
          <p:cNvPr id="8" name="TextBox 7">
            <a:extLst>
              <a:ext uri="{FF2B5EF4-FFF2-40B4-BE49-F238E27FC236}">
                <a16:creationId xmlns:a16="http://schemas.microsoft.com/office/drawing/2014/main" id="{091904B0-A72F-4B55-A1FC-FC884011C5A7}"/>
              </a:ext>
            </a:extLst>
          </p:cNvPr>
          <p:cNvSpPr txBox="1"/>
          <p:nvPr/>
        </p:nvSpPr>
        <p:spPr>
          <a:xfrm>
            <a:off x="347472" y="1149637"/>
            <a:ext cx="10049256" cy="523220"/>
          </a:xfrm>
          <a:prstGeom prst="rect">
            <a:avLst/>
          </a:prstGeom>
          <a:noFill/>
        </p:spPr>
        <p:txBody>
          <a:bodyPr wrap="square" rtlCol="0">
            <a:spAutoFit/>
          </a:bodyPr>
          <a:lstStyle/>
          <a:p>
            <a:r>
              <a:rPr lang="en-US" sz="2800" b="1"/>
              <a:t>Step 2 – School Districts and DCF Collaborate</a:t>
            </a:r>
          </a:p>
        </p:txBody>
      </p:sp>
      <p:pic>
        <p:nvPicPr>
          <p:cNvPr id="26" name="Picture 25" descr="Graphic of Step 2 on BID Chart showing flow of gathering information from DCF, district of origin, and local school district if needed. ">
            <a:extLst>
              <a:ext uri="{FF2B5EF4-FFF2-40B4-BE49-F238E27FC236}">
                <a16:creationId xmlns:a16="http://schemas.microsoft.com/office/drawing/2014/main" id="{49A8002B-1260-4125-94B0-7FC9046EFCF8}"/>
              </a:ext>
            </a:extLst>
          </p:cNvPr>
          <p:cNvPicPr>
            <a:picLocks noChangeAspect="1"/>
          </p:cNvPicPr>
          <p:nvPr/>
        </p:nvPicPr>
        <p:blipFill>
          <a:blip r:embed="rId2"/>
          <a:stretch>
            <a:fillRect/>
          </a:stretch>
        </p:blipFill>
        <p:spPr>
          <a:xfrm>
            <a:off x="347472" y="1853664"/>
            <a:ext cx="6763098" cy="4515082"/>
          </a:xfrm>
          <a:prstGeom prst="rect">
            <a:avLst/>
          </a:prstGeom>
        </p:spPr>
      </p:pic>
      <p:sp>
        <p:nvSpPr>
          <p:cNvPr id="27" name="TextBox 26">
            <a:extLst>
              <a:ext uri="{FF2B5EF4-FFF2-40B4-BE49-F238E27FC236}">
                <a16:creationId xmlns:a16="http://schemas.microsoft.com/office/drawing/2014/main" id="{B607EEB3-D5B9-4DDA-AA49-E9B41CAD725E}"/>
              </a:ext>
            </a:extLst>
          </p:cNvPr>
          <p:cNvSpPr txBox="1"/>
          <p:nvPr/>
        </p:nvSpPr>
        <p:spPr>
          <a:xfrm>
            <a:off x="942754" y="5246698"/>
            <a:ext cx="1679944" cy="461665"/>
          </a:xfrm>
          <a:prstGeom prst="rect">
            <a:avLst/>
          </a:prstGeom>
          <a:noFill/>
        </p:spPr>
        <p:txBody>
          <a:bodyPr wrap="square" rtlCol="0">
            <a:spAutoFit/>
          </a:bodyPr>
          <a:lstStyle/>
          <a:p>
            <a:r>
              <a:rPr lang="en-US" sz="1200"/>
              <a:t>Gather and Share Relevant Factors</a:t>
            </a:r>
          </a:p>
        </p:txBody>
      </p:sp>
      <p:sp>
        <p:nvSpPr>
          <p:cNvPr id="28" name="TextBox 27">
            <a:extLst>
              <a:ext uri="{FF2B5EF4-FFF2-40B4-BE49-F238E27FC236}">
                <a16:creationId xmlns:a16="http://schemas.microsoft.com/office/drawing/2014/main" id="{A6FA1EDA-03E8-46D1-9371-30176B4A98E3}"/>
              </a:ext>
            </a:extLst>
          </p:cNvPr>
          <p:cNvSpPr txBox="1"/>
          <p:nvPr/>
        </p:nvSpPr>
        <p:spPr>
          <a:xfrm>
            <a:off x="5256028" y="5246697"/>
            <a:ext cx="1679944" cy="461665"/>
          </a:xfrm>
          <a:prstGeom prst="rect">
            <a:avLst/>
          </a:prstGeom>
          <a:noFill/>
        </p:spPr>
        <p:txBody>
          <a:bodyPr wrap="square" rtlCol="0">
            <a:spAutoFit/>
          </a:bodyPr>
          <a:lstStyle/>
          <a:p>
            <a:r>
              <a:rPr lang="en-US" sz="1200"/>
              <a:t>Gather and Share Relevant Factors</a:t>
            </a:r>
          </a:p>
        </p:txBody>
      </p:sp>
      <p:sp>
        <p:nvSpPr>
          <p:cNvPr id="9" name="TextBox 8">
            <a:extLst>
              <a:ext uri="{FF2B5EF4-FFF2-40B4-BE49-F238E27FC236}">
                <a16:creationId xmlns:a16="http://schemas.microsoft.com/office/drawing/2014/main" id="{FFBC7FD8-5FE1-4609-A467-A6A34C9E09A0}"/>
              </a:ext>
            </a:extLst>
          </p:cNvPr>
          <p:cNvSpPr txBox="1"/>
          <p:nvPr/>
        </p:nvSpPr>
        <p:spPr>
          <a:xfrm>
            <a:off x="7410893" y="1597087"/>
            <a:ext cx="4265057" cy="5078313"/>
          </a:xfrm>
          <a:prstGeom prst="rect">
            <a:avLst/>
          </a:prstGeom>
          <a:noFill/>
        </p:spPr>
        <p:txBody>
          <a:bodyPr wrap="square" rtlCol="0">
            <a:spAutoFit/>
          </a:bodyPr>
          <a:lstStyle/>
          <a:p>
            <a:r>
              <a:rPr lang="en-US"/>
              <a:t>Note</a:t>
            </a:r>
          </a:p>
          <a:p>
            <a:endParaRPr lang="en-US"/>
          </a:p>
          <a:p>
            <a:pPr marL="285750" indent="-285750">
              <a:buClr>
                <a:srgbClr val="E38526"/>
              </a:buClr>
              <a:buFont typeface="Arial" panose="020B0604020202020204" pitchFamily="34" charset="0"/>
              <a:buChar char="•"/>
            </a:pPr>
            <a:r>
              <a:rPr lang="en-US"/>
              <a:t>Collaborators may want to consider if the school of origin is in the best interest but only for a limited duration of time.</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Collaborators involved in the decision may wish to determine a time to revisit the question of whether it is in the student’s best interest to remain in the school of origin or enroll locally.</a:t>
            </a:r>
          </a:p>
          <a:p>
            <a:pPr marL="285750" indent="-285750">
              <a:buClr>
                <a:srgbClr val="E38526"/>
              </a:buClr>
              <a:buFont typeface="Arial" panose="020B0604020202020204" pitchFamily="34" charset="0"/>
              <a:buChar char="•"/>
            </a:pPr>
            <a:endParaRPr lang="en-US"/>
          </a:p>
          <a:p>
            <a:pPr marL="285750" indent="-285750">
              <a:buClr>
                <a:srgbClr val="E38526"/>
              </a:buClr>
              <a:buFont typeface="Arial" panose="020B0604020202020204" pitchFamily="34" charset="0"/>
              <a:buChar char="•"/>
            </a:pPr>
            <a:r>
              <a:rPr lang="en-US"/>
              <a:t>Transportation costs should </a:t>
            </a:r>
            <a:r>
              <a:rPr lang="en-US" b="1"/>
              <a:t>not</a:t>
            </a:r>
            <a:r>
              <a:rPr lang="en-US"/>
              <a:t> be a factor in determining the best interest for the purpose of school selection.</a:t>
            </a:r>
          </a:p>
        </p:txBody>
      </p:sp>
    </p:spTree>
    <p:extLst>
      <p:ext uri="{BB962C8B-B14F-4D97-AF65-F5344CB8AC3E}">
        <p14:creationId xmlns:p14="http://schemas.microsoft.com/office/powerpoint/2010/main" val="38733850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72183ED-5D91-4072-9428-D5D9CCDA169A}"/>
              </a:ext>
            </a:extLst>
          </p:cNvPr>
          <p:cNvSpPr>
            <a:spLocks noGrp="1"/>
          </p:cNvSpPr>
          <p:nvPr>
            <p:ph type="sldNum" sz="quarter" idx="12"/>
          </p:nvPr>
        </p:nvSpPr>
        <p:spPr/>
        <p:txBody>
          <a:bodyPr/>
          <a:lstStyle/>
          <a:p>
            <a:fld id="{FF27229C-EC7B-4063-A33B-28A5E87E32ED}" type="slidenum">
              <a:rPr lang="zh-CN" altLang="en-US" smtClean="0"/>
              <a:pPr/>
              <a:t>52</a:t>
            </a:fld>
            <a:endParaRPr lang="zh-CN" altLang="en-US"/>
          </a:p>
        </p:txBody>
      </p:sp>
      <p:sp>
        <p:nvSpPr>
          <p:cNvPr id="2" name="Title 1">
            <a:extLst>
              <a:ext uri="{FF2B5EF4-FFF2-40B4-BE49-F238E27FC236}">
                <a16:creationId xmlns:a16="http://schemas.microsoft.com/office/drawing/2014/main" id="{DDB1AE68-6CD7-4BFC-B49B-FA145045BD91}"/>
              </a:ext>
            </a:extLst>
          </p:cNvPr>
          <p:cNvSpPr>
            <a:spLocks noGrp="1"/>
          </p:cNvSpPr>
          <p:nvPr>
            <p:ph type="title"/>
          </p:nvPr>
        </p:nvSpPr>
        <p:spPr/>
        <p:txBody>
          <a:bodyPr/>
          <a:lstStyle/>
          <a:p>
            <a:r>
              <a:rPr lang="en-US" sz="3200">
                <a:latin typeface="+mn-lt"/>
              </a:rPr>
              <a:t>Identification and Enrollment- Determination</a:t>
            </a:r>
          </a:p>
        </p:txBody>
      </p:sp>
      <p:sp>
        <p:nvSpPr>
          <p:cNvPr id="8" name="TextBox 7">
            <a:extLst>
              <a:ext uri="{FF2B5EF4-FFF2-40B4-BE49-F238E27FC236}">
                <a16:creationId xmlns:a16="http://schemas.microsoft.com/office/drawing/2014/main" id="{091904B0-A72F-4B55-A1FC-FC884011C5A7}"/>
              </a:ext>
            </a:extLst>
          </p:cNvPr>
          <p:cNvSpPr txBox="1"/>
          <p:nvPr/>
        </p:nvSpPr>
        <p:spPr>
          <a:xfrm>
            <a:off x="347472" y="1149637"/>
            <a:ext cx="10049256" cy="523220"/>
          </a:xfrm>
          <a:prstGeom prst="rect">
            <a:avLst/>
          </a:prstGeom>
          <a:noFill/>
        </p:spPr>
        <p:txBody>
          <a:bodyPr wrap="square" rtlCol="0">
            <a:spAutoFit/>
          </a:bodyPr>
          <a:lstStyle/>
          <a:p>
            <a:r>
              <a:rPr lang="en-US" sz="2800" b="1"/>
              <a:t>Step 3 – Upon Completion of BID</a:t>
            </a:r>
          </a:p>
        </p:txBody>
      </p:sp>
      <p:pic>
        <p:nvPicPr>
          <p:cNvPr id="3" name="Picture 2" descr="Step 3 graphic of BID Chart - Once BID completed, Notice to LEA shared.">
            <a:extLst>
              <a:ext uri="{FF2B5EF4-FFF2-40B4-BE49-F238E27FC236}">
                <a16:creationId xmlns:a16="http://schemas.microsoft.com/office/drawing/2014/main" id="{09C112B5-86DC-45AC-B327-5D58E3FD79CD}"/>
              </a:ext>
            </a:extLst>
          </p:cNvPr>
          <p:cNvPicPr>
            <a:picLocks noChangeAspect="1"/>
          </p:cNvPicPr>
          <p:nvPr/>
        </p:nvPicPr>
        <p:blipFill>
          <a:blip r:embed="rId2"/>
          <a:stretch>
            <a:fillRect/>
          </a:stretch>
        </p:blipFill>
        <p:spPr>
          <a:xfrm>
            <a:off x="347472" y="2389834"/>
            <a:ext cx="5801953" cy="2086473"/>
          </a:xfrm>
          <a:prstGeom prst="rect">
            <a:avLst/>
          </a:prstGeom>
        </p:spPr>
      </p:pic>
      <p:sp>
        <p:nvSpPr>
          <p:cNvPr id="9" name="TextBox 8">
            <a:extLst>
              <a:ext uri="{FF2B5EF4-FFF2-40B4-BE49-F238E27FC236}">
                <a16:creationId xmlns:a16="http://schemas.microsoft.com/office/drawing/2014/main" id="{FFBC7FD8-5FE1-4609-A467-A6A34C9E09A0}"/>
              </a:ext>
            </a:extLst>
          </p:cNvPr>
          <p:cNvSpPr txBox="1"/>
          <p:nvPr/>
        </p:nvSpPr>
        <p:spPr>
          <a:xfrm>
            <a:off x="7293935" y="1853664"/>
            <a:ext cx="4265057" cy="1754326"/>
          </a:xfrm>
          <a:prstGeom prst="rect">
            <a:avLst/>
          </a:prstGeom>
          <a:noFill/>
        </p:spPr>
        <p:txBody>
          <a:bodyPr wrap="square" rtlCol="0">
            <a:spAutoFit/>
          </a:bodyPr>
          <a:lstStyle/>
          <a:p>
            <a:r>
              <a:rPr lang="en-US"/>
              <a:t>Note</a:t>
            </a:r>
          </a:p>
          <a:p>
            <a:endParaRPr lang="en-US"/>
          </a:p>
          <a:p>
            <a:pPr marL="285750" indent="-285750">
              <a:buClr>
                <a:srgbClr val="E38526"/>
              </a:buClr>
              <a:buFont typeface="Arial" panose="020B0604020202020204" pitchFamily="34" charset="0"/>
              <a:buChar char="•"/>
            </a:pPr>
            <a:r>
              <a:rPr lang="en-US"/>
              <a:t>Notice to School District from DCF - includes Emergency contact, residence, social worker, record release, transportation needs, etc. </a:t>
            </a:r>
          </a:p>
        </p:txBody>
      </p:sp>
    </p:spTree>
    <p:extLst>
      <p:ext uri="{BB962C8B-B14F-4D97-AF65-F5344CB8AC3E}">
        <p14:creationId xmlns:p14="http://schemas.microsoft.com/office/powerpoint/2010/main" val="166191053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n-lt"/>
              </a:rPr>
              <a:t>Identification and Enrollment- BID Disputes</a:t>
            </a:r>
          </a:p>
        </p:txBody>
      </p:sp>
      <p:sp>
        <p:nvSpPr>
          <p:cNvPr id="3" name="Content Placeholder 2"/>
          <p:cNvSpPr>
            <a:spLocks noGrp="1"/>
          </p:cNvSpPr>
          <p:nvPr>
            <p:ph idx="1"/>
          </p:nvPr>
        </p:nvSpPr>
        <p:spPr/>
        <p:txBody>
          <a:bodyPr/>
          <a:lstStyle/>
          <a:p>
            <a:pPr marL="457200" lvl="1" indent="-457200">
              <a:buFont typeface="Arial" panose="020B0604020202020204" pitchFamily="34" charset="0"/>
              <a:buChar char="•"/>
              <a:defRPr/>
            </a:pPr>
            <a:r>
              <a:rPr lang="en-US">
                <a:latin typeface="+mn-lt"/>
              </a:rPr>
              <a:t>Upon completion of the best interest determination,</a:t>
            </a:r>
            <a:r>
              <a:rPr lang="en-US"/>
              <a:t> DCF has the authority to make final decisions about a student’s best interest, but </a:t>
            </a:r>
            <a:r>
              <a:rPr lang="en-US" b="1"/>
              <a:t>a school district may dispute DCF’s best interest determination.</a:t>
            </a:r>
          </a:p>
          <a:p>
            <a:pPr marL="457200" lvl="1" indent="-457200">
              <a:buFont typeface="Arial" panose="020B0604020202020204" pitchFamily="34" charset="0"/>
              <a:buChar char="•"/>
              <a:defRPr/>
            </a:pPr>
            <a:endParaRPr lang="en-US" b="1" i="1"/>
          </a:p>
          <a:p>
            <a:pPr marL="457200" lvl="1" indent="-457200">
              <a:buFont typeface="Arial" panose="020B0604020202020204" pitchFamily="34" charset="0"/>
              <a:buChar char="•"/>
              <a:defRPr/>
            </a:pPr>
            <a:r>
              <a:rPr lang="en-US"/>
              <a:t>During the dispute resolution process,</a:t>
            </a:r>
            <a:r>
              <a:rPr lang="en-US" b="1"/>
              <a:t> </a:t>
            </a:r>
            <a:r>
              <a:rPr lang="en-US"/>
              <a:t>the student</a:t>
            </a:r>
            <a:r>
              <a:rPr lang="en-US" i="1"/>
              <a:t> must</a:t>
            </a:r>
            <a:r>
              <a:rPr lang="en-US"/>
              <a:t> attend the school selected by DCF following the local BID process.  Transportation must be provided for the student, if needed.</a:t>
            </a:r>
          </a:p>
          <a:p>
            <a:pPr marL="457200" lvl="1" indent="-457200">
              <a:buFont typeface="Arial" panose="020B0604020202020204" pitchFamily="34" charset="0"/>
              <a:buChar char="•"/>
              <a:defRPr/>
            </a:pPr>
            <a:endParaRPr lang="en-US">
              <a:latin typeface="+mn-lt"/>
            </a:endParaRPr>
          </a:p>
          <a:p>
            <a:pPr marL="457200" lvl="1" indent="-457200">
              <a:buFont typeface="Arial" panose="020B0604020202020204" pitchFamily="34" charset="0"/>
              <a:buChar char="•"/>
              <a:defRPr/>
            </a:pPr>
            <a:r>
              <a:rPr lang="en-US">
                <a:latin typeface="+mn-lt"/>
              </a:rPr>
              <a:t>The dispute process and form can be found on DESE’s Foster Care Webpage: </a:t>
            </a:r>
            <a:r>
              <a:rPr lang="en-US">
                <a:latin typeface="+mn-lt"/>
                <a:hlinkClick r:id="rId2"/>
              </a:rPr>
              <a:t>http://www.doe.mass.edu/sfs/foster/</a:t>
            </a:r>
            <a:r>
              <a:rPr lang="en-US">
                <a:latin typeface="+mn-lt"/>
              </a:rPr>
              <a:t> and should be submitted to DESE at </a:t>
            </a:r>
            <a:r>
              <a:rPr lang="en-US">
                <a:latin typeface="+mn-lt"/>
                <a:hlinkClick r:id="rId3"/>
              </a:rPr>
              <a:t>achievement@doe.mass.edu</a:t>
            </a:r>
            <a:r>
              <a:rPr lang="en-US">
                <a:latin typeface="+mn-lt"/>
              </a:rPr>
              <a:t>. </a:t>
            </a:r>
          </a:p>
          <a:p>
            <a:pPr marL="0" lvl="1" indent="0">
              <a:buNone/>
              <a:defRPr/>
            </a:pPr>
            <a:endParaRPr lang="en-US" altLang="en-US">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53</a:t>
            </a:fld>
            <a:endParaRPr lang="zh-CN" altLang="en-US"/>
          </a:p>
        </p:txBody>
      </p:sp>
    </p:spTree>
    <p:extLst>
      <p:ext uri="{BB962C8B-B14F-4D97-AF65-F5344CB8AC3E}">
        <p14:creationId xmlns:p14="http://schemas.microsoft.com/office/powerpoint/2010/main" val="2709259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n-lt"/>
              </a:rPr>
              <a:t>Identification and Enrollment - Migrant Students</a:t>
            </a:r>
          </a:p>
        </p:txBody>
      </p:sp>
      <p:sp>
        <p:nvSpPr>
          <p:cNvPr id="3" name="Content Placeholder 2"/>
          <p:cNvSpPr>
            <a:spLocks noGrp="1"/>
          </p:cNvSpPr>
          <p:nvPr>
            <p:ph idx="1"/>
          </p:nvPr>
        </p:nvSpPr>
        <p:spPr/>
        <p:txBody>
          <a:bodyPr/>
          <a:lstStyle/>
          <a:p>
            <a:r>
              <a:rPr lang="en-US" sz="2400"/>
              <a:t>Trained recruiters determine the eligibility of students for the migrant program.  </a:t>
            </a:r>
          </a:p>
          <a:p>
            <a:r>
              <a:rPr lang="en-US" sz="2400"/>
              <a:t>Identification and recruitment: school and agency Screeners; in-person canvasing of businesses, local community resources; MSIX referral; word of mouth.</a:t>
            </a:r>
          </a:p>
          <a:p>
            <a:r>
              <a:rPr lang="en-US" sz="2400"/>
              <a:t>If determined to be eligible, a Certificate of Eligibility is completed for the MMEP and CES will contact the school to obtain data on DESE’s behalf and notify the school of migrant status.  A request for Data on DESE’s behalf is available to CES to share with schools. </a:t>
            </a:r>
          </a:p>
          <a:p>
            <a:r>
              <a:rPr lang="en-US" sz="2400"/>
              <a:t>Once a student is determined to be eligible, if not enrolled in school, the CES representative may initiate enrollment with the school on behalf or with the parent/guardian. </a:t>
            </a:r>
          </a:p>
          <a:p>
            <a:r>
              <a:rPr lang="en-US" sz="2400"/>
              <a:t>Eligibility to the MMEP is three years from qualifying arrival date.  </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54</a:t>
            </a:fld>
            <a:endParaRPr lang="zh-CN" altLang="en-US"/>
          </a:p>
        </p:txBody>
      </p:sp>
    </p:spTree>
    <p:extLst>
      <p:ext uri="{BB962C8B-B14F-4D97-AF65-F5344CB8AC3E}">
        <p14:creationId xmlns:p14="http://schemas.microsoft.com/office/powerpoint/2010/main" val="14011941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60BFE1C-216D-47E4-A935-776B98899051}"/>
              </a:ext>
            </a:extLst>
          </p:cNvPr>
          <p:cNvSpPr>
            <a:spLocks noGrp="1"/>
          </p:cNvSpPr>
          <p:nvPr>
            <p:ph type="sldNum" sz="quarter" idx="12"/>
          </p:nvPr>
        </p:nvSpPr>
        <p:spPr/>
        <p:txBody>
          <a:bodyPr/>
          <a:lstStyle/>
          <a:p>
            <a:fld id="{FF27229C-EC7B-4063-A33B-28A5E87E32ED}" type="slidenum">
              <a:rPr lang="zh-CN" altLang="en-US" smtClean="0"/>
              <a:pPr/>
              <a:t>55</a:t>
            </a:fld>
            <a:endParaRPr lang="zh-CN" altLang="en-US"/>
          </a:p>
        </p:txBody>
      </p:sp>
      <p:sp>
        <p:nvSpPr>
          <p:cNvPr id="5" name="Title 4">
            <a:extLst>
              <a:ext uri="{FF2B5EF4-FFF2-40B4-BE49-F238E27FC236}">
                <a16:creationId xmlns:a16="http://schemas.microsoft.com/office/drawing/2014/main" id="{2FD7685A-326C-4005-9266-E2B5E20600A0}"/>
              </a:ext>
            </a:extLst>
          </p:cNvPr>
          <p:cNvSpPr>
            <a:spLocks noGrp="1"/>
          </p:cNvSpPr>
          <p:nvPr>
            <p:ph type="title"/>
          </p:nvPr>
        </p:nvSpPr>
        <p:spPr/>
        <p:txBody>
          <a:bodyPr/>
          <a:lstStyle/>
          <a:p>
            <a:r>
              <a:rPr lang="en-US" sz="3200">
                <a:latin typeface="+mn-lt"/>
              </a:rPr>
              <a:t>Identification and Enrollment – Migrant Education Program</a:t>
            </a:r>
          </a:p>
        </p:txBody>
      </p:sp>
      <p:graphicFrame>
        <p:nvGraphicFramePr>
          <p:cNvPr id="2" name="Object 1" descr="Copy of the Migrant screener">
            <a:extLst>
              <a:ext uri="{FF2B5EF4-FFF2-40B4-BE49-F238E27FC236}">
                <a16:creationId xmlns:a16="http://schemas.microsoft.com/office/drawing/2014/main" id="{64CFF51D-B46B-4EA8-A37C-236E406285E5}"/>
              </a:ext>
            </a:extLst>
          </p:cNvPr>
          <p:cNvGraphicFramePr>
            <a:graphicFrameLocks noChangeAspect="1"/>
          </p:cNvGraphicFramePr>
          <p:nvPr>
            <p:extLst>
              <p:ext uri="{D42A27DB-BD31-4B8C-83A1-F6EECF244321}">
                <p14:modId xmlns:p14="http://schemas.microsoft.com/office/powerpoint/2010/main" val="583013674"/>
              </p:ext>
            </p:extLst>
          </p:nvPr>
        </p:nvGraphicFramePr>
        <p:xfrm>
          <a:off x="567743" y="1045029"/>
          <a:ext cx="3886200" cy="4526397"/>
        </p:xfrm>
        <a:graphic>
          <a:graphicData uri="http://schemas.openxmlformats.org/presentationml/2006/ole">
            <mc:AlternateContent xmlns:mc="http://schemas.openxmlformats.org/markup-compatibility/2006">
              <mc:Choice xmlns:v="urn:schemas-microsoft-com:vml" Requires="v">
                <p:oleObj spid="_x0000_s2051" name="Acrobat Document" r:id="rId4" imgW="3886052" imgH="5029200" progId="Acrobat.Document.DC">
                  <p:embed/>
                </p:oleObj>
              </mc:Choice>
              <mc:Fallback>
                <p:oleObj name="Acrobat Document" r:id="rId4" imgW="3886052" imgH="5029200" progId="Acrobat.Document.DC">
                  <p:embed/>
                  <p:pic>
                    <p:nvPicPr>
                      <p:cNvPr id="2" name="Object 1" descr="Copy of the Migrant screener">
                        <a:extLst>
                          <a:ext uri="{FF2B5EF4-FFF2-40B4-BE49-F238E27FC236}">
                            <a16:creationId xmlns:a16="http://schemas.microsoft.com/office/drawing/2014/main" id="{64CFF51D-B46B-4EA8-A37C-236E406285E5}"/>
                          </a:ext>
                        </a:extLst>
                      </p:cNvPr>
                      <p:cNvPicPr/>
                      <p:nvPr/>
                    </p:nvPicPr>
                    <p:blipFill>
                      <a:blip r:embed="rId5"/>
                      <a:stretch>
                        <a:fillRect/>
                      </a:stretch>
                    </p:blipFill>
                    <p:spPr>
                      <a:xfrm>
                        <a:off x="567743" y="1045029"/>
                        <a:ext cx="3886200" cy="4526397"/>
                      </a:xfrm>
                      <a:prstGeom prst="rect">
                        <a:avLst/>
                      </a:prstGeom>
                    </p:spPr>
                  </p:pic>
                </p:oleObj>
              </mc:Fallback>
            </mc:AlternateContent>
          </a:graphicData>
        </a:graphic>
      </p:graphicFrame>
      <p:pic>
        <p:nvPicPr>
          <p:cNvPr id="13" name="Picture 13" descr="MMEP McKVento Form - English and Spanish version">
            <a:extLst>
              <a:ext uri="{FF2B5EF4-FFF2-40B4-BE49-F238E27FC236}">
                <a16:creationId xmlns:a16="http://schemas.microsoft.com/office/drawing/2014/main" id="{A1B1D907-A922-C2E8-EF7D-C9EC07E16F72}"/>
              </a:ext>
            </a:extLst>
          </p:cNvPr>
          <p:cNvPicPr>
            <a:picLocks noChangeAspect="1"/>
          </p:cNvPicPr>
          <p:nvPr/>
        </p:nvPicPr>
        <p:blipFill>
          <a:blip r:embed="rId6"/>
          <a:stretch>
            <a:fillRect/>
          </a:stretch>
        </p:blipFill>
        <p:spPr>
          <a:xfrm>
            <a:off x="7064829" y="1045029"/>
            <a:ext cx="4452257" cy="4391511"/>
          </a:xfrm>
          <a:prstGeom prst="rect">
            <a:avLst/>
          </a:prstGeom>
        </p:spPr>
      </p:pic>
      <p:sp>
        <p:nvSpPr>
          <p:cNvPr id="15" name="TextBox 14">
            <a:extLst>
              <a:ext uri="{FF2B5EF4-FFF2-40B4-BE49-F238E27FC236}">
                <a16:creationId xmlns:a16="http://schemas.microsoft.com/office/drawing/2014/main" id="{E94E6D4B-8FFC-DCE1-D775-81354B8ECD61}"/>
              </a:ext>
            </a:extLst>
          </p:cNvPr>
          <p:cNvSpPr txBox="1"/>
          <p:nvPr/>
        </p:nvSpPr>
        <p:spPr>
          <a:xfrm rot="10800000" flipV="1">
            <a:off x="884617" y="5571426"/>
            <a:ext cx="1073722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800">
                <a:hlinkClick r:id="rId7"/>
              </a:rPr>
              <a:t>Screeners Translated in Google</a:t>
            </a:r>
            <a:r>
              <a:rPr lang="en-US" sz="2800"/>
              <a:t> </a:t>
            </a:r>
            <a:endParaRPr lang="en-US">
              <a:cs typeface="Segoe UI"/>
            </a:endParaRPr>
          </a:p>
        </p:txBody>
      </p:sp>
    </p:spTree>
    <p:extLst>
      <p:ext uri="{BB962C8B-B14F-4D97-AF65-F5344CB8AC3E}">
        <p14:creationId xmlns:p14="http://schemas.microsoft.com/office/powerpoint/2010/main" val="136498665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56</a:t>
            </a:fld>
            <a:endParaRPr lang="zh-CN" altLang="en-US"/>
          </a:p>
        </p:txBody>
      </p:sp>
      <p:sp>
        <p:nvSpPr>
          <p:cNvPr id="2" name="Title 1"/>
          <p:cNvSpPr>
            <a:spLocks noGrp="1"/>
          </p:cNvSpPr>
          <p:nvPr>
            <p:ph type="title"/>
          </p:nvPr>
        </p:nvSpPr>
        <p:spPr/>
        <p:txBody>
          <a:bodyPr/>
          <a:lstStyle/>
          <a:p>
            <a:r>
              <a:rPr lang="en-US" sz="3200">
                <a:latin typeface="+mn-lt"/>
                <a:cs typeface="Segoe UI Semibold"/>
              </a:rPr>
              <a:t>Identification and Enrollment –Students who are homeless </a:t>
            </a:r>
            <a:endParaRPr lang="en-US" sz="3200">
              <a:latin typeface="+mn-lt"/>
            </a:endParaRPr>
          </a:p>
        </p:txBody>
      </p:sp>
      <p:pic>
        <p:nvPicPr>
          <p:cNvPr id="6" name="Picture 6" descr="Clipart - DodgerRed Flag Waving">
            <a:extLst>
              <a:ext uri="{FF2B5EF4-FFF2-40B4-BE49-F238E27FC236}">
                <a16:creationId xmlns:a16="http://schemas.microsoft.com/office/drawing/2014/main" id="{C82C37D2-F1CB-6183-0D69-992207F45CA2}"/>
              </a:ext>
            </a:extLst>
          </p:cNvPr>
          <p:cNvPicPr>
            <a:picLocks noChangeAspect="1"/>
          </p:cNvPicPr>
          <p:nvPr/>
        </p:nvPicPr>
        <p:blipFill>
          <a:blip r:embed="rId3"/>
          <a:stretch>
            <a:fillRect/>
          </a:stretch>
        </p:blipFill>
        <p:spPr>
          <a:xfrm>
            <a:off x="11275866" y="298412"/>
            <a:ext cx="665455" cy="736675"/>
          </a:xfrm>
          <a:prstGeom prst="rect">
            <a:avLst/>
          </a:prstGeom>
        </p:spPr>
      </p:pic>
      <p:sp>
        <p:nvSpPr>
          <p:cNvPr id="3" name="Content Placeholder 2"/>
          <p:cNvSpPr>
            <a:spLocks noGrp="1"/>
          </p:cNvSpPr>
          <p:nvPr>
            <p:ph idx="1"/>
          </p:nvPr>
        </p:nvSpPr>
        <p:spPr/>
        <p:txBody>
          <a:bodyPr/>
          <a:lstStyle/>
          <a:p>
            <a:pPr>
              <a:buFontTx/>
              <a:buNone/>
            </a:pPr>
            <a:r>
              <a:rPr lang="en-US" sz="2800">
                <a:latin typeface="+mn-lt"/>
              </a:rPr>
              <a:t>Enrollment is when many homeless students are identified and connected to services. </a:t>
            </a:r>
          </a:p>
          <a:p>
            <a:pPr>
              <a:buFontTx/>
              <a:buNone/>
            </a:pPr>
            <a:endParaRPr lang="en-US" sz="1400">
              <a:latin typeface="+mn-lt"/>
            </a:endParaRPr>
          </a:p>
          <a:p>
            <a:pPr>
              <a:buFontTx/>
              <a:buNone/>
            </a:pPr>
            <a:r>
              <a:rPr lang="en-US" sz="2400">
                <a:solidFill>
                  <a:srgbClr val="FF0000"/>
                </a:solidFill>
                <a:latin typeface="+mn-lt"/>
              </a:rPr>
              <a:t>Red</a:t>
            </a:r>
            <a:r>
              <a:rPr lang="en-US" sz="2400">
                <a:latin typeface="+mn-lt"/>
              </a:rPr>
              <a:t> </a:t>
            </a:r>
            <a:r>
              <a:rPr lang="en-US" sz="2400">
                <a:solidFill>
                  <a:schemeClr val="tx1"/>
                </a:solidFill>
                <a:latin typeface="+mn-lt"/>
              </a:rPr>
              <a:t>Flags to look for:</a:t>
            </a:r>
          </a:p>
          <a:p>
            <a:pPr lvl="2">
              <a:buClr>
                <a:srgbClr val="FF3300"/>
              </a:buClr>
              <a:buFont typeface="Wingdings" panose="05000000000000000000" pitchFamily="2" charset="2"/>
              <a:buChar char="q"/>
            </a:pPr>
            <a:r>
              <a:rPr lang="en-US">
                <a:solidFill>
                  <a:schemeClr val="tx1"/>
                </a:solidFill>
                <a:latin typeface="+mn-lt"/>
              </a:rPr>
              <a:t> Lack of documentation</a:t>
            </a:r>
          </a:p>
          <a:p>
            <a:pPr lvl="2">
              <a:buClr>
                <a:srgbClr val="FF3300"/>
              </a:buClr>
              <a:buFont typeface="Wingdings" panose="05000000000000000000" pitchFamily="2" charset="2"/>
              <a:buChar char="q"/>
            </a:pPr>
            <a:r>
              <a:rPr lang="en-US">
                <a:solidFill>
                  <a:schemeClr val="tx1"/>
                </a:solidFill>
                <a:latin typeface="+mn-lt"/>
              </a:rPr>
              <a:t> Doubling up with friends or relatives</a:t>
            </a:r>
          </a:p>
          <a:p>
            <a:pPr lvl="2">
              <a:buClr>
                <a:srgbClr val="FF3300"/>
              </a:buClr>
              <a:buFont typeface="Wingdings" panose="05000000000000000000" pitchFamily="2" charset="2"/>
              <a:buChar char="q"/>
            </a:pPr>
            <a:r>
              <a:rPr lang="en-US">
                <a:solidFill>
                  <a:schemeClr val="tx1"/>
                </a:solidFill>
                <a:latin typeface="+mn-lt"/>
              </a:rPr>
              <a:t> Child has been out of school for awhile</a:t>
            </a:r>
          </a:p>
          <a:p>
            <a:pPr lvl="2">
              <a:buClr>
                <a:srgbClr val="FF3300"/>
              </a:buClr>
              <a:buFont typeface="Wingdings" panose="05000000000000000000" pitchFamily="2" charset="2"/>
              <a:buChar char="q"/>
            </a:pPr>
            <a:r>
              <a:rPr lang="en-US">
                <a:solidFill>
                  <a:schemeClr val="tx1"/>
                </a:solidFill>
                <a:latin typeface="+mn-lt"/>
              </a:rPr>
              <a:t> An address that is not residential</a:t>
            </a:r>
          </a:p>
          <a:p>
            <a:pPr lvl="2">
              <a:buClr>
                <a:srgbClr val="FF3300"/>
              </a:buClr>
              <a:buFont typeface="Wingdings" panose="05000000000000000000" pitchFamily="2" charset="2"/>
              <a:buChar char="q"/>
            </a:pPr>
            <a:r>
              <a:rPr lang="en-US">
                <a:solidFill>
                  <a:schemeClr val="tx1"/>
                </a:solidFill>
                <a:latin typeface="+mn-lt"/>
              </a:rPr>
              <a:t> Child and adult do not seem to be together</a:t>
            </a:r>
          </a:p>
          <a:p>
            <a:pPr lvl="2">
              <a:buClr>
                <a:srgbClr val="FF3300"/>
              </a:buClr>
              <a:buFont typeface="Wingdings" panose="05000000000000000000" pitchFamily="2" charset="2"/>
              <a:buChar char="q"/>
            </a:pPr>
            <a:r>
              <a:rPr lang="en-US">
                <a:solidFill>
                  <a:schemeClr val="tx1"/>
                </a:solidFill>
                <a:latin typeface="+mn-lt"/>
              </a:rPr>
              <a:t> Older and/or controlling “boyfriend”</a:t>
            </a:r>
          </a:p>
          <a:p>
            <a:pPr lvl="2">
              <a:buClr>
                <a:srgbClr val="FF3300"/>
              </a:buClr>
              <a:buFont typeface="Wingdings" panose="05000000000000000000" pitchFamily="2" charset="2"/>
              <a:buChar char="q"/>
            </a:pPr>
            <a:r>
              <a:rPr lang="en-US">
                <a:solidFill>
                  <a:schemeClr val="tx1"/>
                </a:solidFill>
                <a:latin typeface="+mn-lt"/>
              </a:rPr>
              <a:t> “We are only staying for a little while.”</a:t>
            </a:r>
          </a:p>
          <a:p>
            <a:pPr lvl="2">
              <a:buClr>
                <a:srgbClr val="FF3300"/>
              </a:buClr>
              <a:buFont typeface="Wingdings" panose="05000000000000000000" pitchFamily="2" charset="2"/>
              <a:buChar char="q"/>
            </a:pPr>
            <a:r>
              <a:rPr lang="en-US">
                <a:solidFill>
                  <a:schemeClr val="tx1"/>
                </a:solidFill>
                <a:latin typeface="+mn-lt"/>
              </a:rPr>
              <a:t> “We can’t stay long…”</a:t>
            </a:r>
          </a:p>
          <a:p>
            <a:endParaRPr lang="en-US"/>
          </a:p>
        </p:txBody>
      </p:sp>
    </p:spTree>
    <p:extLst>
      <p:ext uri="{BB962C8B-B14F-4D97-AF65-F5344CB8AC3E}">
        <p14:creationId xmlns:p14="http://schemas.microsoft.com/office/powerpoint/2010/main" val="15704467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7743" y="288925"/>
            <a:ext cx="10875672" cy="679905"/>
          </a:xfrm>
        </p:spPr>
        <p:txBody>
          <a:bodyPr/>
          <a:lstStyle/>
          <a:p>
            <a:r>
              <a:rPr lang="en-US" sz="3200">
                <a:latin typeface="+mn-lt"/>
                <a:cs typeface="Segoe UI Semibold"/>
              </a:rPr>
              <a:t>Identification and Enrollment – Red Flags Continued</a:t>
            </a:r>
            <a:endParaRPr lang="en-US" sz="3200">
              <a:latin typeface="+mn-lt"/>
            </a:endParaRPr>
          </a:p>
        </p:txBody>
      </p:sp>
      <p:sp>
        <p:nvSpPr>
          <p:cNvPr id="3" name="Content Placeholder 2"/>
          <p:cNvSpPr>
            <a:spLocks noGrp="1"/>
          </p:cNvSpPr>
          <p:nvPr>
            <p:ph idx="1"/>
          </p:nvPr>
        </p:nvSpPr>
        <p:spPr/>
        <p:txBody>
          <a:bodyPr/>
          <a:lstStyle/>
          <a:p>
            <a:pPr marL="0" indent="0">
              <a:buNone/>
            </a:pPr>
            <a:r>
              <a:rPr lang="en-US" sz="2800">
                <a:latin typeface="+mn-lt"/>
              </a:rPr>
              <a:t>Some children experience change and continue to come to school.</a:t>
            </a:r>
          </a:p>
          <a:p>
            <a:pPr>
              <a:buFontTx/>
              <a:buNone/>
            </a:pPr>
            <a:endParaRPr lang="en-US" sz="2800">
              <a:solidFill>
                <a:srgbClr val="FF0000"/>
              </a:solidFill>
              <a:latin typeface="+mn-lt"/>
            </a:endParaRPr>
          </a:p>
          <a:p>
            <a:pPr>
              <a:buFontTx/>
              <a:buNone/>
            </a:pPr>
            <a:r>
              <a:rPr lang="en-US" sz="2800">
                <a:solidFill>
                  <a:srgbClr val="FF0000"/>
                </a:solidFill>
                <a:latin typeface="+mn-lt"/>
              </a:rPr>
              <a:t>Red</a:t>
            </a:r>
            <a:r>
              <a:rPr lang="en-US" sz="2800">
                <a:latin typeface="+mn-lt"/>
              </a:rPr>
              <a:t> </a:t>
            </a:r>
            <a:r>
              <a:rPr lang="en-US" sz="2800">
                <a:solidFill>
                  <a:schemeClr val="tx1"/>
                </a:solidFill>
                <a:latin typeface="+mn-lt"/>
              </a:rPr>
              <a:t>Flags to look for …</a:t>
            </a:r>
          </a:p>
          <a:p>
            <a:pPr lvl="2">
              <a:buClr>
                <a:srgbClr val="FF3300"/>
              </a:buClr>
              <a:buFont typeface="Wingdings" panose="05000000000000000000" pitchFamily="2" charset="2"/>
              <a:buChar char="q"/>
            </a:pPr>
            <a:r>
              <a:rPr lang="en-US">
                <a:solidFill>
                  <a:schemeClr val="tx1"/>
                </a:solidFill>
                <a:latin typeface="+mn-lt"/>
              </a:rPr>
              <a:t> Change of address but have no documentation</a:t>
            </a:r>
          </a:p>
          <a:p>
            <a:pPr lvl="2">
              <a:buClr>
                <a:srgbClr val="FF3300"/>
              </a:buClr>
              <a:buFont typeface="Wingdings" panose="05000000000000000000" pitchFamily="2" charset="2"/>
              <a:buChar char="q"/>
            </a:pPr>
            <a:r>
              <a:rPr lang="en-US">
                <a:solidFill>
                  <a:schemeClr val="tx1"/>
                </a:solidFill>
                <a:latin typeface="+mn-lt"/>
              </a:rPr>
              <a:t> Doubling up with friends or relatives</a:t>
            </a:r>
          </a:p>
          <a:p>
            <a:pPr lvl="2">
              <a:buClr>
                <a:srgbClr val="FF3300"/>
              </a:buClr>
              <a:buFont typeface="Wingdings" panose="05000000000000000000" pitchFamily="2" charset="2"/>
              <a:buChar char="q"/>
            </a:pPr>
            <a:r>
              <a:rPr lang="en-US">
                <a:solidFill>
                  <a:schemeClr val="tx1"/>
                </a:solidFill>
                <a:latin typeface="+mn-lt"/>
              </a:rPr>
              <a:t> An address that is not residential</a:t>
            </a:r>
          </a:p>
          <a:p>
            <a:pPr lvl="2">
              <a:buClr>
                <a:srgbClr val="FF3300"/>
              </a:buClr>
              <a:buFont typeface="Wingdings" panose="05000000000000000000" pitchFamily="2" charset="2"/>
              <a:buChar char="q"/>
            </a:pPr>
            <a:r>
              <a:rPr lang="en-US">
                <a:solidFill>
                  <a:schemeClr val="tx1"/>
                </a:solidFill>
                <a:latin typeface="+mn-lt"/>
              </a:rPr>
              <a:t> Hungry, tired, distracted</a:t>
            </a:r>
          </a:p>
          <a:p>
            <a:pPr lvl="2">
              <a:buClr>
                <a:srgbClr val="FF3300"/>
              </a:buClr>
              <a:buFont typeface="Wingdings" panose="05000000000000000000" pitchFamily="2" charset="2"/>
              <a:buChar char="q"/>
            </a:pPr>
            <a:r>
              <a:rPr lang="en-US">
                <a:solidFill>
                  <a:schemeClr val="tx1"/>
                </a:solidFill>
                <a:latin typeface="+mn-lt"/>
              </a:rPr>
              <a:t> Wearing the same clothes</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57</a:t>
            </a:fld>
            <a:endParaRPr lang="zh-CN" altLang="en-US"/>
          </a:p>
        </p:txBody>
      </p:sp>
    </p:spTree>
    <p:extLst>
      <p:ext uri="{BB962C8B-B14F-4D97-AF65-F5344CB8AC3E}">
        <p14:creationId xmlns:p14="http://schemas.microsoft.com/office/powerpoint/2010/main" val="6243340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n-lt"/>
              </a:rPr>
              <a:t>What can you do?</a:t>
            </a:r>
          </a:p>
        </p:txBody>
      </p:sp>
      <p:sp>
        <p:nvSpPr>
          <p:cNvPr id="3" name="Content Placeholder 2"/>
          <p:cNvSpPr>
            <a:spLocks noGrp="1"/>
          </p:cNvSpPr>
          <p:nvPr>
            <p:ph idx="1"/>
          </p:nvPr>
        </p:nvSpPr>
        <p:spPr/>
        <p:txBody>
          <a:bodyPr/>
          <a:lstStyle/>
          <a:p>
            <a:pPr>
              <a:buClr>
                <a:srgbClr val="FF9900"/>
              </a:buClr>
              <a:buFontTx/>
              <a:buNone/>
            </a:pPr>
            <a:r>
              <a:rPr lang="en-US" sz="2800">
                <a:solidFill>
                  <a:schemeClr val="tx1"/>
                </a:solidFill>
                <a:latin typeface="+mn-lt"/>
              </a:rPr>
              <a:t>Strategies to try …</a:t>
            </a:r>
            <a:endParaRPr lang="en-US" sz="1400">
              <a:solidFill>
                <a:schemeClr val="tx1"/>
              </a:solidFill>
              <a:latin typeface="+mn-lt"/>
            </a:endParaRPr>
          </a:p>
          <a:p>
            <a:pPr lvl="2">
              <a:buClr>
                <a:srgbClr val="FF9900"/>
              </a:buClr>
            </a:pPr>
            <a:r>
              <a:rPr lang="en-US">
                <a:solidFill>
                  <a:schemeClr val="tx1"/>
                </a:solidFill>
                <a:latin typeface="+mn-lt"/>
              </a:rPr>
              <a:t>A longer conversation with the parent(s)/youth in a safe place.</a:t>
            </a:r>
          </a:p>
          <a:p>
            <a:pPr lvl="2">
              <a:buClr>
                <a:srgbClr val="FF9900"/>
              </a:buClr>
            </a:pPr>
            <a:r>
              <a:rPr lang="en-US">
                <a:solidFill>
                  <a:schemeClr val="tx1"/>
                </a:solidFill>
                <a:latin typeface="+mn-lt"/>
              </a:rPr>
              <a:t>Ensure staff contact the homeless liaison or POC.</a:t>
            </a:r>
          </a:p>
          <a:p>
            <a:pPr lvl="2">
              <a:buClr>
                <a:srgbClr val="FF9900"/>
              </a:buClr>
            </a:pPr>
            <a:r>
              <a:rPr lang="en-US">
                <a:solidFill>
                  <a:schemeClr val="tx1"/>
                </a:solidFill>
                <a:latin typeface="+mn-lt"/>
              </a:rPr>
              <a:t>Posters or flyers with the educational rights of homeless students.</a:t>
            </a:r>
          </a:p>
          <a:p>
            <a:pPr lvl="2">
              <a:buClr>
                <a:srgbClr val="FF9900"/>
              </a:buClr>
            </a:pPr>
            <a:r>
              <a:rPr lang="en-US">
                <a:solidFill>
                  <a:schemeClr val="tx1"/>
                </a:solidFill>
                <a:latin typeface="+mn-lt"/>
              </a:rPr>
              <a:t>Enrollment forms that acknowledge highly mobile students</a:t>
            </a:r>
          </a:p>
          <a:p>
            <a:pPr lvl="2">
              <a:buClr>
                <a:srgbClr val="FF9900"/>
              </a:buClr>
            </a:pPr>
            <a:r>
              <a:rPr lang="en-US">
                <a:solidFill>
                  <a:schemeClr val="tx1"/>
                </a:solidFill>
                <a:latin typeface="+mn-lt"/>
              </a:rPr>
              <a:t>When there are siblings, communicate with staff in other buildings.</a:t>
            </a:r>
          </a:p>
          <a:p>
            <a:pPr lvl="2">
              <a:buClr>
                <a:srgbClr val="FF9900"/>
              </a:buClr>
            </a:pPr>
            <a:r>
              <a:rPr lang="en-US">
                <a:solidFill>
                  <a:schemeClr val="tx1"/>
                </a:solidFill>
                <a:latin typeface="+mn-lt"/>
              </a:rPr>
              <a:t>Establish a “Handle with care”  policy with local police or social service providers</a:t>
            </a:r>
          </a:p>
          <a:p>
            <a:pPr lvl="2">
              <a:buClr>
                <a:srgbClr val="FF9900"/>
              </a:buClr>
            </a:pPr>
            <a:r>
              <a:rPr lang="en-US">
                <a:solidFill>
                  <a:schemeClr val="tx1"/>
                </a:solidFill>
                <a:latin typeface="+mn-lt"/>
              </a:rPr>
              <a:t>In domestic violence cases:</a:t>
            </a:r>
          </a:p>
          <a:p>
            <a:pPr lvl="3">
              <a:buClr>
                <a:srgbClr val="FF9900"/>
              </a:buClr>
            </a:pPr>
            <a:r>
              <a:rPr lang="en-US">
                <a:solidFill>
                  <a:schemeClr val="tx1"/>
                </a:solidFill>
                <a:latin typeface="+mn-lt"/>
              </a:rPr>
              <a:t>Restraining orders</a:t>
            </a:r>
          </a:p>
          <a:p>
            <a:pPr lvl="3">
              <a:buClr>
                <a:srgbClr val="FF9900"/>
              </a:buClr>
            </a:pPr>
            <a:r>
              <a:rPr lang="en-US">
                <a:solidFill>
                  <a:schemeClr val="tx1"/>
                </a:solidFill>
                <a:latin typeface="+mn-lt"/>
              </a:rPr>
              <a:t>Transfer records using a third party</a:t>
            </a:r>
          </a:p>
          <a:p>
            <a:pPr lvl="3">
              <a:buClr>
                <a:srgbClr val="FF9900"/>
              </a:buClr>
            </a:pPr>
            <a:r>
              <a:rPr lang="en-US">
                <a:solidFill>
                  <a:schemeClr val="tx1"/>
                </a:solidFill>
                <a:latin typeface="+mn-lt"/>
              </a:rPr>
              <a:t>Determine educational decision-making rights</a:t>
            </a:r>
            <a:endParaRPr lang="en-US">
              <a:latin typeface="+mn-lt"/>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58</a:t>
            </a:fld>
            <a:endParaRPr lang="zh-CN" altLang="en-US"/>
          </a:p>
        </p:txBody>
      </p:sp>
    </p:spTree>
    <p:extLst>
      <p:ext uri="{BB962C8B-B14F-4D97-AF65-F5344CB8AC3E}">
        <p14:creationId xmlns:p14="http://schemas.microsoft.com/office/powerpoint/2010/main" val="178938781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59</a:t>
            </a:fld>
            <a:endParaRPr lang="zh-CN" altLang="en-US"/>
          </a:p>
        </p:txBody>
      </p:sp>
      <p:sp>
        <p:nvSpPr>
          <p:cNvPr id="8" name="Title 7"/>
          <p:cNvSpPr>
            <a:spLocks noGrp="1"/>
          </p:cNvSpPr>
          <p:nvPr>
            <p:ph type="title"/>
          </p:nvPr>
        </p:nvSpPr>
        <p:spPr/>
        <p:txBody>
          <a:bodyPr/>
          <a:lstStyle/>
          <a:p>
            <a:r>
              <a:rPr lang="en-US" altLang="en-US" sz="3200">
                <a:latin typeface="+mn-lt"/>
              </a:rPr>
              <a:t>Identification and Enrollment – Students who are homeless</a:t>
            </a:r>
          </a:p>
        </p:txBody>
      </p:sp>
      <p:sp>
        <p:nvSpPr>
          <p:cNvPr id="9" name="Content Placeholder 8" descr="Content place holder with homeless identification and enrollment information"/>
          <p:cNvSpPr>
            <a:spLocks noGrp="1"/>
          </p:cNvSpPr>
          <p:nvPr>
            <p:ph idx="1"/>
          </p:nvPr>
        </p:nvSpPr>
        <p:spPr>
          <a:xfrm>
            <a:off x="567743" y="1230403"/>
            <a:ext cx="11370972" cy="5049746"/>
          </a:xfrm>
        </p:spPr>
        <p:txBody>
          <a:bodyPr/>
          <a:lstStyle/>
          <a:p>
            <a:endParaRPr lang="en-US" altLang="en-US" sz="3600">
              <a:latin typeface="Calibri" panose="020F0502020204030204" pitchFamily="34" charset="0"/>
            </a:endParaRPr>
          </a:p>
          <a:p>
            <a:endParaRPr lang="en-US" altLang="en-US" sz="3600">
              <a:latin typeface="Calibri" panose="020F0502020204030204" pitchFamily="34" charset="0"/>
            </a:endParaRPr>
          </a:p>
        </p:txBody>
      </p:sp>
      <p:sp>
        <p:nvSpPr>
          <p:cNvPr id="3" name="Rectangle 2"/>
          <p:cNvSpPr/>
          <p:nvPr/>
        </p:nvSpPr>
        <p:spPr>
          <a:xfrm>
            <a:off x="439387" y="1230403"/>
            <a:ext cx="10794671" cy="5262979"/>
          </a:xfrm>
          <a:prstGeom prst="rect">
            <a:avLst/>
          </a:prstGeom>
        </p:spPr>
        <p:txBody>
          <a:bodyPr wrap="square">
            <a:spAutoFit/>
          </a:bodyPr>
          <a:lstStyle/>
          <a:p>
            <a:pPr marL="285750" indent="-285750">
              <a:buClr>
                <a:srgbClr val="FF9900"/>
              </a:buClr>
            </a:pPr>
            <a:r>
              <a:rPr lang="en-US" sz="2800"/>
              <a:t>For families that are homeless the parent/guardian is the decisionmaker and may select:</a:t>
            </a:r>
          </a:p>
          <a:p>
            <a:pPr marL="285750" indent="-285750">
              <a:buClr>
                <a:srgbClr val="FF9900"/>
              </a:buClr>
            </a:pPr>
            <a:endParaRPr lang="en-US" sz="2800"/>
          </a:p>
          <a:p>
            <a:pPr marL="285750" indent="-285750">
              <a:buClr>
                <a:srgbClr val="FF9900"/>
              </a:buClr>
            </a:pPr>
            <a:r>
              <a:rPr lang="en-US" sz="2800"/>
              <a:t>The school of origin</a:t>
            </a:r>
          </a:p>
          <a:p>
            <a:pPr marL="742950" lvl="1" indent="-285750">
              <a:buClr>
                <a:srgbClr val="FF9900"/>
              </a:buClr>
              <a:buFont typeface="Arial" panose="020B0604020202020204" pitchFamily="34" charset="0"/>
              <a:buChar char="•"/>
            </a:pPr>
            <a:r>
              <a:rPr lang="en-US" sz="2800"/>
              <a:t>the last school attended,</a:t>
            </a:r>
          </a:p>
          <a:p>
            <a:pPr marL="742950" lvl="1" indent="-285750">
              <a:buClr>
                <a:srgbClr val="FF9900"/>
              </a:buClr>
              <a:buFont typeface="Arial" panose="020B0604020202020204" pitchFamily="34" charset="0"/>
              <a:buChar char="•"/>
            </a:pPr>
            <a:r>
              <a:rPr lang="en-US" sz="2800"/>
              <a:t>the school where student went homeless, or </a:t>
            </a:r>
          </a:p>
          <a:p>
            <a:pPr marL="742950" lvl="1" indent="-285750">
              <a:buClr>
                <a:srgbClr val="FF9900"/>
              </a:buClr>
              <a:buFont typeface="Arial" panose="020B0604020202020204" pitchFamily="34" charset="0"/>
              <a:buChar char="•"/>
            </a:pPr>
            <a:r>
              <a:rPr lang="en-US" sz="2800"/>
              <a:t>a designated receiving school </a:t>
            </a:r>
          </a:p>
          <a:p>
            <a:pPr lvl="1">
              <a:buClr>
                <a:srgbClr val="FF9900"/>
              </a:buClr>
            </a:pPr>
            <a:endParaRPr lang="en-US" sz="2800"/>
          </a:p>
          <a:p>
            <a:pPr marL="742950" lvl="1" indent="-285750">
              <a:buClr>
                <a:srgbClr val="FF9900"/>
              </a:buClr>
              <a:buFont typeface="Arial" panose="020B0604020202020204" pitchFamily="34" charset="0"/>
              <a:buChar char="•"/>
            </a:pPr>
            <a:r>
              <a:rPr lang="en-US" sz="2800"/>
              <a:t>with transportation</a:t>
            </a:r>
          </a:p>
          <a:p>
            <a:pPr marL="1143000" lvl="2" indent="-285750">
              <a:buClr>
                <a:srgbClr val="FF9900"/>
              </a:buClr>
            </a:pPr>
            <a:r>
              <a:rPr lang="en-US" sz="2800"/>
              <a:t>	thru the end of the year in which the student becomes housed</a:t>
            </a:r>
            <a:endParaRPr lang="en-US" sz="2400">
              <a:latin typeface="Segoe SemiBold"/>
            </a:endParaRPr>
          </a:p>
          <a:p>
            <a:pPr algn="ctr">
              <a:buClr>
                <a:srgbClr val="FF9900"/>
              </a:buClr>
              <a:buNone/>
            </a:pPr>
            <a:r>
              <a:rPr lang="en-US" sz="2800"/>
              <a:t>OR</a:t>
            </a:r>
          </a:p>
        </p:txBody>
      </p:sp>
    </p:spTree>
    <p:extLst>
      <p:ext uri="{BB962C8B-B14F-4D97-AF65-F5344CB8AC3E}">
        <p14:creationId xmlns:p14="http://schemas.microsoft.com/office/powerpoint/2010/main" val="29330980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Ground Rules</a:t>
            </a:r>
          </a:p>
        </p:txBody>
      </p:sp>
      <p:sp>
        <p:nvSpPr>
          <p:cNvPr id="3" name="Content Placeholder 2"/>
          <p:cNvSpPr>
            <a:spLocks noGrp="1"/>
          </p:cNvSpPr>
          <p:nvPr>
            <p:ph idx="1"/>
          </p:nvPr>
        </p:nvSpPr>
        <p:spPr/>
        <p:txBody>
          <a:bodyPr vert="horz" lIns="91440" tIns="45720" rIns="91440" bIns="45720" rtlCol="0" anchor="t">
            <a:noAutofit/>
          </a:bodyPr>
          <a:lstStyle/>
          <a:p>
            <a:r>
              <a:rPr lang="en-US" altLang="en-US">
                <a:latin typeface="Calibri"/>
                <a:cs typeface="Segoe UI"/>
              </a:rPr>
              <a:t>While specific cases can and do illustrate the content, we must maintain the children’s and families’ confidentiality. Please withhold identifying information.</a:t>
            </a:r>
          </a:p>
          <a:p>
            <a:endParaRPr lang="en-US" altLang="en-US" sz="2000">
              <a:latin typeface="Calibri" panose="020F0502020204030204" pitchFamily="34" charset="0"/>
            </a:endParaRPr>
          </a:p>
          <a:p>
            <a:r>
              <a:rPr lang="en-US" altLang="en-US">
                <a:latin typeface="Calibri"/>
                <a:cs typeface="Segoe UI"/>
              </a:rPr>
              <a:t>Today is </a:t>
            </a:r>
            <a:r>
              <a:rPr lang="en-US">
                <a:latin typeface="Calibri"/>
                <a:cs typeface="Calibri"/>
              </a:rPr>
              <a:t> about learning from issues that arise due to high mobility and is </a:t>
            </a:r>
            <a:r>
              <a:rPr lang="en-US" altLang="en-US">
                <a:latin typeface="Calibri"/>
                <a:cs typeface="Segoe UI"/>
              </a:rPr>
              <a:t>not about pointing fingers at other districts.  Please withhold district/school names.</a:t>
            </a:r>
          </a:p>
          <a:p>
            <a:endParaRPr lang="en-US" altLang="en-US" sz="2000">
              <a:latin typeface="Calibri" panose="020F0502020204030204" pitchFamily="34" charset="0"/>
            </a:endParaRPr>
          </a:p>
          <a:p>
            <a:r>
              <a:rPr lang="en-US" altLang="en-US">
                <a:latin typeface="Calibri"/>
                <a:cs typeface="Segoe UI"/>
              </a:rPr>
              <a:t>For questions regarding specific cases, please stop by during the break or after this session.</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a:t>
            </a:fld>
            <a:endParaRPr lang="zh-CN" altLang="en-US"/>
          </a:p>
        </p:txBody>
      </p:sp>
    </p:spTree>
    <p:extLst>
      <p:ext uri="{BB962C8B-B14F-4D97-AF65-F5344CB8AC3E}">
        <p14:creationId xmlns:p14="http://schemas.microsoft.com/office/powerpoint/2010/main" val="18298327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8681" y="288925"/>
            <a:ext cx="11585283" cy="679905"/>
          </a:xfrm>
        </p:spPr>
        <p:txBody>
          <a:bodyPr/>
          <a:lstStyle/>
          <a:p>
            <a:r>
              <a:rPr lang="en-US" sz="2800">
                <a:latin typeface="Segoe SemiBold"/>
                <a:cs typeface="Segoe UI Semibold"/>
              </a:rPr>
              <a:t>Identification and Enrollment – Students who are homeless </a:t>
            </a:r>
            <a:r>
              <a:rPr lang="en-US" sz="2000">
                <a:latin typeface="Segoe SemiBold"/>
                <a:cs typeface="Segoe UI Semibold"/>
              </a:rPr>
              <a:t>(continued)</a:t>
            </a:r>
            <a:endParaRPr lang="en-US"/>
          </a:p>
        </p:txBody>
      </p:sp>
      <p:sp>
        <p:nvSpPr>
          <p:cNvPr id="3" name="Content Placeholder 2"/>
          <p:cNvSpPr>
            <a:spLocks noGrp="1"/>
          </p:cNvSpPr>
          <p:nvPr>
            <p:ph idx="1"/>
          </p:nvPr>
        </p:nvSpPr>
        <p:spPr/>
        <p:txBody>
          <a:bodyPr/>
          <a:lstStyle/>
          <a:p>
            <a:pPr marL="0" indent="0">
              <a:buNone/>
            </a:pPr>
            <a:r>
              <a:rPr lang="en-US" sz="2800">
                <a:latin typeface="+mn-lt"/>
              </a:rPr>
              <a:t>Enroll locally:</a:t>
            </a:r>
          </a:p>
          <a:p>
            <a:pPr marL="742950" lvl="1" indent="-285750">
              <a:buClr>
                <a:srgbClr val="FF9900"/>
              </a:buClr>
              <a:buFont typeface="Arial" panose="020B0604020202020204" pitchFamily="34" charset="0"/>
              <a:buChar char="•"/>
            </a:pPr>
            <a:r>
              <a:rPr lang="en-US">
                <a:latin typeface="+mn-lt"/>
              </a:rPr>
              <a:t>Immediate </a:t>
            </a:r>
          </a:p>
          <a:p>
            <a:pPr marL="742950" lvl="1" indent="-285750">
              <a:buClr>
                <a:srgbClr val="FF9900"/>
              </a:buClr>
              <a:buFont typeface="Arial" panose="020B0604020202020204" pitchFamily="34" charset="0"/>
              <a:buChar char="•"/>
            </a:pPr>
            <a:r>
              <a:rPr lang="en-US" u="sng">
                <a:latin typeface="+mn-lt"/>
              </a:rPr>
              <a:t>With or without </a:t>
            </a:r>
            <a:r>
              <a:rPr lang="en-US">
                <a:latin typeface="+mn-lt"/>
              </a:rPr>
              <a:t>documentation</a:t>
            </a:r>
          </a:p>
          <a:p>
            <a:pPr lvl="2">
              <a:buFont typeface="Courier New" panose="02070309020205020404" pitchFamily="49" charset="0"/>
              <a:buChar char="o"/>
              <a:defRPr/>
            </a:pPr>
            <a:r>
              <a:rPr lang="en-US" altLang="en-US" sz="2800">
                <a:latin typeface="+mn-lt"/>
              </a:rPr>
              <a:t>Academic records		Health records</a:t>
            </a:r>
          </a:p>
          <a:p>
            <a:pPr lvl="2">
              <a:buFont typeface="Courier New" panose="02070309020205020404" pitchFamily="49" charset="0"/>
              <a:buChar char="o"/>
              <a:defRPr/>
            </a:pPr>
            <a:r>
              <a:rPr lang="en-US" altLang="en-US" sz="2800">
                <a:latin typeface="+mn-lt"/>
              </a:rPr>
              <a:t>Residency/shelter		Special education records</a:t>
            </a:r>
          </a:p>
          <a:p>
            <a:pPr lvl="2">
              <a:buFont typeface="Courier New" panose="02070309020205020404" pitchFamily="49" charset="0"/>
              <a:buChar char="o"/>
              <a:defRPr/>
            </a:pPr>
            <a:r>
              <a:rPr lang="en-US" altLang="en-US" sz="2800">
                <a:latin typeface="+mn-lt"/>
              </a:rPr>
              <a:t>Discipline 			Guardian ship</a:t>
            </a:r>
            <a:endParaRPr lang="en-US" sz="2800">
              <a:latin typeface="+mn-lt"/>
            </a:endParaRPr>
          </a:p>
          <a:p>
            <a:pPr marL="742950" lvl="1" indent="-285750">
              <a:buClr>
                <a:srgbClr val="FF9900"/>
              </a:buClr>
              <a:buFont typeface="Arial" panose="020B0604020202020204" pitchFamily="34" charset="0"/>
              <a:buChar char="•"/>
            </a:pPr>
            <a:r>
              <a:rPr lang="en-US">
                <a:latin typeface="+mn-lt"/>
              </a:rPr>
              <a:t>The school may require emergency contact information</a:t>
            </a:r>
          </a:p>
          <a:p>
            <a:pPr marL="742950" lvl="1" indent="-285750">
              <a:buClr>
                <a:srgbClr val="FF9900"/>
              </a:buClr>
              <a:buFont typeface="Arial" panose="020B0604020202020204" pitchFamily="34" charset="0"/>
              <a:buChar char="•"/>
            </a:pPr>
            <a:endParaRPr lang="en-US" sz="2400">
              <a:latin typeface="+mn-lt"/>
            </a:endParaRPr>
          </a:p>
          <a:p>
            <a:pPr marL="0" indent="0">
              <a:buNone/>
            </a:pPr>
            <a:r>
              <a:rPr lang="en-US" sz="2400" i="1"/>
              <a:t>Best Practice: Statement on enrollment forms indicating that parents should talk with the district if they do not have required forms for enrollment.</a:t>
            </a:r>
          </a:p>
          <a:p>
            <a:pPr marL="0" indent="0">
              <a:buNone/>
            </a:pPr>
            <a:endParaRPr lang="en-US" sz="2400" b="1" i="1"/>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60</a:t>
            </a:fld>
            <a:endParaRPr lang="zh-CN" altLang="en-US"/>
          </a:p>
        </p:txBody>
      </p:sp>
    </p:spTree>
    <p:extLst>
      <p:ext uri="{BB962C8B-B14F-4D97-AF65-F5344CB8AC3E}">
        <p14:creationId xmlns:p14="http://schemas.microsoft.com/office/powerpoint/2010/main" val="25189051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latin typeface="Segoe SemiBold"/>
                <a:cs typeface="Segoe UI Semibold"/>
              </a:rPr>
              <a:t>Identification and Enrollment – Homeless Disputes</a:t>
            </a:r>
            <a:endParaRPr lang="en-US"/>
          </a:p>
        </p:txBody>
      </p:sp>
      <p:sp>
        <p:nvSpPr>
          <p:cNvPr id="3" name="Content Placeholder 2"/>
          <p:cNvSpPr>
            <a:spLocks noGrp="1"/>
          </p:cNvSpPr>
          <p:nvPr>
            <p:ph idx="1"/>
          </p:nvPr>
        </p:nvSpPr>
        <p:spPr/>
        <p:txBody>
          <a:bodyPr/>
          <a:lstStyle/>
          <a:p>
            <a:pPr marL="0" indent="0">
              <a:buNone/>
            </a:pPr>
            <a:r>
              <a:rPr lang="en-US" sz="2800">
                <a:latin typeface="+mj-lt"/>
              </a:rPr>
              <a:t>Enrollment Disputes</a:t>
            </a:r>
          </a:p>
          <a:p>
            <a:r>
              <a:rPr lang="en-US" sz="2800"/>
              <a:t>The parent always has the right to appeal a district’s enrollment decision</a:t>
            </a:r>
          </a:p>
          <a:p>
            <a:r>
              <a:rPr lang="en-US" sz="2800"/>
              <a:t>Forms are in the Homeless Education Advisory and posted.</a:t>
            </a:r>
          </a:p>
          <a:p>
            <a:pPr lvl="1"/>
            <a:r>
              <a:rPr lang="en-US" sz="2400"/>
              <a:t>One form for the districts - Notification</a:t>
            </a:r>
          </a:p>
          <a:p>
            <a:pPr lvl="1"/>
            <a:r>
              <a:rPr lang="en-US" sz="2400"/>
              <a:t>One form for the parent - Appeal</a:t>
            </a:r>
          </a:p>
          <a:p>
            <a:r>
              <a:rPr lang="en-US" sz="2800"/>
              <a:t>Homeless liaison is responsible to facilitate the process</a:t>
            </a:r>
          </a:p>
          <a:p>
            <a:r>
              <a:rPr lang="en-US" sz="2800"/>
              <a:t>All forms go to </a:t>
            </a:r>
            <a:r>
              <a:rPr lang="en-US" sz="2800">
                <a:hlinkClick r:id="rId2"/>
              </a:rPr>
              <a:t>Compliance@doe.mass.edu</a:t>
            </a:r>
            <a:endParaRPr lang="en-US" sz="2800"/>
          </a:p>
          <a:p>
            <a:r>
              <a:rPr lang="en-US" sz="2800"/>
              <a:t>All parties must supply all relevant information</a:t>
            </a: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61</a:t>
            </a:fld>
            <a:endParaRPr lang="zh-CN" altLang="en-US"/>
          </a:p>
        </p:txBody>
      </p:sp>
    </p:spTree>
    <p:extLst>
      <p:ext uri="{BB962C8B-B14F-4D97-AF65-F5344CB8AC3E}">
        <p14:creationId xmlns:p14="http://schemas.microsoft.com/office/powerpoint/2010/main" val="3674647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n-lt"/>
                <a:cs typeface="Segoe UI Semibold"/>
              </a:rPr>
              <a:t>Military-Connected Students</a:t>
            </a:r>
          </a:p>
        </p:txBody>
      </p:sp>
      <p:sp>
        <p:nvSpPr>
          <p:cNvPr id="3" name="Content Placeholder 2"/>
          <p:cNvSpPr>
            <a:spLocks noGrp="1"/>
          </p:cNvSpPr>
          <p:nvPr>
            <p:ph idx="1"/>
          </p:nvPr>
        </p:nvSpPr>
        <p:spPr/>
        <p:txBody>
          <a:bodyPr vert="horz" lIns="91440" tIns="45720" rIns="91440" bIns="45720" rtlCol="0" anchor="t">
            <a:noAutofit/>
          </a:bodyPr>
          <a:lstStyle/>
          <a:p>
            <a:r>
              <a:rPr lang="en-US" sz="2800">
                <a:latin typeface="Segoe UI"/>
                <a:cs typeface="Calibri"/>
              </a:rPr>
              <a:t>MA is a member of the Military Interstate Children's Compact Commission</a:t>
            </a:r>
            <a:endParaRPr lang="en-US"/>
          </a:p>
          <a:p>
            <a:pPr marL="0" indent="0">
              <a:buNone/>
            </a:pPr>
            <a:endParaRPr lang="en-US">
              <a:latin typeface="Segoe UI"/>
              <a:cs typeface="Calibri"/>
            </a:endParaRPr>
          </a:p>
          <a:p>
            <a:pPr lvl="1"/>
            <a:r>
              <a:rPr lang="en-US">
                <a:latin typeface="Segoe UI"/>
                <a:cs typeface="Calibri"/>
              </a:rPr>
              <a:t>Provide an opportunity to voluntarily self-identify</a:t>
            </a:r>
          </a:p>
          <a:p>
            <a:pPr lvl="1"/>
            <a:r>
              <a:rPr lang="en-US">
                <a:latin typeface="Segoe UI"/>
                <a:cs typeface="Calibri"/>
              </a:rPr>
              <a:t>Ensure timely enrollment*</a:t>
            </a:r>
          </a:p>
          <a:p>
            <a:pPr lvl="1"/>
            <a:r>
              <a:rPr lang="en-US">
                <a:latin typeface="Segoe UI"/>
                <a:cs typeface="Calibri"/>
              </a:rPr>
              <a:t>Appropriate grade placement</a:t>
            </a:r>
          </a:p>
          <a:p>
            <a:pPr lvl="1"/>
            <a:r>
              <a:rPr lang="en-US">
                <a:latin typeface="Segoe UI"/>
                <a:cs typeface="Calibri"/>
              </a:rPr>
              <a:t>Remain on track for graduation</a:t>
            </a:r>
          </a:p>
          <a:p>
            <a:pPr lvl="1"/>
            <a:r>
              <a:rPr lang="en-US">
                <a:latin typeface="Segoe UI"/>
                <a:cs typeface="Calibri"/>
              </a:rPr>
              <a:t>Attendance due to deployment</a:t>
            </a:r>
          </a:p>
          <a:p>
            <a:pPr lvl="1"/>
            <a:endParaRPr lang="en-US">
              <a:cs typeface="Calibri" panose="020F0502020204030204" pitchFamily="34" charset="0"/>
            </a:endParaRPr>
          </a:p>
          <a:p>
            <a:pPr lvl="1"/>
            <a:endParaRPr lang="en-US" sz="2400">
              <a:cs typeface="Calibri" panose="020F0502020204030204" pitchFamily="34" charset="0"/>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62</a:t>
            </a:fld>
            <a:endParaRPr lang="zh-CN" altLang="en-US"/>
          </a:p>
        </p:txBody>
      </p:sp>
    </p:spTree>
    <p:extLst>
      <p:ext uri="{BB962C8B-B14F-4D97-AF65-F5344CB8AC3E}">
        <p14:creationId xmlns:p14="http://schemas.microsoft.com/office/powerpoint/2010/main" val="19497311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4A9B2-EB80-2A45-221C-51B43729774D}"/>
              </a:ext>
            </a:extLst>
          </p:cNvPr>
          <p:cNvSpPr>
            <a:spLocks noGrp="1"/>
          </p:cNvSpPr>
          <p:nvPr>
            <p:ph type="title"/>
          </p:nvPr>
        </p:nvSpPr>
        <p:spPr/>
        <p:txBody>
          <a:bodyPr/>
          <a:lstStyle/>
          <a:p>
            <a:r>
              <a:rPr lang="en-US">
                <a:latin typeface="Segoe UI Semibold"/>
                <a:cs typeface="Segoe UI Semibold"/>
              </a:rPr>
              <a:t>Military Connected Students: *Remote Registration</a:t>
            </a:r>
            <a:endParaRPr lang="en-US"/>
          </a:p>
        </p:txBody>
      </p:sp>
      <p:sp>
        <p:nvSpPr>
          <p:cNvPr id="3" name="Content Placeholder 2">
            <a:extLst>
              <a:ext uri="{FF2B5EF4-FFF2-40B4-BE49-F238E27FC236}">
                <a16:creationId xmlns:a16="http://schemas.microsoft.com/office/drawing/2014/main" id="{7037AFFE-BD10-D46E-5D41-CDF6361120A6}"/>
              </a:ext>
            </a:extLst>
          </p:cNvPr>
          <p:cNvSpPr>
            <a:spLocks noGrp="1"/>
          </p:cNvSpPr>
          <p:nvPr>
            <p:ph idx="1"/>
          </p:nvPr>
        </p:nvSpPr>
        <p:spPr>
          <a:xfrm>
            <a:off x="465385" y="1230403"/>
            <a:ext cx="11473330" cy="5049746"/>
          </a:xfrm>
        </p:spPr>
        <p:txBody>
          <a:bodyPr vert="horz" lIns="91440" tIns="45720" rIns="91440" bIns="45720" rtlCol="0" anchor="t">
            <a:noAutofit/>
          </a:bodyPr>
          <a:lstStyle/>
          <a:p>
            <a:pPr>
              <a:spcBef>
                <a:spcPts val="0"/>
              </a:spcBef>
              <a:buNone/>
            </a:pPr>
            <a:r>
              <a:rPr lang="en-US" sz="2000">
                <a:latin typeface="Segoe UI"/>
                <a:cs typeface="Segoe UI"/>
              </a:rPr>
              <a:t>(b) A military-connected student whose parent or guardian is being relocated to the commonwealth under military orders and is transferred to, or is pending transfer to, a military installation within the commonwealth shall be deemed a resident pupil of the applicable school district for the purposes of enrollment. </a:t>
            </a:r>
            <a:r>
              <a:rPr lang="en-US" sz="2000" b="1">
                <a:latin typeface="Segoe UI"/>
                <a:cs typeface="Segoe UI"/>
              </a:rPr>
              <a:t>A school district shall permit </a:t>
            </a:r>
            <a:r>
              <a:rPr lang="en-US" sz="2000">
                <a:latin typeface="Segoe UI"/>
                <a:cs typeface="Segoe UI"/>
              </a:rPr>
              <a:t>a military-connected student to enroll </a:t>
            </a:r>
            <a:r>
              <a:rPr lang="en-US" sz="2000" b="1">
                <a:latin typeface="Segoe UI"/>
                <a:cs typeface="Segoe UI"/>
              </a:rPr>
              <a:t>preliminarily by remote registration </a:t>
            </a:r>
            <a:r>
              <a:rPr lang="en-US" sz="2000">
                <a:latin typeface="Segoe UI"/>
                <a:cs typeface="Segoe UI"/>
              </a:rPr>
              <a:t>without charge and </a:t>
            </a:r>
            <a:r>
              <a:rPr lang="en-US" sz="2000" b="1">
                <a:latin typeface="Segoe UI"/>
                <a:cs typeface="Segoe UI"/>
              </a:rPr>
              <a:t>shall not require </a:t>
            </a:r>
            <a:r>
              <a:rPr lang="en-US" sz="2000">
                <a:latin typeface="Segoe UI"/>
                <a:cs typeface="Segoe UI"/>
              </a:rPr>
              <a:t>a parent or guardian of the military-connected student or the military-connected student </a:t>
            </a:r>
            <a:r>
              <a:rPr lang="en-US" sz="2000" b="1">
                <a:latin typeface="Segoe UI"/>
                <a:cs typeface="Segoe UI"/>
              </a:rPr>
              <a:t>to physically appear at a location within the district to register the student</a:t>
            </a:r>
            <a:r>
              <a:rPr lang="en-US" sz="2000">
                <a:latin typeface="Segoe UI"/>
                <a:cs typeface="Segoe UI"/>
              </a:rPr>
              <a:t>; </a:t>
            </a:r>
            <a:r>
              <a:rPr lang="en-US" sz="2000" b="1">
                <a:latin typeface="Segoe UI"/>
                <a:cs typeface="Segoe UI"/>
              </a:rPr>
              <a:t>provided</a:t>
            </a:r>
            <a:r>
              <a:rPr lang="en-US" sz="2000">
                <a:latin typeface="Segoe UI"/>
                <a:cs typeface="Segoe UI"/>
              </a:rPr>
              <a:t>, however, that a parent or guardian of a military-connected student shall </a:t>
            </a:r>
            <a:r>
              <a:rPr lang="en-US" sz="2000" b="1">
                <a:latin typeface="Segoe UI"/>
                <a:cs typeface="Segoe UI"/>
              </a:rPr>
              <a:t>present evidence of military orders </a:t>
            </a:r>
            <a:r>
              <a:rPr lang="en-US" sz="2000">
                <a:latin typeface="Segoe UI"/>
                <a:cs typeface="Segoe UI"/>
              </a:rPr>
              <a:t>that the parent or guardian will be stationed in the commonwealth during the </a:t>
            </a:r>
            <a:r>
              <a:rPr lang="en-US" sz="2000" b="1">
                <a:latin typeface="Segoe UI"/>
                <a:cs typeface="Segoe UI"/>
              </a:rPr>
              <a:t>current or following school </a:t>
            </a:r>
            <a:r>
              <a:rPr lang="en-US" sz="2000">
                <a:latin typeface="Segoe UI"/>
                <a:cs typeface="Segoe UI"/>
              </a:rPr>
              <a:t>year. To enroll a student, the parent or guardian </a:t>
            </a:r>
            <a:r>
              <a:rPr lang="en-US" sz="2000" b="1">
                <a:latin typeface="Segoe UI"/>
                <a:cs typeface="Segoe UI"/>
              </a:rPr>
              <a:t>shall use an address </a:t>
            </a:r>
            <a:r>
              <a:rPr lang="en-US" sz="2000">
                <a:latin typeface="Segoe UI"/>
                <a:cs typeface="Segoe UI"/>
              </a:rPr>
              <a:t>that: (i) is within the school district where the military-connected student is to be enrolled; and (ii) is either: (A) a temporary on-base billeting facility; (B) a purchased or leased home or apartment; or (C) federal government or public-private venture off-base military housing. </a:t>
            </a:r>
            <a:r>
              <a:rPr lang="en-US" sz="2000" b="1">
                <a:latin typeface="Segoe UI"/>
                <a:cs typeface="Segoe UI"/>
              </a:rPr>
              <a:t>Proof of residency shall not be required at the time of the remote registration </a:t>
            </a:r>
            <a:r>
              <a:rPr lang="en-US" sz="2000">
                <a:latin typeface="Segoe UI"/>
                <a:cs typeface="Segoe UI"/>
              </a:rPr>
              <a:t>but shall be </a:t>
            </a:r>
            <a:r>
              <a:rPr lang="en-US" sz="2000" b="1">
                <a:latin typeface="Segoe UI"/>
                <a:cs typeface="Segoe UI"/>
              </a:rPr>
              <a:t>required not later than 10 days</a:t>
            </a:r>
            <a:r>
              <a:rPr lang="en-US" sz="2000">
                <a:latin typeface="Segoe UI"/>
                <a:cs typeface="Segoe UI"/>
              </a:rPr>
              <a:t> of the military-connected student’s </a:t>
            </a:r>
            <a:r>
              <a:rPr lang="en-US" sz="2000" b="1">
                <a:latin typeface="Segoe UI"/>
                <a:cs typeface="Segoe UI"/>
              </a:rPr>
              <a:t>attendance</a:t>
            </a:r>
            <a:r>
              <a:rPr lang="en-US" sz="2000">
                <a:latin typeface="Segoe UI"/>
                <a:cs typeface="Segoe UI"/>
              </a:rPr>
              <a:t> in the school district.</a:t>
            </a:r>
            <a:endParaRPr lang="en-US" sz="2000"/>
          </a:p>
        </p:txBody>
      </p:sp>
      <p:sp>
        <p:nvSpPr>
          <p:cNvPr id="4" name="Slide Number Placeholder 3">
            <a:extLst>
              <a:ext uri="{FF2B5EF4-FFF2-40B4-BE49-F238E27FC236}">
                <a16:creationId xmlns:a16="http://schemas.microsoft.com/office/drawing/2014/main" id="{E18DB199-D97A-70B8-C75F-4440DC576CD7}"/>
              </a:ext>
            </a:extLst>
          </p:cNvPr>
          <p:cNvSpPr>
            <a:spLocks noGrp="1"/>
          </p:cNvSpPr>
          <p:nvPr>
            <p:ph type="sldNum" sz="quarter" idx="12"/>
          </p:nvPr>
        </p:nvSpPr>
        <p:spPr/>
        <p:txBody>
          <a:bodyPr/>
          <a:lstStyle/>
          <a:p>
            <a:fld id="{FF27229C-EC7B-4063-A33B-28A5E87E32ED}" type="slidenum">
              <a:rPr lang="zh-CN" altLang="en-US" smtClean="0"/>
              <a:pPr/>
              <a:t>63</a:t>
            </a:fld>
            <a:endParaRPr lang="zh-CN" altLang="en-US"/>
          </a:p>
        </p:txBody>
      </p:sp>
    </p:spTree>
    <p:extLst>
      <p:ext uri="{BB962C8B-B14F-4D97-AF65-F5344CB8AC3E}">
        <p14:creationId xmlns:p14="http://schemas.microsoft.com/office/powerpoint/2010/main" val="35580533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4A92B-C1EC-D4D8-777E-BA8C8F64B2A8}"/>
              </a:ext>
            </a:extLst>
          </p:cNvPr>
          <p:cNvSpPr>
            <a:spLocks noGrp="1"/>
          </p:cNvSpPr>
          <p:nvPr>
            <p:ph type="title"/>
          </p:nvPr>
        </p:nvSpPr>
        <p:spPr/>
        <p:txBody>
          <a:bodyPr/>
          <a:lstStyle/>
          <a:p>
            <a:r>
              <a:rPr lang="en-US">
                <a:latin typeface="Segoe UI Semibold"/>
                <a:cs typeface="Segoe UI Semibold"/>
              </a:rPr>
              <a:t>Military Connected Students: Purple Star Designation</a:t>
            </a:r>
            <a:endParaRPr lang="en-US"/>
          </a:p>
        </p:txBody>
      </p:sp>
      <p:sp>
        <p:nvSpPr>
          <p:cNvPr id="3" name="Content Placeholder 2">
            <a:extLst>
              <a:ext uri="{FF2B5EF4-FFF2-40B4-BE49-F238E27FC236}">
                <a16:creationId xmlns:a16="http://schemas.microsoft.com/office/drawing/2014/main" id="{BFFCB0A2-5D02-9D69-151E-261E1DF70C5C}"/>
              </a:ext>
            </a:extLst>
          </p:cNvPr>
          <p:cNvSpPr>
            <a:spLocks noGrp="1"/>
          </p:cNvSpPr>
          <p:nvPr>
            <p:ph idx="1"/>
          </p:nvPr>
        </p:nvSpPr>
        <p:spPr/>
        <p:txBody>
          <a:bodyPr/>
          <a:lstStyle/>
          <a:p>
            <a:pPr marL="0" indent="0" algn="ctr">
              <a:buNone/>
            </a:pPr>
            <a:r>
              <a:rPr lang="en-US" sz="4800"/>
              <a:t>NEW!  NEW! NEW! NEW! NEW! NEW!</a:t>
            </a:r>
          </a:p>
          <a:p>
            <a:pPr marL="0" indent="0" algn="ctr">
              <a:buNone/>
            </a:pPr>
            <a:endParaRPr lang="en-US" sz="4800"/>
          </a:p>
          <a:p>
            <a:pPr marL="0" indent="0" algn="ctr">
              <a:buNone/>
            </a:pPr>
            <a:r>
              <a:rPr lang="en-US" sz="4800"/>
              <a:t>An application process for designation as a purple star school is forthcoming. </a:t>
            </a:r>
          </a:p>
        </p:txBody>
      </p:sp>
      <p:sp>
        <p:nvSpPr>
          <p:cNvPr id="4" name="Slide Number Placeholder 3">
            <a:extLst>
              <a:ext uri="{FF2B5EF4-FFF2-40B4-BE49-F238E27FC236}">
                <a16:creationId xmlns:a16="http://schemas.microsoft.com/office/drawing/2014/main" id="{EBA9D810-6839-5CA4-C388-13CAB74318C7}"/>
              </a:ext>
            </a:extLst>
          </p:cNvPr>
          <p:cNvSpPr>
            <a:spLocks noGrp="1"/>
          </p:cNvSpPr>
          <p:nvPr>
            <p:ph type="sldNum" sz="quarter" idx="12"/>
          </p:nvPr>
        </p:nvSpPr>
        <p:spPr/>
        <p:txBody>
          <a:bodyPr/>
          <a:lstStyle/>
          <a:p>
            <a:fld id="{FF27229C-EC7B-4063-A33B-28A5E87E32ED}" type="slidenum">
              <a:rPr lang="zh-CN" altLang="en-US" smtClean="0"/>
              <a:pPr/>
              <a:t>64</a:t>
            </a:fld>
            <a:endParaRPr lang="zh-CN" altLang="en-US"/>
          </a:p>
        </p:txBody>
      </p:sp>
    </p:spTree>
    <p:extLst>
      <p:ext uri="{BB962C8B-B14F-4D97-AF65-F5344CB8AC3E}">
        <p14:creationId xmlns:p14="http://schemas.microsoft.com/office/powerpoint/2010/main" val="377102732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4EFD8-7D23-5587-ECE3-B5840C5A6EF6}"/>
              </a:ext>
            </a:extLst>
          </p:cNvPr>
          <p:cNvSpPr>
            <a:spLocks noGrp="1"/>
          </p:cNvSpPr>
          <p:nvPr>
            <p:ph type="title"/>
          </p:nvPr>
        </p:nvSpPr>
        <p:spPr/>
        <p:txBody>
          <a:bodyPr/>
          <a:lstStyle/>
          <a:p>
            <a:r>
              <a:rPr lang="en-US"/>
              <a:t>Transportation </a:t>
            </a:r>
          </a:p>
        </p:txBody>
      </p:sp>
      <p:sp>
        <p:nvSpPr>
          <p:cNvPr id="3" name="Content Placeholder 2">
            <a:extLst>
              <a:ext uri="{FF2B5EF4-FFF2-40B4-BE49-F238E27FC236}">
                <a16:creationId xmlns:a16="http://schemas.microsoft.com/office/drawing/2014/main" id="{CB88B40B-4DEC-92D4-533B-4F9F4086DE78}"/>
              </a:ext>
            </a:extLst>
          </p:cNvPr>
          <p:cNvSpPr>
            <a:spLocks noGrp="1"/>
          </p:cNvSpPr>
          <p:nvPr>
            <p:ph idx="1"/>
          </p:nvPr>
        </p:nvSpPr>
        <p:spPr/>
        <p:txBody>
          <a:bodyPr/>
          <a:lstStyle/>
          <a:p>
            <a:pPr marL="0" indent="0">
              <a:buNone/>
            </a:pPr>
            <a:r>
              <a:rPr lang="en-US"/>
              <a:t>Maintaining a school of origin for a student in foster care or who is homeless and placed or sheltered beyond their district often relies on transportation.</a:t>
            </a:r>
          </a:p>
          <a:p>
            <a:pPr marL="0" indent="0">
              <a:buNone/>
            </a:pPr>
            <a:endParaRPr lang="en-US"/>
          </a:p>
          <a:p>
            <a:pPr marL="0" indent="0">
              <a:buNone/>
            </a:pPr>
            <a:r>
              <a:rPr lang="en-US"/>
              <a:t>For both groups of student transportation must be</a:t>
            </a:r>
          </a:p>
          <a:p>
            <a:r>
              <a:rPr lang="en-US"/>
              <a:t>comparable to what is being provided to their peers and</a:t>
            </a:r>
          </a:p>
          <a:p>
            <a:r>
              <a:rPr lang="en-US"/>
              <a:t>meet state pupil transportation requirements.</a:t>
            </a:r>
          </a:p>
        </p:txBody>
      </p:sp>
      <p:sp>
        <p:nvSpPr>
          <p:cNvPr id="4" name="Slide Number Placeholder 3">
            <a:extLst>
              <a:ext uri="{FF2B5EF4-FFF2-40B4-BE49-F238E27FC236}">
                <a16:creationId xmlns:a16="http://schemas.microsoft.com/office/drawing/2014/main" id="{3A4467BD-A132-EBF4-C8EF-885D75C9E64E}"/>
              </a:ext>
            </a:extLst>
          </p:cNvPr>
          <p:cNvSpPr>
            <a:spLocks noGrp="1"/>
          </p:cNvSpPr>
          <p:nvPr>
            <p:ph type="sldNum" sz="quarter" idx="12"/>
          </p:nvPr>
        </p:nvSpPr>
        <p:spPr/>
        <p:txBody>
          <a:bodyPr/>
          <a:lstStyle/>
          <a:p>
            <a:fld id="{FF27229C-EC7B-4063-A33B-28A5E87E32ED}" type="slidenum">
              <a:rPr lang="zh-CN" altLang="en-US" smtClean="0"/>
              <a:pPr/>
              <a:t>65</a:t>
            </a:fld>
            <a:endParaRPr lang="zh-CN" altLang="en-US"/>
          </a:p>
        </p:txBody>
      </p:sp>
    </p:spTree>
    <p:extLst>
      <p:ext uri="{BB962C8B-B14F-4D97-AF65-F5344CB8AC3E}">
        <p14:creationId xmlns:p14="http://schemas.microsoft.com/office/powerpoint/2010/main" val="2946388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n-lt"/>
              </a:rPr>
              <a:t>Identification and Enrollment – Transportation Standards</a:t>
            </a:r>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US">
                <a:latin typeface="+mj-lt"/>
                <a:cs typeface="Segoe UI"/>
              </a:rPr>
              <a:t>Pupil Transportation</a:t>
            </a:r>
            <a:endParaRPr lang="en-US" sz="2400"/>
          </a:p>
          <a:p>
            <a:pPr lvl="1"/>
            <a:r>
              <a:rPr lang="en-US" sz="3200">
                <a:latin typeface="Segoe UI"/>
                <a:cs typeface="Segoe UI"/>
              </a:rPr>
              <a:t>Federal law mandates comparable service</a:t>
            </a:r>
          </a:p>
          <a:p>
            <a:pPr lvl="1"/>
            <a:r>
              <a:rPr lang="en-US" sz="3200">
                <a:latin typeface="Segoe UI"/>
                <a:cs typeface="Segoe UI"/>
              </a:rPr>
              <a:t>State law regulates pupil transportation</a:t>
            </a:r>
          </a:p>
          <a:p>
            <a:pPr lvl="2"/>
            <a:r>
              <a:rPr lang="en-US" sz="3200">
                <a:latin typeface="Segoe UI"/>
                <a:cs typeface="Segoe UI"/>
              </a:rPr>
              <a:t>7D licensed driver and inspected vehicle</a:t>
            </a:r>
          </a:p>
          <a:p>
            <a:pPr lvl="2"/>
            <a:r>
              <a:rPr lang="en-US" sz="3200">
                <a:latin typeface="Segoe UI"/>
                <a:cs typeface="Segoe UI"/>
              </a:rPr>
              <a:t>Public transportation per district policy</a:t>
            </a:r>
          </a:p>
          <a:p>
            <a:pPr lvl="2"/>
            <a:r>
              <a:rPr lang="en-US" sz="3200">
                <a:latin typeface="Segoe UI"/>
                <a:cs typeface="Segoe UI"/>
              </a:rPr>
              <a:t>Parent provided (reimbursed)</a:t>
            </a:r>
          </a:p>
          <a:p>
            <a:pPr lvl="2"/>
            <a:r>
              <a:rPr lang="en-US" sz="3200"/>
              <a:t>DCF provided temporarily</a:t>
            </a:r>
          </a:p>
          <a:p>
            <a:pPr marL="0" indent="-50800">
              <a:buNone/>
            </a:pPr>
            <a:endParaRPr lang="en-US" sz="2400" b="1" i="1">
              <a:latin typeface="Segoe UI"/>
              <a:cs typeface="Segoe UI"/>
            </a:endParaRPr>
          </a:p>
          <a:p>
            <a:pPr marL="0" indent="-50800">
              <a:buNone/>
            </a:pPr>
            <a:r>
              <a:rPr lang="en-US" sz="2400" b="1" i="1">
                <a:latin typeface="Segoe UI"/>
                <a:cs typeface="Segoe UI"/>
              </a:rPr>
              <a:t>Best practice: Communicate clearly with the district you are sharing transportation with to find the most cost-effective option.</a:t>
            </a:r>
            <a:endParaRPr lang="en-US"/>
          </a:p>
          <a:p>
            <a:pPr marL="0" indent="-50800">
              <a:buNone/>
            </a:pPr>
            <a:endParaRPr lang="en-US" sz="2400" i="1">
              <a:solidFill>
                <a:srgbClr val="FFC000"/>
              </a:solidFill>
            </a:endParaRPr>
          </a:p>
          <a:p>
            <a:pPr lvl="2"/>
            <a:endParaRPr lang="en-US" sz="3200"/>
          </a:p>
          <a:p>
            <a:pPr lvl="2"/>
            <a:endParaRPr lang="en-US" sz="3200"/>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66</a:t>
            </a:fld>
            <a:endParaRPr lang="zh-CN" altLang="en-US"/>
          </a:p>
        </p:txBody>
      </p:sp>
    </p:spTree>
    <p:extLst>
      <p:ext uri="{BB962C8B-B14F-4D97-AF65-F5344CB8AC3E}">
        <p14:creationId xmlns:p14="http://schemas.microsoft.com/office/powerpoint/2010/main" val="40278708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z="3200">
                <a:latin typeface="+mn-lt"/>
              </a:rPr>
              <a:t>Identification and Enrollment – Foster Care Transportation</a:t>
            </a:r>
          </a:p>
        </p:txBody>
      </p:sp>
      <p:sp>
        <p:nvSpPr>
          <p:cNvPr id="9" name="Content Placeholder 8"/>
          <p:cNvSpPr>
            <a:spLocks noGrp="1"/>
          </p:cNvSpPr>
          <p:nvPr>
            <p:ph idx="1"/>
          </p:nvPr>
        </p:nvSpPr>
        <p:spPr>
          <a:xfrm>
            <a:off x="567743" y="1230403"/>
            <a:ext cx="11370972" cy="5049746"/>
          </a:xfrm>
        </p:spPr>
        <p:txBody>
          <a:bodyPr/>
          <a:lstStyle/>
          <a:p>
            <a:pPr>
              <a:defRPr/>
            </a:pPr>
            <a:r>
              <a:rPr lang="en-US" altLang="en-US" sz="2800"/>
              <a:t>Districts must collaborate with DCF to establish policies and procedures to ensure that students who need transportation </a:t>
            </a:r>
            <a:r>
              <a:rPr lang="en-US" altLang="en-US" sz="2800">
                <a:latin typeface="+mj-lt"/>
              </a:rPr>
              <a:t>to</a:t>
            </a:r>
            <a:r>
              <a:rPr lang="en-US" altLang="en-US" sz="2800" i="1">
                <a:latin typeface="+mj-lt"/>
              </a:rPr>
              <a:t> </a:t>
            </a:r>
            <a:r>
              <a:rPr lang="en-US" altLang="en-US" sz="2800">
                <a:latin typeface="+mj-lt"/>
              </a:rPr>
              <a:t>remain in their school of origin</a:t>
            </a:r>
            <a:r>
              <a:rPr lang="en-US" altLang="en-US" sz="2800" b="1"/>
              <a:t> </a:t>
            </a:r>
            <a:r>
              <a:rPr lang="en-US" altLang="en-US" sz="2800"/>
              <a:t>get it.</a:t>
            </a:r>
          </a:p>
          <a:p>
            <a:pPr>
              <a:defRPr/>
            </a:pPr>
            <a:endParaRPr lang="en-US" altLang="en-US" sz="2800"/>
          </a:p>
          <a:p>
            <a:pPr>
              <a:defRPr/>
            </a:pPr>
            <a:r>
              <a:rPr lang="en-US" altLang="en-US" sz="2800"/>
              <a:t>Absent another agreement, </a:t>
            </a:r>
            <a:r>
              <a:rPr lang="en-US" altLang="en-US" sz="2800">
                <a:latin typeface="+mj-lt"/>
              </a:rPr>
              <a:t>districts of origin </a:t>
            </a:r>
            <a:r>
              <a:rPr lang="en-US" altLang="en-US" sz="2800"/>
              <a:t>are responsible for providing transportation to and from the school of origin.</a:t>
            </a:r>
          </a:p>
          <a:p>
            <a:pPr>
              <a:defRPr/>
            </a:pPr>
            <a:endParaRPr lang="en-US" altLang="en-US" sz="2800"/>
          </a:p>
        </p:txBody>
      </p:sp>
      <p:sp>
        <p:nvSpPr>
          <p:cNvPr id="2" name="Slide Number Placeholder 1"/>
          <p:cNvSpPr>
            <a:spLocks noGrp="1"/>
          </p:cNvSpPr>
          <p:nvPr>
            <p:ph type="sldNum" sz="quarter" idx="12"/>
          </p:nvPr>
        </p:nvSpPr>
        <p:spPr/>
        <p:txBody>
          <a:bodyPr/>
          <a:lstStyle/>
          <a:p>
            <a:fld id="{FF27229C-EC7B-4063-A33B-28A5E87E32ED}" type="slidenum">
              <a:rPr lang="zh-CN" altLang="en-US" smtClean="0"/>
              <a:pPr/>
              <a:t>67</a:t>
            </a:fld>
            <a:endParaRPr lang="zh-CN" altLang="en-US"/>
          </a:p>
        </p:txBody>
      </p:sp>
    </p:spTree>
    <p:extLst>
      <p:ext uri="{BB962C8B-B14F-4D97-AF65-F5344CB8AC3E}">
        <p14:creationId xmlns:p14="http://schemas.microsoft.com/office/powerpoint/2010/main" val="31086865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Identification and Enrollment </a:t>
            </a:r>
            <a:br>
              <a:rPr lang="en-US"/>
            </a:br>
            <a:r>
              <a:rPr lang="en-US"/>
              <a:t>Foster Care Transportation - Reimbursement</a:t>
            </a:r>
          </a:p>
        </p:txBody>
      </p:sp>
      <p:sp>
        <p:nvSpPr>
          <p:cNvPr id="3" name="Content Placeholder 2"/>
          <p:cNvSpPr>
            <a:spLocks noGrp="1"/>
          </p:cNvSpPr>
          <p:nvPr>
            <p:ph idx="1"/>
          </p:nvPr>
        </p:nvSpPr>
        <p:spPr/>
        <p:txBody>
          <a:bodyPr/>
          <a:lstStyle/>
          <a:p>
            <a:r>
              <a:rPr lang="en-US" sz="2400"/>
              <a:t>Social Security Act Title IV E</a:t>
            </a:r>
          </a:p>
          <a:p>
            <a:pPr lvl="1"/>
            <a:r>
              <a:rPr lang="en-US" sz="2400"/>
              <a:t>Federal funds available for transporting students in foster care back to their schools of origin.</a:t>
            </a:r>
          </a:p>
          <a:p>
            <a:r>
              <a:rPr lang="en-US" sz="2400">
                <a:hlinkClick r:id="rId2"/>
              </a:rPr>
              <a:t>Procedures</a:t>
            </a:r>
            <a:r>
              <a:rPr lang="en-US" sz="2400"/>
              <a:t> (posted on School Finance/Transportation webpage)</a:t>
            </a:r>
          </a:p>
          <a:p>
            <a:pPr lvl="1"/>
            <a:r>
              <a:rPr lang="en-US" sz="2400"/>
              <a:t>Sign MOU and approval from Town Meeting/City Council</a:t>
            </a:r>
          </a:p>
          <a:p>
            <a:pPr lvl="1"/>
            <a:r>
              <a:rPr lang="en-US" sz="2400"/>
              <a:t>Complete report of costs (excluding SPED and Title 1)</a:t>
            </a:r>
          </a:p>
          <a:p>
            <a:pPr lvl="1"/>
            <a:r>
              <a:rPr lang="en-US" sz="2400"/>
              <a:t>Maintain documentation</a:t>
            </a:r>
          </a:p>
          <a:p>
            <a:r>
              <a:rPr lang="en-US" sz="2400"/>
              <a:t>Anticipated reimbursement</a:t>
            </a:r>
          </a:p>
          <a:p>
            <a:pPr lvl="1"/>
            <a:r>
              <a:rPr lang="en-US" sz="2400"/>
              <a:t>20%</a:t>
            </a:r>
          </a:p>
          <a:p>
            <a:pPr lvl="1"/>
            <a:r>
              <a:rPr lang="en-US" sz="2400"/>
              <a:t>For costs starting 4</a:t>
            </a:r>
            <a:r>
              <a:rPr lang="en-US" sz="2400" baseline="30000"/>
              <a:t>th</a:t>
            </a:r>
            <a:r>
              <a:rPr lang="en-US" sz="2400"/>
              <a:t> Quarter of FY19</a:t>
            </a:r>
          </a:p>
          <a:p>
            <a:r>
              <a:rPr lang="en-US" altLang="en-US" sz="2400"/>
              <a:t>Districts should document all costs associated with this transportation.</a:t>
            </a:r>
          </a:p>
          <a:p>
            <a:pPr lvl="1"/>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68</a:t>
            </a:fld>
            <a:endParaRPr lang="zh-CN" altLang="en-US"/>
          </a:p>
        </p:txBody>
      </p:sp>
    </p:spTree>
    <p:extLst>
      <p:ext uri="{BB962C8B-B14F-4D97-AF65-F5344CB8AC3E}">
        <p14:creationId xmlns:p14="http://schemas.microsoft.com/office/powerpoint/2010/main" val="7177986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3200">
                <a:latin typeface="+mn-lt"/>
                <a:cs typeface="Segoe UI Semibold"/>
              </a:rPr>
              <a:t>Identification and Enrollment – Homeless Transportation</a:t>
            </a:r>
            <a:endParaRPr lang="en-US" sz="3200">
              <a:latin typeface="+mn-lt"/>
            </a:endParaRPr>
          </a:p>
        </p:txBody>
      </p:sp>
      <p:sp>
        <p:nvSpPr>
          <p:cNvPr id="3" name="Content Placeholder 2"/>
          <p:cNvSpPr>
            <a:spLocks noGrp="1"/>
          </p:cNvSpPr>
          <p:nvPr>
            <p:ph idx="1"/>
          </p:nvPr>
        </p:nvSpPr>
        <p:spPr/>
        <p:txBody>
          <a:bodyPr vert="horz" lIns="91440" tIns="45720" rIns="91440" bIns="45720" rtlCol="0" anchor="t">
            <a:noAutofit/>
          </a:bodyPr>
          <a:lstStyle/>
          <a:p>
            <a:r>
              <a:rPr lang="en-US" sz="2800">
                <a:latin typeface="+mj-lt"/>
                <a:cs typeface="Segoe UI"/>
              </a:rPr>
              <a:t>Transportation</a:t>
            </a:r>
            <a:r>
              <a:rPr lang="en-US" sz="2800">
                <a:latin typeface="Segoe UI"/>
                <a:cs typeface="Segoe UI"/>
              </a:rPr>
              <a:t> if needed to </a:t>
            </a:r>
            <a:r>
              <a:rPr lang="en-US" sz="2800">
                <a:latin typeface="+mj-lt"/>
                <a:cs typeface="Segoe UI"/>
              </a:rPr>
              <a:t>remain in the school of origin</a:t>
            </a:r>
          </a:p>
          <a:p>
            <a:pPr lvl="1"/>
            <a:r>
              <a:rPr lang="en-US">
                <a:latin typeface="Segoe UI"/>
                <a:cs typeface="Segoe UI"/>
              </a:rPr>
              <a:t>In district</a:t>
            </a:r>
          </a:p>
          <a:p>
            <a:pPr lvl="1"/>
            <a:r>
              <a:rPr lang="en-US">
                <a:latin typeface="Segoe UI"/>
                <a:cs typeface="Segoe UI"/>
              </a:rPr>
              <a:t>Across district lines </a:t>
            </a:r>
          </a:p>
          <a:p>
            <a:pPr lvl="1"/>
            <a:r>
              <a:rPr lang="en-US" sz="2800">
                <a:latin typeface="Segoe UI"/>
                <a:cs typeface="Segoe UI"/>
              </a:rPr>
              <a:t>Shared </a:t>
            </a:r>
            <a:r>
              <a:rPr lang="en-US" sz="2800" i="1">
                <a:latin typeface="Segoe UI"/>
                <a:cs typeface="Segoe UI"/>
              </a:rPr>
              <a:t>responsibility</a:t>
            </a:r>
            <a:r>
              <a:rPr lang="en-US" sz="2800">
                <a:latin typeface="Segoe UI"/>
                <a:cs typeface="Segoe UI"/>
              </a:rPr>
              <a:t> of:</a:t>
            </a:r>
          </a:p>
          <a:p>
            <a:pPr lvl="3"/>
            <a:r>
              <a:rPr lang="en-US" sz="2400">
                <a:latin typeface="Segoe UI"/>
                <a:cs typeface="Segoe UI"/>
              </a:rPr>
              <a:t>District where child is </a:t>
            </a:r>
            <a:r>
              <a:rPr lang="en-US" sz="2400" b="1">
                <a:latin typeface="Segoe UI"/>
                <a:cs typeface="Segoe UI"/>
              </a:rPr>
              <a:t>enrolled</a:t>
            </a:r>
            <a:r>
              <a:rPr lang="en-US" sz="2400">
                <a:latin typeface="Segoe UI"/>
                <a:cs typeface="Segoe UI"/>
              </a:rPr>
              <a:t> and </a:t>
            </a:r>
            <a:endParaRPr lang="en-US" sz="2400"/>
          </a:p>
          <a:p>
            <a:pPr lvl="3"/>
            <a:r>
              <a:rPr lang="en-US" sz="2400">
                <a:latin typeface="Segoe UI"/>
                <a:cs typeface="Segoe UI"/>
              </a:rPr>
              <a:t>District where the child is </a:t>
            </a:r>
            <a:r>
              <a:rPr lang="en-US" sz="2400" b="1">
                <a:latin typeface="Segoe UI"/>
                <a:cs typeface="Segoe UI"/>
              </a:rPr>
              <a:t>sheltered</a:t>
            </a:r>
          </a:p>
          <a:p>
            <a:pPr lvl="2"/>
            <a:r>
              <a:rPr lang="en-US" sz="2800">
                <a:latin typeface="Segoe UI"/>
                <a:cs typeface="Segoe UI"/>
              </a:rPr>
              <a:t>State reimbursement </a:t>
            </a:r>
          </a:p>
          <a:p>
            <a:pPr lvl="1"/>
            <a:r>
              <a:rPr lang="en-US">
                <a:latin typeface="Segoe UI"/>
                <a:cs typeface="Segoe UI"/>
              </a:rPr>
              <a:t>Special education transportation covered by the fiscally responsible district</a:t>
            </a:r>
          </a:p>
          <a:p>
            <a:pPr lvl="1"/>
            <a:r>
              <a:rPr lang="en-US">
                <a:latin typeface="Segoe UI"/>
                <a:cs typeface="Segoe UI"/>
              </a:rPr>
              <a:t>Across state lines (RI exception)</a:t>
            </a:r>
          </a:p>
          <a:p>
            <a:pPr marL="1828800" lvl="4" indent="0">
              <a:buNone/>
            </a:pP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69</a:t>
            </a:fld>
            <a:endParaRPr lang="zh-CN" altLang="en-US"/>
          </a:p>
        </p:txBody>
      </p:sp>
    </p:spTree>
    <p:extLst>
      <p:ext uri="{BB962C8B-B14F-4D97-AF65-F5344CB8AC3E}">
        <p14:creationId xmlns:p14="http://schemas.microsoft.com/office/powerpoint/2010/main" val="33382323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7</a:t>
            </a:fld>
            <a:endParaRPr lang="zh-CN" altLang="en-US"/>
          </a:p>
        </p:txBody>
      </p:sp>
      <p:sp>
        <p:nvSpPr>
          <p:cNvPr id="2" name="Title 1"/>
          <p:cNvSpPr>
            <a:spLocks noGrp="1"/>
          </p:cNvSpPr>
          <p:nvPr>
            <p:ph type="title"/>
          </p:nvPr>
        </p:nvSpPr>
        <p:spPr/>
        <p:txBody>
          <a:bodyPr/>
          <a:lstStyle/>
          <a:p>
            <a:r>
              <a:rPr lang="en-US" sz="3200"/>
              <a:t>Who is in the room?</a:t>
            </a:r>
          </a:p>
        </p:txBody>
      </p:sp>
      <p:sp>
        <p:nvSpPr>
          <p:cNvPr id="3" name="Content Placeholder 2"/>
          <p:cNvSpPr>
            <a:spLocks noGrp="1"/>
          </p:cNvSpPr>
          <p:nvPr>
            <p:ph idx="1"/>
          </p:nvPr>
        </p:nvSpPr>
        <p:spPr>
          <a:xfrm>
            <a:off x="567743" y="1137717"/>
            <a:ext cx="11370972" cy="5049746"/>
          </a:xfrm>
        </p:spPr>
        <p:txBody>
          <a:bodyPr vert="horz" lIns="91440" tIns="45720" rIns="91440" bIns="45720" rtlCol="0" anchor="t">
            <a:noAutofit/>
          </a:bodyPr>
          <a:lstStyle/>
          <a:p>
            <a:pPr marL="0" indent="0" algn="ctr">
              <a:buNone/>
            </a:pPr>
            <a:endParaRPr lang="en-US" sz="3600" u="sng">
              <a:latin typeface="Segoe UI"/>
              <a:cs typeface="Segoe UI"/>
            </a:endParaRPr>
          </a:p>
          <a:p>
            <a:pPr marL="0" indent="0" algn="ctr">
              <a:buNone/>
            </a:pPr>
            <a:endParaRPr lang="en-US" sz="3600" u="sng">
              <a:latin typeface="Segoe UI"/>
              <a:cs typeface="Segoe UI"/>
            </a:endParaRPr>
          </a:p>
          <a:p>
            <a:pPr marL="0" indent="0" algn="ctr">
              <a:buNone/>
            </a:pPr>
            <a:r>
              <a:rPr lang="en-US" sz="3600" u="sng">
                <a:latin typeface="Segoe UI"/>
                <a:cs typeface="Segoe UI"/>
              </a:rPr>
              <a:t>Experience Line</a:t>
            </a:r>
          </a:p>
          <a:p>
            <a:pPr marL="0" indent="0" algn="ctr">
              <a:buNone/>
            </a:pPr>
            <a:r>
              <a:rPr lang="en-US" sz="3600" u="sng">
                <a:latin typeface="Segoe UI"/>
                <a:cs typeface="Segoe UI"/>
              </a:rPr>
              <a:t> </a:t>
            </a:r>
            <a:endParaRPr lang="en-US" sz="3600" u="sng">
              <a:highlight>
                <a:srgbClr val="FFFF00"/>
              </a:highlight>
            </a:endParaRPr>
          </a:p>
          <a:p>
            <a:pPr marL="0" indent="0">
              <a:buNone/>
            </a:pPr>
            <a:endParaRPr lang="en-US" sz="2400"/>
          </a:p>
          <a:p>
            <a:pPr marL="0" indent="0" algn="ctr">
              <a:buNone/>
            </a:pPr>
            <a:r>
              <a:rPr lang="en-US">
                <a:latin typeface="Segoe UI"/>
                <a:cs typeface="Segoe UI"/>
              </a:rPr>
              <a:t>Sharing experience and new perspectives</a:t>
            </a:r>
          </a:p>
          <a:p>
            <a:endParaRPr lang="en-US" sz="2400"/>
          </a:p>
        </p:txBody>
      </p:sp>
      <p:pic>
        <p:nvPicPr>
          <p:cNvPr id="6" name="Picture 5" descr="Graphic of crayon people lined up for the experience line activity">
            <a:extLst>
              <a:ext uri="{FF2B5EF4-FFF2-40B4-BE49-F238E27FC236}">
                <a16:creationId xmlns:a16="http://schemas.microsoft.com/office/drawing/2014/main" id="{762542E3-66CC-40EB-AAD8-527D65EECCB1}"/>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443843" y="3254828"/>
            <a:ext cx="7456714" cy="1224528"/>
          </a:xfrm>
          <a:prstGeom prst="rect">
            <a:avLst/>
          </a:prstGeom>
        </p:spPr>
      </p:pic>
      <p:sp>
        <p:nvSpPr>
          <p:cNvPr id="7" name="TextBox 6">
            <a:extLst>
              <a:ext uri="{FF2B5EF4-FFF2-40B4-BE49-F238E27FC236}">
                <a16:creationId xmlns:a16="http://schemas.microsoft.com/office/drawing/2014/main" id="{648F125F-6368-451E-B328-DD741D3F043B}"/>
              </a:ext>
            </a:extLst>
          </p:cNvPr>
          <p:cNvSpPr txBox="1"/>
          <p:nvPr/>
        </p:nvSpPr>
        <p:spPr>
          <a:xfrm>
            <a:off x="4735286" y="5306671"/>
            <a:ext cx="7456714" cy="230832"/>
          </a:xfrm>
          <a:prstGeom prst="rect">
            <a:avLst/>
          </a:prstGeom>
          <a:noFill/>
        </p:spPr>
        <p:txBody>
          <a:bodyPr wrap="square" rtlCol="0">
            <a:spAutoFit/>
          </a:bodyPr>
          <a:lstStyle/>
          <a:p>
            <a:r>
              <a:rPr lang="en-US" sz="900">
                <a:hlinkClick r:id="rId3" tooltip="https://courses.lumenlearning.com/wmopen-organizationalbehavior/chapter/internal-factors-of-organizational-culture/"/>
              </a:rPr>
              <a:t>This Photo</a:t>
            </a:r>
            <a:r>
              <a:rPr lang="en-US" sz="900"/>
              <a:t> by Unknown Author is licensed under </a:t>
            </a:r>
            <a:r>
              <a:rPr lang="en-US" sz="900">
                <a:hlinkClick r:id="rId4" tooltip="https://creativecommons.org/licenses/by/3.0/"/>
              </a:rPr>
              <a:t>CC BY</a:t>
            </a:r>
            <a:endParaRPr lang="en-US" sz="900"/>
          </a:p>
        </p:txBody>
      </p:sp>
    </p:spTree>
    <p:extLst>
      <p:ext uri="{BB962C8B-B14F-4D97-AF65-F5344CB8AC3E}">
        <p14:creationId xmlns:p14="http://schemas.microsoft.com/office/powerpoint/2010/main" val="269632534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Identification and Enrollment </a:t>
            </a:r>
            <a:br>
              <a:rPr lang="en-US"/>
            </a:br>
            <a:r>
              <a:rPr lang="en-US"/>
              <a:t>Homeless Transportation - Reimbursement</a:t>
            </a:r>
          </a:p>
        </p:txBody>
      </p:sp>
      <p:sp>
        <p:nvSpPr>
          <p:cNvPr id="3" name="Content Placeholder 2"/>
          <p:cNvSpPr>
            <a:spLocks noGrp="1"/>
          </p:cNvSpPr>
          <p:nvPr>
            <p:ph idx="1"/>
          </p:nvPr>
        </p:nvSpPr>
        <p:spPr/>
        <p:txBody>
          <a:bodyPr vert="horz" lIns="91440" tIns="45720" rIns="91440" bIns="45720" rtlCol="0" anchor="t">
            <a:noAutofit/>
          </a:bodyPr>
          <a:lstStyle/>
          <a:p>
            <a:pPr lvl="1"/>
            <a:endParaRPr lang="en-US" sz="2400"/>
          </a:p>
          <a:p>
            <a:r>
              <a:rPr lang="en-US" sz="2800">
                <a:latin typeface="Segoe UI"/>
                <a:cs typeface="Segoe UI"/>
              </a:rPr>
              <a:t>State funds are available for transporting students who are homeless back to their schools of origin.</a:t>
            </a:r>
          </a:p>
          <a:p>
            <a:endParaRPr lang="en-US" sz="2800"/>
          </a:p>
          <a:p>
            <a:pPr lvl="1"/>
            <a:r>
              <a:rPr lang="en-US">
                <a:latin typeface="Segoe UI"/>
                <a:cs typeface="Segoe UI"/>
              </a:rPr>
              <a:t>Your transportation manager should maintain documentation for transportation across district lines</a:t>
            </a:r>
          </a:p>
          <a:p>
            <a:pPr lvl="1"/>
            <a:r>
              <a:rPr lang="en-US">
                <a:latin typeface="Segoe UI"/>
                <a:cs typeface="Segoe UI"/>
              </a:rPr>
              <a:t>Total cost is included in the End of Year Final Fiscal Report</a:t>
            </a:r>
          </a:p>
          <a:p>
            <a:pPr lvl="1"/>
            <a:r>
              <a:rPr lang="en-US">
                <a:latin typeface="Segoe UI"/>
                <a:cs typeface="Segoe UI"/>
              </a:rPr>
              <a:t>Anticipated reimbursement depends on the state budget </a:t>
            </a:r>
            <a:endParaRPr lang="en-US"/>
          </a:p>
          <a:p>
            <a:pPr lvl="2"/>
            <a:r>
              <a:rPr lang="en-US">
                <a:latin typeface="Segoe UI"/>
                <a:cs typeface="Segoe UI"/>
              </a:rPr>
              <a:t>FY21 rate was approximately 70%</a:t>
            </a:r>
          </a:p>
          <a:p>
            <a:pPr lvl="1"/>
            <a:r>
              <a:rPr lang="en-US">
                <a:latin typeface="Segoe UI"/>
                <a:cs typeface="Segoe UI"/>
              </a:rPr>
              <a:t>This does not include special education transportation.</a:t>
            </a:r>
          </a:p>
          <a:p>
            <a:pPr lvl="1"/>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70</a:t>
            </a:fld>
            <a:endParaRPr lang="zh-CN" altLang="en-US"/>
          </a:p>
        </p:txBody>
      </p:sp>
    </p:spTree>
    <p:extLst>
      <p:ext uri="{BB962C8B-B14F-4D97-AF65-F5344CB8AC3E}">
        <p14:creationId xmlns:p14="http://schemas.microsoft.com/office/powerpoint/2010/main" val="339106258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n-lt"/>
              </a:rPr>
              <a:t>Identification and Enrollment - Caregiver’s Affidavit</a:t>
            </a:r>
          </a:p>
        </p:txBody>
      </p:sp>
      <p:sp>
        <p:nvSpPr>
          <p:cNvPr id="3" name="Content Placeholder 2"/>
          <p:cNvSpPr>
            <a:spLocks noGrp="1"/>
          </p:cNvSpPr>
          <p:nvPr>
            <p:ph idx="1"/>
          </p:nvPr>
        </p:nvSpPr>
        <p:spPr/>
        <p:txBody>
          <a:bodyPr/>
          <a:lstStyle/>
          <a:p>
            <a:pPr marL="0" indent="0">
              <a:buNone/>
            </a:pPr>
            <a:r>
              <a:rPr lang="en-US">
                <a:latin typeface="+mj-lt"/>
              </a:rPr>
              <a:t>In the absence of a parent or legal guardian…</a:t>
            </a:r>
          </a:p>
          <a:p>
            <a:pPr marL="0" indent="0">
              <a:buNone/>
            </a:pPr>
            <a:r>
              <a:rPr lang="en-US" sz="2800">
                <a:latin typeface="+mn-lt"/>
              </a:rPr>
              <a:t>MA state law allows for a caregivers affidavit for medical and educational decision making rights.</a:t>
            </a:r>
          </a:p>
          <a:p>
            <a:pPr marL="850900" lvl="1" indent="-342900"/>
            <a:r>
              <a:rPr lang="en-US" sz="2400">
                <a:latin typeface="+mn-lt"/>
              </a:rPr>
              <a:t>Must identify the student (name and DOB)</a:t>
            </a:r>
          </a:p>
          <a:p>
            <a:pPr marL="850900" lvl="1" indent="-342900"/>
            <a:r>
              <a:rPr lang="en-US" sz="2400">
                <a:latin typeface="+mn-lt"/>
              </a:rPr>
              <a:t>Must be signed by the parent and the caregiver </a:t>
            </a:r>
          </a:p>
          <a:p>
            <a:pPr marL="850900" lvl="1" indent="-342900"/>
            <a:r>
              <a:rPr lang="en-US" sz="2400">
                <a:latin typeface="+mn-lt"/>
              </a:rPr>
              <a:t>Must be notarized</a:t>
            </a:r>
          </a:p>
          <a:p>
            <a:pPr marL="850900" lvl="1" indent="-342900"/>
            <a:r>
              <a:rPr lang="en-US" sz="2400">
                <a:latin typeface="+mn-lt"/>
              </a:rPr>
              <a:t>Good for up to two years</a:t>
            </a:r>
          </a:p>
          <a:p>
            <a:pPr marL="850900" lvl="1" indent="-342900"/>
            <a:r>
              <a:rPr lang="en-US" sz="2400">
                <a:latin typeface="+mn-lt"/>
              </a:rPr>
              <a:t>Can be revoked or overridden by the parent at any time</a:t>
            </a:r>
          </a:p>
          <a:p>
            <a:pPr marL="850900" lvl="1" indent="-342900"/>
            <a:endParaRPr lang="en-US" sz="2400">
              <a:latin typeface="+mn-lt"/>
            </a:endParaRPr>
          </a:p>
          <a:p>
            <a:pPr marL="0" indent="0">
              <a:buNone/>
            </a:pPr>
            <a:r>
              <a:rPr lang="en-US" sz="2400" i="1">
                <a:latin typeface="+mn-lt"/>
              </a:rPr>
              <a:t>Note:  Students with a caregiver’s affidavit are considered housed unless the caregiver lacks fixed, regular, and adequate housing.</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71</a:t>
            </a:fld>
            <a:endParaRPr lang="zh-CN" altLang="en-US"/>
          </a:p>
        </p:txBody>
      </p:sp>
    </p:spTree>
    <p:extLst>
      <p:ext uri="{BB962C8B-B14F-4D97-AF65-F5344CB8AC3E}">
        <p14:creationId xmlns:p14="http://schemas.microsoft.com/office/powerpoint/2010/main" val="138038771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E081CDA-1F43-1E7C-B6C3-204013514067}"/>
              </a:ext>
            </a:extLst>
          </p:cNvPr>
          <p:cNvSpPr>
            <a:spLocks noGrp="1"/>
          </p:cNvSpPr>
          <p:nvPr>
            <p:ph type="sldNum" sz="quarter" idx="12"/>
          </p:nvPr>
        </p:nvSpPr>
        <p:spPr/>
        <p:txBody>
          <a:bodyPr/>
          <a:lstStyle/>
          <a:p>
            <a:fld id="{FF27229C-EC7B-4063-A33B-28A5E87E32ED}" type="slidenum">
              <a:rPr lang="zh-CN" altLang="en-US" smtClean="0"/>
              <a:pPr/>
              <a:t>72</a:t>
            </a:fld>
            <a:endParaRPr lang="zh-CN" altLang="en-US"/>
          </a:p>
        </p:txBody>
      </p:sp>
      <p:sp>
        <p:nvSpPr>
          <p:cNvPr id="2" name="Title 1">
            <a:extLst>
              <a:ext uri="{FF2B5EF4-FFF2-40B4-BE49-F238E27FC236}">
                <a16:creationId xmlns:a16="http://schemas.microsoft.com/office/drawing/2014/main" id="{28568418-FC61-268C-D76D-B30ECAD29FBC}"/>
              </a:ext>
            </a:extLst>
          </p:cNvPr>
          <p:cNvSpPr>
            <a:spLocks noGrp="1"/>
          </p:cNvSpPr>
          <p:nvPr>
            <p:ph type="title"/>
          </p:nvPr>
        </p:nvSpPr>
        <p:spPr/>
        <p:txBody>
          <a:bodyPr/>
          <a:lstStyle/>
          <a:p>
            <a:r>
              <a:rPr lang="en-US">
                <a:latin typeface="Segoe UI Semibold"/>
                <a:cs typeface="Segoe UI Semibold"/>
              </a:rPr>
              <a:t>Break</a:t>
            </a:r>
            <a:endParaRPr lang="en-US"/>
          </a:p>
        </p:txBody>
      </p:sp>
      <p:sp>
        <p:nvSpPr>
          <p:cNvPr id="3" name="Content Placeholder 2">
            <a:extLst>
              <a:ext uri="{FF2B5EF4-FFF2-40B4-BE49-F238E27FC236}">
                <a16:creationId xmlns:a16="http://schemas.microsoft.com/office/drawing/2014/main" id="{8351A65E-4806-BAAD-B0E4-0D4484C1C4C7}"/>
              </a:ext>
            </a:extLst>
          </p:cNvPr>
          <p:cNvSpPr>
            <a:spLocks noGrp="1"/>
          </p:cNvSpPr>
          <p:nvPr>
            <p:ph idx="1"/>
          </p:nvPr>
        </p:nvSpPr>
        <p:spPr/>
        <p:txBody>
          <a:bodyPr vert="horz" lIns="91440" tIns="45720" rIns="91440" bIns="45720" rtlCol="0" anchor="t">
            <a:noAutofit/>
          </a:bodyPr>
          <a:lstStyle/>
          <a:p>
            <a:endParaRPr lang="en-US">
              <a:latin typeface="Segoe UI"/>
              <a:cs typeface="Segoe UI"/>
            </a:endParaRPr>
          </a:p>
          <a:p>
            <a:endParaRPr lang="en-US">
              <a:latin typeface="Segoe UI"/>
              <a:cs typeface="Segoe UI"/>
            </a:endParaRPr>
          </a:p>
          <a:p>
            <a:pPr marL="0" indent="0" algn="ctr">
              <a:buNone/>
            </a:pPr>
            <a:r>
              <a:rPr lang="en-US">
                <a:latin typeface="Segoe UI"/>
                <a:cs typeface="Segoe UI"/>
              </a:rPr>
              <a:t>Please take 30 minutes </a:t>
            </a:r>
            <a:endParaRPr lang="en-US"/>
          </a:p>
          <a:p>
            <a:pPr marL="457200" lvl="1" indent="0" algn="ctr">
              <a:buNone/>
            </a:pPr>
            <a:r>
              <a:rPr lang="en-US" sz="3200">
                <a:latin typeface="Segoe UI"/>
                <a:cs typeface="Segoe UI"/>
              </a:rPr>
              <a:t>to stretch, get lunch and </a:t>
            </a:r>
            <a:endParaRPr lang="en-US" sz="3200"/>
          </a:p>
          <a:p>
            <a:pPr marL="457200" lvl="1" indent="0" algn="ctr">
              <a:buNone/>
            </a:pPr>
            <a:r>
              <a:rPr lang="en-US" sz="3200">
                <a:latin typeface="Segoe UI"/>
                <a:cs typeface="Segoe UI"/>
              </a:rPr>
              <a:t>say hello to someone new.</a:t>
            </a:r>
            <a:endParaRPr lang="en-US" sz="3200"/>
          </a:p>
        </p:txBody>
      </p:sp>
      <p:pic>
        <p:nvPicPr>
          <p:cNvPr id="6" name="Picture 5" descr="post it note graphic for break ">
            <a:extLst>
              <a:ext uri="{FF2B5EF4-FFF2-40B4-BE49-F238E27FC236}">
                <a16:creationId xmlns:a16="http://schemas.microsoft.com/office/drawing/2014/main" id="{15939AFB-FA72-413D-96DB-35D6174F8FB9}"/>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32744" y="1911640"/>
            <a:ext cx="3057653" cy="3034720"/>
          </a:xfrm>
          <a:prstGeom prst="rect">
            <a:avLst/>
          </a:prstGeom>
        </p:spPr>
      </p:pic>
    </p:spTree>
    <p:extLst>
      <p:ext uri="{BB962C8B-B14F-4D97-AF65-F5344CB8AC3E}">
        <p14:creationId xmlns:p14="http://schemas.microsoft.com/office/powerpoint/2010/main" val="25274849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CBD8156-6132-0562-DD25-B3BAAFD6EF88}"/>
              </a:ext>
            </a:extLst>
          </p:cNvPr>
          <p:cNvSpPr>
            <a:spLocks noGrp="1"/>
          </p:cNvSpPr>
          <p:nvPr>
            <p:ph type="sldNum" sz="quarter" idx="12"/>
          </p:nvPr>
        </p:nvSpPr>
        <p:spPr/>
        <p:txBody>
          <a:bodyPr/>
          <a:lstStyle/>
          <a:p>
            <a:fld id="{FF27229C-EC7B-4063-A33B-28A5E87E32ED}" type="slidenum">
              <a:rPr lang="zh-CN" altLang="en-US" smtClean="0"/>
              <a:pPr/>
              <a:t>73</a:t>
            </a:fld>
            <a:endParaRPr lang="zh-CN" altLang="en-US"/>
          </a:p>
        </p:txBody>
      </p:sp>
      <p:sp>
        <p:nvSpPr>
          <p:cNvPr id="2" name="Title 1">
            <a:extLst>
              <a:ext uri="{FF2B5EF4-FFF2-40B4-BE49-F238E27FC236}">
                <a16:creationId xmlns:a16="http://schemas.microsoft.com/office/drawing/2014/main" id="{309EB613-AC33-46BB-DE1A-2434254A94DF}"/>
              </a:ext>
            </a:extLst>
          </p:cNvPr>
          <p:cNvSpPr>
            <a:spLocks noGrp="1"/>
          </p:cNvSpPr>
          <p:nvPr>
            <p:ph type="title"/>
          </p:nvPr>
        </p:nvSpPr>
        <p:spPr/>
        <p:txBody>
          <a:bodyPr/>
          <a:lstStyle/>
          <a:p>
            <a:r>
              <a:rPr lang="en-US">
                <a:latin typeface="Segoe UI Semibold"/>
                <a:cs typeface="Segoe UI Semibold"/>
              </a:rPr>
              <a:t>Your thoughts?</a:t>
            </a:r>
            <a:endParaRPr lang="en-US"/>
          </a:p>
        </p:txBody>
      </p:sp>
      <p:sp>
        <p:nvSpPr>
          <p:cNvPr id="7" name="Speech Bubble: Oval 6" descr="Speech bubble graphic with activity directions">
            <a:extLst>
              <a:ext uri="{FF2B5EF4-FFF2-40B4-BE49-F238E27FC236}">
                <a16:creationId xmlns:a16="http://schemas.microsoft.com/office/drawing/2014/main" id="{25148535-EAF6-4174-9C3A-85B51B82516E}"/>
              </a:ext>
            </a:extLst>
          </p:cNvPr>
          <p:cNvSpPr/>
          <p:nvPr/>
        </p:nvSpPr>
        <p:spPr>
          <a:xfrm>
            <a:off x="373028" y="1296525"/>
            <a:ext cx="10980772" cy="4103914"/>
          </a:xfrm>
          <a:prstGeom prst="wedgeEllipse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285D0A66-EE6C-480E-9F57-1CE1D449C3D7}"/>
              </a:ext>
            </a:extLst>
          </p:cNvPr>
          <p:cNvSpPr txBox="1"/>
          <p:nvPr/>
        </p:nvSpPr>
        <p:spPr>
          <a:xfrm>
            <a:off x="2164800" y="1861911"/>
            <a:ext cx="8503200" cy="2677656"/>
          </a:xfrm>
          <a:prstGeom prst="rect">
            <a:avLst/>
          </a:prstGeom>
          <a:noFill/>
        </p:spPr>
        <p:txBody>
          <a:bodyPr wrap="square">
            <a:spAutoFit/>
          </a:bodyPr>
          <a:lstStyle/>
          <a:p>
            <a:r>
              <a:rPr lang="en-US">
                <a:latin typeface="Segoe UI"/>
                <a:cs typeface="Segoe UI"/>
              </a:rPr>
              <a:t>W</a:t>
            </a:r>
            <a:r>
              <a:rPr lang="en-US" sz="2400">
                <a:latin typeface="Segoe UI"/>
                <a:cs typeface="Segoe UI"/>
              </a:rPr>
              <a:t>hen you return</a:t>
            </a:r>
          </a:p>
          <a:p>
            <a:pPr marL="800100" lvl="1" indent="-342900">
              <a:buFont typeface="+mj-lt"/>
              <a:buAutoNum type="arabicPeriod"/>
            </a:pPr>
            <a:r>
              <a:rPr lang="en-US" sz="2400">
                <a:latin typeface="Segoe UI"/>
                <a:cs typeface="Segoe UI"/>
              </a:rPr>
              <a:t>Find one or two people  wearing the same color shirt you are.</a:t>
            </a:r>
          </a:p>
          <a:p>
            <a:pPr marL="800100" lvl="1" indent="-342900">
              <a:buFont typeface="+mj-lt"/>
              <a:buAutoNum type="arabicPeriod"/>
            </a:pPr>
            <a:r>
              <a:rPr lang="en-US" sz="2400">
                <a:latin typeface="Segoe UI"/>
                <a:cs typeface="Segoe UI"/>
              </a:rPr>
              <a:t>Take a 5 minutes to introduce yourselves and share something you are feeling.</a:t>
            </a:r>
          </a:p>
          <a:p>
            <a:pPr marL="800100" lvl="1" indent="-342900">
              <a:buFont typeface="+mj-lt"/>
              <a:buAutoNum type="arabicPeriod"/>
            </a:pPr>
            <a:r>
              <a:rPr lang="en-US" sz="2400">
                <a:latin typeface="Segoe UI"/>
                <a:cs typeface="Segoe UI"/>
              </a:rPr>
              <a:t>Write it down on a sticky and post it on the feeling/heart poster</a:t>
            </a:r>
            <a:endParaRPr lang="en-US" sz="2400"/>
          </a:p>
        </p:txBody>
      </p:sp>
    </p:spTree>
    <p:extLst>
      <p:ext uri="{BB962C8B-B14F-4D97-AF65-F5344CB8AC3E}">
        <p14:creationId xmlns:p14="http://schemas.microsoft.com/office/powerpoint/2010/main" val="83200784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257426" y="1828800"/>
            <a:ext cx="9831655"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Support and Resources</a:t>
            </a:r>
            <a:endParaRPr kumimoji="0" lang="zh-CN" altLang="en-US" sz="4000" b="0" i="0" u="none" strike="noStrike" kern="1200" cap="none" spc="0" normalizeH="0" baseline="0" noProof="0" dirty="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61100371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n-lt"/>
                <a:ea typeface="Verdana" pitchFamily="34" charset="0"/>
                <a:cs typeface="Verdana" pitchFamily="34" charset="0"/>
              </a:rPr>
              <a:t>Supports and Resources- What schools can and cannot offer</a:t>
            </a:r>
            <a:endParaRPr lang="en-US" sz="3200">
              <a:latin typeface="+mn-lt"/>
            </a:endParaRPr>
          </a:p>
        </p:txBody>
      </p:sp>
      <p:sp>
        <p:nvSpPr>
          <p:cNvPr id="3" name="Content Placeholder 2"/>
          <p:cNvSpPr>
            <a:spLocks noGrp="1"/>
          </p:cNvSpPr>
          <p:nvPr>
            <p:ph idx="1"/>
          </p:nvPr>
        </p:nvSpPr>
        <p:spPr/>
        <p:txBody>
          <a:bodyPr/>
          <a:lstStyle/>
          <a:p>
            <a:pPr marL="508000" lvl="1" indent="0">
              <a:spcBef>
                <a:spcPts val="0"/>
              </a:spcBef>
              <a:buFontTx/>
              <a:buNone/>
            </a:pPr>
            <a:r>
              <a:rPr lang="en-US" u="sng">
                <a:latin typeface="+mn-lt"/>
                <a:ea typeface="Verdana" pitchFamily="34" charset="0"/>
                <a:cs typeface="Verdana" pitchFamily="34" charset="0"/>
              </a:rPr>
              <a:t>What schools can offer</a:t>
            </a:r>
            <a:r>
              <a:rPr lang="en-US">
                <a:latin typeface="+mn-lt"/>
                <a:ea typeface="Verdana" pitchFamily="34" charset="0"/>
                <a:cs typeface="Verdana" pitchFamily="34" charset="0"/>
              </a:rPr>
              <a:t>		</a:t>
            </a:r>
            <a:r>
              <a:rPr lang="en-US" u="sng">
                <a:latin typeface="+mn-lt"/>
                <a:ea typeface="Verdana" pitchFamily="34" charset="0"/>
                <a:cs typeface="Verdana" pitchFamily="34" charset="0"/>
              </a:rPr>
              <a:t>but cannot offer</a:t>
            </a:r>
            <a:r>
              <a:rPr lang="en-US">
                <a:latin typeface="+mn-lt"/>
                <a:ea typeface="Verdana" pitchFamily="34" charset="0"/>
                <a:cs typeface="Verdana" pitchFamily="34" charset="0"/>
              </a:rPr>
              <a:t>	</a:t>
            </a:r>
          </a:p>
          <a:p>
            <a:pPr marL="508000" lvl="1" indent="0">
              <a:spcBef>
                <a:spcPts val="0"/>
              </a:spcBef>
              <a:buFontTx/>
              <a:buNone/>
            </a:pPr>
            <a:r>
              <a:rPr lang="en-US">
                <a:latin typeface="+mn-lt"/>
                <a:ea typeface="Verdana" pitchFamily="34" charset="0"/>
                <a:cs typeface="Verdana" pitchFamily="34" charset="0"/>
              </a:rPr>
              <a:t>Safety					24 hours safety</a:t>
            </a:r>
          </a:p>
          <a:p>
            <a:pPr marL="508000" lvl="1" indent="0">
              <a:spcBef>
                <a:spcPts val="0"/>
              </a:spcBef>
              <a:buFontTx/>
              <a:buNone/>
            </a:pPr>
            <a:r>
              <a:rPr lang="en-US">
                <a:latin typeface="+mn-lt"/>
                <a:ea typeface="Verdana" pitchFamily="34" charset="0"/>
                <a:cs typeface="Verdana" pitchFamily="34" charset="0"/>
              </a:rPr>
              <a:t>Day shelter 				Housing</a:t>
            </a:r>
          </a:p>
          <a:p>
            <a:pPr marL="508000" lvl="1" indent="0">
              <a:spcBef>
                <a:spcPts val="0"/>
              </a:spcBef>
              <a:buFontTx/>
              <a:buNone/>
            </a:pPr>
            <a:r>
              <a:rPr lang="en-US">
                <a:latin typeface="+mn-lt"/>
                <a:ea typeface="Verdana" pitchFamily="34" charset="0"/>
                <a:cs typeface="Verdana" pitchFamily="34" charset="0"/>
              </a:rPr>
              <a:t>Free lunch/breakfast		Food 7 days/week</a:t>
            </a:r>
          </a:p>
          <a:p>
            <a:pPr marL="508000" lvl="1" indent="0">
              <a:spcBef>
                <a:spcPts val="0"/>
              </a:spcBef>
              <a:buNone/>
            </a:pPr>
            <a:r>
              <a:rPr lang="en-US">
                <a:latin typeface="+mn-lt"/>
                <a:ea typeface="Verdana" pitchFamily="34" charset="0"/>
                <a:cs typeface="Verdana" pitchFamily="34" charset="0"/>
              </a:rPr>
              <a:t>						</a:t>
            </a:r>
            <a:r>
              <a:rPr lang="en-US">
                <a:ea typeface="Verdana" pitchFamily="34" charset="0"/>
                <a:cs typeface="Verdana" pitchFamily="34" charset="0"/>
              </a:rPr>
              <a:t>Cash /SNAP benefits</a:t>
            </a:r>
            <a:endParaRPr lang="en-US">
              <a:latin typeface="+mn-lt"/>
              <a:ea typeface="Verdana" pitchFamily="34" charset="0"/>
              <a:cs typeface="Verdana" pitchFamily="34" charset="0"/>
            </a:endParaRPr>
          </a:p>
          <a:p>
            <a:pPr marL="508000" lvl="1" indent="0">
              <a:spcBef>
                <a:spcPts val="0"/>
              </a:spcBef>
              <a:buFontTx/>
              <a:buNone/>
            </a:pPr>
            <a:r>
              <a:rPr lang="en-US">
                <a:latin typeface="+mn-lt"/>
                <a:ea typeface="Verdana" pitchFamily="34" charset="0"/>
                <a:cs typeface="Verdana" pitchFamily="34" charset="0"/>
              </a:rPr>
              <a:t>First aid					Medical services</a:t>
            </a:r>
          </a:p>
          <a:p>
            <a:pPr marL="508000" lvl="1" indent="0">
              <a:spcBef>
                <a:spcPts val="0"/>
              </a:spcBef>
              <a:buNone/>
            </a:pPr>
            <a:r>
              <a:rPr lang="en-US">
                <a:ea typeface="Verdana" pitchFamily="34" charset="0"/>
                <a:cs typeface="Verdana" pitchFamily="34" charset="0"/>
              </a:rPr>
              <a:t>Showers/washing machines</a:t>
            </a:r>
          </a:p>
          <a:p>
            <a:pPr marL="508000" lvl="1" indent="0">
              <a:spcBef>
                <a:spcPts val="0"/>
              </a:spcBef>
              <a:buNone/>
            </a:pPr>
            <a:r>
              <a:rPr lang="en-US">
                <a:latin typeface="+mn-lt"/>
                <a:ea typeface="Verdana" pitchFamily="34" charset="0"/>
                <a:cs typeface="Verdana" pitchFamily="34" charset="0"/>
              </a:rPr>
              <a:t>Guidance and support		Therapy/family </a:t>
            </a:r>
            <a:r>
              <a:rPr lang="en-US">
                <a:ea typeface="Verdana" pitchFamily="34" charset="0"/>
                <a:cs typeface="Verdana" pitchFamily="34" charset="0"/>
              </a:rPr>
              <a:t>mediation</a:t>
            </a:r>
            <a:endParaRPr lang="en-US">
              <a:latin typeface="+mn-lt"/>
              <a:ea typeface="Verdana" pitchFamily="34" charset="0"/>
              <a:cs typeface="Verdana" pitchFamily="34" charset="0"/>
            </a:endParaRPr>
          </a:p>
          <a:p>
            <a:pPr marL="508000" lvl="1" indent="0">
              <a:spcBef>
                <a:spcPts val="0"/>
              </a:spcBef>
              <a:buFontTx/>
              <a:buNone/>
            </a:pPr>
            <a:r>
              <a:rPr lang="en-US">
                <a:latin typeface="+mn-lt"/>
                <a:ea typeface="Verdana" pitchFamily="34" charset="0"/>
                <a:cs typeface="Verdana" pitchFamily="34" charset="0"/>
              </a:rPr>
              <a:t>College/career counseling	Adult Education</a:t>
            </a:r>
          </a:p>
          <a:p>
            <a:pPr marL="508000" lvl="1" indent="0">
              <a:spcBef>
                <a:spcPts val="0"/>
              </a:spcBef>
              <a:buFontTx/>
              <a:buNone/>
            </a:pPr>
            <a:r>
              <a:rPr lang="en-US">
                <a:latin typeface="+mn-lt"/>
                <a:ea typeface="Verdana" pitchFamily="34" charset="0"/>
                <a:cs typeface="Verdana" pitchFamily="34" charset="0"/>
              </a:rPr>
              <a:t>Education				Job training for parent</a:t>
            </a:r>
          </a:p>
          <a:p>
            <a:pPr marL="508000" lvl="1" indent="0">
              <a:spcBef>
                <a:spcPts val="0"/>
              </a:spcBef>
              <a:buFontTx/>
              <a:buNone/>
            </a:pPr>
            <a:r>
              <a:rPr lang="en-US">
                <a:latin typeface="+mn-lt"/>
                <a:ea typeface="Verdana" pitchFamily="34" charset="0"/>
                <a:cs typeface="Verdana" pitchFamily="34" charset="0"/>
              </a:rPr>
              <a:t>Peers/social connections</a:t>
            </a:r>
            <a:endParaRPr lang="en-US">
              <a:latin typeface="+mn-lt"/>
            </a:endParaRPr>
          </a:p>
          <a:p>
            <a:pPr lvl="1"/>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75</a:t>
            </a:fld>
            <a:endParaRPr lang="zh-CN" altLang="en-US"/>
          </a:p>
        </p:txBody>
      </p:sp>
    </p:spTree>
    <p:extLst>
      <p:ext uri="{BB962C8B-B14F-4D97-AF65-F5344CB8AC3E}">
        <p14:creationId xmlns:p14="http://schemas.microsoft.com/office/powerpoint/2010/main" val="58380084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n-lt"/>
              </a:rPr>
              <a:t>Support and Resources - What helps?</a:t>
            </a:r>
          </a:p>
        </p:txBody>
      </p:sp>
      <p:sp>
        <p:nvSpPr>
          <p:cNvPr id="3" name="Content Placeholder 2"/>
          <p:cNvSpPr>
            <a:spLocks noGrp="1"/>
          </p:cNvSpPr>
          <p:nvPr>
            <p:ph idx="1"/>
          </p:nvPr>
        </p:nvSpPr>
        <p:spPr/>
        <p:txBody>
          <a:bodyPr/>
          <a:lstStyle/>
          <a:p>
            <a:pPr>
              <a:buClr>
                <a:srgbClr val="FFC000"/>
              </a:buClr>
              <a:defRPr/>
            </a:pPr>
            <a:r>
              <a:rPr lang="en-US" sz="2600">
                <a:latin typeface="+mn-lt"/>
                <a:ea typeface="Verdana" pitchFamily="34" charset="0"/>
                <a:cs typeface="Verdana" pitchFamily="34" charset="0"/>
              </a:rPr>
              <a:t>Predictability</a:t>
            </a:r>
          </a:p>
          <a:p>
            <a:pPr lvl="1">
              <a:buClr>
                <a:srgbClr val="FFC000"/>
              </a:buClr>
              <a:buFont typeface="Arial" pitchFamily="34" charset="0"/>
              <a:buChar char="•"/>
              <a:defRPr/>
            </a:pPr>
            <a:r>
              <a:rPr lang="en-US" sz="2600">
                <a:latin typeface="+mn-lt"/>
                <a:ea typeface="Verdana" pitchFamily="34" charset="0"/>
                <a:cs typeface="Verdana" pitchFamily="34" charset="0"/>
              </a:rPr>
              <a:t>Daily routines</a:t>
            </a:r>
          </a:p>
          <a:p>
            <a:pPr lvl="1">
              <a:buClr>
                <a:srgbClr val="FFC000"/>
              </a:buClr>
              <a:buFont typeface="Arial" pitchFamily="34" charset="0"/>
              <a:buChar char="•"/>
              <a:defRPr/>
            </a:pPr>
            <a:r>
              <a:rPr lang="en-US" sz="2600">
                <a:latin typeface="+mn-lt"/>
                <a:ea typeface="Verdana" pitchFamily="34" charset="0"/>
                <a:cs typeface="Verdana" pitchFamily="34" charset="0"/>
              </a:rPr>
              <a:t>Avoid sudden changes in the classroom</a:t>
            </a:r>
          </a:p>
          <a:p>
            <a:pPr lvl="1">
              <a:buClr>
                <a:srgbClr val="FFC000"/>
              </a:buClr>
              <a:buFont typeface="Arial" pitchFamily="34" charset="0"/>
              <a:buChar char="•"/>
              <a:defRPr/>
            </a:pPr>
            <a:r>
              <a:rPr lang="en-US" sz="2600">
                <a:latin typeface="+mn-lt"/>
                <a:ea typeface="Verdana" pitchFamily="34" charset="0"/>
                <a:cs typeface="Verdana" pitchFamily="34" charset="0"/>
              </a:rPr>
              <a:t>Consistent rules and expectations</a:t>
            </a:r>
          </a:p>
          <a:p>
            <a:pPr>
              <a:buClr>
                <a:srgbClr val="FFC000"/>
              </a:buClr>
              <a:defRPr/>
            </a:pPr>
            <a:r>
              <a:rPr lang="en-US" sz="2600">
                <a:latin typeface="+mn-lt"/>
                <a:ea typeface="Verdana" pitchFamily="34" charset="0"/>
                <a:cs typeface="Verdana" pitchFamily="34" charset="0"/>
              </a:rPr>
              <a:t>Mentoring, daily check ins</a:t>
            </a:r>
          </a:p>
          <a:p>
            <a:pPr>
              <a:buClr>
                <a:srgbClr val="FFC000"/>
              </a:buClr>
              <a:defRPr/>
            </a:pPr>
            <a:r>
              <a:rPr lang="en-US" sz="2600">
                <a:latin typeface="+mn-lt"/>
                <a:ea typeface="Verdana" pitchFamily="34" charset="0"/>
                <a:cs typeface="Verdana" pitchFamily="34" charset="0"/>
              </a:rPr>
              <a:t>Engaging in group activities </a:t>
            </a:r>
          </a:p>
          <a:p>
            <a:pPr lvl="1">
              <a:buClr>
                <a:srgbClr val="FFC000"/>
              </a:buClr>
              <a:buFont typeface="Arial" pitchFamily="34" charset="0"/>
              <a:buChar char="•"/>
              <a:defRPr/>
            </a:pPr>
            <a:r>
              <a:rPr lang="en-US" sz="2600">
                <a:latin typeface="+mn-lt"/>
                <a:ea typeface="Verdana" pitchFamily="34" charset="0"/>
                <a:cs typeface="Verdana" pitchFamily="34" charset="0"/>
              </a:rPr>
              <a:t>Sports</a:t>
            </a:r>
          </a:p>
          <a:p>
            <a:pPr lvl="1">
              <a:buClr>
                <a:srgbClr val="FFC000"/>
              </a:buClr>
              <a:buFont typeface="Arial" pitchFamily="34" charset="0"/>
              <a:buChar char="•"/>
              <a:defRPr/>
            </a:pPr>
            <a:r>
              <a:rPr lang="en-US" sz="2600">
                <a:latin typeface="+mn-lt"/>
                <a:ea typeface="Verdana" pitchFamily="34" charset="0"/>
                <a:cs typeface="Verdana" pitchFamily="34" charset="0"/>
              </a:rPr>
              <a:t>community service learning</a:t>
            </a:r>
          </a:p>
          <a:p>
            <a:pPr lvl="1">
              <a:buClr>
                <a:srgbClr val="FFC000"/>
              </a:buClr>
              <a:buFont typeface="Arial" pitchFamily="34" charset="0"/>
              <a:buChar char="•"/>
              <a:defRPr/>
            </a:pPr>
            <a:r>
              <a:rPr lang="en-US" sz="2600">
                <a:latin typeface="+mn-lt"/>
                <a:ea typeface="Verdana" pitchFamily="34" charset="0"/>
                <a:cs typeface="Verdana" pitchFamily="34" charset="0"/>
              </a:rPr>
              <a:t>afterschool clubs, student newsletter…</a:t>
            </a:r>
          </a:p>
          <a:p>
            <a:pPr>
              <a:buClr>
                <a:srgbClr val="FFC000"/>
              </a:buClr>
              <a:defRPr/>
            </a:pPr>
            <a:r>
              <a:rPr lang="en-US" sz="2600">
                <a:latin typeface="+mn-lt"/>
                <a:ea typeface="Verdana" pitchFamily="34" charset="0"/>
                <a:cs typeface="Verdana" pitchFamily="34" charset="0"/>
              </a:rPr>
              <a:t>Focus on student strengths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76</a:t>
            </a:fld>
            <a:endParaRPr lang="zh-CN" altLang="en-US"/>
          </a:p>
        </p:txBody>
      </p:sp>
    </p:spTree>
    <p:extLst>
      <p:ext uri="{BB962C8B-B14F-4D97-AF65-F5344CB8AC3E}">
        <p14:creationId xmlns:p14="http://schemas.microsoft.com/office/powerpoint/2010/main" val="374911231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77</a:t>
            </a:fld>
            <a:endParaRPr lang="zh-CN" altLang="en-US"/>
          </a:p>
        </p:txBody>
      </p:sp>
      <p:sp>
        <p:nvSpPr>
          <p:cNvPr id="2" name="Title 1"/>
          <p:cNvSpPr>
            <a:spLocks noGrp="1"/>
          </p:cNvSpPr>
          <p:nvPr>
            <p:ph type="title"/>
          </p:nvPr>
        </p:nvSpPr>
        <p:spPr/>
        <p:txBody>
          <a:bodyPr/>
          <a:lstStyle/>
          <a:p>
            <a:r>
              <a:rPr lang="en-US" sz="3200">
                <a:latin typeface="+mn-lt"/>
                <a:cs typeface="Segoe UI Semibold"/>
              </a:rPr>
              <a:t>Support and Resources - What helps? (continued)</a:t>
            </a:r>
            <a:endParaRPr lang="en-US"/>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US" sz="2800"/>
              <a:t>Collaborate with community providers and resources</a:t>
            </a:r>
          </a:p>
          <a:p>
            <a:pPr lvl="1">
              <a:buFont typeface="Arial" panose="020B0604020202020204" pitchFamily="34" charset="0"/>
              <a:buChar char="•"/>
            </a:pPr>
            <a:endParaRPr lang="en-US" sz="2400">
              <a:latin typeface="Segoe UI"/>
              <a:cs typeface="Segoe UI"/>
            </a:endParaRPr>
          </a:p>
          <a:p>
            <a:pPr lvl="1">
              <a:buFont typeface="Arial" panose="020B0604020202020204" pitchFamily="34" charset="0"/>
              <a:buChar char="•"/>
            </a:pPr>
            <a:r>
              <a:rPr lang="en-US" sz="2400">
                <a:latin typeface="Segoe UI"/>
                <a:cs typeface="Segoe UI"/>
              </a:rPr>
              <a:t>Public libraries</a:t>
            </a:r>
            <a:endParaRPr lang="en-US">
              <a:latin typeface="Segoe UI"/>
              <a:cs typeface="Segoe UI"/>
            </a:endParaRPr>
          </a:p>
          <a:p>
            <a:pPr lvl="1">
              <a:buFont typeface="Arial" panose="020B0604020202020204" pitchFamily="34" charset="0"/>
              <a:buChar char="•"/>
            </a:pPr>
            <a:r>
              <a:rPr lang="en-US" sz="2400"/>
              <a:t>Housing and shelter providers</a:t>
            </a:r>
          </a:p>
          <a:p>
            <a:pPr lvl="1">
              <a:buFont typeface="Arial" panose="020B0604020202020204" pitchFamily="34" charset="0"/>
              <a:buChar char="•"/>
            </a:pPr>
            <a:r>
              <a:rPr lang="en-US" sz="2400"/>
              <a:t>Family Resource Centers</a:t>
            </a:r>
          </a:p>
          <a:p>
            <a:pPr lvl="1">
              <a:buFont typeface="Arial" panose="020B0604020202020204" pitchFamily="34" charset="0"/>
              <a:buChar char="•"/>
            </a:pPr>
            <a:r>
              <a:rPr lang="en-US" sz="2400"/>
              <a:t>Local food pantries</a:t>
            </a:r>
          </a:p>
          <a:p>
            <a:pPr lvl="1">
              <a:buFont typeface="Arial" panose="020B0604020202020204" pitchFamily="34" charset="0"/>
              <a:buChar char="•"/>
            </a:pPr>
            <a:r>
              <a:rPr lang="en-US" sz="2400"/>
              <a:t>Boys &amp; Girls Club, YMCA/YWCA</a:t>
            </a:r>
          </a:p>
          <a:p>
            <a:pPr lvl="1">
              <a:buFont typeface="Arial" panose="020B0604020202020204" pitchFamily="34" charset="0"/>
              <a:buChar char="•"/>
            </a:pPr>
            <a:r>
              <a:rPr lang="en-US" sz="2400"/>
              <a:t>Local Board of Health and/local clinic</a:t>
            </a:r>
          </a:p>
          <a:p>
            <a:pPr lvl="1">
              <a:buFont typeface="Arial" panose="020B0604020202020204" pitchFamily="34" charset="0"/>
              <a:buChar char="•"/>
            </a:pPr>
            <a:r>
              <a:rPr lang="en-US" sz="2400"/>
              <a:t>State’s Family Resource Center (FRCs)</a:t>
            </a:r>
          </a:p>
          <a:p>
            <a:pPr lvl="1">
              <a:buFont typeface="Arial" panose="020B0604020202020204" pitchFamily="34" charset="0"/>
              <a:buChar char="•"/>
            </a:pPr>
            <a:r>
              <a:rPr lang="en-US" sz="2400"/>
              <a:t>DCF</a:t>
            </a:r>
          </a:p>
          <a:p>
            <a:pPr lvl="1">
              <a:buFont typeface="Arial" panose="020B0604020202020204" pitchFamily="34" charset="0"/>
              <a:buChar char="•"/>
            </a:pPr>
            <a:endParaRPr lang="en-US"/>
          </a:p>
          <a:p>
            <a:pPr lvl="1">
              <a:buFont typeface="Arial" panose="020B0604020202020204" pitchFamily="34" charset="0"/>
              <a:buChar char="•"/>
            </a:pPr>
            <a:endParaRPr lang="en-US"/>
          </a:p>
        </p:txBody>
      </p:sp>
    </p:spTree>
    <p:extLst>
      <p:ext uri="{BB962C8B-B14F-4D97-AF65-F5344CB8AC3E}">
        <p14:creationId xmlns:p14="http://schemas.microsoft.com/office/powerpoint/2010/main" val="24938683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6B01442-7F36-48E7-A3B6-7ABD7E66E2B5}"/>
              </a:ext>
            </a:extLst>
          </p:cNvPr>
          <p:cNvSpPr>
            <a:spLocks noGrp="1"/>
          </p:cNvSpPr>
          <p:nvPr>
            <p:ph type="sldNum" sz="quarter" idx="12"/>
          </p:nvPr>
        </p:nvSpPr>
        <p:spPr/>
        <p:txBody>
          <a:bodyPr/>
          <a:lstStyle/>
          <a:p>
            <a:fld id="{FF27229C-EC7B-4063-A33B-28A5E87E32ED}" type="slidenum">
              <a:rPr lang="zh-CN" altLang="en-US" smtClean="0"/>
              <a:pPr/>
              <a:t>78</a:t>
            </a:fld>
            <a:endParaRPr lang="zh-CN" altLang="en-US"/>
          </a:p>
        </p:txBody>
      </p:sp>
      <p:sp>
        <p:nvSpPr>
          <p:cNvPr id="5" name="Title 4">
            <a:extLst>
              <a:ext uri="{FF2B5EF4-FFF2-40B4-BE49-F238E27FC236}">
                <a16:creationId xmlns:a16="http://schemas.microsoft.com/office/drawing/2014/main" id="{53583AB9-6099-4142-95F4-FEA32DB2C6E9}"/>
              </a:ext>
            </a:extLst>
          </p:cNvPr>
          <p:cNvSpPr>
            <a:spLocks noGrp="1"/>
          </p:cNvSpPr>
          <p:nvPr>
            <p:ph type="title"/>
          </p:nvPr>
        </p:nvSpPr>
        <p:spPr/>
        <p:txBody>
          <a:bodyPr/>
          <a:lstStyle/>
          <a:p>
            <a:r>
              <a:rPr lang="en-US" sz="3200"/>
              <a:t>Supports and Resources - Migrant Education Program</a:t>
            </a:r>
          </a:p>
        </p:txBody>
      </p:sp>
      <p:sp>
        <p:nvSpPr>
          <p:cNvPr id="6" name="Text Placeholder 5">
            <a:extLst>
              <a:ext uri="{FF2B5EF4-FFF2-40B4-BE49-F238E27FC236}">
                <a16:creationId xmlns:a16="http://schemas.microsoft.com/office/drawing/2014/main" id="{3CB1B2B7-1765-448C-9BEC-D27AED5EACB7}"/>
              </a:ext>
            </a:extLst>
          </p:cNvPr>
          <p:cNvSpPr>
            <a:spLocks noGrp="1"/>
          </p:cNvSpPr>
          <p:nvPr>
            <p:ph type="body" sz="half" idx="13"/>
          </p:nvPr>
        </p:nvSpPr>
        <p:spPr>
          <a:xfrm>
            <a:off x="567744" y="1346884"/>
            <a:ext cx="4204282" cy="448634"/>
          </a:xfrm>
        </p:spPr>
        <p:txBody>
          <a:bodyPr/>
          <a:lstStyle/>
          <a:p>
            <a:r>
              <a:rPr lang="en-US"/>
              <a:t>Subgrantee for DESE:</a:t>
            </a:r>
          </a:p>
        </p:txBody>
      </p:sp>
      <p:sp>
        <p:nvSpPr>
          <p:cNvPr id="3" name="Text Placeholder 2">
            <a:extLst>
              <a:ext uri="{FF2B5EF4-FFF2-40B4-BE49-F238E27FC236}">
                <a16:creationId xmlns:a16="http://schemas.microsoft.com/office/drawing/2014/main" id="{2342E07C-060D-41D5-B36C-05F826A75FA1}"/>
              </a:ext>
            </a:extLst>
          </p:cNvPr>
          <p:cNvSpPr>
            <a:spLocks noGrp="1"/>
          </p:cNvSpPr>
          <p:nvPr>
            <p:ph type="body" sz="half" idx="2"/>
          </p:nvPr>
        </p:nvSpPr>
        <p:spPr>
          <a:xfrm>
            <a:off x="704220" y="1898946"/>
            <a:ext cx="4560676" cy="4458530"/>
          </a:xfrm>
        </p:spPr>
        <p:txBody>
          <a:bodyPr vert="horz" lIns="91440" tIns="45720" rIns="91440" bIns="45720" rtlCol="0" anchor="t">
            <a:noAutofit/>
          </a:bodyPr>
          <a:lstStyle/>
          <a:p>
            <a:endParaRPr lang="en-US"/>
          </a:p>
          <a:p>
            <a:r>
              <a:rPr lang="en-US" sz="2800">
                <a:solidFill>
                  <a:schemeClr val="accent1"/>
                </a:solidFill>
                <a:latin typeface="Segoe SemiBold"/>
                <a:cs typeface="Segoe UI"/>
              </a:rPr>
              <a:t>Collaborative for Educational Services (CES)</a:t>
            </a:r>
            <a:endParaRPr lang="en-US" sz="2800" u="sng">
              <a:solidFill>
                <a:schemeClr val="accent1"/>
              </a:solidFill>
              <a:latin typeface="Segoe SemiBold"/>
            </a:endParaRPr>
          </a:p>
          <a:p>
            <a:endParaRPr lang="en-US"/>
          </a:p>
          <a:p>
            <a:endParaRPr lang="en-US">
              <a:latin typeface="Segoe UI"/>
              <a:cs typeface="Segoe UI"/>
            </a:endParaRPr>
          </a:p>
          <a:p>
            <a:r>
              <a:rPr lang="en-US">
                <a:latin typeface="Segoe UI"/>
                <a:cs typeface="Segoe UI"/>
              </a:rPr>
              <a:t>Emily Hoffman</a:t>
            </a:r>
            <a:endParaRPr lang="en-US"/>
          </a:p>
          <a:p>
            <a:r>
              <a:rPr lang="en-US">
                <a:latin typeface="Segoe UI"/>
                <a:cs typeface="Segoe UI"/>
                <a:hlinkClick r:id="rId3"/>
              </a:rPr>
              <a:t>ehoffman@collaborative.org</a:t>
            </a:r>
            <a:endParaRPr lang="en-US">
              <a:latin typeface="Segoe UI"/>
              <a:cs typeface="Segoe UI"/>
            </a:endParaRPr>
          </a:p>
          <a:p>
            <a:r>
              <a:rPr lang="en-US">
                <a:latin typeface="Segoe UI"/>
                <a:cs typeface="Segoe UI"/>
              </a:rPr>
              <a:t>978-604-4935</a:t>
            </a:r>
          </a:p>
          <a:p>
            <a:endParaRPr lang="en-US" b="1">
              <a:latin typeface="Segoe UI"/>
              <a:cs typeface="Segoe UI"/>
            </a:endParaRPr>
          </a:p>
          <a:p>
            <a:endParaRPr lang="en-US"/>
          </a:p>
          <a:p>
            <a:r>
              <a:rPr lang="en-US">
                <a:latin typeface="Segoe UI"/>
                <a:cs typeface="Segoe UI"/>
                <a:hlinkClick r:id="rId4"/>
              </a:rPr>
              <a:t>MMEP @ CES</a:t>
            </a:r>
            <a:r>
              <a:rPr lang="en-US">
                <a:latin typeface="Segoe UI"/>
                <a:cs typeface="Segoe UI"/>
              </a:rPr>
              <a:t> </a:t>
            </a:r>
          </a:p>
        </p:txBody>
      </p:sp>
      <p:pic>
        <p:nvPicPr>
          <p:cNvPr id="7" name="Content Placeholder 4" descr="photo of Migrant students releasing their butterflies during their STEM project at summer school." title="Summer School Science">
            <a:extLst>
              <a:ext uri="{FF2B5EF4-FFF2-40B4-BE49-F238E27FC236}">
                <a16:creationId xmlns:a16="http://schemas.microsoft.com/office/drawing/2014/main" id="{E6A71645-3198-4B31-B000-B9BE62522EA7}"/>
              </a:ext>
            </a:extLst>
          </p:cNvPr>
          <p:cNvPicPr>
            <a:picLocks noGrp="1" noChangeAspect="1"/>
          </p:cNvPicPr>
          <p:nvPr>
            <p:ph type="pic" idx="1"/>
          </p:nvPr>
        </p:nvPicPr>
        <p:blipFill>
          <a:blip r:embed="rId5" cstate="print">
            <a:extLst>
              <a:ext uri="{28A0092B-C50C-407E-A947-70E740481C1C}">
                <a14:useLocalDpi xmlns:a14="http://schemas.microsoft.com/office/drawing/2010/main"/>
              </a:ext>
            </a:extLst>
          </a:blip>
          <a:srcRect t="9842" b="9842"/>
          <a:stretch>
            <a:fillRect/>
          </a:stretch>
        </p:blipFill>
        <p:spPr>
          <a:xfrm>
            <a:off x="5183188" y="1346200"/>
            <a:ext cx="6618952" cy="4756150"/>
          </a:xfrm>
          <a:effectLst>
            <a:softEdge rad="254000"/>
          </a:effectLst>
        </p:spPr>
      </p:pic>
      <p:pic>
        <p:nvPicPr>
          <p:cNvPr id="8" name="Picture 7" descr="Clip art of monarch butterfly with STEM butterfly summer science curriculum. " title="Butterfly">
            <a:extLst>
              <a:ext uri="{FF2B5EF4-FFF2-40B4-BE49-F238E27FC236}">
                <a16:creationId xmlns:a16="http://schemas.microsoft.com/office/drawing/2014/main" id="{7A036C76-21CF-4D75-A970-CFA3984928E6}"/>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7944775" y="747224"/>
            <a:ext cx="1095777" cy="1048293"/>
          </a:xfrm>
          <a:prstGeom prst="rect">
            <a:avLst/>
          </a:prstGeom>
        </p:spPr>
      </p:pic>
    </p:spTree>
    <p:extLst>
      <p:ext uri="{BB962C8B-B14F-4D97-AF65-F5344CB8AC3E}">
        <p14:creationId xmlns:p14="http://schemas.microsoft.com/office/powerpoint/2010/main" val="335775554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Supports – Migrant Education Program</a:t>
            </a:r>
          </a:p>
        </p:txBody>
      </p:sp>
      <p:sp>
        <p:nvSpPr>
          <p:cNvPr id="3" name="Content Placeholder 2"/>
          <p:cNvSpPr>
            <a:spLocks noGrp="1"/>
          </p:cNvSpPr>
          <p:nvPr>
            <p:ph idx="1"/>
          </p:nvPr>
        </p:nvSpPr>
        <p:spPr>
          <a:xfrm>
            <a:off x="435429" y="1077686"/>
            <a:ext cx="11503286" cy="5202463"/>
          </a:xfrm>
        </p:spPr>
        <p:txBody>
          <a:bodyPr vert="horz" lIns="91440" tIns="45720" rIns="91440" bIns="45720" rtlCol="0" anchor="t">
            <a:noAutofit/>
          </a:bodyPr>
          <a:lstStyle/>
          <a:p>
            <a:pPr marL="0" indent="0">
              <a:buNone/>
            </a:pPr>
            <a:r>
              <a:rPr lang="en-US" sz="2400">
                <a:solidFill>
                  <a:srgbClr val="103154"/>
                </a:solidFill>
                <a:latin typeface="+mj-lt"/>
                <a:cs typeface="Calibri"/>
              </a:rPr>
              <a:t>Services</a:t>
            </a:r>
            <a:r>
              <a:rPr lang="en-US" sz="2400">
                <a:latin typeface="+mn-lt"/>
                <a:cs typeface="Calibri"/>
              </a:rPr>
              <a:t> </a:t>
            </a:r>
            <a:r>
              <a:rPr lang="en-US" sz="2400">
                <a:solidFill>
                  <a:srgbClr val="103154"/>
                </a:solidFill>
                <a:latin typeface="+mj-lt"/>
                <a:cs typeface="Calibri"/>
              </a:rPr>
              <a:t>Provided to Support the Migrant Student</a:t>
            </a:r>
          </a:p>
          <a:p>
            <a:r>
              <a:rPr lang="en-US" sz="2400">
                <a:latin typeface="+mn-lt"/>
                <a:cs typeface="Calibri"/>
              </a:rPr>
              <a:t>Facilitation of Enrollment</a:t>
            </a:r>
          </a:p>
          <a:p>
            <a:r>
              <a:rPr lang="en-US" sz="2400">
                <a:latin typeface="+mn-lt"/>
                <a:cs typeface="Calibri"/>
              </a:rPr>
              <a:t>Ensure Equal Access &amp; Comparable Services</a:t>
            </a:r>
          </a:p>
          <a:p>
            <a:r>
              <a:rPr lang="en-US" sz="2400">
                <a:latin typeface="+mn-lt"/>
                <a:cs typeface="Calibri"/>
              </a:rPr>
              <a:t>Collaborate with School Districts</a:t>
            </a:r>
          </a:p>
          <a:p>
            <a:r>
              <a:rPr lang="en-US" sz="2400">
                <a:latin typeface="+mn-lt"/>
                <a:cs typeface="Calibri"/>
              </a:rPr>
              <a:t>Provide Summer School</a:t>
            </a:r>
          </a:p>
          <a:p>
            <a:r>
              <a:rPr lang="en-US" sz="2400">
                <a:latin typeface="+mn-lt"/>
                <a:cs typeface="Calibri"/>
              </a:rPr>
              <a:t>Provide Supplemental Educational Support Services during the Academic Year </a:t>
            </a:r>
            <a:endParaRPr lang="en-US" sz="2400">
              <a:latin typeface="+mn-lt"/>
              <a:cs typeface="Calibri" panose="020F0502020204030204" pitchFamily="34" charset="0"/>
            </a:endParaRPr>
          </a:p>
          <a:p>
            <a:r>
              <a:rPr lang="en-US" sz="2400">
                <a:latin typeface="+mn-lt"/>
                <a:cs typeface="Calibri"/>
              </a:rPr>
              <a:t>Regional and State Parent Advisory Councils</a:t>
            </a:r>
          </a:p>
          <a:p>
            <a:pPr marL="0" indent="0" algn="ctr">
              <a:buNone/>
            </a:pPr>
            <a:r>
              <a:rPr lang="en-US" sz="2400" b="1">
                <a:latin typeface="+mn-lt"/>
                <a:cs typeface="Calibri"/>
              </a:rPr>
              <a:t>Migrant Students automatically qualify for free lunch!</a:t>
            </a:r>
          </a:p>
          <a:p>
            <a:pPr marL="0" indent="0" algn="ctr">
              <a:buNone/>
            </a:pPr>
            <a:endParaRPr lang="en-US" sz="2400" b="1">
              <a:latin typeface="+mn-lt"/>
              <a:cs typeface="Calibri"/>
            </a:endParaRPr>
          </a:p>
          <a:p>
            <a:r>
              <a:rPr lang="en-US" sz="2400">
                <a:solidFill>
                  <a:srgbClr val="191919"/>
                </a:solidFill>
                <a:latin typeface="Verdana"/>
                <a:cs typeface="Verdana"/>
              </a:rPr>
              <a:t>  </a:t>
            </a:r>
            <a:r>
              <a:rPr lang="en-US" sz="2400">
                <a:cs typeface="Calibri" panose="020F0502020204030204" pitchFamily="34" charset="0"/>
              </a:rPr>
              <a:t>The rights of homeless students if they meet the definition</a:t>
            </a:r>
          </a:p>
          <a:p>
            <a:r>
              <a:rPr lang="en-US" sz="2400">
                <a:cs typeface="Calibri" panose="020F0502020204030204" pitchFamily="34" charset="0"/>
              </a:rPr>
              <a:t>No district level data collection on migrant status</a:t>
            </a:r>
          </a:p>
          <a:p>
            <a:pPr marL="0" indent="0">
              <a:buNone/>
            </a:pPr>
            <a:endParaRPr lang="en-US">
              <a:solidFill>
                <a:srgbClr val="191919"/>
              </a:solidFill>
              <a:latin typeface="Verdana"/>
              <a:ea typeface="Verdana"/>
              <a:cs typeface="Verdana"/>
            </a:endParaRPr>
          </a:p>
          <a:p>
            <a:endParaRPr lang="en-US"/>
          </a:p>
          <a:p>
            <a:endParaRPr lang="en-US"/>
          </a:p>
          <a:p>
            <a:endParaRPr lang="en-US"/>
          </a:p>
          <a:p>
            <a:endParaRPr lang="en-US"/>
          </a:p>
          <a:p>
            <a:endParaRPr lang="en-US"/>
          </a:p>
          <a:p>
            <a:pPr marL="0" indent="0">
              <a:buNone/>
            </a:pP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79</a:t>
            </a:fld>
            <a:endParaRPr lang="zh-CN" altLang="en-US"/>
          </a:p>
        </p:txBody>
      </p:sp>
    </p:spTree>
    <p:extLst>
      <p:ext uri="{BB962C8B-B14F-4D97-AF65-F5344CB8AC3E}">
        <p14:creationId xmlns:p14="http://schemas.microsoft.com/office/powerpoint/2010/main" val="1015614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3D923E08-0A9E-4996-B585-F97D612DE7B4}"/>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Legislation</a:t>
            </a:r>
            <a:endParaRPr kumimoji="0" lang="zh-CN" altLang="en-US" sz="4000" b="0" i="0" u="none" strike="noStrike" kern="1200" cap="none" spc="0" normalizeH="0" baseline="0" noProof="0" dirty="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87902505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733A0-2223-447D-9F29-6ADEB7F266A7}"/>
              </a:ext>
            </a:extLst>
          </p:cNvPr>
          <p:cNvSpPr>
            <a:spLocks noGrp="1"/>
          </p:cNvSpPr>
          <p:nvPr>
            <p:ph type="title"/>
          </p:nvPr>
        </p:nvSpPr>
        <p:spPr/>
        <p:txBody>
          <a:bodyPr/>
          <a:lstStyle/>
          <a:p>
            <a:r>
              <a:rPr lang="en-US" sz="3200">
                <a:latin typeface="Segoe UI Semibold"/>
                <a:cs typeface="Segoe UI Semibold"/>
              </a:rPr>
              <a:t>Supports – Migrant Education Program (continued)</a:t>
            </a:r>
            <a:endParaRPr lang="en-US"/>
          </a:p>
        </p:txBody>
      </p:sp>
      <p:sp>
        <p:nvSpPr>
          <p:cNvPr id="3" name="Content Placeholder 2">
            <a:extLst>
              <a:ext uri="{FF2B5EF4-FFF2-40B4-BE49-F238E27FC236}">
                <a16:creationId xmlns:a16="http://schemas.microsoft.com/office/drawing/2014/main" id="{C505EE64-5138-480A-BFB1-F6A81A13B8BD}"/>
              </a:ext>
            </a:extLst>
          </p:cNvPr>
          <p:cNvSpPr>
            <a:spLocks noGrp="1"/>
          </p:cNvSpPr>
          <p:nvPr>
            <p:ph idx="1"/>
          </p:nvPr>
        </p:nvSpPr>
        <p:spPr/>
        <p:txBody>
          <a:bodyPr/>
          <a:lstStyle/>
          <a:p>
            <a:pPr marL="0" indent="0">
              <a:buNone/>
            </a:pPr>
            <a:r>
              <a:rPr lang="en-US">
                <a:solidFill>
                  <a:srgbClr val="103154"/>
                </a:solidFill>
                <a:latin typeface="+mj-lt"/>
                <a:cs typeface="Calibri" panose="020F0502020204030204" pitchFamily="34" charset="0"/>
              </a:rPr>
              <a:t>Migrant students experience:</a:t>
            </a:r>
          </a:p>
          <a:p>
            <a:r>
              <a:rPr lang="en-US" sz="2800">
                <a:solidFill>
                  <a:srgbClr val="191919"/>
                </a:solidFill>
                <a:latin typeface="+mn-lt"/>
                <a:cs typeface="Calibri" panose="020F0502020204030204" pitchFamily="34" charset="0"/>
              </a:rPr>
              <a:t>Educational disruption</a:t>
            </a:r>
          </a:p>
          <a:p>
            <a:r>
              <a:rPr lang="en-US" sz="2800">
                <a:solidFill>
                  <a:srgbClr val="191919"/>
                </a:solidFill>
                <a:latin typeface="+mn-lt"/>
                <a:cs typeface="Calibri" panose="020F0502020204030204" pitchFamily="34" charset="0"/>
              </a:rPr>
              <a:t>Social isolation </a:t>
            </a:r>
          </a:p>
          <a:p>
            <a:r>
              <a:rPr lang="en-US" sz="2800">
                <a:solidFill>
                  <a:srgbClr val="191919"/>
                </a:solidFill>
                <a:latin typeface="+mn-lt"/>
                <a:cs typeface="Calibri" panose="020F0502020204030204" pitchFamily="34" charset="0"/>
              </a:rPr>
              <a:t>Cultural and language differences</a:t>
            </a:r>
          </a:p>
          <a:p>
            <a:r>
              <a:rPr lang="en-US" sz="2800">
                <a:solidFill>
                  <a:srgbClr val="191919"/>
                </a:solidFill>
                <a:latin typeface="+mn-lt"/>
                <a:cs typeface="Calibri" panose="020F0502020204030204" pitchFamily="34" charset="0"/>
              </a:rPr>
              <a:t>Health related problems</a:t>
            </a:r>
          </a:p>
          <a:p>
            <a:r>
              <a:rPr lang="en-US" sz="2800">
                <a:solidFill>
                  <a:srgbClr val="191919"/>
                </a:solidFill>
                <a:latin typeface="+mn-lt"/>
                <a:cs typeface="Calibri" panose="020F0502020204030204" pitchFamily="34" charset="0"/>
              </a:rPr>
              <a:t>Extreme poverty</a:t>
            </a:r>
          </a:p>
          <a:p>
            <a:r>
              <a:rPr lang="en-US" sz="2800">
                <a:solidFill>
                  <a:srgbClr val="191919"/>
                </a:solidFill>
                <a:latin typeface="+mn-lt"/>
                <a:cs typeface="Calibri" panose="020F0502020204030204" pitchFamily="34" charset="0"/>
              </a:rPr>
              <a:t>Any other factor that inhibits the ability of a migratory child to do well in school </a:t>
            </a:r>
          </a:p>
          <a:p>
            <a:endParaRPr lang="en-US"/>
          </a:p>
        </p:txBody>
      </p:sp>
      <p:sp>
        <p:nvSpPr>
          <p:cNvPr id="4" name="Slide Number Placeholder 3">
            <a:extLst>
              <a:ext uri="{FF2B5EF4-FFF2-40B4-BE49-F238E27FC236}">
                <a16:creationId xmlns:a16="http://schemas.microsoft.com/office/drawing/2014/main" id="{6A84AED3-E44B-4DC5-9842-8D7AE7068943}"/>
              </a:ext>
            </a:extLst>
          </p:cNvPr>
          <p:cNvSpPr>
            <a:spLocks noGrp="1"/>
          </p:cNvSpPr>
          <p:nvPr>
            <p:ph type="sldNum" sz="quarter" idx="12"/>
          </p:nvPr>
        </p:nvSpPr>
        <p:spPr/>
        <p:txBody>
          <a:bodyPr/>
          <a:lstStyle/>
          <a:p>
            <a:fld id="{FF27229C-EC7B-4063-A33B-28A5E87E32ED}" type="slidenum">
              <a:rPr lang="zh-CN" altLang="en-US" smtClean="0"/>
              <a:pPr/>
              <a:t>80</a:t>
            </a:fld>
            <a:endParaRPr lang="zh-CN" altLang="en-US"/>
          </a:p>
        </p:txBody>
      </p:sp>
    </p:spTree>
    <p:extLst>
      <p:ext uri="{BB962C8B-B14F-4D97-AF65-F5344CB8AC3E}">
        <p14:creationId xmlns:p14="http://schemas.microsoft.com/office/powerpoint/2010/main" val="370536810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61A2A5-B04A-4FA7-890C-0635070C4A5D}"/>
              </a:ext>
            </a:extLst>
          </p:cNvPr>
          <p:cNvSpPr>
            <a:spLocks noGrp="1"/>
          </p:cNvSpPr>
          <p:nvPr>
            <p:ph type="title"/>
          </p:nvPr>
        </p:nvSpPr>
        <p:spPr/>
        <p:txBody>
          <a:bodyPr/>
          <a:lstStyle/>
          <a:p>
            <a:r>
              <a:rPr lang="en-US" sz="3200" dirty="0"/>
              <a:t>Supports for Migrant Education Program</a:t>
            </a:r>
          </a:p>
        </p:txBody>
      </p:sp>
      <p:sp>
        <p:nvSpPr>
          <p:cNvPr id="3" name="Content Placeholder 2">
            <a:extLst>
              <a:ext uri="{FF2B5EF4-FFF2-40B4-BE49-F238E27FC236}">
                <a16:creationId xmlns:a16="http://schemas.microsoft.com/office/drawing/2014/main" id="{24F09113-49BB-42B4-94F7-DE08C9D932C2}"/>
              </a:ext>
            </a:extLst>
          </p:cNvPr>
          <p:cNvSpPr>
            <a:spLocks noGrp="1"/>
          </p:cNvSpPr>
          <p:nvPr>
            <p:ph idx="1"/>
          </p:nvPr>
        </p:nvSpPr>
        <p:spPr/>
        <p:txBody>
          <a:bodyPr vert="horz" lIns="91440" tIns="45720" rIns="91440" bIns="45720" rtlCol="0" anchor="t">
            <a:noAutofit/>
          </a:bodyPr>
          <a:lstStyle/>
          <a:p>
            <a:pPr marL="0" indent="0">
              <a:buNone/>
            </a:pPr>
            <a:r>
              <a:rPr lang="en-US">
                <a:solidFill>
                  <a:schemeClr val="accent1"/>
                </a:solidFill>
                <a:latin typeface="Segoe SemiBold"/>
                <a:cs typeface="Segoe UI"/>
              </a:rPr>
              <a:t>More Information:</a:t>
            </a:r>
          </a:p>
          <a:p>
            <a:endParaRPr lang="en-US"/>
          </a:p>
          <a:p>
            <a:r>
              <a:rPr lang="en-US">
                <a:latin typeface="Segoe UI"/>
                <a:cs typeface="Segoe UI"/>
              </a:rPr>
              <a:t>DESE Migrant Education webpage: </a:t>
            </a:r>
            <a:r>
              <a:rPr lang="en-US" b="1">
                <a:latin typeface="Segoe UI"/>
                <a:cs typeface="Segoe UI"/>
                <a:hlinkClick r:id="rId2"/>
              </a:rPr>
              <a:t>MMEP</a:t>
            </a:r>
          </a:p>
          <a:p>
            <a:pPr marL="0" indent="0">
              <a:buNone/>
            </a:pPr>
            <a:endParaRPr lang="en-US"/>
          </a:p>
          <a:p>
            <a:r>
              <a:rPr lang="en-US">
                <a:latin typeface="Segoe UI"/>
                <a:cs typeface="Segoe UI"/>
              </a:rPr>
              <a:t>Results Webpage: </a:t>
            </a:r>
            <a:r>
              <a:rPr lang="en-US" b="1">
                <a:latin typeface="Segoe UI"/>
                <a:cs typeface="Segoe UI"/>
                <a:hlinkClick r:id="rId3"/>
              </a:rPr>
              <a:t>Results</a:t>
            </a:r>
          </a:p>
          <a:p>
            <a:pPr marL="0" indent="0">
              <a:buNone/>
            </a:pPr>
            <a:endParaRPr lang="en-US"/>
          </a:p>
          <a:p>
            <a:endParaRPr lang="en-US"/>
          </a:p>
        </p:txBody>
      </p:sp>
      <p:sp>
        <p:nvSpPr>
          <p:cNvPr id="4" name="Slide Number Placeholder 3">
            <a:extLst>
              <a:ext uri="{FF2B5EF4-FFF2-40B4-BE49-F238E27FC236}">
                <a16:creationId xmlns:a16="http://schemas.microsoft.com/office/drawing/2014/main" id="{135A4367-7DE8-4890-8658-ADD25CDF0C03}"/>
              </a:ext>
            </a:extLst>
          </p:cNvPr>
          <p:cNvSpPr>
            <a:spLocks noGrp="1"/>
          </p:cNvSpPr>
          <p:nvPr>
            <p:ph type="sldNum" sz="quarter" idx="12"/>
          </p:nvPr>
        </p:nvSpPr>
        <p:spPr/>
        <p:txBody>
          <a:bodyPr/>
          <a:lstStyle/>
          <a:p>
            <a:fld id="{FF27229C-EC7B-4063-A33B-28A5E87E32ED}" type="slidenum">
              <a:rPr lang="zh-CN" altLang="en-US" smtClean="0"/>
              <a:pPr/>
              <a:t>81</a:t>
            </a:fld>
            <a:endParaRPr lang="zh-CN" altLang="en-US"/>
          </a:p>
        </p:txBody>
      </p:sp>
    </p:spTree>
    <p:extLst>
      <p:ext uri="{BB962C8B-B14F-4D97-AF65-F5344CB8AC3E}">
        <p14:creationId xmlns:p14="http://schemas.microsoft.com/office/powerpoint/2010/main" val="147581209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1832E-2861-44E3-B81F-BBF4EA7579F5}"/>
              </a:ext>
            </a:extLst>
          </p:cNvPr>
          <p:cNvSpPr>
            <a:spLocks noGrp="1"/>
          </p:cNvSpPr>
          <p:nvPr>
            <p:ph type="title"/>
          </p:nvPr>
        </p:nvSpPr>
        <p:spPr/>
        <p:txBody>
          <a:bodyPr/>
          <a:lstStyle/>
          <a:p>
            <a:r>
              <a:rPr lang="en-US" sz="2800">
                <a:latin typeface="+mn-lt"/>
                <a:cs typeface="Segoe UI Semibold"/>
              </a:rPr>
              <a:t>Support and Resources- Military Interstate Children’s Compact Commission (MIC3)</a:t>
            </a:r>
          </a:p>
        </p:txBody>
      </p:sp>
      <p:sp>
        <p:nvSpPr>
          <p:cNvPr id="3" name="Content Placeholder 2">
            <a:extLst>
              <a:ext uri="{FF2B5EF4-FFF2-40B4-BE49-F238E27FC236}">
                <a16:creationId xmlns:a16="http://schemas.microsoft.com/office/drawing/2014/main" id="{D0AEAF95-3FA7-4A2E-A78B-DA87BB6DBAAD}"/>
              </a:ext>
            </a:extLst>
          </p:cNvPr>
          <p:cNvSpPr>
            <a:spLocks noGrp="1"/>
          </p:cNvSpPr>
          <p:nvPr>
            <p:ph idx="1"/>
          </p:nvPr>
        </p:nvSpPr>
        <p:spPr/>
        <p:txBody>
          <a:bodyPr vert="horz" lIns="91440" tIns="45720" rIns="91440" bIns="45720" rtlCol="0" anchor="t">
            <a:noAutofit/>
          </a:bodyPr>
          <a:lstStyle/>
          <a:p>
            <a:pPr marL="0" indent="0">
              <a:buNone/>
            </a:pPr>
            <a:r>
              <a:rPr lang="en-US">
                <a:solidFill>
                  <a:schemeClr val="accent1"/>
                </a:solidFill>
                <a:latin typeface="Segoe SemiBold"/>
                <a:cs typeface="Segoe UI"/>
              </a:rPr>
              <a:t>More Information:</a:t>
            </a:r>
          </a:p>
          <a:p>
            <a:pPr marL="0" indent="0">
              <a:buNone/>
            </a:pPr>
            <a:endParaRPr lang="en-US"/>
          </a:p>
          <a:p>
            <a:r>
              <a:rPr lang="en-US">
                <a:latin typeface="Segoe UI"/>
                <a:cs typeface="Segoe UI"/>
              </a:rPr>
              <a:t>DESE Military Connect Student webpage:</a:t>
            </a:r>
            <a:endParaRPr lang="en-US">
              <a:hlinkClick r:id="rId2"/>
            </a:endParaRPr>
          </a:p>
          <a:p>
            <a:pPr marL="508000" lvl="1" indent="0">
              <a:buNone/>
            </a:pPr>
            <a:r>
              <a:rPr lang="en-US" b="1">
                <a:latin typeface="Segoe UI"/>
                <a:cs typeface="Segoe UI"/>
                <a:hlinkClick r:id="rId3"/>
              </a:rPr>
              <a:t>MIC3</a:t>
            </a:r>
            <a:endParaRPr lang="en-US" b="1"/>
          </a:p>
          <a:p>
            <a:endParaRPr lang="en-US"/>
          </a:p>
        </p:txBody>
      </p:sp>
      <p:sp>
        <p:nvSpPr>
          <p:cNvPr id="4" name="Slide Number Placeholder 3">
            <a:extLst>
              <a:ext uri="{FF2B5EF4-FFF2-40B4-BE49-F238E27FC236}">
                <a16:creationId xmlns:a16="http://schemas.microsoft.com/office/drawing/2014/main" id="{EABFD33C-EB22-40B4-94B1-0B2AFFD3A4DE}"/>
              </a:ext>
            </a:extLst>
          </p:cNvPr>
          <p:cNvSpPr>
            <a:spLocks noGrp="1"/>
          </p:cNvSpPr>
          <p:nvPr>
            <p:ph type="sldNum" sz="quarter" idx="12"/>
          </p:nvPr>
        </p:nvSpPr>
        <p:spPr/>
        <p:txBody>
          <a:bodyPr/>
          <a:lstStyle/>
          <a:p>
            <a:fld id="{FF27229C-EC7B-4063-A33B-28A5E87E32ED}" type="slidenum">
              <a:rPr lang="zh-CN" altLang="en-US" smtClean="0"/>
              <a:pPr/>
              <a:t>82</a:t>
            </a:fld>
            <a:endParaRPr lang="zh-CN" altLang="en-US"/>
          </a:p>
        </p:txBody>
      </p:sp>
    </p:spTree>
    <p:extLst>
      <p:ext uri="{BB962C8B-B14F-4D97-AF65-F5344CB8AC3E}">
        <p14:creationId xmlns:p14="http://schemas.microsoft.com/office/powerpoint/2010/main" val="8474673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Supports - Homelessness in Massachusetts</a:t>
            </a:r>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US" altLang="en-US">
                <a:latin typeface="+mj-lt"/>
                <a:cs typeface="Segoe UI"/>
              </a:rPr>
              <a:t>State Shelter system</a:t>
            </a:r>
          </a:p>
          <a:p>
            <a:pPr lvl="1">
              <a:buFont typeface="Arial" panose="020B0604020202020204" pitchFamily="34" charset="0"/>
              <a:buChar char="•"/>
            </a:pPr>
            <a:r>
              <a:rPr lang="en-US" altLang="en-US">
                <a:latin typeface="+mn-lt"/>
                <a:cs typeface="Segoe UI"/>
              </a:rPr>
              <a:t>Income eligible+ child + MA resident+ nowhere to stay</a:t>
            </a:r>
          </a:p>
          <a:p>
            <a:pPr lvl="1">
              <a:buFont typeface="Arial" panose="020B0604020202020204" pitchFamily="34" charset="0"/>
              <a:buChar char="•"/>
            </a:pPr>
            <a:r>
              <a:rPr lang="en-US" altLang="en-US">
                <a:latin typeface="+mn-lt"/>
                <a:cs typeface="Segoe UI"/>
              </a:rPr>
              <a:t>Family shelters: </a:t>
            </a:r>
          </a:p>
          <a:p>
            <a:pPr lvl="1">
              <a:buFont typeface="Arial" panose="020B0604020202020204" pitchFamily="34" charset="0"/>
              <a:buChar char="•"/>
            </a:pPr>
            <a:r>
              <a:rPr lang="en-US" altLang="en-US">
                <a:latin typeface="+mn-lt"/>
                <a:cs typeface="Segoe UI"/>
              </a:rPr>
              <a:t>congregate shelter, </a:t>
            </a:r>
            <a:endParaRPr lang="en-US" altLang="en-US">
              <a:latin typeface="+mn-lt"/>
            </a:endParaRPr>
          </a:p>
          <a:p>
            <a:pPr lvl="2">
              <a:buFont typeface="Arial" panose="020B0604020202020204" pitchFamily="34" charset="0"/>
              <a:buChar char="•"/>
            </a:pPr>
            <a:r>
              <a:rPr lang="en-US" altLang="en-US">
                <a:latin typeface="+mn-lt"/>
                <a:cs typeface="Segoe UI"/>
              </a:rPr>
              <a:t>scatter site shelter</a:t>
            </a:r>
          </a:p>
          <a:p>
            <a:pPr lvl="1">
              <a:buFont typeface="Arial" panose="020B0604020202020204" pitchFamily="34" charset="0"/>
              <a:buChar char="•"/>
            </a:pPr>
            <a:r>
              <a:rPr lang="en-US" altLang="en-US">
                <a:latin typeface="+mn-lt"/>
                <a:cs typeface="Segoe UI"/>
              </a:rPr>
              <a:t>Motels </a:t>
            </a:r>
            <a:endParaRPr lang="en-US" altLang="en-US">
              <a:latin typeface="+mn-lt"/>
            </a:endParaRPr>
          </a:p>
          <a:p>
            <a:pPr lvl="1">
              <a:buFont typeface="Arial" panose="020B0604020202020204" pitchFamily="34" charset="0"/>
              <a:buChar char="•"/>
            </a:pPr>
            <a:r>
              <a:rPr lang="en-US" altLang="en-US">
                <a:latin typeface="+mn-lt"/>
                <a:cs typeface="Segoe UI"/>
              </a:rPr>
              <a:t>Unaccompanied youth in adult and youth shelters</a:t>
            </a:r>
          </a:p>
          <a:p>
            <a:pPr lvl="1">
              <a:buFont typeface="Arial" panose="020B0604020202020204" pitchFamily="34" charset="0"/>
              <a:buChar char="•"/>
            </a:pPr>
            <a:r>
              <a:rPr lang="en-US" altLang="en-US">
                <a:latin typeface="+mn-lt"/>
                <a:cs typeface="Segoe UI"/>
              </a:rPr>
              <a:t>Moving out of shelter &amp; signing a Lease</a:t>
            </a:r>
          </a:p>
          <a:p>
            <a:pPr lvl="2">
              <a:buFont typeface="Arial" panose="020B0604020202020204" pitchFamily="34" charset="0"/>
              <a:buChar char="•"/>
            </a:pPr>
            <a:r>
              <a:rPr lang="en-US" altLang="en-US">
                <a:latin typeface="+mn-lt"/>
                <a:cs typeface="Segoe UI"/>
              </a:rPr>
              <a:t>HomeBase, RAFT, Section 8, and MRVP</a:t>
            </a:r>
          </a:p>
          <a:p>
            <a:pPr marL="0" indent="0">
              <a:buNone/>
            </a:pPr>
            <a:endParaRPr lang="en-US" sz="2400">
              <a:latin typeface="+mn-lt"/>
              <a:cs typeface="Segoe UI"/>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83</a:t>
            </a:fld>
            <a:endParaRPr lang="zh-CN" altLang="en-US"/>
          </a:p>
        </p:txBody>
      </p:sp>
    </p:spTree>
    <p:extLst>
      <p:ext uri="{BB962C8B-B14F-4D97-AF65-F5344CB8AC3E}">
        <p14:creationId xmlns:p14="http://schemas.microsoft.com/office/powerpoint/2010/main" val="13975775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FF27229C-EC7B-4063-A33B-28A5E87E32ED}" type="slidenum">
              <a:rPr lang="zh-CN" altLang="en-US" smtClean="0"/>
              <a:pPr/>
              <a:t>84</a:t>
            </a:fld>
            <a:endParaRPr lang="zh-CN" altLang="en-US"/>
          </a:p>
        </p:txBody>
      </p:sp>
      <p:sp>
        <p:nvSpPr>
          <p:cNvPr id="7" name="Title 6">
            <a:extLst>
              <a:ext uri="{FF2B5EF4-FFF2-40B4-BE49-F238E27FC236}">
                <a16:creationId xmlns:a16="http://schemas.microsoft.com/office/drawing/2014/main" id="{D5C89997-8D96-4E4C-9D53-C6127ADC9020}"/>
              </a:ext>
            </a:extLst>
          </p:cNvPr>
          <p:cNvSpPr>
            <a:spLocks noGrp="1"/>
          </p:cNvSpPr>
          <p:nvPr>
            <p:ph type="title"/>
          </p:nvPr>
        </p:nvSpPr>
        <p:spPr/>
        <p:txBody>
          <a:bodyPr/>
          <a:lstStyle/>
          <a:p>
            <a:r>
              <a:rPr lang="en-US" altLang="en-US">
                <a:latin typeface="Segoe SemiBold"/>
              </a:rPr>
              <a:t>Educational Rights of Homeless Students</a:t>
            </a:r>
            <a:endParaRPr lang="en-US"/>
          </a:p>
        </p:txBody>
      </p:sp>
      <p:sp>
        <p:nvSpPr>
          <p:cNvPr id="3" name="Content Placeholder 2"/>
          <p:cNvSpPr>
            <a:spLocks noGrp="1"/>
          </p:cNvSpPr>
          <p:nvPr>
            <p:ph idx="1"/>
          </p:nvPr>
        </p:nvSpPr>
        <p:spPr>
          <a:xfrm>
            <a:off x="567743" y="1078003"/>
            <a:ext cx="11370972" cy="5049746"/>
          </a:xfrm>
        </p:spPr>
        <p:txBody>
          <a:bodyPr vert="horz" lIns="91440" tIns="45720" rIns="91440" bIns="45720" rtlCol="0" anchor="t">
            <a:noAutofit/>
          </a:bodyPr>
          <a:lstStyle/>
          <a:p>
            <a:pPr marL="285750" indent="-285750">
              <a:buClr>
                <a:srgbClr val="FF9900"/>
              </a:buClr>
            </a:pPr>
            <a:r>
              <a:rPr lang="en-US" sz="2800">
                <a:latin typeface="+mj-lt"/>
              </a:rPr>
              <a:t>Verification of homelessness</a:t>
            </a:r>
          </a:p>
          <a:p>
            <a:pPr marL="742950" lvl="1" indent="-285750">
              <a:buClr>
                <a:srgbClr val="FF9900"/>
              </a:buClr>
              <a:buFont typeface="Arial" panose="020B0604020202020204" pitchFamily="34" charset="0"/>
              <a:buChar char="•"/>
            </a:pPr>
            <a:r>
              <a:rPr lang="en-US">
                <a:latin typeface="+mn-lt"/>
              </a:rPr>
              <a:t>FASFA and college admissions purposes, Moving to College</a:t>
            </a:r>
          </a:p>
          <a:p>
            <a:pPr marL="742950" lvl="1" indent="-285750">
              <a:buClr>
                <a:srgbClr val="FF9900"/>
              </a:buClr>
              <a:buFont typeface="Arial" panose="020B0604020202020204" pitchFamily="34" charset="0"/>
              <a:buChar char="•"/>
            </a:pPr>
            <a:r>
              <a:rPr lang="en-US">
                <a:latin typeface="+mn-lt"/>
              </a:rPr>
              <a:t>HUD funded programs</a:t>
            </a:r>
          </a:p>
          <a:p>
            <a:pPr marL="742950" lvl="1" indent="-285750">
              <a:buClr>
                <a:srgbClr val="FF9900"/>
              </a:buClr>
              <a:buFont typeface="Arial" panose="020B0604020202020204" pitchFamily="34" charset="0"/>
              <a:buChar char="•"/>
            </a:pPr>
            <a:r>
              <a:rPr lang="en-US">
                <a:latin typeface="+mn-lt"/>
              </a:rPr>
              <a:t>MA residency</a:t>
            </a:r>
          </a:p>
          <a:p>
            <a:pPr marL="0" indent="0">
              <a:buClr>
                <a:srgbClr val="FF9900"/>
              </a:buClr>
              <a:buNone/>
            </a:pPr>
            <a:r>
              <a:rPr lang="en-US" sz="2400">
                <a:latin typeface="+mj-lt"/>
                <a:cs typeface="Segoe UI"/>
              </a:rPr>
              <a:t>Best Practice: </a:t>
            </a:r>
            <a:r>
              <a:rPr lang="en-US" sz="2400">
                <a:latin typeface="+mn-lt"/>
                <a:cs typeface="Segoe UI"/>
              </a:rPr>
              <a:t>To avoid FERPA concerns address </a:t>
            </a:r>
            <a:r>
              <a:rPr lang="en-US" sz="2400">
                <a:latin typeface="Segoe UI"/>
                <a:cs typeface="Segoe UI"/>
              </a:rPr>
              <a:t>verification letters to the parent or unaccompanied youth for them to share.  Enrollment verification letter  is accepted as proof of MA residency to access shelter</a:t>
            </a:r>
            <a:endParaRPr lang="en-US" sz="2400"/>
          </a:p>
          <a:p>
            <a:pPr marL="0" indent="0">
              <a:buClr>
                <a:srgbClr val="FF9900"/>
              </a:buClr>
              <a:buNone/>
            </a:pPr>
            <a:endParaRPr lang="en-US" sz="2400" i="1"/>
          </a:p>
          <a:p>
            <a:pPr marL="285750" indent="-285750">
              <a:buClr>
                <a:srgbClr val="FF9900"/>
              </a:buClr>
            </a:pPr>
            <a:r>
              <a:rPr lang="en-US" sz="2800">
                <a:latin typeface="+mj-lt"/>
              </a:rPr>
              <a:t>Free school meals </a:t>
            </a:r>
            <a:r>
              <a:rPr lang="en-US" sz="2800"/>
              <a:t>(eligibility is for the school year)</a:t>
            </a:r>
          </a:p>
          <a:p>
            <a:pPr marL="0" indent="0">
              <a:buClr>
                <a:srgbClr val="FF9900"/>
              </a:buClr>
              <a:buNone/>
            </a:pPr>
            <a:r>
              <a:rPr lang="en-US" sz="2400">
                <a:latin typeface="+mj-lt"/>
              </a:rPr>
              <a:t>Best Practice:  </a:t>
            </a:r>
            <a:r>
              <a:rPr lang="en-US" sz="2400">
                <a:latin typeface="+mn-lt"/>
              </a:rPr>
              <a:t>The homeless liaison must notify the Food Service Director of students that have been identified as homeless.  Students in foster care can be verified through the Virtual Gateway.</a:t>
            </a:r>
          </a:p>
          <a:p>
            <a:pPr marL="0" indent="0">
              <a:buClr>
                <a:srgbClr val="FF9900"/>
              </a:buClr>
              <a:buNone/>
            </a:pPr>
            <a:endParaRPr lang="en-US" sz="2400" b="1" i="1"/>
          </a:p>
        </p:txBody>
      </p:sp>
    </p:spTree>
    <p:extLst>
      <p:ext uri="{BB962C8B-B14F-4D97-AF65-F5344CB8AC3E}">
        <p14:creationId xmlns:p14="http://schemas.microsoft.com/office/powerpoint/2010/main" val="8561584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a:latin typeface="Segoe SemiBold"/>
              </a:rPr>
              <a:t>Supports - Educational Rights of Homeless Students</a:t>
            </a:r>
            <a:endParaRPr lang="en-US"/>
          </a:p>
        </p:txBody>
      </p:sp>
      <p:sp>
        <p:nvSpPr>
          <p:cNvPr id="3" name="Content Placeholder 2"/>
          <p:cNvSpPr>
            <a:spLocks noGrp="1"/>
          </p:cNvSpPr>
          <p:nvPr>
            <p:ph idx="1"/>
          </p:nvPr>
        </p:nvSpPr>
        <p:spPr/>
        <p:txBody>
          <a:bodyPr vert="horz" lIns="91440" tIns="45720" rIns="91440" bIns="45720" rtlCol="0" anchor="t">
            <a:noAutofit/>
          </a:bodyPr>
          <a:lstStyle/>
          <a:p>
            <a:pPr marL="0" indent="0">
              <a:buNone/>
            </a:pPr>
            <a:r>
              <a:rPr lang="en-US" altLang="en-US">
                <a:latin typeface="+mj-lt"/>
                <a:cs typeface="Segoe UI"/>
              </a:rPr>
              <a:t>Title I</a:t>
            </a:r>
          </a:p>
          <a:p>
            <a:pPr marL="0" indent="0">
              <a:buNone/>
            </a:pPr>
            <a:r>
              <a:rPr lang="en-US" altLang="en-US" sz="2800">
                <a:latin typeface="+mn-lt"/>
                <a:cs typeface="Segoe UI"/>
              </a:rPr>
              <a:t>Students who are homeless have the right to access Title 1 programming even if that programming is offered in a different school building.</a:t>
            </a:r>
          </a:p>
          <a:p>
            <a:pPr lvl="1">
              <a:buFont typeface="Arial" panose="020B0604020202020204" pitchFamily="34" charset="0"/>
              <a:buChar char="•"/>
            </a:pPr>
            <a:r>
              <a:rPr lang="en-US" altLang="en-US">
                <a:latin typeface="+mn-lt"/>
                <a:cs typeface="Segoe UI"/>
              </a:rPr>
              <a:t>School-wide &amp; targeted programs</a:t>
            </a:r>
          </a:p>
          <a:p>
            <a:pPr lvl="1">
              <a:buFont typeface="Arial" panose="020B0604020202020204" pitchFamily="34" charset="0"/>
              <a:buChar char="•"/>
            </a:pPr>
            <a:r>
              <a:rPr lang="en-US" altLang="en-US">
                <a:latin typeface="+mn-lt"/>
                <a:cs typeface="Segoe UI"/>
              </a:rPr>
              <a:t>Addressing the non-traditional needs of homeless students</a:t>
            </a:r>
          </a:p>
          <a:p>
            <a:pPr lvl="1">
              <a:buFont typeface="Arial" panose="020B0604020202020204" pitchFamily="34" charset="0"/>
              <a:buChar char="•"/>
            </a:pPr>
            <a:r>
              <a:rPr lang="en-US" altLang="en-US">
                <a:latin typeface="+mn-lt"/>
                <a:cs typeface="Segoe UI"/>
              </a:rPr>
              <a:t>Needs assessment and coordination</a:t>
            </a:r>
          </a:p>
          <a:p>
            <a:pPr lvl="1">
              <a:buFont typeface="Arial" panose="020B0604020202020204" pitchFamily="34" charset="0"/>
              <a:buChar char="•"/>
            </a:pPr>
            <a:r>
              <a:rPr lang="en-US" altLang="en-US">
                <a:latin typeface="+mn-lt"/>
                <a:cs typeface="Segoe UI"/>
              </a:rPr>
              <a:t>Homeless reservation</a:t>
            </a:r>
          </a:p>
          <a:p>
            <a:pPr lvl="1">
              <a:buFont typeface="Arial" panose="020B0604020202020204" pitchFamily="34" charset="0"/>
              <a:buChar char="•"/>
            </a:pPr>
            <a:r>
              <a:rPr lang="en-US" altLang="en-US">
                <a:latin typeface="+mn-lt"/>
                <a:cs typeface="Segoe UI"/>
              </a:rPr>
              <a:t>Liaison</a:t>
            </a:r>
          </a:p>
          <a:p>
            <a:pPr lvl="1">
              <a:buFont typeface="Arial" panose="020B0604020202020204" pitchFamily="34" charset="0"/>
              <a:buChar char="•"/>
            </a:pPr>
            <a:r>
              <a:rPr lang="en-US" altLang="en-US">
                <a:latin typeface="+mn-lt"/>
                <a:cs typeface="Segoe UI"/>
              </a:rPr>
              <a:t>Transportation</a:t>
            </a:r>
          </a:p>
          <a:p>
            <a:pPr lvl="1">
              <a:buFont typeface="Arial" panose="020B0604020202020204" pitchFamily="34" charset="0"/>
              <a:buChar char="•"/>
            </a:pPr>
            <a:endParaRPr lang="en-US" altLang="en-US">
              <a:latin typeface="+mn-lt"/>
            </a:endParaRPr>
          </a:p>
          <a:p>
            <a:pPr lvl="1">
              <a:buFont typeface="Arial" panose="020B0604020202020204" pitchFamily="34" charset="0"/>
              <a:buChar char="•"/>
            </a:pPr>
            <a:endParaRPr lang="en-US" altLang="en-US">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85</a:t>
            </a:fld>
            <a:endParaRPr lang="zh-CN" altLang="en-US"/>
          </a:p>
        </p:txBody>
      </p:sp>
    </p:spTree>
    <p:extLst>
      <p:ext uri="{BB962C8B-B14F-4D97-AF65-F5344CB8AC3E}">
        <p14:creationId xmlns:p14="http://schemas.microsoft.com/office/powerpoint/2010/main" val="3307875065"/>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FF27229C-EC7B-4063-A33B-28A5E87E32ED}" type="slidenum">
              <a:rPr lang="zh-CN" altLang="en-US" smtClean="0"/>
              <a:pPr/>
              <a:t>86</a:t>
            </a:fld>
            <a:endParaRPr lang="zh-CN" altLang="en-US"/>
          </a:p>
        </p:txBody>
      </p:sp>
      <p:sp>
        <p:nvSpPr>
          <p:cNvPr id="8" name="Title 7"/>
          <p:cNvSpPr>
            <a:spLocks noGrp="1"/>
          </p:cNvSpPr>
          <p:nvPr>
            <p:ph type="title"/>
          </p:nvPr>
        </p:nvSpPr>
        <p:spPr>
          <a:xfrm>
            <a:off x="567743" y="312595"/>
            <a:ext cx="11370972" cy="679905"/>
          </a:xfrm>
        </p:spPr>
        <p:txBody>
          <a:bodyPr/>
          <a:lstStyle/>
          <a:p>
            <a:r>
              <a:rPr lang="en-US" altLang="en-US">
                <a:latin typeface="Segoe SemiBold"/>
              </a:rPr>
              <a:t>Supports and Resources – Students who are homeless</a:t>
            </a:r>
          </a:p>
        </p:txBody>
      </p:sp>
      <p:sp>
        <p:nvSpPr>
          <p:cNvPr id="9" name="Content Placeholder 8" descr="Content placeholder identifying supports for homeless students"/>
          <p:cNvSpPr>
            <a:spLocks noGrp="1"/>
          </p:cNvSpPr>
          <p:nvPr>
            <p:ph idx="1"/>
          </p:nvPr>
        </p:nvSpPr>
        <p:spPr>
          <a:xfrm>
            <a:off x="567743" y="1230403"/>
            <a:ext cx="11370972" cy="5049746"/>
          </a:xfrm>
        </p:spPr>
        <p:txBody>
          <a:bodyPr/>
          <a:lstStyle/>
          <a:p>
            <a:endParaRPr lang="en-US" altLang="en-US" sz="3600">
              <a:latin typeface="Calibri" panose="020F0502020204030204" pitchFamily="34" charset="0"/>
            </a:endParaRPr>
          </a:p>
          <a:p>
            <a:endParaRPr lang="en-US" altLang="en-US" sz="3600">
              <a:latin typeface="Calibri" panose="020F0502020204030204" pitchFamily="34" charset="0"/>
            </a:endParaRPr>
          </a:p>
          <a:p>
            <a:endParaRPr lang="en-US" altLang="en-US" sz="3600">
              <a:latin typeface="Calibri" panose="020F0502020204030204" pitchFamily="34" charset="0"/>
            </a:endParaRPr>
          </a:p>
        </p:txBody>
      </p:sp>
      <p:sp>
        <p:nvSpPr>
          <p:cNvPr id="3" name="Rectangle 2"/>
          <p:cNvSpPr/>
          <p:nvPr/>
        </p:nvSpPr>
        <p:spPr>
          <a:xfrm>
            <a:off x="567742" y="1142812"/>
            <a:ext cx="10911243" cy="5478423"/>
          </a:xfrm>
          <a:prstGeom prst="rect">
            <a:avLst/>
          </a:prstGeom>
        </p:spPr>
        <p:txBody>
          <a:bodyPr wrap="square">
            <a:spAutoFit/>
          </a:bodyPr>
          <a:lstStyle/>
          <a:p>
            <a:pPr marL="742950" indent="-457200">
              <a:buClr>
                <a:srgbClr val="FF9900"/>
              </a:buClr>
              <a:buFont typeface="Arial" panose="020B0604020202020204" pitchFamily="34" charset="0"/>
              <a:buChar char="•"/>
            </a:pPr>
            <a:r>
              <a:rPr lang="en-US" sz="2800"/>
              <a:t>The </a:t>
            </a:r>
            <a:r>
              <a:rPr lang="en-US" sz="2800">
                <a:latin typeface="+mj-lt"/>
              </a:rPr>
              <a:t>student’s living arrangement </a:t>
            </a:r>
            <a:r>
              <a:rPr lang="en-US" sz="2800"/>
              <a:t>is protected and cannot be shared without parental consent</a:t>
            </a:r>
          </a:p>
          <a:p>
            <a:pPr marL="1200150" lvl="1" indent="-457200">
              <a:buClr>
                <a:srgbClr val="FF9900"/>
              </a:buClr>
              <a:buFont typeface="Arial" panose="020B0604020202020204" pitchFamily="34" charset="0"/>
              <a:buChar char="•"/>
            </a:pPr>
            <a:r>
              <a:rPr lang="en-US" sz="2400"/>
              <a:t>This prohibits talking to a landlord or neighbors without a parent’s consent.</a:t>
            </a:r>
          </a:p>
          <a:p>
            <a:pPr marL="1200150" lvl="1" indent="-457200">
              <a:buClr>
                <a:srgbClr val="FF9900"/>
              </a:buClr>
              <a:buFont typeface="Arial" panose="020B0604020202020204" pitchFamily="34" charset="0"/>
              <a:buChar char="•"/>
            </a:pPr>
            <a:r>
              <a:rPr lang="en-US" sz="2400"/>
              <a:t>Student’s name/address shouldn’t be listed on class lists that are shared with families, etc.</a:t>
            </a:r>
          </a:p>
          <a:p>
            <a:pPr marL="1200150" lvl="1" indent="-457200">
              <a:buClr>
                <a:srgbClr val="FF9900"/>
              </a:buClr>
              <a:buFont typeface="Arial" panose="020B0604020202020204" pitchFamily="34" charset="0"/>
              <a:buChar char="•"/>
            </a:pPr>
            <a:endParaRPr lang="en-US" sz="2400"/>
          </a:p>
          <a:p>
            <a:pPr marL="742950" indent="-457200">
              <a:buClr>
                <a:srgbClr val="FF9900"/>
              </a:buClr>
              <a:buFont typeface="Arial" panose="020B0604020202020204" pitchFamily="34" charset="0"/>
              <a:buChar char="•"/>
            </a:pPr>
            <a:r>
              <a:rPr lang="en-US" sz="2800">
                <a:latin typeface="+mj-lt"/>
              </a:rPr>
              <a:t>Equal access </a:t>
            </a:r>
            <a:r>
              <a:rPr lang="en-US" sz="2800"/>
              <a:t>to </a:t>
            </a:r>
            <a:r>
              <a:rPr lang="en-US" sz="2800" i="1"/>
              <a:t>all</a:t>
            </a:r>
            <a:r>
              <a:rPr lang="en-US" sz="2800"/>
              <a:t> school courses, activities, and events including: </a:t>
            </a:r>
          </a:p>
          <a:p>
            <a:pPr marL="1200150" lvl="1" indent="-457200">
              <a:buClr>
                <a:srgbClr val="FF9900"/>
              </a:buClr>
              <a:buFont typeface="Arial" panose="020B0604020202020204" pitchFamily="34" charset="0"/>
              <a:buChar char="•"/>
            </a:pPr>
            <a:r>
              <a:rPr lang="en-US" sz="2400"/>
              <a:t>summer programming and extracurricular activities</a:t>
            </a:r>
          </a:p>
          <a:p>
            <a:pPr marL="1200150" lvl="1" indent="-457200">
              <a:buClr>
                <a:srgbClr val="FF9900"/>
              </a:buClr>
              <a:buFont typeface="Arial" panose="020B0604020202020204" pitchFamily="34" charset="0"/>
              <a:buChar char="•"/>
            </a:pPr>
            <a:r>
              <a:rPr lang="en-US" sz="2400"/>
              <a:t>EL services, special education, gifted &amp; talented</a:t>
            </a:r>
          </a:p>
          <a:p>
            <a:pPr marL="1200150" lvl="1" indent="-457200">
              <a:buClr>
                <a:srgbClr val="FF9900"/>
              </a:buClr>
              <a:buFont typeface="Arial" panose="020B0604020202020204" pitchFamily="34" charset="0"/>
              <a:buChar char="•"/>
            </a:pPr>
            <a:r>
              <a:rPr lang="en-US" sz="2400"/>
              <a:t>alternative education, vocational schools, school choice</a:t>
            </a:r>
          </a:p>
          <a:p>
            <a:pPr marL="285750" indent="-285750">
              <a:buClr>
                <a:srgbClr val="FF9900"/>
              </a:buClr>
              <a:buFont typeface="Arial" panose="020B0604020202020204" pitchFamily="34" charset="0"/>
              <a:buChar char="•"/>
            </a:pPr>
            <a:endParaRPr lang="en-US" sz="2800">
              <a:latin typeface="+mj-lt"/>
            </a:endParaRPr>
          </a:p>
          <a:p>
            <a:pPr algn="ctr">
              <a:buClr>
                <a:srgbClr val="FF9900"/>
              </a:buClr>
              <a:buNone/>
            </a:pPr>
            <a:endParaRPr lang="en-US">
              <a:solidFill>
                <a:srgbClr val="FF9900"/>
              </a:solidFill>
              <a:latin typeface="+mj-lt"/>
            </a:endParaRPr>
          </a:p>
        </p:txBody>
      </p:sp>
    </p:spTree>
    <p:extLst>
      <p:ext uri="{BB962C8B-B14F-4D97-AF65-F5344CB8AC3E}">
        <p14:creationId xmlns:p14="http://schemas.microsoft.com/office/powerpoint/2010/main" val="368602677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EB613-AC33-46BB-DE1A-2434254A94DF}"/>
              </a:ext>
            </a:extLst>
          </p:cNvPr>
          <p:cNvSpPr>
            <a:spLocks noGrp="1"/>
          </p:cNvSpPr>
          <p:nvPr>
            <p:ph type="title"/>
          </p:nvPr>
        </p:nvSpPr>
        <p:spPr/>
        <p:txBody>
          <a:bodyPr/>
          <a:lstStyle/>
          <a:p>
            <a:r>
              <a:rPr lang="en-US" dirty="0">
                <a:latin typeface="Segoe UI Semibold"/>
                <a:cs typeface="Segoe UI Semibold"/>
              </a:rPr>
              <a:t>What Are Your thoughts?</a:t>
            </a:r>
            <a:endParaRPr lang="en-US" dirty="0"/>
          </a:p>
        </p:txBody>
      </p:sp>
      <p:sp>
        <p:nvSpPr>
          <p:cNvPr id="4" name="Slide Number Placeholder 3">
            <a:extLst>
              <a:ext uri="{FF2B5EF4-FFF2-40B4-BE49-F238E27FC236}">
                <a16:creationId xmlns:a16="http://schemas.microsoft.com/office/drawing/2014/main" id="{BCBD8156-6132-0562-DD25-B3BAAFD6EF88}"/>
              </a:ext>
            </a:extLst>
          </p:cNvPr>
          <p:cNvSpPr>
            <a:spLocks noGrp="1"/>
          </p:cNvSpPr>
          <p:nvPr>
            <p:ph type="sldNum" sz="quarter" idx="12"/>
          </p:nvPr>
        </p:nvSpPr>
        <p:spPr/>
        <p:txBody>
          <a:bodyPr/>
          <a:lstStyle/>
          <a:p>
            <a:fld id="{FF27229C-EC7B-4063-A33B-28A5E87E32ED}" type="slidenum">
              <a:rPr lang="zh-CN" altLang="en-US" smtClean="0"/>
              <a:pPr/>
              <a:t>87</a:t>
            </a:fld>
            <a:endParaRPr lang="zh-CN" altLang="en-US"/>
          </a:p>
        </p:txBody>
      </p:sp>
      <p:pic>
        <p:nvPicPr>
          <p:cNvPr id="6" name="Picture 5" descr="post it note to please turn to your right and share with the person next to you something you can do to ensure educational stability. &#10;&#10;Write it down on a sticky and post it on the action/hand poster.">
            <a:extLst>
              <a:ext uri="{FF2B5EF4-FFF2-40B4-BE49-F238E27FC236}">
                <a16:creationId xmlns:a16="http://schemas.microsoft.com/office/drawing/2014/main" id="{3A0666B7-86B2-41C7-951B-8E2FF47FF253}"/>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53285" y="859095"/>
            <a:ext cx="11685430" cy="5862380"/>
          </a:xfrm>
          <a:prstGeom prst="rect">
            <a:avLst/>
          </a:prstGeom>
        </p:spPr>
      </p:pic>
      <p:sp>
        <p:nvSpPr>
          <p:cNvPr id="3" name="Content Placeholder 2">
            <a:extLst>
              <a:ext uri="{FF2B5EF4-FFF2-40B4-BE49-F238E27FC236}">
                <a16:creationId xmlns:a16="http://schemas.microsoft.com/office/drawing/2014/main" id="{7FFA91D0-4B66-D618-570D-CBB59AC56D45}"/>
              </a:ext>
            </a:extLst>
          </p:cNvPr>
          <p:cNvSpPr>
            <a:spLocks noGrp="1"/>
          </p:cNvSpPr>
          <p:nvPr>
            <p:ph idx="1"/>
          </p:nvPr>
        </p:nvSpPr>
        <p:spPr>
          <a:xfrm>
            <a:off x="1505142" y="628877"/>
            <a:ext cx="8673001" cy="5049746"/>
          </a:xfrm>
        </p:spPr>
        <p:txBody>
          <a:bodyPr vert="horz" lIns="91440" tIns="45720" rIns="91440" bIns="45720" rtlCol="0" anchor="t">
            <a:noAutofit/>
          </a:bodyPr>
          <a:lstStyle/>
          <a:p>
            <a:pPr marL="0" indent="0" algn="ctr">
              <a:buNone/>
            </a:pPr>
            <a:endParaRPr lang="en-US">
              <a:latin typeface="Segoe UI"/>
              <a:cs typeface="Segoe UI"/>
            </a:endParaRPr>
          </a:p>
          <a:p>
            <a:pPr marL="0" indent="0" algn="ctr">
              <a:buNone/>
            </a:pPr>
            <a:endParaRPr lang="en-US">
              <a:latin typeface="Segoe UI"/>
              <a:cs typeface="Segoe UI"/>
            </a:endParaRPr>
          </a:p>
          <a:p>
            <a:pPr marL="0" indent="0" algn="ctr">
              <a:buNone/>
            </a:pPr>
            <a:r>
              <a:rPr lang="en-US">
                <a:latin typeface="Segoe UI"/>
                <a:cs typeface="Segoe UI"/>
              </a:rPr>
              <a:t>Please turn to your right and </a:t>
            </a:r>
            <a:endParaRPr lang="en-US"/>
          </a:p>
          <a:p>
            <a:pPr marL="0" indent="0" algn="ctr">
              <a:buNone/>
            </a:pPr>
            <a:r>
              <a:rPr lang="en-US">
                <a:latin typeface="Segoe UI"/>
                <a:cs typeface="Segoe UI"/>
              </a:rPr>
              <a:t>share with the person next to you </a:t>
            </a:r>
            <a:endParaRPr lang="en-US"/>
          </a:p>
          <a:p>
            <a:pPr marL="0" indent="0" algn="ctr">
              <a:buNone/>
            </a:pPr>
            <a:r>
              <a:rPr lang="en-US">
                <a:latin typeface="Segoe UI"/>
                <a:cs typeface="Segoe UI"/>
              </a:rPr>
              <a:t>something you can do </a:t>
            </a:r>
            <a:endParaRPr lang="en-US"/>
          </a:p>
          <a:p>
            <a:pPr marL="0" indent="0" algn="ctr">
              <a:buNone/>
            </a:pPr>
            <a:r>
              <a:rPr lang="en-US">
                <a:latin typeface="Segoe UI"/>
                <a:cs typeface="Segoe UI"/>
              </a:rPr>
              <a:t>to ensure educational stability.</a:t>
            </a:r>
            <a:endParaRPr lang="en-US"/>
          </a:p>
          <a:p>
            <a:pPr marL="0" indent="0" algn="ctr">
              <a:buFont typeface="Arial" panose="020B0604020202020204" pitchFamily="34" charset="0"/>
              <a:buNone/>
            </a:pPr>
            <a:endParaRPr lang="en-US">
              <a:latin typeface="Segoe UI"/>
              <a:cs typeface="Segoe UI"/>
            </a:endParaRPr>
          </a:p>
          <a:p>
            <a:pPr marL="457200" lvl="1" indent="0" algn="ctr">
              <a:buNone/>
            </a:pPr>
            <a:r>
              <a:rPr lang="en-US">
                <a:latin typeface="Segoe UI"/>
                <a:cs typeface="Segoe UI"/>
              </a:rPr>
              <a:t>Write it down on a sticky and post it on the action/hand poster.</a:t>
            </a:r>
            <a:endParaRPr lang="en-US"/>
          </a:p>
        </p:txBody>
      </p:sp>
    </p:spTree>
    <p:extLst>
      <p:ext uri="{BB962C8B-B14F-4D97-AF65-F5344CB8AC3E}">
        <p14:creationId xmlns:p14="http://schemas.microsoft.com/office/powerpoint/2010/main" val="190993719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257426" y="1828800"/>
            <a:ext cx="9831655"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General Topics</a:t>
            </a:r>
            <a:endParaRPr kumimoji="0" lang="zh-CN" altLang="en-US" sz="4000" b="0" i="0" u="none" strike="noStrike" kern="1200" cap="none" spc="0" normalizeH="0" baseline="0" noProof="0" dirty="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97306853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n-lt"/>
              </a:rPr>
              <a:t>General Topics - Monitoring and Compliance</a:t>
            </a:r>
          </a:p>
        </p:txBody>
      </p:sp>
      <p:sp>
        <p:nvSpPr>
          <p:cNvPr id="3" name="Content Placeholder 2"/>
          <p:cNvSpPr>
            <a:spLocks noGrp="1"/>
          </p:cNvSpPr>
          <p:nvPr>
            <p:ph idx="1"/>
          </p:nvPr>
        </p:nvSpPr>
        <p:spPr/>
        <p:txBody>
          <a:bodyPr/>
          <a:lstStyle/>
          <a:p>
            <a:pPr marL="0" indent="0">
              <a:buNone/>
            </a:pPr>
            <a:r>
              <a:rPr lang="en-US">
                <a:latin typeface="+mj-lt"/>
              </a:rPr>
              <a:t>Educational Stability Desk Reviews</a:t>
            </a:r>
          </a:p>
          <a:p>
            <a:pPr marL="0" indent="0">
              <a:buNone/>
            </a:pPr>
            <a:endParaRPr lang="en-US" sz="2800"/>
          </a:p>
          <a:p>
            <a:pPr lvl="1">
              <a:buFont typeface="Arial" panose="020B0604020202020204" pitchFamily="34" charset="0"/>
              <a:buChar char="•"/>
            </a:pPr>
            <a:r>
              <a:rPr lang="en-US"/>
              <a:t>Follow the DESE Tiered Focused Monitoring (TFM) schedule</a:t>
            </a:r>
          </a:p>
          <a:p>
            <a:pPr lvl="2">
              <a:buFont typeface="Arial" panose="020B0604020202020204" pitchFamily="34" charset="0"/>
              <a:buChar char="•"/>
            </a:pPr>
            <a:r>
              <a:rPr lang="en-US"/>
              <a:t>Notification in late January</a:t>
            </a:r>
          </a:p>
          <a:p>
            <a:pPr lvl="2">
              <a:buFont typeface="Arial" panose="020B0604020202020204" pitchFamily="34" charset="0"/>
              <a:buChar char="•"/>
            </a:pPr>
            <a:r>
              <a:rPr lang="en-US"/>
              <a:t>Documentation due beginning of June</a:t>
            </a:r>
          </a:p>
          <a:p>
            <a:pPr lvl="2">
              <a:buFont typeface="Arial" panose="020B0604020202020204" pitchFamily="34" charset="0"/>
              <a:buChar char="•"/>
            </a:pPr>
            <a:r>
              <a:rPr lang="en-US"/>
              <a:t>DESE response Early Fall</a:t>
            </a:r>
          </a:p>
          <a:p>
            <a:pPr lvl="1">
              <a:buFont typeface="Arial" panose="020B0604020202020204" pitchFamily="34" charset="0"/>
              <a:buChar char="•"/>
            </a:pPr>
            <a:r>
              <a:rPr lang="en-US"/>
              <a:t>Covers legal criteria for all homeless, foster care and military connect students.</a:t>
            </a:r>
          </a:p>
          <a:p>
            <a:pPr lvl="1">
              <a:buFont typeface="Arial" panose="020B0604020202020204" pitchFamily="34" charset="0"/>
              <a:buChar char="•"/>
            </a:pPr>
            <a:r>
              <a:rPr lang="en-US"/>
              <a:t>Desk reviews</a:t>
            </a:r>
          </a:p>
          <a:p>
            <a:pPr lvl="1">
              <a:buFont typeface="Arial" panose="020B0604020202020204" pitchFamily="34" charset="0"/>
              <a:buChar char="•"/>
            </a:pPr>
            <a:r>
              <a:rPr lang="en-US"/>
              <a:t>Documentation Submissions through Survey Gizmo</a:t>
            </a:r>
          </a:p>
          <a:p>
            <a:pPr lvl="1">
              <a:buFont typeface="Arial" panose="020B0604020202020204" pitchFamily="34" charset="0"/>
              <a:buChar char="•"/>
            </a:pPr>
            <a:endParaRPr lang="en-US"/>
          </a:p>
          <a:p>
            <a:pPr lvl="1">
              <a:buFont typeface="Arial" panose="020B0604020202020204" pitchFamily="34" charset="0"/>
              <a:buChar char="•"/>
            </a:pPr>
            <a:endParaRPr lang="en-US"/>
          </a:p>
          <a:p>
            <a:pPr marL="0" indent="0">
              <a:buNone/>
            </a:pPr>
            <a:endParaRPr lang="en-US"/>
          </a:p>
          <a:p>
            <a:pPr marL="0" indent="0">
              <a:buNone/>
            </a:pPr>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89</a:t>
            </a:fld>
            <a:endParaRPr lang="zh-CN" altLang="en-US"/>
          </a:p>
        </p:txBody>
      </p:sp>
    </p:spTree>
    <p:extLst>
      <p:ext uri="{BB962C8B-B14F-4D97-AF65-F5344CB8AC3E}">
        <p14:creationId xmlns:p14="http://schemas.microsoft.com/office/powerpoint/2010/main" val="2641710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68D14-632B-2582-820F-357B7EC93904}"/>
              </a:ext>
            </a:extLst>
          </p:cNvPr>
          <p:cNvSpPr>
            <a:spLocks noGrp="1"/>
          </p:cNvSpPr>
          <p:nvPr>
            <p:ph type="title"/>
          </p:nvPr>
        </p:nvSpPr>
        <p:spPr/>
        <p:txBody>
          <a:bodyPr/>
          <a:lstStyle/>
          <a:p>
            <a:r>
              <a:rPr lang="en-US"/>
              <a:t>Legislation - Overview </a:t>
            </a:r>
          </a:p>
        </p:txBody>
      </p:sp>
      <p:sp>
        <p:nvSpPr>
          <p:cNvPr id="3" name="Content Placeholder 2">
            <a:extLst>
              <a:ext uri="{FF2B5EF4-FFF2-40B4-BE49-F238E27FC236}">
                <a16:creationId xmlns:a16="http://schemas.microsoft.com/office/drawing/2014/main" id="{E4EE8CF9-4CD2-7C13-2C95-6090EBBD20A3}"/>
              </a:ext>
            </a:extLst>
          </p:cNvPr>
          <p:cNvSpPr>
            <a:spLocks noGrp="1"/>
          </p:cNvSpPr>
          <p:nvPr>
            <p:ph idx="1"/>
          </p:nvPr>
        </p:nvSpPr>
        <p:spPr>
          <a:xfrm>
            <a:off x="410514" y="1137717"/>
            <a:ext cx="11370972" cy="5049746"/>
          </a:xfrm>
        </p:spPr>
        <p:txBody>
          <a:bodyPr vert="horz" lIns="91440" tIns="45720" rIns="91440" bIns="45720" rtlCol="0" anchor="t">
            <a:noAutofit/>
          </a:bodyPr>
          <a:lstStyle/>
          <a:p>
            <a:pPr marL="0" indent="0">
              <a:buNone/>
            </a:pPr>
            <a:r>
              <a:rPr lang="en-US" u="sng">
                <a:latin typeface="Segoe UI"/>
                <a:cs typeface="Segoe UI"/>
              </a:rPr>
              <a:t>Federal</a:t>
            </a:r>
            <a:r>
              <a:rPr lang="en-US">
                <a:latin typeface="Segoe UI"/>
                <a:cs typeface="Segoe UI"/>
              </a:rPr>
              <a:t> </a:t>
            </a:r>
            <a:endParaRPr lang="en-US"/>
          </a:p>
          <a:p>
            <a:r>
              <a:rPr lang="en-US" sz="2800">
                <a:latin typeface="Segoe UI"/>
                <a:cs typeface="Segoe UI"/>
              </a:rPr>
              <a:t>Title 1 Part A  (Foster Care Education)</a:t>
            </a:r>
          </a:p>
          <a:p>
            <a:r>
              <a:rPr lang="en-US" sz="2800">
                <a:latin typeface="Segoe UI"/>
                <a:cs typeface="Segoe UI"/>
              </a:rPr>
              <a:t>Title 1 Part C (Migrant Education)</a:t>
            </a:r>
          </a:p>
          <a:p>
            <a:r>
              <a:rPr lang="en-US" sz="2800">
                <a:latin typeface="Segoe UI"/>
                <a:cs typeface="Segoe UI"/>
              </a:rPr>
              <a:t>McKinney-Vento (Homeless Education)</a:t>
            </a:r>
          </a:p>
          <a:p>
            <a:pPr marL="0" indent="0">
              <a:buNone/>
            </a:pPr>
            <a:r>
              <a:rPr lang="en-US" u="sng">
                <a:latin typeface="Segoe UI"/>
                <a:cs typeface="Segoe UI"/>
              </a:rPr>
              <a:t>State</a:t>
            </a:r>
          </a:p>
          <a:p>
            <a:r>
              <a:rPr lang="en-US" sz="2800">
                <a:latin typeface="Segoe UI"/>
                <a:cs typeface="Segoe UI"/>
              </a:rPr>
              <a:t>MA Valor Act (Military Connected Students)</a:t>
            </a:r>
          </a:p>
          <a:p>
            <a:r>
              <a:rPr lang="en-US" sz="2800">
                <a:latin typeface="Segoe UI"/>
                <a:cs typeface="Segoe UI"/>
              </a:rPr>
              <a:t>Military Interstate Children’s Compact Commission (MIC3)</a:t>
            </a:r>
            <a:endParaRPr lang="en-US"/>
          </a:p>
          <a:p>
            <a:r>
              <a:rPr lang="en-US" sz="2800" i="1">
                <a:latin typeface="Segoe UI"/>
                <a:cs typeface="Segoe UI"/>
              </a:rPr>
              <a:t>MA - An Act Relative to Military Spouse-Licensure Portability, Education and Enrollment of Dependents</a:t>
            </a:r>
            <a:r>
              <a:rPr lang="en-US" sz="2800">
                <a:latin typeface="Segoe UI"/>
                <a:cs typeface="Segoe UI"/>
              </a:rPr>
              <a:t> </a:t>
            </a:r>
            <a:endParaRPr lang="en-US" sz="2800"/>
          </a:p>
        </p:txBody>
      </p:sp>
      <p:sp>
        <p:nvSpPr>
          <p:cNvPr id="4" name="Slide Number Placeholder 3">
            <a:extLst>
              <a:ext uri="{FF2B5EF4-FFF2-40B4-BE49-F238E27FC236}">
                <a16:creationId xmlns:a16="http://schemas.microsoft.com/office/drawing/2014/main" id="{334CFA3F-DD74-C98C-CA13-4A4472287DD9}"/>
              </a:ext>
            </a:extLst>
          </p:cNvPr>
          <p:cNvSpPr>
            <a:spLocks noGrp="1"/>
          </p:cNvSpPr>
          <p:nvPr>
            <p:ph type="sldNum" sz="quarter" idx="12"/>
          </p:nvPr>
        </p:nvSpPr>
        <p:spPr/>
        <p:txBody>
          <a:bodyPr/>
          <a:lstStyle/>
          <a:p>
            <a:fld id="{FF27229C-EC7B-4063-A33B-28A5E87E32ED}" type="slidenum">
              <a:rPr lang="zh-CN" altLang="en-US" smtClean="0"/>
              <a:pPr/>
              <a:t>9</a:t>
            </a:fld>
            <a:endParaRPr lang="zh-CN" altLang="en-US"/>
          </a:p>
        </p:txBody>
      </p:sp>
    </p:spTree>
    <p:extLst>
      <p:ext uri="{BB962C8B-B14F-4D97-AF65-F5344CB8AC3E}">
        <p14:creationId xmlns:p14="http://schemas.microsoft.com/office/powerpoint/2010/main" val="17674501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latin typeface="+mn-lt"/>
                <a:cs typeface="Segoe UI Semibold"/>
              </a:rPr>
              <a:t>General Topics for Monitoring and Compliance</a:t>
            </a:r>
          </a:p>
        </p:txBody>
      </p:sp>
      <p:sp>
        <p:nvSpPr>
          <p:cNvPr id="3" name="Content Placeholder 2"/>
          <p:cNvSpPr>
            <a:spLocks noGrp="1"/>
          </p:cNvSpPr>
          <p:nvPr>
            <p:ph idx="1"/>
          </p:nvPr>
        </p:nvSpPr>
        <p:spPr/>
        <p:txBody>
          <a:bodyPr/>
          <a:lstStyle/>
          <a:p>
            <a:pPr marL="0" indent="0">
              <a:buNone/>
            </a:pPr>
            <a:r>
              <a:rPr lang="en-US" dirty="0">
                <a:latin typeface="+mj-lt"/>
              </a:rPr>
              <a:t>Educational Stability Desk Reviews</a:t>
            </a:r>
          </a:p>
          <a:p>
            <a:pPr marL="0" indent="0">
              <a:buNone/>
            </a:pPr>
            <a:endParaRPr lang="en-US" sz="2000" dirty="0"/>
          </a:p>
          <a:p>
            <a:pPr lvl="1">
              <a:buFont typeface="Arial" panose="020B0604020202020204" pitchFamily="34" charset="0"/>
              <a:buChar char="•"/>
            </a:pPr>
            <a:r>
              <a:rPr lang="en-US" sz="3200" dirty="0"/>
              <a:t>Initial review covers three areas of focus</a:t>
            </a:r>
          </a:p>
          <a:p>
            <a:pPr lvl="2">
              <a:buFont typeface="Arial" panose="020B0604020202020204" pitchFamily="34" charset="0"/>
              <a:buChar char="•"/>
            </a:pPr>
            <a:r>
              <a:rPr lang="en-US" sz="2800" dirty="0"/>
              <a:t>Designation of staff</a:t>
            </a:r>
          </a:p>
          <a:p>
            <a:pPr lvl="2">
              <a:buFont typeface="Arial" panose="020B0604020202020204" pitchFamily="34" charset="0"/>
              <a:buChar char="•"/>
            </a:pPr>
            <a:r>
              <a:rPr lang="en-US" sz="2800" dirty="0"/>
              <a:t>Training</a:t>
            </a:r>
          </a:p>
          <a:p>
            <a:pPr lvl="3">
              <a:buFont typeface="Arial" panose="020B0604020202020204" pitchFamily="34" charset="0"/>
              <a:buChar char="•"/>
            </a:pPr>
            <a:r>
              <a:rPr lang="en-US" dirty="0"/>
              <a:t>Designated Staff</a:t>
            </a:r>
          </a:p>
          <a:p>
            <a:pPr lvl="3">
              <a:buFont typeface="Arial" panose="020B0604020202020204" pitchFamily="34" charset="0"/>
              <a:buChar char="•"/>
            </a:pPr>
            <a:r>
              <a:rPr lang="en-US" dirty="0"/>
              <a:t>District Staff</a:t>
            </a:r>
          </a:p>
          <a:p>
            <a:pPr lvl="3">
              <a:buFont typeface="Arial" panose="020B0604020202020204" pitchFamily="34" charset="0"/>
              <a:buChar char="•"/>
            </a:pPr>
            <a:r>
              <a:rPr lang="en-US" dirty="0"/>
              <a:t>DESE, NCHE, School House Connections, NAEHCY, ICHP</a:t>
            </a:r>
          </a:p>
          <a:p>
            <a:pPr lvl="2">
              <a:buFont typeface="Arial" panose="020B0604020202020204" pitchFamily="34" charset="0"/>
              <a:buChar char="•"/>
            </a:pPr>
            <a:r>
              <a:rPr lang="en-US" sz="2800" dirty="0"/>
              <a:t>Policies and procedures</a:t>
            </a:r>
          </a:p>
          <a:p>
            <a:pPr lvl="3">
              <a:buFont typeface="Arial" panose="020B0604020202020204" pitchFamily="34" charset="0"/>
              <a:buChar char="•"/>
            </a:pPr>
            <a:r>
              <a:rPr lang="en-US" dirty="0"/>
              <a:t>Homeless, Foster Care, Military</a:t>
            </a:r>
          </a:p>
          <a:p>
            <a:pPr lvl="1">
              <a:buFont typeface="Arial" panose="020B0604020202020204" pitchFamily="34" charset="0"/>
              <a:buChar char="•"/>
            </a:pPr>
            <a:r>
              <a:rPr lang="en-US" dirty="0"/>
              <a:t>Subsequent review will cover remaining topics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90</a:t>
            </a:fld>
            <a:endParaRPr lang="zh-CN" altLang="en-US"/>
          </a:p>
        </p:txBody>
      </p:sp>
    </p:spTree>
    <p:extLst>
      <p:ext uri="{BB962C8B-B14F-4D97-AF65-F5344CB8AC3E}">
        <p14:creationId xmlns:p14="http://schemas.microsoft.com/office/powerpoint/2010/main" val="43212823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latin typeface="+mn-lt"/>
              </a:rPr>
              <a:t>General Topics - Data Collection – Foster Care, Homeless</a:t>
            </a:r>
          </a:p>
        </p:txBody>
      </p:sp>
      <p:sp>
        <p:nvSpPr>
          <p:cNvPr id="3" name="Content Placeholder 2"/>
          <p:cNvSpPr>
            <a:spLocks noGrp="1"/>
          </p:cNvSpPr>
          <p:nvPr>
            <p:ph idx="1"/>
          </p:nvPr>
        </p:nvSpPr>
        <p:spPr/>
        <p:txBody>
          <a:bodyPr/>
          <a:lstStyle/>
          <a:p>
            <a:r>
              <a:rPr lang="en-US" sz="2800"/>
              <a:t>USED requires homeless liaisons to report: </a:t>
            </a:r>
          </a:p>
          <a:p>
            <a:pPr lvl="1"/>
            <a:r>
              <a:rPr lang="en-US" sz="2400"/>
              <a:t>enrolled students identified as homeless </a:t>
            </a:r>
          </a:p>
          <a:p>
            <a:pPr lvl="1"/>
            <a:r>
              <a:rPr lang="en-US" sz="2400"/>
              <a:t>their living arrangement at the time they are identified, and</a:t>
            </a:r>
          </a:p>
          <a:p>
            <a:pPr lvl="1"/>
            <a:r>
              <a:rPr lang="en-US" sz="2400"/>
              <a:t>whether they are unaccompanied.</a:t>
            </a:r>
          </a:p>
          <a:p>
            <a:r>
              <a:rPr lang="en-US" sz="2800"/>
              <a:t>DESE collects:</a:t>
            </a:r>
          </a:p>
          <a:p>
            <a:pPr marL="965200" lvl="1" indent="-457200">
              <a:defRPr/>
            </a:pPr>
            <a:r>
              <a:rPr lang="en-US" sz="2400"/>
              <a:t>A cumulative annual count of students who are homeless/in foster care</a:t>
            </a:r>
            <a:endParaRPr lang="en-US" sz="2400">
              <a:ea typeface="Verdana" pitchFamily="34" charset="0"/>
              <a:cs typeface="Verdana" pitchFamily="34" charset="0"/>
            </a:endParaRPr>
          </a:p>
          <a:p>
            <a:pPr marL="965200" lvl="1" indent="-457200">
              <a:defRPr/>
            </a:pPr>
            <a:r>
              <a:rPr lang="en-US" sz="2400">
                <a:ea typeface="Verdana" pitchFamily="34" charset="0"/>
                <a:cs typeface="Verdana" pitchFamily="34" charset="0"/>
              </a:rPr>
              <a:t>Students that are enrolled with you</a:t>
            </a:r>
          </a:p>
          <a:p>
            <a:pPr marL="965200" lvl="1" indent="-457200">
              <a:defRPr/>
            </a:pPr>
            <a:r>
              <a:rPr lang="en-US" sz="2400">
                <a:ea typeface="Verdana" pitchFamily="34" charset="0"/>
                <a:cs typeface="Verdana" pitchFamily="34" charset="0"/>
              </a:rPr>
              <a:t>SIF collection and legacy districts</a:t>
            </a:r>
          </a:p>
          <a:p>
            <a:pPr marL="965200" lvl="1" indent="-457200">
              <a:defRPr/>
            </a:pPr>
            <a:r>
              <a:rPr lang="en-US" sz="2400">
                <a:ea typeface="Verdana" pitchFamily="34" charset="0"/>
                <a:cs typeface="Verdana" pitchFamily="34" charset="0"/>
              </a:rPr>
              <a:t>Certify/submit in June/July in the security portal</a:t>
            </a:r>
          </a:p>
          <a:p>
            <a:pPr marL="965200" lvl="1" indent="-457200">
              <a:defRPr/>
            </a:pPr>
            <a:r>
              <a:rPr lang="en-US" sz="2400">
                <a:ea typeface="Verdana" pitchFamily="34" charset="0"/>
                <a:cs typeface="Verdana" pitchFamily="34" charset="0"/>
              </a:rPr>
              <a:t>Guidance on homeless education webpage</a:t>
            </a:r>
            <a:endParaRPr lang="en-US" sz="2800"/>
          </a:p>
          <a:p>
            <a:pPr marL="0" indent="0">
              <a:buNone/>
            </a:pPr>
            <a:r>
              <a:rPr lang="en-US" sz="2400">
                <a:latin typeface="+mj-lt"/>
              </a:rPr>
              <a:t>Best Practice: </a:t>
            </a:r>
            <a:r>
              <a:rPr lang="en-US" sz="2400">
                <a:latin typeface="+mn-lt"/>
              </a:rPr>
              <a:t>keep your student information system complete and up-to-date.</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91</a:t>
            </a:fld>
            <a:endParaRPr lang="zh-CN" altLang="en-US"/>
          </a:p>
        </p:txBody>
      </p:sp>
    </p:spTree>
    <p:extLst>
      <p:ext uri="{BB962C8B-B14F-4D97-AF65-F5344CB8AC3E}">
        <p14:creationId xmlns:p14="http://schemas.microsoft.com/office/powerpoint/2010/main" val="16752414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8C59-AF98-4CDB-9B17-4978368D197F}"/>
              </a:ext>
            </a:extLst>
          </p:cNvPr>
          <p:cNvSpPr>
            <a:spLocks noGrp="1"/>
          </p:cNvSpPr>
          <p:nvPr>
            <p:ph type="title"/>
          </p:nvPr>
        </p:nvSpPr>
        <p:spPr/>
        <p:txBody>
          <a:bodyPr/>
          <a:lstStyle/>
          <a:p>
            <a:r>
              <a:rPr lang="en-US" sz="3200">
                <a:latin typeface="+mn-lt"/>
              </a:rPr>
              <a:t>General Topics – Data Collection – Migrant </a:t>
            </a:r>
          </a:p>
        </p:txBody>
      </p:sp>
      <p:sp>
        <p:nvSpPr>
          <p:cNvPr id="3" name="Content Placeholder 2">
            <a:extLst>
              <a:ext uri="{FF2B5EF4-FFF2-40B4-BE49-F238E27FC236}">
                <a16:creationId xmlns:a16="http://schemas.microsoft.com/office/drawing/2014/main" id="{1169E4AC-2664-4854-B550-13FB74238902}"/>
              </a:ext>
            </a:extLst>
          </p:cNvPr>
          <p:cNvSpPr>
            <a:spLocks noGrp="1"/>
          </p:cNvSpPr>
          <p:nvPr>
            <p:ph idx="1"/>
          </p:nvPr>
        </p:nvSpPr>
        <p:spPr/>
        <p:txBody>
          <a:bodyPr/>
          <a:lstStyle/>
          <a:p>
            <a:pPr marL="0" indent="0">
              <a:buNone/>
            </a:pPr>
            <a:r>
              <a:rPr lang="en-US">
                <a:latin typeface="Segoe UI Semibold" panose="020B0702040204020203" pitchFamily="34" charset="0"/>
                <a:cs typeface="Segoe UI Semibold" panose="020B0702040204020203" pitchFamily="34" charset="0"/>
              </a:rPr>
              <a:t>Data Collection:</a:t>
            </a:r>
          </a:p>
          <a:p>
            <a:pPr marL="0" indent="0">
              <a:buNone/>
            </a:pPr>
            <a:endParaRPr lang="en-US" sz="1200">
              <a:latin typeface="Segoe UI Semibold" panose="020B0702040204020203" pitchFamily="34" charset="0"/>
              <a:cs typeface="Segoe UI Semibold" panose="020B0702040204020203" pitchFamily="34" charset="0"/>
            </a:endParaRPr>
          </a:p>
          <a:p>
            <a:r>
              <a:rPr lang="en-US" sz="2800">
                <a:latin typeface="+mn-lt"/>
                <a:cs typeface="Segoe UI Semibold" panose="020B0702040204020203" pitchFamily="34" charset="0"/>
              </a:rPr>
              <a:t>MMEP through CES collects and reports to DESE and to the national database (MSIX)</a:t>
            </a:r>
          </a:p>
          <a:p>
            <a:pPr lvl="1"/>
            <a:r>
              <a:rPr lang="en-US">
                <a:latin typeface="+mn-lt"/>
                <a:cs typeface="Segoe UI Semibold" panose="020B0702040204020203" pitchFamily="34" charset="0"/>
              </a:rPr>
              <a:t>Districts do not have to collect or report this data</a:t>
            </a:r>
          </a:p>
          <a:p>
            <a:pPr lvl="1"/>
            <a:r>
              <a:rPr lang="en-US">
                <a:latin typeface="+mn-lt"/>
                <a:cs typeface="Segoe UI Semibold" panose="020B0702040204020203" pitchFamily="34" charset="0"/>
              </a:rPr>
              <a:t>DESE required to report it to Federal Government</a:t>
            </a:r>
          </a:p>
        </p:txBody>
      </p:sp>
      <p:sp>
        <p:nvSpPr>
          <p:cNvPr id="4" name="Slide Number Placeholder 3">
            <a:extLst>
              <a:ext uri="{FF2B5EF4-FFF2-40B4-BE49-F238E27FC236}">
                <a16:creationId xmlns:a16="http://schemas.microsoft.com/office/drawing/2014/main" id="{D83A5B63-7448-4437-983A-A1163D5AA8E4}"/>
              </a:ext>
            </a:extLst>
          </p:cNvPr>
          <p:cNvSpPr>
            <a:spLocks noGrp="1"/>
          </p:cNvSpPr>
          <p:nvPr>
            <p:ph type="sldNum" sz="quarter" idx="12"/>
          </p:nvPr>
        </p:nvSpPr>
        <p:spPr/>
        <p:txBody>
          <a:bodyPr/>
          <a:lstStyle/>
          <a:p>
            <a:fld id="{FF27229C-EC7B-4063-A33B-28A5E87E32ED}" type="slidenum">
              <a:rPr lang="zh-CN" altLang="en-US" smtClean="0"/>
              <a:pPr/>
              <a:t>92</a:t>
            </a:fld>
            <a:endParaRPr lang="zh-CN" altLang="en-US"/>
          </a:p>
        </p:txBody>
      </p:sp>
    </p:spTree>
    <p:extLst>
      <p:ext uri="{BB962C8B-B14F-4D97-AF65-F5344CB8AC3E}">
        <p14:creationId xmlns:p14="http://schemas.microsoft.com/office/powerpoint/2010/main" val="10477243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98C59-AF98-4CDB-9B17-4978368D197F}"/>
              </a:ext>
            </a:extLst>
          </p:cNvPr>
          <p:cNvSpPr>
            <a:spLocks noGrp="1"/>
          </p:cNvSpPr>
          <p:nvPr>
            <p:ph type="title"/>
          </p:nvPr>
        </p:nvSpPr>
        <p:spPr/>
        <p:txBody>
          <a:bodyPr/>
          <a:lstStyle/>
          <a:p>
            <a:r>
              <a:rPr lang="en-US" sz="3200">
                <a:latin typeface="+mn-lt"/>
              </a:rPr>
              <a:t>General Topics – Data Collection - MIC3</a:t>
            </a:r>
          </a:p>
        </p:txBody>
      </p:sp>
      <p:sp>
        <p:nvSpPr>
          <p:cNvPr id="3" name="Content Placeholder 2">
            <a:extLst>
              <a:ext uri="{FF2B5EF4-FFF2-40B4-BE49-F238E27FC236}">
                <a16:creationId xmlns:a16="http://schemas.microsoft.com/office/drawing/2014/main" id="{1169E4AC-2664-4854-B550-13FB74238902}"/>
              </a:ext>
            </a:extLst>
          </p:cNvPr>
          <p:cNvSpPr>
            <a:spLocks noGrp="1"/>
          </p:cNvSpPr>
          <p:nvPr>
            <p:ph idx="1"/>
          </p:nvPr>
        </p:nvSpPr>
        <p:spPr/>
        <p:txBody>
          <a:bodyPr vert="horz" lIns="91440" tIns="45720" rIns="91440" bIns="45720" rtlCol="0" anchor="t">
            <a:noAutofit/>
          </a:bodyPr>
          <a:lstStyle/>
          <a:p>
            <a:pPr marL="0" indent="0">
              <a:buNone/>
            </a:pPr>
            <a:r>
              <a:rPr lang="en-US">
                <a:latin typeface="Segoe UI Semibold"/>
                <a:cs typeface="Segoe UI Semibold"/>
              </a:rPr>
              <a:t>Data Collection:</a:t>
            </a:r>
          </a:p>
          <a:p>
            <a:pPr marL="0" indent="0">
              <a:buNone/>
            </a:pPr>
            <a:endParaRPr lang="en-US">
              <a:latin typeface="Segoe UI Semibold" panose="020B0702040204020203" pitchFamily="34" charset="0"/>
              <a:cs typeface="Segoe UI Semibold" panose="020B0702040204020203" pitchFamily="34" charset="0"/>
            </a:endParaRPr>
          </a:p>
          <a:p>
            <a:r>
              <a:rPr lang="en-US" sz="2800">
                <a:latin typeface="+mn-lt"/>
                <a:cs typeface="Segoe UI Semibold"/>
              </a:rPr>
              <a:t>Parents </a:t>
            </a:r>
            <a:r>
              <a:rPr lang="en-US" sz="2800" u="sng">
                <a:latin typeface="+mn-lt"/>
                <a:cs typeface="Segoe UI Semibold"/>
              </a:rPr>
              <a:t>voluntarily</a:t>
            </a:r>
            <a:r>
              <a:rPr lang="en-US" sz="2800">
                <a:latin typeface="+mn-lt"/>
                <a:cs typeface="Segoe UI Semibold"/>
              </a:rPr>
              <a:t> </a:t>
            </a:r>
            <a:r>
              <a:rPr lang="en-US" sz="2800" u="sng">
                <a:latin typeface="+mn-lt"/>
                <a:cs typeface="Segoe UI Semibold"/>
              </a:rPr>
              <a:t>self-identify</a:t>
            </a:r>
            <a:r>
              <a:rPr lang="en-US" sz="2800">
                <a:latin typeface="+mn-lt"/>
                <a:cs typeface="Segoe UI Semibold"/>
              </a:rPr>
              <a:t> as active military or if retired(newly)(one year from date)</a:t>
            </a:r>
            <a:endParaRPr lang="en-US" sz="2800">
              <a:latin typeface="+mn-lt"/>
              <a:cs typeface="Segoe UI Semibold" panose="020B0702040204020203" pitchFamily="34" charset="0"/>
            </a:endParaRPr>
          </a:p>
          <a:p>
            <a:r>
              <a:rPr lang="en-US" sz="2800">
                <a:latin typeface="+mn-lt"/>
                <a:cs typeface="Segoe UI Semibold"/>
              </a:rPr>
              <a:t>Schools required to collect data and report to DESE </a:t>
            </a:r>
            <a:endParaRPr lang="en-US" sz="2800">
              <a:latin typeface="+mn-lt"/>
              <a:cs typeface="Segoe UI Semibold" panose="020B0702040204020203" pitchFamily="34" charset="0"/>
            </a:endParaRPr>
          </a:p>
          <a:p>
            <a:r>
              <a:rPr lang="en-US" sz="2800">
                <a:latin typeface="+mn-lt"/>
                <a:cs typeface="Segoe UI Semibold"/>
              </a:rPr>
              <a:t>DESE required to report it to Federal Government</a:t>
            </a:r>
          </a:p>
        </p:txBody>
      </p:sp>
      <p:sp>
        <p:nvSpPr>
          <p:cNvPr id="4" name="Slide Number Placeholder 3">
            <a:extLst>
              <a:ext uri="{FF2B5EF4-FFF2-40B4-BE49-F238E27FC236}">
                <a16:creationId xmlns:a16="http://schemas.microsoft.com/office/drawing/2014/main" id="{D83A5B63-7448-4437-983A-A1163D5AA8E4}"/>
              </a:ext>
            </a:extLst>
          </p:cNvPr>
          <p:cNvSpPr>
            <a:spLocks noGrp="1"/>
          </p:cNvSpPr>
          <p:nvPr>
            <p:ph type="sldNum" sz="quarter" idx="12"/>
          </p:nvPr>
        </p:nvSpPr>
        <p:spPr/>
        <p:txBody>
          <a:bodyPr/>
          <a:lstStyle/>
          <a:p>
            <a:fld id="{FF27229C-EC7B-4063-A33B-28A5E87E32ED}" type="slidenum">
              <a:rPr lang="zh-CN" altLang="en-US" smtClean="0"/>
              <a:pPr/>
              <a:t>93</a:t>
            </a:fld>
            <a:endParaRPr lang="zh-CN" altLang="en-US"/>
          </a:p>
        </p:txBody>
      </p:sp>
    </p:spTree>
    <p:extLst>
      <p:ext uri="{BB962C8B-B14F-4D97-AF65-F5344CB8AC3E}">
        <p14:creationId xmlns:p14="http://schemas.microsoft.com/office/powerpoint/2010/main" val="243524885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Immigration</a:t>
            </a:r>
          </a:p>
        </p:txBody>
      </p:sp>
      <p:sp>
        <p:nvSpPr>
          <p:cNvPr id="3" name="Content Placeholder 2"/>
          <p:cNvSpPr>
            <a:spLocks noGrp="1"/>
          </p:cNvSpPr>
          <p:nvPr>
            <p:ph idx="1"/>
          </p:nvPr>
        </p:nvSpPr>
        <p:spPr/>
        <p:txBody>
          <a:bodyPr/>
          <a:lstStyle/>
          <a:p>
            <a:r>
              <a:rPr lang="en-US"/>
              <a:t>Migrant families</a:t>
            </a:r>
          </a:p>
          <a:p>
            <a:r>
              <a:rPr lang="en-US"/>
              <a:t>Established immigrant families</a:t>
            </a:r>
          </a:p>
          <a:p>
            <a:pPr lvl="1"/>
            <a:r>
              <a:rPr lang="en-US"/>
              <a:t>Caregiver’s affidavit</a:t>
            </a:r>
          </a:p>
          <a:p>
            <a:pPr lvl="1"/>
            <a:r>
              <a:rPr lang="en-US"/>
              <a:t>Current emergency contact information</a:t>
            </a:r>
            <a:endParaRPr lang="en-US" sz="2400"/>
          </a:p>
          <a:p>
            <a:r>
              <a:rPr lang="en-US"/>
              <a:t>Newly arrived families</a:t>
            </a:r>
          </a:p>
          <a:p>
            <a:pPr lvl="1"/>
            <a:r>
              <a:rPr lang="en-US"/>
              <a:t>Homeless?  Sponsor?</a:t>
            </a:r>
          </a:p>
          <a:p>
            <a:pPr lvl="1"/>
            <a:r>
              <a:rPr lang="en-US"/>
              <a:t>Lacking documentation (held until court appearance)</a:t>
            </a:r>
          </a:p>
          <a:p>
            <a:pPr lvl="1"/>
            <a:r>
              <a:rPr lang="en-US"/>
              <a:t>Enrollment</a:t>
            </a:r>
          </a:p>
          <a:p>
            <a:pPr lvl="2"/>
            <a:r>
              <a:rPr lang="en-US"/>
              <a:t>Immigrant children have the right to enroll locally regardless of immigration status.</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94</a:t>
            </a:fld>
            <a:endParaRPr lang="zh-CN" altLang="en-US"/>
          </a:p>
        </p:txBody>
      </p:sp>
    </p:spTree>
    <p:extLst>
      <p:ext uri="{BB962C8B-B14F-4D97-AF65-F5344CB8AC3E}">
        <p14:creationId xmlns:p14="http://schemas.microsoft.com/office/powerpoint/2010/main" val="12707392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2">
            <a:extLst>
              <a:ext uri="{FF2B5EF4-FFF2-40B4-BE49-F238E27FC236}">
                <a16:creationId xmlns:a16="http://schemas.microsoft.com/office/drawing/2014/main" id="{C750CF5B-1A26-4DF7-AC00-1B7D3E20F15D}"/>
              </a:ext>
            </a:extLst>
          </p:cNvPr>
          <p:cNvSpPr txBox="1">
            <a:spLocks noGrp="1"/>
          </p:cNvSpPr>
          <p:nvPr>
            <p:ph type="title" idx="4294967295"/>
          </p:nvPr>
        </p:nvSpPr>
        <p:spPr>
          <a:xfrm>
            <a:off x="2257426" y="1828800"/>
            <a:ext cx="9831655" cy="21145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Contact Information &amp; Resources</a:t>
            </a:r>
            <a:endParaRPr kumimoji="0" lang="zh-CN" altLang="en-US" sz="4000" b="0" i="0" u="none" strike="noStrike" kern="1200" cap="none" spc="0" normalizeH="0" baseline="0" noProof="0" dirty="0">
              <a:ln>
                <a:noFill/>
              </a:ln>
              <a:solidFill>
                <a:schemeClr val="tx1"/>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369678654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a:t>Contact Information – District, DCF</a:t>
            </a:r>
          </a:p>
        </p:txBody>
      </p:sp>
      <p:sp>
        <p:nvSpPr>
          <p:cNvPr id="3" name="Content Placeholder 2"/>
          <p:cNvSpPr>
            <a:spLocks noGrp="1"/>
          </p:cNvSpPr>
          <p:nvPr>
            <p:ph idx="1"/>
          </p:nvPr>
        </p:nvSpPr>
        <p:spPr/>
        <p:txBody>
          <a:bodyPr vert="horz" lIns="91440" tIns="45720" rIns="91440" bIns="45720" rtlCol="0" anchor="t">
            <a:noAutofit/>
          </a:bodyPr>
          <a:lstStyle/>
          <a:p>
            <a:pPr>
              <a:defRPr/>
            </a:pPr>
            <a:r>
              <a:rPr lang="en-US" altLang="en-US">
                <a:latin typeface="+mn-lt"/>
                <a:cs typeface="Segoe UI"/>
                <a:hlinkClick r:id="rId2"/>
              </a:rPr>
              <a:t>Current list of homeless liaisons and local foster care POCs </a:t>
            </a:r>
            <a:r>
              <a:rPr lang="en-US" altLang="en-US">
                <a:latin typeface="+mn-lt"/>
                <a:cs typeface="Segoe UI"/>
              </a:rPr>
              <a:t>on the DESE website.</a:t>
            </a:r>
          </a:p>
          <a:p>
            <a:pPr lvl="1">
              <a:buFont typeface="Arial" panose="020B0604020202020204" pitchFamily="34" charset="0"/>
              <a:buChar char="•"/>
              <a:defRPr/>
            </a:pPr>
            <a:r>
              <a:rPr lang="en-US" altLang="en-US">
                <a:latin typeface="+mn-lt"/>
                <a:cs typeface="Segoe UI"/>
              </a:rPr>
              <a:t>Updated by the district’s Directory Administrator</a:t>
            </a:r>
          </a:p>
          <a:p>
            <a:pPr lvl="1">
              <a:buFont typeface="Arial" panose="020B0604020202020204" pitchFamily="34" charset="0"/>
              <a:buChar char="•"/>
              <a:defRPr/>
            </a:pPr>
            <a:r>
              <a:rPr lang="en-US" altLang="en-US">
                <a:latin typeface="+mn-lt"/>
                <a:cs typeface="Segoe UI"/>
              </a:rPr>
              <a:t>Please verify your contact information</a:t>
            </a:r>
          </a:p>
          <a:p>
            <a:pPr lvl="1">
              <a:buFont typeface="Arial" panose="020B0604020202020204" pitchFamily="34" charset="0"/>
              <a:buChar char="•"/>
              <a:defRPr/>
            </a:pPr>
            <a:endParaRPr lang="en-US" altLang="en-US">
              <a:solidFill>
                <a:schemeClr val="accent1"/>
              </a:solidFill>
              <a:highlight>
                <a:srgbClr val="FFFF00"/>
              </a:highlight>
              <a:latin typeface="+mn-lt"/>
            </a:endParaRPr>
          </a:p>
          <a:p>
            <a:pPr>
              <a:defRPr/>
            </a:pPr>
            <a:r>
              <a:rPr lang="en-US" altLang="en-US" i="1">
                <a:solidFill>
                  <a:srgbClr val="FF0000"/>
                </a:solidFill>
                <a:latin typeface="+mn-lt"/>
                <a:cs typeface="Segoe UI"/>
              </a:rPr>
              <a:t>DCF Contacts</a:t>
            </a:r>
          </a:p>
          <a:p>
            <a:pPr lvl="1">
              <a:defRPr/>
            </a:pPr>
            <a:r>
              <a:rPr lang="en-US" altLang="en-US" i="1">
                <a:solidFill>
                  <a:srgbClr val="FF0000"/>
                </a:solidFill>
                <a:latin typeface="+mn-lt"/>
                <a:cs typeface="Segoe UI"/>
              </a:rPr>
              <a:t>DCF Area Directors (serving as local POCs):</a:t>
            </a:r>
          </a:p>
          <a:p>
            <a:pPr marL="457200" lvl="1" indent="0">
              <a:buNone/>
              <a:defRPr/>
            </a:pPr>
            <a:r>
              <a:rPr lang="en-US" altLang="en-US" sz="2000" i="1">
                <a:solidFill>
                  <a:srgbClr val="FF0000"/>
                </a:solidFill>
                <a:latin typeface="+mn-lt"/>
                <a:cs typeface="Segoe UI"/>
                <a:hlinkClick r:id="rId3"/>
              </a:rPr>
              <a:t>http://www.mass.gov/eohhs/gov/departments/dcf/contact-us/dss-directory.html</a:t>
            </a:r>
            <a:r>
              <a:rPr lang="en-US" altLang="en-US" sz="2000" i="1">
                <a:solidFill>
                  <a:srgbClr val="FF0000"/>
                </a:solidFill>
                <a:latin typeface="+mn-lt"/>
                <a:cs typeface="Segoe UI"/>
              </a:rPr>
              <a:t> </a:t>
            </a:r>
            <a:endParaRPr lang="en-US" altLang="en-US" sz="2000" i="1">
              <a:solidFill>
                <a:srgbClr val="FF0000"/>
              </a:solidFill>
              <a:latin typeface="+mn-lt"/>
            </a:endParaRPr>
          </a:p>
          <a:p>
            <a:endParaRPr lang="en-US"/>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96</a:t>
            </a:fld>
            <a:endParaRPr lang="zh-CN" altLang="en-US"/>
          </a:p>
        </p:txBody>
      </p:sp>
    </p:spTree>
    <p:extLst>
      <p:ext uri="{BB962C8B-B14F-4D97-AF65-F5344CB8AC3E}">
        <p14:creationId xmlns:p14="http://schemas.microsoft.com/office/powerpoint/2010/main" val="36057004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Segoe UI Semibold"/>
                <a:cs typeface="Segoe UI Semibold"/>
              </a:rPr>
              <a:t>Resources: State Homeless Regional Liaisons </a:t>
            </a:r>
            <a:endParaRPr lang="en-US"/>
          </a:p>
        </p:txBody>
      </p:sp>
      <p:sp>
        <p:nvSpPr>
          <p:cNvPr id="3" name="Content Placeholder 2"/>
          <p:cNvSpPr>
            <a:spLocks noGrp="1"/>
          </p:cNvSpPr>
          <p:nvPr>
            <p:ph idx="1"/>
          </p:nvPr>
        </p:nvSpPr>
        <p:spPr>
          <a:xfrm>
            <a:off x="415343" y="1078003"/>
            <a:ext cx="11370972" cy="5295930"/>
          </a:xfrm>
        </p:spPr>
        <p:txBody>
          <a:bodyPr vert="horz" lIns="91440" tIns="45720" rIns="91440" bIns="45720" rtlCol="0" anchor="t">
            <a:noAutofit/>
          </a:bodyPr>
          <a:lstStyle/>
          <a:p>
            <a:r>
              <a:rPr lang="en-US" sz="2800">
                <a:latin typeface="Segoe UI"/>
                <a:cs typeface="Segoe UI"/>
              </a:rPr>
              <a:t>Network of Regional Liaisons</a:t>
            </a:r>
          </a:p>
          <a:p>
            <a:pPr marL="0" indent="0">
              <a:buNone/>
            </a:pPr>
            <a:endParaRPr lang="en-US" sz="2800">
              <a:latin typeface="Segoe UI"/>
              <a:cs typeface="Segoe UI"/>
            </a:endParaRPr>
          </a:p>
          <a:p>
            <a:pPr lvl="1"/>
            <a:r>
              <a:rPr lang="en-US" sz="2400">
                <a:latin typeface="Segoe UI"/>
                <a:cs typeface="Segoe UI"/>
              </a:rPr>
              <a:t>Jennifer Gonzalez-Morales, Holyoke Public Schools</a:t>
            </a:r>
          </a:p>
          <a:p>
            <a:pPr lvl="1"/>
            <a:r>
              <a:rPr lang="en-US" sz="2400">
                <a:latin typeface="Segoe UI"/>
                <a:cs typeface="Segoe UI"/>
              </a:rPr>
              <a:t>Julie Mador, New Bedford Public Schools 		508-997-4511 x3424</a:t>
            </a:r>
          </a:p>
          <a:p>
            <a:pPr lvl="1"/>
            <a:r>
              <a:rPr lang="en-US" sz="2400">
                <a:latin typeface="Segoe UI"/>
                <a:cs typeface="Segoe UI"/>
              </a:rPr>
              <a:t>Katie Turner, Cape Cod Collaborative</a:t>
            </a:r>
          </a:p>
          <a:p>
            <a:pPr lvl="1"/>
            <a:r>
              <a:rPr lang="en-US" sz="2400">
                <a:latin typeface="Segoe UI"/>
                <a:cs typeface="Segoe UI"/>
              </a:rPr>
              <a:t>Meaghan </a:t>
            </a:r>
            <a:r>
              <a:rPr lang="en-US" sz="2400" err="1">
                <a:latin typeface="Segoe UI"/>
                <a:cs typeface="Segoe UI"/>
              </a:rPr>
              <a:t>Pearless</a:t>
            </a:r>
            <a:r>
              <a:rPr lang="en-US" sz="2400">
                <a:latin typeface="Segoe UI"/>
                <a:cs typeface="Segoe UI"/>
              </a:rPr>
              <a:t>, Framingham Public Schools 508-782-6894</a:t>
            </a:r>
            <a:endParaRPr lang="en-US"/>
          </a:p>
          <a:p>
            <a:pPr lvl="1"/>
            <a:r>
              <a:rPr lang="en-US" sz="2400">
                <a:latin typeface="Segoe UI"/>
                <a:cs typeface="Segoe UI"/>
              </a:rPr>
              <a:t>Rebecca Duda, Lowell Public Schools</a:t>
            </a:r>
          </a:p>
          <a:p>
            <a:pPr lvl="1"/>
            <a:r>
              <a:rPr lang="en-US" sz="2400">
                <a:latin typeface="Segoe UI"/>
                <a:cs typeface="Segoe UI"/>
              </a:rPr>
              <a:t>Stacy Parsons, North Adams Public Schools 413-776-1677</a:t>
            </a:r>
          </a:p>
          <a:p>
            <a:endParaRPr lang="en-US" sz="2800">
              <a:latin typeface="Segoe UI"/>
              <a:cs typeface="Segoe UI"/>
            </a:endParaRPr>
          </a:p>
          <a:p>
            <a:pPr lvl="1"/>
            <a:endParaRPr lang="en-US" sz="2400">
              <a:latin typeface="Segoe UI"/>
              <a:cs typeface="Segoe UI"/>
            </a:endParaRP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97</a:t>
            </a:fld>
            <a:endParaRPr lang="zh-CN" altLang="en-US"/>
          </a:p>
        </p:txBody>
      </p:sp>
    </p:spTree>
    <p:extLst>
      <p:ext uri="{BB962C8B-B14F-4D97-AF65-F5344CB8AC3E}">
        <p14:creationId xmlns:p14="http://schemas.microsoft.com/office/powerpoint/2010/main" val="17001364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4B9FA1-3F61-4D30-D378-6A36BC05A583}"/>
              </a:ext>
            </a:extLst>
          </p:cNvPr>
          <p:cNvSpPr>
            <a:spLocks noGrp="1"/>
          </p:cNvSpPr>
          <p:nvPr>
            <p:ph type="title"/>
          </p:nvPr>
        </p:nvSpPr>
        <p:spPr/>
        <p:txBody>
          <a:bodyPr/>
          <a:lstStyle/>
          <a:p>
            <a:r>
              <a:rPr lang="en-US">
                <a:latin typeface="Segoe UI Semibold"/>
                <a:cs typeface="Segoe UI Semibold"/>
              </a:rPr>
              <a:t>Resources: DCF Educational Specialists</a:t>
            </a:r>
            <a:endParaRPr lang="en-US"/>
          </a:p>
        </p:txBody>
      </p:sp>
      <p:sp>
        <p:nvSpPr>
          <p:cNvPr id="3" name="Content Placeholder 2">
            <a:extLst>
              <a:ext uri="{FF2B5EF4-FFF2-40B4-BE49-F238E27FC236}">
                <a16:creationId xmlns:a16="http://schemas.microsoft.com/office/drawing/2014/main" id="{F489708A-2C45-1796-7A79-0BE64C89BC14}"/>
              </a:ext>
            </a:extLst>
          </p:cNvPr>
          <p:cNvSpPr>
            <a:spLocks noGrp="1"/>
          </p:cNvSpPr>
          <p:nvPr>
            <p:ph idx="1"/>
          </p:nvPr>
        </p:nvSpPr>
        <p:spPr/>
        <p:txBody>
          <a:bodyPr vert="horz" lIns="91440" tIns="45720" rIns="91440" bIns="45720" rtlCol="0" anchor="t">
            <a:noAutofit/>
          </a:bodyPr>
          <a:lstStyle/>
          <a:p>
            <a:r>
              <a:rPr lang="en-US">
                <a:latin typeface="Segoe UI"/>
                <a:cs typeface="Segoe UI"/>
              </a:rPr>
              <a:t>DCF Ed Specialists </a:t>
            </a:r>
          </a:p>
          <a:p>
            <a:pPr marL="0" indent="0">
              <a:buNone/>
            </a:pPr>
            <a:endParaRPr lang="en-US">
              <a:latin typeface="Segoe UI"/>
              <a:cs typeface="Segoe UI"/>
            </a:endParaRPr>
          </a:p>
          <a:p>
            <a:pPr lvl="1">
              <a:buFont typeface="Courier New" panose="020B0604020202020204" pitchFamily="34" charset="0"/>
              <a:buChar char="o"/>
            </a:pPr>
            <a:r>
              <a:rPr lang="en-US" sz="3200">
                <a:latin typeface="Segoe UI"/>
                <a:cs typeface="Segoe UI"/>
              </a:rPr>
              <a:t>Davean Wilson</a:t>
            </a:r>
          </a:p>
          <a:p>
            <a:pPr lvl="1">
              <a:buFont typeface="Courier New" panose="020B0604020202020204" pitchFamily="34" charset="0"/>
              <a:buChar char="o"/>
            </a:pPr>
            <a:r>
              <a:rPr lang="en-US" sz="3200">
                <a:latin typeface="Segoe UI"/>
                <a:cs typeface="Segoe UI"/>
              </a:rPr>
              <a:t>Janet Duncan</a:t>
            </a:r>
          </a:p>
          <a:p>
            <a:pPr lvl="1">
              <a:buFont typeface="Courier New" panose="020B0604020202020204" pitchFamily="34" charset="0"/>
              <a:buChar char="o"/>
            </a:pPr>
            <a:r>
              <a:rPr lang="en-US" sz="3200">
                <a:latin typeface="Segoe UI"/>
                <a:cs typeface="Segoe UI"/>
              </a:rPr>
              <a:t>Karen Collins</a:t>
            </a:r>
          </a:p>
          <a:p>
            <a:pPr lvl="1">
              <a:buFont typeface="Courier New" panose="020B0604020202020204" pitchFamily="34" charset="0"/>
              <a:buChar char="o"/>
            </a:pPr>
            <a:r>
              <a:rPr lang="en-US" sz="3200">
                <a:latin typeface="Segoe UI"/>
                <a:cs typeface="Segoe UI"/>
              </a:rPr>
              <a:t>Kathy Monahan</a:t>
            </a:r>
          </a:p>
          <a:p>
            <a:pPr lvl="1">
              <a:buFont typeface="Courier New" panose="020B0604020202020204" pitchFamily="34" charset="0"/>
              <a:buChar char="o"/>
            </a:pPr>
            <a:r>
              <a:rPr lang="en-US" sz="3200">
                <a:latin typeface="Segoe UI"/>
                <a:cs typeface="Segoe UI"/>
              </a:rPr>
              <a:t>Yvette Cammock</a:t>
            </a:r>
          </a:p>
          <a:p>
            <a:endParaRPr lang="en-US"/>
          </a:p>
        </p:txBody>
      </p:sp>
      <p:sp>
        <p:nvSpPr>
          <p:cNvPr id="4" name="Slide Number Placeholder 3">
            <a:extLst>
              <a:ext uri="{FF2B5EF4-FFF2-40B4-BE49-F238E27FC236}">
                <a16:creationId xmlns:a16="http://schemas.microsoft.com/office/drawing/2014/main" id="{1C5107E5-4367-B986-C9DA-4F2037BB3038}"/>
              </a:ext>
            </a:extLst>
          </p:cNvPr>
          <p:cNvSpPr>
            <a:spLocks noGrp="1"/>
          </p:cNvSpPr>
          <p:nvPr>
            <p:ph type="sldNum" sz="quarter" idx="12"/>
          </p:nvPr>
        </p:nvSpPr>
        <p:spPr/>
        <p:txBody>
          <a:bodyPr/>
          <a:lstStyle/>
          <a:p>
            <a:fld id="{FF27229C-EC7B-4063-A33B-28A5E87E32ED}" type="slidenum">
              <a:rPr lang="zh-CN" altLang="en-US" smtClean="0"/>
              <a:pPr/>
              <a:t>98</a:t>
            </a:fld>
            <a:endParaRPr lang="zh-CN" altLang="en-US"/>
          </a:p>
        </p:txBody>
      </p:sp>
    </p:spTree>
    <p:extLst>
      <p:ext uri="{BB962C8B-B14F-4D97-AF65-F5344CB8AC3E}">
        <p14:creationId xmlns:p14="http://schemas.microsoft.com/office/powerpoint/2010/main" val="2494941663"/>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1"/>
          </p:nvPr>
        </p:nvSpPr>
        <p:spPr/>
        <p:txBody>
          <a:bodyPr/>
          <a:lstStyle/>
          <a:p>
            <a:endParaRPr lang="en-US" sz="2800">
              <a:highlight>
                <a:srgbClr val="FFFF00"/>
              </a:highlight>
              <a:hlinkClick r:id="rId2"/>
            </a:endParaRPr>
          </a:p>
          <a:p>
            <a:r>
              <a:rPr lang="en-US" sz="2800">
                <a:hlinkClick r:id="rId2"/>
              </a:rPr>
              <a:t>National Center for Homeless Education </a:t>
            </a:r>
            <a:r>
              <a:rPr lang="en-US" sz="2800"/>
              <a:t>(NCHE)</a:t>
            </a:r>
          </a:p>
          <a:p>
            <a:r>
              <a:rPr lang="en-US" sz="2800">
                <a:hlinkClick r:id="rId3"/>
              </a:rPr>
              <a:t>Massachusetts Family Resource Centers</a:t>
            </a:r>
            <a:endParaRPr lang="en-US" sz="2800"/>
          </a:p>
          <a:p>
            <a:r>
              <a:rPr lang="en-US" sz="2800"/>
              <a:t>Your local community</a:t>
            </a:r>
          </a:p>
        </p:txBody>
      </p:sp>
      <p:sp>
        <p:nvSpPr>
          <p:cNvPr id="4" name="Slide Number Placeholder 3"/>
          <p:cNvSpPr>
            <a:spLocks noGrp="1"/>
          </p:cNvSpPr>
          <p:nvPr>
            <p:ph type="sldNum" sz="quarter" idx="12"/>
          </p:nvPr>
        </p:nvSpPr>
        <p:spPr/>
        <p:txBody>
          <a:bodyPr/>
          <a:lstStyle/>
          <a:p>
            <a:fld id="{FF27229C-EC7B-4063-A33B-28A5E87E32ED}" type="slidenum">
              <a:rPr lang="zh-CN" altLang="en-US" smtClean="0"/>
              <a:pPr/>
              <a:t>99</a:t>
            </a:fld>
            <a:endParaRPr lang="zh-CN" altLang="en-US"/>
          </a:p>
        </p:txBody>
      </p:sp>
    </p:spTree>
    <p:extLst>
      <p:ext uri="{BB962C8B-B14F-4D97-AF65-F5344CB8AC3E}">
        <p14:creationId xmlns:p14="http://schemas.microsoft.com/office/powerpoint/2010/main" val="1014713192"/>
      </p:ext>
    </p:extLst>
  </p:cSld>
  <p:clrMapOvr>
    <a:masterClrMapping/>
  </p:clrMapOvr>
</p:sld>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89C61782F326748B4350C16576B1264" ma:contentTypeVersion="14" ma:contentTypeDescription="Create a new document." ma:contentTypeScope="" ma:versionID="51d3c23af329802d62233a00d4a1338f">
  <xsd:schema xmlns:xsd="http://www.w3.org/2001/XMLSchema" xmlns:xs="http://www.w3.org/2001/XMLSchema" xmlns:p="http://schemas.microsoft.com/office/2006/metadata/properties" xmlns:ns2="5e52e1ca-4780-478c-9e15-43ff0784ab0a" xmlns:ns3="fdcd57df-05e8-4749-9cc8-5afe3dcd00a5" targetNamespace="http://schemas.microsoft.com/office/2006/metadata/properties" ma:root="true" ma:fieldsID="5cfc446cec94fcc10553e9fb9b8c5e05" ns2:_="" ns3:_="">
    <xsd:import namespace="5e52e1ca-4780-478c-9e15-43ff0784ab0a"/>
    <xsd:import namespace="fdcd57df-05e8-4749-9cc8-5afe3dcd00a5"/>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2e1ca-4780-478c-9e15-43ff0784ab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dcd57df-05e8-4749-9cc8-5afe3dcd00a5"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79585c6-1993-4430-a732-e7d5034e44b4}" ma:internalName="TaxCatchAll" ma:showField="CatchAllData" ma:web="fdcd57df-05e8-4749-9cc8-5afe3dcd00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e52e1ca-4780-478c-9e15-43ff0784ab0a">
      <Terms xmlns="http://schemas.microsoft.com/office/infopath/2007/PartnerControls"/>
    </lcf76f155ced4ddcb4097134ff3c332f>
    <TaxCatchAll xmlns="fdcd57df-05e8-4749-9cc8-5afe3dcd00a5" xsi:nil="true"/>
    <SharedWithUsers xmlns="fdcd57df-05e8-4749-9cc8-5afe3dcd00a5">
      <UserInfo>
        <DisplayName>McKinnon, Kristen A (DESE)</DisplayName>
        <AccountId>343</AccountId>
        <AccountType/>
      </UserInfo>
      <UserInfo>
        <DisplayName>Slautterback, Sarah (DESE)</DisplayName>
        <AccountId>377</AccountId>
        <AccountType/>
      </UserInfo>
      <UserInfo>
        <DisplayName>Cowen, Christine (DESE)</DisplayName>
        <AccountId>499</AccountId>
        <AccountType/>
      </UserInfo>
      <UserInfo>
        <DisplayName>OShaughnessy, Bridget G. (DESE)</DisplayName>
        <AccountId>3136</AccountId>
        <AccountType/>
      </UserInfo>
    </SharedWithUsers>
  </documentManagement>
</p:properties>
</file>

<file path=customXml/itemProps1.xml><?xml version="1.0" encoding="utf-8"?>
<ds:datastoreItem xmlns:ds="http://schemas.openxmlformats.org/officeDocument/2006/customXml" ds:itemID="{8FD58389-E2EE-40DA-8B4B-1DDC16742D84}">
  <ds:schemaRefs>
    <ds:schemaRef ds:uri="5e52e1ca-4780-478c-9e15-43ff0784ab0a"/>
    <ds:schemaRef ds:uri="fdcd57df-05e8-4749-9cc8-5afe3dcd00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06202DF-B84B-4C56-A263-1ACB3805205D}">
  <ds:schemaRefs>
    <ds:schemaRef ds:uri="http://schemas.microsoft.com/sharepoint/v3/contenttype/forms"/>
  </ds:schemaRefs>
</ds:datastoreItem>
</file>

<file path=customXml/itemProps3.xml><?xml version="1.0" encoding="utf-8"?>
<ds:datastoreItem xmlns:ds="http://schemas.openxmlformats.org/officeDocument/2006/customXml" ds:itemID="{49E1597B-2C33-43FA-92FF-326965797B17}">
  <ds:schemaRefs>
    <ds:schemaRef ds:uri="http://purl.org/dc/elements/1.1/"/>
    <ds:schemaRef ds:uri="http://schemas.microsoft.com/office/2006/documentManagement/types"/>
    <ds:schemaRef ds:uri="http://schemas.openxmlformats.org/package/2006/metadata/core-properties"/>
    <ds:schemaRef ds:uri="fdcd57df-05e8-4749-9cc8-5afe3dcd00a5"/>
    <ds:schemaRef ds:uri="http://schemas.microsoft.com/office/infopath/2007/PartnerControls"/>
    <ds:schemaRef ds:uri="http://purl.org/dc/terms/"/>
    <ds:schemaRef ds:uri="5e52e1ca-4780-478c-9e15-43ff0784ab0a"/>
    <ds:schemaRef ds:uri="http://purl.org/dc/dcmitype/"/>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TotalTime>
  <Words>5996</Words>
  <Application>Microsoft Office PowerPoint</Application>
  <PresentationFormat>Widescreen</PresentationFormat>
  <Paragraphs>904</Paragraphs>
  <Slides>101</Slides>
  <Notes>30</Notes>
  <HiddenSlides>0</HiddenSlides>
  <MMClips>0</MMClips>
  <ScaleCrop>false</ScaleCrop>
  <HeadingPairs>
    <vt:vector size="8" baseType="variant">
      <vt:variant>
        <vt:lpstr>Fonts Used</vt:lpstr>
      </vt:variant>
      <vt:variant>
        <vt:i4>10</vt:i4>
      </vt:variant>
      <vt:variant>
        <vt:lpstr>Theme</vt:lpstr>
      </vt:variant>
      <vt:variant>
        <vt:i4>1</vt:i4>
      </vt:variant>
      <vt:variant>
        <vt:lpstr>Embedded OLE Servers</vt:lpstr>
      </vt:variant>
      <vt:variant>
        <vt:i4>1</vt:i4>
      </vt:variant>
      <vt:variant>
        <vt:lpstr>Slide Titles</vt:lpstr>
      </vt:variant>
      <vt:variant>
        <vt:i4>101</vt:i4>
      </vt:variant>
    </vt:vector>
  </HeadingPairs>
  <TitlesOfParts>
    <vt:vector size="113" baseType="lpstr">
      <vt:lpstr>等线</vt:lpstr>
      <vt:lpstr>Arial</vt:lpstr>
      <vt:lpstr>Calibri</vt:lpstr>
      <vt:lpstr>Courier New</vt:lpstr>
      <vt:lpstr>Segoe</vt:lpstr>
      <vt:lpstr>Segoe SemiBold</vt:lpstr>
      <vt:lpstr>Segoe UI</vt:lpstr>
      <vt:lpstr>Segoe UI Semibold</vt:lpstr>
      <vt:lpstr>Verdana</vt:lpstr>
      <vt:lpstr>Wingdings</vt:lpstr>
      <vt:lpstr>ESE​​</vt:lpstr>
      <vt:lpstr>Acrobat Document</vt:lpstr>
      <vt:lpstr>Orientation to Educational Stability</vt:lpstr>
      <vt:lpstr>Agenda</vt:lpstr>
      <vt:lpstr>Overview</vt:lpstr>
      <vt:lpstr>Team and agenda</vt:lpstr>
      <vt:lpstr>Overview of the Day</vt:lpstr>
      <vt:lpstr>Ground Rules</vt:lpstr>
      <vt:lpstr>Who is in the room?</vt:lpstr>
      <vt:lpstr>Legislation</vt:lpstr>
      <vt:lpstr>Legislation - Overview </vt:lpstr>
      <vt:lpstr>A word about new arrivals</vt:lpstr>
      <vt:lpstr>Legislation - Title I, Part A Provisions</vt:lpstr>
      <vt:lpstr>Legislation- Title I Part C – Migrant Education Program</vt:lpstr>
      <vt:lpstr>Legislation - McKinney-Vento Homeless Education </vt:lpstr>
      <vt:lpstr>Legislation- Military Connected Students</vt:lpstr>
      <vt:lpstr>Definitions</vt:lpstr>
      <vt:lpstr>Definitions – WHO?</vt:lpstr>
      <vt:lpstr>Definitions – Students in Foster Care</vt:lpstr>
      <vt:lpstr>Definitions – Migrant Students</vt:lpstr>
      <vt:lpstr>Definitions – Migrant Worker</vt:lpstr>
      <vt:lpstr>Definitions - Homelessness</vt:lpstr>
      <vt:lpstr>Definitions – Homelessness (Continued)</vt:lpstr>
      <vt:lpstr>Definitions - Inadequate (substandard) housing</vt:lpstr>
      <vt:lpstr>Definitions - Military connected students</vt:lpstr>
      <vt:lpstr>Definitions - Military connected students (continued)</vt:lpstr>
      <vt:lpstr>Definitions – Military connected students does not include:</vt:lpstr>
      <vt:lpstr>Definitions - BID</vt:lpstr>
      <vt:lpstr>What is an EDM?</vt:lpstr>
      <vt:lpstr>Definitions- Immediate Enrollment and School of Origin</vt:lpstr>
      <vt:lpstr>Definitions - School of Origin (continued)</vt:lpstr>
      <vt:lpstr>Designated Staff</vt:lpstr>
      <vt:lpstr>Designated Staff -Overview</vt:lpstr>
      <vt:lpstr>Designated Staff – State Foster Care Point of Contact (POC)</vt:lpstr>
      <vt:lpstr>Designated Staff - District Foster Care POC</vt:lpstr>
      <vt:lpstr>Designated Staff - District Foster Care POC  (continued)</vt:lpstr>
      <vt:lpstr>Designated Staff – Migrant Education</vt:lpstr>
      <vt:lpstr>Designated Staff - Homeless Education </vt:lpstr>
      <vt:lpstr>Designated staff  - Regional Liaisons</vt:lpstr>
      <vt:lpstr>Designated Staff - Homeless Education Liaison</vt:lpstr>
      <vt:lpstr>Designated Staff - Homeless Education Liaison (continued)</vt:lpstr>
      <vt:lpstr>Designated Staff - Homeless Education Liaison (continued..)</vt:lpstr>
      <vt:lpstr>Designated Staff - Homeless Education Liaison (continued...)</vt:lpstr>
      <vt:lpstr>Designated Staff - Homeless Education Liaison (continued.)</vt:lpstr>
      <vt:lpstr>Designated Staff – Military connected students</vt:lpstr>
      <vt:lpstr>Your thoughts?  </vt:lpstr>
      <vt:lpstr>Identification and Enrollment</vt:lpstr>
      <vt:lpstr>Identification and Enrollment- students in foster care</vt:lpstr>
      <vt:lpstr>Enrollment- A seat at the  (metaphorical) table</vt:lpstr>
      <vt:lpstr>Identification and Enrollment- Immediate Enrollment</vt:lpstr>
      <vt:lpstr>Identification and Enrollment –  Foster Care Best Interest Determination Process Overview</vt:lpstr>
      <vt:lpstr>Identification and Enrollment- Foster Care Identified</vt:lpstr>
      <vt:lpstr>Identification and Enrollment- Collaboration</vt:lpstr>
      <vt:lpstr>Identification and Enrollment- Determination</vt:lpstr>
      <vt:lpstr>Identification and Enrollment- BID Disputes</vt:lpstr>
      <vt:lpstr>Identification and Enrollment - Migrant Students</vt:lpstr>
      <vt:lpstr>Identification and Enrollment – Migrant Education Program</vt:lpstr>
      <vt:lpstr>Identification and Enrollment –Students who are homeless </vt:lpstr>
      <vt:lpstr>Identification and Enrollment – Red Flags Continued</vt:lpstr>
      <vt:lpstr>What can you do?</vt:lpstr>
      <vt:lpstr>Identification and Enrollment – Students who are homeless</vt:lpstr>
      <vt:lpstr>Identification and Enrollment – Students who are homeless (continued)</vt:lpstr>
      <vt:lpstr>Identification and Enrollment – Homeless Disputes</vt:lpstr>
      <vt:lpstr>Military-Connected Students</vt:lpstr>
      <vt:lpstr>Military Connected Students: *Remote Registration</vt:lpstr>
      <vt:lpstr>Military Connected Students: Purple Star Designation</vt:lpstr>
      <vt:lpstr>Transportation </vt:lpstr>
      <vt:lpstr>Identification and Enrollment – Transportation Standards</vt:lpstr>
      <vt:lpstr>Identification and Enrollment – Foster Care Transportation</vt:lpstr>
      <vt:lpstr>Identification and Enrollment  Foster Care Transportation - Reimbursement</vt:lpstr>
      <vt:lpstr>Identification and Enrollment – Homeless Transportation</vt:lpstr>
      <vt:lpstr>Identification and Enrollment  Homeless Transportation - Reimbursement</vt:lpstr>
      <vt:lpstr>Identification and Enrollment - Caregiver’s Affidavit</vt:lpstr>
      <vt:lpstr>Break</vt:lpstr>
      <vt:lpstr>Your thoughts?</vt:lpstr>
      <vt:lpstr>Support and Resources</vt:lpstr>
      <vt:lpstr>Supports and Resources- What schools can and cannot offer</vt:lpstr>
      <vt:lpstr>Support and Resources - What helps?</vt:lpstr>
      <vt:lpstr>Support and Resources - What helps? (continued)</vt:lpstr>
      <vt:lpstr>Supports and Resources - Migrant Education Program</vt:lpstr>
      <vt:lpstr>Supports – Migrant Education Program</vt:lpstr>
      <vt:lpstr>Supports – Migrant Education Program (continued)</vt:lpstr>
      <vt:lpstr>Supports for Migrant Education Program</vt:lpstr>
      <vt:lpstr>Support and Resources- Military Interstate Children’s Compact Commission (MIC3)</vt:lpstr>
      <vt:lpstr>Supports - Homelessness in Massachusetts</vt:lpstr>
      <vt:lpstr>Educational Rights of Homeless Students</vt:lpstr>
      <vt:lpstr>Supports - Educational Rights of Homeless Students</vt:lpstr>
      <vt:lpstr>Supports and Resources – Students who are homeless</vt:lpstr>
      <vt:lpstr>What Are Your thoughts?</vt:lpstr>
      <vt:lpstr>General Topics</vt:lpstr>
      <vt:lpstr>General Topics - Monitoring and Compliance</vt:lpstr>
      <vt:lpstr>General Topics for Monitoring and Compliance</vt:lpstr>
      <vt:lpstr>General Topics - Data Collection – Foster Care, Homeless</vt:lpstr>
      <vt:lpstr>General Topics – Data Collection – Migrant </vt:lpstr>
      <vt:lpstr>General Topics – Data Collection - MIC3</vt:lpstr>
      <vt:lpstr>Immigration</vt:lpstr>
      <vt:lpstr>Contact Information &amp; Resources</vt:lpstr>
      <vt:lpstr>Contact Information – District, DCF</vt:lpstr>
      <vt:lpstr>Resources: State Homeless Regional Liaisons </vt:lpstr>
      <vt:lpstr>Resources: DCF Educational Specialists</vt:lpstr>
      <vt:lpstr>Resources</vt:lpstr>
      <vt:lpstr>Contact Information – Educational Stability Team</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Educational Stability for Highly Mobile Students</dc:title>
  <dc:creator>DESE</dc:creator>
  <cp:lastModifiedBy>Zou, Dong (EOE)</cp:lastModifiedBy>
  <cp:revision>2</cp:revision>
  <cp:lastPrinted>2019-10-02T20:27:21Z</cp:lastPrinted>
  <dcterms:created xsi:type="dcterms:W3CDTF">2018-10-05T17:30:07Z</dcterms:created>
  <dcterms:modified xsi:type="dcterms:W3CDTF">2022-10-24T18:24:44Z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Oct 24 2022</vt:lpwstr>
  </property>
</Properties>
</file>