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7" r:id="rId5"/>
    <p:sldId id="257" r:id="rId6"/>
    <p:sldId id="260" r:id="rId7"/>
    <p:sldId id="349" r:id="rId8"/>
    <p:sldId id="344" r:id="rId9"/>
    <p:sldId id="353" r:id="rId10"/>
    <p:sldId id="359" r:id="rId11"/>
    <p:sldId id="276" r:id="rId12"/>
    <p:sldId id="354" r:id="rId13"/>
    <p:sldId id="357" r:id="rId14"/>
    <p:sldId id="358" r:id="rId15"/>
    <p:sldId id="346" r:id="rId16"/>
    <p:sldId id="275" r:id="rId17"/>
    <p:sldId id="347" r:id="rId18"/>
    <p:sldId id="356" r:id="rId19"/>
    <p:sldId id="355" r:id="rId20"/>
    <p:sldId id="361" r:id="rId21"/>
    <p:sldId id="360" r:id="rId22"/>
    <p:sldId id="265" r:id="rId2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49"/>
            <p14:sldId id="344"/>
            <p14:sldId id="353"/>
            <p14:sldId id="359"/>
          </p14:sldIdLst>
        </p14:section>
        <p14:section name="Basic text box" id="{DCD4DD07-CAF7-4E7A-9DCD-CDE5ABF2F349}">
          <p14:sldIdLst>
            <p14:sldId id="276"/>
            <p14:sldId id="354"/>
            <p14:sldId id="357"/>
            <p14:sldId id="358"/>
            <p14:sldId id="346"/>
            <p14:sldId id="275"/>
            <p14:sldId id="347"/>
            <p14:sldId id="356"/>
            <p14:sldId id="355"/>
            <p14:sldId id="361"/>
            <p14:sldId id="360"/>
          </p14:sldIdLst>
        </p14:section>
        <p14:section name="Infographics" id="{C4E083B3-F14A-4392-9B82-0F42DAC53658}">
          <p14:sldIdLst/>
        </p14:section>
        <p14:section name="End &amp; Contact" id="{7D930A8E-F6E7-47DF-97AA-43BE2C93C7FD}">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9FA09E-E63E-461D-AA4F-C43F87DF8467}" v="148" dt="2024-09-09T15:50:28.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69" autoAdjust="0"/>
  </p:normalViewPr>
  <p:slideViewPr>
    <p:cSldViewPr snapToGrid="0">
      <p:cViewPr varScale="1">
        <p:scale>
          <a:sx n="74" d="100"/>
          <a:sy n="74" d="100"/>
        </p:scale>
        <p:origin x="60" y="570"/>
      </p:cViewPr>
      <p:guideLst>
        <p:guide orient="horz" pos="2160"/>
        <p:guide pos="3840"/>
      </p:guideLst>
    </p:cSldViewPr>
  </p:slideViewPr>
  <p:outlineViewPr>
    <p:cViewPr>
      <p:scale>
        <a:sx n="33" d="100"/>
        <a:sy n="33" d="100"/>
      </p:scale>
      <p:origin x="0" y="-3317"/>
    </p:cViewPr>
    <p:sldLst>
      <p:sld r:id="rId1" collapse="1"/>
    </p:sldLst>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o, Melissa (DESE)" userId="adf9d282-fad8-4791-8ce2-d55deb8d0955" providerId="ADAL" clId="{3D4DC706-11AC-487D-9E38-AE874A6CA771}"/>
    <pc:docChg chg="custSel addSld delSld modSld sldOrd modSection">
      <pc:chgData name="Marino, Melissa (DESE)" userId="adf9d282-fad8-4791-8ce2-d55deb8d0955" providerId="ADAL" clId="{3D4DC706-11AC-487D-9E38-AE874A6CA771}" dt="2024-06-11T17:47:05.950" v="5095" actId="20577"/>
      <pc:docMkLst>
        <pc:docMk/>
      </pc:docMkLst>
      <pc:sldChg chg="addSp modSp mod">
        <pc:chgData name="Marino, Melissa (DESE)" userId="adf9d282-fad8-4791-8ce2-d55deb8d0955" providerId="ADAL" clId="{3D4DC706-11AC-487D-9E38-AE874A6CA771}" dt="2024-06-10T18:43:09.868" v="4663" actId="20577"/>
        <pc:sldMkLst>
          <pc:docMk/>
          <pc:sldMk cId="3218815592" sldId="257"/>
        </pc:sldMkLst>
        <pc:spChg chg="add">
          <ac:chgData name="Marino, Melissa (DESE)" userId="adf9d282-fad8-4791-8ce2-d55deb8d0955" providerId="ADAL" clId="{3D4DC706-11AC-487D-9E38-AE874A6CA771}" dt="2024-06-07T19:23:01.508" v="2792"/>
          <ac:spMkLst>
            <pc:docMk/>
            <pc:sldMk cId="3218815592" sldId="257"/>
            <ac:spMk id="2" creationId="{91DCBC2A-4F87-7368-9283-5359D9FE1E63}"/>
          </ac:spMkLst>
        </pc:spChg>
        <pc:spChg chg="add mod">
          <ac:chgData name="Marino, Melissa (DESE)" userId="adf9d282-fad8-4791-8ce2-d55deb8d0955" providerId="ADAL" clId="{3D4DC706-11AC-487D-9E38-AE874A6CA771}" dt="2024-06-07T19:23:14.846" v="2796" actId="20577"/>
          <ac:spMkLst>
            <pc:docMk/>
            <pc:sldMk cId="3218815592" sldId="257"/>
            <ac:spMk id="3" creationId="{A582A94E-D9E4-EF36-A37C-BBFD09DAFE95}"/>
          </ac:spMkLst>
        </pc:spChg>
        <pc:spChg chg="add mod">
          <ac:chgData name="Marino, Melissa (DESE)" userId="adf9d282-fad8-4791-8ce2-d55deb8d0955" providerId="ADAL" clId="{3D4DC706-11AC-487D-9E38-AE874A6CA771}" dt="2024-06-10T18:43:09.868" v="4663" actId="20577"/>
          <ac:spMkLst>
            <pc:docMk/>
            <pc:sldMk cId="3218815592" sldId="257"/>
            <ac:spMk id="4" creationId="{8EB10243-D99A-2B42-D52F-26EEA19E608D}"/>
          </ac:spMkLst>
        </pc:spChg>
        <pc:grpChg chg="mod">
          <ac:chgData name="Marino, Melissa (DESE)" userId="adf9d282-fad8-4791-8ce2-d55deb8d0955" providerId="ADAL" clId="{3D4DC706-11AC-487D-9E38-AE874A6CA771}" dt="2024-06-07T19:23:31.517" v="2819" actId="1076"/>
          <ac:grpSpMkLst>
            <pc:docMk/>
            <pc:sldMk cId="3218815592" sldId="257"/>
            <ac:grpSpMk id="21" creationId="{00000000-0000-0000-0000-000000000000}"/>
          </ac:grpSpMkLst>
        </pc:grpChg>
      </pc:sldChg>
      <pc:sldChg chg="modSp mod">
        <pc:chgData name="Marino, Melissa (DESE)" userId="adf9d282-fad8-4791-8ce2-d55deb8d0955" providerId="ADAL" clId="{3D4DC706-11AC-487D-9E38-AE874A6CA771}" dt="2024-06-11T17:46:43.772" v="5094" actId="20577"/>
        <pc:sldMkLst>
          <pc:docMk/>
          <pc:sldMk cId="2016743822" sldId="275"/>
        </pc:sldMkLst>
        <pc:spChg chg="mod">
          <ac:chgData name="Marino, Melissa (DESE)" userId="adf9d282-fad8-4791-8ce2-d55deb8d0955" providerId="ADAL" clId="{3D4DC706-11AC-487D-9E38-AE874A6CA771}" dt="2024-06-11T17:46:43.772" v="5094" actId="20577"/>
          <ac:spMkLst>
            <pc:docMk/>
            <pc:sldMk cId="2016743822" sldId="275"/>
            <ac:spMk id="3" creationId="{0889CB17-70F7-43A0-8DEF-3E3BCB5013C4}"/>
          </ac:spMkLst>
        </pc:spChg>
      </pc:sldChg>
      <pc:sldChg chg="addSp delSp modSp mod">
        <pc:chgData name="Marino, Melissa (DESE)" userId="adf9d282-fad8-4791-8ce2-d55deb8d0955" providerId="ADAL" clId="{3D4DC706-11AC-487D-9E38-AE874A6CA771}" dt="2024-06-07T03:03:53.829" v="373" actId="113"/>
        <pc:sldMkLst>
          <pc:docMk/>
          <pc:sldMk cId="3958641426" sldId="276"/>
        </pc:sldMkLst>
        <pc:spChg chg="add mod">
          <ac:chgData name="Marino, Melissa (DESE)" userId="adf9d282-fad8-4791-8ce2-d55deb8d0955" providerId="ADAL" clId="{3D4DC706-11AC-487D-9E38-AE874A6CA771}" dt="2024-06-07T02:59:42.387" v="282"/>
          <ac:spMkLst>
            <pc:docMk/>
            <pc:sldMk cId="3958641426" sldId="276"/>
            <ac:spMk id="4" creationId="{E934EF91-5539-46EC-D39D-4F63A668C3F6}"/>
          </ac:spMkLst>
        </pc:spChg>
        <pc:spChg chg="add mod">
          <ac:chgData name="Marino, Melissa (DESE)" userId="adf9d282-fad8-4791-8ce2-d55deb8d0955" providerId="ADAL" clId="{3D4DC706-11AC-487D-9E38-AE874A6CA771}" dt="2024-06-07T03:03:22.040" v="347" actId="207"/>
          <ac:spMkLst>
            <pc:docMk/>
            <pc:sldMk cId="3958641426" sldId="276"/>
            <ac:spMk id="7" creationId="{CE4E8029-9380-3ABD-5997-19BD65AAA864}"/>
          </ac:spMkLst>
        </pc:spChg>
        <pc:spChg chg="mod">
          <ac:chgData name="Marino, Melissa (DESE)" userId="adf9d282-fad8-4791-8ce2-d55deb8d0955" providerId="ADAL" clId="{3D4DC706-11AC-487D-9E38-AE874A6CA771}" dt="2024-06-07T02:58:38.505" v="277" actId="20577"/>
          <ac:spMkLst>
            <pc:docMk/>
            <pc:sldMk cId="3958641426" sldId="276"/>
            <ac:spMk id="8" creationId="{00000000-0000-0000-0000-000000000000}"/>
          </ac:spMkLst>
        </pc:spChg>
        <pc:spChg chg="mod">
          <ac:chgData name="Marino, Melissa (DESE)" userId="adf9d282-fad8-4791-8ce2-d55deb8d0955" providerId="ADAL" clId="{3D4DC706-11AC-487D-9E38-AE874A6CA771}" dt="2024-06-07T03:03:16.845" v="346" actId="14100"/>
          <ac:spMkLst>
            <pc:docMk/>
            <pc:sldMk cId="3958641426" sldId="276"/>
            <ac:spMk id="9" creationId="{00000000-0000-0000-0000-000000000000}"/>
          </ac:spMkLst>
        </pc:spChg>
        <pc:spChg chg="add mod">
          <ac:chgData name="Marino, Melissa (DESE)" userId="adf9d282-fad8-4791-8ce2-d55deb8d0955" providerId="ADAL" clId="{3D4DC706-11AC-487D-9E38-AE874A6CA771}" dt="2024-06-07T03:03:53.829" v="373" actId="113"/>
          <ac:spMkLst>
            <pc:docMk/>
            <pc:sldMk cId="3958641426" sldId="276"/>
            <ac:spMk id="14" creationId="{756AA5F9-FF56-1022-30F4-3BAFD1E3E905}"/>
          </ac:spMkLst>
        </pc:spChg>
        <pc:graphicFrameChg chg="add mod">
          <ac:chgData name="Marino, Melissa (DESE)" userId="adf9d282-fad8-4791-8ce2-d55deb8d0955" providerId="ADAL" clId="{3D4DC706-11AC-487D-9E38-AE874A6CA771}" dt="2024-06-07T02:59:26.435" v="281"/>
          <ac:graphicFrameMkLst>
            <pc:docMk/>
            <pc:sldMk cId="3958641426" sldId="276"/>
            <ac:graphicFrameMk id="3" creationId="{F5658DB0-6158-25AB-C530-454E742DF1B9}"/>
          </ac:graphicFrameMkLst>
        </pc:graphicFrameChg>
        <pc:graphicFrameChg chg="add del mod">
          <ac:chgData name="Marino, Melissa (DESE)" userId="adf9d282-fad8-4791-8ce2-d55deb8d0955" providerId="ADAL" clId="{3D4DC706-11AC-487D-9E38-AE874A6CA771}" dt="2024-06-07T03:01:11.087" v="289" actId="478"/>
          <ac:graphicFrameMkLst>
            <pc:docMk/>
            <pc:sldMk cId="3958641426" sldId="276"/>
            <ac:graphicFrameMk id="10" creationId="{B9E14578-E1FF-68BF-035D-00FE84FC0A0D}"/>
          </ac:graphicFrameMkLst>
        </pc:graphicFrameChg>
        <pc:picChg chg="del">
          <ac:chgData name="Marino, Melissa (DESE)" userId="adf9d282-fad8-4791-8ce2-d55deb8d0955" providerId="ADAL" clId="{3D4DC706-11AC-487D-9E38-AE874A6CA771}" dt="2024-06-07T02:58:51.477" v="278" actId="478"/>
          <ac:picMkLst>
            <pc:docMk/>
            <pc:sldMk cId="3958641426" sldId="276"/>
            <ac:picMk id="5" creationId="{AADEC81A-57A9-4082-A460-2209AE851F7A}"/>
          </ac:picMkLst>
        </pc:picChg>
        <pc:picChg chg="add mod">
          <ac:chgData name="Marino, Melissa (DESE)" userId="adf9d282-fad8-4791-8ce2-d55deb8d0955" providerId="ADAL" clId="{3D4DC706-11AC-487D-9E38-AE874A6CA771}" dt="2024-06-07T03:01:44.146" v="292" actId="1076"/>
          <ac:picMkLst>
            <pc:docMk/>
            <pc:sldMk cId="3958641426" sldId="276"/>
            <ac:picMk id="12" creationId="{198B7D66-1582-4340-B3AC-2193AF872E0A}"/>
          </ac:picMkLst>
        </pc:picChg>
        <pc:picChg chg="del">
          <ac:chgData name="Marino, Melissa (DESE)" userId="adf9d282-fad8-4791-8ce2-d55deb8d0955" providerId="ADAL" clId="{3D4DC706-11AC-487D-9E38-AE874A6CA771}" dt="2024-06-07T02:58:52.985" v="279" actId="478"/>
          <ac:picMkLst>
            <pc:docMk/>
            <pc:sldMk cId="3958641426" sldId="276"/>
            <ac:picMk id="13" creationId="{E500B70A-3324-4FE8-ABA2-E0973B2ABB50}"/>
          </ac:picMkLst>
        </pc:picChg>
      </pc:sldChg>
      <pc:sldChg chg="modSp mod">
        <pc:chgData name="Marino, Melissa (DESE)" userId="adf9d282-fad8-4791-8ce2-d55deb8d0955" providerId="ADAL" clId="{3D4DC706-11AC-487D-9E38-AE874A6CA771}" dt="2024-06-07T02:38:21.948" v="3" actId="20577"/>
        <pc:sldMkLst>
          <pc:docMk/>
          <pc:sldMk cId="0" sldId="277"/>
        </pc:sldMkLst>
        <pc:spChg chg="mod">
          <ac:chgData name="Marino, Melissa (DESE)" userId="adf9d282-fad8-4791-8ce2-d55deb8d0955" providerId="ADAL" clId="{3D4DC706-11AC-487D-9E38-AE874A6CA771}" dt="2024-06-07T02:38:21.948" v="3" actId="20577"/>
          <ac:spMkLst>
            <pc:docMk/>
            <pc:sldMk cId="0" sldId="277"/>
            <ac:spMk id="2" creationId="{00000000-0000-0000-0000-000000000000}"/>
          </ac:spMkLst>
        </pc:spChg>
      </pc:sldChg>
      <pc:sldChg chg="del">
        <pc:chgData name="Marino, Melissa (DESE)" userId="adf9d282-fad8-4791-8ce2-d55deb8d0955" providerId="ADAL" clId="{3D4DC706-11AC-487D-9E38-AE874A6CA771}" dt="2024-06-07T03:41:57.390" v="587" actId="47"/>
        <pc:sldMkLst>
          <pc:docMk/>
          <pc:sldMk cId="1670238541" sldId="345"/>
        </pc:sldMkLst>
      </pc:sldChg>
      <pc:sldChg chg="modSp mod">
        <pc:chgData name="Marino, Melissa (DESE)" userId="adf9d282-fad8-4791-8ce2-d55deb8d0955" providerId="ADAL" clId="{3D4DC706-11AC-487D-9E38-AE874A6CA771}" dt="2024-06-07T02:38:48.560" v="18" actId="20577"/>
        <pc:sldMkLst>
          <pc:docMk/>
          <pc:sldMk cId="3180309869" sldId="349"/>
        </pc:sldMkLst>
        <pc:spChg chg="mod">
          <ac:chgData name="Marino, Melissa (DESE)" userId="adf9d282-fad8-4791-8ce2-d55deb8d0955" providerId="ADAL" clId="{3D4DC706-11AC-487D-9E38-AE874A6CA771}" dt="2024-06-07T02:38:48.560" v="18" actId="20577"/>
          <ac:spMkLst>
            <pc:docMk/>
            <pc:sldMk cId="3180309869" sldId="349"/>
            <ac:spMk id="7" creationId="{9CC5B6C2-DBF4-4EC9-83B5-113C2E4FFB47}"/>
          </ac:spMkLst>
        </pc:spChg>
      </pc:sldChg>
      <pc:sldChg chg="del">
        <pc:chgData name="Marino, Melissa (DESE)" userId="adf9d282-fad8-4791-8ce2-d55deb8d0955" providerId="ADAL" clId="{3D4DC706-11AC-487D-9E38-AE874A6CA771}" dt="2024-06-07T03:42:02.472" v="588" actId="47"/>
        <pc:sldMkLst>
          <pc:docMk/>
          <pc:sldMk cId="4293199329" sldId="350"/>
        </pc:sldMkLst>
      </pc:sldChg>
      <pc:sldChg chg="del">
        <pc:chgData name="Marino, Melissa (DESE)" userId="adf9d282-fad8-4791-8ce2-d55deb8d0955" providerId="ADAL" clId="{3D4DC706-11AC-487D-9E38-AE874A6CA771}" dt="2024-06-07T03:41:48.080" v="586" actId="47"/>
        <pc:sldMkLst>
          <pc:docMk/>
          <pc:sldMk cId="3275331493" sldId="351"/>
        </pc:sldMkLst>
      </pc:sldChg>
      <pc:sldChg chg="new del">
        <pc:chgData name="Marino, Melissa (DESE)" userId="adf9d282-fad8-4791-8ce2-d55deb8d0955" providerId="ADAL" clId="{3D4DC706-11AC-487D-9E38-AE874A6CA771}" dt="2024-06-07T03:06:28.814" v="376" actId="47"/>
        <pc:sldMkLst>
          <pc:docMk/>
          <pc:sldMk cId="3669520105" sldId="352"/>
        </pc:sldMkLst>
      </pc:sldChg>
      <pc:sldChg chg="addSp delSp modSp add mod">
        <pc:chgData name="Marino, Melissa (DESE)" userId="adf9d282-fad8-4791-8ce2-d55deb8d0955" providerId="ADAL" clId="{3D4DC706-11AC-487D-9E38-AE874A6CA771}" dt="2024-06-07T18:37:51.973" v="1981" actId="21"/>
        <pc:sldMkLst>
          <pc:docMk/>
          <pc:sldMk cId="3625087577" sldId="353"/>
        </pc:sldMkLst>
        <pc:spChg chg="add del">
          <ac:chgData name="Marino, Melissa (DESE)" userId="adf9d282-fad8-4791-8ce2-d55deb8d0955" providerId="ADAL" clId="{3D4DC706-11AC-487D-9E38-AE874A6CA771}" dt="2024-06-07T18:37:51.973" v="1981" actId="21"/>
          <ac:spMkLst>
            <pc:docMk/>
            <pc:sldMk cId="3625087577" sldId="353"/>
            <ac:spMk id="7" creationId="{FE885B40-C24A-40CC-3D74-EEC90819D53F}"/>
          </ac:spMkLst>
        </pc:spChg>
        <pc:spChg chg="mod">
          <ac:chgData name="Marino, Melissa (DESE)" userId="adf9d282-fad8-4791-8ce2-d55deb8d0955" providerId="ADAL" clId="{3D4DC706-11AC-487D-9E38-AE874A6CA771}" dt="2024-06-07T03:07:04.648" v="395" actId="20577"/>
          <ac:spMkLst>
            <pc:docMk/>
            <pc:sldMk cId="3625087577" sldId="353"/>
            <ac:spMk id="8" creationId="{00000000-0000-0000-0000-000000000000}"/>
          </ac:spMkLst>
        </pc:spChg>
        <pc:spChg chg="mod">
          <ac:chgData name="Marino, Melissa (DESE)" userId="adf9d282-fad8-4791-8ce2-d55deb8d0955" providerId="ADAL" clId="{3D4DC706-11AC-487D-9E38-AE874A6CA771}" dt="2024-06-07T03:41:40.823" v="585" actId="20577"/>
          <ac:spMkLst>
            <pc:docMk/>
            <pc:sldMk cId="3625087577" sldId="353"/>
            <ac:spMk id="9" creationId="{00000000-0000-0000-0000-000000000000}"/>
          </ac:spMkLst>
        </pc:spChg>
        <pc:picChg chg="del">
          <ac:chgData name="Marino, Melissa (DESE)" userId="adf9d282-fad8-4791-8ce2-d55deb8d0955" providerId="ADAL" clId="{3D4DC706-11AC-487D-9E38-AE874A6CA771}" dt="2024-06-07T03:07:26.299" v="396" actId="478"/>
          <ac:picMkLst>
            <pc:docMk/>
            <pc:sldMk cId="3625087577" sldId="353"/>
            <ac:picMk id="4" creationId="{D5E9BD7E-DA4D-4E8E-AA11-03CB2AE059F7}"/>
          </ac:picMkLst>
        </pc:picChg>
        <pc:picChg chg="add mod">
          <ac:chgData name="Marino, Melissa (DESE)" userId="adf9d282-fad8-4791-8ce2-d55deb8d0955" providerId="ADAL" clId="{3D4DC706-11AC-487D-9E38-AE874A6CA771}" dt="2024-06-07T03:28:55.134" v="480" actId="14100"/>
          <ac:picMkLst>
            <pc:docMk/>
            <pc:sldMk cId="3625087577" sldId="353"/>
            <ac:picMk id="5" creationId="{AA2AFCB5-9249-109A-B1CD-7B43100AE420}"/>
          </ac:picMkLst>
        </pc:picChg>
      </pc:sldChg>
      <pc:sldChg chg="addSp delSp modSp add mod">
        <pc:chgData name="Marino, Melissa (DESE)" userId="adf9d282-fad8-4791-8ce2-d55deb8d0955" providerId="ADAL" clId="{3D4DC706-11AC-487D-9E38-AE874A6CA771}" dt="2024-06-11T17:32:29.052" v="4930"/>
        <pc:sldMkLst>
          <pc:docMk/>
          <pc:sldMk cId="2548483407" sldId="354"/>
        </pc:sldMkLst>
        <pc:spChg chg="add del mod">
          <ac:chgData name="Marino, Melissa (DESE)" userId="adf9d282-fad8-4791-8ce2-d55deb8d0955" providerId="ADAL" clId="{3D4DC706-11AC-487D-9E38-AE874A6CA771}" dt="2024-06-11T17:32:29.052" v="4930"/>
          <ac:spMkLst>
            <pc:docMk/>
            <pc:sldMk cId="2548483407" sldId="354"/>
            <ac:spMk id="5" creationId="{3B4BFCD0-4D31-56FC-14F0-7413C9F734EA}"/>
          </ac:spMkLst>
        </pc:spChg>
        <pc:spChg chg="mod">
          <ac:chgData name="Marino, Melissa (DESE)" userId="adf9d282-fad8-4791-8ce2-d55deb8d0955" providerId="ADAL" clId="{3D4DC706-11AC-487D-9E38-AE874A6CA771}" dt="2024-06-07T03:48:44.873" v="835" actId="113"/>
          <ac:spMkLst>
            <pc:docMk/>
            <pc:sldMk cId="2548483407" sldId="354"/>
            <ac:spMk id="7" creationId="{CE4E8029-9380-3ABD-5997-19BD65AAA864}"/>
          </ac:spMkLst>
        </pc:spChg>
        <pc:spChg chg="mod">
          <ac:chgData name="Marino, Melissa (DESE)" userId="adf9d282-fad8-4791-8ce2-d55deb8d0955" providerId="ADAL" clId="{3D4DC706-11AC-487D-9E38-AE874A6CA771}" dt="2024-06-07T03:44:50.813" v="614" actId="20577"/>
          <ac:spMkLst>
            <pc:docMk/>
            <pc:sldMk cId="2548483407" sldId="354"/>
            <ac:spMk id="8" creationId="{00000000-0000-0000-0000-000000000000}"/>
          </ac:spMkLst>
        </pc:spChg>
        <pc:spChg chg="del mod">
          <ac:chgData name="Marino, Melissa (DESE)" userId="adf9d282-fad8-4791-8ce2-d55deb8d0955" providerId="ADAL" clId="{3D4DC706-11AC-487D-9E38-AE874A6CA771}" dt="2024-06-07T03:48:49.363" v="838"/>
          <ac:spMkLst>
            <pc:docMk/>
            <pc:sldMk cId="2548483407" sldId="354"/>
            <ac:spMk id="14" creationId="{756AA5F9-FF56-1022-30F4-3BAFD1E3E905}"/>
          </ac:spMkLst>
        </pc:spChg>
        <pc:picChg chg="add mod">
          <ac:chgData name="Marino, Melissa (DESE)" userId="adf9d282-fad8-4791-8ce2-d55deb8d0955" providerId="ADAL" clId="{3D4DC706-11AC-487D-9E38-AE874A6CA771}" dt="2024-06-07T03:48:48.565" v="836" actId="1076"/>
          <ac:picMkLst>
            <pc:docMk/>
            <pc:sldMk cId="2548483407" sldId="354"/>
            <ac:picMk id="4" creationId="{C0CA4E70-1053-1370-5417-71C707B307D5}"/>
          </ac:picMkLst>
        </pc:picChg>
        <pc:picChg chg="del">
          <ac:chgData name="Marino, Melissa (DESE)" userId="adf9d282-fad8-4791-8ce2-d55deb8d0955" providerId="ADAL" clId="{3D4DC706-11AC-487D-9E38-AE874A6CA771}" dt="2024-06-07T03:47:38.809" v="615" actId="478"/>
          <ac:picMkLst>
            <pc:docMk/>
            <pc:sldMk cId="2548483407" sldId="354"/>
            <ac:picMk id="12" creationId="{198B7D66-1582-4340-B3AC-2193AF872E0A}"/>
          </ac:picMkLst>
        </pc:picChg>
      </pc:sldChg>
      <pc:sldChg chg="addSp delSp modSp add mod ord">
        <pc:chgData name="Marino, Melissa (DESE)" userId="adf9d282-fad8-4791-8ce2-d55deb8d0955" providerId="ADAL" clId="{3D4DC706-11AC-487D-9E38-AE874A6CA771}" dt="2024-06-07T17:21:30.033" v="1772"/>
        <pc:sldMkLst>
          <pc:docMk/>
          <pc:sldMk cId="646650615" sldId="355"/>
        </pc:sldMkLst>
        <pc:spChg chg="del mod">
          <ac:chgData name="Marino, Melissa (DESE)" userId="adf9d282-fad8-4791-8ce2-d55deb8d0955" providerId="ADAL" clId="{3D4DC706-11AC-487D-9E38-AE874A6CA771}" dt="2024-06-07T03:51:08.752" v="939"/>
          <ac:spMkLst>
            <pc:docMk/>
            <pc:sldMk cId="646650615" sldId="355"/>
            <ac:spMk id="5" creationId="{3B4BFCD0-4D31-56FC-14F0-7413C9F734EA}"/>
          </ac:spMkLst>
        </pc:spChg>
        <pc:spChg chg="mod">
          <ac:chgData name="Marino, Melissa (DESE)" userId="adf9d282-fad8-4791-8ce2-d55deb8d0955" providerId="ADAL" clId="{3D4DC706-11AC-487D-9E38-AE874A6CA771}" dt="2024-06-07T17:17:35.458" v="1717" actId="14100"/>
          <ac:spMkLst>
            <pc:docMk/>
            <pc:sldMk cId="646650615" sldId="355"/>
            <ac:spMk id="7" creationId="{CE4E8029-9380-3ABD-5997-19BD65AAA864}"/>
          </ac:spMkLst>
        </pc:spChg>
        <pc:spChg chg="mod">
          <ac:chgData name="Marino, Melissa (DESE)" userId="adf9d282-fad8-4791-8ce2-d55deb8d0955" providerId="ADAL" clId="{3D4DC706-11AC-487D-9E38-AE874A6CA771}" dt="2024-06-07T17:15:27.946" v="1684" actId="20577"/>
          <ac:spMkLst>
            <pc:docMk/>
            <pc:sldMk cId="646650615" sldId="355"/>
            <ac:spMk id="8" creationId="{00000000-0000-0000-0000-000000000000}"/>
          </ac:spMkLst>
        </pc:spChg>
        <pc:spChg chg="mod">
          <ac:chgData name="Marino, Melissa (DESE)" userId="adf9d282-fad8-4791-8ce2-d55deb8d0955" providerId="ADAL" clId="{3D4DC706-11AC-487D-9E38-AE874A6CA771}" dt="2024-06-07T17:17:49.761" v="1719" actId="14100"/>
          <ac:spMkLst>
            <pc:docMk/>
            <pc:sldMk cId="646650615" sldId="355"/>
            <ac:spMk id="9" creationId="{00000000-0000-0000-0000-000000000000}"/>
          </ac:spMkLst>
        </pc:spChg>
        <pc:spChg chg="add del mod">
          <ac:chgData name="Marino, Melissa (DESE)" userId="adf9d282-fad8-4791-8ce2-d55deb8d0955" providerId="ADAL" clId="{3D4DC706-11AC-487D-9E38-AE874A6CA771}" dt="2024-06-07T17:17:50.377" v="1721"/>
          <ac:spMkLst>
            <pc:docMk/>
            <pc:sldMk cId="646650615" sldId="355"/>
            <ac:spMk id="10" creationId="{672C0912-C6BA-65C4-2409-B884AF12E40D}"/>
          </ac:spMkLst>
        </pc:spChg>
        <pc:spChg chg="add mod">
          <ac:chgData name="Marino, Melissa (DESE)" userId="adf9d282-fad8-4791-8ce2-d55deb8d0955" providerId="ADAL" clId="{3D4DC706-11AC-487D-9E38-AE874A6CA771}" dt="2024-06-07T17:18:37.515" v="1770" actId="207"/>
          <ac:spMkLst>
            <pc:docMk/>
            <pc:sldMk cId="646650615" sldId="355"/>
            <ac:spMk id="11" creationId="{0DEE05ED-0FD6-A288-620A-0905FC6277C4}"/>
          </ac:spMkLst>
        </pc:spChg>
        <pc:picChg chg="del">
          <ac:chgData name="Marino, Melissa (DESE)" userId="adf9d282-fad8-4791-8ce2-d55deb8d0955" providerId="ADAL" clId="{3D4DC706-11AC-487D-9E38-AE874A6CA771}" dt="2024-06-07T03:51:08.751" v="937" actId="478"/>
          <ac:picMkLst>
            <pc:docMk/>
            <pc:sldMk cId="646650615" sldId="355"/>
            <ac:picMk id="4" creationId="{C0CA4E70-1053-1370-5417-71C707B307D5}"/>
          </ac:picMkLst>
        </pc:picChg>
        <pc:picChg chg="add mod">
          <ac:chgData name="Marino, Melissa (DESE)" userId="adf9d282-fad8-4791-8ce2-d55deb8d0955" providerId="ADAL" clId="{3D4DC706-11AC-487D-9E38-AE874A6CA771}" dt="2024-06-07T17:17:54.352" v="1722" actId="1076"/>
          <ac:picMkLst>
            <pc:docMk/>
            <pc:sldMk cId="646650615" sldId="355"/>
            <ac:picMk id="6" creationId="{742770CC-7370-67F9-F5AC-C85DA23B10EE}"/>
          </ac:picMkLst>
        </pc:picChg>
      </pc:sldChg>
      <pc:sldChg chg="addSp delSp modSp new mod">
        <pc:chgData name="Marino, Melissa (DESE)" userId="adf9d282-fad8-4791-8ce2-d55deb8d0955" providerId="ADAL" clId="{3D4DC706-11AC-487D-9E38-AE874A6CA771}" dt="2024-06-11T17:44:59.829" v="5010" actId="1076"/>
        <pc:sldMkLst>
          <pc:docMk/>
          <pc:sldMk cId="170812426" sldId="356"/>
        </pc:sldMkLst>
        <pc:spChg chg="mod">
          <ac:chgData name="Marino, Melissa (DESE)" userId="adf9d282-fad8-4791-8ce2-d55deb8d0955" providerId="ADAL" clId="{3D4DC706-11AC-487D-9E38-AE874A6CA771}" dt="2024-06-07T16:46:47.235" v="1207" actId="20577"/>
          <ac:spMkLst>
            <pc:docMk/>
            <pc:sldMk cId="170812426" sldId="356"/>
            <ac:spMk id="2" creationId="{1AA92AF1-FBF4-0ED0-634B-68720ACCC1F4}"/>
          </ac:spMkLst>
        </pc:spChg>
        <pc:spChg chg="del">
          <ac:chgData name="Marino, Melissa (DESE)" userId="adf9d282-fad8-4791-8ce2-d55deb8d0955" providerId="ADAL" clId="{3D4DC706-11AC-487D-9E38-AE874A6CA771}" dt="2024-06-07T18:38:15.452" v="1982"/>
          <ac:spMkLst>
            <pc:docMk/>
            <pc:sldMk cId="170812426" sldId="356"/>
            <ac:spMk id="3" creationId="{CCC05E32-E8B5-B5E5-36D0-B91FDF4755A7}"/>
          </ac:spMkLst>
        </pc:spChg>
        <pc:spChg chg="add mod">
          <ac:chgData name="Marino, Melissa (DESE)" userId="adf9d282-fad8-4791-8ce2-d55deb8d0955" providerId="ADAL" clId="{3D4DC706-11AC-487D-9E38-AE874A6CA771}" dt="2024-06-11T17:44:58.242" v="5009" actId="1076"/>
          <ac:spMkLst>
            <pc:docMk/>
            <pc:sldMk cId="170812426" sldId="356"/>
            <ac:spMk id="7" creationId="{FE885B40-C24A-40CC-3D74-EEC90819D53F}"/>
          </ac:spMkLst>
        </pc:spChg>
        <pc:picChg chg="add mod">
          <ac:chgData name="Marino, Melissa (DESE)" userId="adf9d282-fad8-4791-8ce2-d55deb8d0955" providerId="ADAL" clId="{3D4DC706-11AC-487D-9E38-AE874A6CA771}" dt="2024-06-11T17:44:59.829" v="5010" actId="1076"/>
          <ac:picMkLst>
            <pc:docMk/>
            <pc:sldMk cId="170812426" sldId="356"/>
            <ac:picMk id="5" creationId="{82EB69A3-6E77-A3A8-B84D-7E47E93968E5}"/>
          </ac:picMkLst>
        </pc:picChg>
      </pc:sldChg>
      <pc:sldChg chg="addSp delSp modSp add mod">
        <pc:chgData name="Marino, Melissa (DESE)" userId="adf9d282-fad8-4791-8ce2-d55deb8d0955" providerId="ADAL" clId="{3D4DC706-11AC-487D-9E38-AE874A6CA771}" dt="2024-06-07T19:37:09.775" v="3513" actId="1076"/>
        <pc:sldMkLst>
          <pc:docMk/>
          <pc:sldMk cId="4015614873" sldId="357"/>
        </pc:sldMkLst>
        <pc:spChg chg="del">
          <ac:chgData name="Marino, Melissa (DESE)" userId="adf9d282-fad8-4791-8ce2-d55deb8d0955" providerId="ADAL" clId="{3D4DC706-11AC-487D-9E38-AE874A6CA771}" dt="2024-06-07T16:46:34.782" v="1203" actId="478"/>
          <ac:spMkLst>
            <pc:docMk/>
            <pc:sldMk cId="4015614873" sldId="357"/>
            <ac:spMk id="5" creationId="{3B4BFCD0-4D31-56FC-14F0-7413C9F734EA}"/>
          </ac:spMkLst>
        </pc:spChg>
        <pc:spChg chg="del mod">
          <ac:chgData name="Marino, Melissa (DESE)" userId="adf9d282-fad8-4791-8ce2-d55deb8d0955" providerId="ADAL" clId="{3D4DC706-11AC-487D-9E38-AE874A6CA771}" dt="2024-06-07T16:46:37.464" v="1206"/>
          <ac:spMkLst>
            <pc:docMk/>
            <pc:sldMk cId="4015614873" sldId="357"/>
            <ac:spMk id="7" creationId="{CE4E8029-9380-3ABD-5997-19BD65AAA864}"/>
          </ac:spMkLst>
        </pc:spChg>
        <pc:spChg chg="mod">
          <ac:chgData name="Marino, Melissa (DESE)" userId="adf9d282-fad8-4791-8ce2-d55deb8d0955" providerId="ADAL" clId="{3D4DC706-11AC-487D-9E38-AE874A6CA771}" dt="2024-06-07T19:29:24.984" v="3066" actId="20577"/>
          <ac:spMkLst>
            <pc:docMk/>
            <pc:sldMk cId="4015614873" sldId="357"/>
            <ac:spMk id="8" creationId="{00000000-0000-0000-0000-000000000000}"/>
          </ac:spMkLst>
        </pc:spChg>
        <pc:spChg chg="mod">
          <ac:chgData name="Marino, Melissa (DESE)" userId="adf9d282-fad8-4791-8ce2-d55deb8d0955" providerId="ADAL" clId="{3D4DC706-11AC-487D-9E38-AE874A6CA771}" dt="2024-06-07T19:30:22.895" v="3067" actId="20577"/>
          <ac:spMkLst>
            <pc:docMk/>
            <pc:sldMk cId="4015614873" sldId="357"/>
            <ac:spMk id="9" creationId="{00000000-0000-0000-0000-000000000000}"/>
          </ac:spMkLst>
        </pc:spChg>
        <pc:spChg chg="add mod">
          <ac:chgData name="Marino, Melissa (DESE)" userId="adf9d282-fad8-4791-8ce2-d55deb8d0955" providerId="ADAL" clId="{3D4DC706-11AC-487D-9E38-AE874A6CA771}" dt="2024-06-07T19:37:03.758" v="3512" actId="20577"/>
          <ac:spMkLst>
            <pc:docMk/>
            <pc:sldMk cId="4015614873" sldId="357"/>
            <ac:spMk id="10" creationId="{43FCCDD2-68AE-996C-9277-458C4BB4F4AA}"/>
          </ac:spMkLst>
        </pc:spChg>
        <pc:picChg chg="del">
          <ac:chgData name="Marino, Melissa (DESE)" userId="adf9d282-fad8-4791-8ce2-d55deb8d0955" providerId="ADAL" clId="{3D4DC706-11AC-487D-9E38-AE874A6CA771}" dt="2024-06-07T16:46:32.615" v="1202" actId="478"/>
          <ac:picMkLst>
            <pc:docMk/>
            <pc:sldMk cId="4015614873" sldId="357"/>
            <ac:picMk id="4" creationId="{C0CA4E70-1053-1370-5417-71C707B307D5}"/>
          </ac:picMkLst>
        </pc:picChg>
        <pc:picChg chg="add mod">
          <ac:chgData name="Marino, Melissa (DESE)" userId="adf9d282-fad8-4791-8ce2-d55deb8d0955" providerId="ADAL" clId="{3D4DC706-11AC-487D-9E38-AE874A6CA771}" dt="2024-06-07T19:37:09.775" v="3513" actId="1076"/>
          <ac:picMkLst>
            <pc:docMk/>
            <pc:sldMk cId="4015614873" sldId="357"/>
            <ac:picMk id="6" creationId="{E767CB7D-BF0C-CE26-6187-D31838BFC0EA}"/>
          </ac:picMkLst>
        </pc:picChg>
      </pc:sldChg>
      <pc:sldChg chg="addSp delSp modSp add mod">
        <pc:chgData name="Marino, Melissa (DESE)" userId="adf9d282-fad8-4791-8ce2-d55deb8d0955" providerId="ADAL" clId="{3D4DC706-11AC-487D-9E38-AE874A6CA771}" dt="2024-06-10T18:44:12.757" v="4715" actId="313"/>
        <pc:sldMkLst>
          <pc:docMk/>
          <pc:sldMk cId="18077066" sldId="358"/>
        </pc:sldMkLst>
        <pc:spChg chg="add mod">
          <ac:chgData name="Marino, Melissa (DESE)" userId="adf9d282-fad8-4791-8ce2-d55deb8d0955" providerId="ADAL" clId="{3D4DC706-11AC-487D-9E38-AE874A6CA771}" dt="2024-06-10T18:44:12.757" v="4715" actId="313"/>
          <ac:spMkLst>
            <pc:docMk/>
            <pc:sldMk cId="18077066" sldId="358"/>
            <ac:spMk id="3" creationId="{8AA9C990-E8E1-8FD4-9135-3376088430D0}"/>
          </ac:spMkLst>
        </pc:spChg>
        <pc:spChg chg="del">
          <ac:chgData name="Marino, Melissa (DESE)" userId="adf9d282-fad8-4791-8ce2-d55deb8d0955" providerId="ADAL" clId="{3D4DC706-11AC-487D-9E38-AE874A6CA771}" dt="2024-06-07T16:46:21.987" v="1197" actId="478"/>
          <ac:spMkLst>
            <pc:docMk/>
            <pc:sldMk cId="18077066" sldId="358"/>
            <ac:spMk id="5" creationId="{3B4BFCD0-4D31-56FC-14F0-7413C9F734EA}"/>
          </ac:spMkLst>
        </pc:spChg>
        <pc:spChg chg="add mod">
          <ac:chgData name="Marino, Melissa (DESE)" userId="adf9d282-fad8-4791-8ce2-d55deb8d0955" providerId="ADAL" clId="{3D4DC706-11AC-487D-9E38-AE874A6CA771}" dt="2024-06-07T19:26:50.227" v="3034"/>
          <ac:spMkLst>
            <pc:docMk/>
            <pc:sldMk cId="18077066" sldId="358"/>
            <ac:spMk id="6" creationId="{143D29D7-CE86-38AD-28DA-6AE27127EB12}"/>
          </ac:spMkLst>
        </pc:spChg>
        <pc:spChg chg="del mod">
          <ac:chgData name="Marino, Melissa (DESE)" userId="adf9d282-fad8-4791-8ce2-d55deb8d0955" providerId="ADAL" clId="{3D4DC706-11AC-487D-9E38-AE874A6CA771}" dt="2024-06-07T16:46:26.294" v="1201"/>
          <ac:spMkLst>
            <pc:docMk/>
            <pc:sldMk cId="18077066" sldId="358"/>
            <ac:spMk id="7" creationId="{CE4E8029-9380-3ABD-5997-19BD65AAA864}"/>
          </ac:spMkLst>
        </pc:spChg>
        <pc:spChg chg="mod">
          <ac:chgData name="Marino, Melissa (DESE)" userId="adf9d282-fad8-4791-8ce2-d55deb8d0955" providerId="ADAL" clId="{3D4DC706-11AC-487D-9E38-AE874A6CA771}" dt="2024-06-07T19:24:55.262" v="2891" actId="20577"/>
          <ac:spMkLst>
            <pc:docMk/>
            <pc:sldMk cId="18077066" sldId="358"/>
            <ac:spMk id="8" creationId="{00000000-0000-0000-0000-000000000000}"/>
          </ac:spMkLst>
        </pc:spChg>
        <pc:spChg chg="mod">
          <ac:chgData name="Marino, Melissa (DESE)" userId="adf9d282-fad8-4791-8ce2-d55deb8d0955" providerId="ADAL" clId="{3D4DC706-11AC-487D-9E38-AE874A6CA771}" dt="2024-06-10T18:35:18.675" v="4541" actId="14100"/>
          <ac:spMkLst>
            <pc:docMk/>
            <pc:sldMk cId="18077066" sldId="358"/>
            <ac:spMk id="9" creationId="{00000000-0000-0000-0000-000000000000}"/>
          </ac:spMkLst>
        </pc:spChg>
        <pc:graphicFrameChg chg="add mod">
          <ac:chgData name="Marino, Melissa (DESE)" userId="adf9d282-fad8-4791-8ce2-d55deb8d0955" providerId="ADAL" clId="{3D4DC706-11AC-487D-9E38-AE874A6CA771}" dt="2024-06-07T19:26:44.802" v="3033"/>
          <ac:graphicFrameMkLst>
            <pc:docMk/>
            <pc:sldMk cId="18077066" sldId="358"/>
            <ac:graphicFrameMk id="3" creationId="{116A14E0-5C67-7AA0-ED4D-12331808ECBE}"/>
          </ac:graphicFrameMkLst>
        </pc:graphicFrameChg>
        <pc:picChg chg="del">
          <ac:chgData name="Marino, Melissa (DESE)" userId="adf9d282-fad8-4791-8ce2-d55deb8d0955" providerId="ADAL" clId="{3D4DC706-11AC-487D-9E38-AE874A6CA771}" dt="2024-06-07T16:46:23.731" v="1198" actId="478"/>
          <ac:picMkLst>
            <pc:docMk/>
            <pc:sldMk cId="18077066" sldId="358"/>
            <ac:picMk id="4" creationId="{C0CA4E70-1053-1370-5417-71C707B307D5}"/>
          </ac:picMkLst>
        </pc:picChg>
        <pc:picChg chg="add mod">
          <ac:chgData name="Marino, Melissa (DESE)" userId="adf9d282-fad8-4791-8ce2-d55deb8d0955" providerId="ADAL" clId="{3D4DC706-11AC-487D-9E38-AE874A6CA771}" dt="2024-06-10T18:43:22.350" v="4665" actId="1076"/>
          <ac:picMkLst>
            <pc:docMk/>
            <pc:sldMk cId="18077066" sldId="358"/>
            <ac:picMk id="5" creationId="{FE3EFA1F-22B2-23D0-960D-D811CD0CAC4D}"/>
          </ac:picMkLst>
        </pc:picChg>
        <pc:picChg chg="add mod">
          <ac:chgData name="Marino, Melissa (DESE)" userId="adf9d282-fad8-4791-8ce2-d55deb8d0955" providerId="ADAL" clId="{3D4DC706-11AC-487D-9E38-AE874A6CA771}" dt="2024-06-07T19:47:53.399" v="3556" actId="1076"/>
          <ac:picMkLst>
            <pc:docMk/>
            <pc:sldMk cId="18077066" sldId="358"/>
            <ac:picMk id="11" creationId="{0F318E93-E8E1-EA55-E763-E54C3F17EE57}"/>
          </ac:picMkLst>
        </pc:picChg>
      </pc:sldChg>
      <pc:sldChg chg="addSp delSp modSp add mod">
        <pc:chgData name="Marino, Melissa (DESE)" userId="adf9d282-fad8-4791-8ce2-d55deb8d0955" providerId="ADAL" clId="{3D4DC706-11AC-487D-9E38-AE874A6CA771}" dt="2024-06-11T17:47:05.950" v="5095" actId="20577"/>
        <pc:sldMkLst>
          <pc:docMk/>
          <pc:sldMk cId="1739517545" sldId="359"/>
        </pc:sldMkLst>
        <pc:spChg chg="mod">
          <ac:chgData name="Marino, Melissa (DESE)" userId="adf9d282-fad8-4791-8ce2-d55deb8d0955" providerId="ADAL" clId="{3D4DC706-11AC-487D-9E38-AE874A6CA771}" dt="2024-06-07T19:03:38.999" v="2605" actId="20577"/>
          <ac:spMkLst>
            <pc:docMk/>
            <pc:sldMk cId="1739517545" sldId="359"/>
            <ac:spMk id="8" creationId="{00000000-0000-0000-0000-000000000000}"/>
          </ac:spMkLst>
        </pc:spChg>
        <pc:spChg chg="mod">
          <ac:chgData name="Marino, Melissa (DESE)" userId="adf9d282-fad8-4791-8ce2-d55deb8d0955" providerId="ADAL" clId="{3D4DC706-11AC-487D-9E38-AE874A6CA771}" dt="2024-06-11T17:47:05.950" v="5095" actId="20577"/>
          <ac:spMkLst>
            <pc:docMk/>
            <pc:sldMk cId="1739517545" sldId="359"/>
            <ac:spMk id="9" creationId="{00000000-0000-0000-0000-000000000000}"/>
          </ac:spMkLst>
        </pc:spChg>
        <pc:picChg chg="add mod">
          <ac:chgData name="Marino, Melissa (DESE)" userId="adf9d282-fad8-4791-8ce2-d55deb8d0955" providerId="ADAL" clId="{3D4DC706-11AC-487D-9E38-AE874A6CA771}" dt="2024-06-07T19:00:07.628" v="2458" actId="1076"/>
          <ac:picMkLst>
            <pc:docMk/>
            <pc:sldMk cId="1739517545" sldId="359"/>
            <ac:picMk id="4" creationId="{7B7612D9-0483-6844-50CA-A6A9BD2C8D9F}"/>
          </ac:picMkLst>
        </pc:picChg>
        <pc:picChg chg="add del">
          <ac:chgData name="Marino, Melissa (DESE)" userId="adf9d282-fad8-4791-8ce2-d55deb8d0955" providerId="ADAL" clId="{3D4DC706-11AC-487D-9E38-AE874A6CA771}" dt="2024-06-07T19:01:44.702" v="2584" actId="478"/>
          <ac:picMkLst>
            <pc:docMk/>
            <pc:sldMk cId="1739517545" sldId="359"/>
            <ac:picMk id="6" creationId="{210DBB22-F9A4-3EE2-5986-4A22B55E643D}"/>
          </ac:picMkLst>
        </pc:picChg>
        <pc:picChg chg="add del">
          <ac:chgData name="Marino, Melissa (DESE)" userId="adf9d282-fad8-4791-8ce2-d55deb8d0955" providerId="ADAL" clId="{3D4DC706-11AC-487D-9E38-AE874A6CA771}" dt="2024-06-07T19:01:42.744" v="2583" actId="478"/>
          <ac:picMkLst>
            <pc:docMk/>
            <pc:sldMk cId="1739517545" sldId="359"/>
            <ac:picMk id="10" creationId="{2E451911-861E-F9C2-FE58-D75961CEBF28}"/>
          </ac:picMkLst>
        </pc:picChg>
      </pc:sldChg>
      <pc:sldChg chg="addSp modSp add mod">
        <pc:chgData name="Marino, Melissa (DESE)" userId="adf9d282-fad8-4791-8ce2-d55deb8d0955" providerId="ADAL" clId="{3D4DC706-11AC-487D-9E38-AE874A6CA771}" dt="2024-06-11T17:46:06.478" v="5076" actId="313"/>
        <pc:sldMkLst>
          <pc:docMk/>
          <pc:sldMk cId="1697568003" sldId="360"/>
        </pc:sldMkLst>
        <pc:spChg chg="mod">
          <ac:chgData name="Marino, Melissa (DESE)" userId="adf9d282-fad8-4791-8ce2-d55deb8d0955" providerId="ADAL" clId="{3D4DC706-11AC-487D-9E38-AE874A6CA771}" dt="2024-06-10T16:44:17.507" v="3785" actId="20577"/>
          <ac:spMkLst>
            <pc:docMk/>
            <pc:sldMk cId="1697568003" sldId="360"/>
            <ac:spMk id="2" creationId="{1AA92AF1-FBF4-0ED0-634B-68720ACCC1F4}"/>
          </ac:spMkLst>
        </pc:spChg>
        <pc:spChg chg="add mod">
          <ac:chgData name="Marino, Melissa (DESE)" userId="adf9d282-fad8-4791-8ce2-d55deb8d0955" providerId="ADAL" clId="{3D4DC706-11AC-487D-9E38-AE874A6CA771}" dt="2024-06-11T17:46:06.478" v="5076" actId="313"/>
          <ac:spMkLst>
            <pc:docMk/>
            <pc:sldMk cId="1697568003" sldId="360"/>
            <ac:spMk id="3" creationId="{18F6ECEC-4CFF-3BBC-3CA8-3AB6D5C98B20}"/>
          </ac:spMkLst>
        </pc:spChg>
        <pc:spChg chg="mod">
          <ac:chgData name="Marino, Melissa (DESE)" userId="adf9d282-fad8-4791-8ce2-d55deb8d0955" providerId="ADAL" clId="{3D4DC706-11AC-487D-9E38-AE874A6CA771}" dt="2024-06-10T19:55:08.288" v="4927" actId="1076"/>
          <ac:spMkLst>
            <pc:docMk/>
            <pc:sldMk cId="1697568003" sldId="360"/>
            <ac:spMk id="7" creationId="{FE885B40-C24A-40CC-3D74-EEC90819D53F}"/>
          </ac:spMkLst>
        </pc:spChg>
        <pc:picChg chg="add mod">
          <ac:chgData name="Marino, Melissa (DESE)" userId="adf9d282-fad8-4791-8ce2-d55deb8d0955" providerId="ADAL" clId="{3D4DC706-11AC-487D-9E38-AE874A6CA771}" dt="2024-06-11T17:39:38.297" v="5001" actId="1076"/>
          <ac:picMkLst>
            <pc:docMk/>
            <pc:sldMk cId="1697568003" sldId="360"/>
            <ac:picMk id="6" creationId="{740C1EA8-92E8-1BD9-DD1C-B51228572814}"/>
          </ac:picMkLst>
        </pc:picChg>
        <pc:picChg chg="add mod">
          <ac:chgData name="Marino, Melissa (DESE)" userId="adf9d282-fad8-4791-8ce2-d55deb8d0955" providerId="ADAL" clId="{3D4DC706-11AC-487D-9E38-AE874A6CA771}" dt="2024-06-11T17:39:40.883" v="5002" actId="1076"/>
          <ac:picMkLst>
            <pc:docMk/>
            <pc:sldMk cId="1697568003" sldId="360"/>
            <ac:picMk id="9" creationId="{DC278238-C2A3-B6DE-8245-284E55F6C365}"/>
          </ac:picMkLst>
        </pc:picChg>
        <pc:picChg chg="add mod">
          <ac:chgData name="Marino, Melissa (DESE)" userId="adf9d282-fad8-4791-8ce2-d55deb8d0955" providerId="ADAL" clId="{3D4DC706-11AC-487D-9E38-AE874A6CA771}" dt="2024-06-11T17:39:45.004" v="5003" actId="1076"/>
          <ac:picMkLst>
            <pc:docMk/>
            <pc:sldMk cId="1697568003" sldId="360"/>
            <ac:picMk id="11" creationId="{DB21EB7D-4BF3-FE61-7965-C077B98A2A2A}"/>
          </ac:picMkLst>
        </pc:picChg>
      </pc:sldChg>
      <pc:sldChg chg="modSp add mod">
        <pc:chgData name="Marino, Melissa (DESE)" userId="adf9d282-fad8-4791-8ce2-d55deb8d0955" providerId="ADAL" clId="{3D4DC706-11AC-487D-9E38-AE874A6CA771}" dt="2024-06-10T18:42:54.380" v="4646" actId="20577"/>
        <pc:sldMkLst>
          <pc:docMk/>
          <pc:sldMk cId="1775088269" sldId="361"/>
        </pc:sldMkLst>
        <pc:spChg chg="mod">
          <ac:chgData name="Marino, Melissa (DESE)" userId="adf9d282-fad8-4791-8ce2-d55deb8d0955" providerId="ADAL" clId="{3D4DC706-11AC-487D-9E38-AE874A6CA771}" dt="2024-06-07T19:23:46.453" v="2822" actId="20577"/>
          <ac:spMkLst>
            <pc:docMk/>
            <pc:sldMk cId="1775088269" sldId="361"/>
            <ac:spMk id="2" creationId="{751686A1-1CA2-4DC8-9CEA-22C62506FE7D}"/>
          </ac:spMkLst>
        </pc:spChg>
        <pc:spChg chg="mod">
          <ac:chgData name="Marino, Melissa (DESE)" userId="adf9d282-fad8-4791-8ce2-d55deb8d0955" providerId="ADAL" clId="{3D4DC706-11AC-487D-9E38-AE874A6CA771}" dt="2024-06-10T18:42:54.380" v="4646" actId="20577"/>
          <ac:spMkLst>
            <pc:docMk/>
            <pc:sldMk cId="1775088269" sldId="361"/>
            <ac:spMk id="3" creationId="{CD1339F8-8D02-41F1-BC13-8A7F7814425B}"/>
          </ac:spMkLst>
        </pc:spChg>
      </pc:sldChg>
      <pc:sldChg chg="addSp delSp modSp add del mod">
        <pc:chgData name="Marino, Melissa (DESE)" userId="adf9d282-fad8-4791-8ce2-d55deb8d0955" providerId="ADAL" clId="{3D4DC706-11AC-487D-9E38-AE874A6CA771}" dt="2024-06-07T19:09:09.538" v="2790" actId="47"/>
        <pc:sldMkLst>
          <pc:docMk/>
          <pc:sldMk cId="2474773435" sldId="361"/>
        </pc:sldMkLst>
        <pc:spChg chg="add del mod">
          <ac:chgData name="Marino, Melissa (DESE)" userId="adf9d282-fad8-4791-8ce2-d55deb8d0955" providerId="ADAL" clId="{3D4DC706-11AC-487D-9E38-AE874A6CA771}" dt="2024-06-07T19:09:07.580" v="2785"/>
          <ac:spMkLst>
            <pc:docMk/>
            <pc:sldMk cId="2474773435" sldId="361"/>
            <ac:spMk id="7" creationId="{010340AD-ADB0-44CB-23AA-414DB0FE6396}"/>
          </ac:spMkLst>
        </pc:spChg>
        <pc:spChg chg="mod">
          <ac:chgData name="Marino, Melissa (DESE)" userId="adf9d282-fad8-4791-8ce2-d55deb8d0955" providerId="ADAL" clId="{3D4DC706-11AC-487D-9E38-AE874A6CA771}" dt="2024-06-07T19:01:33.837" v="2580" actId="20577"/>
          <ac:spMkLst>
            <pc:docMk/>
            <pc:sldMk cId="2474773435" sldId="361"/>
            <ac:spMk id="8" creationId="{00000000-0000-0000-0000-000000000000}"/>
          </ac:spMkLst>
        </pc:spChg>
        <pc:spChg chg="mod">
          <ac:chgData name="Marino, Melissa (DESE)" userId="adf9d282-fad8-4791-8ce2-d55deb8d0955" providerId="ADAL" clId="{3D4DC706-11AC-487D-9E38-AE874A6CA771}" dt="2024-06-07T19:05:16.991" v="2734" actId="20577"/>
          <ac:spMkLst>
            <pc:docMk/>
            <pc:sldMk cId="2474773435" sldId="361"/>
            <ac:spMk id="9" creationId="{00000000-0000-0000-0000-000000000000}"/>
          </ac:spMkLst>
        </pc:spChg>
        <pc:spChg chg="add del mod">
          <ac:chgData name="Marino, Melissa (DESE)" userId="adf9d282-fad8-4791-8ce2-d55deb8d0955" providerId="ADAL" clId="{3D4DC706-11AC-487D-9E38-AE874A6CA771}" dt="2024-06-07T19:09:07.581" v="2787"/>
          <ac:spMkLst>
            <pc:docMk/>
            <pc:sldMk cId="2474773435" sldId="361"/>
            <ac:spMk id="11" creationId="{972E8F67-6CC2-E5E3-B31C-0466C68A77A6}"/>
          </ac:spMkLst>
        </pc:spChg>
        <pc:spChg chg="add del mod">
          <ac:chgData name="Marino, Melissa (DESE)" userId="adf9d282-fad8-4791-8ce2-d55deb8d0955" providerId="ADAL" clId="{3D4DC706-11AC-487D-9E38-AE874A6CA771}" dt="2024-06-07T19:09:07.581" v="2789"/>
          <ac:spMkLst>
            <pc:docMk/>
            <pc:sldMk cId="2474773435" sldId="361"/>
            <ac:spMk id="12" creationId="{861957FD-26A5-FE23-F52A-64843B84496B}"/>
          </ac:spMkLst>
        </pc:spChg>
        <pc:spChg chg="add mod">
          <ac:chgData name="Marino, Melissa (DESE)" userId="adf9d282-fad8-4791-8ce2-d55deb8d0955" providerId="ADAL" clId="{3D4DC706-11AC-487D-9E38-AE874A6CA771}" dt="2024-06-07T19:05:34.245" v="2783" actId="20577"/>
          <ac:spMkLst>
            <pc:docMk/>
            <pc:sldMk cId="2474773435" sldId="361"/>
            <ac:spMk id="13" creationId="{A32227A0-FF33-B5DF-EE90-22B7E1338177}"/>
          </ac:spMkLst>
        </pc:spChg>
        <pc:picChg chg="del">
          <ac:chgData name="Marino, Melissa (DESE)" userId="adf9d282-fad8-4791-8ce2-d55deb8d0955" providerId="ADAL" clId="{3D4DC706-11AC-487D-9E38-AE874A6CA771}" dt="2024-06-07T19:02:16.911" v="2585" actId="478"/>
          <ac:picMkLst>
            <pc:docMk/>
            <pc:sldMk cId="2474773435" sldId="361"/>
            <ac:picMk id="4" creationId="{7B7612D9-0483-6844-50CA-A6A9BD2C8D9F}"/>
          </ac:picMkLst>
        </pc:picChg>
        <pc:picChg chg="add mod">
          <ac:chgData name="Marino, Melissa (DESE)" userId="adf9d282-fad8-4791-8ce2-d55deb8d0955" providerId="ADAL" clId="{3D4DC706-11AC-487D-9E38-AE874A6CA771}" dt="2024-06-07T19:02:37.461" v="2587" actId="1076"/>
          <ac:picMkLst>
            <pc:docMk/>
            <pc:sldMk cId="2474773435" sldId="361"/>
            <ac:picMk id="5" creationId="{E30ED799-F13E-3A02-84ED-E9C1CDD0C173}"/>
          </ac:picMkLst>
        </pc:picChg>
        <pc:picChg chg="del">
          <ac:chgData name="Marino, Melissa (DESE)" userId="adf9d282-fad8-4791-8ce2-d55deb8d0955" providerId="ADAL" clId="{3D4DC706-11AC-487D-9E38-AE874A6CA771}" dt="2024-06-07T19:01:38.326" v="2582" actId="478"/>
          <ac:picMkLst>
            <pc:docMk/>
            <pc:sldMk cId="2474773435" sldId="361"/>
            <ac:picMk id="6" creationId="{210DBB22-F9A4-3EE2-5986-4A22B55E643D}"/>
          </ac:picMkLst>
        </pc:picChg>
        <pc:picChg chg="del">
          <ac:chgData name="Marino, Melissa (DESE)" userId="adf9d282-fad8-4791-8ce2-d55deb8d0955" providerId="ADAL" clId="{3D4DC706-11AC-487D-9E38-AE874A6CA771}" dt="2024-06-07T19:01:36.863" v="2581" actId="478"/>
          <ac:picMkLst>
            <pc:docMk/>
            <pc:sldMk cId="2474773435" sldId="361"/>
            <ac:picMk id="10" creationId="{2E451911-861E-F9C2-FE58-D75961CEBF28}"/>
          </ac:picMkLst>
        </pc:picChg>
      </pc:sldChg>
    </pc:docChg>
  </pc:docChgLst>
  <pc:docChgLst>
    <pc:chgData name="Marino, Melissa (DESE)" userId="adf9d282-fad8-4791-8ce2-d55deb8d0955" providerId="ADAL" clId="{439FA09E-E63E-461D-AA4F-C43F87DF8467}"/>
    <pc:docChg chg="undo custSel addSld delSld modSld sldOrd modSection">
      <pc:chgData name="Marino, Melissa (DESE)" userId="adf9d282-fad8-4791-8ce2-d55deb8d0955" providerId="ADAL" clId="{439FA09E-E63E-461D-AA4F-C43F87DF8467}" dt="2024-09-09T15:50:28.855" v="1302" actId="20577"/>
      <pc:docMkLst>
        <pc:docMk/>
      </pc:docMkLst>
      <pc:sldChg chg="addSp delSp modSp mod">
        <pc:chgData name="Marino, Melissa (DESE)" userId="adf9d282-fad8-4791-8ce2-d55deb8d0955" providerId="ADAL" clId="{439FA09E-E63E-461D-AA4F-C43F87DF8467}" dt="2024-09-09T15:49:00.072" v="1199" actId="962"/>
        <pc:sldMkLst>
          <pc:docMk/>
          <pc:sldMk cId="3218815592" sldId="257"/>
        </pc:sldMkLst>
        <pc:spChg chg="add del mod">
          <ac:chgData name="Marino, Melissa (DESE)" userId="adf9d282-fad8-4791-8ce2-d55deb8d0955" providerId="ADAL" clId="{439FA09E-E63E-461D-AA4F-C43F87DF8467}" dt="2024-09-09T15:46:34.215" v="1167" actId="478"/>
          <ac:spMkLst>
            <pc:docMk/>
            <pc:sldMk cId="3218815592" sldId="257"/>
            <ac:spMk id="2" creationId="{DC792E90-834D-9624-717E-DFA77D7765E8}"/>
          </ac:spMkLst>
        </pc:spChg>
        <pc:spChg chg="mod">
          <ac:chgData name="Marino, Melissa (DESE)" userId="adf9d282-fad8-4791-8ce2-d55deb8d0955" providerId="ADAL" clId="{439FA09E-E63E-461D-AA4F-C43F87DF8467}" dt="2024-09-09T15:41:23.725" v="800" actId="962"/>
          <ac:spMkLst>
            <pc:docMk/>
            <pc:sldMk cId="3218815592" sldId="257"/>
            <ac:spMk id="3" creationId="{A582A94E-D9E4-EF36-A37C-BBFD09DAFE95}"/>
          </ac:spMkLst>
        </pc:spChg>
        <pc:spChg chg="mod">
          <ac:chgData name="Marino, Melissa (DESE)" userId="adf9d282-fad8-4791-8ce2-d55deb8d0955" providerId="ADAL" clId="{439FA09E-E63E-461D-AA4F-C43F87DF8467}" dt="2024-09-09T15:47:52.337" v="1171"/>
          <ac:spMkLst>
            <pc:docMk/>
            <pc:sldMk cId="3218815592" sldId="257"/>
            <ac:spMk id="4" creationId="{8EB10243-D99A-2B42-D52F-26EEA19E608D}"/>
          </ac:spMkLst>
        </pc:spChg>
        <pc:spChg chg="add del mod">
          <ac:chgData name="Marino, Melissa (DESE)" userId="adf9d282-fad8-4791-8ce2-d55deb8d0955" providerId="ADAL" clId="{439FA09E-E63E-461D-AA4F-C43F87DF8467}" dt="2024-09-09T15:47:00.955" v="1169" actId="478"/>
          <ac:spMkLst>
            <pc:docMk/>
            <pc:sldMk cId="3218815592" sldId="257"/>
            <ac:spMk id="5" creationId="{B681E93D-AE49-795B-4E57-9174BD530820}"/>
          </ac:spMkLst>
        </pc:spChg>
        <pc:spChg chg="mod">
          <ac:chgData name="Marino, Melissa (DESE)" userId="adf9d282-fad8-4791-8ce2-d55deb8d0955" providerId="ADAL" clId="{439FA09E-E63E-461D-AA4F-C43F87DF8467}" dt="2024-09-09T15:37:47.556" v="760" actId="207"/>
          <ac:spMkLst>
            <pc:docMk/>
            <pc:sldMk cId="3218815592" sldId="257"/>
            <ac:spMk id="8" creationId="{C0795994-20AF-4E22-89F5-60153C5543DF}"/>
          </ac:spMkLst>
        </pc:spChg>
        <pc:spChg chg="mod">
          <ac:chgData name="Marino, Melissa (DESE)" userId="adf9d282-fad8-4791-8ce2-d55deb8d0955" providerId="ADAL" clId="{439FA09E-E63E-461D-AA4F-C43F87DF8467}" dt="2024-09-09T15:41:17.557" v="797" actId="962"/>
          <ac:spMkLst>
            <pc:docMk/>
            <pc:sldMk cId="3218815592" sldId="257"/>
            <ac:spMk id="10" creationId="{8F780B69-F97B-4D0D-8F5F-78444E7DF0F0}"/>
          </ac:spMkLst>
        </pc:spChg>
        <pc:spChg chg="mod">
          <ac:chgData name="Marino, Melissa (DESE)" userId="adf9d282-fad8-4791-8ce2-d55deb8d0955" providerId="ADAL" clId="{439FA09E-E63E-461D-AA4F-C43F87DF8467}" dt="2024-09-09T15:41:19.265" v="798" actId="962"/>
          <ac:spMkLst>
            <pc:docMk/>
            <pc:sldMk cId="3218815592" sldId="257"/>
            <ac:spMk id="12" creationId="{8EED5C95-0E4E-4512-8773-6CA4934A6C58}"/>
          </ac:spMkLst>
        </pc:spChg>
        <pc:spChg chg="mod">
          <ac:chgData name="Marino, Melissa (DESE)" userId="adf9d282-fad8-4791-8ce2-d55deb8d0955" providerId="ADAL" clId="{439FA09E-E63E-461D-AA4F-C43F87DF8467}" dt="2024-09-09T15:41:21.232" v="799" actId="962"/>
          <ac:spMkLst>
            <pc:docMk/>
            <pc:sldMk cId="3218815592" sldId="257"/>
            <ac:spMk id="14" creationId="{DF81D714-3905-427B-B5F8-783DEB3D0A2D}"/>
          </ac:spMkLst>
        </pc:spChg>
        <pc:grpChg chg="mod">
          <ac:chgData name="Marino, Melissa (DESE)" userId="adf9d282-fad8-4791-8ce2-d55deb8d0955" providerId="ADAL" clId="{439FA09E-E63E-461D-AA4F-C43F87DF8467}" dt="2024-09-09T15:41:14.295" v="796" actId="962"/>
          <ac:grpSpMkLst>
            <pc:docMk/>
            <pc:sldMk cId="3218815592" sldId="257"/>
            <ac:grpSpMk id="18" creationId="{00000000-0000-0000-0000-000000000000}"/>
          </ac:grpSpMkLst>
        </pc:grpChg>
        <pc:grpChg chg="mod">
          <ac:chgData name="Marino, Melissa (DESE)" userId="adf9d282-fad8-4791-8ce2-d55deb8d0955" providerId="ADAL" clId="{439FA09E-E63E-461D-AA4F-C43F87DF8467}" dt="2024-09-09T15:49:00.072" v="1199" actId="962"/>
          <ac:grpSpMkLst>
            <pc:docMk/>
            <pc:sldMk cId="3218815592" sldId="257"/>
            <ac:grpSpMk id="21" creationId="{00000000-0000-0000-0000-000000000000}"/>
          </ac:grpSpMkLst>
        </pc:grpChg>
        <pc:grpChg chg="mod">
          <ac:chgData name="Marino, Melissa (DESE)" userId="adf9d282-fad8-4791-8ce2-d55deb8d0955" providerId="ADAL" clId="{439FA09E-E63E-461D-AA4F-C43F87DF8467}" dt="2024-09-09T15:41:41.489" v="850" actId="962"/>
          <ac:grpSpMkLst>
            <pc:docMk/>
            <pc:sldMk cId="3218815592" sldId="257"/>
            <ac:grpSpMk id="22" creationId="{00000000-0000-0000-0000-000000000000}"/>
          </ac:grpSpMkLst>
        </pc:grpChg>
        <pc:grpChg chg="mod">
          <ac:chgData name="Marino, Melissa (DESE)" userId="adf9d282-fad8-4791-8ce2-d55deb8d0955" providerId="ADAL" clId="{439FA09E-E63E-461D-AA4F-C43F87DF8467}" dt="2024-09-09T15:41:50.309" v="876" actId="962"/>
          <ac:grpSpMkLst>
            <pc:docMk/>
            <pc:sldMk cId="3218815592" sldId="257"/>
            <ac:grpSpMk id="23" creationId="{00000000-0000-0000-0000-000000000000}"/>
          </ac:grpSpMkLst>
        </pc:grpChg>
      </pc:sldChg>
      <pc:sldChg chg="addSp delSp modSp mod">
        <pc:chgData name="Marino, Melissa (DESE)" userId="adf9d282-fad8-4791-8ce2-d55deb8d0955" providerId="ADAL" clId="{439FA09E-E63E-461D-AA4F-C43F87DF8467}" dt="2024-09-09T15:49:46.186" v="1221" actId="20577"/>
        <pc:sldMkLst>
          <pc:docMk/>
          <pc:sldMk cId="1350330162" sldId="260"/>
        </pc:sldMkLst>
        <pc:spChg chg="add del mod">
          <ac:chgData name="Marino, Melissa (DESE)" userId="adf9d282-fad8-4791-8ce2-d55deb8d0955" providerId="ADAL" clId="{439FA09E-E63E-461D-AA4F-C43F87DF8467}" dt="2024-09-09T15:49:37.022" v="1204" actId="478"/>
          <ac:spMkLst>
            <pc:docMk/>
            <pc:sldMk cId="1350330162" sldId="260"/>
            <ac:spMk id="4" creationId="{69E28A62-BB04-BB98-62DD-E663C3AECE02}"/>
          </ac:spMkLst>
        </pc:spChg>
        <pc:spChg chg="add mod">
          <ac:chgData name="Marino, Melissa (DESE)" userId="adf9d282-fad8-4791-8ce2-d55deb8d0955" providerId="ADAL" clId="{439FA09E-E63E-461D-AA4F-C43F87DF8467}" dt="2024-09-09T15:49:46.186" v="1221" actId="20577"/>
          <ac:spMkLst>
            <pc:docMk/>
            <pc:sldMk cId="1350330162" sldId="260"/>
            <ac:spMk id="5" creationId="{787DD448-F8DC-155D-80D3-F298B8702638}"/>
          </ac:spMkLst>
        </pc:spChg>
      </pc:sldChg>
      <pc:sldChg chg="addSp modSp mod">
        <pc:chgData name="Marino, Melissa (DESE)" userId="adf9d282-fad8-4791-8ce2-d55deb8d0955" providerId="ADAL" clId="{439FA09E-E63E-461D-AA4F-C43F87DF8467}" dt="2024-09-09T15:50:28.855" v="1302" actId="20577"/>
        <pc:sldMkLst>
          <pc:docMk/>
          <pc:sldMk cId="2289681017" sldId="265"/>
        </pc:sldMkLst>
        <pc:spChg chg="add mod">
          <ac:chgData name="Marino, Melissa (DESE)" userId="adf9d282-fad8-4791-8ce2-d55deb8d0955" providerId="ADAL" clId="{439FA09E-E63E-461D-AA4F-C43F87DF8467}" dt="2024-09-09T15:50:28.855" v="1302" actId="20577"/>
          <ac:spMkLst>
            <pc:docMk/>
            <pc:sldMk cId="2289681017" sldId="265"/>
            <ac:spMk id="3" creationId="{1FF9C018-1FA6-E34E-9515-FA415980D0D6}"/>
          </ac:spMkLst>
        </pc:spChg>
      </pc:sldChg>
      <pc:sldChg chg="modSp mod">
        <pc:chgData name="Marino, Melissa (DESE)" userId="adf9d282-fad8-4791-8ce2-d55deb8d0955" providerId="ADAL" clId="{439FA09E-E63E-461D-AA4F-C43F87DF8467}" dt="2024-09-09T15:42:14.948" v="1005" actId="962"/>
        <pc:sldMkLst>
          <pc:docMk/>
          <pc:sldMk cId="3958641426" sldId="276"/>
        </pc:sldMkLst>
        <pc:spChg chg="mod">
          <ac:chgData name="Marino, Melissa (DESE)" userId="adf9d282-fad8-4791-8ce2-d55deb8d0955" providerId="ADAL" clId="{439FA09E-E63E-461D-AA4F-C43F87DF8467}" dt="2024-09-09T15:42:14.948" v="1005" actId="962"/>
          <ac:spMkLst>
            <pc:docMk/>
            <pc:sldMk cId="3958641426" sldId="276"/>
            <ac:spMk id="9" creationId="{00000000-0000-0000-0000-000000000000}"/>
          </ac:spMkLst>
        </pc:spChg>
        <pc:picChg chg="mod">
          <ac:chgData name="Marino, Melissa (DESE)" userId="adf9d282-fad8-4791-8ce2-d55deb8d0955" providerId="ADAL" clId="{439FA09E-E63E-461D-AA4F-C43F87DF8467}" dt="2024-09-06T02:29:13.465" v="535" actId="962"/>
          <ac:picMkLst>
            <pc:docMk/>
            <pc:sldMk cId="3958641426" sldId="276"/>
            <ac:picMk id="12" creationId="{198B7D66-1582-4340-B3AC-2193AF872E0A}"/>
          </ac:picMkLst>
        </pc:picChg>
      </pc:sldChg>
      <pc:sldChg chg="addSp modSp mod">
        <pc:chgData name="Marino, Melissa (DESE)" userId="adf9d282-fad8-4791-8ce2-d55deb8d0955" providerId="ADAL" clId="{439FA09E-E63E-461D-AA4F-C43F87DF8467}" dt="2024-09-09T15:49:59.792" v="1234" actId="20577"/>
        <pc:sldMkLst>
          <pc:docMk/>
          <pc:sldMk cId="2863718400" sldId="344"/>
        </pc:sldMkLst>
        <pc:spChg chg="add mod">
          <ac:chgData name="Marino, Melissa (DESE)" userId="adf9d282-fad8-4791-8ce2-d55deb8d0955" providerId="ADAL" clId="{439FA09E-E63E-461D-AA4F-C43F87DF8467}" dt="2024-09-09T15:49:59.792" v="1234" actId="20577"/>
          <ac:spMkLst>
            <pc:docMk/>
            <pc:sldMk cId="2863718400" sldId="344"/>
            <ac:spMk id="4" creationId="{FEFDD22E-02B3-3D99-6FD0-5808892F4DEB}"/>
          </ac:spMkLst>
        </pc:spChg>
      </pc:sldChg>
      <pc:sldChg chg="addSp modSp mod">
        <pc:chgData name="Marino, Melissa (DESE)" userId="adf9d282-fad8-4791-8ce2-d55deb8d0955" providerId="ADAL" clId="{439FA09E-E63E-461D-AA4F-C43F87DF8467}" dt="2024-09-09T15:50:06.302" v="1252" actId="20577"/>
        <pc:sldMkLst>
          <pc:docMk/>
          <pc:sldMk cId="3098035915" sldId="346"/>
        </pc:sldMkLst>
        <pc:spChg chg="add mod">
          <ac:chgData name="Marino, Melissa (DESE)" userId="adf9d282-fad8-4791-8ce2-d55deb8d0955" providerId="ADAL" clId="{439FA09E-E63E-461D-AA4F-C43F87DF8467}" dt="2024-09-09T15:50:06.302" v="1252" actId="20577"/>
          <ac:spMkLst>
            <pc:docMk/>
            <pc:sldMk cId="3098035915" sldId="346"/>
            <ac:spMk id="4" creationId="{055F59F7-6BDC-229F-D0C1-A806F73C81E6}"/>
          </ac:spMkLst>
        </pc:spChg>
      </pc:sldChg>
      <pc:sldChg chg="addSp modSp mod">
        <pc:chgData name="Marino, Melissa (DESE)" userId="adf9d282-fad8-4791-8ce2-d55deb8d0955" providerId="ADAL" clId="{439FA09E-E63E-461D-AA4F-C43F87DF8467}" dt="2024-09-09T15:50:13.328" v="1270" actId="20577"/>
        <pc:sldMkLst>
          <pc:docMk/>
          <pc:sldMk cId="3509915588" sldId="347"/>
        </pc:sldMkLst>
        <pc:spChg chg="add mod">
          <ac:chgData name="Marino, Melissa (DESE)" userId="adf9d282-fad8-4791-8ce2-d55deb8d0955" providerId="ADAL" clId="{439FA09E-E63E-461D-AA4F-C43F87DF8467}" dt="2024-09-09T15:50:13.328" v="1270" actId="20577"/>
          <ac:spMkLst>
            <pc:docMk/>
            <pc:sldMk cId="3509915588" sldId="347"/>
            <ac:spMk id="4" creationId="{ADA7B415-E6A7-A5D1-7C5C-86F8EF7A453D}"/>
          </ac:spMkLst>
        </pc:spChg>
      </pc:sldChg>
      <pc:sldChg chg="modSp mod">
        <pc:chgData name="Marino, Melissa (DESE)" userId="adf9d282-fad8-4791-8ce2-d55deb8d0955" providerId="ADAL" clId="{439FA09E-E63E-461D-AA4F-C43F87DF8467}" dt="2024-09-09T15:41:55.285" v="877" actId="962"/>
        <pc:sldMkLst>
          <pc:docMk/>
          <pc:sldMk cId="3180309869" sldId="349"/>
        </pc:sldMkLst>
        <pc:picChg chg="mod">
          <ac:chgData name="Marino, Melissa (DESE)" userId="adf9d282-fad8-4791-8ce2-d55deb8d0955" providerId="ADAL" clId="{439FA09E-E63E-461D-AA4F-C43F87DF8467}" dt="2024-09-09T15:41:55.285" v="877" actId="962"/>
          <ac:picMkLst>
            <pc:docMk/>
            <pc:sldMk cId="3180309869" sldId="349"/>
            <ac:picMk id="6" creationId="{5D92FFA6-9D91-4B5A-A9A2-FF94545D618E}"/>
          </ac:picMkLst>
        </pc:picChg>
      </pc:sldChg>
      <pc:sldChg chg="modSp mod">
        <pc:chgData name="Marino, Melissa (DESE)" userId="adf9d282-fad8-4791-8ce2-d55deb8d0955" providerId="ADAL" clId="{439FA09E-E63E-461D-AA4F-C43F87DF8467}" dt="2024-09-06T02:28:38.340" v="375" actId="962"/>
        <pc:sldMkLst>
          <pc:docMk/>
          <pc:sldMk cId="3625087577" sldId="353"/>
        </pc:sldMkLst>
        <pc:picChg chg="mod">
          <ac:chgData name="Marino, Melissa (DESE)" userId="adf9d282-fad8-4791-8ce2-d55deb8d0955" providerId="ADAL" clId="{439FA09E-E63E-461D-AA4F-C43F87DF8467}" dt="2024-09-06T02:28:38.340" v="375" actId="962"/>
          <ac:picMkLst>
            <pc:docMk/>
            <pc:sldMk cId="3625087577" sldId="353"/>
            <ac:picMk id="5" creationId="{AA2AFCB5-9249-109A-B1CD-7B43100AE420}"/>
          </ac:picMkLst>
        </pc:picChg>
      </pc:sldChg>
      <pc:sldChg chg="addSp delSp modSp mod ord">
        <pc:chgData name="Marino, Melissa (DESE)" userId="adf9d282-fad8-4791-8ce2-d55deb8d0955" providerId="ADAL" clId="{439FA09E-E63E-461D-AA4F-C43F87DF8467}" dt="2024-09-09T15:43:49.460" v="1144" actId="478"/>
        <pc:sldMkLst>
          <pc:docMk/>
          <pc:sldMk cId="2548483407" sldId="354"/>
        </pc:sldMkLst>
        <pc:spChg chg="add del mod">
          <ac:chgData name="Marino, Melissa (DESE)" userId="adf9d282-fad8-4791-8ce2-d55deb8d0955" providerId="ADAL" clId="{439FA09E-E63E-461D-AA4F-C43F87DF8467}" dt="2024-09-09T15:43:49.460" v="1144" actId="478"/>
          <ac:spMkLst>
            <pc:docMk/>
            <pc:sldMk cId="2548483407" sldId="354"/>
            <ac:spMk id="5" creationId="{36BEA632-1315-B313-FCCD-F6E292D6B706}"/>
          </ac:spMkLst>
        </pc:spChg>
        <pc:spChg chg="del mod">
          <ac:chgData name="Marino, Melissa (DESE)" userId="adf9d282-fad8-4791-8ce2-d55deb8d0955" providerId="ADAL" clId="{439FA09E-E63E-461D-AA4F-C43F87DF8467}" dt="2024-09-09T15:43:43.035" v="1143" actId="478"/>
          <ac:spMkLst>
            <pc:docMk/>
            <pc:sldMk cId="2548483407" sldId="354"/>
            <ac:spMk id="9" creationId="{00000000-0000-0000-0000-000000000000}"/>
          </ac:spMkLst>
        </pc:spChg>
        <pc:picChg chg="mod">
          <ac:chgData name="Marino, Melissa (DESE)" userId="adf9d282-fad8-4791-8ce2-d55deb8d0955" providerId="ADAL" clId="{439FA09E-E63E-461D-AA4F-C43F87DF8467}" dt="2024-09-09T15:43:00.320" v="1140" actId="962"/>
          <ac:picMkLst>
            <pc:docMk/>
            <pc:sldMk cId="2548483407" sldId="354"/>
            <ac:picMk id="4" creationId="{C0CA4E70-1053-1370-5417-71C707B307D5}"/>
          </ac:picMkLst>
        </pc:picChg>
      </pc:sldChg>
      <pc:sldChg chg="addSp delSp modSp mod">
        <pc:chgData name="Marino, Melissa (DESE)" userId="adf9d282-fad8-4791-8ce2-d55deb8d0955" providerId="ADAL" clId="{439FA09E-E63E-461D-AA4F-C43F87DF8467}" dt="2024-09-09T15:44:12.261" v="1148" actId="478"/>
        <pc:sldMkLst>
          <pc:docMk/>
          <pc:sldMk cId="646650615" sldId="355"/>
        </pc:sldMkLst>
        <pc:spChg chg="add del mod">
          <ac:chgData name="Marino, Melissa (DESE)" userId="adf9d282-fad8-4791-8ce2-d55deb8d0955" providerId="ADAL" clId="{439FA09E-E63E-461D-AA4F-C43F87DF8467}" dt="2024-09-09T15:44:12.261" v="1148" actId="478"/>
          <ac:spMkLst>
            <pc:docMk/>
            <pc:sldMk cId="646650615" sldId="355"/>
            <ac:spMk id="4" creationId="{ABE04B3E-9A8F-2A0A-0515-B33671C88D5D}"/>
          </ac:spMkLst>
        </pc:spChg>
        <pc:spChg chg="del">
          <ac:chgData name="Marino, Melissa (DESE)" userId="adf9d282-fad8-4791-8ce2-d55deb8d0955" providerId="ADAL" clId="{439FA09E-E63E-461D-AA4F-C43F87DF8467}" dt="2024-09-09T15:44:09.547" v="1147" actId="478"/>
          <ac:spMkLst>
            <pc:docMk/>
            <pc:sldMk cId="646650615" sldId="355"/>
            <ac:spMk id="9" creationId="{00000000-0000-0000-0000-000000000000}"/>
          </ac:spMkLst>
        </pc:spChg>
        <pc:picChg chg="mod">
          <ac:chgData name="Marino, Melissa (DESE)" userId="adf9d282-fad8-4791-8ce2-d55deb8d0955" providerId="ADAL" clId="{439FA09E-E63E-461D-AA4F-C43F87DF8467}" dt="2024-09-06T02:27:46.438" v="189" actId="962"/>
          <ac:picMkLst>
            <pc:docMk/>
            <pc:sldMk cId="646650615" sldId="355"/>
            <ac:picMk id="6" creationId="{742770CC-7370-67F9-F5AC-C85DA23B10EE}"/>
          </ac:picMkLst>
        </pc:picChg>
      </pc:sldChg>
      <pc:sldChg chg="addSp delSp modSp mod">
        <pc:chgData name="Marino, Melissa (DESE)" userId="adf9d282-fad8-4791-8ce2-d55deb8d0955" providerId="ADAL" clId="{439FA09E-E63E-461D-AA4F-C43F87DF8467}" dt="2024-09-06T02:27:33.561" v="145" actId="962"/>
        <pc:sldMkLst>
          <pc:docMk/>
          <pc:sldMk cId="170812426" sldId="356"/>
        </pc:sldMkLst>
        <pc:picChg chg="del">
          <ac:chgData name="Marino, Melissa (DESE)" userId="adf9d282-fad8-4791-8ce2-d55deb8d0955" providerId="ADAL" clId="{439FA09E-E63E-461D-AA4F-C43F87DF8467}" dt="2024-09-06T02:19:40.200" v="5" actId="478"/>
          <ac:picMkLst>
            <pc:docMk/>
            <pc:sldMk cId="170812426" sldId="356"/>
            <ac:picMk id="5" creationId="{82EB69A3-6E77-A3A8-B84D-7E47E93968E5}"/>
          </ac:picMkLst>
        </pc:picChg>
        <pc:picChg chg="add mod">
          <ac:chgData name="Marino, Melissa (DESE)" userId="adf9d282-fad8-4791-8ce2-d55deb8d0955" providerId="ADAL" clId="{439FA09E-E63E-461D-AA4F-C43F87DF8467}" dt="2024-09-06T02:27:17.631" v="103" actId="962"/>
          <ac:picMkLst>
            <pc:docMk/>
            <pc:sldMk cId="170812426" sldId="356"/>
            <ac:picMk id="6" creationId="{65F04081-18B7-EC99-D9AD-CD8B602E1FC2}"/>
          </ac:picMkLst>
        </pc:picChg>
        <pc:picChg chg="add mod">
          <ac:chgData name="Marino, Melissa (DESE)" userId="adf9d282-fad8-4791-8ce2-d55deb8d0955" providerId="ADAL" clId="{439FA09E-E63E-461D-AA4F-C43F87DF8467}" dt="2024-09-06T02:27:33.561" v="145" actId="962"/>
          <ac:picMkLst>
            <pc:docMk/>
            <pc:sldMk cId="170812426" sldId="356"/>
            <ac:picMk id="9" creationId="{84C825ED-A738-D597-320E-232602D7BB46}"/>
          </ac:picMkLst>
        </pc:picChg>
        <pc:picChg chg="add del">
          <ac:chgData name="Marino, Melissa (DESE)" userId="adf9d282-fad8-4791-8ce2-d55deb8d0955" providerId="ADAL" clId="{439FA09E-E63E-461D-AA4F-C43F87DF8467}" dt="2024-09-06T02:26:59.161" v="45" actId="478"/>
          <ac:picMkLst>
            <pc:docMk/>
            <pc:sldMk cId="170812426" sldId="356"/>
            <ac:picMk id="11" creationId="{56520D53-1EEA-DEB9-6350-1241A256A760}"/>
          </ac:picMkLst>
        </pc:picChg>
      </pc:sldChg>
      <pc:sldChg chg="addSp delSp modSp mod">
        <pc:chgData name="Marino, Melissa (DESE)" userId="adf9d282-fad8-4791-8ce2-d55deb8d0955" providerId="ADAL" clId="{439FA09E-E63E-461D-AA4F-C43F87DF8467}" dt="2024-09-09T15:44:03.970" v="1146" actId="478"/>
        <pc:sldMkLst>
          <pc:docMk/>
          <pc:sldMk cId="4015614873" sldId="357"/>
        </pc:sldMkLst>
        <pc:spChg chg="add del mod">
          <ac:chgData name="Marino, Melissa (DESE)" userId="adf9d282-fad8-4791-8ce2-d55deb8d0955" providerId="ADAL" clId="{439FA09E-E63E-461D-AA4F-C43F87DF8467}" dt="2024-09-09T15:44:03.970" v="1146" actId="478"/>
          <ac:spMkLst>
            <pc:docMk/>
            <pc:sldMk cId="4015614873" sldId="357"/>
            <ac:spMk id="4" creationId="{F892127F-F0E4-326F-C08B-2F4EDF77A99D}"/>
          </ac:spMkLst>
        </pc:spChg>
        <pc:spChg chg="del mod">
          <ac:chgData name="Marino, Melissa (DESE)" userId="adf9d282-fad8-4791-8ce2-d55deb8d0955" providerId="ADAL" clId="{439FA09E-E63E-461D-AA4F-C43F87DF8467}" dt="2024-09-09T15:43:56.947" v="1145" actId="478"/>
          <ac:spMkLst>
            <pc:docMk/>
            <pc:sldMk cId="4015614873" sldId="357"/>
            <ac:spMk id="9" creationId="{00000000-0000-0000-0000-000000000000}"/>
          </ac:spMkLst>
        </pc:spChg>
        <pc:picChg chg="mod">
          <ac:chgData name="Marino, Melissa (DESE)" userId="adf9d282-fad8-4791-8ce2-d55deb8d0955" providerId="ADAL" clId="{439FA09E-E63E-461D-AA4F-C43F87DF8467}" dt="2024-09-06T02:29:29.966" v="599" actId="962"/>
          <ac:picMkLst>
            <pc:docMk/>
            <pc:sldMk cId="4015614873" sldId="357"/>
            <ac:picMk id="6" creationId="{E767CB7D-BF0C-CE26-6187-D31838BFC0EA}"/>
          </ac:picMkLst>
        </pc:picChg>
      </pc:sldChg>
      <pc:sldChg chg="modSp mod">
        <pc:chgData name="Marino, Melissa (DESE)" userId="adf9d282-fad8-4791-8ce2-d55deb8d0955" providerId="ADAL" clId="{439FA09E-E63E-461D-AA4F-C43F87DF8467}" dt="2024-09-06T02:29:58.133" v="757" actId="962"/>
        <pc:sldMkLst>
          <pc:docMk/>
          <pc:sldMk cId="18077066" sldId="358"/>
        </pc:sldMkLst>
        <pc:picChg chg="mod">
          <ac:chgData name="Marino, Melissa (DESE)" userId="adf9d282-fad8-4791-8ce2-d55deb8d0955" providerId="ADAL" clId="{439FA09E-E63E-461D-AA4F-C43F87DF8467}" dt="2024-09-06T02:29:58.133" v="757" actId="962"/>
          <ac:picMkLst>
            <pc:docMk/>
            <pc:sldMk cId="18077066" sldId="358"/>
            <ac:picMk id="5" creationId="{FE3EFA1F-22B2-23D0-960D-D811CD0CAC4D}"/>
          </ac:picMkLst>
        </pc:picChg>
        <pc:picChg chg="mod">
          <ac:chgData name="Marino, Melissa (DESE)" userId="adf9d282-fad8-4791-8ce2-d55deb8d0955" providerId="ADAL" clId="{439FA09E-E63E-461D-AA4F-C43F87DF8467}" dt="2024-09-06T02:29:46.786" v="681" actId="962"/>
          <ac:picMkLst>
            <pc:docMk/>
            <pc:sldMk cId="18077066" sldId="358"/>
            <ac:picMk id="11" creationId="{0F318E93-E8E1-EA55-E763-E54C3F17EE57}"/>
          </ac:picMkLst>
        </pc:picChg>
      </pc:sldChg>
      <pc:sldChg chg="modSp mod">
        <pc:chgData name="Marino, Melissa (DESE)" userId="adf9d282-fad8-4791-8ce2-d55deb8d0955" providerId="ADAL" clId="{439FA09E-E63E-461D-AA4F-C43F87DF8467}" dt="2024-09-06T02:29:02.819" v="485" actId="962"/>
        <pc:sldMkLst>
          <pc:docMk/>
          <pc:sldMk cId="1739517545" sldId="359"/>
        </pc:sldMkLst>
        <pc:picChg chg="mod">
          <ac:chgData name="Marino, Melissa (DESE)" userId="adf9d282-fad8-4791-8ce2-d55deb8d0955" providerId="ADAL" clId="{439FA09E-E63E-461D-AA4F-C43F87DF8467}" dt="2024-09-06T02:29:02.819" v="485" actId="962"/>
          <ac:picMkLst>
            <pc:docMk/>
            <pc:sldMk cId="1739517545" sldId="359"/>
            <ac:picMk id="4" creationId="{7B7612D9-0483-6844-50CA-A6A9BD2C8D9F}"/>
          </ac:picMkLst>
        </pc:picChg>
      </pc:sldChg>
      <pc:sldChg chg="modSp mod">
        <pc:chgData name="Marino, Melissa (DESE)" userId="adf9d282-fad8-4791-8ce2-d55deb8d0955" providerId="ADAL" clId="{439FA09E-E63E-461D-AA4F-C43F87DF8467}" dt="2024-09-06T02:28:21.231" v="341" actId="962"/>
        <pc:sldMkLst>
          <pc:docMk/>
          <pc:sldMk cId="1697568003" sldId="360"/>
        </pc:sldMkLst>
        <pc:picChg chg="mod">
          <ac:chgData name="Marino, Melissa (DESE)" userId="adf9d282-fad8-4791-8ce2-d55deb8d0955" providerId="ADAL" clId="{439FA09E-E63E-461D-AA4F-C43F87DF8467}" dt="2024-09-06T02:28:01.719" v="243" actId="962"/>
          <ac:picMkLst>
            <pc:docMk/>
            <pc:sldMk cId="1697568003" sldId="360"/>
            <ac:picMk id="6" creationId="{740C1EA8-92E8-1BD9-DD1C-B51228572814}"/>
          </ac:picMkLst>
        </pc:picChg>
        <pc:picChg chg="mod">
          <ac:chgData name="Marino, Melissa (DESE)" userId="adf9d282-fad8-4791-8ce2-d55deb8d0955" providerId="ADAL" clId="{439FA09E-E63E-461D-AA4F-C43F87DF8467}" dt="2024-09-06T02:28:13.844" v="303" actId="962"/>
          <ac:picMkLst>
            <pc:docMk/>
            <pc:sldMk cId="1697568003" sldId="360"/>
            <ac:picMk id="9" creationId="{DC278238-C2A3-B6DE-8245-284E55F6C365}"/>
          </ac:picMkLst>
        </pc:picChg>
        <pc:picChg chg="mod">
          <ac:chgData name="Marino, Melissa (DESE)" userId="adf9d282-fad8-4791-8ce2-d55deb8d0955" providerId="ADAL" clId="{439FA09E-E63E-461D-AA4F-C43F87DF8467}" dt="2024-09-06T02:28:21.231" v="341" actId="962"/>
          <ac:picMkLst>
            <pc:docMk/>
            <pc:sldMk cId="1697568003" sldId="360"/>
            <ac:picMk id="11" creationId="{DB21EB7D-4BF3-FE61-7965-C077B98A2A2A}"/>
          </ac:picMkLst>
        </pc:picChg>
      </pc:sldChg>
      <pc:sldChg chg="addSp modSp mod">
        <pc:chgData name="Marino, Melissa (DESE)" userId="adf9d282-fad8-4791-8ce2-d55deb8d0955" providerId="ADAL" clId="{439FA09E-E63E-461D-AA4F-C43F87DF8467}" dt="2024-09-09T15:50:21.943" v="1291" actId="20577"/>
        <pc:sldMkLst>
          <pc:docMk/>
          <pc:sldMk cId="1775088269" sldId="361"/>
        </pc:sldMkLst>
        <pc:spChg chg="add mod">
          <ac:chgData name="Marino, Melissa (DESE)" userId="adf9d282-fad8-4791-8ce2-d55deb8d0955" providerId="ADAL" clId="{439FA09E-E63E-461D-AA4F-C43F87DF8467}" dt="2024-09-09T15:50:21.943" v="1291" actId="20577"/>
          <ac:spMkLst>
            <pc:docMk/>
            <pc:sldMk cId="1775088269" sldId="361"/>
            <ac:spMk id="4" creationId="{5A39C528-2EEA-8229-246D-2AFC46B78C19}"/>
          </ac:spMkLst>
        </pc:spChg>
      </pc:sldChg>
      <pc:sldChg chg="modSp add del mod">
        <pc:chgData name="Marino, Melissa (DESE)" userId="adf9d282-fad8-4791-8ce2-d55deb8d0955" providerId="ADAL" clId="{439FA09E-E63E-461D-AA4F-C43F87DF8467}" dt="2024-09-06T02:24:21.888" v="44" actId="47"/>
        <pc:sldMkLst>
          <pc:docMk/>
          <pc:sldMk cId="2407718799" sldId="362"/>
        </pc:sldMkLst>
        <pc:spChg chg="mod">
          <ac:chgData name="Marino, Melissa (DESE)" userId="adf9d282-fad8-4791-8ce2-d55deb8d0955" providerId="ADAL" clId="{439FA09E-E63E-461D-AA4F-C43F87DF8467}" dt="2024-09-06T02:24:19.494" v="43" actId="20577"/>
          <ac:spMkLst>
            <pc:docMk/>
            <pc:sldMk cId="2407718799" sldId="362"/>
            <ac:spMk id="2" creationId="{1AA92AF1-FBF4-0ED0-634B-68720ACCC1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2024/9/9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2024/9/9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74715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47719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4211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5965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97720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5767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8564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724802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9/9/2024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infoservices/data/epims/default.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doe.mass.edu/infoservices/data/epims/default.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hyperlink" Target="https://www.doe.mass.edu/infoservices/data/ft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infoservices/data/default.html"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3600" dirty="0">
                <a:latin typeface="Segoe SemiBold" panose="020B0703040204020203" pitchFamily="34" charset="0"/>
              </a:rPr>
            </a:br>
            <a:r>
              <a:rPr lang="en-US" sz="3600" dirty="0">
                <a:latin typeface="Segoe SemiBold" panose="020B0703040204020203" pitchFamily="34" charset="0"/>
              </a:rPr>
              <a:t>Data Collection Changes for </a:t>
            </a:r>
            <a:r>
              <a:rPr lang="en-US" altLang="zh-CN" sz="3600" dirty="0"/>
              <a:t>2024-25 school year</a:t>
            </a:r>
            <a:br>
              <a:rPr lang="en-US" altLang="zh-CN" dirty="0"/>
            </a:br>
            <a:endParaRPr lang="en-US" dirty="0"/>
          </a:p>
        </p:txBody>
      </p:sp>
      <p:sp>
        <p:nvSpPr>
          <p:cNvPr id="3" name="Subtitle 2"/>
          <p:cNvSpPr>
            <a:spLocks noGrp="1"/>
          </p:cNvSpPr>
          <p:nvPr>
            <p:ph type="subTitle" idx="1"/>
          </p:nvPr>
        </p:nvSpPr>
        <p:spPr/>
        <p:txBody>
          <a:bodyPr/>
          <a:lstStyle/>
          <a:p>
            <a:r>
              <a:rPr lang="en-US" altLang="zh-CN" dirty="0"/>
              <a:t>Melissa Marino – Data Collection Supervisor</a:t>
            </a: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DOE046: Early College Partnership </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pic>
        <p:nvPicPr>
          <p:cNvPr id="6" name="Picture 5" descr="DOE046 Early College Partnership">
            <a:extLst>
              <a:ext uri="{FF2B5EF4-FFF2-40B4-BE49-F238E27FC236}">
                <a16:creationId xmlns:a16="http://schemas.microsoft.com/office/drawing/2014/main" id="{E767CB7D-BF0C-CE26-6187-D31838BFC0EA}"/>
              </a:ext>
            </a:extLst>
          </p:cNvPr>
          <p:cNvPicPr>
            <a:picLocks noChangeAspect="1"/>
          </p:cNvPicPr>
          <p:nvPr/>
        </p:nvPicPr>
        <p:blipFill>
          <a:blip r:embed="rId3"/>
          <a:stretch>
            <a:fillRect/>
          </a:stretch>
        </p:blipFill>
        <p:spPr>
          <a:xfrm>
            <a:off x="253285" y="2415306"/>
            <a:ext cx="6487430" cy="3715268"/>
          </a:xfrm>
          <a:prstGeom prst="rect">
            <a:avLst/>
          </a:prstGeom>
        </p:spPr>
      </p:pic>
      <p:sp>
        <p:nvSpPr>
          <p:cNvPr id="10" name="TextBox 9">
            <a:extLst>
              <a:ext uri="{FF2B5EF4-FFF2-40B4-BE49-F238E27FC236}">
                <a16:creationId xmlns:a16="http://schemas.microsoft.com/office/drawing/2014/main" id="{43FCCDD2-68AE-996C-9277-458C4BB4F4AA}"/>
              </a:ext>
            </a:extLst>
          </p:cNvPr>
          <p:cNvSpPr txBox="1"/>
          <p:nvPr/>
        </p:nvSpPr>
        <p:spPr>
          <a:xfrm>
            <a:off x="145915" y="1230403"/>
            <a:ext cx="11682919" cy="923330"/>
          </a:xfrm>
          <a:prstGeom prst="rect">
            <a:avLst/>
          </a:prstGeom>
          <a:noFill/>
        </p:spPr>
        <p:txBody>
          <a:bodyPr wrap="square" rtlCol="0">
            <a:spAutoFit/>
          </a:bodyPr>
          <a:lstStyle/>
          <a:p>
            <a:pPr marL="0" marR="0">
              <a:spcBef>
                <a:spcPts val="0"/>
              </a:spcBef>
              <a:spcAft>
                <a:spcPts val="0"/>
              </a:spcAft>
            </a:pPr>
            <a:r>
              <a:rPr lang="en-US" sz="1800" b="1" dirty="0">
                <a:solidFill>
                  <a:schemeClr val="accent1">
                    <a:lumMod val="75000"/>
                  </a:schemeClr>
                </a:solidFill>
                <a:effectLst/>
                <a:latin typeface="Calibri" panose="020F0502020204030204" pitchFamily="34" charset="0"/>
                <a:ea typeface="Times New Roman" panose="02020603050405020304" pitchFamily="18" charset="0"/>
              </a:rPr>
              <a:t>Rationale: </a:t>
            </a:r>
            <a:r>
              <a:rPr lang="en-US" sz="1800" dirty="0">
                <a:solidFill>
                  <a:schemeClr val="accent1">
                    <a:lumMod val="75000"/>
                  </a:schemeClr>
                </a:solidFill>
                <a:effectLst/>
                <a:latin typeface="Calibri" panose="020F0502020204030204" pitchFamily="34" charset="0"/>
                <a:ea typeface="Times New Roman" panose="02020603050405020304" pitchFamily="18" charset="0"/>
              </a:rPr>
              <a:t>This element will now be specifically for identifying the code for the higher ed institution for Early College program enrollment.  Appendix L will contain the same list of higher ed institution codes that it currently has.  The Innovation Career Pathway sector codes will be removed from this element and moved to a separate element.</a:t>
            </a:r>
          </a:p>
        </p:txBody>
      </p:sp>
    </p:spTree>
    <p:extLst>
      <p:ext uri="{BB962C8B-B14F-4D97-AF65-F5344CB8AC3E}">
        <p14:creationId xmlns:p14="http://schemas.microsoft.com/office/powerpoint/2010/main" val="401561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DOE057: Innovation Career Pathway Sector</a:t>
            </a:r>
          </a:p>
        </p:txBody>
      </p:sp>
      <p:sp>
        <p:nvSpPr>
          <p:cNvPr id="9" name="Content Placeholder 8"/>
          <p:cNvSpPr>
            <a:spLocks noGrp="1"/>
          </p:cNvSpPr>
          <p:nvPr>
            <p:ph idx="1"/>
          </p:nvPr>
        </p:nvSpPr>
        <p:spPr>
          <a:xfrm>
            <a:off x="0" y="1230403"/>
            <a:ext cx="11938715" cy="679905"/>
          </a:xfrm>
        </p:spPr>
        <p:txBody>
          <a:bodyPr vert="horz" lIns="91440" tIns="45720" rIns="91440" bIns="45720" rtlCol="0" anchor="t">
            <a:noAutofit/>
          </a:bodyPr>
          <a:lstStyle/>
          <a:p>
            <a:pPr marL="0" marR="0" indent="0">
              <a:spcBef>
                <a:spcPts val="0"/>
              </a:spcBef>
              <a:spcAft>
                <a:spcPts val="0"/>
              </a:spcAft>
              <a:buNone/>
            </a:pPr>
            <a:r>
              <a:rPr lang="en-US" sz="1800" b="1" dirty="0">
                <a:solidFill>
                  <a:schemeClr val="accent1">
                    <a:lumMod val="75000"/>
                  </a:schemeClr>
                </a:solidFill>
                <a:effectLst/>
                <a:latin typeface="Calibri" panose="020F0502020204030204" pitchFamily="34" charset="0"/>
                <a:ea typeface="Times New Roman" panose="02020603050405020304" pitchFamily="18" charset="0"/>
              </a:rPr>
              <a:t>Rationale: </a:t>
            </a:r>
            <a:r>
              <a:rPr lang="en-US" sz="1800" dirty="0">
                <a:solidFill>
                  <a:schemeClr val="accent1">
                    <a:lumMod val="75000"/>
                  </a:schemeClr>
                </a:solidFill>
                <a:effectLst/>
                <a:latin typeface="Calibri" panose="020F0502020204030204" pitchFamily="34" charset="0"/>
                <a:ea typeface="Times New Roman" panose="02020603050405020304" pitchFamily="18" charset="0"/>
              </a:rPr>
              <a:t>This new element will now be specifically for identifying the code for the Innovation Career Pathway.  Appendix M will contain the sector codes.</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11" name="Picture 10" descr="DOE057 Innovation Career Pathway Sector">
            <a:extLst>
              <a:ext uri="{FF2B5EF4-FFF2-40B4-BE49-F238E27FC236}">
                <a16:creationId xmlns:a16="http://schemas.microsoft.com/office/drawing/2014/main" id="{0F318E93-E8E1-EA55-E763-E54C3F17EE57}"/>
              </a:ext>
            </a:extLst>
          </p:cNvPr>
          <p:cNvPicPr>
            <a:picLocks noChangeAspect="1"/>
          </p:cNvPicPr>
          <p:nvPr/>
        </p:nvPicPr>
        <p:blipFill>
          <a:blip r:embed="rId3"/>
          <a:stretch>
            <a:fillRect/>
          </a:stretch>
        </p:blipFill>
        <p:spPr>
          <a:xfrm>
            <a:off x="117098" y="2083802"/>
            <a:ext cx="6458851" cy="3543795"/>
          </a:xfrm>
          <a:prstGeom prst="rect">
            <a:avLst/>
          </a:prstGeom>
        </p:spPr>
      </p:pic>
      <p:sp>
        <p:nvSpPr>
          <p:cNvPr id="3" name="TextBox 2">
            <a:extLst>
              <a:ext uri="{FF2B5EF4-FFF2-40B4-BE49-F238E27FC236}">
                <a16:creationId xmlns:a16="http://schemas.microsoft.com/office/drawing/2014/main" id="{8AA9C990-E8E1-8FD4-9135-3376088430D0}"/>
              </a:ext>
            </a:extLst>
          </p:cNvPr>
          <p:cNvSpPr txBox="1"/>
          <p:nvPr/>
        </p:nvSpPr>
        <p:spPr>
          <a:xfrm>
            <a:off x="6575950" y="1910308"/>
            <a:ext cx="5616050" cy="1200329"/>
          </a:xfrm>
          <a:prstGeom prst="rect">
            <a:avLst/>
          </a:prstGeom>
          <a:noFill/>
        </p:spPr>
        <p:txBody>
          <a:bodyPr wrap="square" rtlCol="0">
            <a:spAutoFit/>
          </a:bodyPr>
          <a:lstStyle/>
          <a:p>
            <a:r>
              <a:rPr lang="en-US" dirty="0">
                <a:solidFill>
                  <a:schemeClr val="accent1">
                    <a:lumMod val="50000"/>
                  </a:schemeClr>
                </a:solidFill>
                <a:latin typeface="Calibri" panose="020F0502020204030204" pitchFamily="34" charset="0"/>
                <a:cs typeface="Calibri" panose="020F0502020204030204" pitchFamily="34" charset="0"/>
              </a:rPr>
              <a:t>This new element will be on the </a:t>
            </a:r>
            <a:r>
              <a:rPr lang="en-US" dirty="0" err="1">
                <a:solidFill>
                  <a:schemeClr val="accent1">
                    <a:lumMod val="50000"/>
                  </a:schemeClr>
                </a:solidFill>
                <a:latin typeface="Calibri" panose="020F0502020204030204" pitchFamily="34" charset="0"/>
                <a:cs typeface="Calibri" panose="020F0502020204030204" pitchFamily="34" charset="0"/>
              </a:rPr>
              <a:t>studentschoolenrollment</a:t>
            </a:r>
            <a:r>
              <a:rPr lang="en-US" dirty="0">
                <a:solidFill>
                  <a:schemeClr val="accent1">
                    <a:lumMod val="50000"/>
                  </a:schemeClr>
                </a:solidFill>
                <a:latin typeface="Calibri" panose="020F0502020204030204" pitchFamily="34" charset="0"/>
                <a:cs typeface="Calibri" panose="020F0502020204030204" pitchFamily="34" charset="0"/>
              </a:rPr>
              <a:t> object </a:t>
            </a:r>
          </a:p>
          <a:p>
            <a:endParaRPr lang="en-US" dirty="0">
              <a:solidFill>
                <a:schemeClr val="accent1">
                  <a:lumMod val="50000"/>
                </a:schemeClr>
              </a:solidFill>
              <a:latin typeface="Calibri" panose="020F0502020204030204" pitchFamily="34" charset="0"/>
              <a:cs typeface="Calibri" panose="020F0502020204030204" pitchFamily="34" charset="0"/>
            </a:endParaRPr>
          </a:p>
          <a:p>
            <a:r>
              <a:rPr lang="en-US" dirty="0">
                <a:solidFill>
                  <a:schemeClr val="accent1">
                    <a:lumMod val="50000"/>
                  </a:schemeClr>
                </a:solidFill>
                <a:latin typeface="Calibri" panose="020F0502020204030204" pitchFamily="34" charset="0"/>
                <a:cs typeface="Calibri" panose="020F0502020204030204" pitchFamily="34" charset="0"/>
              </a:rPr>
              <a:t>Will have one new value “Clean Energy”</a:t>
            </a:r>
          </a:p>
        </p:txBody>
      </p:sp>
      <p:pic>
        <p:nvPicPr>
          <p:cNvPr id="5" name="Picture 4" descr="Innovation Pathway Sector appendix">
            <a:extLst>
              <a:ext uri="{FF2B5EF4-FFF2-40B4-BE49-F238E27FC236}">
                <a16:creationId xmlns:a16="http://schemas.microsoft.com/office/drawing/2014/main" id="{FE3EFA1F-22B2-23D0-960D-D811CD0CAC4D}"/>
              </a:ext>
            </a:extLst>
          </p:cNvPr>
          <p:cNvPicPr>
            <a:picLocks noChangeAspect="1"/>
          </p:cNvPicPr>
          <p:nvPr/>
        </p:nvPicPr>
        <p:blipFill>
          <a:blip r:embed="rId4"/>
          <a:stretch>
            <a:fillRect/>
          </a:stretch>
        </p:blipFill>
        <p:spPr>
          <a:xfrm>
            <a:off x="6773620" y="3284328"/>
            <a:ext cx="4900085" cy="1615580"/>
          </a:xfrm>
          <a:prstGeom prst="rect">
            <a:avLst/>
          </a:prstGeom>
        </p:spPr>
      </p:pic>
    </p:spTree>
    <p:extLst>
      <p:ext uri="{BB962C8B-B14F-4D97-AF65-F5344CB8AC3E}">
        <p14:creationId xmlns:p14="http://schemas.microsoft.com/office/powerpoint/2010/main" val="180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390776"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SCS Changes</a:t>
            </a:r>
          </a:p>
          <a:p>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055F59F7-6BDC-229F-D0C1-A806F73C81E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SCS Changes</a:t>
            </a:r>
          </a:p>
        </p:txBody>
      </p:sp>
    </p:spTree>
    <p:extLst>
      <p:ext uri="{BB962C8B-B14F-4D97-AF65-F5344CB8AC3E}">
        <p14:creationId xmlns:p14="http://schemas.microsoft.com/office/powerpoint/2010/main" val="309803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8" name="Title 7"/>
          <p:cNvSpPr>
            <a:spLocks noGrp="1"/>
          </p:cNvSpPr>
          <p:nvPr>
            <p:ph type="title"/>
          </p:nvPr>
        </p:nvSpPr>
        <p:spPr/>
        <p:txBody>
          <a:bodyPr/>
          <a:lstStyle/>
          <a:p>
            <a:r>
              <a:rPr lang="en-US" dirty="0"/>
              <a:t>SCS05: Subject Area Course Code</a:t>
            </a:r>
          </a:p>
        </p:txBody>
      </p:sp>
      <p:sp>
        <p:nvSpPr>
          <p:cNvPr id="3" name="TextBox 2">
            <a:extLst>
              <a:ext uri="{FF2B5EF4-FFF2-40B4-BE49-F238E27FC236}">
                <a16:creationId xmlns:a16="http://schemas.microsoft.com/office/drawing/2014/main" id="{0889CB17-70F7-43A0-8DEF-3E3BCB5013C4}"/>
              </a:ext>
            </a:extLst>
          </p:cNvPr>
          <p:cNvSpPr txBox="1"/>
          <p:nvPr/>
        </p:nvSpPr>
        <p:spPr>
          <a:xfrm>
            <a:off x="139642" y="1303891"/>
            <a:ext cx="11651356" cy="5126532"/>
          </a:xfrm>
          <a:prstGeom prst="rect">
            <a:avLst/>
          </a:prstGeom>
          <a:noFill/>
        </p:spPr>
        <p:txBody>
          <a:bodyPr wrap="square" rtlCol="0">
            <a:spAutoFit/>
          </a:bodyPr>
          <a:lstStyle/>
          <a:p>
            <a:pPr marL="0" marR="0">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 course code:  04112</a:t>
            </a: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AP African American Studies  (code is replacing the 2023-24 pilot code 04146)</a:t>
            </a:r>
          </a:p>
          <a:p>
            <a:pPr marR="0" lvl="1">
              <a:spcBef>
                <a:spcPts val="0"/>
              </a:spcBef>
              <a:spcAft>
                <a:spcPts val="800"/>
              </a:spcAf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800"/>
              </a:spcAft>
            </a:pPr>
            <a:r>
              <a:rPr lang="en-US" sz="20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Updated Appendices document will be posted here by mid-July: </a:t>
            </a:r>
            <a:r>
              <a:rPr lang="en-US" sz="2000" dirty="0">
                <a:hlinkClick r:id="rId2"/>
              </a:rPr>
              <a:t>EPIMS - Information Services/Data Collection (mass.edu)</a:t>
            </a:r>
            <a:endParaRPr lang="en-US" sz="2000" dirty="0"/>
          </a:p>
          <a:p>
            <a:pPr marR="0" lvl="1">
              <a:spcBef>
                <a:spcPts val="0"/>
              </a:spcBef>
              <a:spcAft>
                <a:spcPts val="80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800"/>
              </a:spcAft>
            </a:pPr>
            <a:endParaRPr lang="en-US" sz="2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800"/>
              </a:spcAft>
            </a:pPr>
            <a:r>
              <a:rPr lang="en-US" sz="2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below courses will be added to the list of advanced courses for accountability </a:t>
            </a: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21005 - Engineering- Comprehensive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21047 - Engineering—Independent Study</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21013 - Aerospace Engineering</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21014 - Biotechnical Engineering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21011 - Civil Engineering </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21008 - Digital Electronics</a:t>
            </a:r>
            <a:endParaRPr lang="en-US" sz="20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1">
              <a:spcBef>
                <a:spcPts val="0"/>
              </a:spcBef>
              <a:spcAft>
                <a:spcPts val="8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74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390776"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EPIMS Changes</a:t>
            </a:r>
          </a:p>
          <a:p>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ADA7B415-E6A7-A5D1-7C5C-86F8EF7A453D}"/>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EPIMS Changes</a:t>
            </a:r>
          </a:p>
        </p:txBody>
      </p:sp>
    </p:spTree>
    <p:extLst>
      <p:ext uri="{BB962C8B-B14F-4D97-AF65-F5344CB8AC3E}">
        <p14:creationId xmlns:p14="http://schemas.microsoft.com/office/powerpoint/2010/main" val="350991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2AF1-FBF4-0ED0-634B-68720ACCC1F4}"/>
              </a:ext>
            </a:extLst>
          </p:cNvPr>
          <p:cNvSpPr>
            <a:spLocks noGrp="1"/>
          </p:cNvSpPr>
          <p:nvPr>
            <p:ph type="title"/>
          </p:nvPr>
        </p:nvSpPr>
        <p:spPr/>
        <p:txBody>
          <a:bodyPr/>
          <a:lstStyle/>
          <a:p>
            <a:r>
              <a:rPr lang="en-US" dirty="0"/>
              <a:t>WA07 Job Classification</a:t>
            </a:r>
          </a:p>
        </p:txBody>
      </p:sp>
      <p:sp>
        <p:nvSpPr>
          <p:cNvPr id="4" name="Slide Number Placeholder 3">
            <a:extLst>
              <a:ext uri="{FF2B5EF4-FFF2-40B4-BE49-F238E27FC236}">
                <a16:creationId xmlns:a16="http://schemas.microsoft.com/office/drawing/2014/main" id="{84A5A9EB-447A-532F-7E27-AF000D054536}"/>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7" name="Content Placeholder 6">
            <a:extLst>
              <a:ext uri="{FF2B5EF4-FFF2-40B4-BE49-F238E27FC236}">
                <a16:creationId xmlns:a16="http://schemas.microsoft.com/office/drawing/2014/main" id="{FE885B40-C24A-40CC-3D74-EEC90819D53F}"/>
              </a:ext>
            </a:extLst>
          </p:cNvPr>
          <p:cNvSpPr txBox="1">
            <a:spLocks noGrp="1"/>
          </p:cNvSpPr>
          <p:nvPr>
            <p:ph idx="1"/>
          </p:nvPr>
        </p:nvSpPr>
        <p:spPr>
          <a:xfrm>
            <a:off x="73451" y="1126933"/>
            <a:ext cx="11865264" cy="400110"/>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The below updates will be made to the job classification codes for School Nurse related categories</a:t>
            </a:r>
          </a:p>
        </p:txBody>
      </p:sp>
      <p:pic>
        <p:nvPicPr>
          <p:cNvPr id="6" name="Picture 5" descr="School Nurse Leader">
            <a:extLst>
              <a:ext uri="{FF2B5EF4-FFF2-40B4-BE49-F238E27FC236}">
                <a16:creationId xmlns:a16="http://schemas.microsoft.com/office/drawing/2014/main" id="{65F04081-18B7-EC99-D9AD-CD8B602E1FC2}"/>
              </a:ext>
            </a:extLst>
          </p:cNvPr>
          <p:cNvPicPr>
            <a:picLocks noChangeAspect="1"/>
          </p:cNvPicPr>
          <p:nvPr/>
        </p:nvPicPr>
        <p:blipFill>
          <a:blip r:embed="rId2"/>
          <a:stretch>
            <a:fillRect/>
          </a:stretch>
        </p:blipFill>
        <p:spPr>
          <a:xfrm>
            <a:off x="567743" y="1573899"/>
            <a:ext cx="8264155" cy="1554642"/>
          </a:xfrm>
          <a:prstGeom prst="rect">
            <a:avLst/>
          </a:prstGeom>
        </p:spPr>
      </p:pic>
      <p:pic>
        <p:nvPicPr>
          <p:cNvPr id="9" name="Picture 8" descr="Nurse and Health Aide">
            <a:extLst>
              <a:ext uri="{FF2B5EF4-FFF2-40B4-BE49-F238E27FC236}">
                <a16:creationId xmlns:a16="http://schemas.microsoft.com/office/drawing/2014/main" id="{84C825ED-A738-D597-320E-232602D7BB46}"/>
              </a:ext>
            </a:extLst>
          </p:cNvPr>
          <p:cNvPicPr>
            <a:picLocks noChangeAspect="1"/>
          </p:cNvPicPr>
          <p:nvPr/>
        </p:nvPicPr>
        <p:blipFill>
          <a:blip r:embed="rId3"/>
          <a:stretch>
            <a:fillRect/>
          </a:stretch>
        </p:blipFill>
        <p:spPr>
          <a:xfrm>
            <a:off x="567742" y="3022794"/>
            <a:ext cx="8264155" cy="3004227"/>
          </a:xfrm>
          <a:prstGeom prst="rect">
            <a:avLst/>
          </a:prstGeom>
        </p:spPr>
      </p:pic>
    </p:spTree>
    <p:extLst>
      <p:ext uri="{BB962C8B-B14F-4D97-AF65-F5344CB8AC3E}">
        <p14:creationId xmlns:p14="http://schemas.microsoft.com/office/powerpoint/2010/main" val="17081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EPIMS Summary Reports 9 and 10 (Staff Attendance Rates)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154241" y="1047336"/>
            <a:ext cx="11938714" cy="1631216"/>
          </a:xfrm>
          <a:prstGeom prst="rect">
            <a:avLst/>
          </a:prstGeom>
          <a:noFill/>
        </p:spPr>
        <p:txBody>
          <a:bodyPr wrap="square">
            <a:spAutoFit/>
          </a:bodyPr>
          <a:lstStyle/>
          <a:p>
            <a:pPr marL="0" marR="0">
              <a:spcBef>
                <a:spcPts val="0"/>
              </a:spcBef>
              <a:spcAft>
                <a:spcPts val="0"/>
              </a:spcAft>
            </a:pPr>
            <a:r>
              <a:rPr lang="en-US" sz="2000" dirty="0">
                <a:solidFill>
                  <a:schemeClr val="accent1">
                    <a:lumMod val="75000"/>
                  </a:schemeClr>
                </a:solidFill>
                <a:highlight>
                  <a:srgbClr val="FFFF00"/>
                </a:highlight>
                <a:latin typeface="Calibri" panose="020F0502020204030204" pitchFamily="34" charset="0"/>
                <a:ea typeface="Times New Roman" panose="02020603050405020304" pitchFamily="18" charset="0"/>
              </a:rPr>
              <a:t>New for EOY</a:t>
            </a:r>
            <a:r>
              <a:rPr lang="en-US" sz="2000" dirty="0">
                <a:solidFill>
                  <a:schemeClr val="accent1">
                    <a:lumMod val="75000"/>
                  </a:schemeClr>
                </a:solidFill>
                <a:latin typeface="Calibri" panose="020F0502020204030204" pitchFamily="34" charset="0"/>
                <a:ea typeface="Times New Roman" panose="02020603050405020304" pitchFamily="18" charset="0"/>
              </a:rPr>
              <a:t>: Summary reports 9 and 10 have been updated to reflect three new data points – Staff Count, Percentage of Staff with 10 or More Absences, and Average Number of Absences. The updated parameter for the report is staff who have at least 20 days of attendance in SR36.</a:t>
            </a:r>
          </a:p>
          <a:p>
            <a:pPr marL="0" marR="0">
              <a:spcBef>
                <a:spcPts val="0"/>
              </a:spcBef>
              <a:spcAft>
                <a:spcPts val="0"/>
              </a:spcAft>
            </a:pPr>
            <a:endParaRPr lang="en-US" sz="2000" dirty="0">
              <a:solidFill>
                <a:schemeClr val="accent1">
                  <a:lumMod val="75000"/>
                </a:schemeClr>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rPr>
              <a:t>Rationale: </a:t>
            </a:r>
            <a:r>
              <a:rPr lang="en-US" sz="2000" dirty="0">
                <a:solidFill>
                  <a:schemeClr val="accent1">
                    <a:lumMod val="75000"/>
                  </a:schemeClr>
                </a:solidFill>
                <a:effectLst/>
                <a:latin typeface="Calibri" panose="020F0502020204030204" pitchFamily="34" charset="0"/>
                <a:ea typeface="Times New Roman" panose="02020603050405020304" pitchFamily="18" charset="0"/>
              </a:rPr>
              <a:t>To provide more detail in the reports and improve data quality in SR36 and SR37</a:t>
            </a:r>
            <a:endParaRPr lang="en-US" sz="2000" dirty="0">
              <a:effectLst/>
              <a:latin typeface="Times New Roman" panose="02020603050405020304" pitchFamily="18" charset="0"/>
              <a:ea typeface="Times New Roman" panose="02020603050405020304" pitchFamily="18" charset="0"/>
            </a:endParaRPr>
          </a:p>
        </p:txBody>
      </p:sp>
      <p:pic>
        <p:nvPicPr>
          <p:cNvPr id="6" name="Picture 5" descr="EPIMS Summary Report 9">
            <a:extLst>
              <a:ext uri="{FF2B5EF4-FFF2-40B4-BE49-F238E27FC236}">
                <a16:creationId xmlns:a16="http://schemas.microsoft.com/office/drawing/2014/main" id="{742770CC-7370-67F9-F5AC-C85DA23B10EE}"/>
              </a:ext>
            </a:extLst>
          </p:cNvPr>
          <p:cNvPicPr>
            <a:picLocks noChangeAspect="1"/>
          </p:cNvPicPr>
          <p:nvPr/>
        </p:nvPicPr>
        <p:blipFill>
          <a:blip r:embed="rId3"/>
          <a:stretch>
            <a:fillRect/>
          </a:stretch>
        </p:blipFill>
        <p:spPr>
          <a:xfrm>
            <a:off x="175316" y="2639742"/>
            <a:ext cx="11468545" cy="2910089"/>
          </a:xfrm>
          <a:prstGeom prst="rect">
            <a:avLst/>
          </a:prstGeom>
        </p:spPr>
      </p:pic>
      <p:sp>
        <p:nvSpPr>
          <p:cNvPr id="11" name="TextBox 10">
            <a:extLst>
              <a:ext uri="{FF2B5EF4-FFF2-40B4-BE49-F238E27FC236}">
                <a16:creationId xmlns:a16="http://schemas.microsoft.com/office/drawing/2014/main" id="{0DEE05ED-0FD6-A288-620A-0905FC6277C4}"/>
              </a:ext>
            </a:extLst>
          </p:cNvPr>
          <p:cNvSpPr txBox="1"/>
          <p:nvPr/>
        </p:nvSpPr>
        <p:spPr>
          <a:xfrm>
            <a:off x="154241" y="5729591"/>
            <a:ext cx="12238797" cy="400110"/>
          </a:xfrm>
          <a:prstGeom prst="rect">
            <a:avLst/>
          </a:prstGeom>
          <a:noFill/>
        </p:spPr>
        <p:txBody>
          <a:bodyPr wrap="square" rtlCol="0">
            <a:spAutoFit/>
          </a:bodyPr>
          <a:lstStyle/>
          <a:p>
            <a:r>
              <a:rPr lang="en-US" sz="2000" dirty="0">
                <a:solidFill>
                  <a:schemeClr val="accent1">
                    <a:lumMod val="75000"/>
                  </a:schemeClr>
                </a:solidFill>
                <a:latin typeface="Calibri" panose="020F0502020204030204" pitchFamily="34" charset="0"/>
                <a:cs typeface="Calibri" panose="020F0502020204030204" pitchFamily="34" charset="0"/>
              </a:rPr>
              <a:t>Staff attendance FAQ is on the EPIMS page: </a:t>
            </a:r>
            <a:r>
              <a:rPr lang="en-US" sz="2000" dirty="0">
                <a:solidFill>
                  <a:schemeClr val="accent1">
                    <a:lumMod val="7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EPIMS - Information Services/Data Collection (mass.edu)</a:t>
            </a:r>
            <a:endParaRPr lang="en-US" sz="20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6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390776"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SIF Profile only</a:t>
            </a:r>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5A39C528-2EEA-8229-246D-2AFC46B78C19}"/>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SIF Profile only</a:t>
            </a:r>
          </a:p>
        </p:txBody>
      </p:sp>
    </p:spTree>
    <p:extLst>
      <p:ext uri="{BB962C8B-B14F-4D97-AF65-F5344CB8AC3E}">
        <p14:creationId xmlns:p14="http://schemas.microsoft.com/office/powerpoint/2010/main" val="177508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2AF1-FBF4-0ED0-634B-68720ACCC1F4}"/>
              </a:ext>
            </a:extLst>
          </p:cNvPr>
          <p:cNvSpPr>
            <a:spLocks noGrp="1"/>
          </p:cNvSpPr>
          <p:nvPr>
            <p:ph type="title"/>
          </p:nvPr>
        </p:nvSpPr>
        <p:spPr/>
        <p:txBody>
          <a:bodyPr/>
          <a:lstStyle/>
          <a:p>
            <a:r>
              <a:rPr lang="en-US" dirty="0"/>
              <a:t>SIF Profile Update</a:t>
            </a:r>
          </a:p>
        </p:txBody>
      </p:sp>
      <p:sp>
        <p:nvSpPr>
          <p:cNvPr id="4" name="Slide Number Placeholder 3">
            <a:extLst>
              <a:ext uri="{FF2B5EF4-FFF2-40B4-BE49-F238E27FC236}">
                <a16:creationId xmlns:a16="http://schemas.microsoft.com/office/drawing/2014/main" id="{84A5A9EB-447A-532F-7E27-AF000D054536}"/>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7" name="Content Placeholder 6">
            <a:extLst>
              <a:ext uri="{FF2B5EF4-FFF2-40B4-BE49-F238E27FC236}">
                <a16:creationId xmlns:a16="http://schemas.microsoft.com/office/drawing/2014/main" id="{FE885B40-C24A-40CC-3D74-EEC90819D53F}"/>
              </a:ext>
            </a:extLst>
          </p:cNvPr>
          <p:cNvSpPr txBox="1">
            <a:spLocks noGrp="1"/>
          </p:cNvSpPr>
          <p:nvPr>
            <p:ph idx="1"/>
          </p:nvPr>
        </p:nvSpPr>
        <p:spPr>
          <a:xfrm>
            <a:off x="218924" y="1176958"/>
            <a:ext cx="11719791" cy="1205458"/>
          </a:xfrm>
          <a:prstGeom prst="rect">
            <a:avLst/>
          </a:prstGeom>
          <a:noFill/>
        </p:spPr>
        <p:txBody>
          <a:bodyPr wrap="square">
            <a:spAutoFit/>
          </a:bodyPr>
          <a:lstStyle/>
          <a:p>
            <a:r>
              <a:rPr lang="en-US" b="1" dirty="0"/>
              <a:t>New Element in the </a:t>
            </a:r>
            <a:r>
              <a:rPr lang="en-US" b="1" dirty="0" err="1"/>
              <a:t>StudentPersonal</a:t>
            </a:r>
            <a:r>
              <a:rPr lang="en-US" b="1" dirty="0"/>
              <a:t> object </a:t>
            </a:r>
            <a:endParaRPr lang="en-US" sz="2400" b="1" dirty="0"/>
          </a:p>
          <a:p>
            <a:endParaRPr lang="en-US" dirty="0"/>
          </a:p>
        </p:txBody>
      </p:sp>
      <p:sp>
        <p:nvSpPr>
          <p:cNvPr id="3" name="TextBox 2">
            <a:extLst>
              <a:ext uri="{FF2B5EF4-FFF2-40B4-BE49-F238E27FC236}">
                <a16:creationId xmlns:a16="http://schemas.microsoft.com/office/drawing/2014/main" id="{18F6ECEC-4CFF-3BBC-3CA8-3AB6D5C98B20}"/>
              </a:ext>
            </a:extLst>
          </p:cNvPr>
          <p:cNvSpPr txBox="1"/>
          <p:nvPr/>
        </p:nvSpPr>
        <p:spPr>
          <a:xfrm>
            <a:off x="180820" y="2974187"/>
            <a:ext cx="11313257" cy="3416320"/>
          </a:xfrm>
          <a:prstGeom prst="rect">
            <a:avLst/>
          </a:prstGeom>
          <a:noFill/>
        </p:spPr>
        <p:txBody>
          <a:bodyPr wrap="square" rtlCol="0">
            <a:spAutoFit/>
          </a:bodyPr>
          <a:lstStyle/>
          <a:p>
            <a:r>
              <a:rPr lang="en-US" dirty="0">
                <a:solidFill>
                  <a:schemeClr val="accent1">
                    <a:lumMod val="50000"/>
                  </a:schemeClr>
                </a:solidFill>
                <a:latin typeface="Calibri" panose="020F0502020204030204" pitchFamily="34" charset="0"/>
                <a:cs typeface="Calibri" panose="020F0502020204030204" pitchFamily="34" charset="0"/>
              </a:rPr>
              <a:t>This is a SIF Profile only element – a yes/no flag for “CPPI Funded Student”. It will not be extracted as part of the SIMS data collections. </a:t>
            </a:r>
            <a:r>
              <a:rPr lang="en-US"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It will be used to identify which students are funded by the Commonwealth Preschool Partnership Initiative (CPPI) grant. </a:t>
            </a:r>
          </a:p>
          <a:p>
            <a:br>
              <a:rPr lang="en-US" dirty="0">
                <a:solidFill>
                  <a:schemeClr val="accent1">
                    <a:lumMod val="50000"/>
                  </a:schemeClr>
                </a:solidFill>
              </a:rPr>
            </a:br>
            <a:r>
              <a:rPr lang="en-US" b="0" i="0" dirty="0">
                <a:solidFill>
                  <a:schemeClr val="accent1">
                    <a:lumMod val="50000"/>
                  </a:schemeClr>
                </a:solidFill>
                <a:effectLst/>
                <a:highlight>
                  <a:srgbClr val="FFFFFF"/>
                </a:highlight>
                <a:latin typeface="Google Sans"/>
              </a:rPr>
              <a:t>Through CPPI, the Department of Early Education and Care (EEC) funds districts across the state to develop partnerships between school districts and local early education and care programs to expand access to high quality preschool within the </a:t>
            </a:r>
            <a:r>
              <a:rPr lang="en-US" b="0" i="0" dirty="0" err="1">
                <a:solidFill>
                  <a:schemeClr val="accent1">
                    <a:lumMod val="50000"/>
                  </a:schemeClr>
                </a:solidFill>
                <a:effectLst/>
                <a:highlight>
                  <a:srgbClr val="FFFFFF"/>
                </a:highlight>
                <a:latin typeface="Google Sans"/>
              </a:rPr>
              <a:t>district</a:t>
            </a:r>
            <a:r>
              <a:rPr lang="en-US" b="0" i="0" dirty="0" err="1">
                <a:solidFill>
                  <a:schemeClr val="accent1">
                    <a:lumMod val="50000"/>
                  </a:schemeClr>
                </a:solidFill>
                <a:highlight>
                  <a:srgbClr val="FFFFFF"/>
                </a:highlight>
                <a:latin typeface="Calibri" panose="020F0502020204030204" pitchFamily="34" charset="0"/>
                <a:cs typeface="Calibri" panose="020F0502020204030204" pitchFamily="34" charset="0"/>
              </a:rPr>
              <a:t>.</a:t>
            </a:r>
            <a:r>
              <a:rPr lang="en-US" dirty="0" err="1">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a:t>
            </a:r>
            <a:r>
              <a:rPr lang="en-US"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districts that have this CPPI funding apply for SASIDs for these students, including those who are in community based programs.</a:t>
            </a:r>
          </a:p>
          <a:p>
            <a:endParaRPr lang="en-US"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accent1">
                    <a:lumMod val="50000"/>
                  </a:schemeClr>
                </a:solidFill>
                <a:latin typeface="Calibri" panose="020F0502020204030204" pitchFamily="34" charset="0"/>
                <a:cs typeface="Calibri" panose="020F0502020204030204" pitchFamily="34" charset="0"/>
              </a:rPr>
              <a:t>This flag on the </a:t>
            </a:r>
            <a:r>
              <a:rPr lang="en-US" dirty="0" err="1">
                <a:solidFill>
                  <a:schemeClr val="accent1">
                    <a:lumMod val="50000"/>
                  </a:schemeClr>
                </a:solidFill>
                <a:latin typeface="Calibri" panose="020F0502020204030204" pitchFamily="34" charset="0"/>
                <a:cs typeface="Calibri" panose="020F0502020204030204" pitchFamily="34" charset="0"/>
              </a:rPr>
              <a:t>StudentPersonal</a:t>
            </a:r>
            <a:r>
              <a:rPr lang="en-US" dirty="0">
                <a:solidFill>
                  <a:schemeClr val="accent1">
                    <a:lumMod val="50000"/>
                  </a:schemeClr>
                </a:solidFill>
                <a:latin typeface="Calibri" panose="020F0502020204030204" pitchFamily="34" charset="0"/>
                <a:cs typeface="Calibri" panose="020F0502020204030204" pitchFamily="34" charset="0"/>
              </a:rPr>
              <a:t> object will allow DESE to compile a list of all CPPI funded students – those enrolled in the public district preschool as well as those who are in community based programs. Early childhood coordinators in the district are familiar with CPPI and which students this applies to.</a:t>
            </a:r>
          </a:p>
        </p:txBody>
      </p:sp>
      <p:pic>
        <p:nvPicPr>
          <p:cNvPr id="6" name="Picture 5" descr="Student Personal SIF object">
            <a:extLst>
              <a:ext uri="{FF2B5EF4-FFF2-40B4-BE49-F238E27FC236}">
                <a16:creationId xmlns:a16="http://schemas.microsoft.com/office/drawing/2014/main" id="{740C1EA8-92E8-1BD9-DD1C-B51228572814}"/>
              </a:ext>
            </a:extLst>
          </p:cNvPr>
          <p:cNvPicPr>
            <a:picLocks noChangeAspect="1"/>
          </p:cNvPicPr>
          <p:nvPr/>
        </p:nvPicPr>
        <p:blipFill>
          <a:blip r:embed="rId2"/>
          <a:stretch>
            <a:fillRect/>
          </a:stretch>
        </p:blipFill>
        <p:spPr>
          <a:xfrm>
            <a:off x="364927" y="1911057"/>
            <a:ext cx="9617273" cy="533446"/>
          </a:xfrm>
          <a:prstGeom prst="rect">
            <a:avLst/>
          </a:prstGeom>
        </p:spPr>
      </p:pic>
      <p:pic>
        <p:nvPicPr>
          <p:cNvPr id="9" name="Picture 8" descr="Extended Element">
            <a:extLst>
              <a:ext uri="{FF2B5EF4-FFF2-40B4-BE49-F238E27FC236}">
                <a16:creationId xmlns:a16="http://schemas.microsoft.com/office/drawing/2014/main" id="{DC278238-C2A3-B6DE-8245-284E55F6C365}"/>
              </a:ext>
            </a:extLst>
          </p:cNvPr>
          <p:cNvPicPr>
            <a:picLocks noChangeAspect="1"/>
          </p:cNvPicPr>
          <p:nvPr/>
        </p:nvPicPr>
        <p:blipFill>
          <a:blip r:embed="rId3"/>
          <a:stretch>
            <a:fillRect/>
          </a:stretch>
        </p:blipFill>
        <p:spPr>
          <a:xfrm>
            <a:off x="364927" y="2454346"/>
            <a:ext cx="9655377" cy="175275"/>
          </a:xfrm>
          <a:prstGeom prst="rect">
            <a:avLst/>
          </a:prstGeom>
        </p:spPr>
      </p:pic>
      <p:pic>
        <p:nvPicPr>
          <p:cNvPr id="11" name="Picture 10" descr="CPPI Funded Student">
            <a:extLst>
              <a:ext uri="{FF2B5EF4-FFF2-40B4-BE49-F238E27FC236}">
                <a16:creationId xmlns:a16="http://schemas.microsoft.com/office/drawing/2014/main" id="{DB21EB7D-4BF3-FE61-7965-C077B98A2A2A}"/>
              </a:ext>
            </a:extLst>
          </p:cNvPr>
          <p:cNvPicPr>
            <a:picLocks noChangeAspect="1"/>
          </p:cNvPicPr>
          <p:nvPr/>
        </p:nvPicPr>
        <p:blipFill>
          <a:blip r:embed="rId4"/>
          <a:stretch>
            <a:fillRect/>
          </a:stretch>
        </p:blipFill>
        <p:spPr>
          <a:xfrm>
            <a:off x="383978" y="2601544"/>
            <a:ext cx="9617273" cy="205758"/>
          </a:xfrm>
          <a:prstGeom prst="rect">
            <a:avLst/>
          </a:prstGeom>
        </p:spPr>
      </p:pic>
    </p:spTree>
    <p:extLst>
      <p:ext uri="{BB962C8B-B14F-4D97-AF65-F5344CB8AC3E}">
        <p14:creationId xmlns:p14="http://schemas.microsoft.com/office/powerpoint/2010/main" val="169756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1604953"/>
            <a:ext cx="12191999" cy="1508105"/>
          </a:xfrm>
          <a:prstGeom prst="rect">
            <a:avLst/>
          </a:prstGeom>
          <a:noFill/>
        </p:spPr>
        <p:txBody>
          <a:bodyPr wrap="square" rtlCol="0">
            <a:spAutoFit/>
          </a:bodyPr>
          <a:lstStyle/>
          <a:p>
            <a:pPr algn="ctr"/>
            <a:r>
              <a:rPr lang="en-US" altLang="zh-CN" sz="7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en-US" altLang="zh-CN" sz="60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endParaRPr>
          </a:p>
          <a:p>
            <a:pPr algn="ctr"/>
            <a:r>
              <a:rPr lang="en-US" altLang="zh-CN" sz="20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Please reach out to DESE Data Collection with questions</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2673235"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3045205" y="3981707"/>
            <a:ext cx="235670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rPr>
              <a:t>781.338.6797</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rPr>
              <a:t>Melissa.r.marino@mass.gov</a:t>
            </a:r>
            <a:endParaRPr lang="zh-CN" altLang="en-US" sz="2000" dirty="0">
              <a:solidFill>
                <a:schemeClr val="bg1"/>
              </a:solidFill>
              <a:latin typeface="Segoe SemiBold"/>
              <a:cs typeface="Segoe SemiBold" panose="020B0703040204020203" pitchFamily="34" charset="0"/>
            </a:endParaRPr>
          </a:p>
        </p:txBody>
      </p:sp>
      <p:sp>
        <p:nvSpPr>
          <p:cNvPr id="2" name="TextBox 1">
            <a:extLst>
              <a:ext uri="{FF2B5EF4-FFF2-40B4-BE49-F238E27FC236}">
                <a16:creationId xmlns:a16="http://schemas.microsoft.com/office/drawing/2014/main" id="{823A0578-577F-40A0-9DAF-C67F4B60EAF4}"/>
              </a:ext>
            </a:extLst>
          </p:cNvPr>
          <p:cNvSpPr txBox="1"/>
          <p:nvPr/>
        </p:nvSpPr>
        <p:spPr>
          <a:xfrm>
            <a:off x="3009310" y="4471332"/>
            <a:ext cx="8321878" cy="369332"/>
          </a:xfrm>
          <a:prstGeom prst="rect">
            <a:avLst/>
          </a:prstGeom>
          <a:noFill/>
        </p:spPr>
        <p:txBody>
          <a:bodyPr wrap="square" rtlCol="0">
            <a:spAutoFit/>
          </a:bodyPr>
          <a:lstStyle/>
          <a:p>
            <a:r>
              <a:rPr lang="en-US" dirty="0">
                <a:hlinkClick r:id="rId4"/>
              </a:rPr>
              <a:t>Data Collections Support Specialists by District</a:t>
            </a:r>
            <a:endParaRPr lang="en-US" dirty="0"/>
          </a:p>
        </p:txBody>
      </p:sp>
      <p:sp>
        <p:nvSpPr>
          <p:cNvPr id="3" name="Title 2">
            <a:extLst>
              <a:ext uri="{FF2B5EF4-FFF2-40B4-BE49-F238E27FC236}">
                <a16:creationId xmlns:a16="http://schemas.microsoft.com/office/drawing/2014/main" id="{1FF9C018-1FA6-E34E-9515-FA415980D0D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a:t>Thank you</a:t>
            </a:r>
            <a:endParaRPr lang="en-US" dirty="0"/>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18" name="Group 17">
            <a:extLst>
              <a:ext uri="{C183D7F6-B498-43B3-948B-1728B52AA6E4}">
                <adec:decorative xmlns:adec="http://schemas.microsoft.com/office/drawing/2017/decorative" val="1"/>
              </a:ext>
            </a:extLst>
          </p:cNvPr>
          <p:cNvGrpSpPr/>
          <p:nvPr/>
        </p:nvGrpSpPr>
        <p:grpSpPr>
          <a:xfrm>
            <a:off x="3061064" y="683193"/>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01</a:t>
              </a:r>
              <a:endParaRPr lang="zh-CN" altLang="en-US" sz="3200" dirty="0">
                <a:solidFill>
                  <a:schemeClr val="accent1">
                    <a:lumMod val="50000"/>
                  </a:schemeClr>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General Reminder</a:t>
              </a:r>
            </a:p>
          </p:txBody>
        </p:sp>
      </p:grpSp>
      <p:grpSp>
        <p:nvGrpSpPr>
          <p:cNvPr id="21" name="Group 20" descr="Contents"/>
          <p:cNvGrpSpPr/>
          <p:nvPr/>
        </p:nvGrpSpPr>
        <p:grpSpPr>
          <a:xfrm>
            <a:off x="3061063" y="1852434"/>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 uri="{C183D7F6-B498-43B3-948B-1728B52AA6E4}">
                  <adec:decorative xmlns:adec="http://schemas.microsoft.com/office/drawing/2017/decorative" val="1"/>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02</a:t>
              </a:r>
              <a:endParaRPr lang="zh-CN" altLang="en-US" sz="3200" dirty="0">
                <a:solidFill>
                  <a:schemeClr val="accent1">
                    <a:lumMod val="50000"/>
                  </a:schemeClr>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SIMS Changes</a:t>
              </a:r>
              <a:endParaRPr lang="zh-CN" altLang="en-US" sz="3600" dirty="0" err="1">
                <a:solidFill>
                  <a:schemeClr val="accent1">
                    <a:lumMod val="50000"/>
                  </a:schemeClr>
                </a:solidFill>
              </a:endParaRPr>
            </a:p>
          </p:txBody>
        </p:sp>
      </p:grpSp>
      <p:grpSp>
        <p:nvGrpSpPr>
          <p:cNvPr id="22" name="Group 21" descr="SCS Changes"/>
          <p:cNvGrpSpPr/>
          <p:nvPr/>
        </p:nvGrpSpPr>
        <p:grpSpPr>
          <a:xfrm>
            <a:off x="3061062" y="3110799"/>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 uri="{C183D7F6-B498-43B3-948B-1728B52AA6E4}">
                  <adec:decorative xmlns:adec="http://schemas.microsoft.com/office/drawing/2017/decorative" val="1"/>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03</a:t>
              </a:r>
              <a:endParaRPr lang="zh-CN" altLang="en-US" sz="3200" dirty="0">
                <a:solidFill>
                  <a:schemeClr val="accent1">
                    <a:lumMod val="50000"/>
                  </a:schemeClr>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SCS Changes</a:t>
              </a:r>
              <a:endParaRPr lang="zh-CN" altLang="en-US" sz="3600" dirty="0">
                <a:solidFill>
                  <a:schemeClr val="accent1">
                    <a:lumMod val="50000"/>
                  </a:schemeClr>
                </a:solidFill>
              </a:endParaRPr>
            </a:p>
          </p:txBody>
        </p:sp>
      </p:grpSp>
      <p:grpSp>
        <p:nvGrpSpPr>
          <p:cNvPr id="23" name="Group 22" descr="EPIMS Changes"/>
          <p:cNvGrpSpPr/>
          <p:nvPr/>
        </p:nvGrpSpPr>
        <p:grpSpPr>
          <a:xfrm>
            <a:off x="3061061" y="4335544"/>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 uri="{C183D7F6-B498-43B3-948B-1728B52AA6E4}">
                  <adec:decorative xmlns:adec="http://schemas.microsoft.com/office/drawing/2017/decorative" val="1"/>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04</a:t>
              </a:r>
              <a:endParaRPr lang="zh-CN" altLang="en-US" sz="3200" dirty="0">
                <a:solidFill>
                  <a:schemeClr val="accent1">
                    <a:lumMod val="50000"/>
                  </a:schemeClr>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EPIMS Changes</a:t>
              </a:r>
              <a:endParaRPr lang="zh-CN" altLang="en-US" sz="3600" dirty="0">
                <a:solidFill>
                  <a:schemeClr val="accent1">
                    <a:lumMod val="50000"/>
                  </a:schemeClr>
                </a:solidFill>
              </a:endParaRPr>
            </a:p>
          </p:txBody>
        </p:sp>
      </p:grpSp>
      <p:sp>
        <p:nvSpPr>
          <p:cNvPr id="3" name="矩形 13">
            <a:extLst>
              <a:ext uri="{FF2B5EF4-FFF2-40B4-BE49-F238E27FC236}">
                <a16:creationId xmlns:a16="http://schemas.microsoft.com/office/drawing/2014/main" id="{A582A94E-D9E4-EF36-A37C-BBFD09DAFE95}"/>
              </a:ext>
              <a:ext uri="{C183D7F6-B498-43B3-948B-1728B52AA6E4}">
                <adec:decorative xmlns:adec="http://schemas.microsoft.com/office/drawing/2017/decorative" val="1"/>
              </a:ext>
            </a:extLst>
          </p:cNvPr>
          <p:cNvSpPr/>
          <p:nvPr/>
        </p:nvSpPr>
        <p:spPr>
          <a:xfrm>
            <a:off x="3061060" y="5554213"/>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1">
                    <a:lumMod val="50000"/>
                  </a:schemeClr>
                </a:solidFill>
                <a:latin typeface="Segoe SemiBold" panose="020B0703040204020203" pitchFamily="34" charset="0"/>
                <a:cs typeface="Segoe SemiBold" panose="020B0703040204020203" pitchFamily="34" charset="0"/>
              </a:rPr>
              <a:t>05</a:t>
            </a:r>
            <a:endParaRPr lang="zh-CN" altLang="en-US" sz="3200" dirty="0">
              <a:solidFill>
                <a:schemeClr val="accent1">
                  <a:lumMod val="50000"/>
                </a:schemeClr>
              </a:solidFill>
              <a:latin typeface="Segoe SemiBold" panose="020B0703040204020203" pitchFamily="34" charset="0"/>
              <a:cs typeface="Segoe SemiBold" panose="020B0703040204020203" pitchFamily="34" charset="0"/>
            </a:endParaRPr>
          </a:p>
        </p:txBody>
      </p:sp>
      <p:sp>
        <p:nvSpPr>
          <p:cNvPr id="4" name="文本框 14">
            <a:extLst>
              <a:ext uri="{FF2B5EF4-FFF2-40B4-BE49-F238E27FC236}">
                <a16:creationId xmlns:a16="http://schemas.microsoft.com/office/drawing/2014/main" id="{8EB10243-D99A-2B42-D52F-26EEA19E608D}"/>
              </a:ext>
            </a:extLst>
          </p:cNvPr>
          <p:cNvSpPr txBox="1">
            <a:spLocks noGrp="1"/>
          </p:cNvSpPr>
          <p:nvPr>
            <p:ph type="title" idx="4294967295"/>
          </p:nvPr>
        </p:nvSpPr>
        <p:spPr>
          <a:xfrm>
            <a:off x="3918853" y="5554213"/>
            <a:ext cx="7981410" cy="75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SIF Profile only</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2188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390776"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General Reminder</a:t>
            </a:r>
          </a:p>
          <a:p>
            <a:endParaRPr lang="zh-CN" altLang="en-US" sz="4000" dirty="0">
              <a:solidFill>
                <a:schemeClr val="accent1">
                  <a:lumMod val="50000"/>
                </a:schemeClr>
              </a:solidFill>
            </a:endParaRPr>
          </a:p>
        </p:txBody>
      </p:sp>
      <p:sp>
        <p:nvSpPr>
          <p:cNvPr id="5" name="Title 4">
            <a:extLst>
              <a:ext uri="{FF2B5EF4-FFF2-40B4-BE49-F238E27FC236}">
                <a16:creationId xmlns:a16="http://schemas.microsoft.com/office/drawing/2014/main" id="{787DD448-F8DC-155D-80D3-F298B870263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General Reminder</a:t>
            </a:r>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9786-A795-4EC1-AF68-FD10CFE33FE2}"/>
              </a:ext>
            </a:extLst>
          </p:cNvPr>
          <p:cNvSpPr>
            <a:spLocks noGrp="1"/>
          </p:cNvSpPr>
          <p:nvPr>
            <p:ph type="title"/>
          </p:nvPr>
        </p:nvSpPr>
        <p:spPr/>
        <p:txBody>
          <a:bodyPr/>
          <a:lstStyle/>
          <a:p>
            <a:r>
              <a:rPr lang="en-US" dirty="0"/>
              <a:t>Reminder</a:t>
            </a:r>
          </a:p>
        </p:txBody>
      </p:sp>
      <p:pic>
        <p:nvPicPr>
          <p:cNvPr id="6" name="Content Placeholder 5">
            <a:extLst>
              <a:ext uri="{FF2B5EF4-FFF2-40B4-BE49-F238E27FC236}">
                <a16:creationId xmlns:a16="http://schemas.microsoft.com/office/drawing/2014/main" id="{5D92FFA6-9D91-4B5A-A9A2-FF94545D618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055042" y="1759456"/>
            <a:ext cx="9509293" cy="4520694"/>
          </a:xfrm>
        </p:spPr>
      </p:pic>
      <p:sp>
        <p:nvSpPr>
          <p:cNvPr id="4" name="Slide Number Placeholder 3">
            <a:extLst>
              <a:ext uri="{FF2B5EF4-FFF2-40B4-BE49-F238E27FC236}">
                <a16:creationId xmlns:a16="http://schemas.microsoft.com/office/drawing/2014/main" id="{FA0B3EB1-AAD4-4530-B68E-39EC363E8050}"/>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7" name="TextBox 6">
            <a:extLst>
              <a:ext uri="{FF2B5EF4-FFF2-40B4-BE49-F238E27FC236}">
                <a16:creationId xmlns:a16="http://schemas.microsoft.com/office/drawing/2014/main" id="{9CC5B6C2-DBF4-4EC9-83B5-113C2E4FFB47}"/>
              </a:ext>
            </a:extLst>
          </p:cNvPr>
          <p:cNvSpPr txBox="1"/>
          <p:nvPr/>
        </p:nvSpPr>
        <p:spPr>
          <a:xfrm>
            <a:off x="358219" y="1197204"/>
            <a:ext cx="11651529" cy="707886"/>
          </a:xfrm>
          <a:prstGeom prst="rect">
            <a:avLst/>
          </a:prstGeom>
          <a:noFill/>
        </p:spPr>
        <p:txBody>
          <a:bodyPr wrap="square" rtlCol="0">
            <a:spAutoFit/>
          </a:bodyPr>
          <a:lstStyle/>
          <a:p>
            <a:r>
              <a:rPr lang="fr-FR" sz="2000" dirty="0" err="1">
                <a:solidFill>
                  <a:schemeClr val="accent1">
                    <a:lumMod val="50000"/>
                  </a:schemeClr>
                </a:solidFill>
                <a:latin typeface="Calibri" panose="020F0502020204030204" pitchFamily="34" charset="0"/>
                <a:cs typeface="Calibri" panose="020F0502020204030204" pitchFamily="34" charset="0"/>
              </a:rPr>
              <a:t>Updated</a:t>
            </a:r>
            <a:r>
              <a:rPr lang="fr-FR" sz="2000" dirty="0">
                <a:solidFill>
                  <a:schemeClr val="accent1">
                    <a:lumMod val="50000"/>
                  </a:schemeClr>
                </a:solidFill>
                <a:latin typeface="Calibri" panose="020F0502020204030204" pitchFamily="34" charset="0"/>
                <a:cs typeface="Calibri" panose="020F0502020204030204" pitchFamily="34" charset="0"/>
              </a:rPr>
              <a:t> </a:t>
            </a:r>
            <a:r>
              <a:rPr lang="fr-FR" sz="2000" dirty="0" err="1">
                <a:solidFill>
                  <a:schemeClr val="accent1">
                    <a:lumMod val="50000"/>
                  </a:schemeClr>
                </a:solidFill>
                <a:latin typeface="Calibri" panose="020F0502020204030204" pitchFamily="34" charset="0"/>
                <a:cs typeface="Calibri" panose="020F0502020204030204" pitchFamily="34" charset="0"/>
              </a:rPr>
              <a:t>documention</a:t>
            </a:r>
            <a:r>
              <a:rPr lang="fr-FR" sz="2000" dirty="0">
                <a:solidFill>
                  <a:schemeClr val="accent1">
                    <a:lumMod val="50000"/>
                  </a:schemeClr>
                </a:solidFill>
                <a:latin typeface="Calibri" panose="020F0502020204030204" pitchFamily="34" charset="0"/>
                <a:cs typeface="Calibri" panose="020F0502020204030204" pitchFamily="34" charset="0"/>
              </a:rPr>
              <a:t> </a:t>
            </a:r>
            <a:r>
              <a:rPr lang="fr-FR" sz="2000" dirty="0" err="1">
                <a:solidFill>
                  <a:schemeClr val="accent1">
                    <a:lumMod val="50000"/>
                  </a:schemeClr>
                </a:solidFill>
                <a:latin typeface="Calibri" panose="020F0502020204030204" pitchFamily="34" charset="0"/>
                <a:cs typeface="Calibri" panose="020F0502020204030204" pitchFamily="34" charset="0"/>
              </a:rPr>
              <a:t>will</a:t>
            </a:r>
            <a:r>
              <a:rPr lang="fr-FR" sz="2000" dirty="0">
                <a:solidFill>
                  <a:schemeClr val="accent1">
                    <a:lumMod val="50000"/>
                  </a:schemeClr>
                </a:solidFill>
                <a:latin typeface="Calibri" panose="020F0502020204030204" pitchFamily="34" charset="0"/>
                <a:cs typeface="Calibri" panose="020F0502020204030204" pitchFamily="34" charset="0"/>
              </a:rPr>
              <a:t> </a:t>
            </a:r>
            <a:r>
              <a:rPr lang="fr-FR" sz="2000" dirty="0" err="1">
                <a:solidFill>
                  <a:schemeClr val="accent1">
                    <a:lumMod val="50000"/>
                  </a:schemeClr>
                </a:solidFill>
                <a:latin typeface="Calibri" panose="020F0502020204030204" pitchFamily="34" charset="0"/>
                <a:cs typeface="Calibri" panose="020F0502020204030204" pitchFamily="34" charset="0"/>
              </a:rPr>
              <a:t>be</a:t>
            </a:r>
            <a:r>
              <a:rPr lang="fr-FR" sz="2000" dirty="0">
                <a:solidFill>
                  <a:schemeClr val="accent1">
                    <a:lumMod val="50000"/>
                  </a:schemeClr>
                </a:solidFill>
                <a:latin typeface="Calibri" panose="020F0502020204030204" pitchFamily="34" charset="0"/>
                <a:cs typeface="Calibri" panose="020F0502020204030204" pitchFamily="34" charset="0"/>
              </a:rPr>
              <a:t> </a:t>
            </a:r>
            <a:r>
              <a:rPr lang="fr-FR" sz="2000" dirty="0" err="1">
                <a:solidFill>
                  <a:schemeClr val="accent1">
                    <a:lumMod val="50000"/>
                  </a:schemeClr>
                </a:solidFill>
                <a:latin typeface="Calibri" panose="020F0502020204030204" pitchFamily="34" charset="0"/>
                <a:cs typeface="Calibri" panose="020F0502020204030204" pitchFamily="34" charset="0"/>
              </a:rPr>
              <a:t>posted</a:t>
            </a:r>
            <a:r>
              <a:rPr lang="fr-FR" sz="2000" dirty="0">
                <a:solidFill>
                  <a:schemeClr val="accent1">
                    <a:lumMod val="50000"/>
                  </a:schemeClr>
                </a:solidFill>
                <a:latin typeface="Calibri" panose="020F0502020204030204" pitchFamily="34" charset="0"/>
                <a:cs typeface="Calibri" panose="020F0502020204030204" pitchFamily="34" charset="0"/>
              </a:rPr>
              <a:t> to </a:t>
            </a:r>
            <a:r>
              <a:rPr lang="fr-FR" sz="2000" dirty="0" err="1">
                <a:solidFill>
                  <a:schemeClr val="accent1">
                    <a:lumMod val="50000"/>
                  </a:schemeClr>
                </a:solidFill>
                <a:latin typeface="Calibri" panose="020F0502020204030204" pitchFamily="34" charset="0"/>
                <a:cs typeface="Calibri" panose="020F0502020204030204" pitchFamily="34" charset="0"/>
              </a:rPr>
              <a:t>our</a:t>
            </a:r>
            <a:r>
              <a:rPr lang="fr-FR" sz="2000" dirty="0">
                <a:solidFill>
                  <a:schemeClr val="accent1">
                    <a:lumMod val="50000"/>
                  </a:schemeClr>
                </a:solidFill>
                <a:latin typeface="Calibri" panose="020F0502020204030204" pitchFamily="34" charset="0"/>
                <a:cs typeface="Calibri" panose="020F0502020204030204" pitchFamily="34" charset="0"/>
              </a:rPr>
              <a:t> public site by </a:t>
            </a:r>
            <a:r>
              <a:rPr lang="fr-FR" sz="2000" dirty="0" err="1">
                <a:solidFill>
                  <a:schemeClr val="accent1">
                    <a:lumMod val="50000"/>
                  </a:schemeClr>
                </a:solidFill>
                <a:latin typeface="Calibri" panose="020F0502020204030204" pitchFamily="34" charset="0"/>
                <a:cs typeface="Calibri" panose="020F0502020204030204" pitchFamily="34" charset="0"/>
              </a:rPr>
              <a:t>mid</a:t>
            </a:r>
            <a:r>
              <a:rPr lang="fr-FR" sz="2000" dirty="0">
                <a:solidFill>
                  <a:schemeClr val="accent1">
                    <a:lumMod val="50000"/>
                  </a:schemeClr>
                </a:solidFill>
                <a:latin typeface="Calibri" panose="020F0502020204030204" pitchFamily="34" charset="0"/>
                <a:cs typeface="Calibri" panose="020F0502020204030204" pitchFamily="34" charset="0"/>
              </a:rPr>
              <a:t>-July: </a:t>
            </a:r>
            <a:r>
              <a:rPr lang="fr-FR" sz="2000" dirty="0">
                <a:latin typeface="Calibri" panose="020F0502020204030204" pitchFamily="34" charset="0"/>
                <a:cs typeface="Calibri" panose="020F0502020204030204" pitchFamily="34" charset="0"/>
                <a:hlinkClick r:id="rId3"/>
              </a:rPr>
              <a:t>Data Collection - Information Services (mass.edu)</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030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390776" y="1967876"/>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dirty="0">
                <a:solidFill>
                  <a:schemeClr val="accent1">
                    <a:lumMod val="50000"/>
                  </a:schemeClr>
                </a:solidFill>
              </a:rPr>
              <a:t>SIMS Changes</a:t>
            </a:r>
          </a:p>
          <a:p>
            <a:endParaRPr lang="zh-CN" altLang="en-US" sz="4000" dirty="0">
              <a:solidFill>
                <a:schemeClr val="accent1">
                  <a:lumMod val="50000"/>
                </a:schemeClr>
              </a:solidFill>
            </a:endParaRPr>
          </a:p>
        </p:txBody>
      </p:sp>
      <p:sp>
        <p:nvSpPr>
          <p:cNvPr id="4" name="Title 3">
            <a:extLst>
              <a:ext uri="{FF2B5EF4-FFF2-40B4-BE49-F238E27FC236}">
                <a16:creationId xmlns:a16="http://schemas.microsoft.com/office/drawing/2014/main" id="{FEFDD22E-02B3-3D99-6FD0-5808892F4DEB}"/>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SIMS Changes</a:t>
            </a:r>
          </a:p>
        </p:txBody>
      </p:sp>
    </p:spTree>
    <p:extLst>
      <p:ext uri="{BB962C8B-B14F-4D97-AF65-F5344CB8AC3E}">
        <p14:creationId xmlns:p14="http://schemas.microsoft.com/office/powerpoint/2010/main" val="286371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DOE016:  Grade Level</a:t>
            </a:r>
          </a:p>
        </p:txBody>
      </p:sp>
      <p:sp>
        <p:nvSpPr>
          <p:cNvPr id="9" name="Content Placeholder 8"/>
          <p:cNvSpPr>
            <a:spLocks noGrp="1"/>
          </p:cNvSpPr>
          <p:nvPr>
            <p:ph idx="1"/>
          </p:nvPr>
        </p:nvSpPr>
        <p:spPr>
          <a:xfrm>
            <a:off x="4174519" y="1184564"/>
            <a:ext cx="7931755" cy="5095585"/>
          </a:xfrm>
        </p:spPr>
        <p:txBody>
          <a:bodyPr vert="horz" lIns="91440" tIns="45720" rIns="91440" bIns="45720" rtlCol="0" anchor="t">
            <a:noAutofit/>
          </a:bodyPr>
          <a:lstStyle/>
          <a:p>
            <a:pPr marL="0" indent="0">
              <a:buNone/>
            </a:pPr>
            <a:r>
              <a:rPr lang="en-US" sz="2400" dirty="0"/>
              <a:t>The grade level values for PK are being expanded to 5 different categories</a:t>
            </a:r>
          </a:p>
          <a:p>
            <a:pPr marL="0" indent="0">
              <a:buNone/>
            </a:pPr>
            <a:r>
              <a:rPr lang="en-US" sz="2400" dirty="0"/>
              <a:t>Full day = 5+ hours (or 25 hours per week)</a:t>
            </a:r>
          </a:p>
          <a:p>
            <a:pPr marL="0" indent="0">
              <a:buNone/>
            </a:pPr>
            <a:endParaRPr lang="en-US" sz="2400" dirty="0"/>
          </a:p>
          <a:p>
            <a:pPr marL="0" indent="0">
              <a:buNone/>
            </a:pPr>
            <a:endParaRPr lang="en-US" sz="2000" b="1" dirty="0"/>
          </a:p>
          <a:p>
            <a:pPr marL="0" indent="0">
              <a:buNone/>
            </a:pPr>
            <a:r>
              <a:rPr lang="en-US" sz="2000" b="1" dirty="0"/>
              <a:t>Rationale: </a:t>
            </a:r>
            <a:r>
              <a:rPr lang="en-US" sz="2000" b="0" i="0" dirty="0">
                <a:solidFill>
                  <a:srgbClr val="000000"/>
                </a:solidFill>
                <a:effectLst/>
                <a:highlight>
                  <a:srgbClr val="FFFFFF"/>
                </a:highlight>
                <a:latin typeface="Calibri" panose="020F0502020204030204" pitchFamily="34" charset="0"/>
              </a:rPr>
              <a:t>As the Governor and Legislature continue to invest in the expansion of preschool through the Department of Early Education and Care’s Commonwealth Preschool Partnership Initiative (CPPI), the state seeks to better understand the impact of these funds in expanding the number of 3- and 4-year olds who have access to high quality preschool programs and the extent to which public schools are expanding their options to be inclusive of both part-day and full-day options.  </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pic>
        <p:nvPicPr>
          <p:cNvPr id="5" name="Picture 4" descr="SIMS Grade levels">
            <a:extLst>
              <a:ext uri="{FF2B5EF4-FFF2-40B4-BE49-F238E27FC236}">
                <a16:creationId xmlns:a16="http://schemas.microsoft.com/office/drawing/2014/main" id="{AA2AFCB5-9249-109A-B1CD-7B43100AE420}"/>
              </a:ext>
            </a:extLst>
          </p:cNvPr>
          <p:cNvPicPr>
            <a:picLocks noChangeAspect="1"/>
          </p:cNvPicPr>
          <p:nvPr/>
        </p:nvPicPr>
        <p:blipFill>
          <a:blip r:embed="rId3"/>
          <a:stretch>
            <a:fillRect/>
          </a:stretch>
        </p:blipFill>
        <p:spPr>
          <a:xfrm>
            <a:off x="-19611" y="1260765"/>
            <a:ext cx="4194131" cy="5095585"/>
          </a:xfrm>
          <a:prstGeom prst="rect">
            <a:avLst/>
          </a:prstGeom>
        </p:spPr>
      </p:pic>
    </p:spTree>
    <p:extLst>
      <p:ext uri="{BB962C8B-B14F-4D97-AF65-F5344CB8AC3E}">
        <p14:creationId xmlns:p14="http://schemas.microsoft.com/office/powerpoint/2010/main" val="362508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New validation related to EL status (DOE025)</a:t>
            </a:r>
          </a:p>
        </p:txBody>
      </p:sp>
      <p:sp>
        <p:nvSpPr>
          <p:cNvPr id="9" name="Content Placeholder 8"/>
          <p:cNvSpPr>
            <a:spLocks noGrp="1"/>
          </p:cNvSpPr>
          <p:nvPr>
            <p:ph idx="1"/>
          </p:nvPr>
        </p:nvSpPr>
        <p:spPr>
          <a:xfrm>
            <a:off x="0" y="1230403"/>
            <a:ext cx="11938715" cy="5047441"/>
          </a:xfrm>
        </p:spPr>
        <p:txBody>
          <a:bodyPr vert="horz" lIns="91440" tIns="45720" rIns="91440" bIns="45720" rtlCol="0" anchor="t">
            <a:noAutofit/>
          </a:bodyPr>
          <a:lstStyle/>
          <a:p>
            <a:pPr marL="0" indent="0">
              <a:buNone/>
            </a:pPr>
            <a:r>
              <a:rPr lang="en-US" sz="1800" dirty="0">
                <a:latin typeface="Calibri" panose="020F0502020204030204" pitchFamily="34" charset="0"/>
                <a:ea typeface="Aptos" panose="020B0004020202020204" pitchFamily="34" charset="0"/>
              </a:rPr>
              <a:t>A new SIMS validation will check students reported as 01 (EL) in DOE025 against ACCESS score data from assessment, and an error will be produced if the student has met exit criteria and should be considered no longer EL</a:t>
            </a:r>
            <a:r>
              <a:rPr lang="en-US" sz="1800" b="1" dirty="0">
                <a:latin typeface="Calibri" panose="020F0502020204030204" pitchFamily="34" charset="0"/>
                <a:ea typeface="Aptos" panose="020B0004020202020204" pitchFamily="34" charset="0"/>
              </a:rPr>
              <a:t>.</a:t>
            </a:r>
            <a:endParaRPr lang="en-US" sz="1800" b="1" dirty="0">
              <a:effectLst/>
              <a:latin typeface="Calibri" panose="020F0502020204030204" pitchFamily="34" charset="0"/>
              <a:ea typeface="Aptos" panose="020B0004020202020204" pitchFamily="34" charset="0"/>
            </a:endParaRPr>
          </a:p>
          <a:p>
            <a:pPr marL="0" indent="0">
              <a:buNone/>
            </a:pPr>
            <a:endParaRPr lang="en-US" sz="1800" b="1" dirty="0">
              <a:latin typeface="Calibri" panose="020F0502020204030204" pitchFamily="34" charset="0"/>
              <a:ea typeface="Aptos" panose="020B0004020202020204" pitchFamily="34" charset="0"/>
            </a:endParaRPr>
          </a:p>
          <a:p>
            <a:pPr marL="0" indent="0">
              <a:buNone/>
            </a:pPr>
            <a:r>
              <a:rPr lang="en-US" sz="1800" b="1" dirty="0">
                <a:effectLst/>
                <a:latin typeface="Calibri" panose="020F0502020204030204" pitchFamily="34" charset="0"/>
                <a:ea typeface="Aptos" panose="020B0004020202020204" pitchFamily="34" charset="0"/>
              </a:rPr>
              <a:t>Rationale</a:t>
            </a:r>
            <a:r>
              <a:rPr lang="en-US" sz="1800" dirty="0">
                <a:effectLst/>
                <a:latin typeface="Calibri" panose="020F0502020204030204" pitchFamily="34" charset="0"/>
                <a:ea typeface="Aptos" panose="020B0004020202020204" pitchFamily="34" charset="0"/>
              </a:rPr>
              <a:t>: All students who have at least 4.2 over all and 3.9 literacy ACCESS scores are an automatic exit from English Learner status. </a:t>
            </a:r>
            <a:r>
              <a:rPr lang="en-US" sz="1800" dirty="0">
                <a:latin typeface="Calibri" panose="020F0502020204030204" pitchFamily="34" charset="0"/>
                <a:ea typeface="Aptos" panose="020B0004020202020204" pitchFamily="34" charset="0"/>
              </a:rPr>
              <a:t>The Office of Language Acquisition (OLA) will be providing guidance on this to EL Directors.</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4" name="Picture 3" descr="DOE025 English Learner data element">
            <a:extLst>
              <a:ext uri="{FF2B5EF4-FFF2-40B4-BE49-F238E27FC236}">
                <a16:creationId xmlns:a16="http://schemas.microsoft.com/office/drawing/2014/main" id="{7B7612D9-0483-6844-50CA-A6A9BD2C8D9F}"/>
              </a:ext>
            </a:extLst>
          </p:cNvPr>
          <p:cNvPicPr>
            <a:picLocks noChangeAspect="1"/>
          </p:cNvPicPr>
          <p:nvPr/>
        </p:nvPicPr>
        <p:blipFill>
          <a:blip r:embed="rId3"/>
          <a:stretch>
            <a:fillRect/>
          </a:stretch>
        </p:blipFill>
        <p:spPr>
          <a:xfrm>
            <a:off x="160742" y="3012099"/>
            <a:ext cx="8158027" cy="2971770"/>
          </a:xfrm>
          <a:prstGeom prst="rect">
            <a:avLst/>
          </a:prstGeom>
        </p:spPr>
      </p:pic>
    </p:spTree>
    <p:extLst>
      <p:ext uri="{BB962C8B-B14F-4D97-AF65-F5344CB8AC3E}">
        <p14:creationId xmlns:p14="http://schemas.microsoft.com/office/powerpoint/2010/main" val="173951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DOE041:  SLIFE</a:t>
            </a:r>
          </a:p>
        </p:txBody>
      </p:sp>
      <p:sp>
        <p:nvSpPr>
          <p:cNvPr id="9" name="Content Placeholder 8" descr="SLIFE reportable values, 00 and 01"/>
          <p:cNvSpPr>
            <a:spLocks noGrp="1"/>
          </p:cNvSpPr>
          <p:nvPr>
            <p:ph idx="1"/>
          </p:nvPr>
        </p:nvSpPr>
        <p:spPr>
          <a:xfrm>
            <a:off x="0" y="1230403"/>
            <a:ext cx="11938715" cy="5047441"/>
          </a:xfrm>
        </p:spPr>
        <p:txBody>
          <a:bodyPr vert="horz" lIns="91440" tIns="45720" rIns="91440" bIns="45720" rtlCol="0" anchor="t">
            <a:noAutofit/>
          </a:bodyPr>
          <a:lstStyle/>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83127" y="1154202"/>
            <a:ext cx="11855588" cy="1231106"/>
          </a:xfrm>
          <a:prstGeom prst="rect">
            <a:avLst/>
          </a:prstGeom>
          <a:noFill/>
        </p:spPr>
        <p:txBody>
          <a:bodyPr wrap="square">
            <a:spAutoFit/>
          </a:bodyPr>
          <a:lstStyle/>
          <a:p>
            <a:pPr marL="0" marR="0">
              <a:spcBef>
                <a:spcPts val="0"/>
              </a:spcBef>
              <a:spcAft>
                <a:spcPts val="0"/>
              </a:spcAft>
            </a:pPr>
            <a:r>
              <a:rPr lang="en-US" sz="1800" b="1" dirty="0">
                <a:solidFill>
                  <a:schemeClr val="accent1">
                    <a:lumMod val="75000"/>
                  </a:schemeClr>
                </a:solidFill>
                <a:effectLst/>
                <a:latin typeface="Calibri" panose="020F0502020204030204" pitchFamily="34" charset="0"/>
                <a:ea typeface="Times New Roman" panose="02020603050405020304" pitchFamily="18" charset="0"/>
              </a:rPr>
              <a:t>Rationale:  </a:t>
            </a:r>
            <a:r>
              <a:rPr lang="en-US" sz="1800" dirty="0">
                <a:solidFill>
                  <a:schemeClr val="accent1">
                    <a:lumMod val="75000"/>
                  </a:schemeClr>
                </a:solidFill>
                <a:effectLst/>
                <a:latin typeface="Calibri" panose="020F0502020204030204" pitchFamily="34" charset="0"/>
                <a:ea typeface="Times New Roman" panose="02020603050405020304" pitchFamily="18" charset="0"/>
              </a:rPr>
              <a:t>As a result of extensive stakeholder engagement, research in collaboration with OPR and national SLIFE experts, we are making a change to the SLIFE definition for 2024-25. This will not impact the DOE041 codes themselves. They will still be: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pic>
        <p:nvPicPr>
          <p:cNvPr id="12" name="Picture 11" descr="SLIFE data element values">
            <a:extLst>
              <a:ext uri="{FF2B5EF4-FFF2-40B4-BE49-F238E27FC236}">
                <a16:creationId xmlns:a16="http://schemas.microsoft.com/office/drawing/2014/main" id="{198B7D66-1582-4340-B3AC-2193AF872E0A}"/>
              </a:ext>
            </a:extLst>
          </p:cNvPr>
          <p:cNvPicPr>
            <a:picLocks noChangeAspect="1"/>
          </p:cNvPicPr>
          <p:nvPr/>
        </p:nvPicPr>
        <p:blipFill>
          <a:blip r:embed="rId3"/>
          <a:stretch>
            <a:fillRect/>
          </a:stretch>
        </p:blipFill>
        <p:spPr>
          <a:xfrm>
            <a:off x="253285" y="2049153"/>
            <a:ext cx="7598171" cy="824712"/>
          </a:xfrm>
          <a:prstGeom prst="rect">
            <a:avLst/>
          </a:prstGeom>
        </p:spPr>
      </p:pic>
      <p:sp>
        <p:nvSpPr>
          <p:cNvPr id="14" name="TextBox 13">
            <a:extLst>
              <a:ext uri="{FF2B5EF4-FFF2-40B4-BE49-F238E27FC236}">
                <a16:creationId xmlns:a16="http://schemas.microsoft.com/office/drawing/2014/main" id="{756AA5F9-FF56-1022-30F4-3BAFD1E3E905}"/>
              </a:ext>
            </a:extLst>
          </p:cNvPr>
          <p:cNvSpPr txBox="1"/>
          <p:nvPr/>
        </p:nvSpPr>
        <p:spPr>
          <a:xfrm>
            <a:off x="176645" y="3002973"/>
            <a:ext cx="11855588" cy="3274871"/>
          </a:xfrm>
          <a:prstGeom prst="rect">
            <a:avLst/>
          </a:prstGeom>
          <a:noFill/>
        </p:spPr>
        <p:txBody>
          <a:bodyPr wrap="square" rtlCol="0">
            <a:spAutoFit/>
          </a:bodyPr>
          <a:lstStyle/>
          <a:p>
            <a:pPr marL="0" marR="0">
              <a:spcBef>
                <a:spcPts val="0"/>
              </a:spcBef>
              <a:spcAft>
                <a:spcPts val="0"/>
              </a:spcAft>
            </a:pPr>
            <a:r>
              <a:rPr lang="en-US" b="1" dirty="0">
                <a:solidFill>
                  <a:schemeClr val="accent1">
                    <a:lumMod val="75000"/>
                  </a:schemeClr>
                </a:solidFill>
                <a:effectLst/>
                <a:latin typeface="Calibri" panose="020F0502020204030204" pitchFamily="34" charset="0"/>
                <a:ea typeface="Times New Roman" panose="02020603050405020304" pitchFamily="18" charset="0"/>
              </a:rPr>
              <a:t>Updated definition:</a:t>
            </a:r>
            <a:endParaRPr lang="en-US" b="1" dirty="0">
              <a:solidFill>
                <a:schemeClr val="accent1">
                  <a:lumMod val="7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chemeClr val="accent1">
                    <a:lumMod val="75000"/>
                  </a:schemeClr>
                </a:solidFill>
                <a:effectLst/>
                <a:latin typeface="Calibri" panose="020F0502020204030204" pitchFamily="34" charset="0"/>
                <a:ea typeface="Times New Roman" panose="02020603050405020304" pitchFamily="18" charset="0"/>
              </a:rPr>
              <a:t>To be classified as SLIFE, a student must meet all the following criteria:</a:t>
            </a:r>
            <a:endParaRPr lang="en-US" dirty="0">
              <a:solidFill>
                <a:schemeClr val="accent1">
                  <a:lumMod val="75000"/>
                </a:schemeClr>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DOE025 SIMS field indicates the student is an English learner.</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student is 8 to 21 years old.</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The student entered a United States school after grade 2 or exited the U.S. for six months or more and did not attend school during this time.</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Prior exposure to formal schooling is characterized by </a:t>
            </a:r>
            <a:r>
              <a:rPr lang="en-US" b="1"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one of the following:</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No formal schooling;</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Interruptions in formal schooling, defined as at least two or fewer years of schooling than their typical peers;</a:t>
            </a:r>
            <a:endParaRPr lang="en-US"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n-US" dirty="0">
                <a:solidFill>
                  <a:schemeClr val="accent1">
                    <a:lumMod val="75000"/>
                  </a:schemeClr>
                </a:solidFill>
                <a:effectLst/>
                <a:latin typeface="Calibri" panose="020F0502020204030204" pitchFamily="34" charset="0"/>
                <a:ea typeface="Times New Roman" panose="02020603050405020304" pitchFamily="18" charset="0"/>
              </a:rPr>
              <a:t>Consistent, but limited formal schooling </a:t>
            </a:r>
            <a:r>
              <a:rPr lang="en-US" i="1" dirty="0">
                <a:solidFill>
                  <a:schemeClr val="accent1">
                    <a:lumMod val="75000"/>
                  </a:schemeClr>
                </a:solidFill>
                <a:effectLst/>
                <a:latin typeface="Calibri" panose="020F0502020204030204" pitchFamily="34" charset="0"/>
                <a:ea typeface="Times New Roman" panose="02020603050405020304" pitchFamily="18" charset="0"/>
              </a:rPr>
              <a:t>(e.g., school days were significantly shorter or student didn’t regularly attend school every day)</a:t>
            </a:r>
            <a:endParaRPr lang="en-US" dirty="0">
              <a:solidFill>
                <a:schemeClr val="accent1">
                  <a:lumMod val="75000"/>
                </a:schemeClr>
              </a:solidFill>
            </a:endParaRPr>
          </a:p>
        </p:txBody>
      </p:sp>
    </p:spTree>
    <p:extLst>
      <p:ext uri="{BB962C8B-B14F-4D97-AF65-F5344CB8AC3E}">
        <p14:creationId xmlns:p14="http://schemas.microsoft.com/office/powerpoint/2010/main" val="395864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DOE045:  HQCCP Program Type</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83127" y="1154202"/>
            <a:ext cx="11855588" cy="1015663"/>
          </a:xfrm>
          <a:prstGeom prst="rect">
            <a:avLst/>
          </a:prstGeom>
          <a:noFill/>
        </p:spPr>
        <p:txBody>
          <a:bodyPr wrap="square">
            <a:spAutoFit/>
          </a:bodyPr>
          <a:lstStyle/>
          <a:p>
            <a:pPr marL="0" marR="0">
              <a:spcBef>
                <a:spcPts val="0"/>
              </a:spcBef>
              <a:spcAft>
                <a:spcPts val="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rPr>
              <a:t>Rationale: </a:t>
            </a:r>
            <a:r>
              <a:rPr lang="en-US" sz="2000" dirty="0">
                <a:solidFill>
                  <a:schemeClr val="accent1">
                    <a:lumMod val="75000"/>
                  </a:schemeClr>
                </a:solidFill>
                <a:effectLst/>
                <a:latin typeface="Calibri" panose="020F0502020204030204" pitchFamily="34" charset="0"/>
                <a:ea typeface="Times New Roman" panose="02020603050405020304" pitchFamily="18" charset="0"/>
              </a:rPr>
              <a:t>The new value of 04 is to allow districts to report students who are enrolled in both Innovation Career Pathway program and Early College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pic>
        <p:nvPicPr>
          <p:cNvPr id="4" name="Picture 3" descr="HQCCP Program Type reportable values, 500, 01, 02, 03, 04">
            <a:extLst>
              <a:ext uri="{FF2B5EF4-FFF2-40B4-BE49-F238E27FC236}">
                <a16:creationId xmlns:a16="http://schemas.microsoft.com/office/drawing/2014/main" id="{C0CA4E70-1053-1370-5417-71C707B307D5}"/>
              </a:ext>
            </a:extLst>
          </p:cNvPr>
          <p:cNvPicPr>
            <a:picLocks noChangeAspect="1"/>
          </p:cNvPicPr>
          <p:nvPr/>
        </p:nvPicPr>
        <p:blipFill>
          <a:blip r:embed="rId3"/>
          <a:stretch>
            <a:fillRect/>
          </a:stretch>
        </p:blipFill>
        <p:spPr>
          <a:xfrm>
            <a:off x="83127" y="1924428"/>
            <a:ext cx="6622649" cy="1661910"/>
          </a:xfrm>
          <a:prstGeom prst="rect">
            <a:avLst/>
          </a:prstGeom>
        </p:spPr>
      </p:pic>
    </p:spTree>
    <p:extLst>
      <p:ext uri="{BB962C8B-B14F-4D97-AF65-F5344CB8AC3E}">
        <p14:creationId xmlns:p14="http://schemas.microsoft.com/office/powerpoint/2010/main" val="254848340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3A519F5767D44C9F3E844B6CF52E47" ma:contentTypeVersion="8" ma:contentTypeDescription="Create a new document." ma:contentTypeScope="" ma:versionID="fc59d674e4e5218f7e1027a251d8896b">
  <xsd:schema xmlns:xsd="http://www.w3.org/2001/XMLSchema" xmlns:xs="http://www.w3.org/2001/XMLSchema" xmlns:p="http://schemas.microsoft.com/office/2006/metadata/properties" xmlns:ns2="b3dcdf4f-c2ec-49e1-8ea4-fda0e8198ccf" xmlns:ns3="10cd576d-fe93-4dff-8245-323619ca128b" targetNamespace="http://schemas.microsoft.com/office/2006/metadata/properties" ma:root="true" ma:fieldsID="30cdfee12bd918022ef4e9487d1634b0" ns2:_="" ns3:_="">
    <xsd:import namespace="b3dcdf4f-c2ec-49e1-8ea4-fda0e8198ccf"/>
    <xsd:import namespace="10cd576d-fe93-4dff-8245-323619ca12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cdf4f-c2ec-49e1-8ea4-fda0e819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cd576d-fe93-4dff-8245-323619ca12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79F0C8-1100-4E68-810F-45E6980D41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cdf4f-c2ec-49e1-8ea4-fda0e8198ccf"/>
    <ds:schemaRef ds:uri="10cd576d-fe93-4dff-8245-323619ca1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D98171-D52A-4F49-BBAB-653225D316F3}">
  <ds:schemaRefs>
    <ds:schemaRef ds:uri="b3dcdf4f-c2ec-49e1-8ea4-fda0e8198ccf"/>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http://schemas.microsoft.com/office/infopath/2007/PartnerControls"/>
    <ds:schemaRef ds:uri="10cd576d-fe93-4dff-8245-323619ca128b"/>
    <ds:schemaRef ds:uri="http://purl.org/dc/elements/1.1/"/>
  </ds:schemaRefs>
</ds:datastoreItem>
</file>

<file path=customXml/itemProps3.xml><?xml version="1.0" encoding="utf-8"?>
<ds:datastoreItem xmlns:ds="http://schemas.openxmlformats.org/officeDocument/2006/customXml" ds:itemID="{CF154F8B-5C11-4E68-B4D7-F2DCC3335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18907</TotalTime>
  <Words>1054</Words>
  <Application>Microsoft Office PowerPoint</Application>
  <PresentationFormat>Widescreen</PresentationFormat>
  <Paragraphs>111</Paragraphs>
  <Slides>19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等线</vt:lpstr>
      <vt:lpstr>Google Sans</vt:lpstr>
      <vt:lpstr>Segoe</vt:lpstr>
      <vt:lpstr>Segoe SemiBold</vt:lpstr>
      <vt:lpstr>Aptos</vt:lpstr>
      <vt:lpstr>Arial</vt:lpstr>
      <vt:lpstr>Calibri</vt:lpstr>
      <vt:lpstr>Courier New</vt:lpstr>
      <vt:lpstr>Segoe UI</vt:lpstr>
      <vt:lpstr>Segoe UI Semibold</vt:lpstr>
      <vt:lpstr>Times New Roman</vt:lpstr>
      <vt:lpstr>Wingdings</vt:lpstr>
      <vt:lpstr>ESE​​</vt:lpstr>
      <vt:lpstr> Data Collection Changes for 2024-25 school year </vt:lpstr>
      <vt:lpstr>SIF Profile only</vt:lpstr>
      <vt:lpstr>General Reminder</vt:lpstr>
      <vt:lpstr>Reminder</vt:lpstr>
      <vt:lpstr>SIMS Changes</vt:lpstr>
      <vt:lpstr>DOE016:  Grade Level</vt:lpstr>
      <vt:lpstr>New validation related to EL status (DOE025)</vt:lpstr>
      <vt:lpstr>DOE041:  SLIFE</vt:lpstr>
      <vt:lpstr>DOE045:  HQCCP Program Type</vt:lpstr>
      <vt:lpstr>DOE046: Early College Partnership </vt:lpstr>
      <vt:lpstr>DOE057: Innovation Career Pathway Sector</vt:lpstr>
      <vt:lpstr>SCS Changes</vt:lpstr>
      <vt:lpstr>SCS05: Subject Area Course Code</vt:lpstr>
      <vt:lpstr>EPIMS Changes</vt:lpstr>
      <vt:lpstr>WA07 Job Classification</vt:lpstr>
      <vt:lpstr>EPIMS Summary Reports 9 and 10 (Staff Attendance Rates)</vt:lpstr>
      <vt:lpstr>SIF Profile only</vt:lpstr>
      <vt:lpstr>SIF Profile Update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Data Collection Changes Webinar Presentation</dc:title>
  <dc:creator>DESE</dc:creator>
  <cp:lastModifiedBy>Zou, Dong (EOE)</cp:lastModifiedBy>
  <cp:revision>213</cp:revision>
  <cp:lastPrinted>2017-08-07T14:46:10Z</cp:lastPrinted>
  <dcterms:created xsi:type="dcterms:W3CDTF">2017-07-27T00:00:01Z</dcterms:created>
  <dcterms:modified xsi:type="dcterms:W3CDTF">2024-09-09T17:01:30Z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9 2024 12:00AM</vt:lpwstr>
  </property>
</Properties>
</file>