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1.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header3.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7DAC10" w14:textId="40ECEE51" w:rsidR="00E47457" w:rsidRPr="00CB0607" w:rsidRDefault="002C0177" w:rsidP="00AE26F3">
      <w:pPr>
        <w:pStyle w:val="Heading1"/>
      </w:pPr>
      <w:r>
        <w:t xml:space="preserve">Quincy </w:t>
      </w:r>
      <w:r w:rsidR="00CE0FF0" w:rsidRPr="00CB0607">
        <w:t xml:space="preserve">Public </w:t>
      </w:r>
      <w:r w:rsidR="00CE0FF0" w:rsidRPr="00AE26F3">
        <w:t>Schools</w:t>
      </w:r>
    </w:p>
    <w:p w14:paraId="7F1243B7" w14:textId="5E119237" w:rsidR="008E314D" w:rsidRPr="00CB0607" w:rsidRDefault="00FD0F0A" w:rsidP="00AE26F3">
      <w:pPr>
        <w:pStyle w:val="Titlepagesubheading"/>
      </w:pPr>
      <w:bookmarkStart w:id="0" w:name="_Hlk101983091"/>
      <w:r w:rsidRPr="00CB0607">
        <w:t xml:space="preserve">Comprehensive </w:t>
      </w:r>
      <w:r w:rsidR="008E314D" w:rsidRPr="00CB0607">
        <w:t xml:space="preserve">District </w:t>
      </w:r>
      <w:r w:rsidR="008E314D" w:rsidRPr="00AE26F3">
        <w:t>Review</w:t>
      </w:r>
      <w:r w:rsidR="008E314D" w:rsidRPr="00CB0607">
        <w:t xml:space="preserve"> Report</w:t>
      </w:r>
      <w:bookmarkEnd w:id="0"/>
    </w:p>
    <w:p w14:paraId="3575704A" w14:textId="40AE23D4" w:rsidR="008E314D" w:rsidRPr="00CB0607" w:rsidRDefault="002C0177" w:rsidP="00AE26F3">
      <w:pPr>
        <w:pStyle w:val="Titlepagedate"/>
      </w:pPr>
      <w:r>
        <w:t>January</w:t>
      </w:r>
      <w:r w:rsidR="00510CFD" w:rsidRPr="00CB0607">
        <w:t xml:space="preserve"> </w:t>
      </w:r>
      <w:r w:rsidR="00D84CF0" w:rsidRPr="00AE26F3">
        <w:t>20</w:t>
      </w:r>
      <w:r w:rsidR="001707CD" w:rsidRPr="00AE26F3">
        <w:t>2</w:t>
      </w:r>
      <w:r w:rsidRPr="00AE26F3">
        <w:t>6</w:t>
      </w:r>
    </w:p>
    <w:p w14:paraId="7377D20A" w14:textId="389E5A06" w:rsidR="4DF0ADFC" w:rsidRPr="00CB0607" w:rsidRDefault="4DF0ADFC" w:rsidP="00AE26F3">
      <w:pPr>
        <w:pStyle w:val="Titlepageorganization"/>
        <w:spacing w:before="1440"/>
      </w:pPr>
      <w:r w:rsidRPr="00AE26F3">
        <w:t>Massachusetts</w:t>
      </w:r>
      <w:r w:rsidRPr="00CB0607">
        <w:t xml:space="preserve"> Department of Elementary and Secondary Education</w:t>
      </w:r>
    </w:p>
    <w:p w14:paraId="7AB2F13C" w14:textId="0DB8189D" w:rsidR="14BBBE3B" w:rsidRPr="00CB0607" w:rsidRDefault="14BBBE3B" w:rsidP="00AE26F3">
      <w:pPr>
        <w:pStyle w:val="Titlepagetext14pt"/>
      </w:pPr>
      <w:r w:rsidRPr="00CB0607">
        <w:t>Office of District Reviews and Monitoring</w:t>
      </w:r>
    </w:p>
    <w:p w14:paraId="5DC820FA" w14:textId="5046D58B" w:rsidR="26918BE0" w:rsidRPr="00CB0607" w:rsidRDefault="00E34155" w:rsidP="00AE26F3">
      <w:pPr>
        <w:pStyle w:val="Titlepagetext10pt"/>
      </w:pPr>
      <w:r>
        <w:t>135 Santilli Highway</w:t>
      </w:r>
    </w:p>
    <w:p w14:paraId="6DA8D26D" w14:textId="3BBEE20E" w:rsidR="26918BE0" w:rsidRPr="00CB0607" w:rsidRDefault="00E34155" w:rsidP="00AE26F3">
      <w:pPr>
        <w:pStyle w:val="Titlepagetext10pt"/>
      </w:pPr>
      <w:r>
        <w:t>Everett</w:t>
      </w:r>
      <w:r w:rsidR="26918BE0" w:rsidRPr="00CB0607">
        <w:t xml:space="preserve">, MA </w:t>
      </w:r>
      <w:r w:rsidR="001B2E5F">
        <w:t>02149</w:t>
      </w:r>
    </w:p>
    <w:p w14:paraId="7CA72F40" w14:textId="4A091369" w:rsidR="26918BE0" w:rsidRPr="00CB0607" w:rsidRDefault="26918BE0" w:rsidP="00AE26F3">
      <w:pPr>
        <w:pStyle w:val="Titlepagetext10pt"/>
      </w:pPr>
      <w:r w:rsidRPr="00CB0607">
        <w:t>781-338-</w:t>
      </w:r>
      <w:r w:rsidRPr="00AE26F3">
        <w:t>3000</w:t>
      </w:r>
    </w:p>
    <w:p w14:paraId="33E67B60" w14:textId="171F2169" w:rsidR="26918BE0" w:rsidRPr="00AE26F3" w:rsidRDefault="004878B9" w:rsidP="00AE26F3">
      <w:pPr>
        <w:pStyle w:val="Titlepagetext10pt"/>
      </w:pPr>
      <w:hyperlink r:id="rId11" w:history="1">
        <w:r w:rsidRPr="002F29EF">
          <w:rPr>
            <w:rStyle w:val="Hyperlink"/>
          </w:rPr>
          <w:t>www.doe.mass.edu</w:t>
        </w:r>
      </w:hyperlink>
    </w:p>
    <w:p w14:paraId="6A94FEA6" w14:textId="057E381B" w:rsidR="00E64C7A" w:rsidRPr="00CB0607" w:rsidRDefault="00E64C7A" w:rsidP="0008382E">
      <w:pPr>
        <w:pStyle w:val="Titlepageorganization"/>
        <w:spacing w:before="480"/>
      </w:pPr>
      <w:r w:rsidRPr="00CB0607">
        <w:t>American Institutes for Research</w:t>
      </w:r>
    </w:p>
    <w:p w14:paraId="7AF9AAE1" w14:textId="079635DD" w:rsidR="00D67779" w:rsidRPr="00CB0607" w:rsidRDefault="00D67779" w:rsidP="00AE26F3">
      <w:pPr>
        <w:pStyle w:val="Titlepagetext14pt"/>
      </w:pPr>
      <w:r w:rsidRPr="00CB0607">
        <w:t>Education Systems and Policy</w:t>
      </w:r>
    </w:p>
    <w:p w14:paraId="6FF75377" w14:textId="77777777" w:rsidR="004878B9" w:rsidRDefault="008415C9" w:rsidP="00AE26F3">
      <w:pPr>
        <w:pStyle w:val="Titlepagetext10pt"/>
        <w:rPr>
          <w:shd w:val="clear" w:color="auto" w:fill="FFFFFF"/>
        </w:rPr>
      </w:pPr>
      <w:r w:rsidRPr="00CB0607">
        <w:rPr>
          <w:shd w:val="clear" w:color="auto" w:fill="FFFFFF"/>
        </w:rPr>
        <w:t>201 Jones Road, Suite 100</w:t>
      </w:r>
    </w:p>
    <w:p w14:paraId="75CD3090" w14:textId="73DF68AD" w:rsidR="008415C9" w:rsidRPr="00CB0607" w:rsidRDefault="008415C9" w:rsidP="00AE26F3">
      <w:pPr>
        <w:pStyle w:val="Titlepagetext10pt"/>
      </w:pPr>
      <w:r w:rsidRPr="00CB0607">
        <w:rPr>
          <w:shd w:val="clear" w:color="auto" w:fill="FFFFFF"/>
        </w:rPr>
        <w:t>Waltham, MA 02451</w:t>
      </w:r>
    </w:p>
    <w:p w14:paraId="2A326DCB" w14:textId="5CBFB14D" w:rsidR="00144555" w:rsidRPr="00CB0607" w:rsidRDefault="00144555" w:rsidP="00AE26F3">
      <w:pPr>
        <w:pStyle w:val="Titlepagetext10pt"/>
      </w:pPr>
      <w:r w:rsidRPr="00CB0607">
        <w:t>202</w:t>
      </w:r>
      <w:r w:rsidR="006D04CC">
        <w:t>-</w:t>
      </w:r>
      <w:r w:rsidRPr="00CB0607">
        <w:t>403-5000</w:t>
      </w:r>
    </w:p>
    <w:p w14:paraId="5CEDCF71" w14:textId="446BE90E" w:rsidR="002025EB" w:rsidRPr="00AE26F3" w:rsidRDefault="002025EB" w:rsidP="000F1157">
      <w:pPr>
        <w:pStyle w:val="Titlepagetext10pt"/>
        <w:spacing w:after="4680"/>
      </w:pPr>
      <w:hyperlink r:id="rId12" w:history="1">
        <w:r w:rsidRPr="00543D06">
          <w:rPr>
            <w:rStyle w:val="Hyperlink"/>
          </w:rPr>
          <w:t>www.air.org</w:t>
        </w:r>
      </w:hyperlink>
    </w:p>
    <w:p w14:paraId="569E3084" w14:textId="25EB038D" w:rsidR="00E64C7A" w:rsidRPr="00CB0607" w:rsidRDefault="002025EB" w:rsidP="00457876">
      <w:pPr>
        <w:tabs>
          <w:tab w:val="right" w:pos="9090"/>
        </w:tabs>
        <w:ind w:right="90"/>
        <w:rPr>
          <w:b/>
          <w:bCs/>
          <w:sz w:val="28"/>
          <w:szCs w:val="28"/>
        </w:rPr>
      </w:pPr>
      <w:r>
        <w:rPr>
          <w:noProof/>
        </w:rPr>
        <w:drawing>
          <wp:inline distT="0" distB="0" distL="0" distR="0" wp14:anchorId="019F55E8" wp14:editId="485DB141">
            <wp:extent cx="1806042" cy="731520"/>
            <wp:effectExtent l="0" t="0" r="3810" b="0"/>
            <wp:docPr id="3" name="Picture 3" descr="dese logo&#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dese logo&#10;&#10;"/>
                    <pic:cNvPicPr>
                      <a:picLocks noChangeAspect="1" noChangeArrowheads="1"/>
                    </pic:cNvPicPr>
                  </pic:nvPicPr>
                  <pic:blipFill rotWithShape="1">
                    <a:blip r:embed="rId13" cstate="print">
                      <a:extLst>
                        <a:ext uri="{28A0092B-C50C-407E-A947-70E740481C1C}">
                          <a14:useLocalDpi xmlns:a14="http://schemas.microsoft.com/office/drawing/2010/main" val="0"/>
                        </a:ext>
                      </a:extLst>
                    </a:blip>
                    <a:srcRect r="47774"/>
                    <a:stretch/>
                  </pic:blipFill>
                  <pic:spPr bwMode="auto">
                    <a:xfrm>
                      <a:off x="0" y="0"/>
                      <a:ext cx="1806042" cy="731520"/>
                    </a:xfrm>
                    <a:prstGeom prst="rect">
                      <a:avLst/>
                    </a:prstGeom>
                    <a:noFill/>
                    <a:ln>
                      <a:noFill/>
                    </a:ln>
                    <a:extLst>
                      <a:ext uri="{53640926-AAD7-44D8-BBD7-CCE9431645EC}">
                        <a14:shadowObscured xmlns:a14="http://schemas.microsoft.com/office/drawing/2010/main"/>
                      </a:ext>
                    </a:extLst>
                  </pic:spPr>
                </pic:pic>
              </a:graphicData>
            </a:graphic>
          </wp:inline>
        </w:drawing>
      </w:r>
      <w:r w:rsidR="00457876">
        <w:rPr>
          <w:b/>
          <w:bCs/>
          <w:sz w:val="28"/>
          <w:szCs w:val="28"/>
        </w:rPr>
        <w:tab/>
      </w:r>
      <w:r w:rsidR="00457876">
        <w:rPr>
          <w:rFonts w:eastAsia="Calibri" w:cs="Arial"/>
          <w:noProof/>
        </w:rPr>
        <w:drawing>
          <wp:inline distT="0" distB="0" distL="0" distR="0" wp14:anchorId="43F3FAE9" wp14:editId="42E0368D">
            <wp:extent cx="1873332" cy="548640"/>
            <wp:effectExtent l="0" t="0" r="0" b="3810"/>
            <wp:docPr id="8" name="Picture 8" descr="American Institutes for Research Logo&#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merican Institutes for Research Logo&#10;&#10;"/>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1873332" cy="548640"/>
                    </a:xfrm>
                    <a:prstGeom prst="rect">
                      <a:avLst/>
                    </a:prstGeom>
                    <a:noFill/>
                  </pic:spPr>
                </pic:pic>
              </a:graphicData>
            </a:graphic>
          </wp:inline>
        </w:drawing>
      </w:r>
      <w:r w:rsidR="005304F8" w:rsidRPr="00CB0607">
        <w:rPr>
          <w:b/>
          <w:bCs/>
          <w:sz w:val="28"/>
          <w:szCs w:val="28"/>
        </w:rPr>
        <w:br w:type="page"/>
      </w:r>
    </w:p>
    <w:p w14:paraId="224357F6" w14:textId="26DBFA6B" w:rsidR="008E314D" w:rsidRPr="00CB0607" w:rsidRDefault="00D84CF0" w:rsidP="0055077E">
      <w:pPr>
        <w:pStyle w:val="TOCHeading"/>
      </w:pPr>
      <w:r w:rsidRPr="00CB0607">
        <w:lastRenderedPageBreak/>
        <w:t>Contents</w:t>
      </w:r>
    </w:p>
    <w:p w14:paraId="27B9AC2F" w14:textId="66828028" w:rsidR="007852BE" w:rsidRDefault="002E7525" w:rsidP="00D17F42">
      <w:pPr>
        <w:pStyle w:val="TOC1"/>
        <w:rPr>
          <w:rFonts w:eastAsiaTheme="minorEastAsia"/>
          <w:noProof/>
          <w:kern w:val="2"/>
          <w:sz w:val="24"/>
          <w:szCs w:val="24"/>
          <w14:ligatures w14:val="standardContextual"/>
        </w:rPr>
      </w:pPr>
      <w:r w:rsidRPr="00CB0607">
        <w:rPr>
          <w:sz w:val="20"/>
          <w:szCs w:val="20"/>
        </w:rPr>
        <w:fldChar w:fldCharType="begin"/>
      </w:r>
      <w:r w:rsidRPr="00CB0607">
        <w:rPr>
          <w:sz w:val="20"/>
          <w:szCs w:val="20"/>
        </w:rPr>
        <w:instrText xml:space="preserve"> TOC \h \z \t "Heading 2,1" </w:instrText>
      </w:r>
      <w:r w:rsidRPr="00CB0607">
        <w:rPr>
          <w:sz w:val="20"/>
          <w:szCs w:val="20"/>
        </w:rPr>
        <w:fldChar w:fldCharType="separate"/>
      </w:r>
      <w:hyperlink w:anchor="_Toc225679427" w:history="1">
        <w:r w:rsidR="007852BE" w:rsidRPr="005C51EC">
          <w:rPr>
            <w:rStyle w:val="Hyperlink"/>
            <w:noProof/>
          </w:rPr>
          <w:t>Executive Summary</w:t>
        </w:r>
        <w:r w:rsidR="007852BE">
          <w:rPr>
            <w:noProof/>
            <w:webHidden/>
          </w:rPr>
          <w:tab/>
        </w:r>
        <w:r w:rsidR="007852BE">
          <w:rPr>
            <w:noProof/>
            <w:webHidden/>
          </w:rPr>
          <w:fldChar w:fldCharType="begin"/>
        </w:r>
        <w:r w:rsidR="007852BE">
          <w:rPr>
            <w:noProof/>
            <w:webHidden/>
          </w:rPr>
          <w:instrText xml:space="preserve"> PAGEREF _Toc225679427 \h </w:instrText>
        </w:r>
        <w:r w:rsidR="007852BE">
          <w:rPr>
            <w:noProof/>
            <w:webHidden/>
          </w:rPr>
        </w:r>
        <w:r w:rsidR="007852BE">
          <w:rPr>
            <w:noProof/>
            <w:webHidden/>
          </w:rPr>
          <w:fldChar w:fldCharType="separate"/>
        </w:r>
        <w:r w:rsidR="00CF77A7">
          <w:rPr>
            <w:noProof/>
            <w:webHidden/>
          </w:rPr>
          <w:t>4</w:t>
        </w:r>
        <w:r w:rsidR="007852BE">
          <w:rPr>
            <w:noProof/>
            <w:webHidden/>
          </w:rPr>
          <w:fldChar w:fldCharType="end"/>
        </w:r>
      </w:hyperlink>
    </w:p>
    <w:p w14:paraId="190F5CCB" w14:textId="61E979A8" w:rsidR="007852BE" w:rsidRDefault="007852BE" w:rsidP="00D17F42">
      <w:pPr>
        <w:pStyle w:val="TOC1"/>
        <w:rPr>
          <w:rFonts w:eastAsiaTheme="minorEastAsia"/>
          <w:noProof/>
          <w:kern w:val="2"/>
          <w:sz w:val="24"/>
          <w:szCs w:val="24"/>
          <w14:ligatures w14:val="standardContextual"/>
        </w:rPr>
      </w:pPr>
      <w:hyperlink w:anchor="_Toc225679428" w:history="1">
        <w:r w:rsidRPr="005C51EC">
          <w:rPr>
            <w:rStyle w:val="Hyperlink"/>
            <w:noProof/>
          </w:rPr>
          <w:t>Quincy Public Schools: District Review Overview</w:t>
        </w:r>
        <w:r>
          <w:rPr>
            <w:noProof/>
            <w:webHidden/>
          </w:rPr>
          <w:tab/>
        </w:r>
        <w:r>
          <w:rPr>
            <w:noProof/>
            <w:webHidden/>
          </w:rPr>
          <w:fldChar w:fldCharType="begin"/>
        </w:r>
        <w:r>
          <w:rPr>
            <w:noProof/>
            <w:webHidden/>
          </w:rPr>
          <w:instrText xml:space="preserve"> PAGEREF _Toc225679428 \h </w:instrText>
        </w:r>
        <w:r>
          <w:rPr>
            <w:noProof/>
            <w:webHidden/>
          </w:rPr>
        </w:r>
        <w:r>
          <w:rPr>
            <w:noProof/>
            <w:webHidden/>
          </w:rPr>
          <w:fldChar w:fldCharType="separate"/>
        </w:r>
        <w:r w:rsidR="00CF77A7">
          <w:rPr>
            <w:noProof/>
            <w:webHidden/>
          </w:rPr>
          <w:t>9</w:t>
        </w:r>
        <w:r>
          <w:rPr>
            <w:noProof/>
            <w:webHidden/>
          </w:rPr>
          <w:fldChar w:fldCharType="end"/>
        </w:r>
      </w:hyperlink>
    </w:p>
    <w:p w14:paraId="7D67A9CA" w14:textId="492CFF6F" w:rsidR="007852BE" w:rsidRDefault="007852BE" w:rsidP="00D17F42">
      <w:pPr>
        <w:pStyle w:val="TOC1"/>
        <w:rPr>
          <w:rFonts w:eastAsiaTheme="minorEastAsia"/>
          <w:noProof/>
          <w:kern w:val="2"/>
          <w:sz w:val="24"/>
          <w:szCs w:val="24"/>
          <w14:ligatures w14:val="standardContextual"/>
        </w:rPr>
      </w:pPr>
      <w:hyperlink w:anchor="_Toc225679429" w:history="1">
        <w:r w:rsidRPr="005C51EC">
          <w:rPr>
            <w:rStyle w:val="Hyperlink"/>
            <w:noProof/>
          </w:rPr>
          <w:t>Leadership and Governance</w:t>
        </w:r>
        <w:r>
          <w:rPr>
            <w:noProof/>
            <w:webHidden/>
          </w:rPr>
          <w:tab/>
        </w:r>
        <w:r>
          <w:rPr>
            <w:noProof/>
            <w:webHidden/>
          </w:rPr>
          <w:fldChar w:fldCharType="begin"/>
        </w:r>
        <w:r>
          <w:rPr>
            <w:noProof/>
            <w:webHidden/>
          </w:rPr>
          <w:instrText xml:space="preserve"> PAGEREF _Toc225679429 \h </w:instrText>
        </w:r>
        <w:r>
          <w:rPr>
            <w:noProof/>
            <w:webHidden/>
          </w:rPr>
        </w:r>
        <w:r>
          <w:rPr>
            <w:noProof/>
            <w:webHidden/>
          </w:rPr>
          <w:fldChar w:fldCharType="separate"/>
        </w:r>
        <w:r w:rsidR="00CF77A7">
          <w:rPr>
            <w:noProof/>
            <w:webHidden/>
          </w:rPr>
          <w:t>15</w:t>
        </w:r>
        <w:r>
          <w:rPr>
            <w:noProof/>
            <w:webHidden/>
          </w:rPr>
          <w:fldChar w:fldCharType="end"/>
        </w:r>
      </w:hyperlink>
    </w:p>
    <w:p w14:paraId="0CE9A69E" w14:textId="5713753F" w:rsidR="007852BE" w:rsidRDefault="007852BE" w:rsidP="00D17F42">
      <w:pPr>
        <w:pStyle w:val="TOC1"/>
        <w:rPr>
          <w:rFonts w:eastAsiaTheme="minorEastAsia"/>
          <w:noProof/>
          <w:kern w:val="2"/>
          <w:sz w:val="24"/>
          <w:szCs w:val="24"/>
          <w14:ligatures w14:val="standardContextual"/>
        </w:rPr>
      </w:pPr>
      <w:hyperlink w:anchor="_Toc225679430" w:history="1">
        <w:r w:rsidRPr="005C51EC">
          <w:rPr>
            <w:rStyle w:val="Hyperlink"/>
            <w:noProof/>
          </w:rPr>
          <w:t>Curriculum and Instruction</w:t>
        </w:r>
        <w:r>
          <w:rPr>
            <w:noProof/>
            <w:webHidden/>
          </w:rPr>
          <w:tab/>
        </w:r>
        <w:r>
          <w:rPr>
            <w:noProof/>
            <w:webHidden/>
          </w:rPr>
          <w:fldChar w:fldCharType="begin"/>
        </w:r>
        <w:r>
          <w:rPr>
            <w:noProof/>
            <w:webHidden/>
          </w:rPr>
          <w:instrText xml:space="preserve"> PAGEREF _Toc225679430 \h </w:instrText>
        </w:r>
        <w:r>
          <w:rPr>
            <w:noProof/>
            <w:webHidden/>
          </w:rPr>
        </w:r>
        <w:r>
          <w:rPr>
            <w:noProof/>
            <w:webHidden/>
          </w:rPr>
          <w:fldChar w:fldCharType="separate"/>
        </w:r>
        <w:r w:rsidR="00CF77A7">
          <w:rPr>
            <w:noProof/>
            <w:webHidden/>
          </w:rPr>
          <w:t>23</w:t>
        </w:r>
        <w:r>
          <w:rPr>
            <w:noProof/>
            <w:webHidden/>
          </w:rPr>
          <w:fldChar w:fldCharType="end"/>
        </w:r>
      </w:hyperlink>
    </w:p>
    <w:p w14:paraId="7AA9B52A" w14:textId="698FFAE0" w:rsidR="007852BE" w:rsidRDefault="007852BE" w:rsidP="00D17F42">
      <w:pPr>
        <w:pStyle w:val="TOC1"/>
        <w:rPr>
          <w:rFonts w:eastAsiaTheme="minorEastAsia"/>
          <w:noProof/>
          <w:kern w:val="2"/>
          <w:sz w:val="24"/>
          <w:szCs w:val="24"/>
          <w14:ligatures w14:val="standardContextual"/>
        </w:rPr>
      </w:pPr>
      <w:hyperlink w:anchor="_Toc225679431" w:history="1">
        <w:r w:rsidRPr="005C51EC">
          <w:rPr>
            <w:rStyle w:val="Hyperlink"/>
            <w:noProof/>
          </w:rPr>
          <w:t>Assessment</w:t>
        </w:r>
        <w:r>
          <w:rPr>
            <w:noProof/>
            <w:webHidden/>
          </w:rPr>
          <w:tab/>
        </w:r>
        <w:r>
          <w:rPr>
            <w:noProof/>
            <w:webHidden/>
          </w:rPr>
          <w:fldChar w:fldCharType="begin"/>
        </w:r>
        <w:r>
          <w:rPr>
            <w:noProof/>
            <w:webHidden/>
          </w:rPr>
          <w:instrText xml:space="preserve"> PAGEREF _Toc225679431 \h </w:instrText>
        </w:r>
        <w:r>
          <w:rPr>
            <w:noProof/>
            <w:webHidden/>
          </w:rPr>
        </w:r>
        <w:r>
          <w:rPr>
            <w:noProof/>
            <w:webHidden/>
          </w:rPr>
          <w:fldChar w:fldCharType="separate"/>
        </w:r>
        <w:r w:rsidR="00CF77A7">
          <w:rPr>
            <w:noProof/>
            <w:webHidden/>
          </w:rPr>
          <w:t>35</w:t>
        </w:r>
        <w:r>
          <w:rPr>
            <w:noProof/>
            <w:webHidden/>
          </w:rPr>
          <w:fldChar w:fldCharType="end"/>
        </w:r>
      </w:hyperlink>
    </w:p>
    <w:p w14:paraId="5B980E2F" w14:textId="0A5A75F9" w:rsidR="007852BE" w:rsidRDefault="007852BE" w:rsidP="00D17F42">
      <w:pPr>
        <w:pStyle w:val="TOC1"/>
        <w:rPr>
          <w:rFonts w:eastAsiaTheme="minorEastAsia"/>
          <w:noProof/>
          <w:kern w:val="2"/>
          <w:sz w:val="24"/>
          <w:szCs w:val="24"/>
          <w14:ligatures w14:val="standardContextual"/>
        </w:rPr>
      </w:pPr>
      <w:hyperlink w:anchor="_Toc225679432" w:history="1">
        <w:r w:rsidRPr="005C51EC">
          <w:rPr>
            <w:rStyle w:val="Hyperlink"/>
            <w:noProof/>
          </w:rPr>
          <w:t>Human Resources and Professional Development</w:t>
        </w:r>
        <w:r>
          <w:rPr>
            <w:noProof/>
            <w:webHidden/>
          </w:rPr>
          <w:tab/>
        </w:r>
        <w:r>
          <w:rPr>
            <w:noProof/>
            <w:webHidden/>
          </w:rPr>
          <w:fldChar w:fldCharType="begin"/>
        </w:r>
        <w:r>
          <w:rPr>
            <w:noProof/>
            <w:webHidden/>
          </w:rPr>
          <w:instrText xml:space="preserve"> PAGEREF _Toc225679432 \h </w:instrText>
        </w:r>
        <w:r>
          <w:rPr>
            <w:noProof/>
            <w:webHidden/>
          </w:rPr>
        </w:r>
        <w:r>
          <w:rPr>
            <w:noProof/>
            <w:webHidden/>
          </w:rPr>
          <w:fldChar w:fldCharType="separate"/>
        </w:r>
        <w:r w:rsidR="00CF77A7">
          <w:rPr>
            <w:noProof/>
            <w:webHidden/>
          </w:rPr>
          <w:t>41</w:t>
        </w:r>
        <w:r>
          <w:rPr>
            <w:noProof/>
            <w:webHidden/>
          </w:rPr>
          <w:fldChar w:fldCharType="end"/>
        </w:r>
      </w:hyperlink>
    </w:p>
    <w:p w14:paraId="7364F9B6" w14:textId="3710A978" w:rsidR="007852BE" w:rsidRDefault="007852BE" w:rsidP="00D17F42">
      <w:pPr>
        <w:pStyle w:val="TOC1"/>
        <w:rPr>
          <w:rFonts w:eastAsiaTheme="minorEastAsia"/>
          <w:noProof/>
          <w:kern w:val="2"/>
          <w:sz w:val="24"/>
          <w:szCs w:val="24"/>
          <w14:ligatures w14:val="standardContextual"/>
        </w:rPr>
      </w:pPr>
      <w:hyperlink w:anchor="_Toc225679433" w:history="1">
        <w:r w:rsidRPr="005C51EC">
          <w:rPr>
            <w:rStyle w:val="Hyperlink"/>
            <w:noProof/>
          </w:rPr>
          <w:t>Student Support</w:t>
        </w:r>
        <w:r>
          <w:rPr>
            <w:noProof/>
            <w:webHidden/>
          </w:rPr>
          <w:tab/>
        </w:r>
        <w:r>
          <w:rPr>
            <w:noProof/>
            <w:webHidden/>
          </w:rPr>
          <w:fldChar w:fldCharType="begin"/>
        </w:r>
        <w:r>
          <w:rPr>
            <w:noProof/>
            <w:webHidden/>
          </w:rPr>
          <w:instrText xml:space="preserve"> PAGEREF _Toc225679433 \h </w:instrText>
        </w:r>
        <w:r>
          <w:rPr>
            <w:noProof/>
            <w:webHidden/>
          </w:rPr>
        </w:r>
        <w:r>
          <w:rPr>
            <w:noProof/>
            <w:webHidden/>
          </w:rPr>
          <w:fldChar w:fldCharType="separate"/>
        </w:r>
        <w:r w:rsidR="00CF77A7">
          <w:rPr>
            <w:noProof/>
            <w:webHidden/>
          </w:rPr>
          <w:t>53</w:t>
        </w:r>
        <w:r>
          <w:rPr>
            <w:noProof/>
            <w:webHidden/>
          </w:rPr>
          <w:fldChar w:fldCharType="end"/>
        </w:r>
      </w:hyperlink>
    </w:p>
    <w:p w14:paraId="03CCB6C1" w14:textId="7E2E1AEF" w:rsidR="007852BE" w:rsidRDefault="007852BE" w:rsidP="00D17F42">
      <w:pPr>
        <w:pStyle w:val="TOC1"/>
        <w:rPr>
          <w:rFonts w:eastAsiaTheme="minorEastAsia"/>
          <w:noProof/>
          <w:kern w:val="2"/>
          <w:sz w:val="24"/>
          <w:szCs w:val="24"/>
          <w14:ligatures w14:val="standardContextual"/>
        </w:rPr>
      </w:pPr>
      <w:hyperlink w:anchor="_Toc225679434" w:history="1">
        <w:r w:rsidRPr="005C51EC">
          <w:rPr>
            <w:rStyle w:val="Hyperlink"/>
            <w:noProof/>
          </w:rPr>
          <w:t>Financial and Asset Management</w:t>
        </w:r>
        <w:r>
          <w:rPr>
            <w:noProof/>
            <w:webHidden/>
          </w:rPr>
          <w:tab/>
        </w:r>
        <w:r>
          <w:rPr>
            <w:noProof/>
            <w:webHidden/>
          </w:rPr>
          <w:fldChar w:fldCharType="begin"/>
        </w:r>
        <w:r>
          <w:rPr>
            <w:noProof/>
            <w:webHidden/>
          </w:rPr>
          <w:instrText xml:space="preserve"> PAGEREF _Toc225679434 \h </w:instrText>
        </w:r>
        <w:r>
          <w:rPr>
            <w:noProof/>
            <w:webHidden/>
          </w:rPr>
        </w:r>
        <w:r>
          <w:rPr>
            <w:noProof/>
            <w:webHidden/>
          </w:rPr>
          <w:fldChar w:fldCharType="separate"/>
        </w:r>
        <w:r w:rsidR="00CF77A7">
          <w:rPr>
            <w:noProof/>
            <w:webHidden/>
          </w:rPr>
          <w:t>61</w:t>
        </w:r>
        <w:r>
          <w:rPr>
            <w:noProof/>
            <w:webHidden/>
          </w:rPr>
          <w:fldChar w:fldCharType="end"/>
        </w:r>
      </w:hyperlink>
    </w:p>
    <w:p w14:paraId="5F8BB27F" w14:textId="7ECEFE78" w:rsidR="007852BE" w:rsidRDefault="007852BE" w:rsidP="00D17F42">
      <w:pPr>
        <w:pStyle w:val="TOC1"/>
        <w:rPr>
          <w:rFonts w:eastAsiaTheme="minorEastAsia"/>
          <w:noProof/>
          <w:kern w:val="2"/>
          <w:sz w:val="24"/>
          <w:szCs w:val="24"/>
          <w14:ligatures w14:val="standardContextual"/>
        </w:rPr>
      </w:pPr>
      <w:hyperlink w:anchor="_Toc225679435" w:history="1">
        <w:r w:rsidRPr="005C51EC">
          <w:rPr>
            <w:rStyle w:val="Hyperlink"/>
            <w:noProof/>
          </w:rPr>
          <w:t>Appendix A. Summary of Site Visit Activities</w:t>
        </w:r>
        <w:r>
          <w:rPr>
            <w:noProof/>
            <w:webHidden/>
          </w:rPr>
          <w:tab/>
          <w:t>A-</w:t>
        </w:r>
        <w:r>
          <w:rPr>
            <w:noProof/>
            <w:webHidden/>
          </w:rPr>
          <w:fldChar w:fldCharType="begin"/>
        </w:r>
        <w:r>
          <w:rPr>
            <w:noProof/>
            <w:webHidden/>
          </w:rPr>
          <w:instrText xml:space="preserve"> PAGEREF _Toc225679435 \h </w:instrText>
        </w:r>
        <w:r>
          <w:rPr>
            <w:noProof/>
            <w:webHidden/>
          </w:rPr>
        </w:r>
        <w:r>
          <w:rPr>
            <w:noProof/>
            <w:webHidden/>
          </w:rPr>
          <w:fldChar w:fldCharType="separate"/>
        </w:r>
        <w:r w:rsidR="00CF77A7">
          <w:rPr>
            <w:noProof/>
            <w:webHidden/>
          </w:rPr>
          <w:t>1</w:t>
        </w:r>
        <w:r>
          <w:rPr>
            <w:noProof/>
            <w:webHidden/>
          </w:rPr>
          <w:fldChar w:fldCharType="end"/>
        </w:r>
      </w:hyperlink>
    </w:p>
    <w:p w14:paraId="0D4BAEAC" w14:textId="5B590784" w:rsidR="007852BE" w:rsidRDefault="007852BE" w:rsidP="00D17F42">
      <w:pPr>
        <w:pStyle w:val="TOC1"/>
        <w:rPr>
          <w:rFonts w:eastAsiaTheme="minorEastAsia"/>
          <w:noProof/>
          <w:kern w:val="2"/>
          <w:sz w:val="24"/>
          <w:szCs w:val="24"/>
          <w14:ligatures w14:val="standardContextual"/>
        </w:rPr>
      </w:pPr>
      <w:hyperlink w:anchor="_Toc225679436" w:history="1">
        <w:r w:rsidRPr="005C51EC">
          <w:rPr>
            <w:rStyle w:val="Hyperlink"/>
            <w:noProof/>
          </w:rPr>
          <w:t>Appendix B. Districtwide Instructional Observation Report</w:t>
        </w:r>
        <w:r>
          <w:rPr>
            <w:noProof/>
            <w:webHidden/>
          </w:rPr>
          <w:tab/>
          <w:t>B-</w:t>
        </w:r>
        <w:r>
          <w:rPr>
            <w:noProof/>
            <w:webHidden/>
          </w:rPr>
          <w:fldChar w:fldCharType="begin"/>
        </w:r>
        <w:r>
          <w:rPr>
            <w:noProof/>
            <w:webHidden/>
          </w:rPr>
          <w:instrText xml:space="preserve"> PAGEREF _Toc225679436 \h </w:instrText>
        </w:r>
        <w:r>
          <w:rPr>
            <w:noProof/>
            <w:webHidden/>
          </w:rPr>
        </w:r>
        <w:r>
          <w:rPr>
            <w:noProof/>
            <w:webHidden/>
          </w:rPr>
          <w:fldChar w:fldCharType="separate"/>
        </w:r>
        <w:r w:rsidR="00CF77A7">
          <w:rPr>
            <w:noProof/>
            <w:webHidden/>
          </w:rPr>
          <w:t>1</w:t>
        </w:r>
        <w:r>
          <w:rPr>
            <w:noProof/>
            <w:webHidden/>
          </w:rPr>
          <w:fldChar w:fldCharType="end"/>
        </w:r>
      </w:hyperlink>
    </w:p>
    <w:p w14:paraId="2B78AB9E" w14:textId="14469F91" w:rsidR="007852BE" w:rsidRDefault="007852BE" w:rsidP="00D17F42">
      <w:pPr>
        <w:pStyle w:val="TOC1"/>
        <w:rPr>
          <w:rFonts w:eastAsiaTheme="minorEastAsia"/>
          <w:noProof/>
          <w:kern w:val="2"/>
          <w:sz w:val="24"/>
          <w:szCs w:val="24"/>
          <w14:ligatures w14:val="standardContextual"/>
        </w:rPr>
      </w:pPr>
      <w:hyperlink w:anchor="_Toc225679437" w:history="1">
        <w:r w:rsidRPr="005C51EC">
          <w:rPr>
            <w:rStyle w:val="Hyperlink"/>
            <w:noProof/>
          </w:rPr>
          <w:t>Appendix C. Resources to Support Implementation of DESE’s District Standards and Indicators</w:t>
        </w:r>
        <w:r>
          <w:rPr>
            <w:noProof/>
            <w:webHidden/>
          </w:rPr>
          <w:tab/>
          <w:t>C-</w:t>
        </w:r>
        <w:r>
          <w:rPr>
            <w:noProof/>
            <w:webHidden/>
          </w:rPr>
          <w:fldChar w:fldCharType="begin"/>
        </w:r>
        <w:r>
          <w:rPr>
            <w:noProof/>
            <w:webHidden/>
          </w:rPr>
          <w:instrText xml:space="preserve"> PAGEREF _Toc225679437 \h </w:instrText>
        </w:r>
        <w:r>
          <w:rPr>
            <w:noProof/>
            <w:webHidden/>
          </w:rPr>
        </w:r>
        <w:r>
          <w:rPr>
            <w:noProof/>
            <w:webHidden/>
          </w:rPr>
          <w:fldChar w:fldCharType="separate"/>
        </w:r>
        <w:r w:rsidR="00CF77A7">
          <w:rPr>
            <w:noProof/>
            <w:webHidden/>
          </w:rPr>
          <w:t>1</w:t>
        </w:r>
        <w:r>
          <w:rPr>
            <w:noProof/>
            <w:webHidden/>
          </w:rPr>
          <w:fldChar w:fldCharType="end"/>
        </w:r>
      </w:hyperlink>
    </w:p>
    <w:p w14:paraId="4F5C898A" w14:textId="21A0CEB6" w:rsidR="007852BE" w:rsidRDefault="007852BE" w:rsidP="00D17F42">
      <w:pPr>
        <w:pStyle w:val="TOC1"/>
        <w:rPr>
          <w:rFonts w:eastAsiaTheme="minorEastAsia"/>
          <w:noProof/>
          <w:kern w:val="2"/>
          <w:sz w:val="24"/>
          <w:szCs w:val="24"/>
          <w14:ligatures w14:val="standardContextual"/>
        </w:rPr>
      </w:pPr>
      <w:hyperlink w:anchor="_Toc225679438" w:history="1">
        <w:r w:rsidRPr="005C51EC">
          <w:rPr>
            <w:rStyle w:val="Hyperlink"/>
            <w:noProof/>
          </w:rPr>
          <w:t>Appendix D. Enrollment, Attendance, Expenditures</w:t>
        </w:r>
        <w:r>
          <w:rPr>
            <w:noProof/>
            <w:webHidden/>
          </w:rPr>
          <w:tab/>
          <w:t>D-</w:t>
        </w:r>
        <w:r>
          <w:rPr>
            <w:noProof/>
            <w:webHidden/>
          </w:rPr>
          <w:fldChar w:fldCharType="begin"/>
        </w:r>
        <w:r>
          <w:rPr>
            <w:noProof/>
            <w:webHidden/>
          </w:rPr>
          <w:instrText xml:space="preserve"> PAGEREF _Toc225679438 \h </w:instrText>
        </w:r>
        <w:r>
          <w:rPr>
            <w:noProof/>
            <w:webHidden/>
          </w:rPr>
        </w:r>
        <w:r>
          <w:rPr>
            <w:noProof/>
            <w:webHidden/>
          </w:rPr>
          <w:fldChar w:fldCharType="separate"/>
        </w:r>
        <w:r w:rsidR="00CF77A7">
          <w:rPr>
            <w:noProof/>
            <w:webHidden/>
          </w:rPr>
          <w:t>1</w:t>
        </w:r>
        <w:r>
          <w:rPr>
            <w:noProof/>
            <w:webHidden/>
          </w:rPr>
          <w:fldChar w:fldCharType="end"/>
        </w:r>
      </w:hyperlink>
    </w:p>
    <w:p w14:paraId="2C15555E" w14:textId="715CE2B6" w:rsidR="007852BE" w:rsidRDefault="007852BE" w:rsidP="00D17F42">
      <w:pPr>
        <w:pStyle w:val="TOC1"/>
        <w:rPr>
          <w:rFonts w:eastAsiaTheme="minorEastAsia"/>
          <w:noProof/>
          <w:kern w:val="2"/>
          <w:sz w:val="24"/>
          <w:szCs w:val="24"/>
          <w14:ligatures w14:val="standardContextual"/>
        </w:rPr>
      </w:pPr>
      <w:hyperlink w:anchor="_Toc225679439" w:history="1">
        <w:r w:rsidRPr="005C51EC">
          <w:rPr>
            <w:rStyle w:val="Hyperlink"/>
            <w:noProof/>
          </w:rPr>
          <w:t>Appendix E. Quincy Public Schools: Student Performance Data</w:t>
        </w:r>
        <w:r>
          <w:rPr>
            <w:noProof/>
            <w:webHidden/>
          </w:rPr>
          <w:tab/>
          <w:t>E-</w:t>
        </w:r>
        <w:r>
          <w:rPr>
            <w:noProof/>
            <w:webHidden/>
          </w:rPr>
          <w:fldChar w:fldCharType="begin"/>
        </w:r>
        <w:r>
          <w:rPr>
            <w:noProof/>
            <w:webHidden/>
          </w:rPr>
          <w:instrText xml:space="preserve"> PAGEREF _Toc225679439 \h </w:instrText>
        </w:r>
        <w:r>
          <w:rPr>
            <w:noProof/>
            <w:webHidden/>
          </w:rPr>
        </w:r>
        <w:r>
          <w:rPr>
            <w:noProof/>
            <w:webHidden/>
          </w:rPr>
          <w:fldChar w:fldCharType="separate"/>
        </w:r>
        <w:r w:rsidR="00CF77A7">
          <w:rPr>
            <w:noProof/>
            <w:webHidden/>
          </w:rPr>
          <w:t>1</w:t>
        </w:r>
        <w:r>
          <w:rPr>
            <w:noProof/>
            <w:webHidden/>
          </w:rPr>
          <w:fldChar w:fldCharType="end"/>
        </w:r>
      </w:hyperlink>
    </w:p>
    <w:p w14:paraId="47E28774" w14:textId="4978AFA5" w:rsidR="008E314D" w:rsidRPr="00CB0607" w:rsidRDefault="002E7525" w:rsidP="000F1157">
      <w:pPr>
        <w:pStyle w:val="BodyText"/>
      </w:pPr>
      <w:r w:rsidRPr="00CB0607">
        <w:fldChar w:fldCharType="end"/>
      </w:r>
      <w:r w:rsidR="008E314D" w:rsidRPr="00CB0607">
        <w:br w:type="page"/>
      </w:r>
    </w:p>
    <w:p w14:paraId="58733E23" w14:textId="70B7C70C" w:rsidR="008E314D" w:rsidRPr="00CB0607" w:rsidRDefault="002A28B1" w:rsidP="0066116F">
      <w:pPr>
        <w:tabs>
          <w:tab w:val="right" w:pos="9360"/>
        </w:tabs>
      </w:pPr>
      <w:r>
        <w:rPr>
          <w:noProof/>
        </w:rPr>
        <w:lastRenderedPageBreak/>
        <w:drawing>
          <wp:inline distT="0" distB="0" distL="0" distR="0" wp14:anchorId="7B796C6B" wp14:editId="0082A09B">
            <wp:extent cx="2375064" cy="1416699"/>
            <wp:effectExtent l="0" t="0" r="6350" b="0"/>
            <wp:docPr id="1" name="Picture 1" descr="dese logo; Massachusetts Department of Elementary and Secondary Edu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dese logo; Massachusetts Department of Elementary and Secondary Education"/>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2431174" cy="1450168"/>
                    </a:xfrm>
                    <a:prstGeom prst="rect">
                      <a:avLst/>
                    </a:prstGeom>
                    <a:noFill/>
                    <a:ln>
                      <a:noFill/>
                    </a:ln>
                  </pic:spPr>
                </pic:pic>
              </a:graphicData>
            </a:graphic>
          </wp:inline>
        </w:drawing>
      </w:r>
      <w:r w:rsidR="0066116F">
        <w:tab/>
      </w:r>
      <w:r w:rsidR="00457876">
        <w:rPr>
          <w:noProof/>
        </w:rPr>
        <w:drawing>
          <wp:inline distT="0" distB="0" distL="0" distR="0" wp14:anchorId="700AC5DB" wp14:editId="2D29091D">
            <wp:extent cx="2585085" cy="1291590"/>
            <wp:effectExtent l="0" t="0" r="5715" b="3810"/>
            <wp:docPr id="9" name="Picture 9" descr="American Institutes for Research Logo. Advancing Evidence. Improving Liv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American Institutes for Research Logo. Advancing Evidence. Improving Lives."/>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2585085" cy="1291590"/>
                    </a:xfrm>
                    <a:prstGeom prst="rect">
                      <a:avLst/>
                    </a:prstGeom>
                    <a:noFill/>
                    <a:ln>
                      <a:noFill/>
                    </a:ln>
                  </pic:spPr>
                </pic:pic>
              </a:graphicData>
            </a:graphic>
          </wp:inline>
        </w:drawing>
      </w:r>
    </w:p>
    <w:p w14:paraId="3192430E" w14:textId="77777777" w:rsidR="00C663A4" w:rsidRPr="00CB0607" w:rsidRDefault="00C663A4" w:rsidP="00C663A4">
      <w:pPr>
        <w:pStyle w:val="BodyText"/>
        <w:jc w:val="center"/>
      </w:pPr>
      <w:r w:rsidRPr="00CB0607">
        <w:t>This document was prepared by the American Institutes for Research, in collaboration with the</w:t>
      </w:r>
      <w:r w:rsidRPr="00CB0607">
        <w:br/>
        <w:t>Massachusetts Department of Elementary and Secondary Education</w:t>
      </w:r>
    </w:p>
    <w:p w14:paraId="53233312" w14:textId="77777777" w:rsidR="00C663A4" w:rsidRPr="00CB0607" w:rsidRDefault="00C663A4" w:rsidP="00C663A4">
      <w:pPr>
        <w:tabs>
          <w:tab w:val="left" w:pos="360"/>
          <w:tab w:val="left" w:pos="720"/>
          <w:tab w:val="left" w:pos="1080"/>
          <w:tab w:val="left" w:pos="1440"/>
          <w:tab w:val="left" w:pos="1800"/>
          <w:tab w:val="left" w:pos="2160"/>
          <w:tab w:val="left" w:pos="2520"/>
          <w:tab w:val="left" w:pos="2880"/>
        </w:tabs>
        <w:spacing w:before="240" w:line="240" w:lineRule="auto"/>
        <w:jc w:val="center"/>
      </w:pPr>
      <w:r>
        <w:t>Pedro Martinez</w:t>
      </w:r>
    </w:p>
    <w:p w14:paraId="086B2238" w14:textId="77777777" w:rsidR="00C663A4" w:rsidRPr="00CB0607" w:rsidRDefault="00C663A4" w:rsidP="00C663A4">
      <w:pPr>
        <w:tabs>
          <w:tab w:val="left" w:pos="360"/>
          <w:tab w:val="left" w:pos="720"/>
          <w:tab w:val="left" w:pos="1080"/>
          <w:tab w:val="left" w:pos="1440"/>
          <w:tab w:val="left" w:pos="1800"/>
          <w:tab w:val="left" w:pos="2160"/>
          <w:tab w:val="left" w:pos="2520"/>
          <w:tab w:val="left" w:pos="2880"/>
        </w:tabs>
        <w:spacing w:line="240" w:lineRule="auto"/>
        <w:jc w:val="center"/>
      </w:pPr>
      <w:r>
        <w:t>Commissioner</w:t>
      </w:r>
    </w:p>
    <w:p w14:paraId="110C684F" w14:textId="0B6B866B" w:rsidR="00C663A4" w:rsidRPr="00C501A2" w:rsidRDefault="00C663A4" w:rsidP="00C663A4">
      <w:pPr>
        <w:tabs>
          <w:tab w:val="left" w:pos="360"/>
          <w:tab w:val="left" w:pos="720"/>
          <w:tab w:val="left" w:pos="1080"/>
          <w:tab w:val="left" w:pos="1440"/>
          <w:tab w:val="left" w:pos="1800"/>
          <w:tab w:val="left" w:pos="2160"/>
          <w:tab w:val="left" w:pos="2520"/>
          <w:tab w:val="left" w:pos="2880"/>
        </w:tabs>
        <w:spacing w:after="240"/>
        <w:jc w:val="center"/>
        <w:rPr>
          <w:rStyle w:val="bold"/>
          <w:highlight w:val="yellow"/>
        </w:rPr>
      </w:pPr>
      <w:r w:rsidRPr="00A61930">
        <w:rPr>
          <w:rStyle w:val="bold"/>
        </w:rPr>
        <w:t xml:space="preserve">Published </w:t>
      </w:r>
      <w:r w:rsidR="00AA5D00">
        <w:rPr>
          <w:rStyle w:val="bold"/>
        </w:rPr>
        <w:t>July</w:t>
      </w:r>
      <w:r w:rsidRPr="00A61930">
        <w:rPr>
          <w:rStyle w:val="bold"/>
        </w:rPr>
        <w:t xml:space="preserve"> 20</w:t>
      </w:r>
      <w:r w:rsidR="00C778DF">
        <w:rPr>
          <w:rStyle w:val="bold"/>
        </w:rPr>
        <w:t>26</w:t>
      </w:r>
    </w:p>
    <w:p w14:paraId="240A4763" w14:textId="77777777" w:rsidR="00C663A4" w:rsidRPr="00CB0607" w:rsidRDefault="00C663A4" w:rsidP="00C663A4">
      <w:pPr>
        <w:pStyle w:val="BodyText"/>
        <w:jc w:val="center"/>
      </w:pPr>
      <w:r w:rsidRPr="00CB0607">
        <w:t xml:space="preserve">The Massachusetts Department of Elementary and Secondary Education, an affirmative action employer, is committed to ensuring that all of its programs and facilities are accessible to all members of the public. We do not discriminate on the basis of age, color, disability, national origin, race, religion, sex, gender identity, or sexual orientation. Inquiries regarding the Department’s compliance with Title IX and other civil rights laws may be directed to the Human Resources Director, </w:t>
      </w:r>
      <w:r>
        <w:rPr>
          <w:snapToGrid w:val="0"/>
        </w:rPr>
        <w:t>135 Santilli Highway</w:t>
      </w:r>
      <w:r w:rsidRPr="00CB0607">
        <w:t xml:space="preserve">, </w:t>
      </w:r>
      <w:r>
        <w:t>Everett</w:t>
      </w:r>
      <w:r w:rsidRPr="00CB0607">
        <w:t>, MA 0214</w:t>
      </w:r>
      <w:r>
        <w:t>9</w:t>
      </w:r>
      <w:r w:rsidRPr="00CB0607">
        <w:t>. Phone: 781-338-6105.</w:t>
      </w:r>
    </w:p>
    <w:p w14:paraId="39616CA5" w14:textId="77777777" w:rsidR="00C663A4" w:rsidRPr="00CB0607" w:rsidRDefault="00C663A4" w:rsidP="00C663A4">
      <w:pPr>
        <w:pStyle w:val="BodyText"/>
        <w:jc w:val="center"/>
      </w:pPr>
      <w:r w:rsidRPr="00CB0607">
        <w:t>© 202</w:t>
      </w:r>
      <w:r>
        <w:t>6</w:t>
      </w:r>
      <w:r w:rsidRPr="00CB0607">
        <w:t xml:space="preserve"> Massachusetts Department of Elementary and Secondary Education</w:t>
      </w:r>
    </w:p>
    <w:p w14:paraId="6991BAF3" w14:textId="77777777" w:rsidR="00C663A4" w:rsidRPr="0066116F" w:rsidRDefault="00C663A4" w:rsidP="00C663A4">
      <w:pPr>
        <w:pStyle w:val="BodyTextposthead"/>
        <w:spacing w:before="240"/>
        <w:jc w:val="center"/>
        <w:rPr>
          <w:i/>
          <w:iCs/>
          <w:spacing w:val="-4"/>
        </w:rPr>
      </w:pPr>
      <w:r w:rsidRPr="0066116F">
        <w:rPr>
          <w:i/>
          <w:iCs/>
          <w:spacing w:val="-4"/>
        </w:rPr>
        <w:t>Permission is hereby granted to copy any or all parts of this document for non-commercial educational</w:t>
      </w:r>
      <w:r>
        <w:rPr>
          <w:i/>
          <w:iCs/>
          <w:spacing w:val="-4"/>
        </w:rPr>
        <w:t> </w:t>
      </w:r>
      <w:r w:rsidRPr="0066116F">
        <w:rPr>
          <w:i/>
          <w:iCs/>
          <w:spacing w:val="-4"/>
        </w:rPr>
        <w:t>purposes. Please credit the “Massachusetts Department of Elementary and Secondary</w:t>
      </w:r>
      <w:r>
        <w:rPr>
          <w:i/>
          <w:iCs/>
          <w:spacing w:val="-4"/>
        </w:rPr>
        <w:t> </w:t>
      </w:r>
      <w:r w:rsidRPr="0066116F">
        <w:rPr>
          <w:i/>
          <w:iCs/>
          <w:spacing w:val="-4"/>
        </w:rPr>
        <w:t>Education.”</w:t>
      </w:r>
    </w:p>
    <w:p w14:paraId="10A0F30F" w14:textId="14C9C759" w:rsidR="008E314D" w:rsidRPr="00CB0607" w:rsidRDefault="00C663A4" w:rsidP="00C663A4">
      <w:pPr>
        <w:tabs>
          <w:tab w:val="left" w:pos="360"/>
          <w:tab w:val="left" w:pos="720"/>
          <w:tab w:val="left" w:pos="1080"/>
          <w:tab w:val="left" w:pos="1440"/>
          <w:tab w:val="left" w:pos="1800"/>
          <w:tab w:val="left" w:pos="2160"/>
          <w:tab w:val="left" w:pos="2520"/>
          <w:tab w:val="left" w:pos="2880"/>
        </w:tabs>
        <w:spacing w:before="3480" w:after="120" w:line="240" w:lineRule="auto"/>
        <w:jc w:val="center"/>
      </w:pPr>
      <w:r w:rsidRPr="00CB0607">
        <w:t>Massachusetts Department of Elementary and Secondary Education</w:t>
      </w:r>
      <w:r>
        <w:br/>
      </w:r>
      <w:r>
        <w:rPr>
          <w:snapToGrid w:val="0"/>
        </w:rPr>
        <w:t>135 Santilli Highway</w:t>
      </w:r>
      <w:r w:rsidRPr="00CB0607">
        <w:t xml:space="preserve">, </w:t>
      </w:r>
      <w:r>
        <w:t xml:space="preserve">Everett </w:t>
      </w:r>
      <w:r w:rsidRPr="00CB0607">
        <w:t>MA 0214</w:t>
      </w:r>
      <w:r>
        <w:t>9</w:t>
      </w:r>
      <w:r>
        <w:br/>
      </w:r>
      <w:r w:rsidRPr="00CB0607">
        <w:t>Phone: 781-338-3000</w:t>
      </w:r>
      <w:r w:rsidRPr="00CB0607">
        <w:tab/>
        <w:t>TTY: N.E.T. Relay 800-439-2370</w:t>
      </w:r>
      <w:r>
        <w:br/>
      </w:r>
      <w:hyperlink r:id="rId17" w:history="1">
        <w:r w:rsidRPr="00CB0607">
          <w:rPr>
            <w:rStyle w:val="Hyperlink"/>
          </w:rPr>
          <w:t>ww</w:t>
        </w:r>
        <w:r w:rsidRPr="00CA30EE">
          <w:rPr>
            <w:rStyle w:val="Hyperlink"/>
            <w:color w:val="0563C1"/>
          </w:rPr>
          <w:t>w.doe.m</w:t>
        </w:r>
        <w:r w:rsidRPr="00CB0607">
          <w:rPr>
            <w:rStyle w:val="Hyperlink"/>
          </w:rPr>
          <w:t>ass.edu</w:t>
        </w:r>
      </w:hyperlink>
    </w:p>
    <w:p w14:paraId="09993608" w14:textId="61868EA3" w:rsidR="008E314D" w:rsidRPr="00CB0607" w:rsidRDefault="008E314D" w:rsidP="008E314D">
      <w:pPr>
        <w:tabs>
          <w:tab w:val="left" w:pos="360"/>
          <w:tab w:val="left" w:pos="720"/>
          <w:tab w:val="left" w:pos="1080"/>
          <w:tab w:val="left" w:pos="1440"/>
          <w:tab w:val="left" w:pos="1800"/>
          <w:tab w:val="left" w:pos="2160"/>
          <w:tab w:val="left" w:pos="2520"/>
          <w:tab w:val="left" w:pos="2880"/>
        </w:tabs>
        <w:jc w:val="center"/>
        <w:sectPr w:rsidR="008E314D" w:rsidRPr="00CB0607" w:rsidSect="00D67AD2">
          <w:headerReference w:type="default" r:id="rId18"/>
          <w:footerReference w:type="default" r:id="rId19"/>
          <w:footerReference w:type="first" r:id="rId20"/>
          <w:endnotePr>
            <w:numFmt w:val="decimal"/>
          </w:endnotePr>
          <w:pgSz w:w="12240" w:h="15840"/>
          <w:pgMar w:top="1440" w:right="1440" w:bottom="1440" w:left="1440" w:header="1440" w:footer="720" w:gutter="0"/>
          <w:pgNumType w:start="1"/>
          <w:cols w:space="720"/>
          <w:noEndnote/>
          <w:titlePg/>
          <w:docGrid w:linePitch="326"/>
        </w:sectPr>
      </w:pPr>
    </w:p>
    <w:p w14:paraId="0B641F30" w14:textId="77777777" w:rsidR="008D6102" w:rsidRPr="00CB0607" w:rsidRDefault="008D6102" w:rsidP="00931179">
      <w:pPr>
        <w:pStyle w:val="Heading2"/>
      </w:pPr>
      <w:bookmarkStart w:id="1" w:name="_Toc101446225"/>
      <w:bookmarkStart w:id="2" w:name="_Toc225679427"/>
      <w:bookmarkStart w:id="3" w:name="_Toc350870260"/>
      <w:bookmarkStart w:id="4" w:name="_Toc273777167"/>
      <w:bookmarkStart w:id="5" w:name="_Toc277066425"/>
      <w:bookmarkStart w:id="6" w:name="_Toc337817149"/>
      <w:bookmarkStart w:id="7" w:name="_Toc101878649"/>
      <w:r w:rsidRPr="00CB0607">
        <w:lastRenderedPageBreak/>
        <w:t>Executive Summary</w:t>
      </w:r>
      <w:bookmarkEnd w:id="1"/>
      <w:bookmarkEnd w:id="2"/>
    </w:p>
    <w:p w14:paraId="635317D8" w14:textId="77777777" w:rsidR="00C14FFC" w:rsidRDefault="000B1DD2" w:rsidP="00931179">
      <w:pPr>
        <w:pStyle w:val="BodyTextposthead"/>
      </w:pPr>
      <w:bookmarkStart w:id="8" w:name="_Hlk40937737"/>
      <w:bookmarkStart w:id="9" w:name="_Toc104552856"/>
      <w:bookmarkEnd w:id="3"/>
      <w:r w:rsidRPr="00CB0607">
        <w:t xml:space="preserve">In accordance with Massachusetts state law, the Massachusetts Department of Elementary and Secondary Education (DESE) contracted with </w:t>
      </w:r>
      <w:r w:rsidR="0054101D" w:rsidRPr="00CB0607">
        <w:t xml:space="preserve">the </w:t>
      </w:r>
      <w:r w:rsidRPr="00CB0607">
        <w:t>American Institutes for Research</w:t>
      </w:r>
      <w:r w:rsidR="0054101D" w:rsidRPr="00CB0607">
        <w:rPr>
          <w:rFonts w:ascii="Franklin Gothic Book" w:hAnsi="Franklin Gothic Book" w:cs="Calibri"/>
          <w:vertAlign w:val="superscript"/>
        </w:rPr>
        <w:t>®</w:t>
      </w:r>
      <w:r w:rsidRPr="00CB0607">
        <w:t xml:space="preserve"> (AIR</w:t>
      </w:r>
      <w:r w:rsidR="0054101D" w:rsidRPr="00CB0607">
        <w:rPr>
          <w:rFonts w:ascii="Franklin Gothic Book" w:hAnsi="Franklin Gothic Book" w:cs="Calibri"/>
          <w:vertAlign w:val="superscript"/>
        </w:rPr>
        <w:t>®</w:t>
      </w:r>
      <w:r w:rsidRPr="00CB0607">
        <w:t xml:space="preserve">), to conduct a comprehensive review of </w:t>
      </w:r>
      <w:r w:rsidR="007B0FA7">
        <w:t>Quincy Public Schools (</w:t>
      </w:r>
      <w:r w:rsidR="0054101D" w:rsidRPr="00CB0607">
        <w:t xml:space="preserve">hereafter, </w:t>
      </w:r>
      <w:r w:rsidR="007B0FA7">
        <w:t>QPS</w:t>
      </w:r>
      <w:r w:rsidRPr="00CB0607">
        <w:t xml:space="preserve">) </w:t>
      </w:r>
      <w:r w:rsidR="00504022">
        <w:t>in January and February of 2026</w:t>
      </w:r>
      <w:r w:rsidRPr="00CB0607">
        <w:t xml:space="preserve">. Data collection activities associated with the review </w:t>
      </w:r>
      <w:r w:rsidR="02F46E2F" w:rsidRPr="168806D2">
        <w:rPr>
          <w:rFonts w:ascii="Franklin Gothic Book" w:eastAsia="Franklin Gothic Book" w:hAnsi="Franklin Gothic Book" w:cs="Franklin Gothic Book"/>
        </w:rPr>
        <w:t>included interviews, focus groups, and document reviews and were</w:t>
      </w:r>
      <w:r w:rsidR="02F46E2F" w:rsidRPr="168806D2">
        <w:t xml:space="preserve"> </w:t>
      </w:r>
      <w:r w:rsidR="00DE09E1">
        <w:t>designed to understand</w:t>
      </w:r>
      <w:r w:rsidRPr="00CB0607">
        <w:t xml:space="preserve"> how </w:t>
      </w:r>
      <w:r w:rsidR="00B47B03">
        <w:t>districts</w:t>
      </w:r>
      <w:r w:rsidRPr="00CB0607">
        <w:t xml:space="preserve"> operate in support of continuous improvement efforts. The review focused on the six standards (and related indicators) that DESE has identified as being important components of district effectiveness.</w:t>
      </w:r>
      <w:r w:rsidR="007B718B">
        <w:t xml:space="preserve"> The resulting report </w:t>
      </w:r>
      <w:r w:rsidR="007B718B" w:rsidRPr="007B718B">
        <w:t>provide</w:t>
      </w:r>
      <w:r w:rsidR="002F7904">
        <w:t>s</w:t>
      </w:r>
      <w:r w:rsidR="007E4538">
        <w:t xml:space="preserve"> an in-depth look at district </w:t>
      </w:r>
      <w:r w:rsidR="00D97DA0">
        <w:t xml:space="preserve">systems, </w:t>
      </w:r>
      <w:r w:rsidR="00C612B4">
        <w:t>policies</w:t>
      </w:r>
      <w:r w:rsidR="00D97DA0">
        <w:t xml:space="preserve">, and practices and includes </w:t>
      </w:r>
      <w:r w:rsidR="00D97DA0" w:rsidRPr="007B718B">
        <w:t>recommendations</w:t>
      </w:r>
      <w:r w:rsidR="007B718B" w:rsidRPr="007B718B">
        <w:t xml:space="preserve"> </w:t>
      </w:r>
      <w:r w:rsidR="002F7904">
        <w:t>to</w:t>
      </w:r>
      <w:r w:rsidR="007B718B" w:rsidRPr="007B718B">
        <w:t xml:space="preserve"> promote systemic improvements and advance equitable student outcomes and experiences.</w:t>
      </w:r>
      <w:r w:rsidR="00422C2B" w:rsidRPr="00422C2B">
        <w:rPr>
          <w:rStyle w:val="FootnoteReference"/>
        </w:rPr>
        <w:t xml:space="preserve"> </w:t>
      </w:r>
      <w:r w:rsidR="00422C2B">
        <w:rPr>
          <w:rStyle w:val="FootnoteReference"/>
        </w:rPr>
        <w:footnoteReference w:id="2"/>
      </w:r>
    </w:p>
    <w:p w14:paraId="708306A2" w14:textId="5D6C13FE" w:rsidR="00C14FFC" w:rsidRDefault="18845F70" w:rsidP="00931179">
      <w:pPr>
        <w:pStyle w:val="BodyText"/>
      </w:pPr>
      <w:r w:rsidRPr="168806D2">
        <w:rPr>
          <w:rFonts w:ascii="Franklin Gothic Book" w:eastAsia="Franklin Gothic Book" w:hAnsi="Franklin Gothic Book" w:cs="Franklin Gothic Book"/>
        </w:rPr>
        <w:t xml:space="preserve">In addition, </w:t>
      </w:r>
      <w:r w:rsidR="00974483">
        <w:rPr>
          <w:rFonts w:ascii="Franklin Gothic Book" w:eastAsia="Franklin Gothic Book" w:hAnsi="Franklin Gothic Book" w:cs="Franklin Gothic Book"/>
        </w:rPr>
        <w:t>seven</w:t>
      </w:r>
      <w:r w:rsidR="008672D4" w:rsidRPr="00CB0607">
        <w:t xml:space="preserve"> observers</w:t>
      </w:r>
      <w:r w:rsidR="005A1649">
        <w:t xml:space="preserve"> visited QPS to collect data on instructional practices during the weeks of January 26 and February 2, 2026. They conducted </w:t>
      </w:r>
      <w:r w:rsidR="00422C2B">
        <w:t>1</w:t>
      </w:r>
      <w:r w:rsidR="000F7D22">
        <w:t>44</w:t>
      </w:r>
      <w:r w:rsidR="00422C2B">
        <w:t xml:space="preserve"> observations in a sample of classrooms across grade levels</w:t>
      </w:r>
      <w:r w:rsidR="005A1649">
        <w:t xml:space="preserve">, with a focus </w:t>
      </w:r>
      <w:r w:rsidR="00422C2B" w:rsidRPr="00CB0607">
        <w:t xml:space="preserve">on </w:t>
      </w:r>
      <w:r w:rsidR="008672D4" w:rsidRPr="00CB0607">
        <w:t xml:space="preserve">literacy, </w:t>
      </w:r>
      <w:r w:rsidR="008672D4">
        <w:t>English language arts (</w:t>
      </w:r>
      <w:r w:rsidR="008672D4" w:rsidRPr="00CB0607">
        <w:t>ELA</w:t>
      </w:r>
      <w:r w:rsidR="008672D4">
        <w:t>)</w:t>
      </w:r>
      <w:r w:rsidR="008672D4" w:rsidRPr="00CB0607">
        <w:t xml:space="preserve">, and mathematics. The </w:t>
      </w:r>
      <w:r w:rsidR="004029AE">
        <w:t xml:space="preserve">observers used the </w:t>
      </w:r>
      <w:r w:rsidR="008672D4" w:rsidRPr="00CB0607">
        <w:t>Teachstone Classroom Assessment Scoring System (CLASS) protocol, developed by the Center for Advanced Study of Teaching and Learning at the University of Virginia</w:t>
      </w:r>
      <w:r w:rsidR="004029AE">
        <w:t>,</w:t>
      </w:r>
      <w:r w:rsidR="008672D4" w:rsidRPr="00CB0607">
        <w:rPr>
          <w:rStyle w:val="FootnoteReference"/>
        </w:rPr>
        <w:footnoteReference w:id="3"/>
      </w:r>
      <w:r w:rsidR="008672D4" w:rsidRPr="00CB0607">
        <w:t xml:space="preserve"> </w:t>
      </w:r>
      <w:r w:rsidR="004029AE">
        <w:t xml:space="preserve">which </w:t>
      </w:r>
      <w:r w:rsidR="008672D4" w:rsidRPr="00CB0607">
        <w:t xml:space="preserve">guided all classroom observations in the district. </w:t>
      </w:r>
      <w:r w:rsidR="00422C2B">
        <w:t>The</w:t>
      </w:r>
      <w:r w:rsidR="004029AE">
        <w:t>se</w:t>
      </w:r>
      <w:r w:rsidR="00422C2B">
        <w:t xml:space="preserve"> observers</w:t>
      </w:r>
      <w:r w:rsidR="008672D4" w:rsidRPr="00CB0607">
        <w:t xml:space="preserve"> </w:t>
      </w:r>
      <w:r w:rsidR="00422C2B">
        <w:t>followed</w:t>
      </w:r>
      <w:r w:rsidR="00422C2B" w:rsidRPr="00CB0607">
        <w:t xml:space="preserve"> </w:t>
      </w:r>
      <w:r w:rsidR="008672D4" w:rsidRPr="00CB0607">
        <w:t xml:space="preserve">the three grade-band levels of the CLASS protocols: </w:t>
      </w:r>
      <w:r w:rsidR="0023263E">
        <w:t>P</w:t>
      </w:r>
      <w:r w:rsidR="008672D4" w:rsidRPr="00CB0607">
        <w:t>K-3, Upper Elementary (4-5), and Secondary (6</w:t>
      </w:r>
      <w:r w:rsidR="008672D4" w:rsidRPr="00CB0607">
        <w:noBreakHyphen/>
        <w:t>12)</w:t>
      </w:r>
      <w:r w:rsidR="00C14FFC">
        <w:t>.</w:t>
      </w:r>
    </w:p>
    <w:p w14:paraId="294F0C09" w14:textId="50E4B1BA" w:rsidR="000B1DD2" w:rsidRPr="00931179" w:rsidRDefault="000B1DD2" w:rsidP="00931179">
      <w:pPr>
        <w:pStyle w:val="Heading3"/>
        <w:rPr>
          <w:rStyle w:val="Hyperlink"/>
          <w:color w:val="2F5496" w:themeColor="accent5" w:themeShade="BF"/>
          <w:u w:val="none"/>
        </w:rPr>
      </w:pPr>
      <w:hyperlink w:anchor="_Leadership_and_Governance" w:history="1">
        <w:r w:rsidRPr="00931179">
          <w:rPr>
            <w:rStyle w:val="Hyperlink"/>
            <w:color w:val="2F5496" w:themeColor="accent5" w:themeShade="BF"/>
            <w:u w:val="none"/>
          </w:rPr>
          <w:t>Leadership and Governance</w:t>
        </w:r>
      </w:hyperlink>
    </w:p>
    <w:p w14:paraId="22C253A4" w14:textId="4C21A0AC" w:rsidR="008B264D" w:rsidRDefault="008B264D" w:rsidP="008B264D">
      <w:pPr>
        <w:pStyle w:val="BodyTextposthead"/>
      </w:pPr>
      <w:r w:rsidRPr="008B264D">
        <w:t xml:space="preserve">Quincy Public Schools (QPS) </w:t>
      </w:r>
      <w:r w:rsidR="001F32A2">
        <w:t>has experienced stable</w:t>
      </w:r>
      <w:r w:rsidR="00AA3CD9">
        <w:t>, long-tenured</w:t>
      </w:r>
      <w:r w:rsidR="001F32A2">
        <w:t xml:space="preserve"> </w:t>
      </w:r>
      <w:r w:rsidR="001F32A2" w:rsidRPr="002D3CA4">
        <w:t xml:space="preserve">leadership at both the district and school committee </w:t>
      </w:r>
      <w:r w:rsidR="00AA3CD9">
        <w:t xml:space="preserve">levels, </w:t>
      </w:r>
      <w:r w:rsidR="001F32A2" w:rsidRPr="002D3CA4">
        <w:t>includ</w:t>
      </w:r>
      <w:r w:rsidR="001F32A2">
        <w:t>ing</w:t>
      </w:r>
      <w:r w:rsidR="001F32A2" w:rsidRPr="002D3CA4">
        <w:t xml:space="preserve"> </w:t>
      </w:r>
      <w:r w:rsidR="00C0286A">
        <w:t>the</w:t>
      </w:r>
      <w:r w:rsidR="00F2232F">
        <w:t xml:space="preserve"> </w:t>
      </w:r>
      <w:r w:rsidR="007E2A38">
        <w:t xml:space="preserve">superintendent </w:t>
      </w:r>
      <w:r w:rsidR="00E9566C">
        <w:t xml:space="preserve">who has been </w:t>
      </w:r>
      <w:r w:rsidR="007E2A38">
        <w:t xml:space="preserve">in place since 2020 and </w:t>
      </w:r>
      <w:r w:rsidR="00C0286A">
        <w:t>the mayor</w:t>
      </w:r>
      <w:r w:rsidR="0069409B">
        <w:t xml:space="preserve"> </w:t>
      </w:r>
      <w:r w:rsidR="00C0286A">
        <w:t xml:space="preserve">of </w:t>
      </w:r>
      <w:r w:rsidR="00E9566C">
        <w:t xml:space="preserve">the City of </w:t>
      </w:r>
      <w:r w:rsidR="00C0286A">
        <w:t xml:space="preserve">Quincy </w:t>
      </w:r>
      <w:r w:rsidR="0069409B">
        <w:t>who has served</w:t>
      </w:r>
      <w:r w:rsidR="002A1D4F">
        <w:t xml:space="preserve"> </w:t>
      </w:r>
      <w:r w:rsidR="00F2232F">
        <w:t xml:space="preserve">as </w:t>
      </w:r>
      <w:r w:rsidR="007E2A38">
        <w:t xml:space="preserve">school committee </w:t>
      </w:r>
      <w:r w:rsidR="00F2232F">
        <w:t xml:space="preserve">chair </w:t>
      </w:r>
      <w:r w:rsidR="002A1D4F">
        <w:t>since 2008</w:t>
      </w:r>
      <w:r w:rsidR="001F32A2">
        <w:t xml:space="preserve">. </w:t>
      </w:r>
      <w:r w:rsidRPr="008B264D">
        <w:t xml:space="preserve">The </w:t>
      </w:r>
      <w:r w:rsidR="00756B0A">
        <w:t xml:space="preserve">school </w:t>
      </w:r>
      <w:r w:rsidRPr="008B264D">
        <w:t xml:space="preserve">committee fulfills its statutory </w:t>
      </w:r>
      <w:r w:rsidR="009E5CF9">
        <w:t xml:space="preserve">responsibilities </w:t>
      </w:r>
      <w:r w:rsidR="00F2232F">
        <w:t>in policy</w:t>
      </w:r>
      <w:r w:rsidR="009E5CF9">
        <w:t xml:space="preserve">, </w:t>
      </w:r>
      <w:r w:rsidR="00F2232F">
        <w:t>budgeting</w:t>
      </w:r>
      <w:r w:rsidR="009E5CF9">
        <w:t xml:space="preserve">, and </w:t>
      </w:r>
      <w:r w:rsidR="00471AFE">
        <w:t>superintendent evaluatio</w:t>
      </w:r>
      <w:r w:rsidR="00F2232F">
        <w:t xml:space="preserve">n, with a </w:t>
      </w:r>
      <w:r w:rsidR="00A60D40">
        <w:t xml:space="preserve">notable strength </w:t>
      </w:r>
      <w:r w:rsidR="00F2232F">
        <w:t xml:space="preserve">being </w:t>
      </w:r>
      <w:r w:rsidR="00A60D40">
        <w:t>the</w:t>
      </w:r>
      <w:r w:rsidR="00A60D40" w:rsidRPr="009D01BC">
        <w:t xml:space="preserve"> inclusion of student voice in school committee deliberations </w:t>
      </w:r>
      <w:r w:rsidR="00A60D40">
        <w:t xml:space="preserve">through </w:t>
      </w:r>
      <w:r w:rsidR="00183B6B">
        <w:t xml:space="preserve">active high school </w:t>
      </w:r>
      <w:r w:rsidR="00344F45">
        <w:t>student representatives.</w:t>
      </w:r>
      <w:r w:rsidR="00A60D40">
        <w:t xml:space="preserve"> </w:t>
      </w:r>
      <w:r w:rsidR="005E4EBD">
        <w:t xml:space="preserve">The district </w:t>
      </w:r>
      <w:r w:rsidR="000033FE">
        <w:t xml:space="preserve">maintains well-developed </w:t>
      </w:r>
      <w:r w:rsidR="005E4EBD">
        <w:t xml:space="preserve">leadership structures </w:t>
      </w:r>
      <w:r w:rsidR="00287BFF">
        <w:t xml:space="preserve">that support </w:t>
      </w:r>
      <w:r w:rsidR="005E4EBD" w:rsidRPr="005E4EBD">
        <w:t xml:space="preserve">regular collaboration, </w:t>
      </w:r>
      <w:r w:rsidR="00287BFF">
        <w:t xml:space="preserve">frequent </w:t>
      </w:r>
      <w:r w:rsidR="005E4EBD" w:rsidRPr="005E4EBD">
        <w:t xml:space="preserve">communication with principals, and </w:t>
      </w:r>
      <w:r w:rsidR="00E55F00">
        <w:t xml:space="preserve">a focus on key areas </w:t>
      </w:r>
      <w:r w:rsidR="00287BFF">
        <w:t xml:space="preserve">such as </w:t>
      </w:r>
      <w:r w:rsidR="005E4EBD" w:rsidRPr="005E4EBD">
        <w:t>curriculum, data, and student supports</w:t>
      </w:r>
      <w:r w:rsidR="001A45FF">
        <w:t xml:space="preserve">. </w:t>
      </w:r>
      <w:r w:rsidR="0096247F">
        <w:t xml:space="preserve">The district also </w:t>
      </w:r>
      <w:r w:rsidR="004733A4">
        <w:t xml:space="preserve">has </w:t>
      </w:r>
      <w:r w:rsidR="0096247F">
        <w:t>multiple</w:t>
      </w:r>
      <w:r w:rsidR="004733A4">
        <w:t xml:space="preserve"> active</w:t>
      </w:r>
      <w:r w:rsidR="0096247F">
        <w:t xml:space="preserve"> advisory </w:t>
      </w:r>
      <w:r w:rsidRPr="008B264D">
        <w:t xml:space="preserve">bodies </w:t>
      </w:r>
      <w:r w:rsidR="0096247F">
        <w:t xml:space="preserve">including </w:t>
      </w:r>
      <w:r w:rsidR="00A55853">
        <w:t xml:space="preserve">school </w:t>
      </w:r>
      <w:r w:rsidR="004733A4">
        <w:t>councils, a Special Education Parent Advisory Council (</w:t>
      </w:r>
      <w:r w:rsidRPr="008B264D">
        <w:t>SEPAC</w:t>
      </w:r>
      <w:r w:rsidR="004733A4">
        <w:t>)</w:t>
      </w:r>
      <w:r w:rsidRPr="008B264D">
        <w:t xml:space="preserve">, and </w:t>
      </w:r>
      <w:r w:rsidR="004733A4">
        <w:t>an English Learner Parent Advisory Council (</w:t>
      </w:r>
      <w:r w:rsidRPr="008B264D">
        <w:t>ELPAC</w:t>
      </w:r>
      <w:r w:rsidR="00D1081F">
        <w:t>)</w:t>
      </w:r>
      <w:r w:rsidRPr="008B264D">
        <w:t>.</w:t>
      </w:r>
    </w:p>
    <w:p w14:paraId="2429CC6A" w14:textId="5FDE07FB" w:rsidR="0010012E" w:rsidRPr="0010012E" w:rsidRDefault="0010012E" w:rsidP="0010012E">
      <w:pPr>
        <w:pStyle w:val="BodyText"/>
      </w:pPr>
      <w:r w:rsidRPr="0010012E">
        <w:t>The district’s annual District Improvement Plan (DIP)</w:t>
      </w:r>
      <w:r w:rsidR="00101776">
        <w:t xml:space="preserve"> outlines key </w:t>
      </w:r>
      <w:r w:rsidRPr="0010012E">
        <w:t xml:space="preserve">priorities across QPS, including attendance, academic achievement, leadership capacity, and family engagement. These priorities are widely understood </w:t>
      </w:r>
      <w:r w:rsidR="007166CC">
        <w:t>districtwide</w:t>
      </w:r>
      <w:r w:rsidRPr="0010012E">
        <w:t xml:space="preserve"> and aligned with the district mission, with complementary program improvement plans guiding specific </w:t>
      </w:r>
      <w:r w:rsidR="00A55853">
        <w:t>program areas and initiatives</w:t>
      </w:r>
      <w:r w:rsidRPr="0010012E">
        <w:t xml:space="preserve">. School improvement plans (SIPs) align closely to district goals while allowing schools flexibility to tailor strategies to local needs. </w:t>
      </w:r>
      <w:r w:rsidR="00C33E07">
        <w:t xml:space="preserve">District leaders monitor progress </w:t>
      </w:r>
      <w:r w:rsidRPr="0010012E">
        <w:t xml:space="preserve">through regular data reviews, walkthroughs, and </w:t>
      </w:r>
      <w:r w:rsidR="00DB6814">
        <w:t>reports</w:t>
      </w:r>
      <w:r w:rsidRPr="0010012E">
        <w:t xml:space="preserve"> to the school committee.</w:t>
      </w:r>
    </w:p>
    <w:p w14:paraId="41456766" w14:textId="2ED0CCAE" w:rsidR="0010012E" w:rsidRPr="008B264D" w:rsidRDefault="000547E3" w:rsidP="0035583B">
      <w:pPr>
        <w:pStyle w:val="BodyText"/>
      </w:pPr>
      <w:r w:rsidRPr="000547E3">
        <w:lastRenderedPageBreak/>
        <w:t xml:space="preserve">QPS </w:t>
      </w:r>
      <w:r w:rsidR="006E1F8D">
        <w:t>is characterized by</w:t>
      </w:r>
      <w:r w:rsidRPr="000547E3">
        <w:t xml:space="preserve"> a stable and collaborative </w:t>
      </w:r>
      <w:r w:rsidR="006E1F8D">
        <w:t xml:space="preserve">district </w:t>
      </w:r>
      <w:r w:rsidRPr="000547E3">
        <w:t>culture</w:t>
      </w:r>
      <w:r w:rsidR="00123725">
        <w:t xml:space="preserve">, </w:t>
      </w:r>
      <w:r w:rsidR="002D7CCD">
        <w:t>supported by</w:t>
      </w:r>
      <w:r w:rsidR="00123725">
        <w:t xml:space="preserve"> </w:t>
      </w:r>
      <w:r w:rsidRPr="000547E3">
        <w:t>strong relationships among district leaders, the school committee, and the mayor’s office</w:t>
      </w:r>
      <w:r w:rsidR="00123725">
        <w:t xml:space="preserve">. The district has </w:t>
      </w:r>
      <w:r w:rsidRPr="000547E3">
        <w:t xml:space="preserve">a well-established internal leadership pipeline that promotes continuity. </w:t>
      </w:r>
      <w:r w:rsidR="00DB6814">
        <w:t>S</w:t>
      </w:r>
      <w:r w:rsidR="00572CD4">
        <w:t xml:space="preserve">chool leaders described </w:t>
      </w:r>
      <w:r w:rsidRPr="000547E3">
        <w:t xml:space="preserve">communication within the </w:t>
      </w:r>
      <w:r w:rsidR="00DB6814">
        <w:t xml:space="preserve">district </w:t>
      </w:r>
      <w:r w:rsidRPr="000547E3">
        <w:t xml:space="preserve">leadership team as highly accessible and team-oriented, and labor relations with the teachers’ union have improved </w:t>
      </w:r>
      <w:r w:rsidR="00766E9F">
        <w:t>markedly in recent years</w:t>
      </w:r>
      <w:r w:rsidRPr="000547E3">
        <w:t xml:space="preserve">. However, </w:t>
      </w:r>
      <w:r w:rsidR="002720C9">
        <w:t xml:space="preserve">establishing additional structures to systematically engage teachers in district-level decision-making is an opportunity to further strengthen district culture. </w:t>
      </w:r>
    </w:p>
    <w:bookmarkEnd w:id="8"/>
    <w:p w14:paraId="770E4914" w14:textId="5450BE1B" w:rsidR="000B1DD2" w:rsidRPr="00931179" w:rsidRDefault="00B527CE" w:rsidP="00931179">
      <w:pPr>
        <w:pStyle w:val="Heading3"/>
      </w:pPr>
      <w:r w:rsidRPr="00931179">
        <w:fldChar w:fldCharType="begin"/>
      </w:r>
      <w:r w:rsidRPr="00931179">
        <w:instrText xml:space="preserve"> HYPERLINK  \l "_Curriculum_and_Instruction" </w:instrText>
      </w:r>
      <w:r w:rsidRPr="00931179">
        <w:fldChar w:fldCharType="separate"/>
      </w:r>
      <w:r w:rsidR="000B1DD2" w:rsidRPr="00931179">
        <w:rPr>
          <w:rStyle w:val="Hyperlink"/>
          <w:color w:val="2F5496" w:themeColor="accent5" w:themeShade="BF"/>
          <w:u w:val="none"/>
        </w:rPr>
        <w:t>Curriculum and Instruction</w:t>
      </w:r>
      <w:r w:rsidRPr="00931179">
        <w:rPr>
          <w:rStyle w:val="Hyperlink"/>
          <w:color w:val="2F5496" w:themeColor="accent5" w:themeShade="BF"/>
          <w:u w:val="none"/>
        </w:rPr>
        <w:fldChar w:fldCharType="end"/>
      </w:r>
    </w:p>
    <w:p w14:paraId="14F80417" w14:textId="1C2C92B4" w:rsidR="00D65ACA" w:rsidRDefault="00D65ACA" w:rsidP="00D65ACA">
      <w:pPr>
        <w:pStyle w:val="BodyTextposthead"/>
      </w:pPr>
      <w:r>
        <w:t>QPS l</w:t>
      </w:r>
      <w:r w:rsidRPr="006A0384">
        <w:t xml:space="preserve">eaders and staff share a common focus on </w:t>
      </w:r>
      <w:r w:rsidR="00361490">
        <w:t>addressing individual student needs, with particular attention to historically underserved students</w:t>
      </w:r>
      <w:r w:rsidRPr="006A0384">
        <w:t xml:space="preserve">. Structures </w:t>
      </w:r>
      <w:r w:rsidR="00083EB8">
        <w:t xml:space="preserve">and strategies such as the selection and implementation of high-quality instructional materials, </w:t>
      </w:r>
      <w:r w:rsidR="00B67204">
        <w:t xml:space="preserve">data-informed decision-making, </w:t>
      </w:r>
      <w:r w:rsidR="002E64DA">
        <w:t xml:space="preserve">professional development, </w:t>
      </w:r>
      <w:r w:rsidR="008017BF">
        <w:t xml:space="preserve">district and school leader walkthroughs, </w:t>
      </w:r>
      <w:r w:rsidR="00B67204">
        <w:t xml:space="preserve">and </w:t>
      </w:r>
      <w:r w:rsidRPr="006A0384">
        <w:t xml:space="preserve">educator evaluation processes reinforce instructional priorities and provide mechanisms for monitoring instructional practice and student progress. </w:t>
      </w:r>
    </w:p>
    <w:p w14:paraId="536A8010" w14:textId="4CAC7FE9" w:rsidR="0088225D" w:rsidRDefault="0088225D" w:rsidP="0088225D">
      <w:pPr>
        <w:pStyle w:val="BodyText"/>
      </w:pPr>
      <w:r>
        <w:t>QPS</w:t>
      </w:r>
      <w:r w:rsidRPr="002C7C1A">
        <w:t xml:space="preserve"> </w:t>
      </w:r>
      <w:r>
        <w:t xml:space="preserve">has established processes for reviewing, piloting, and selecting </w:t>
      </w:r>
      <w:r w:rsidR="00EF1AB1">
        <w:t>curricula</w:t>
      </w:r>
      <w:r>
        <w:t>, and</w:t>
      </w:r>
      <w:r w:rsidR="00EC0D80">
        <w:t xml:space="preserve"> multiple curricular adoptions at the elementary and </w:t>
      </w:r>
      <w:r w:rsidR="00D56F46">
        <w:t xml:space="preserve">middle </w:t>
      </w:r>
      <w:r w:rsidR="00EC0D80">
        <w:t xml:space="preserve">school levels meet expectations on CURATE. </w:t>
      </w:r>
      <w:r w:rsidR="00EF1AB1">
        <w:t xml:space="preserve">The </w:t>
      </w:r>
      <w:r w:rsidRPr="002C7C1A">
        <w:t xml:space="preserve">district has established </w:t>
      </w:r>
      <w:r w:rsidR="00AA6EF9">
        <w:t xml:space="preserve">vertical team meetings at the elementary and middle school levels and </w:t>
      </w:r>
      <w:r w:rsidR="00EC0D80">
        <w:t xml:space="preserve">curriculum mapping </w:t>
      </w:r>
      <w:r w:rsidR="0000076B">
        <w:t>processes</w:t>
      </w:r>
      <w:r w:rsidR="00EF1AB1">
        <w:t xml:space="preserve"> at the high school</w:t>
      </w:r>
      <w:r w:rsidR="00E1656C">
        <w:t xml:space="preserve">s </w:t>
      </w:r>
      <w:r w:rsidR="00EC0D80">
        <w:t>to align curricula across grade spans and schools</w:t>
      </w:r>
      <w:r>
        <w:t>.</w:t>
      </w:r>
      <w:r w:rsidR="00805CED">
        <w:t xml:space="preserve"> While </w:t>
      </w:r>
      <w:r w:rsidR="00F068CE">
        <w:t xml:space="preserve">some teachers </w:t>
      </w:r>
      <w:r w:rsidR="00155BE3">
        <w:t xml:space="preserve">reported </w:t>
      </w:r>
      <w:r w:rsidR="00F068CE">
        <w:t xml:space="preserve">that </w:t>
      </w:r>
      <w:r w:rsidR="00155BE3">
        <w:t xml:space="preserve">adopted curricula integrate student </w:t>
      </w:r>
      <w:proofErr w:type="gramStart"/>
      <w:r w:rsidR="00155BE3">
        <w:t>supports</w:t>
      </w:r>
      <w:proofErr w:type="gramEnd"/>
      <w:r w:rsidR="00155BE3">
        <w:t xml:space="preserve"> and </w:t>
      </w:r>
      <w:r w:rsidR="00805CED">
        <w:t xml:space="preserve">reflect students’ backgrounds, </w:t>
      </w:r>
      <w:r w:rsidR="00155BE3">
        <w:t xml:space="preserve">some middle school teachers raised concerns </w:t>
      </w:r>
      <w:r w:rsidR="00790F85">
        <w:t>that</w:t>
      </w:r>
      <w:r w:rsidR="00155BE3">
        <w:t xml:space="preserve"> the district approval process for no</w:t>
      </w:r>
      <w:r w:rsidR="00790F85">
        <w:t>vels has limited their ability to bring in more representative texts.</w:t>
      </w:r>
    </w:p>
    <w:p w14:paraId="3855ECCF" w14:textId="22D8E2A4" w:rsidR="0088225D" w:rsidRPr="004C333E" w:rsidRDefault="004C333E" w:rsidP="004C333E">
      <w:pPr>
        <w:pStyle w:val="BodyText"/>
        <w:rPr>
          <w:rFonts w:ascii="Segoe UI" w:eastAsia="Times New Roman" w:hAnsi="Segoe UI" w:cs="Segoe UI"/>
          <w:sz w:val="21"/>
          <w:szCs w:val="21"/>
        </w:rPr>
      </w:pPr>
      <w:r>
        <w:t>Q</w:t>
      </w:r>
      <w:r w:rsidRPr="002C7C1A">
        <w:t xml:space="preserve">PS </w:t>
      </w:r>
      <w:r>
        <w:t xml:space="preserve">offers a </w:t>
      </w:r>
      <w:r w:rsidRPr="003D6BB6">
        <w:t>broad range of rigorous coursework</w:t>
      </w:r>
      <w:r w:rsidR="00671566">
        <w:t xml:space="preserve"> and enrichment opportunities</w:t>
      </w:r>
      <w:r w:rsidR="000807BF">
        <w:t xml:space="preserve">, </w:t>
      </w:r>
      <w:r w:rsidR="00671566">
        <w:t xml:space="preserve">along with </w:t>
      </w:r>
      <w:r w:rsidR="000807BF">
        <w:t xml:space="preserve">multiple college and career pathways </w:t>
      </w:r>
      <w:r w:rsidR="00671566">
        <w:t xml:space="preserve">designed to meet diverse student </w:t>
      </w:r>
      <w:r w:rsidR="00BC0500">
        <w:t>need</w:t>
      </w:r>
      <w:r w:rsidR="00671566">
        <w:t>s</w:t>
      </w:r>
      <w:r w:rsidR="00BC0500">
        <w:t xml:space="preserve"> and interest</w:t>
      </w:r>
      <w:r w:rsidR="00671566">
        <w:t>s</w:t>
      </w:r>
      <w:r w:rsidRPr="003D6BB6">
        <w:t xml:space="preserve">. </w:t>
      </w:r>
      <w:r w:rsidR="00671566">
        <w:t>C</w:t>
      </w:r>
      <w:r w:rsidRPr="003D6BB6">
        <w:t xml:space="preserve">lassroom environments across </w:t>
      </w:r>
      <w:r w:rsidR="00926118">
        <w:t>QPS</w:t>
      </w:r>
      <w:r w:rsidRPr="003D6BB6">
        <w:t xml:space="preserve"> are generally supportive, with clear learning objectives</w:t>
      </w:r>
      <w:r w:rsidR="00671566">
        <w:t>; h</w:t>
      </w:r>
      <w:r w:rsidR="00FE3F04">
        <w:t xml:space="preserve">owever, </w:t>
      </w:r>
      <w:r w:rsidR="000E055E">
        <w:t xml:space="preserve">some respondents indicated that </w:t>
      </w:r>
      <w:r w:rsidR="00FE3F04">
        <w:t xml:space="preserve">representation of diversity in classroom instruction </w:t>
      </w:r>
      <w:r w:rsidR="00671566">
        <w:t xml:space="preserve">remains </w:t>
      </w:r>
      <w:r w:rsidR="00FE3F04">
        <w:t>limited</w:t>
      </w:r>
      <w:r w:rsidR="000E055E">
        <w:t xml:space="preserve">, and disparities among student groups with respect to advanced </w:t>
      </w:r>
      <w:r w:rsidR="00273909">
        <w:t>course taking</w:t>
      </w:r>
      <w:r w:rsidR="000E055E">
        <w:t xml:space="preserve"> exist.</w:t>
      </w:r>
      <w:r w:rsidR="00FE3F04">
        <w:t xml:space="preserve"> </w:t>
      </w:r>
      <w:r w:rsidR="00A112AF">
        <w:t xml:space="preserve">The district </w:t>
      </w:r>
      <w:r w:rsidR="00671566">
        <w:t xml:space="preserve">provides </w:t>
      </w:r>
      <w:r w:rsidR="00A112AF">
        <w:t>a range of tiered</w:t>
      </w:r>
      <w:r w:rsidR="003C0A06">
        <w:t xml:space="preserve"> academic</w:t>
      </w:r>
      <w:r w:rsidR="00A112AF">
        <w:t xml:space="preserve"> interventions </w:t>
      </w:r>
      <w:r w:rsidR="003C0A06">
        <w:t>at the elementary and middle school levels</w:t>
      </w:r>
      <w:r w:rsidR="0082091C">
        <w:t xml:space="preserve">, and special educators receive training on core general education curricula to </w:t>
      </w:r>
      <w:r w:rsidR="00B4202C">
        <w:t xml:space="preserve">support </w:t>
      </w:r>
      <w:r w:rsidR="0082091C">
        <w:t xml:space="preserve">access and alignment with general education. </w:t>
      </w:r>
      <w:r w:rsidR="00B4202C">
        <w:t>At the same time</w:t>
      </w:r>
      <w:r w:rsidR="0082091C">
        <w:t xml:space="preserve">, </w:t>
      </w:r>
      <w:r w:rsidR="003C5030">
        <w:t xml:space="preserve">clarifying and refining </w:t>
      </w:r>
      <w:r w:rsidR="006C33C7">
        <w:t xml:space="preserve">processes </w:t>
      </w:r>
      <w:r w:rsidR="003E326B">
        <w:t xml:space="preserve">to support </w:t>
      </w:r>
      <w:r w:rsidR="006C33C7">
        <w:t>students</w:t>
      </w:r>
      <w:r w:rsidR="003E326B">
        <w:t>’</w:t>
      </w:r>
      <w:r w:rsidR="006C33C7">
        <w:t xml:space="preserve"> transition</w:t>
      </w:r>
      <w:r w:rsidR="003E326B">
        <w:t>s</w:t>
      </w:r>
      <w:r w:rsidR="006C33C7">
        <w:t xml:space="preserve"> </w:t>
      </w:r>
      <w:r w:rsidR="003E326B">
        <w:t xml:space="preserve">into inclusive </w:t>
      </w:r>
      <w:r w:rsidR="00BF3DBF">
        <w:t xml:space="preserve">settings </w:t>
      </w:r>
      <w:r w:rsidR="00BC5D30">
        <w:t xml:space="preserve">and to ensure that </w:t>
      </w:r>
      <w:r w:rsidR="00BF3DBF">
        <w:t xml:space="preserve">English learners </w:t>
      </w:r>
      <w:r w:rsidR="00BC5D30">
        <w:t>at all pro</w:t>
      </w:r>
      <w:r w:rsidR="00DD7EF6">
        <w:t xml:space="preserve">ficiency </w:t>
      </w:r>
      <w:r w:rsidR="00EF6A26">
        <w:t xml:space="preserve">levels </w:t>
      </w:r>
      <w:r w:rsidR="00DD7EF6">
        <w:t xml:space="preserve">have access to </w:t>
      </w:r>
      <w:r w:rsidR="00273909">
        <w:t xml:space="preserve">grade-level </w:t>
      </w:r>
      <w:r w:rsidR="005E47F7">
        <w:t>curricula remain areas for growth</w:t>
      </w:r>
      <w:r w:rsidR="00BF3DBF">
        <w:t xml:space="preserve">. </w:t>
      </w:r>
    </w:p>
    <w:p w14:paraId="65498654" w14:textId="3E760A2A" w:rsidR="000B1DD2" w:rsidRPr="00931179" w:rsidRDefault="000B1DD2" w:rsidP="00931179">
      <w:pPr>
        <w:pStyle w:val="Heading3"/>
      </w:pPr>
      <w:hyperlink w:anchor="_Assessment" w:history="1">
        <w:r w:rsidRPr="00931179">
          <w:rPr>
            <w:rStyle w:val="Hyperlink"/>
            <w:color w:val="2F5496" w:themeColor="accent5" w:themeShade="BF"/>
            <w:u w:val="none"/>
          </w:rPr>
          <w:t>Assessment</w:t>
        </w:r>
      </w:hyperlink>
    </w:p>
    <w:p w14:paraId="2CD6BF66" w14:textId="5416C532" w:rsidR="00B55B9B" w:rsidRDefault="00790815" w:rsidP="00931179">
      <w:pPr>
        <w:pStyle w:val="BodyTextposthead"/>
      </w:pPr>
      <w:r>
        <w:t>QPS</w:t>
      </w:r>
      <w:r w:rsidRPr="00A91FC9">
        <w:t xml:space="preserve"> has established structures to support data collection and use, including </w:t>
      </w:r>
      <w:r w:rsidR="00D14236">
        <w:t xml:space="preserve">multiple academic </w:t>
      </w:r>
      <w:r w:rsidRPr="00A91FC9">
        <w:t>assessments</w:t>
      </w:r>
      <w:r w:rsidRPr="00AA47F0">
        <w:t>, as well as</w:t>
      </w:r>
      <w:r>
        <w:t xml:space="preserve"> </w:t>
      </w:r>
      <w:r w:rsidRPr="00AA47F0">
        <w:t>data teams and designated assessment days at the schools</w:t>
      </w:r>
      <w:r w:rsidR="00DF46FC">
        <w:t>.</w:t>
      </w:r>
      <w:r w:rsidR="00747FB6">
        <w:t xml:space="preserve"> At the elementary and middle levels,</w:t>
      </w:r>
      <w:r w:rsidR="00540363">
        <w:t xml:space="preserve"> QPS relies on</w:t>
      </w:r>
      <w:r w:rsidR="00747FB6">
        <w:t xml:space="preserve"> MAP and </w:t>
      </w:r>
      <w:proofErr w:type="spellStart"/>
      <w:r w:rsidR="00747FB6">
        <w:t>mCLASS</w:t>
      </w:r>
      <w:proofErr w:type="spellEnd"/>
      <w:r w:rsidR="00747FB6">
        <w:t xml:space="preserve"> with DIBELs </w:t>
      </w:r>
      <w:r w:rsidR="00540363">
        <w:t>as primary benchmark assessments</w:t>
      </w:r>
      <w:r w:rsidR="00F54EA0">
        <w:t xml:space="preserve">, administered multiple times per year. At the high school level, </w:t>
      </w:r>
      <w:r w:rsidR="0074752E">
        <w:t>staff use</w:t>
      </w:r>
      <w:r w:rsidR="007C5151">
        <w:t xml:space="preserve"> data sources such as</w:t>
      </w:r>
      <w:r w:rsidR="0074752E">
        <w:t xml:space="preserve"> MCAS</w:t>
      </w:r>
      <w:r w:rsidR="007C5151">
        <w:t xml:space="preserve"> and course exams </w:t>
      </w:r>
      <w:r w:rsidR="000266B8">
        <w:t xml:space="preserve">to inform </w:t>
      </w:r>
      <w:r w:rsidR="007C5151">
        <w:t xml:space="preserve">curriculum revisions. </w:t>
      </w:r>
      <w:r w:rsidR="0098292B">
        <w:t xml:space="preserve">School leaders across grade bands use attendance data regularly to identify students at risk of chronic absenteeism and to inform family outreach and </w:t>
      </w:r>
      <w:proofErr w:type="gramStart"/>
      <w:r w:rsidR="0098292B">
        <w:t>supports</w:t>
      </w:r>
      <w:proofErr w:type="gramEnd"/>
      <w:r w:rsidR="0098292B">
        <w:t>.</w:t>
      </w:r>
    </w:p>
    <w:p w14:paraId="60FA2179" w14:textId="00A8C56B" w:rsidR="00B55B9B" w:rsidRDefault="00B55B9B" w:rsidP="000B37C5">
      <w:pPr>
        <w:pStyle w:val="BodyText"/>
      </w:pPr>
      <w:r w:rsidRPr="00B55B9B">
        <w:lastRenderedPageBreak/>
        <w:t xml:space="preserve">QPS has established clear, widely understood expectations for using data to guide instruction and monitor progress, supported by regular assessment days and ongoing team-based data review structures. Teachers and leaders collaboratively analyze multiple data sources during these sessions to assess progress toward school improvement goals and adjust strategies as needed; however, high schools are still developing more formalized assessment structures. Across schools, teams such as integrated learning teams and SSTs regularly use data to identify and address student needs, though implementation varies. </w:t>
      </w:r>
    </w:p>
    <w:p w14:paraId="5F8BC7F7" w14:textId="241896FF" w:rsidR="00B55B9B" w:rsidRPr="008E160D" w:rsidRDefault="00C81A79" w:rsidP="000B37C5">
      <w:pPr>
        <w:pStyle w:val="BodyText"/>
      </w:pPr>
      <w:r w:rsidRPr="00C81A79">
        <w:t xml:space="preserve">QPS has </w:t>
      </w:r>
      <w:r w:rsidR="00660731">
        <w:t>several mechanisms</w:t>
      </w:r>
      <w:r w:rsidRPr="00C81A79">
        <w:t xml:space="preserve"> </w:t>
      </w:r>
      <w:r w:rsidR="00660731">
        <w:t xml:space="preserve">for </w:t>
      </w:r>
      <w:r w:rsidRPr="00C81A79">
        <w:t>communicat</w:t>
      </w:r>
      <w:r w:rsidR="00660731">
        <w:t>ing</w:t>
      </w:r>
      <w:r w:rsidRPr="00C81A79">
        <w:t xml:space="preserve"> </w:t>
      </w:r>
      <w:r w:rsidR="00660731">
        <w:t>progress information with students and families</w:t>
      </w:r>
      <w:r w:rsidR="00A15F3B">
        <w:t xml:space="preserve">. Students and families can access grades and assignment information through </w:t>
      </w:r>
      <w:r w:rsidRPr="00C81A79">
        <w:t>Aspen</w:t>
      </w:r>
      <w:r w:rsidR="00A15F3B">
        <w:t xml:space="preserve">, and teachers use </w:t>
      </w:r>
      <w:r w:rsidRPr="00C81A79">
        <w:t xml:space="preserve">practices such as emails, </w:t>
      </w:r>
      <w:r w:rsidR="00742C40">
        <w:t>comments within assignments</w:t>
      </w:r>
      <w:r w:rsidRPr="00C81A79">
        <w:t xml:space="preserve">, and </w:t>
      </w:r>
      <w:r w:rsidR="00CD109C">
        <w:t>individualized check-ins</w:t>
      </w:r>
      <w:r w:rsidRPr="00C81A79">
        <w:t xml:space="preserve">, though consistency </w:t>
      </w:r>
      <w:r w:rsidR="00CD109C">
        <w:t xml:space="preserve">reportedly </w:t>
      </w:r>
      <w:r w:rsidRPr="00C81A79">
        <w:t xml:space="preserve">varies. The district has taken steps to improve grading practices and consistency, </w:t>
      </w:r>
      <w:r w:rsidR="00CD109C">
        <w:t>including revising the standards-based report card at the elementary level and</w:t>
      </w:r>
      <w:r w:rsidR="005376E3">
        <w:t xml:space="preserve"> engaging in</w:t>
      </w:r>
      <w:r w:rsidR="00CD109C">
        <w:t xml:space="preserve"> </w:t>
      </w:r>
      <w:r w:rsidR="0066653D">
        <w:t xml:space="preserve">efforts to standardize </w:t>
      </w:r>
      <w:r w:rsidR="001136F9">
        <w:t xml:space="preserve">percentage weights assigned to homework, assessments, and other components; however, </w:t>
      </w:r>
      <w:r w:rsidR="00D738CB">
        <w:t>student reports of grading consistency varied by school</w:t>
      </w:r>
      <w:r w:rsidRPr="00C81A79">
        <w:t xml:space="preserve">. </w:t>
      </w:r>
    </w:p>
    <w:p w14:paraId="05B6D72B" w14:textId="149183DD" w:rsidR="000B1DD2" w:rsidRPr="00931179" w:rsidRDefault="000B1DD2" w:rsidP="00931179">
      <w:pPr>
        <w:pStyle w:val="Heading3"/>
      </w:pPr>
      <w:hyperlink w:anchor="_Human_Resources_and" w:history="1">
        <w:r w:rsidRPr="00931179">
          <w:rPr>
            <w:rStyle w:val="Hyperlink"/>
            <w:color w:val="2F5496" w:themeColor="accent5" w:themeShade="BF"/>
            <w:u w:val="none"/>
          </w:rPr>
          <w:t>Human Resources and Professional Development</w:t>
        </w:r>
      </w:hyperlink>
    </w:p>
    <w:p w14:paraId="69E6BD02" w14:textId="50B4DFF4" w:rsidR="005C6660" w:rsidRDefault="00A479D9" w:rsidP="00931179">
      <w:pPr>
        <w:pStyle w:val="BodyTextposthead"/>
      </w:pPr>
      <w:r>
        <w:t>The HR office in QPS</w:t>
      </w:r>
      <w:r w:rsidR="00E22642">
        <w:t xml:space="preserve">, </w:t>
      </w:r>
      <w:r>
        <w:t>staffed by</w:t>
      </w:r>
      <w:r w:rsidR="00E22642">
        <w:t xml:space="preserve"> a director, three associate directors, and two secretaries, </w:t>
      </w:r>
      <w:r w:rsidR="00B519B2">
        <w:t>has clearly defined roles and responsibilities</w:t>
      </w:r>
      <w:r w:rsidR="005C639B">
        <w:t xml:space="preserve">. The team </w:t>
      </w:r>
      <w:r w:rsidR="00E9618F">
        <w:t xml:space="preserve">demonstrates </w:t>
      </w:r>
      <w:r w:rsidR="005C639B">
        <w:t xml:space="preserve">strong </w:t>
      </w:r>
      <w:r w:rsidR="00E9618F">
        <w:t xml:space="preserve">internal </w:t>
      </w:r>
      <w:r w:rsidR="005C639B">
        <w:t xml:space="preserve">communication, </w:t>
      </w:r>
      <w:r w:rsidR="0031337D">
        <w:t>supported by</w:t>
      </w:r>
      <w:r w:rsidR="00BA00B7">
        <w:t xml:space="preserve"> monthly HR team </w:t>
      </w:r>
      <w:r w:rsidR="009375BA">
        <w:t xml:space="preserve">meetings. </w:t>
      </w:r>
      <w:r w:rsidR="006475D6">
        <w:t>The district has structured recruit</w:t>
      </w:r>
      <w:r w:rsidR="00230AD7">
        <w:t xml:space="preserve">ment strategies that aim to build the teacher pipeline from within - with efforts directed </w:t>
      </w:r>
      <w:r w:rsidR="00BC4158">
        <w:t xml:space="preserve">at </w:t>
      </w:r>
      <w:r w:rsidR="00230AD7">
        <w:t xml:space="preserve">both staff and students – and diversify its workforce. </w:t>
      </w:r>
      <w:r w:rsidR="00BA1BE0">
        <w:t xml:space="preserve">Strategies include </w:t>
      </w:r>
      <w:r w:rsidR="005D5C33">
        <w:t>generating student interest in the teaching profession through the district’s early college program,</w:t>
      </w:r>
      <w:r w:rsidR="00A016DD">
        <w:t xml:space="preserve"> providing</w:t>
      </w:r>
      <w:r w:rsidR="005D5C33">
        <w:t xml:space="preserve"> </w:t>
      </w:r>
      <w:r w:rsidR="00BC4158">
        <w:t xml:space="preserve">high school students with </w:t>
      </w:r>
      <w:r w:rsidR="00A016DD">
        <w:t xml:space="preserve">opportunities to teach lessons to elementary students, </w:t>
      </w:r>
      <w:r w:rsidR="00B366FC">
        <w:t xml:space="preserve">and partnering with local universities to offer discounted tuition </w:t>
      </w:r>
      <w:r w:rsidR="00BC4158">
        <w:t xml:space="preserve">for </w:t>
      </w:r>
      <w:r w:rsidR="00B366FC">
        <w:t xml:space="preserve">staff </w:t>
      </w:r>
      <w:r w:rsidR="00BC4158">
        <w:t>pursuing</w:t>
      </w:r>
      <w:r w:rsidR="00D202EC">
        <w:t xml:space="preserve"> teacher</w:t>
      </w:r>
      <w:r w:rsidR="00BC4158">
        <w:t xml:space="preserve"> licensure</w:t>
      </w:r>
      <w:r w:rsidR="00D202EC">
        <w:t xml:space="preserve">. </w:t>
      </w:r>
      <w:r w:rsidR="0055691A">
        <w:t xml:space="preserve">However, recruiting a workforce that </w:t>
      </w:r>
      <w:r w:rsidR="00BC4158">
        <w:t xml:space="preserve">reflects </w:t>
      </w:r>
      <w:r w:rsidR="0055691A">
        <w:t xml:space="preserve">the </w:t>
      </w:r>
      <w:r w:rsidR="00BC4158">
        <w:t xml:space="preserve">diversity of the </w:t>
      </w:r>
      <w:r w:rsidR="0055691A">
        <w:t xml:space="preserve">student population has remained a challenge. </w:t>
      </w:r>
      <w:r w:rsidR="00E52989">
        <w:t>QPS</w:t>
      </w:r>
      <w:r w:rsidR="00FD0535">
        <w:t xml:space="preserve"> has a </w:t>
      </w:r>
      <w:r w:rsidR="007B341F">
        <w:t xml:space="preserve">consistently </w:t>
      </w:r>
      <w:r w:rsidR="00FD0535">
        <w:t xml:space="preserve">high teacher retention rate, </w:t>
      </w:r>
      <w:r w:rsidR="007B341F">
        <w:t xml:space="preserve">with respondents </w:t>
      </w:r>
      <w:r w:rsidR="0051455C">
        <w:t xml:space="preserve">explaining </w:t>
      </w:r>
      <w:r w:rsidR="007B341F">
        <w:t xml:space="preserve">that </w:t>
      </w:r>
      <w:r w:rsidR="004B6EED">
        <w:t xml:space="preserve">a strong mentorship program, small class sizes, instructional coaching, </w:t>
      </w:r>
      <w:r w:rsidR="00A37B37">
        <w:t xml:space="preserve">competitive contracts, and advancement opportunities contribute to </w:t>
      </w:r>
      <w:r w:rsidR="00A96855">
        <w:t>high retention.</w:t>
      </w:r>
    </w:p>
    <w:p w14:paraId="2050EF63" w14:textId="2A50B144" w:rsidR="00FA31DA" w:rsidRDefault="00FA31DA" w:rsidP="000B37C5">
      <w:pPr>
        <w:pStyle w:val="BodyText"/>
      </w:pPr>
      <w:r>
        <w:t xml:space="preserve">The district has a </w:t>
      </w:r>
      <w:r w:rsidR="00CA0B1B">
        <w:t>collaborative approach to</w:t>
      </w:r>
      <w:r w:rsidR="00FC723C">
        <w:t xml:space="preserve"> educator evaluations and </w:t>
      </w:r>
      <w:r w:rsidR="00237F24">
        <w:t xml:space="preserve">uses data and feedback to monitor and adjust the implementation of the evaluation process. For example, </w:t>
      </w:r>
      <w:r w:rsidR="006D098A">
        <w:t>the district implemented s</w:t>
      </w:r>
      <w:r w:rsidR="0072477E">
        <w:t xml:space="preserve">ubject-specific look-for tools in response to </w:t>
      </w:r>
      <w:r w:rsidR="00B8737E">
        <w:t>challenges principals faced providing effective feedback to teachers outside of their area of expertise.</w:t>
      </w:r>
      <w:r w:rsidR="00237F24">
        <w:t xml:space="preserve"> </w:t>
      </w:r>
      <w:r w:rsidR="008B0E87">
        <w:t xml:space="preserve">Teacher and administrator evaluations also consistently include positive feedback. However, consistently including constructive feedback for administrators and teachers is an area for growth, as is including district and school improvement goals in administrator evaluations. </w:t>
      </w:r>
    </w:p>
    <w:p w14:paraId="05BAC1C1" w14:textId="058D36A4" w:rsidR="007F5CD7" w:rsidRDefault="00B16BA1" w:rsidP="000B37C5">
      <w:pPr>
        <w:pStyle w:val="BodyText"/>
      </w:pPr>
      <w:r>
        <w:t xml:space="preserve">Districtwide professional learning opportunities are planned collaboratively with input from multiple stakeholders; the district has a professional development committee and uses surveys to gather feedback from a range of stakeholders. </w:t>
      </w:r>
      <w:r w:rsidR="00146095">
        <w:t xml:space="preserve">Each year, </w:t>
      </w:r>
      <w:r w:rsidR="00EF18B5">
        <w:t xml:space="preserve">QPS </w:t>
      </w:r>
      <w:r w:rsidR="00146095">
        <w:t xml:space="preserve">holds </w:t>
      </w:r>
      <w:r w:rsidR="00BA2B35">
        <w:t>a conference</w:t>
      </w:r>
      <w:r w:rsidR="00695A84">
        <w:t>-</w:t>
      </w:r>
      <w:r w:rsidR="00BA2B35">
        <w:t>style</w:t>
      </w:r>
      <w:r w:rsidR="008F117D">
        <w:t xml:space="preserve"> professional development day, </w:t>
      </w:r>
      <w:r w:rsidR="0083053E">
        <w:t>which includes a keynote speaker and a</w:t>
      </w:r>
      <w:r w:rsidR="00CC0343">
        <w:t xml:space="preserve"> wide</w:t>
      </w:r>
      <w:r w:rsidR="0083053E">
        <w:t xml:space="preserve"> range of breakout sessions for staff to choose from. </w:t>
      </w:r>
      <w:r w:rsidR="00621CA1">
        <w:t xml:space="preserve">In addition, building based </w:t>
      </w:r>
      <w:r w:rsidR="004F6FDC">
        <w:t>and/</w:t>
      </w:r>
      <w:r w:rsidR="00621CA1">
        <w:t xml:space="preserve">or department based professional learning is </w:t>
      </w:r>
      <w:r w:rsidR="00695A84">
        <w:t xml:space="preserve">provided </w:t>
      </w:r>
      <w:r w:rsidR="00621CA1">
        <w:t xml:space="preserve">on early release days. </w:t>
      </w:r>
      <w:r w:rsidR="00CE6E80">
        <w:t>For new teachers</w:t>
      </w:r>
      <w:r w:rsidR="00431D9B">
        <w:t xml:space="preserve"> and teachers new to QPS, the district offers a structured and supportive ment</w:t>
      </w:r>
      <w:r w:rsidR="00A276B5">
        <w:t>orship program</w:t>
      </w:r>
      <w:r w:rsidR="008B75A1">
        <w:t xml:space="preserve">, which includes </w:t>
      </w:r>
      <w:r w:rsidR="0065462E">
        <w:t xml:space="preserve">opportunities for mentors and mentees to observe each other, </w:t>
      </w:r>
      <w:r w:rsidR="00AF5B12">
        <w:t xml:space="preserve">regular meetings between mentors and mentees, and </w:t>
      </w:r>
      <w:r w:rsidR="00D01C80">
        <w:t xml:space="preserve">meetings with </w:t>
      </w:r>
      <w:r w:rsidR="00D01C80">
        <w:lastRenderedPageBreak/>
        <w:t xml:space="preserve">district leaders to discuss areas </w:t>
      </w:r>
      <w:r w:rsidR="0023433C">
        <w:t xml:space="preserve">where mentees may need support. </w:t>
      </w:r>
      <w:r w:rsidR="00695A84">
        <w:t>O</w:t>
      </w:r>
      <w:r w:rsidR="00610C24">
        <w:t xml:space="preserve">pportunities for common planning </w:t>
      </w:r>
      <w:r w:rsidR="00695A84">
        <w:t xml:space="preserve">vary </w:t>
      </w:r>
      <w:r w:rsidR="007D7629">
        <w:t xml:space="preserve">across the district, </w:t>
      </w:r>
      <w:r w:rsidR="008743CF">
        <w:t>and some</w:t>
      </w:r>
      <w:r w:rsidR="00695A84">
        <w:t xml:space="preserve"> respondents</w:t>
      </w:r>
      <w:r w:rsidR="008743CF">
        <w:t xml:space="preserve"> reported limited time </w:t>
      </w:r>
      <w:r w:rsidR="00695A84">
        <w:t xml:space="preserve">available </w:t>
      </w:r>
      <w:r w:rsidR="008743CF">
        <w:t xml:space="preserve">for collaboration with special education and English learner teachers. </w:t>
      </w:r>
    </w:p>
    <w:p w14:paraId="2D5F1324" w14:textId="3E4B4BAC" w:rsidR="000B1DD2" w:rsidRPr="00931179" w:rsidRDefault="000B1DD2" w:rsidP="00931179">
      <w:pPr>
        <w:pStyle w:val="Heading3"/>
      </w:pPr>
      <w:hyperlink w:anchor="_Student_Support" w:history="1">
        <w:r w:rsidRPr="00931179">
          <w:rPr>
            <w:rStyle w:val="Hyperlink"/>
            <w:color w:val="2F5496" w:themeColor="accent5" w:themeShade="BF"/>
            <w:u w:val="none"/>
          </w:rPr>
          <w:t>Student Support</w:t>
        </w:r>
      </w:hyperlink>
    </w:p>
    <w:p w14:paraId="5613DD7A" w14:textId="440CE170" w:rsidR="005E1C75" w:rsidRDefault="005E1C75" w:rsidP="005E1C75">
      <w:pPr>
        <w:pStyle w:val="BodyTextposthead"/>
      </w:pPr>
      <w:r>
        <w:t xml:space="preserve">The district has fostered a sense of belonging and community in their students through relationship building and </w:t>
      </w:r>
      <w:r w:rsidR="002C427A">
        <w:t>efforts to affirm students’</w:t>
      </w:r>
      <w:r>
        <w:t xml:space="preserve"> multiple identities. </w:t>
      </w:r>
      <w:r w:rsidR="00A111B5">
        <w:t xml:space="preserve">The district supports students’ social emotional development through programming such as the </w:t>
      </w:r>
      <w:proofErr w:type="spellStart"/>
      <w:r w:rsidR="00A111B5">
        <w:t>Kernals</w:t>
      </w:r>
      <w:proofErr w:type="spellEnd"/>
      <w:r w:rsidR="00A111B5">
        <w:t xml:space="preserve"> </w:t>
      </w:r>
      <w:r w:rsidR="00F73C7D">
        <w:t>and</w:t>
      </w:r>
      <w:r w:rsidR="00A111B5">
        <w:t xml:space="preserve"> Open Parachute</w:t>
      </w:r>
      <w:r w:rsidR="00F73C7D">
        <w:t xml:space="preserve"> programs, with implementation supported by professional development for teachers</w:t>
      </w:r>
      <w:r w:rsidR="00521660">
        <w:t xml:space="preserve">. The district has also established clear behavioral expectations </w:t>
      </w:r>
      <w:r w:rsidR="00D96CF7">
        <w:t xml:space="preserve">and systems to promote positive behaviors, including </w:t>
      </w:r>
      <w:r w:rsidR="008E2EA3">
        <w:t xml:space="preserve">behavioral incentives </w:t>
      </w:r>
      <w:r w:rsidR="00F21290">
        <w:t>and tiered behavioral supports.</w:t>
      </w:r>
      <w:r w:rsidR="00295651">
        <w:t xml:space="preserve"> QPS’s Attendance Matters initiative address</w:t>
      </w:r>
      <w:r w:rsidR="00DE5DCF">
        <w:t>es</w:t>
      </w:r>
      <w:r w:rsidR="00295651">
        <w:t xml:space="preserve"> chronic absenteeism through a variety of strategies including </w:t>
      </w:r>
      <w:r w:rsidR="00DE5DCF">
        <w:t xml:space="preserve">attendance </w:t>
      </w:r>
      <w:r w:rsidR="00295651">
        <w:t xml:space="preserve">monitoring, incentives, policy adjustments, and communication campaigns. </w:t>
      </w:r>
      <w:r w:rsidR="00981F6E">
        <w:t xml:space="preserve">Students across grades levels have </w:t>
      </w:r>
      <w:r>
        <w:t xml:space="preserve">avenues to provide feedback and engage in leadership, including </w:t>
      </w:r>
      <w:r w:rsidR="00476197">
        <w:t xml:space="preserve">student surveys, </w:t>
      </w:r>
      <w:r>
        <w:t xml:space="preserve">participation in </w:t>
      </w:r>
      <w:r w:rsidR="006639FE">
        <w:t xml:space="preserve">student councils, </w:t>
      </w:r>
      <w:r w:rsidR="007D60B4">
        <w:t xml:space="preserve">and peer leadership </w:t>
      </w:r>
      <w:r w:rsidR="00476197">
        <w:t>opportunities.</w:t>
      </w:r>
    </w:p>
    <w:p w14:paraId="36CFC2B1" w14:textId="6F31025D" w:rsidR="007F236B" w:rsidRDefault="006A3A66" w:rsidP="000B37C5">
      <w:pPr>
        <w:pStyle w:val="BodyText"/>
      </w:pPr>
      <w:r w:rsidRPr="007232C0">
        <w:t>The district has dedicated staff, structures, and community partnerships in place to support students and families</w:t>
      </w:r>
      <w:r w:rsidR="007F236B">
        <w:t xml:space="preserve">, </w:t>
      </w:r>
      <w:r>
        <w:t>including a behavioral health navigator</w:t>
      </w:r>
      <w:r w:rsidR="00054CBA">
        <w:t xml:space="preserve"> who supports families in </w:t>
      </w:r>
      <w:r w:rsidR="0075792F">
        <w:t>connecting to therapeutic services</w:t>
      </w:r>
      <w:r w:rsidR="004351F7">
        <w:t>, a mental health wellness coali</w:t>
      </w:r>
      <w:r w:rsidR="0075792F">
        <w:t>t</w:t>
      </w:r>
      <w:r w:rsidR="004351F7">
        <w:t>ion with community par</w:t>
      </w:r>
      <w:r w:rsidR="004C5FCA">
        <w:t>tner</w:t>
      </w:r>
      <w:r w:rsidR="00B65E42">
        <w:t xml:space="preserve">s, counselors focused on substance-use prevention, and </w:t>
      </w:r>
      <w:r w:rsidR="007016F0">
        <w:t xml:space="preserve">partnerships with </w:t>
      </w:r>
      <w:r w:rsidR="00E2211C">
        <w:t xml:space="preserve">organizations such as Walker Services and Sandy Hook promise. </w:t>
      </w:r>
      <w:r w:rsidR="007F236B">
        <w:t xml:space="preserve">The district </w:t>
      </w:r>
      <w:r w:rsidR="00E2211C">
        <w:t xml:space="preserve">and schools </w:t>
      </w:r>
      <w:r w:rsidR="001D6658">
        <w:t xml:space="preserve">use multiple strategies to engage families, </w:t>
      </w:r>
      <w:r w:rsidR="004B6E84">
        <w:t xml:space="preserve">particularly newcomer families, </w:t>
      </w:r>
      <w:r w:rsidR="001D6658">
        <w:t xml:space="preserve">including </w:t>
      </w:r>
      <w:r w:rsidR="005153C7">
        <w:t>multilingual family liaisons</w:t>
      </w:r>
      <w:r w:rsidR="006646C9">
        <w:t>, a partnership with Quincy Asian Resources</w:t>
      </w:r>
      <w:r w:rsidR="0038473B">
        <w:t>, Inc.</w:t>
      </w:r>
      <w:r w:rsidR="006646C9">
        <w:t xml:space="preserve">, and </w:t>
      </w:r>
      <w:r w:rsidR="00155E8E">
        <w:t>parent organizations such as SEPAC, ELPAC, and school-based and Citywide PTOs</w:t>
      </w:r>
      <w:r w:rsidR="008C2FD4">
        <w:t>. H</w:t>
      </w:r>
      <w:r w:rsidR="006646C9">
        <w:t xml:space="preserve">owever, </w:t>
      </w:r>
      <w:r w:rsidR="00A22B3C">
        <w:t xml:space="preserve">families provided mixed perspectives on </w:t>
      </w:r>
      <w:r w:rsidR="008C2FD4">
        <w:t xml:space="preserve">the effectiveness of </w:t>
      </w:r>
      <w:r w:rsidR="00E905F0">
        <w:t>communication to families</w:t>
      </w:r>
      <w:r w:rsidR="007F236B">
        <w:t>.</w:t>
      </w:r>
    </w:p>
    <w:p w14:paraId="4B3DD1D6" w14:textId="3FEC8902" w:rsidR="00D07B82" w:rsidRDefault="00C55F7B" w:rsidP="000B37C5">
      <w:pPr>
        <w:pStyle w:val="BodyText"/>
      </w:pPr>
      <w:r>
        <w:t>S</w:t>
      </w:r>
      <w:r w:rsidR="00A63AF9" w:rsidRPr="00A63AF9">
        <w:t xml:space="preserve">trengthening MTSS </w:t>
      </w:r>
      <w:r>
        <w:t xml:space="preserve">has been </w:t>
      </w:r>
      <w:r w:rsidR="00A63AF9" w:rsidRPr="00A63AF9">
        <w:t>a districtwide priority</w:t>
      </w:r>
      <w:r>
        <w:t xml:space="preserve"> </w:t>
      </w:r>
      <w:r w:rsidR="00932611">
        <w:t xml:space="preserve">in QPS </w:t>
      </w:r>
      <w:r>
        <w:t>for several years</w:t>
      </w:r>
      <w:r w:rsidR="002165BD">
        <w:t>, and a current focus is on establishing clearer and more consistent MTSS processes at the high school level.</w:t>
      </w:r>
      <w:r w:rsidR="00A63AF9" w:rsidRPr="00A63AF9">
        <w:t xml:space="preserve"> Multiple teams, including integrated learning teams and SSTs, use a range of data sources to identify students for tiered academic and non-academic supports. The district provides structured interventions and regularly monitors student progress, with students referred for further evaluation if they do not respond to </w:t>
      </w:r>
      <w:proofErr w:type="gramStart"/>
      <w:r w:rsidR="00A63AF9" w:rsidRPr="00A63AF9">
        <w:t>supports</w:t>
      </w:r>
      <w:proofErr w:type="gramEnd"/>
      <w:r w:rsidR="00A63AF9" w:rsidRPr="00A63AF9">
        <w:t>.</w:t>
      </w:r>
    </w:p>
    <w:p w14:paraId="202DC286" w14:textId="586E6819" w:rsidR="000B1DD2" w:rsidRPr="00931179" w:rsidRDefault="000B1DD2" w:rsidP="00931179">
      <w:pPr>
        <w:pStyle w:val="Heading3"/>
      </w:pPr>
      <w:hyperlink w:anchor="_Financial_and_Asset" w:history="1">
        <w:r w:rsidRPr="00931179">
          <w:rPr>
            <w:rStyle w:val="Hyperlink"/>
            <w:color w:val="2F5496" w:themeColor="accent5" w:themeShade="BF"/>
            <w:u w:val="none"/>
          </w:rPr>
          <w:t>Financial and Asset Management</w:t>
        </w:r>
      </w:hyperlink>
    </w:p>
    <w:bookmarkEnd w:id="9"/>
    <w:p w14:paraId="2D054888" w14:textId="51C92D2A" w:rsidR="009C486F" w:rsidRDefault="005D4F92" w:rsidP="00931179">
      <w:pPr>
        <w:pStyle w:val="BodyTextposthead"/>
      </w:pPr>
      <w:r>
        <w:t>A</w:t>
      </w:r>
      <w:r w:rsidR="004311CD">
        <w:t xml:space="preserve"> strong relationship </w:t>
      </w:r>
      <w:r>
        <w:t xml:space="preserve">exists </w:t>
      </w:r>
      <w:r w:rsidR="004311CD">
        <w:t xml:space="preserve">between </w:t>
      </w:r>
      <w:r>
        <w:t xml:space="preserve">QPS </w:t>
      </w:r>
      <w:r w:rsidR="004311CD">
        <w:t>and the city, characterized by frequent communication, shared infrastructure, and shared fiscal prioritization of the school departm</w:t>
      </w:r>
      <w:r w:rsidR="006718B9">
        <w:t xml:space="preserve">ent. </w:t>
      </w:r>
      <w:r w:rsidR="006D4F04">
        <w:t>The district and city share an information technology department, work together to provide school transportation</w:t>
      </w:r>
      <w:r w:rsidR="0081134F">
        <w:t xml:space="preserve">, and collaboratively handle procurement and contracting. </w:t>
      </w:r>
      <w:r w:rsidR="00F443F3">
        <w:t>T</w:t>
      </w:r>
      <w:r w:rsidR="00382E6E">
        <w:t>he city is largely responsible for maintaining school buildings</w:t>
      </w:r>
      <w:r w:rsidR="006F217B">
        <w:t xml:space="preserve"> and grounds,</w:t>
      </w:r>
      <w:r w:rsidR="00107152">
        <w:t xml:space="preserve"> managing capital assets, and funding capital projects</w:t>
      </w:r>
      <w:r w:rsidR="006F217B">
        <w:t xml:space="preserve"> and </w:t>
      </w:r>
      <w:r w:rsidR="00E95060">
        <w:t xml:space="preserve">building </w:t>
      </w:r>
      <w:r w:rsidR="006F217B">
        <w:t>maintenance</w:t>
      </w:r>
      <w:r w:rsidR="00107152">
        <w:t xml:space="preserve">. </w:t>
      </w:r>
      <w:r w:rsidR="00CC27DE">
        <w:t>There is a</w:t>
      </w:r>
      <w:r w:rsidR="00F54DD1">
        <w:t xml:space="preserve">n online ticket system </w:t>
      </w:r>
      <w:r w:rsidR="002B3C66">
        <w:t xml:space="preserve">for addressing maintenance </w:t>
      </w:r>
      <w:r w:rsidR="00A701C8">
        <w:t xml:space="preserve">needs, </w:t>
      </w:r>
      <w:r w:rsidR="0045424A">
        <w:t xml:space="preserve">and respondents </w:t>
      </w:r>
      <w:r w:rsidR="001830B0">
        <w:t xml:space="preserve">noted that maintenance needs are addressed in a timely </w:t>
      </w:r>
      <w:r w:rsidR="00EA32D0">
        <w:t>manner,</w:t>
      </w:r>
      <w:r w:rsidR="001830B0">
        <w:t xml:space="preserve"> and overall buildings are well maintained.</w:t>
      </w:r>
      <w:r w:rsidR="00A701C8">
        <w:t xml:space="preserve"> </w:t>
      </w:r>
      <w:r w:rsidR="002A7622">
        <w:t>However, no formal agreement outlining th</w:t>
      </w:r>
      <w:r w:rsidR="00EA32D0">
        <w:t>e</w:t>
      </w:r>
      <w:r w:rsidR="002A7622">
        <w:t xml:space="preserve"> division of responsibilities between the city and district exists. </w:t>
      </w:r>
    </w:p>
    <w:p w14:paraId="7BA9EA2E" w14:textId="67331B48" w:rsidR="00931179" w:rsidRDefault="00540FCA" w:rsidP="000B37C5">
      <w:pPr>
        <w:pStyle w:val="BodyText"/>
      </w:pPr>
      <w:r>
        <w:lastRenderedPageBreak/>
        <w:t>The city and district have worked together to maximize school funding and reduce costs</w:t>
      </w:r>
      <w:r w:rsidR="00B56B2B">
        <w:t xml:space="preserve"> to maintain level service; for example, the district has reduced out-of-district tuition costs by investing in an in-district special education school and applies for grant funds to supplement its operating budget. </w:t>
      </w:r>
      <w:r w:rsidR="009C486F">
        <w:t xml:space="preserve">The district also employs a collaborative budget development process </w:t>
      </w:r>
      <w:r w:rsidR="000F4C23">
        <w:t xml:space="preserve">that </w:t>
      </w:r>
      <w:r w:rsidR="00D66D2A">
        <w:t>allows a variety of stakeholders</w:t>
      </w:r>
      <w:r w:rsidR="00072211">
        <w:t xml:space="preserve"> to provide input, </w:t>
      </w:r>
      <w:r w:rsidR="003E14CA">
        <w:t xml:space="preserve">such as </w:t>
      </w:r>
      <w:r w:rsidR="00072211">
        <w:t xml:space="preserve">school leaders, directors, the head of each collective bargaining unit, and </w:t>
      </w:r>
      <w:r w:rsidR="00BB6AA5">
        <w:t xml:space="preserve">the school committee. </w:t>
      </w:r>
    </w:p>
    <w:p w14:paraId="7A47C448" w14:textId="49FACAAF" w:rsidR="003D6ECF" w:rsidRPr="00CB0607" w:rsidRDefault="00F20BFF" w:rsidP="00931179">
      <w:pPr>
        <w:pStyle w:val="Heading2"/>
      </w:pPr>
      <w:bookmarkStart w:id="10" w:name="_Toc225679428"/>
      <w:r>
        <w:lastRenderedPageBreak/>
        <w:t>Quincy</w:t>
      </w:r>
      <w:r w:rsidR="003D6ECF" w:rsidRPr="00CB0607">
        <w:t xml:space="preserve"> </w:t>
      </w:r>
      <w:r w:rsidR="00D30A74" w:rsidRPr="00CB0607">
        <w:t xml:space="preserve">Public Schools: </w:t>
      </w:r>
      <w:r w:rsidR="003D6ECF" w:rsidRPr="00CB0607">
        <w:t>District Review Overview</w:t>
      </w:r>
      <w:bookmarkEnd w:id="10"/>
    </w:p>
    <w:p w14:paraId="2E41F691" w14:textId="77777777" w:rsidR="003D6ECF" w:rsidRPr="00931179" w:rsidRDefault="003D6ECF" w:rsidP="00931179">
      <w:pPr>
        <w:pStyle w:val="Heading3"/>
      </w:pPr>
      <w:bookmarkStart w:id="11" w:name="_Toc273777149"/>
      <w:bookmarkStart w:id="12" w:name="_Toc277066412"/>
      <w:bookmarkStart w:id="13" w:name="_Toc338665638"/>
      <w:r w:rsidRPr="00931179">
        <w:t>Purpose</w:t>
      </w:r>
      <w:bookmarkEnd w:id="11"/>
      <w:bookmarkEnd w:id="12"/>
      <w:bookmarkEnd w:id="13"/>
    </w:p>
    <w:p w14:paraId="02C004F3" w14:textId="34AD2B9F" w:rsidR="00C14FFC" w:rsidRDefault="003D6ECF" w:rsidP="00931179">
      <w:pPr>
        <w:pStyle w:val="BodyTextposthead"/>
        <w:rPr>
          <w:rFonts w:cs="Calibri"/>
          <w:bCs/>
        </w:rPr>
      </w:pPr>
      <w:r w:rsidRPr="00CB0607">
        <w:t xml:space="preserve">Conducted under Chapter 15, Section 55A of the Massachusetts General Laws, </w:t>
      </w:r>
      <w:r w:rsidR="00D30A74" w:rsidRPr="00CB0607">
        <w:t xml:space="preserve">comprehensive </w:t>
      </w:r>
      <w:r w:rsidRPr="00CB0607">
        <w:t xml:space="preserve">district reviews support local school districts in establishing or strengthening a cycle of continuous improvement. Reviews </w:t>
      </w:r>
      <w:r w:rsidR="00D30A74" w:rsidRPr="00CB0607">
        <w:t xml:space="preserve">carefully </w:t>
      </w:r>
      <w:r w:rsidRPr="00CB0607">
        <w:t xml:space="preserve">consider the effectiveness of systemwide functions, </w:t>
      </w:r>
      <w:r w:rsidR="00D30A74" w:rsidRPr="00CB0607">
        <w:t>referring</w:t>
      </w:r>
      <w:r w:rsidRPr="00CB0607">
        <w:t xml:space="preserve"> to the six district standards used by DESE: </w:t>
      </w:r>
      <w:r w:rsidR="005D134A">
        <w:t xml:space="preserve">(a) </w:t>
      </w:r>
      <w:r w:rsidRPr="00CB0607">
        <w:t xml:space="preserve">Leadership and Governance, </w:t>
      </w:r>
      <w:r w:rsidR="005D134A">
        <w:t xml:space="preserve">(b) </w:t>
      </w:r>
      <w:r w:rsidRPr="00CB0607">
        <w:t xml:space="preserve">Curriculum and Instruction, </w:t>
      </w:r>
      <w:r w:rsidR="005D134A">
        <w:t xml:space="preserve">(c) </w:t>
      </w:r>
      <w:r w:rsidRPr="00CB0607">
        <w:t xml:space="preserve">Assessment, </w:t>
      </w:r>
      <w:r w:rsidR="005D134A">
        <w:t xml:space="preserve">(d) </w:t>
      </w:r>
      <w:r w:rsidRPr="00CB0607">
        <w:t xml:space="preserve">Human Resources and Professional Development, </w:t>
      </w:r>
      <w:r w:rsidR="005D134A">
        <w:t xml:space="preserve">(e) </w:t>
      </w:r>
      <w:r w:rsidRPr="00CB0607">
        <w:t xml:space="preserve">Student Support, and </w:t>
      </w:r>
      <w:r w:rsidR="005D134A">
        <w:t xml:space="preserve">(f) </w:t>
      </w:r>
      <w:r w:rsidRPr="00CB0607">
        <w:t xml:space="preserve">Financial and Asset Management. Reviews </w:t>
      </w:r>
      <w:r w:rsidR="00D740FB" w:rsidRPr="00D740FB">
        <w:t>provide the state, district leaders, and the public with an in-depth look into the systems, structures, and practices of a district and how they affect student experiences and opportunities.</w:t>
      </w:r>
      <w:r w:rsidR="0079466E">
        <w:t xml:space="preserve"> Dis</w:t>
      </w:r>
      <w:r w:rsidR="00F01D16">
        <w:t>trict reviews provide information and recommendations</w:t>
      </w:r>
      <w:r w:rsidR="00793B34">
        <w:t xml:space="preserve"> to </w:t>
      </w:r>
      <w:r w:rsidR="00B81D99">
        <w:t>support districts in</w:t>
      </w:r>
      <w:r w:rsidR="00793B34">
        <w:rPr>
          <w:rFonts w:cs="Calibri"/>
          <w:bCs/>
        </w:rPr>
        <w:t xml:space="preserve"> </w:t>
      </w:r>
      <w:r w:rsidR="00B81D99">
        <w:rPr>
          <w:rFonts w:cs="Calibri"/>
          <w:bCs/>
        </w:rPr>
        <w:t xml:space="preserve">implementing </w:t>
      </w:r>
      <w:r w:rsidR="007E7A6E" w:rsidRPr="007E7A6E">
        <w:rPr>
          <w:rFonts w:cs="Calibri"/>
          <w:bCs/>
        </w:rPr>
        <w:t>systemic improvements and advance equitable student outcomes and experiences</w:t>
      </w:r>
      <w:r w:rsidR="00C14FFC">
        <w:rPr>
          <w:rFonts w:cs="Calibri"/>
          <w:bCs/>
        </w:rPr>
        <w:t>.</w:t>
      </w:r>
    </w:p>
    <w:p w14:paraId="267B0A5A" w14:textId="51D8BC63" w:rsidR="003D6ECF" w:rsidRPr="00CB0607" w:rsidRDefault="003D6ECF" w:rsidP="00931179">
      <w:pPr>
        <w:pStyle w:val="Heading3"/>
      </w:pPr>
      <w:bookmarkStart w:id="14" w:name="_Toc273777151"/>
      <w:bookmarkStart w:id="15" w:name="_Toc277066413"/>
      <w:bookmarkStart w:id="16" w:name="_Toc338665639"/>
      <w:r w:rsidRPr="00CB0607">
        <w:t>Methodology</w:t>
      </w:r>
      <w:bookmarkEnd w:id="14"/>
      <w:bookmarkEnd w:id="15"/>
      <w:bookmarkEnd w:id="16"/>
    </w:p>
    <w:p w14:paraId="03D58DB9" w14:textId="4D7A4238" w:rsidR="00C14FFC" w:rsidRDefault="003D6ECF" w:rsidP="00931179">
      <w:pPr>
        <w:pStyle w:val="BodyTextposthead"/>
      </w:pPr>
      <w:r w:rsidRPr="00CB0607">
        <w:t xml:space="preserve">A district review team </w:t>
      </w:r>
      <w:r w:rsidR="005D134A">
        <w:t>comprising</w:t>
      </w:r>
      <w:r w:rsidRPr="00CB0607">
        <w:t xml:space="preserve"> AIR staff members and subcontractors, with expertise in each district standard, review</w:t>
      </w:r>
      <w:r w:rsidR="005D134A">
        <w:t>ed</w:t>
      </w:r>
      <w:r w:rsidRPr="00CB0607">
        <w:t xml:space="preserve"> documentation and extant data prior to conducting an on</w:t>
      </w:r>
      <w:r w:rsidR="00D30A74" w:rsidRPr="00CB0607">
        <w:t>-</w:t>
      </w:r>
      <w:r w:rsidRPr="00CB0607">
        <w:t>site visit. On</w:t>
      </w:r>
      <w:r w:rsidR="00931179">
        <w:noBreakHyphen/>
      </w:r>
      <w:r w:rsidRPr="00CB0607">
        <w:t>site data collection include</w:t>
      </w:r>
      <w:r w:rsidR="005D134A">
        <w:t>d</w:t>
      </w:r>
      <w:r w:rsidRPr="00CB0607">
        <w:t xml:space="preserve"> team members conducting interviews and focus group sessions with a wide range of stakeholders, including </w:t>
      </w:r>
      <w:r w:rsidR="009F03CD">
        <w:t xml:space="preserve">municipal </w:t>
      </w:r>
      <w:r w:rsidR="00132A2B">
        <w:t>staff</w:t>
      </w:r>
      <w:r w:rsidR="009F03CD">
        <w:t xml:space="preserve">, </w:t>
      </w:r>
      <w:r w:rsidRPr="00CB0607">
        <w:t xml:space="preserve">school committee members, teachers’ association representatives, district and school administrators, teachers, students, and students’ families. </w:t>
      </w:r>
      <w:r w:rsidR="00F97066">
        <w:t>Reviewers also conduct</w:t>
      </w:r>
      <w:r w:rsidR="005D134A">
        <w:t>ed</w:t>
      </w:r>
      <w:r w:rsidR="00F97066">
        <w:t xml:space="preserve"> focus groups and v</w:t>
      </w:r>
      <w:r w:rsidR="005803A6" w:rsidRPr="00CB0607">
        <w:t xml:space="preserve">irtual interviews as needed. </w:t>
      </w:r>
      <w:r w:rsidR="00491ACB" w:rsidRPr="00CB0607">
        <w:t xml:space="preserve">Information about review activities and the site visit schedule is in Appendix </w:t>
      </w:r>
      <w:r w:rsidR="00491ACB">
        <w:t>A</w:t>
      </w:r>
      <w:r w:rsidR="00491ACB" w:rsidRPr="00CB0607">
        <w:t xml:space="preserve">. </w:t>
      </w:r>
      <w:r w:rsidRPr="00CB0607">
        <w:t>Team members also observe</w:t>
      </w:r>
      <w:r w:rsidR="005D134A">
        <w:t>d</w:t>
      </w:r>
      <w:r w:rsidRPr="00CB0607">
        <w:t xml:space="preserve"> classroom instruction and collect</w:t>
      </w:r>
      <w:r w:rsidR="005D134A">
        <w:t>ed</w:t>
      </w:r>
      <w:r w:rsidRPr="00CB0607">
        <w:t xml:space="preserve"> data using the CLASS protocol. </w:t>
      </w:r>
      <w:r w:rsidR="005803A6" w:rsidRPr="00CB0607">
        <w:t>The Districtwide Instructional Observation Report</w:t>
      </w:r>
      <w:r w:rsidR="005D134A">
        <w:t>, the</w:t>
      </w:r>
      <w:r w:rsidR="00006535">
        <w:t xml:space="preserve"> result from these classroom observations</w:t>
      </w:r>
      <w:r w:rsidR="005D134A">
        <w:t>,</w:t>
      </w:r>
      <w:r w:rsidR="005803A6" w:rsidRPr="00CB0607">
        <w:t xml:space="preserve"> is </w:t>
      </w:r>
      <w:r w:rsidR="009D0554">
        <w:t>i</w:t>
      </w:r>
      <w:r w:rsidR="005803A6" w:rsidRPr="00CB0607">
        <w:t xml:space="preserve">n Appendix </w:t>
      </w:r>
      <w:r w:rsidR="00006535">
        <w:t>B</w:t>
      </w:r>
      <w:r w:rsidR="00C14FFC">
        <w:t>.</w:t>
      </w:r>
    </w:p>
    <w:p w14:paraId="5948E833" w14:textId="410080EE" w:rsidR="003D6ECF" w:rsidRPr="00CB0607" w:rsidRDefault="007A3B7C" w:rsidP="00931179">
      <w:pPr>
        <w:pStyle w:val="BodyText"/>
        <w:rPr>
          <w:color w:val="000080"/>
        </w:rPr>
      </w:pPr>
      <w:r w:rsidRPr="007A3B7C">
        <w:t xml:space="preserve">Following the site visit, all interview and focus group data </w:t>
      </w:r>
      <w:proofErr w:type="gramStart"/>
      <w:r w:rsidR="00C807D3">
        <w:t>was</w:t>
      </w:r>
      <w:proofErr w:type="gramEnd"/>
      <w:r w:rsidR="00C807D3" w:rsidRPr="007A3B7C">
        <w:t xml:space="preserve"> </w:t>
      </w:r>
      <w:r w:rsidRPr="007A3B7C">
        <w:t xml:space="preserve">transcribed using automated transcription. The transcripts </w:t>
      </w:r>
      <w:r w:rsidR="00C807D3">
        <w:t>were</w:t>
      </w:r>
      <w:r w:rsidR="00C807D3" w:rsidRPr="007A3B7C">
        <w:t xml:space="preserve"> </w:t>
      </w:r>
      <w:r w:rsidRPr="007A3B7C">
        <w:t>then coded using both deterministic coding, based on the protocol questions</w:t>
      </w:r>
      <w:r w:rsidR="00C807D3">
        <w:t>, and</w:t>
      </w:r>
      <w:r w:rsidRPr="007A3B7C">
        <w:t xml:space="preserve"> natural language processing models. Team members analyze</w:t>
      </w:r>
      <w:r w:rsidR="00C807D3">
        <w:t>d</w:t>
      </w:r>
      <w:r w:rsidRPr="007A3B7C">
        <w:t xml:space="preserve"> the coded data to develop a set of objective findings.</w:t>
      </w:r>
      <w:r>
        <w:t xml:space="preserve"> </w:t>
      </w:r>
      <w:r w:rsidR="003D6ECF" w:rsidRPr="00CB0607">
        <w:t>The team lead and multiple quality assurance reviewers, including DESE staff, then review</w:t>
      </w:r>
      <w:r w:rsidR="00C807D3">
        <w:t>ed</w:t>
      </w:r>
      <w:r w:rsidR="003D6ECF" w:rsidRPr="00CB0607">
        <w:t xml:space="preserve"> the initial draft of the report. DESE staff </w:t>
      </w:r>
      <w:r w:rsidR="00C807D3">
        <w:t xml:space="preserve">first </w:t>
      </w:r>
      <w:r w:rsidR="003D6ECF" w:rsidRPr="00CB0607">
        <w:t>provide</w:t>
      </w:r>
      <w:r w:rsidR="00C807D3">
        <w:t>d</w:t>
      </w:r>
      <w:r w:rsidR="003D6ECF" w:rsidRPr="00CB0607">
        <w:t xml:space="preserve"> recommendations for the district, based on the findings of strengths and areas of growth identified</w:t>
      </w:r>
      <w:r w:rsidR="00D30A74" w:rsidRPr="00CB0607">
        <w:t>,</w:t>
      </w:r>
      <w:r w:rsidR="003D6ECF" w:rsidRPr="00CB0607">
        <w:t xml:space="preserve"> </w:t>
      </w:r>
      <w:r w:rsidR="00C807D3">
        <w:t xml:space="preserve">and then </w:t>
      </w:r>
      <w:r w:rsidR="003D6ECF" w:rsidRPr="00CB0607">
        <w:t>AIR finalize</w:t>
      </w:r>
      <w:r w:rsidR="00C807D3">
        <w:t>d</w:t>
      </w:r>
      <w:r w:rsidR="003D6ECF" w:rsidRPr="00CB0607">
        <w:t xml:space="preserve"> and submit</w:t>
      </w:r>
      <w:r w:rsidR="00C807D3">
        <w:t>ted</w:t>
      </w:r>
      <w:r w:rsidR="003D6ECF" w:rsidRPr="00CB0607">
        <w:t xml:space="preserve"> the report to DESE</w:t>
      </w:r>
      <w:r w:rsidR="003D6ECF" w:rsidRPr="00CB0607">
        <w:rPr>
          <w:color w:val="000080"/>
        </w:rPr>
        <w:t>. D</w:t>
      </w:r>
      <w:r w:rsidR="003D6ECF" w:rsidRPr="00CB0607">
        <w:t>ESE preview</w:t>
      </w:r>
      <w:r w:rsidR="00C807D3">
        <w:t>ed the report</w:t>
      </w:r>
      <w:r w:rsidR="003D6ECF" w:rsidRPr="00CB0607">
        <w:t xml:space="preserve"> and then sen</w:t>
      </w:r>
      <w:r w:rsidR="00C807D3">
        <w:t>t</w:t>
      </w:r>
      <w:r w:rsidR="003D6ECF" w:rsidRPr="00CB0607">
        <w:t xml:space="preserve"> </w:t>
      </w:r>
      <w:r w:rsidR="00C807D3">
        <w:t>it</w:t>
      </w:r>
      <w:r w:rsidR="003D6ECF" w:rsidRPr="00CB0607">
        <w:t xml:space="preserve"> to the district for factual review before publishing it on the DESE website.</w:t>
      </w:r>
      <w:r w:rsidR="00C268FD">
        <w:t xml:space="preserve"> </w:t>
      </w:r>
      <w:r w:rsidR="00D3025F">
        <w:t>DESE also provide</w:t>
      </w:r>
      <w:r w:rsidR="00C807D3">
        <w:t xml:space="preserve">d </w:t>
      </w:r>
      <w:r w:rsidR="00C268FD" w:rsidRPr="00CB0607">
        <w:t>additional resources to support implementation of DESE’s District Standards and Indicators</w:t>
      </w:r>
      <w:r w:rsidR="009D0554">
        <w:t>, summarized</w:t>
      </w:r>
      <w:r w:rsidR="00D3025F">
        <w:t xml:space="preserve"> in Appendix </w:t>
      </w:r>
      <w:r w:rsidR="00006535">
        <w:t>C</w:t>
      </w:r>
      <w:r w:rsidR="00C268FD" w:rsidRPr="00CB0607">
        <w:t>.</w:t>
      </w:r>
    </w:p>
    <w:p w14:paraId="5D00CDA2" w14:textId="77777777" w:rsidR="003D6ECF" w:rsidRPr="00CB0607" w:rsidRDefault="003D6ECF" w:rsidP="00931179">
      <w:pPr>
        <w:pStyle w:val="Heading3"/>
      </w:pPr>
      <w:r w:rsidRPr="00CB0607">
        <w:t>Site Visit</w:t>
      </w:r>
    </w:p>
    <w:p w14:paraId="02DDA948" w14:textId="7FDFDFF3" w:rsidR="003D6ECF" w:rsidRPr="00CB0607" w:rsidRDefault="003D6ECF" w:rsidP="00931179">
      <w:pPr>
        <w:pStyle w:val="BodyTextposthead"/>
      </w:pPr>
      <w:r w:rsidRPr="00CB0607">
        <w:t xml:space="preserve">The site visit to </w:t>
      </w:r>
      <w:r w:rsidR="00C1143F">
        <w:t xml:space="preserve">QPS </w:t>
      </w:r>
      <w:r w:rsidR="00A955B8">
        <w:t>occurred</w:t>
      </w:r>
      <w:r w:rsidRPr="00CB0607">
        <w:t xml:space="preserve"> during the</w:t>
      </w:r>
      <w:r w:rsidR="00C1143F">
        <w:t xml:space="preserve"> weeks of January </w:t>
      </w:r>
      <w:r w:rsidR="000654A9">
        <w:t>26 and February 2, 2026</w:t>
      </w:r>
      <w:r w:rsidRPr="00CB0607">
        <w:t xml:space="preserve">. The site visit included </w:t>
      </w:r>
      <w:r w:rsidR="00B108A2">
        <w:t>21</w:t>
      </w:r>
      <w:r w:rsidRPr="00CB0607">
        <w:t xml:space="preserve"> hours of interviews and focus groups with approximately </w:t>
      </w:r>
      <w:r w:rsidR="00781BAF">
        <w:t>120</w:t>
      </w:r>
      <w:r w:rsidRPr="00CB0607">
        <w:t xml:space="preserve"> stakeholders, including school committee members, district administrators, school </w:t>
      </w:r>
      <w:proofErr w:type="gramStart"/>
      <w:r w:rsidRPr="00CB0607">
        <w:t>staff, students</w:t>
      </w:r>
      <w:proofErr w:type="gramEnd"/>
      <w:r w:rsidRPr="00CB0607">
        <w:t>, students’ families, and teachers’ association representatives. The review team conducted</w:t>
      </w:r>
      <w:r w:rsidR="00632F6B">
        <w:t xml:space="preserve"> </w:t>
      </w:r>
      <w:r w:rsidR="007A6F0F">
        <w:t>3</w:t>
      </w:r>
      <w:r w:rsidR="007A6F0F" w:rsidRPr="00CB0607">
        <w:t xml:space="preserve"> </w:t>
      </w:r>
      <w:r w:rsidRPr="00CB0607">
        <w:t xml:space="preserve">teacher focus groups with </w:t>
      </w:r>
      <w:r w:rsidR="007A6F0F">
        <w:t>9</w:t>
      </w:r>
      <w:r w:rsidR="00931179">
        <w:t> </w:t>
      </w:r>
      <w:r w:rsidRPr="00CB0607">
        <w:t>elementary</w:t>
      </w:r>
      <w:r w:rsidR="00D02CA3">
        <w:t xml:space="preserve"> </w:t>
      </w:r>
      <w:r w:rsidRPr="00CB0607">
        <w:t xml:space="preserve">school teachers, </w:t>
      </w:r>
      <w:r w:rsidR="007A6F0F">
        <w:t>8</w:t>
      </w:r>
      <w:r w:rsidR="007A6F0F" w:rsidRPr="00CB0607">
        <w:t xml:space="preserve"> </w:t>
      </w:r>
      <w:r w:rsidRPr="00CB0607">
        <w:t>middle</w:t>
      </w:r>
      <w:r w:rsidR="00D02CA3">
        <w:t xml:space="preserve"> </w:t>
      </w:r>
      <w:r w:rsidRPr="00CB0607">
        <w:t xml:space="preserve">school teachers, and </w:t>
      </w:r>
      <w:r w:rsidR="007A6F0F">
        <w:t>10</w:t>
      </w:r>
      <w:r w:rsidR="007A6F0F" w:rsidRPr="00CB0607">
        <w:t xml:space="preserve"> </w:t>
      </w:r>
      <w:r w:rsidRPr="00CB0607">
        <w:t>high</w:t>
      </w:r>
      <w:r w:rsidR="00D02CA3">
        <w:t xml:space="preserve"> </w:t>
      </w:r>
      <w:r w:rsidRPr="00CB0607">
        <w:t>school teachers</w:t>
      </w:r>
      <w:r w:rsidR="00FC43E8">
        <w:t xml:space="preserve">; </w:t>
      </w:r>
      <w:r w:rsidR="007A6F0F">
        <w:t xml:space="preserve">3 </w:t>
      </w:r>
      <w:r w:rsidR="00FC43E8">
        <w:rPr>
          <w:rStyle w:val="normaltextrun"/>
          <w:rFonts w:ascii="Franklin Gothic Book" w:hAnsi="Franklin Gothic Book"/>
          <w:color w:val="000000"/>
          <w:shd w:val="clear" w:color="auto" w:fill="FFFFFF"/>
        </w:rPr>
        <w:t xml:space="preserve">focus groups with </w:t>
      </w:r>
      <w:r w:rsidR="004F5E63">
        <w:t>15</w:t>
      </w:r>
      <w:r w:rsidR="007A6F0F">
        <w:t xml:space="preserve"> </w:t>
      </w:r>
      <w:r w:rsidR="00FC43E8">
        <w:rPr>
          <w:rStyle w:val="normaltextrun"/>
          <w:rFonts w:ascii="Franklin Gothic Book" w:hAnsi="Franklin Gothic Book"/>
          <w:color w:val="000000"/>
          <w:shd w:val="clear" w:color="auto" w:fill="FFFFFF"/>
        </w:rPr>
        <w:t xml:space="preserve">middle school and </w:t>
      </w:r>
      <w:r w:rsidR="00B14AFC">
        <w:t>15</w:t>
      </w:r>
      <w:r w:rsidR="007A6F0F">
        <w:t xml:space="preserve"> </w:t>
      </w:r>
      <w:r w:rsidR="00FC43E8">
        <w:rPr>
          <w:rStyle w:val="normaltextrun"/>
          <w:rFonts w:ascii="Franklin Gothic Book" w:hAnsi="Franklin Gothic Book"/>
          <w:color w:val="000000"/>
          <w:shd w:val="clear" w:color="auto" w:fill="FFFFFF"/>
        </w:rPr>
        <w:t xml:space="preserve">high school students; and </w:t>
      </w:r>
      <w:r w:rsidR="007A6F0F">
        <w:t xml:space="preserve">1 </w:t>
      </w:r>
      <w:r w:rsidR="00FC43E8">
        <w:rPr>
          <w:rStyle w:val="normaltextrun"/>
          <w:rFonts w:ascii="Franklin Gothic Book" w:hAnsi="Franklin Gothic Book"/>
          <w:color w:val="000000"/>
          <w:shd w:val="clear" w:color="auto" w:fill="FFFFFF"/>
        </w:rPr>
        <w:t xml:space="preserve">family focus group with </w:t>
      </w:r>
      <w:r w:rsidR="003C30C9">
        <w:t>7</w:t>
      </w:r>
      <w:r w:rsidR="007A6F0F">
        <w:t xml:space="preserve"> </w:t>
      </w:r>
      <w:r w:rsidR="00FC43E8">
        <w:rPr>
          <w:rStyle w:val="normaltextrun"/>
          <w:rFonts w:ascii="Franklin Gothic Book" w:hAnsi="Franklin Gothic Book"/>
          <w:color w:val="000000"/>
          <w:shd w:val="clear" w:color="auto" w:fill="FFFFFF"/>
        </w:rPr>
        <w:t>parents</w:t>
      </w:r>
      <w:r w:rsidR="00FC43E8" w:rsidRPr="00E8327E">
        <w:rPr>
          <w:rStyle w:val="normaltextrun"/>
          <w:rFonts w:ascii="Franklin Gothic Book" w:hAnsi="Franklin Gothic Book"/>
          <w:shd w:val="clear" w:color="auto" w:fill="FFFFFF"/>
        </w:rPr>
        <w:t>.</w:t>
      </w:r>
      <w:r w:rsidR="2976EE1D" w:rsidRPr="00E8327E">
        <w:rPr>
          <w:rStyle w:val="normaltextrun"/>
          <w:rFonts w:ascii="Franklin Gothic Book" w:hAnsi="Franklin Gothic Book"/>
          <w:shd w:val="clear" w:color="auto" w:fill="FFFFFF"/>
        </w:rPr>
        <w:t xml:space="preserve"> </w:t>
      </w:r>
      <w:r w:rsidR="001E0B31" w:rsidRPr="00472F35">
        <w:rPr>
          <w:rStyle w:val="normaltextrun"/>
          <w:rFonts w:ascii="Franklin Gothic Book" w:eastAsia="Franklin Gothic Book" w:hAnsi="Franklin Gothic Book" w:cs="Franklin Gothic Book"/>
        </w:rPr>
        <w:lastRenderedPageBreak/>
        <w:t>Data collection also included distributing a questionnaire to district leaders</w:t>
      </w:r>
      <w:r w:rsidR="007A6F0F">
        <w:rPr>
          <w:rStyle w:val="normaltextrun"/>
          <w:rFonts w:ascii="Franklin Gothic Book" w:eastAsia="Franklin Gothic Book" w:hAnsi="Franklin Gothic Book" w:cs="Franklin Gothic Book"/>
        </w:rPr>
        <w:t xml:space="preserve"> and</w:t>
      </w:r>
      <w:r w:rsidR="001E0B31" w:rsidRPr="00472F35">
        <w:rPr>
          <w:rStyle w:val="normaltextrun"/>
          <w:rFonts w:ascii="Franklin Gothic Book" w:eastAsia="Franklin Gothic Book" w:hAnsi="Franklin Gothic Book" w:cs="Franklin Gothic Book"/>
        </w:rPr>
        <w:t xml:space="preserve"> principal</w:t>
      </w:r>
      <w:r w:rsidR="007A6F0F">
        <w:rPr>
          <w:rStyle w:val="normaltextrun"/>
          <w:rFonts w:ascii="Franklin Gothic Book" w:eastAsia="Franklin Gothic Book" w:hAnsi="Franklin Gothic Book" w:cs="Franklin Gothic Book"/>
        </w:rPr>
        <w:t>s</w:t>
      </w:r>
      <w:r w:rsidR="001E0B31" w:rsidRPr="00472F35">
        <w:rPr>
          <w:rStyle w:val="normaltextrun"/>
          <w:rFonts w:ascii="Franklin Gothic Book" w:eastAsia="Franklin Gothic Book" w:hAnsi="Franklin Gothic Book" w:cs="Franklin Gothic Book"/>
        </w:rPr>
        <w:t xml:space="preserve"> to gather information about district and school processes and operations</w:t>
      </w:r>
      <w:r w:rsidR="007A6F0F">
        <w:rPr>
          <w:rStyle w:val="normaltextrun"/>
          <w:rFonts w:ascii="Franklin Gothic Book" w:eastAsia="Franklin Gothic Book" w:hAnsi="Franklin Gothic Book" w:cs="Franklin Gothic Book"/>
        </w:rPr>
        <w:t>. R</w:t>
      </w:r>
      <w:r w:rsidR="001E0B31">
        <w:rPr>
          <w:rStyle w:val="normaltextrun"/>
          <w:rFonts w:ascii="Franklin Gothic Book" w:eastAsia="Franklin Gothic Book" w:hAnsi="Franklin Gothic Book" w:cs="Franklin Gothic Book"/>
        </w:rPr>
        <w:t xml:space="preserve">espondents in </w:t>
      </w:r>
      <w:r w:rsidR="000654A9">
        <w:rPr>
          <w:rStyle w:val="normaltextrun"/>
          <w:rFonts w:ascii="Franklin Gothic Book" w:eastAsia="Franklin Gothic Book" w:hAnsi="Franklin Gothic Book" w:cs="Franklin Gothic Book"/>
        </w:rPr>
        <w:t>QPS</w:t>
      </w:r>
      <w:r w:rsidR="001E0B31">
        <w:rPr>
          <w:rStyle w:val="normaltextrun"/>
          <w:rFonts w:ascii="Franklin Gothic Book" w:eastAsia="Franklin Gothic Book" w:hAnsi="Franklin Gothic Book" w:cs="Franklin Gothic Book"/>
        </w:rPr>
        <w:t xml:space="preserve"> completed the</w:t>
      </w:r>
      <w:r w:rsidR="001E0B31" w:rsidRPr="00472F35">
        <w:rPr>
          <w:rStyle w:val="normaltextrun"/>
          <w:rFonts w:ascii="Franklin Gothic Book" w:eastAsia="Franklin Gothic Book" w:hAnsi="Franklin Gothic Book" w:cs="Franklin Gothic Book"/>
        </w:rPr>
        <w:t xml:space="preserve"> district questionnaire and </w:t>
      </w:r>
      <w:r w:rsidR="006A6C75">
        <w:rPr>
          <w:rStyle w:val="normaltextrun"/>
          <w:rFonts w:ascii="Franklin Gothic Book" w:eastAsia="Franklin Gothic Book" w:hAnsi="Franklin Gothic Book" w:cs="Franklin Gothic Book"/>
        </w:rPr>
        <w:t>19</w:t>
      </w:r>
      <w:r w:rsidR="001E0B31" w:rsidRPr="00472F35">
        <w:rPr>
          <w:rStyle w:val="normaltextrun"/>
          <w:rFonts w:ascii="Franklin Gothic Book" w:eastAsia="Franklin Gothic Book" w:hAnsi="Franklin Gothic Book" w:cs="Franklin Gothic Book"/>
        </w:rPr>
        <w:t xml:space="preserve"> of </w:t>
      </w:r>
      <w:r w:rsidR="006A6C75">
        <w:rPr>
          <w:rStyle w:val="normaltextrun"/>
          <w:rFonts w:ascii="Franklin Gothic Book" w:eastAsia="Franklin Gothic Book" w:hAnsi="Franklin Gothic Book" w:cs="Franklin Gothic Book"/>
        </w:rPr>
        <w:t>19</w:t>
      </w:r>
      <w:r w:rsidR="001E0B31" w:rsidRPr="00472F35">
        <w:rPr>
          <w:rStyle w:val="normaltextrun"/>
          <w:rFonts w:ascii="Franklin Gothic Book" w:eastAsia="Franklin Gothic Book" w:hAnsi="Franklin Gothic Book" w:cs="Franklin Gothic Book"/>
        </w:rPr>
        <w:t xml:space="preserve"> principal questionnaires.</w:t>
      </w:r>
    </w:p>
    <w:p w14:paraId="1F0113A7" w14:textId="55C069A4" w:rsidR="00C14FFC" w:rsidRDefault="003D6ECF" w:rsidP="00931179">
      <w:pPr>
        <w:pStyle w:val="BodyText"/>
      </w:pPr>
      <w:r w:rsidRPr="00CB0607">
        <w:t xml:space="preserve">The site team also conducted </w:t>
      </w:r>
      <w:r w:rsidR="002556F6">
        <w:t>1</w:t>
      </w:r>
      <w:r w:rsidR="001F219B">
        <w:t>44</w:t>
      </w:r>
      <w:r w:rsidRPr="00CB0607">
        <w:t xml:space="preserve"> observations of classroom instruction in </w:t>
      </w:r>
      <w:r w:rsidR="007A6F0F">
        <w:t>19</w:t>
      </w:r>
      <w:r w:rsidR="007A6F0F" w:rsidRPr="00CB0607">
        <w:t xml:space="preserve"> </w:t>
      </w:r>
      <w:r w:rsidRPr="00CB0607">
        <w:t>schools.</w:t>
      </w:r>
      <w:r w:rsidR="00B72349" w:rsidRPr="00CB0607">
        <w:rPr>
          <w:rStyle w:val="CommentReference"/>
        </w:rPr>
        <w:t xml:space="preserve"> </w:t>
      </w:r>
      <w:r w:rsidR="00D30A74" w:rsidRPr="00CB0607">
        <w:t>C</w:t>
      </w:r>
      <w:r w:rsidRPr="00CB0607">
        <w:t>ertified team members conducted instructional observations using the Teachstone CLASS protocol</w:t>
      </w:r>
      <w:r w:rsidR="00C14FFC">
        <w:t>.</w:t>
      </w:r>
    </w:p>
    <w:p w14:paraId="2B77C53A" w14:textId="5BEC9AF2" w:rsidR="003D6ECF" w:rsidRPr="00CB0607" w:rsidRDefault="003D6ECF" w:rsidP="00931179">
      <w:pPr>
        <w:pStyle w:val="Heading3"/>
      </w:pPr>
      <w:r w:rsidRPr="00CB0607">
        <w:t>District Profile</w:t>
      </w:r>
    </w:p>
    <w:p w14:paraId="32AE8E0A" w14:textId="1050F53C" w:rsidR="000B0E26" w:rsidRPr="002E238F" w:rsidRDefault="000B0E26" w:rsidP="00931179">
      <w:pPr>
        <w:pStyle w:val="BodyTextposthead"/>
      </w:pPr>
      <w:r w:rsidRPr="00C60315">
        <w:t>The City of Quincy is located in eastern Massachusetts</w:t>
      </w:r>
      <w:r w:rsidR="007A6F0F">
        <w:t>,</w:t>
      </w:r>
      <w:r w:rsidRPr="00C60315">
        <w:t xml:space="preserve"> immediately south of Boston</w:t>
      </w:r>
      <w:r w:rsidR="007A6F0F">
        <w:t>.</w:t>
      </w:r>
      <w:r w:rsidRPr="00C60315">
        <w:t xml:space="preserve"> </w:t>
      </w:r>
      <w:r w:rsidR="007A6F0F">
        <w:t>It</w:t>
      </w:r>
      <w:r w:rsidR="007A6F0F" w:rsidRPr="00C60315">
        <w:t xml:space="preserve"> </w:t>
      </w:r>
      <w:r w:rsidR="00334292">
        <w:t xml:space="preserve">also </w:t>
      </w:r>
      <w:r w:rsidRPr="00C60315">
        <w:t>borders the</w:t>
      </w:r>
      <w:r w:rsidR="007D629D">
        <w:t xml:space="preserve"> towns</w:t>
      </w:r>
      <w:r w:rsidRPr="00C60315">
        <w:t xml:space="preserve"> of Milton</w:t>
      </w:r>
      <w:r w:rsidR="007D629D">
        <w:t xml:space="preserve">, </w:t>
      </w:r>
      <w:r w:rsidRPr="00C60315">
        <w:t>Braintree</w:t>
      </w:r>
      <w:r w:rsidR="007D629D">
        <w:t>, and Randolph</w:t>
      </w:r>
      <w:r w:rsidRPr="00C60315">
        <w:t xml:space="preserve">. According to </w:t>
      </w:r>
      <w:hyperlink r:id="rId21">
        <w:r w:rsidRPr="00C60315">
          <w:rPr>
            <w:color w:val="0563C1"/>
            <w:u w:val="single"/>
          </w:rPr>
          <w:t>census data</w:t>
        </w:r>
      </w:hyperlink>
      <w:r w:rsidRPr="00C60315">
        <w:t>, Quincy’s median income from 20</w:t>
      </w:r>
      <w:r w:rsidR="00FE48CD">
        <w:t>20</w:t>
      </w:r>
      <w:r w:rsidR="007A6F0F">
        <w:t xml:space="preserve"> to </w:t>
      </w:r>
      <w:r w:rsidRPr="00C60315">
        <w:t>202</w:t>
      </w:r>
      <w:r w:rsidR="00FE48CD">
        <w:t>4</w:t>
      </w:r>
      <w:r w:rsidRPr="00C60315">
        <w:t xml:space="preserve"> was $98,882 which is </w:t>
      </w:r>
      <w:r w:rsidRPr="002E238F">
        <w:t>below the state median income of $101,341. In 202</w:t>
      </w:r>
      <w:r w:rsidR="00D91EC4" w:rsidRPr="002E238F">
        <w:t>4</w:t>
      </w:r>
      <w:r w:rsidRPr="002E238F">
        <w:t>, Quincy had an estimated 103,434 residents.</w:t>
      </w:r>
    </w:p>
    <w:p w14:paraId="6DC3A467" w14:textId="3AD17CFB" w:rsidR="00584289" w:rsidRDefault="000B0E26" w:rsidP="00931179">
      <w:pPr>
        <w:pStyle w:val="BodyText"/>
      </w:pPr>
      <w:r w:rsidRPr="002E238F">
        <w:t xml:space="preserve">The superintendent of </w:t>
      </w:r>
      <w:r w:rsidR="00520F25">
        <w:t>QPS</w:t>
      </w:r>
      <w:r w:rsidRPr="002E238F">
        <w:t xml:space="preserve"> </w:t>
      </w:r>
      <w:r w:rsidR="00D75029" w:rsidRPr="002E238F">
        <w:t>is</w:t>
      </w:r>
      <w:r w:rsidRPr="002E238F">
        <w:t xml:space="preserve"> Kevin Mulvey, who was appointed in </w:t>
      </w:r>
      <w:r w:rsidR="00D75029" w:rsidRPr="002E238F">
        <w:t xml:space="preserve">August </w:t>
      </w:r>
      <w:r w:rsidR="00D75029" w:rsidRPr="00520F25">
        <w:t>2020</w:t>
      </w:r>
      <w:r w:rsidRPr="00520F25">
        <w:t xml:space="preserve">. </w:t>
      </w:r>
      <w:r w:rsidR="007A6F0F">
        <w:t>A</w:t>
      </w:r>
      <w:r w:rsidRPr="00520F25">
        <w:t xml:space="preserve"> school committee </w:t>
      </w:r>
      <w:r w:rsidR="00D70865">
        <w:t>including</w:t>
      </w:r>
      <w:r w:rsidR="00D70865" w:rsidRPr="00520F25">
        <w:t xml:space="preserve"> </w:t>
      </w:r>
      <w:r w:rsidRPr="00520F25">
        <w:t>s</w:t>
      </w:r>
      <w:r w:rsidR="0015757B" w:rsidRPr="00520F25">
        <w:t>ix</w:t>
      </w:r>
      <w:r w:rsidRPr="00520F25">
        <w:t xml:space="preserve"> members</w:t>
      </w:r>
      <w:r w:rsidR="00D70865">
        <w:t xml:space="preserve"> and the mayor of Quincy</w:t>
      </w:r>
      <w:r w:rsidR="008B16B8">
        <w:t xml:space="preserve">, </w:t>
      </w:r>
      <w:r w:rsidR="00D70865">
        <w:t xml:space="preserve">each </w:t>
      </w:r>
      <w:r w:rsidR="00584289">
        <w:t xml:space="preserve">elected for </w:t>
      </w:r>
      <w:r w:rsidR="00593648">
        <w:t xml:space="preserve">four-year </w:t>
      </w:r>
      <w:r w:rsidR="00584289">
        <w:t>terms, also governs the district.</w:t>
      </w:r>
      <w:r w:rsidR="008B16B8">
        <w:t xml:space="preserve"> </w:t>
      </w:r>
      <w:r w:rsidR="00584289">
        <w:t>T</w:t>
      </w:r>
      <w:r w:rsidR="008B16B8">
        <w:t>he mayor serves as the chair of the school committee.</w:t>
      </w:r>
    </w:p>
    <w:p w14:paraId="2D409D31" w14:textId="724B9E42" w:rsidR="00A942D3" w:rsidRPr="00723786" w:rsidRDefault="00584289" w:rsidP="00931179">
      <w:pPr>
        <w:pStyle w:val="BodyText"/>
      </w:pPr>
      <w:r>
        <w:t>T</w:t>
      </w:r>
      <w:r w:rsidR="30193FFC" w:rsidRPr="00520F25">
        <w:t xml:space="preserve">he district served </w:t>
      </w:r>
      <w:r w:rsidR="000B0E26" w:rsidRPr="00520F25">
        <w:t>9,598</w:t>
      </w:r>
      <w:r w:rsidR="30193FFC" w:rsidRPr="00520F25">
        <w:t xml:space="preserve"> students a</w:t>
      </w:r>
      <w:r w:rsidR="30193FFC" w:rsidRPr="00723786">
        <w:t xml:space="preserve">cross its </w:t>
      </w:r>
      <w:r w:rsidR="000B0E26" w:rsidRPr="00723786">
        <w:t>19</w:t>
      </w:r>
      <w:r w:rsidR="008A695B" w:rsidRPr="00723786">
        <w:t xml:space="preserve"> </w:t>
      </w:r>
      <w:r w:rsidR="30193FFC" w:rsidRPr="00723786">
        <w:t>schools</w:t>
      </w:r>
      <w:r>
        <w:t xml:space="preserve"> i</w:t>
      </w:r>
      <w:r w:rsidRPr="00520F25">
        <w:t>n the 2025-2026 school year</w:t>
      </w:r>
      <w:r w:rsidR="30193FFC" w:rsidRPr="00723786">
        <w:t xml:space="preserve">. </w:t>
      </w:r>
      <w:r>
        <w:t>T</w:t>
      </w:r>
      <w:r w:rsidR="30193FFC" w:rsidRPr="00723786">
        <w:t xml:space="preserve">otal enrollment </w:t>
      </w:r>
      <w:r w:rsidR="30193FFC" w:rsidRPr="00C60315">
        <w:t xml:space="preserve">has increased by </w:t>
      </w:r>
      <w:r w:rsidR="000B0E26" w:rsidRPr="00C60315">
        <w:t>118 students</w:t>
      </w:r>
      <w:r>
        <w:t xml:space="preserve"> since</w:t>
      </w:r>
      <w:r w:rsidRPr="00723786">
        <w:t xml:space="preserve"> the 2020-</w:t>
      </w:r>
      <w:r>
        <w:t>20</w:t>
      </w:r>
      <w:r w:rsidRPr="00723786">
        <w:t>21 school year</w:t>
      </w:r>
      <w:r w:rsidR="000B0E26" w:rsidRPr="00C60315">
        <w:t>.</w:t>
      </w:r>
      <w:r w:rsidR="30193FFC" w:rsidRPr="00C60315">
        <w:t xml:space="preserve"> Table 1 provides</w:t>
      </w:r>
      <w:r w:rsidR="30193FFC" w:rsidRPr="00723786">
        <w:t xml:space="preserve"> an overview of student enrollment by school for the </w:t>
      </w:r>
      <w:r w:rsidR="30193FFC" w:rsidRPr="008024CA">
        <w:t>202</w:t>
      </w:r>
      <w:r w:rsidR="008A695B">
        <w:t>5</w:t>
      </w:r>
      <w:r w:rsidR="008024CA" w:rsidRPr="008024CA">
        <w:t>-</w:t>
      </w:r>
      <w:r w:rsidR="30193FFC" w:rsidRPr="008024CA">
        <w:t>202</w:t>
      </w:r>
      <w:r w:rsidR="008A695B">
        <w:t>6</w:t>
      </w:r>
      <w:r w:rsidR="30193FFC" w:rsidRPr="008024CA">
        <w:t xml:space="preserve"> </w:t>
      </w:r>
      <w:r w:rsidR="30193FFC" w:rsidRPr="00723786">
        <w:t>school year.</w:t>
      </w:r>
    </w:p>
    <w:p w14:paraId="22DB19F9" w14:textId="77777777" w:rsidR="00A942D3" w:rsidRPr="00723786" w:rsidRDefault="30193FFC" w:rsidP="00931179">
      <w:pPr>
        <w:pStyle w:val="TableTitle0"/>
      </w:pPr>
      <w:r w:rsidRPr="00723786">
        <w:t>Table 1. Schools, Type, Grades Served, and Enrollment, 202</w:t>
      </w:r>
      <w:r w:rsidR="008A695B">
        <w:t>5</w:t>
      </w:r>
      <w:r w:rsidRPr="00723786">
        <w:t>-202</w:t>
      </w:r>
      <w:r w:rsidR="008A695B">
        <w:t>6</w:t>
      </w:r>
    </w:p>
    <w:tbl>
      <w:tblPr>
        <w:tblStyle w:val="MSVTable1"/>
        <w:tblW w:w="5000" w:type="pct"/>
        <w:tblLayout w:type="fixed"/>
        <w:tblLook w:val="0020" w:firstRow="1" w:lastRow="0" w:firstColumn="0" w:lastColumn="0" w:noHBand="0" w:noVBand="0"/>
        <w:tblCaption w:val="Table 1. Schools, Type, Grades Served, and Enrollment, 2025-2026"/>
        <w:tblDescription w:val="Schools, Type, Grades Served, and Enrollment, 2025-2026"/>
      </w:tblPr>
      <w:tblGrid>
        <w:gridCol w:w="3828"/>
        <w:gridCol w:w="1838"/>
        <w:gridCol w:w="1839"/>
        <w:gridCol w:w="1839"/>
      </w:tblGrid>
      <w:tr w:rsidR="000B0E26" w:rsidRPr="00723786" w14:paraId="52AFBBA0" w14:textId="77777777" w:rsidTr="00E270BF">
        <w:trPr>
          <w:cnfStyle w:val="100000000000" w:firstRow="1" w:lastRow="0" w:firstColumn="0" w:lastColumn="0" w:oddVBand="0" w:evenVBand="0" w:oddHBand="0" w:evenHBand="0" w:firstRowFirstColumn="0" w:firstRowLastColumn="0" w:lastRowFirstColumn="0" w:lastRowLastColumn="0"/>
          <w:tblHeader/>
        </w:trPr>
        <w:tc>
          <w:tcPr>
            <w:tcW w:w="3828" w:type="dxa"/>
          </w:tcPr>
          <w:p w14:paraId="4A802FA3" w14:textId="77777777" w:rsidR="000B0E26" w:rsidRPr="00723786" w:rsidRDefault="000B0E26" w:rsidP="00931179">
            <w:pPr>
              <w:pStyle w:val="TableColHeadingCenter"/>
            </w:pPr>
            <w:r w:rsidRPr="00723786">
              <w:t xml:space="preserve">School </w:t>
            </w:r>
          </w:p>
        </w:tc>
        <w:tc>
          <w:tcPr>
            <w:tcW w:w="1838" w:type="dxa"/>
          </w:tcPr>
          <w:p w14:paraId="32B05350" w14:textId="77777777" w:rsidR="000B0E26" w:rsidRPr="00723786" w:rsidRDefault="000B0E26" w:rsidP="00931179">
            <w:pPr>
              <w:pStyle w:val="TableColHeadingCenter"/>
            </w:pPr>
            <w:r w:rsidRPr="00723786">
              <w:t>Type</w:t>
            </w:r>
          </w:p>
        </w:tc>
        <w:tc>
          <w:tcPr>
            <w:tcW w:w="1839" w:type="dxa"/>
          </w:tcPr>
          <w:p w14:paraId="3178E866" w14:textId="77777777" w:rsidR="000B0E26" w:rsidRPr="00723786" w:rsidRDefault="000B0E26" w:rsidP="00931179">
            <w:pPr>
              <w:pStyle w:val="TableColHeadingCenter"/>
            </w:pPr>
            <w:r w:rsidRPr="00723786">
              <w:t>Grades served</w:t>
            </w:r>
          </w:p>
        </w:tc>
        <w:tc>
          <w:tcPr>
            <w:tcW w:w="1839" w:type="dxa"/>
          </w:tcPr>
          <w:p w14:paraId="06785DB6" w14:textId="77777777" w:rsidR="000B0E26" w:rsidRPr="00723786" w:rsidRDefault="000B0E26" w:rsidP="00931179">
            <w:pPr>
              <w:pStyle w:val="TableColHeadingCenter"/>
            </w:pPr>
            <w:r w:rsidRPr="00723786">
              <w:t>Enrollment</w:t>
            </w:r>
          </w:p>
        </w:tc>
      </w:tr>
      <w:tr w:rsidR="000B0E26" w:rsidRPr="00723786" w14:paraId="0B246D6E" w14:textId="77777777" w:rsidTr="00E270BF">
        <w:trPr>
          <w:cnfStyle w:val="000000100000" w:firstRow="0" w:lastRow="0" w:firstColumn="0" w:lastColumn="0" w:oddVBand="0" w:evenVBand="0" w:oddHBand="1" w:evenHBand="0" w:firstRowFirstColumn="0" w:firstRowLastColumn="0" w:lastRowFirstColumn="0" w:lastRowLastColumn="0"/>
        </w:trPr>
        <w:tc>
          <w:tcPr>
            <w:tcW w:w="3828" w:type="dxa"/>
          </w:tcPr>
          <w:p w14:paraId="3ABDBEEB" w14:textId="77777777" w:rsidR="000B0E26" w:rsidRPr="000E1C2F" w:rsidRDefault="000B0E26" w:rsidP="00931179">
            <w:pPr>
              <w:pStyle w:val="TableSubheading"/>
              <w:rPr>
                <w:rFonts w:ascii="Franklin Gothic Book" w:hAnsi="Franklin Gothic Book"/>
              </w:rPr>
            </w:pPr>
            <w:r w:rsidRPr="000E1C2F">
              <w:rPr>
                <w:rFonts w:ascii="Franklin Gothic Book" w:hAnsi="Franklin Gothic Book"/>
              </w:rPr>
              <w:t>Snug Harbor Community School</w:t>
            </w:r>
          </w:p>
        </w:tc>
        <w:tc>
          <w:tcPr>
            <w:tcW w:w="1838" w:type="dxa"/>
          </w:tcPr>
          <w:p w14:paraId="1C521663" w14:textId="77777777" w:rsidR="000B0E26" w:rsidRPr="00723786" w:rsidRDefault="000B0E26" w:rsidP="00931179">
            <w:pPr>
              <w:pStyle w:val="TableTextCentered"/>
            </w:pPr>
            <w:r w:rsidRPr="00723786">
              <w:t>Elementary</w:t>
            </w:r>
          </w:p>
        </w:tc>
        <w:tc>
          <w:tcPr>
            <w:tcW w:w="1839" w:type="dxa"/>
          </w:tcPr>
          <w:p w14:paraId="1431A5B7" w14:textId="77777777" w:rsidR="000B0E26" w:rsidRPr="00723786" w:rsidRDefault="000B0E26" w:rsidP="00931179">
            <w:pPr>
              <w:pStyle w:val="TableTextCentered"/>
            </w:pPr>
            <w:r w:rsidRPr="00723786">
              <w:t>PK</w:t>
            </w:r>
            <w:r>
              <w:t>-5</w:t>
            </w:r>
          </w:p>
        </w:tc>
        <w:tc>
          <w:tcPr>
            <w:tcW w:w="1839" w:type="dxa"/>
          </w:tcPr>
          <w:p w14:paraId="4FAF1779" w14:textId="77777777" w:rsidR="000B0E26" w:rsidRPr="00723786" w:rsidRDefault="000B0E26" w:rsidP="00931179">
            <w:pPr>
              <w:pStyle w:val="TableTextCentered"/>
            </w:pPr>
            <w:r>
              <w:t>357</w:t>
            </w:r>
          </w:p>
        </w:tc>
      </w:tr>
      <w:tr w:rsidR="000B0E26" w:rsidRPr="00723786" w14:paraId="11090DB0" w14:textId="77777777" w:rsidTr="00E270BF">
        <w:tc>
          <w:tcPr>
            <w:tcW w:w="3828" w:type="dxa"/>
          </w:tcPr>
          <w:p w14:paraId="0F86BABA" w14:textId="7CC39561" w:rsidR="000B0E26" w:rsidRPr="000E1C2F" w:rsidRDefault="000B0E26" w:rsidP="00931179">
            <w:pPr>
              <w:pStyle w:val="TableSubheading"/>
              <w:rPr>
                <w:rFonts w:ascii="Franklin Gothic Book" w:hAnsi="Franklin Gothic Book"/>
              </w:rPr>
            </w:pPr>
            <w:r w:rsidRPr="000E1C2F">
              <w:rPr>
                <w:rFonts w:ascii="Franklin Gothic Book" w:hAnsi="Franklin Gothic Book"/>
              </w:rPr>
              <w:t>Clifford H. Marshall Elementary</w:t>
            </w:r>
          </w:p>
        </w:tc>
        <w:tc>
          <w:tcPr>
            <w:tcW w:w="1838" w:type="dxa"/>
          </w:tcPr>
          <w:p w14:paraId="3EB63A07" w14:textId="77777777" w:rsidR="000B0E26" w:rsidRPr="00723786" w:rsidRDefault="000B0E26" w:rsidP="00931179">
            <w:pPr>
              <w:pStyle w:val="TableTextCentered"/>
            </w:pPr>
            <w:r w:rsidRPr="00723786">
              <w:t>Elementary</w:t>
            </w:r>
          </w:p>
        </w:tc>
        <w:tc>
          <w:tcPr>
            <w:tcW w:w="1839" w:type="dxa"/>
          </w:tcPr>
          <w:p w14:paraId="6FDCEAD1" w14:textId="77777777" w:rsidR="000B0E26" w:rsidRPr="00723786" w:rsidRDefault="000B0E26" w:rsidP="00931179">
            <w:pPr>
              <w:pStyle w:val="TableTextCentered"/>
            </w:pPr>
            <w:r w:rsidRPr="00723786">
              <w:t>K-</w:t>
            </w:r>
            <w:r>
              <w:t>4</w:t>
            </w:r>
          </w:p>
        </w:tc>
        <w:tc>
          <w:tcPr>
            <w:tcW w:w="1839" w:type="dxa"/>
          </w:tcPr>
          <w:p w14:paraId="092950AF" w14:textId="77777777" w:rsidR="000B0E26" w:rsidRPr="00723786" w:rsidRDefault="000B0E26" w:rsidP="00931179">
            <w:pPr>
              <w:pStyle w:val="TableTextCentered"/>
            </w:pPr>
            <w:r>
              <w:t>524</w:t>
            </w:r>
          </w:p>
        </w:tc>
      </w:tr>
      <w:tr w:rsidR="000B0E26" w:rsidRPr="00723786" w14:paraId="5107CB45" w14:textId="77777777" w:rsidTr="00E270BF">
        <w:trPr>
          <w:cnfStyle w:val="000000100000" w:firstRow="0" w:lastRow="0" w:firstColumn="0" w:lastColumn="0" w:oddVBand="0" w:evenVBand="0" w:oddHBand="1" w:evenHBand="0" w:firstRowFirstColumn="0" w:firstRowLastColumn="0" w:lastRowFirstColumn="0" w:lastRowLastColumn="0"/>
        </w:trPr>
        <w:tc>
          <w:tcPr>
            <w:tcW w:w="3828" w:type="dxa"/>
          </w:tcPr>
          <w:p w14:paraId="235ED0B0" w14:textId="5F5FE43B" w:rsidR="000B0E26" w:rsidRPr="000E1C2F" w:rsidRDefault="000B0E26" w:rsidP="00931179">
            <w:pPr>
              <w:pStyle w:val="TableSubheading"/>
              <w:rPr>
                <w:rFonts w:ascii="Franklin Gothic Book" w:hAnsi="Franklin Gothic Book"/>
              </w:rPr>
            </w:pPr>
            <w:r w:rsidRPr="000E1C2F">
              <w:rPr>
                <w:rFonts w:ascii="Franklin Gothic Book" w:hAnsi="Franklin Gothic Book"/>
              </w:rPr>
              <w:t>Lincoln-Hancock Community School</w:t>
            </w:r>
          </w:p>
        </w:tc>
        <w:tc>
          <w:tcPr>
            <w:tcW w:w="1838" w:type="dxa"/>
          </w:tcPr>
          <w:p w14:paraId="0778A8D0" w14:textId="77777777" w:rsidR="000B0E26" w:rsidRPr="00723786" w:rsidRDefault="000B0E26" w:rsidP="00931179">
            <w:pPr>
              <w:pStyle w:val="TableTextCentered"/>
            </w:pPr>
            <w:r>
              <w:t>Elementary</w:t>
            </w:r>
          </w:p>
        </w:tc>
        <w:tc>
          <w:tcPr>
            <w:tcW w:w="1839" w:type="dxa"/>
          </w:tcPr>
          <w:p w14:paraId="3AF0E1DE" w14:textId="77777777" w:rsidR="000B0E26" w:rsidRPr="00723786" w:rsidRDefault="000B0E26" w:rsidP="00931179">
            <w:pPr>
              <w:pStyle w:val="TableTextCentered"/>
            </w:pPr>
            <w:r>
              <w:t>K-4</w:t>
            </w:r>
          </w:p>
        </w:tc>
        <w:tc>
          <w:tcPr>
            <w:tcW w:w="1839" w:type="dxa"/>
          </w:tcPr>
          <w:p w14:paraId="4615E53A" w14:textId="77777777" w:rsidR="000B0E26" w:rsidRDefault="000B0E26" w:rsidP="00931179">
            <w:pPr>
              <w:pStyle w:val="TableTextCentered"/>
            </w:pPr>
            <w:r>
              <w:t>508</w:t>
            </w:r>
          </w:p>
        </w:tc>
      </w:tr>
      <w:tr w:rsidR="000B0E26" w:rsidRPr="00723786" w14:paraId="6AC59B88" w14:textId="77777777" w:rsidTr="00E270BF">
        <w:tc>
          <w:tcPr>
            <w:tcW w:w="3828" w:type="dxa"/>
          </w:tcPr>
          <w:p w14:paraId="330DF0CE" w14:textId="77777777" w:rsidR="000B0E26" w:rsidRPr="000E1C2F" w:rsidRDefault="000B0E26" w:rsidP="00931179">
            <w:pPr>
              <w:pStyle w:val="TableSubheading"/>
              <w:rPr>
                <w:rFonts w:ascii="Franklin Gothic Book" w:hAnsi="Franklin Gothic Book"/>
              </w:rPr>
            </w:pPr>
            <w:r w:rsidRPr="000E1C2F">
              <w:rPr>
                <w:rFonts w:ascii="Franklin Gothic Book" w:hAnsi="Franklin Gothic Book"/>
              </w:rPr>
              <w:t>Atherton Hough</w:t>
            </w:r>
          </w:p>
        </w:tc>
        <w:tc>
          <w:tcPr>
            <w:tcW w:w="1838" w:type="dxa"/>
          </w:tcPr>
          <w:p w14:paraId="38DBE767" w14:textId="77777777" w:rsidR="000B0E26" w:rsidRPr="00723786" w:rsidRDefault="000B0E26" w:rsidP="00931179">
            <w:pPr>
              <w:pStyle w:val="TableTextCentered"/>
            </w:pPr>
            <w:r w:rsidRPr="00723786">
              <w:t>Elementary</w:t>
            </w:r>
          </w:p>
        </w:tc>
        <w:tc>
          <w:tcPr>
            <w:tcW w:w="1839" w:type="dxa"/>
          </w:tcPr>
          <w:p w14:paraId="674928B7" w14:textId="77777777" w:rsidR="000B0E26" w:rsidRPr="00723786" w:rsidRDefault="000B0E26" w:rsidP="00931179">
            <w:pPr>
              <w:pStyle w:val="TableTextCentered"/>
            </w:pPr>
            <w:r w:rsidRPr="00723786">
              <w:t>K-5</w:t>
            </w:r>
          </w:p>
        </w:tc>
        <w:tc>
          <w:tcPr>
            <w:tcW w:w="1839" w:type="dxa"/>
          </w:tcPr>
          <w:p w14:paraId="7CABED90" w14:textId="77777777" w:rsidR="000B0E26" w:rsidRPr="00723786" w:rsidRDefault="000B0E26" w:rsidP="00931179">
            <w:pPr>
              <w:pStyle w:val="TableTextCentered"/>
            </w:pPr>
            <w:r>
              <w:t>243</w:t>
            </w:r>
          </w:p>
        </w:tc>
      </w:tr>
      <w:tr w:rsidR="000B0E26" w:rsidRPr="00723786" w14:paraId="7F90F63B" w14:textId="77777777" w:rsidTr="00E270BF">
        <w:trPr>
          <w:cnfStyle w:val="000000100000" w:firstRow="0" w:lastRow="0" w:firstColumn="0" w:lastColumn="0" w:oddVBand="0" w:evenVBand="0" w:oddHBand="1" w:evenHBand="0" w:firstRowFirstColumn="0" w:firstRowLastColumn="0" w:lastRowFirstColumn="0" w:lastRowLastColumn="0"/>
        </w:trPr>
        <w:tc>
          <w:tcPr>
            <w:tcW w:w="3828" w:type="dxa"/>
          </w:tcPr>
          <w:p w14:paraId="39EC91BD" w14:textId="77777777" w:rsidR="000B0E26" w:rsidRPr="000E1C2F" w:rsidRDefault="000B0E26" w:rsidP="00931179">
            <w:pPr>
              <w:pStyle w:val="TableSubheading"/>
              <w:rPr>
                <w:rFonts w:ascii="Franklin Gothic Book" w:hAnsi="Franklin Gothic Book"/>
              </w:rPr>
            </w:pPr>
            <w:r w:rsidRPr="000E1C2F">
              <w:rPr>
                <w:rFonts w:ascii="Franklin Gothic Book" w:hAnsi="Franklin Gothic Book"/>
              </w:rPr>
              <w:t>Beechwood Knoll Elementary</w:t>
            </w:r>
          </w:p>
        </w:tc>
        <w:tc>
          <w:tcPr>
            <w:tcW w:w="1838" w:type="dxa"/>
          </w:tcPr>
          <w:p w14:paraId="439FD7B3" w14:textId="77777777" w:rsidR="000B0E26" w:rsidRPr="00723786" w:rsidRDefault="000B0E26" w:rsidP="00931179">
            <w:pPr>
              <w:pStyle w:val="TableTextCentered"/>
            </w:pPr>
            <w:r w:rsidRPr="00723786">
              <w:t>Elementary</w:t>
            </w:r>
          </w:p>
        </w:tc>
        <w:tc>
          <w:tcPr>
            <w:tcW w:w="1839" w:type="dxa"/>
          </w:tcPr>
          <w:p w14:paraId="6622D846" w14:textId="77777777" w:rsidR="000B0E26" w:rsidRPr="00723786" w:rsidRDefault="000B0E26" w:rsidP="00931179">
            <w:pPr>
              <w:pStyle w:val="TableTextCentered"/>
            </w:pPr>
            <w:r w:rsidRPr="00723786">
              <w:t>K-5</w:t>
            </w:r>
          </w:p>
        </w:tc>
        <w:tc>
          <w:tcPr>
            <w:tcW w:w="1839" w:type="dxa"/>
          </w:tcPr>
          <w:p w14:paraId="61CFE4FF" w14:textId="77777777" w:rsidR="000B0E26" w:rsidRPr="00723786" w:rsidRDefault="000B0E26" w:rsidP="00931179">
            <w:pPr>
              <w:pStyle w:val="TableTextCentered"/>
            </w:pPr>
            <w:r>
              <w:t>317</w:t>
            </w:r>
          </w:p>
        </w:tc>
      </w:tr>
      <w:tr w:rsidR="000B0E26" w:rsidRPr="00723786" w14:paraId="1B73BCDF" w14:textId="77777777" w:rsidTr="00E270BF">
        <w:tc>
          <w:tcPr>
            <w:tcW w:w="3828" w:type="dxa"/>
          </w:tcPr>
          <w:p w14:paraId="77432F57" w14:textId="226A342A" w:rsidR="000B0E26" w:rsidRPr="000E1C2F" w:rsidRDefault="000B0E26" w:rsidP="00931179">
            <w:pPr>
              <w:pStyle w:val="TableSubheading"/>
              <w:rPr>
                <w:rFonts w:ascii="Franklin Gothic Book" w:hAnsi="Franklin Gothic Book"/>
              </w:rPr>
            </w:pPr>
            <w:r w:rsidRPr="000E1C2F">
              <w:rPr>
                <w:rFonts w:ascii="Franklin Gothic Book" w:hAnsi="Franklin Gothic Book"/>
              </w:rPr>
              <w:t>Charles A. Bernazzani Elementary</w:t>
            </w:r>
          </w:p>
        </w:tc>
        <w:tc>
          <w:tcPr>
            <w:tcW w:w="1838" w:type="dxa"/>
          </w:tcPr>
          <w:p w14:paraId="677C0AD3" w14:textId="77777777" w:rsidR="000B0E26" w:rsidRPr="00723786" w:rsidRDefault="000B0E26" w:rsidP="00931179">
            <w:pPr>
              <w:pStyle w:val="TableTextCentered"/>
            </w:pPr>
            <w:r w:rsidRPr="00723786">
              <w:t>Elementary</w:t>
            </w:r>
          </w:p>
        </w:tc>
        <w:tc>
          <w:tcPr>
            <w:tcW w:w="1839" w:type="dxa"/>
          </w:tcPr>
          <w:p w14:paraId="1CB821FD" w14:textId="77777777" w:rsidR="000B0E26" w:rsidRPr="00723786" w:rsidRDefault="000B0E26" w:rsidP="00931179">
            <w:pPr>
              <w:pStyle w:val="TableTextCentered"/>
            </w:pPr>
            <w:r w:rsidRPr="00723786">
              <w:t>K-5</w:t>
            </w:r>
          </w:p>
        </w:tc>
        <w:tc>
          <w:tcPr>
            <w:tcW w:w="1839" w:type="dxa"/>
          </w:tcPr>
          <w:p w14:paraId="5EFC9883" w14:textId="77777777" w:rsidR="000B0E26" w:rsidRPr="00723786" w:rsidRDefault="000B0E26" w:rsidP="00931179">
            <w:pPr>
              <w:pStyle w:val="TableTextCentered"/>
            </w:pPr>
            <w:r>
              <w:t>340</w:t>
            </w:r>
          </w:p>
        </w:tc>
      </w:tr>
      <w:tr w:rsidR="000B0E26" w:rsidRPr="00723786" w14:paraId="4456C821" w14:textId="77777777" w:rsidTr="00E270BF">
        <w:trPr>
          <w:cnfStyle w:val="000000100000" w:firstRow="0" w:lastRow="0" w:firstColumn="0" w:lastColumn="0" w:oddVBand="0" w:evenVBand="0" w:oddHBand="1" w:evenHBand="0" w:firstRowFirstColumn="0" w:firstRowLastColumn="0" w:lastRowFirstColumn="0" w:lastRowLastColumn="0"/>
        </w:trPr>
        <w:tc>
          <w:tcPr>
            <w:tcW w:w="3828" w:type="dxa"/>
          </w:tcPr>
          <w:p w14:paraId="42218457" w14:textId="5384A2E6" w:rsidR="000B0E26" w:rsidRPr="000E1C2F" w:rsidRDefault="000B0E26" w:rsidP="00931179">
            <w:pPr>
              <w:pStyle w:val="TableSubheading"/>
              <w:rPr>
                <w:rFonts w:ascii="Franklin Gothic Book" w:hAnsi="Franklin Gothic Book"/>
              </w:rPr>
            </w:pPr>
            <w:r w:rsidRPr="000E1C2F">
              <w:rPr>
                <w:rFonts w:ascii="Franklin Gothic Book" w:hAnsi="Franklin Gothic Book"/>
              </w:rPr>
              <w:t>Francis W. Parker</w:t>
            </w:r>
          </w:p>
        </w:tc>
        <w:tc>
          <w:tcPr>
            <w:tcW w:w="1838" w:type="dxa"/>
          </w:tcPr>
          <w:p w14:paraId="1ADEC278" w14:textId="77777777" w:rsidR="000B0E26" w:rsidRPr="00723786" w:rsidRDefault="000B0E26" w:rsidP="00931179">
            <w:pPr>
              <w:pStyle w:val="TableTextCentered"/>
            </w:pPr>
            <w:r w:rsidRPr="00723786">
              <w:t>Elementary</w:t>
            </w:r>
          </w:p>
        </w:tc>
        <w:tc>
          <w:tcPr>
            <w:tcW w:w="1839" w:type="dxa"/>
          </w:tcPr>
          <w:p w14:paraId="6ED7264B" w14:textId="77777777" w:rsidR="000B0E26" w:rsidRPr="00723786" w:rsidRDefault="000B0E26" w:rsidP="00931179">
            <w:pPr>
              <w:pStyle w:val="TableTextCentered"/>
            </w:pPr>
            <w:r>
              <w:t>K-5</w:t>
            </w:r>
          </w:p>
        </w:tc>
        <w:tc>
          <w:tcPr>
            <w:tcW w:w="1839" w:type="dxa"/>
          </w:tcPr>
          <w:p w14:paraId="4EE50DFF" w14:textId="77777777" w:rsidR="000B0E26" w:rsidRPr="00723786" w:rsidRDefault="000B0E26" w:rsidP="00931179">
            <w:pPr>
              <w:pStyle w:val="TableTextCentered"/>
            </w:pPr>
            <w:r>
              <w:t>345</w:t>
            </w:r>
          </w:p>
        </w:tc>
      </w:tr>
      <w:tr w:rsidR="000B0E26" w:rsidRPr="00723786" w14:paraId="31655EA3" w14:textId="77777777" w:rsidTr="00E270BF">
        <w:tc>
          <w:tcPr>
            <w:tcW w:w="3828" w:type="dxa"/>
          </w:tcPr>
          <w:p w14:paraId="50486152" w14:textId="77777777" w:rsidR="000B0E26" w:rsidRPr="000E1C2F" w:rsidRDefault="000B0E26" w:rsidP="00931179">
            <w:pPr>
              <w:pStyle w:val="TableSubheading"/>
              <w:rPr>
                <w:rFonts w:ascii="Franklin Gothic Book" w:hAnsi="Franklin Gothic Book"/>
              </w:rPr>
            </w:pPr>
            <w:proofErr w:type="spellStart"/>
            <w:r w:rsidRPr="000E1C2F">
              <w:rPr>
                <w:rFonts w:ascii="Franklin Gothic Book" w:hAnsi="Franklin Gothic Book"/>
              </w:rPr>
              <w:t>Merrymount</w:t>
            </w:r>
            <w:proofErr w:type="spellEnd"/>
          </w:p>
        </w:tc>
        <w:tc>
          <w:tcPr>
            <w:tcW w:w="1838" w:type="dxa"/>
          </w:tcPr>
          <w:p w14:paraId="03CA5DA3" w14:textId="77777777" w:rsidR="000B0E26" w:rsidRPr="00723786" w:rsidRDefault="000B0E26" w:rsidP="00931179">
            <w:pPr>
              <w:pStyle w:val="TableTextCentered"/>
            </w:pPr>
            <w:r w:rsidRPr="00723786">
              <w:t>Elementary</w:t>
            </w:r>
          </w:p>
        </w:tc>
        <w:tc>
          <w:tcPr>
            <w:tcW w:w="1839" w:type="dxa"/>
          </w:tcPr>
          <w:p w14:paraId="0576D756" w14:textId="77777777" w:rsidR="000B0E26" w:rsidRPr="00723786" w:rsidRDefault="000B0E26" w:rsidP="00931179">
            <w:pPr>
              <w:pStyle w:val="TableTextCentered"/>
            </w:pPr>
            <w:r w:rsidRPr="00723786">
              <w:t>K-5</w:t>
            </w:r>
          </w:p>
        </w:tc>
        <w:tc>
          <w:tcPr>
            <w:tcW w:w="1839" w:type="dxa"/>
          </w:tcPr>
          <w:p w14:paraId="3B2FBCA8" w14:textId="77777777" w:rsidR="000B0E26" w:rsidRPr="00723786" w:rsidRDefault="000B0E26" w:rsidP="00931179">
            <w:pPr>
              <w:pStyle w:val="TableTextCentered"/>
            </w:pPr>
            <w:r>
              <w:t>304</w:t>
            </w:r>
          </w:p>
        </w:tc>
      </w:tr>
      <w:tr w:rsidR="000B0E26" w:rsidRPr="00723786" w14:paraId="5A4E79C4" w14:textId="77777777" w:rsidTr="00E270BF">
        <w:trPr>
          <w:cnfStyle w:val="000000100000" w:firstRow="0" w:lastRow="0" w:firstColumn="0" w:lastColumn="0" w:oddVBand="0" w:evenVBand="0" w:oddHBand="1" w:evenHBand="0" w:firstRowFirstColumn="0" w:firstRowLastColumn="0" w:lastRowFirstColumn="0" w:lastRowLastColumn="0"/>
        </w:trPr>
        <w:tc>
          <w:tcPr>
            <w:tcW w:w="3828" w:type="dxa"/>
          </w:tcPr>
          <w:p w14:paraId="18EC5262" w14:textId="77777777" w:rsidR="000B0E26" w:rsidRPr="000E1C2F" w:rsidRDefault="000B0E26" w:rsidP="00931179">
            <w:pPr>
              <w:pStyle w:val="TableSubheading"/>
              <w:rPr>
                <w:rFonts w:ascii="Franklin Gothic Book" w:hAnsi="Franklin Gothic Book"/>
              </w:rPr>
            </w:pPr>
            <w:r w:rsidRPr="000E1C2F">
              <w:rPr>
                <w:rFonts w:ascii="Franklin Gothic Book" w:hAnsi="Franklin Gothic Book"/>
              </w:rPr>
              <w:t>Montclair</w:t>
            </w:r>
          </w:p>
        </w:tc>
        <w:tc>
          <w:tcPr>
            <w:tcW w:w="1838" w:type="dxa"/>
          </w:tcPr>
          <w:p w14:paraId="3D2131CC" w14:textId="77777777" w:rsidR="000B0E26" w:rsidRPr="00723786" w:rsidRDefault="000B0E26" w:rsidP="00931179">
            <w:pPr>
              <w:pStyle w:val="TableTextCentered"/>
            </w:pPr>
            <w:r w:rsidRPr="00723786">
              <w:t>Elementary</w:t>
            </w:r>
          </w:p>
        </w:tc>
        <w:tc>
          <w:tcPr>
            <w:tcW w:w="1839" w:type="dxa"/>
          </w:tcPr>
          <w:p w14:paraId="3D8041CA" w14:textId="77777777" w:rsidR="000B0E26" w:rsidRPr="00723786" w:rsidRDefault="000B0E26" w:rsidP="00931179">
            <w:pPr>
              <w:pStyle w:val="TableTextCentered"/>
            </w:pPr>
            <w:r w:rsidRPr="00723786">
              <w:t>K-5</w:t>
            </w:r>
          </w:p>
        </w:tc>
        <w:tc>
          <w:tcPr>
            <w:tcW w:w="1839" w:type="dxa"/>
          </w:tcPr>
          <w:p w14:paraId="7C68C4AF" w14:textId="77777777" w:rsidR="000B0E26" w:rsidRPr="00723786" w:rsidRDefault="000B0E26" w:rsidP="00931179">
            <w:pPr>
              <w:pStyle w:val="TableTextCentered"/>
            </w:pPr>
            <w:r>
              <w:t>365</w:t>
            </w:r>
          </w:p>
        </w:tc>
      </w:tr>
      <w:tr w:rsidR="000B0E26" w:rsidRPr="00723786" w14:paraId="7B6262A2" w14:textId="77777777" w:rsidTr="00E270BF">
        <w:tc>
          <w:tcPr>
            <w:tcW w:w="3828" w:type="dxa"/>
          </w:tcPr>
          <w:p w14:paraId="0FA2285A" w14:textId="77777777" w:rsidR="000B0E26" w:rsidRPr="000E1C2F" w:rsidRDefault="000B0E26" w:rsidP="00931179">
            <w:pPr>
              <w:pStyle w:val="TableSubheading"/>
              <w:rPr>
                <w:rFonts w:ascii="Franklin Gothic Book" w:hAnsi="Franklin Gothic Book"/>
              </w:rPr>
            </w:pPr>
            <w:r w:rsidRPr="000E1C2F">
              <w:rPr>
                <w:rFonts w:ascii="Franklin Gothic Book" w:hAnsi="Franklin Gothic Book"/>
              </w:rPr>
              <w:t>Squantum</w:t>
            </w:r>
          </w:p>
        </w:tc>
        <w:tc>
          <w:tcPr>
            <w:tcW w:w="1838" w:type="dxa"/>
          </w:tcPr>
          <w:p w14:paraId="5AF2B77F" w14:textId="77777777" w:rsidR="000B0E26" w:rsidRPr="00723786" w:rsidRDefault="000B0E26" w:rsidP="00931179">
            <w:pPr>
              <w:pStyle w:val="TableTextCentered"/>
            </w:pPr>
            <w:r w:rsidRPr="00723786">
              <w:t>Elementary</w:t>
            </w:r>
          </w:p>
        </w:tc>
        <w:tc>
          <w:tcPr>
            <w:tcW w:w="1839" w:type="dxa"/>
          </w:tcPr>
          <w:p w14:paraId="2C7662D2" w14:textId="77777777" w:rsidR="000B0E26" w:rsidRPr="00723786" w:rsidRDefault="000B0E26" w:rsidP="00931179">
            <w:pPr>
              <w:pStyle w:val="TableTextCentered"/>
            </w:pPr>
            <w:r w:rsidRPr="00723786">
              <w:t>K-5</w:t>
            </w:r>
          </w:p>
        </w:tc>
        <w:tc>
          <w:tcPr>
            <w:tcW w:w="1839" w:type="dxa"/>
          </w:tcPr>
          <w:p w14:paraId="54B9EA67" w14:textId="77777777" w:rsidR="000B0E26" w:rsidRPr="00723786" w:rsidRDefault="000B0E26" w:rsidP="00931179">
            <w:pPr>
              <w:pStyle w:val="TableTextCentered"/>
            </w:pPr>
            <w:r>
              <w:t>323</w:t>
            </w:r>
          </w:p>
        </w:tc>
      </w:tr>
      <w:tr w:rsidR="000B0E26" w:rsidRPr="00723786" w14:paraId="72B64452" w14:textId="77777777" w:rsidTr="00E270BF">
        <w:trPr>
          <w:cnfStyle w:val="000000100000" w:firstRow="0" w:lastRow="0" w:firstColumn="0" w:lastColumn="0" w:oddVBand="0" w:evenVBand="0" w:oddHBand="1" w:evenHBand="0" w:firstRowFirstColumn="0" w:firstRowLastColumn="0" w:lastRowFirstColumn="0" w:lastRowLastColumn="0"/>
        </w:trPr>
        <w:tc>
          <w:tcPr>
            <w:tcW w:w="3828" w:type="dxa"/>
          </w:tcPr>
          <w:p w14:paraId="086ECC4D" w14:textId="116B1155" w:rsidR="000B0E26" w:rsidRPr="000E1C2F" w:rsidRDefault="000B0E26" w:rsidP="00931179">
            <w:pPr>
              <w:pStyle w:val="TableSubheading"/>
              <w:rPr>
                <w:rFonts w:ascii="Franklin Gothic Book" w:hAnsi="Franklin Gothic Book"/>
              </w:rPr>
            </w:pPr>
            <w:r w:rsidRPr="000E1C2F">
              <w:rPr>
                <w:rFonts w:ascii="Franklin Gothic Book" w:hAnsi="Franklin Gothic Book"/>
              </w:rPr>
              <w:t>Wollaston School</w:t>
            </w:r>
          </w:p>
        </w:tc>
        <w:tc>
          <w:tcPr>
            <w:tcW w:w="1838" w:type="dxa"/>
          </w:tcPr>
          <w:p w14:paraId="1DA06BBC" w14:textId="77777777" w:rsidR="000B0E26" w:rsidRPr="00723786" w:rsidRDefault="000B0E26" w:rsidP="00931179">
            <w:pPr>
              <w:pStyle w:val="TableTextCentered"/>
            </w:pPr>
            <w:r w:rsidRPr="00723786">
              <w:t>Elementary</w:t>
            </w:r>
          </w:p>
        </w:tc>
        <w:tc>
          <w:tcPr>
            <w:tcW w:w="1839" w:type="dxa"/>
          </w:tcPr>
          <w:p w14:paraId="2E51C2E5" w14:textId="77777777" w:rsidR="000B0E26" w:rsidRPr="00723786" w:rsidRDefault="000B0E26" w:rsidP="00931179">
            <w:pPr>
              <w:pStyle w:val="TableTextCentered"/>
            </w:pPr>
            <w:r w:rsidRPr="00723786">
              <w:t>K-5</w:t>
            </w:r>
          </w:p>
        </w:tc>
        <w:tc>
          <w:tcPr>
            <w:tcW w:w="1839" w:type="dxa"/>
          </w:tcPr>
          <w:p w14:paraId="11AE9C7E" w14:textId="77777777" w:rsidR="000B0E26" w:rsidRPr="00723786" w:rsidRDefault="000B0E26" w:rsidP="00931179">
            <w:pPr>
              <w:pStyle w:val="TableTextCentered"/>
            </w:pPr>
            <w:r>
              <w:t>324</w:t>
            </w:r>
          </w:p>
        </w:tc>
      </w:tr>
      <w:tr w:rsidR="000B0E26" w:rsidRPr="00723786" w14:paraId="1D2E64A0" w14:textId="77777777" w:rsidTr="00E270BF">
        <w:tc>
          <w:tcPr>
            <w:tcW w:w="3828" w:type="dxa"/>
          </w:tcPr>
          <w:p w14:paraId="5567E09E" w14:textId="0CEA3E77" w:rsidR="000B0E26" w:rsidRPr="000E1C2F" w:rsidRDefault="000B0E26" w:rsidP="00931179">
            <w:pPr>
              <w:pStyle w:val="TableSubheading"/>
              <w:rPr>
                <w:rFonts w:ascii="Franklin Gothic Book" w:hAnsi="Franklin Gothic Book"/>
              </w:rPr>
            </w:pPr>
            <w:r w:rsidRPr="000E1C2F">
              <w:rPr>
                <w:rFonts w:ascii="Franklin Gothic Book" w:hAnsi="Franklin Gothic Book"/>
              </w:rPr>
              <w:t>Dr. Rick DeCristofaro Learning Center</w:t>
            </w:r>
          </w:p>
        </w:tc>
        <w:tc>
          <w:tcPr>
            <w:tcW w:w="1838" w:type="dxa"/>
          </w:tcPr>
          <w:p w14:paraId="0D20FDB8" w14:textId="77777777" w:rsidR="000B0E26" w:rsidRPr="00723786" w:rsidRDefault="000B0E26" w:rsidP="00931179">
            <w:pPr>
              <w:pStyle w:val="TableTextCentered"/>
            </w:pPr>
            <w:r>
              <w:t>Elementary/Middle</w:t>
            </w:r>
          </w:p>
        </w:tc>
        <w:tc>
          <w:tcPr>
            <w:tcW w:w="1839" w:type="dxa"/>
          </w:tcPr>
          <w:p w14:paraId="45B23A09" w14:textId="77777777" w:rsidR="000B0E26" w:rsidRPr="00723786" w:rsidRDefault="000B0E26" w:rsidP="00931179">
            <w:pPr>
              <w:pStyle w:val="TableTextCentered"/>
            </w:pPr>
            <w:r>
              <w:t>PK-8</w:t>
            </w:r>
          </w:p>
        </w:tc>
        <w:tc>
          <w:tcPr>
            <w:tcW w:w="1839" w:type="dxa"/>
          </w:tcPr>
          <w:p w14:paraId="61693BF7" w14:textId="77777777" w:rsidR="000B0E26" w:rsidRDefault="000B0E26" w:rsidP="00931179">
            <w:pPr>
              <w:pStyle w:val="TableTextCentered"/>
            </w:pPr>
            <w:r>
              <w:t>251</w:t>
            </w:r>
          </w:p>
        </w:tc>
      </w:tr>
      <w:tr w:rsidR="000B0E26" w:rsidRPr="00723786" w14:paraId="46E9F523" w14:textId="77777777" w:rsidTr="00E270BF">
        <w:trPr>
          <w:cnfStyle w:val="000000100000" w:firstRow="0" w:lastRow="0" w:firstColumn="0" w:lastColumn="0" w:oddVBand="0" w:evenVBand="0" w:oddHBand="1" w:evenHBand="0" w:firstRowFirstColumn="0" w:firstRowLastColumn="0" w:lastRowFirstColumn="0" w:lastRowLastColumn="0"/>
        </w:trPr>
        <w:tc>
          <w:tcPr>
            <w:tcW w:w="3828" w:type="dxa"/>
          </w:tcPr>
          <w:p w14:paraId="17D70533" w14:textId="5D151598" w:rsidR="000B0E26" w:rsidRPr="000E1C2F" w:rsidRDefault="000B0E26" w:rsidP="00931179">
            <w:pPr>
              <w:pStyle w:val="TableSubheading"/>
              <w:rPr>
                <w:rFonts w:ascii="Franklin Gothic Book" w:hAnsi="Franklin Gothic Book"/>
              </w:rPr>
            </w:pPr>
            <w:r w:rsidRPr="000E1C2F">
              <w:rPr>
                <w:rFonts w:ascii="Franklin Gothic Book" w:hAnsi="Franklin Gothic Book"/>
              </w:rPr>
              <w:t>Point Webster Middle</w:t>
            </w:r>
          </w:p>
        </w:tc>
        <w:tc>
          <w:tcPr>
            <w:tcW w:w="1838" w:type="dxa"/>
          </w:tcPr>
          <w:p w14:paraId="2EEF3C69" w14:textId="77777777" w:rsidR="000B0E26" w:rsidRPr="00723786" w:rsidRDefault="000B0E26" w:rsidP="00931179">
            <w:pPr>
              <w:pStyle w:val="TableTextCentered"/>
            </w:pPr>
            <w:r>
              <w:t>Middle</w:t>
            </w:r>
          </w:p>
        </w:tc>
        <w:tc>
          <w:tcPr>
            <w:tcW w:w="1839" w:type="dxa"/>
          </w:tcPr>
          <w:p w14:paraId="2AED5B8B" w14:textId="77777777" w:rsidR="000B0E26" w:rsidRPr="00723786" w:rsidRDefault="000B0E26" w:rsidP="00931179">
            <w:pPr>
              <w:pStyle w:val="TableTextCentered"/>
            </w:pPr>
            <w:r>
              <w:t>5-8</w:t>
            </w:r>
          </w:p>
        </w:tc>
        <w:tc>
          <w:tcPr>
            <w:tcW w:w="1839" w:type="dxa"/>
          </w:tcPr>
          <w:p w14:paraId="6EDD9D57" w14:textId="77777777" w:rsidR="000B0E26" w:rsidRDefault="000B0E26" w:rsidP="00931179">
            <w:pPr>
              <w:pStyle w:val="TableTextCentered"/>
            </w:pPr>
            <w:r>
              <w:t>399</w:t>
            </w:r>
          </w:p>
        </w:tc>
      </w:tr>
      <w:tr w:rsidR="000B0E26" w:rsidRPr="00723786" w14:paraId="4A02BB0F" w14:textId="77777777" w:rsidTr="00E270BF">
        <w:tc>
          <w:tcPr>
            <w:tcW w:w="3828" w:type="dxa"/>
          </w:tcPr>
          <w:p w14:paraId="186E1429" w14:textId="461635A7" w:rsidR="000B0E26" w:rsidRPr="000E1C2F" w:rsidRDefault="000B0E26" w:rsidP="00931179">
            <w:pPr>
              <w:pStyle w:val="TableSubheading"/>
              <w:rPr>
                <w:rFonts w:ascii="Franklin Gothic Book" w:hAnsi="Franklin Gothic Book"/>
              </w:rPr>
            </w:pPr>
            <w:proofErr w:type="gramStart"/>
            <w:r w:rsidRPr="000E1C2F">
              <w:rPr>
                <w:rFonts w:ascii="Franklin Gothic Book" w:hAnsi="Franklin Gothic Book"/>
              </w:rPr>
              <w:t>South West</w:t>
            </w:r>
            <w:proofErr w:type="gramEnd"/>
            <w:r w:rsidRPr="000E1C2F">
              <w:rPr>
                <w:rFonts w:ascii="Franklin Gothic Book" w:hAnsi="Franklin Gothic Book"/>
              </w:rPr>
              <w:t xml:space="preserve"> Middle School</w:t>
            </w:r>
          </w:p>
        </w:tc>
        <w:tc>
          <w:tcPr>
            <w:tcW w:w="1838" w:type="dxa"/>
          </w:tcPr>
          <w:p w14:paraId="52083792" w14:textId="77777777" w:rsidR="000B0E26" w:rsidRPr="00723786" w:rsidRDefault="000B0E26" w:rsidP="00931179">
            <w:pPr>
              <w:pStyle w:val="TableTextCentered"/>
            </w:pPr>
            <w:r>
              <w:t xml:space="preserve">Middle </w:t>
            </w:r>
          </w:p>
        </w:tc>
        <w:tc>
          <w:tcPr>
            <w:tcW w:w="1839" w:type="dxa"/>
          </w:tcPr>
          <w:p w14:paraId="2048AB3E" w14:textId="77777777" w:rsidR="000B0E26" w:rsidRPr="00723786" w:rsidRDefault="000B0E26" w:rsidP="00931179">
            <w:pPr>
              <w:pStyle w:val="TableTextCentered"/>
            </w:pPr>
            <w:r>
              <w:t>5</w:t>
            </w:r>
            <w:r w:rsidRPr="00723786">
              <w:t>-8</w:t>
            </w:r>
          </w:p>
        </w:tc>
        <w:tc>
          <w:tcPr>
            <w:tcW w:w="1839" w:type="dxa"/>
          </w:tcPr>
          <w:p w14:paraId="1EDE1CC7" w14:textId="77777777" w:rsidR="000B0E26" w:rsidRPr="00723786" w:rsidRDefault="000B0E26" w:rsidP="00931179">
            <w:pPr>
              <w:pStyle w:val="TableTextCentered"/>
            </w:pPr>
            <w:r>
              <w:t>444</w:t>
            </w:r>
          </w:p>
        </w:tc>
      </w:tr>
      <w:tr w:rsidR="000B0E26" w:rsidRPr="00723786" w14:paraId="46D59CC8" w14:textId="77777777" w:rsidTr="00E270BF">
        <w:trPr>
          <w:cnfStyle w:val="000000100000" w:firstRow="0" w:lastRow="0" w:firstColumn="0" w:lastColumn="0" w:oddVBand="0" w:evenVBand="0" w:oddHBand="1" w:evenHBand="0" w:firstRowFirstColumn="0" w:firstRowLastColumn="0" w:lastRowFirstColumn="0" w:lastRowLastColumn="0"/>
        </w:trPr>
        <w:tc>
          <w:tcPr>
            <w:tcW w:w="3828" w:type="dxa"/>
          </w:tcPr>
          <w:p w14:paraId="65CF1433" w14:textId="07D65F64" w:rsidR="000B0E26" w:rsidRPr="000E1C2F" w:rsidRDefault="000B0E26" w:rsidP="00931179">
            <w:pPr>
              <w:pStyle w:val="TableSubheading"/>
              <w:rPr>
                <w:rFonts w:ascii="Franklin Gothic Book" w:hAnsi="Franklin Gothic Book"/>
              </w:rPr>
            </w:pPr>
            <w:r w:rsidRPr="000E1C2F">
              <w:rPr>
                <w:rFonts w:ascii="Franklin Gothic Book" w:hAnsi="Franklin Gothic Book"/>
              </w:rPr>
              <w:t>Atlantic Middle</w:t>
            </w:r>
          </w:p>
        </w:tc>
        <w:tc>
          <w:tcPr>
            <w:tcW w:w="1838" w:type="dxa"/>
          </w:tcPr>
          <w:p w14:paraId="5446DBFE" w14:textId="77777777" w:rsidR="000B0E26" w:rsidRPr="00723786" w:rsidRDefault="000B0E26" w:rsidP="00931179">
            <w:pPr>
              <w:pStyle w:val="TableTextCentered"/>
            </w:pPr>
            <w:r w:rsidRPr="00723786">
              <w:t>Middle</w:t>
            </w:r>
          </w:p>
        </w:tc>
        <w:tc>
          <w:tcPr>
            <w:tcW w:w="1839" w:type="dxa"/>
          </w:tcPr>
          <w:p w14:paraId="3D727597" w14:textId="77777777" w:rsidR="000B0E26" w:rsidRPr="00723786" w:rsidRDefault="000B0E26" w:rsidP="00931179">
            <w:pPr>
              <w:pStyle w:val="TableTextCentered"/>
            </w:pPr>
            <w:r w:rsidRPr="00723786">
              <w:t>6-8</w:t>
            </w:r>
          </w:p>
        </w:tc>
        <w:tc>
          <w:tcPr>
            <w:tcW w:w="1839" w:type="dxa"/>
          </w:tcPr>
          <w:p w14:paraId="6B160548" w14:textId="77777777" w:rsidR="000B0E26" w:rsidRPr="00723786" w:rsidRDefault="000B0E26" w:rsidP="00931179">
            <w:pPr>
              <w:pStyle w:val="TableTextCentered"/>
            </w:pPr>
            <w:r>
              <w:t>574</w:t>
            </w:r>
          </w:p>
        </w:tc>
      </w:tr>
      <w:tr w:rsidR="000B0E26" w:rsidRPr="00723786" w14:paraId="3094FF23" w14:textId="77777777" w:rsidTr="00E270BF">
        <w:tc>
          <w:tcPr>
            <w:tcW w:w="3828" w:type="dxa"/>
          </w:tcPr>
          <w:p w14:paraId="0BEC87CA" w14:textId="0A480437" w:rsidR="000B0E26" w:rsidRPr="000E1C2F" w:rsidRDefault="000B0E26" w:rsidP="00931179">
            <w:pPr>
              <w:pStyle w:val="TableSubheading"/>
              <w:rPr>
                <w:rFonts w:ascii="Franklin Gothic Book" w:hAnsi="Franklin Gothic Book"/>
              </w:rPr>
            </w:pPr>
            <w:r w:rsidRPr="000E1C2F">
              <w:rPr>
                <w:rFonts w:ascii="Franklin Gothic Book" w:hAnsi="Franklin Gothic Book"/>
              </w:rPr>
              <w:t>Broad Meadows Middle</w:t>
            </w:r>
          </w:p>
        </w:tc>
        <w:tc>
          <w:tcPr>
            <w:tcW w:w="1838" w:type="dxa"/>
          </w:tcPr>
          <w:p w14:paraId="0C220FC7" w14:textId="77777777" w:rsidR="000B0E26" w:rsidRPr="00723786" w:rsidRDefault="000B0E26" w:rsidP="00931179">
            <w:pPr>
              <w:pStyle w:val="TableTextCentered"/>
            </w:pPr>
            <w:r w:rsidRPr="00723786">
              <w:t>Middle</w:t>
            </w:r>
          </w:p>
        </w:tc>
        <w:tc>
          <w:tcPr>
            <w:tcW w:w="1839" w:type="dxa"/>
          </w:tcPr>
          <w:p w14:paraId="11C3EC09" w14:textId="77777777" w:rsidR="000B0E26" w:rsidRPr="00723786" w:rsidRDefault="000B0E26" w:rsidP="00931179">
            <w:pPr>
              <w:pStyle w:val="TableTextCentered"/>
            </w:pPr>
            <w:r w:rsidRPr="00723786">
              <w:t>6-8</w:t>
            </w:r>
          </w:p>
        </w:tc>
        <w:tc>
          <w:tcPr>
            <w:tcW w:w="1839" w:type="dxa"/>
          </w:tcPr>
          <w:p w14:paraId="2442C53A" w14:textId="77777777" w:rsidR="000B0E26" w:rsidRPr="00723786" w:rsidRDefault="000B0E26" w:rsidP="00931179">
            <w:pPr>
              <w:pStyle w:val="TableTextCentered"/>
            </w:pPr>
            <w:r>
              <w:t>332</w:t>
            </w:r>
          </w:p>
        </w:tc>
      </w:tr>
      <w:tr w:rsidR="000B0E26" w:rsidRPr="00723786" w14:paraId="5FDF8BA3" w14:textId="77777777" w:rsidTr="00E270BF">
        <w:trPr>
          <w:cnfStyle w:val="000000100000" w:firstRow="0" w:lastRow="0" w:firstColumn="0" w:lastColumn="0" w:oddVBand="0" w:evenVBand="0" w:oddHBand="1" w:evenHBand="0" w:firstRowFirstColumn="0" w:firstRowLastColumn="0" w:lastRowFirstColumn="0" w:lastRowLastColumn="0"/>
        </w:trPr>
        <w:tc>
          <w:tcPr>
            <w:tcW w:w="3828" w:type="dxa"/>
          </w:tcPr>
          <w:p w14:paraId="5F0CBCFA" w14:textId="6A48EA0E" w:rsidR="000B0E26" w:rsidRPr="000E1C2F" w:rsidRDefault="000B0E26" w:rsidP="00931179">
            <w:pPr>
              <w:pStyle w:val="TableSubheading"/>
              <w:rPr>
                <w:rFonts w:ascii="Franklin Gothic Book" w:hAnsi="Franklin Gothic Book"/>
              </w:rPr>
            </w:pPr>
            <w:r w:rsidRPr="000E1C2F">
              <w:rPr>
                <w:rFonts w:ascii="Franklin Gothic Book" w:hAnsi="Franklin Gothic Book"/>
              </w:rPr>
              <w:t>Central Middle</w:t>
            </w:r>
          </w:p>
        </w:tc>
        <w:tc>
          <w:tcPr>
            <w:tcW w:w="1838" w:type="dxa"/>
          </w:tcPr>
          <w:p w14:paraId="06BAA5CE" w14:textId="77777777" w:rsidR="000B0E26" w:rsidRPr="00723786" w:rsidRDefault="000B0E26" w:rsidP="00931179">
            <w:pPr>
              <w:pStyle w:val="TableTextCentered"/>
            </w:pPr>
            <w:r w:rsidRPr="00723786">
              <w:t>Middle</w:t>
            </w:r>
          </w:p>
        </w:tc>
        <w:tc>
          <w:tcPr>
            <w:tcW w:w="1839" w:type="dxa"/>
          </w:tcPr>
          <w:p w14:paraId="4177814A" w14:textId="77777777" w:rsidR="000B0E26" w:rsidRPr="00723786" w:rsidRDefault="000B0E26" w:rsidP="00931179">
            <w:pPr>
              <w:pStyle w:val="TableTextCentered"/>
            </w:pPr>
            <w:r w:rsidRPr="00723786">
              <w:t>6-8</w:t>
            </w:r>
          </w:p>
        </w:tc>
        <w:tc>
          <w:tcPr>
            <w:tcW w:w="1839" w:type="dxa"/>
          </w:tcPr>
          <w:p w14:paraId="20A7C93A" w14:textId="77777777" w:rsidR="000B0E26" w:rsidRPr="00723786" w:rsidRDefault="000B0E26" w:rsidP="00931179">
            <w:pPr>
              <w:pStyle w:val="TableTextCentered"/>
            </w:pPr>
            <w:r>
              <w:t>650</w:t>
            </w:r>
          </w:p>
        </w:tc>
      </w:tr>
      <w:tr w:rsidR="000B0E26" w:rsidRPr="00723786" w14:paraId="279C660C" w14:textId="77777777" w:rsidTr="00E270BF">
        <w:tc>
          <w:tcPr>
            <w:tcW w:w="3828" w:type="dxa"/>
          </w:tcPr>
          <w:p w14:paraId="1DFCD6B1" w14:textId="77777777" w:rsidR="000B0E26" w:rsidRPr="000E1C2F" w:rsidRDefault="000B0E26" w:rsidP="00931179">
            <w:pPr>
              <w:pStyle w:val="TableSubheading"/>
              <w:rPr>
                <w:rFonts w:ascii="Franklin Gothic Book" w:hAnsi="Franklin Gothic Book"/>
              </w:rPr>
            </w:pPr>
            <w:r w:rsidRPr="000E1C2F">
              <w:rPr>
                <w:rFonts w:ascii="Franklin Gothic Book" w:hAnsi="Franklin Gothic Book"/>
              </w:rPr>
              <w:t>North Quincy High</w:t>
            </w:r>
          </w:p>
        </w:tc>
        <w:tc>
          <w:tcPr>
            <w:tcW w:w="1838" w:type="dxa"/>
          </w:tcPr>
          <w:p w14:paraId="07C4FC0D" w14:textId="77777777" w:rsidR="000B0E26" w:rsidRPr="00723786" w:rsidRDefault="000B0E26" w:rsidP="00931179">
            <w:pPr>
              <w:pStyle w:val="TableTextCentered"/>
            </w:pPr>
            <w:r w:rsidRPr="00723786">
              <w:t>High</w:t>
            </w:r>
          </w:p>
        </w:tc>
        <w:tc>
          <w:tcPr>
            <w:tcW w:w="1839" w:type="dxa"/>
          </w:tcPr>
          <w:p w14:paraId="2B063798" w14:textId="77777777" w:rsidR="000B0E26" w:rsidRPr="00723786" w:rsidRDefault="000B0E26" w:rsidP="00931179">
            <w:pPr>
              <w:pStyle w:val="TableTextCentered"/>
            </w:pPr>
            <w:r w:rsidRPr="00723786">
              <w:t>9-12</w:t>
            </w:r>
          </w:p>
        </w:tc>
        <w:tc>
          <w:tcPr>
            <w:tcW w:w="1839" w:type="dxa"/>
          </w:tcPr>
          <w:p w14:paraId="288F96E4" w14:textId="77777777" w:rsidR="000B0E26" w:rsidRPr="00723786" w:rsidRDefault="000B0E26" w:rsidP="00931179">
            <w:pPr>
              <w:pStyle w:val="TableTextCentered"/>
            </w:pPr>
            <w:r>
              <w:t>1,505</w:t>
            </w:r>
          </w:p>
        </w:tc>
      </w:tr>
      <w:tr w:rsidR="000B0E26" w:rsidRPr="00723786" w14:paraId="2BD8AB0E" w14:textId="77777777" w:rsidTr="00E270BF">
        <w:trPr>
          <w:cnfStyle w:val="000000100000" w:firstRow="0" w:lastRow="0" w:firstColumn="0" w:lastColumn="0" w:oddVBand="0" w:evenVBand="0" w:oddHBand="1" w:evenHBand="0" w:firstRowFirstColumn="0" w:firstRowLastColumn="0" w:lastRowFirstColumn="0" w:lastRowLastColumn="0"/>
        </w:trPr>
        <w:tc>
          <w:tcPr>
            <w:tcW w:w="3828" w:type="dxa"/>
          </w:tcPr>
          <w:p w14:paraId="36039D32" w14:textId="7BC5B1F4" w:rsidR="000B0E26" w:rsidRPr="000E1C2F" w:rsidRDefault="000B0E26" w:rsidP="00931179">
            <w:pPr>
              <w:pStyle w:val="TableSubheading"/>
              <w:rPr>
                <w:rFonts w:asciiTheme="minorHAnsi" w:hAnsiTheme="minorHAnsi"/>
              </w:rPr>
            </w:pPr>
            <w:r w:rsidRPr="000E1C2F">
              <w:rPr>
                <w:rFonts w:asciiTheme="minorHAnsi" w:hAnsiTheme="minorHAnsi"/>
              </w:rPr>
              <w:lastRenderedPageBreak/>
              <w:t>Quincy High</w:t>
            </w:r>
          </w:p>
        </w:tc>
        <w:tc>
          <w:tcPr>
            <w:tcW w:w="1838" w:type="dxa"/>
          </w:tcPr>
          <w:p w14:paraId="43B261E7" w14:textId="77777777" w:rsidR="000B0E26" w:rsidRPr="00723786" w:rsidRDefault="000B0E26" w:rsidP="00931179">
            <w:pPr>
              <w:pStyle w:val="TableTextCentered"/>
            </w:pPr>
            <w:r>
              <w:t>High</w:t>
            </w:r>
          </w:p>
        </w:tc>
        <w:tc>
          <w:tcPr>
            <w:tcW w:w="1839" w:type="dxa"/>
          </w:tcPr>
          <w:p w14:paraId="2D62B37C" w14:textId="77777777" w:rsidR="000B0E26" w:rsidRPr="00723786" w:rsidRDefault="000B0E26" w:rsidP="00931179">
            <w:pPr>
              <w:pStyle w:val="TableTextCentered"/>
            </w:pPr>
            <w:r>
              <w:t>9-12</w:t>
            </w:r>
          </w:p>
        </w:tc>
        <w:tc>
          <w:tcPr>
            <w:tcW w:w="1839" w:type="dxa"/>
          </w:tcPr>
          <w:p w14:paraId="3E8C6A59" w14:textId="77777777" w:rsidR="000B0E26" w:rsidRPr="00723786" w:rsidRDefault="000B0E26" w:rsidP="00931179">
            <w:pPr>
              <w:pStyle w:val="TableTextCentered"/>
            </w:pPr>
            <w:r>
              <w:t>1,493</w:t>
            </w:r>
          </w:p>
        </w:tc>
      </w:tr>
      <w:tr w:rsidR="000B0E26" w:rsidRPr="00723786" w14:paraId="7FC663A0" w14:textId="77777777" w:rsidTr="00E270BF">
        <w:tc>
          <w:tcPr>
            <w:tcW w:w="3828" w:type="dxa"/>
          </w:tcPr>
          <w:p w14:paraId="3226FFF1" w14:textId="77777777" w:rsidR="000B0E26" w:rsidRPr="00E270BF" w:rsidRDefault="000B0E26" w:rsidP="00E270BF">
            <w:pPr>
              <w:pStyle w:val="TableSubheading"/>
            </w:pPr>
            <w:r w:rsidRPr="00931179">
              <w:t>Total</w:t>
            </w:r>
          </w:p>
        </w:tc>
        <w:tc>
          <w:tcPr>
            <w:tcW w:w="1838" w:type="dxa"/>
          </w:tcPr>
          <w:p w14:paraId="1D35A1CF" w14:textId="1E48C163" w:rsidR="000B0E26" w:rsidRPr="000E1C2F" w:rsidRDefault="00353585" w:rsidP="00E270BF">
            <w:pPr>
              <w:pStyle w:val="TableTextCentered"/>
            </w:pPr>
            <w:r w:rsidRPr="000E1C2F">
              <w:t>N/A</w:t>
            </w:r>
          </w:p>
        </w:tc>
        <w:tc>
          <w:tcPr>
            <w:tcW w:w="1839" w:type="dxa"/>
          </w:tcPr>
          <w:p w14:paraId="2D8D5333" w14:textId="4E38BEFA" w:rsidR="000B0E26" w:rsidRPr="000E1C2F" w:rsidRDefault="00353585" w:rsidP="00E270BF">
            <w:pPr>
              <w:pStyle w:val="TableTextCentered"/>
            </w:pPr>
            <w:r w:rsidRPr="000E1C2F">
              <w:t>N/A</w:t>
            </w:r>
          </w:p>
        </w:tc>
        <w:tc>
          <w:tcPr>
            <w:tcW w:w="1839" w:type="dxa"/>
          </w:tcPr>
          <w:p w14:paraId="21BD8C91" w14:textId="77777777" w:rsidR="000B0E26" w:rsidRPr="00E270BF" w:rsidRDefault="000B0E26" w:rsidP="00E270BF">
            <w:pPr>
              <w:pStyle w:val="TableTextCentered"/>
              <w:rPr>
                <w:b/>
                <w:bCs/>
              </w:rPr>
            </w:pPr>
            <w:r w:rsidRPr="00E270BF">
              <w:rPr>
                <w:b/>
                <w:bCs/>
              </w:rPr>
              <w:t>9,598</w:t>
            </w:r>
          </w:p>
        </w:tc>
      </w:tr>
    </w:tbl>
    <w:p w14:paraId="78E8DFDE" w14:textId="1D429F50" w:rsidR="00A942D3" w:rsidRPr="00723786" w:rsidRDefault="30193FFC" w:rsidP="00A947B5">
      <w:pPr>
        <w:pStyle w:val="BodyText"/>
      </w:pPr>
      <w:r w:rsidRPr="00723786">
        <w:t xml:space="preserve">Figure 1 shows the distribution of </w:t>
      </w:r>
      <w:r w:rsidR="000B0E26">
        <w:t>Q</w:t>
      </w:r>
      <w:r w:rsidR="00D03709">
        <w:t>PS</w:t>
      </w:r>
      <w:r w:rsidR="000B0E26">
        <w:t>’s</w:t>
      </w:r>
      <w:r w:rsidRPr="00723786">
        <w:t xml:space="preserve"> </w:t>
      </w:r>
      <w:r w:rsidR="00584289" w:rsidRPr="00723786">
        <w:t>students</w:t>
      </w:r>
      <w:r w:rsidR="00584289">
        <w:t xml:space="preserve"> by</w:t>
      </w:r>
      <w:r w:rsidR="00584289" w:rsidRPr="00723786">
        <w:t xml:space="preserve"> </w:t>
      </w:r>
      <w:r w:rsidRPr="00723786">
        <w:t xml:space="preserve">race/ethnicity. Figure 2 shows student makeup for selected populations as compared </w:t>
      </w:r>
      <w:r w:rsidR="00584289">
        <w:t>with</w:t>
      </w:r>
      <w:r w:rsidR="00584289" w:rsidRPr="00723786">
        <w:t xml:space="preserve"> </w:t>
      </w:r>
      <w:r w:rsidRPr="00723786">
        <w:t>state averages. In the 202</w:t>
      </w:r>
      <w:r w:rsidR="008A695B">
        <w:t>5</w:t>
      </w:r>
      <w:r w:rsidRPr="00723786">
        <w:t>-202</w:t>
      </w:r>
      <w:r w:rsidR="008A695B">
        <w:t>6</w:t>
      </w:r>
      <w:r w:rsidRPr="00723786">
        <w:t xml:space="preserve"> school year, </w:t>
      </w:r>
      <w:r w:rsidR="000B0E26">
        <w:t>46.5</w:t>
      </w:r>
      <w:r w:rsidR="008A695B">
        <w:t xml:space="preserve"> </w:t>
      </w:r>
      <w:r w:rsidRPr="00723786">
        <w:t xml:space="preserve">percent </w:t>
      </w:r>
      <w:r w:rsidR="00584289">
        <w:t xml:space="preserve">of students </w:t>
      </w:r>
      <w:r w:rsidRPr="00723786">
        <w:t>spoke a first language other than English, and</w:t>
      </w:r>
      <w:r>
        <w:t xml:space="preserve"> </w:t>
      </w:r>
      <w:r w:rsidR="000B0E26">
        <w:t>16.7</w:t>
      </w:r>
      <w:r w:rsidR="008A695B" w:rsidRPr="00723786">
        <w:t xml:space="preserve"> </w:t>
      </w:r>
      <w:r w:rsidRPr="00723786">
        <w:t>percent were English learners. Full enrollment figures compared with the state are in Tables D1 and D2 in Appendix D. Appendix D also provides additional information about district enrollment, student attendance, and expenditures.</w:t>
      </w:r>
    </w:p>
    <w:p w14:paraId="18E13379" w14:textId="77777777" w:rsidR="00A942D3" w:rsidRPr="00723786" w:rsidRDefault="30193FFC" w:rsidP="00A947B5">
      <w:pPr>
        <w:pStyle w:val="TableTitle0"/>
      </w:pPr>
      <w:r w:rsidRPr="00723786">
        <w:t>Figure 1. Distribution of Students, by Race/Ethnicity (202</w:t>
      </w:r>
      <w:r w:rsidR="008A695B">
        <w:t>5</w:t>
      </w:r>
      <w:r w:rsidRPr="00723786">
        <w:t>-202</w:t>
      </w:r>
      <w:r w:rsidR="008A695B">
        <w:t>6</w:t>
      </w:r>
      <w:r w:rsidRPr="00723786">
        <w:t>)</w:t>
      </w:r>
    </w:p>
    <w:p w14:paraId="12806B1F" w14:textId="77777777" w:rsidR="00A942D3" w:rsidRPr="00723786" w:rsidRDefault="000B0E26" w:rsidP="00577B3E">
      <w:pPr>
        <w:pStyle w:val="BodyTextposthead"/>
        <w:rPr>
          <w:rFonts w:ascii="Franklin Gothic Book" w:eastAsia="Franklin Gothic Book" w:hAnsi="Franklin Gothic Book" w:cs="Franklin Gothic Book"/>
          <w:color w:val="000000"/>
        </w:rPr>
      </w:pPr>
      <w:r>
        <w:rPr>
          <w:noProof/>
        </w:rPr>
        <w:drawing>
          <wp:inline distT="0" distB="0" distL="0" distR="0" wp14:anchorId="765E5F01" wp14:editId="636C41DF">
            <wp:extent cx="5943600" cy="2057400"/>
            <wp:effectExtent l="0" t="0" r="0" b="0"/>
            <wp:docPr id="549823774" name="Chart 1" descr="This is a pie chart showing the distribution of students by race/ethnicity in Quincy. Most students are Asian (40%) or White (34%). In addition, 10% are Hispanic/Latino, 10% are Black or African-American, and 6% are Multi-race, No Hispanic or Latino.">
              <a:extLst xmlns:a="http://schemas.openxmlformats.org/drawingml/2006/main">
                <a:ext uri="{FF2B5EF4-FFF2-40B4-BE49-F238E27FC236}">
                  <a16:creationId xmlns:a16="http://schemas.microsoft.com/office/drawing/2014/main" id="{6442E775-BF81-480A-8AE9-7A4857D123B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639A46A5" w14:textId="77777777" w:rsidR="00A942D3" w:rsidRPr="00723786" w:rsidRDefault="30193FFC" w:rsidP="00577B3E">
      <w:pPr>
        <w:pStyle w:val="TableTitle0"/>
      </w:pPr>
      <w:r w:rsidRPr="00723786">
        <w:t xml:space="preserve">Figure 2. Distribution of </w:t>
      </w:r>
      <w:proofErr w:type="gramStart"/>
      <w:r w:rsidRPr="00723786">
        <w:t>Students,</w:t>
      </w:r>
      <w:proofErr w:type="gramEnd"/>
      <w:r w:rsidRPr="00723786">
        <w:t xml:space="preserve"> by Selected Populations (202</w:t>
      </w:r>
      <w:r w:rsidR="008A695B">
        <w:t>5</w:t>
      </w:r>
      <w:r w:rsidRPr="00723786">
        <w:t>-202</w:t>
      </w:r>
      <w:r w:rsidR="008A695B">
        <w:t>6</w:t>
      </w:r>
      <w:r w:rsidRPr="00723786">
        <w:t>)</w:t>
      </w:r>
    </w:p>
    <w:p w14:paraId="30952599" w14:textId="77777777" w:rsidR="00A942D3" w:rsidRPr="00723786" w:rsidRDefault="000B0E26" w:rsidP="00577B3E">
      <w:pPr>
        <w:pStyle w:val="BodyTextposthead"/>
        <w:rPr>
          <w:rFonts w:ascii="Franklin Gothic Book" w:eastAsia="Franklin Gothic Book" w:hAnsi="Franklin Gothic Book" w:cs="Franklin Gothic Book"/>
          <w:color w:val="000000"/>
        </w:rPr>
      </w:pPr>
      <w:r>
        <w:rPr>
          <w:noProof/>
        </w:rPr>
        <w:drawing>
          <wp:inline distT="0" distB="0" distL="0" distR="0" wp14:anchorId="5D7E8BCE" wp14:editId="3FDAA375">
            <wp:extent cx="5950527" cy="2647950"/>
            <wp:effectExtent l="0" t="0" r="12700" b="0"/>
            <wp:docPr id="186871580" name="Chart 1" descr="This is a clustered column chart showing the distribution of students by selected populations (High Needs, English Learners, First Language Not English, Low Income, and Students With Disabilities) for Quincy and the state. In all instances, Quincy has a larger portion of selected populations than the state average.">
              <a:extLst xmlns:a="http://schemas.openxmlformats.org/drawingml/2006/main">
                <a:ext uri="{FF2B5EF4-FFF2-40B4-BE49-F238E27FC236}">
                  <a16:creationId xmlns:a16="http://schemas.microsoft.com/office/drawing/2014/main" id="{6BA91307-21C5-46DD-8680-5BD22CAC8D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64D02982" w14:textId="3D18A136" w:rsidR="00A942D3" w:rsidRPr="00723786" w:rsidRDefault="30193FFC" w:rsidP="00577B3E">
      <w:pPr>
        <w:pStyle w:val="BodyText"/>
        <w:keepNext/>
        <w:keepLines/>
        <w:rPr>
          <w:color w:val="000000"/>
        </w:rPr>
      </w:pPr>
      <w:r w:rsidRPr="37EFC250">
        <w:lastRenderedPageBreak/>
        <w:t xml:space="preserve">Figure 3 shows the percentage of </w:t>
      </w:r>
      <w:r w:rsidR="000B0E26">
        <w:t>Q</w:t>
      </w:r>
      <w:r w:rsidR="00F8204D">
        <w:t>PS</w:t>
      </w:r>
      <w:r w:rsidR="000B0E26">
        <w:t>’s</w:t>
      </w:r>
      <w:r w:rsidRPr="37EFC250">
        <w:t xml:space="preserve"> students meeting or exceeding expectations on the Massachusetts Comprehensive Assessment System (MCAS) as compared </w:t>
      </w:r>
      <w:r w:rsidR="00721BDC">
        <w:t>with</w:t>
      </w:r>
      <w:r w:rsidRPr="37EFC250">
        <w:t xml:space="preserve"> the statewide percentage of students meeting or exceeding expectations on MCAS. In 202</w:t>
      </w:r>
      <w:r w:rsidR="008A695B">
        <w:t>5</w:t>
      </w:r>
      <w:r w:rsidRPr="37EFC250">
        <w:t xml:space="preserve">, the percentage of students meeting or exceeding expectations was </w:t>
      </w:r>
      <w:r w:rsidR="008A695B" w:rsidRPr="00116E90">
        <w:t>higher</w:t>
      </w:r>
      <w:r w:rsidRPr="37EFC250">
        <w:t xml:space="preserve"> for </w:t>
      </w:r>
      <w:r w:rsidR="000B0E26" w:rsidRPr="00116E90">
        <w:t>Q</w:t>
      </w:r>
      <w:r w:rsidR="00F8204D">
        <w:t>PS</w:t>
      </w:r>
      <w:r w:rsidRPr="37EFC250">
        <w:t xml:space="preserve"> in </w:t>
      </w:r>
      <w:r w:rsidR="009716FC">
        <w:t>g</w:t>
      </w:r>
      <w:r w:rsidRPr="37EFC250">
        <w:t>rades 3-8 (ELA</w:t>
      </w:r>
      <w:r w:rsidR="00721BDC" w:rsidRPr="37EFC250">
        <w:t xml:space="preserve"> </w:t>
      </w:r>
      <w:r w:rsidRPr="37EFC250">
        <w:t xml:space="preserve">and mathematics), </w:t>
      </w:r>
      <w:r w:rsidR="00721BDC">
        <w:t xml:space="preserve">grades </w:t>
      </w:r>
      <w:r w:rsidRPr="37EFC250">
        <w:t xml:space="preserve">5 and 8 (science), and </w:t>
      </w:r>
      <w:r w:rsidR="00721BDC">
        <w:t xml:space="preserve">grade </w:t>
      </w:r>
      <w:r w:rsidRPr="37EFC250">
        <w:t>10 (ELA</w:t>
      </w:r>
      <w:r w:rsidR="000B0E26" w:rsidRPr="00116E90">
        <w:t>)</w:t>
      </w:r>
      <w:r w:rsidR="00721BDC">
        <w:t xml:space="preserve"> </w:t>
      </w:r>
      <w:r w:rsidR="00721BDC" w:rsidRPr="37EFC250">
        <w:t>than for the state</w:t>
      </w:r>
      <w:r w:rsidR="000B0E26" w:rsidRPr="00116E90">
        <w:t>.</w:t>
      </w:r>
    </w:p>
    <w:p w14:paraId="20D552A5" w14:textId="77777777" w:rsidR="00A942D3" w:rsidRPr="00723786" w:rsidRDefault="30193FFC" w:rsidP="00577B3E">
      <w:pPr>
        <w:pStyle w:val="TableTitle0"/>
      </w:pPr>
      <w:r w:rsidRPr="00723786">
        <w:t>Figure 3. Percentage of Students Meeting or Exceeding Expectations, MCAS, 202</w:t>
      </w:r>
      <w:r w:rsidR="00ED6493">
        <w:t>5</w:t>
      </w:r>
    </w:p>
    <w:p w14:paraId="32D0456E" w14:textId="77777777" w:rsidR="000B0E26" w:rsidRPr="00723786" w:rsidRDefault="000B0E26" w:rsidP="00577B3E">
      <w:pPr>
        <w:pStyle w:val="BodyTextposthead"/>
        <w:rPr>
          <w:rFonts w:ascii="Franklin Gothic Book" w:eastAsia="Franklin Gothic Book" w:hAnsi="Franklin Gothic Book" w:cs="Franklin Gothic Book"/>
          <w:color w:val="000000"/>
        </w:rPr>
      </w:pPr>
      <w:r>
        <w:rPr>
          <w:noProof/>
        </w:rPr>
        <w:drawing>
          <wp:inline distT="0" distB="0" distL="0" distR="0" wp14:anchorId="01CE53F6" wp14:editId="7B7709C5">
            <wp:extent cx="5791200" cy="2654300"/>
            <wp:effectExtent l="0" t="0" r="0" b="12700"/>
            <wp:docPr id="1682979754" name="Chart 1" descr="This is a clustered column chart showing the percentage of students meeting or exceeding expectations for MCAS in ELA, Math, and Science for Quincy and the state. In all instances, the percentage of students meeting or exceeding expectations in Quincy is comparable to the state average.">
              <a:extLst xmlns:a="http://schemas.openxmlformats.org/drawingml/2006/main">
                <a:ext uri="{FF2B5EF4-FFF2-40B4-BE49-F238E27FC236}">
                  <a16:creationId xmlns:a16="http://schemas.microsoft.com/office/drawing/2014/main" id="{91769E6C-52CA-564D-B52C-AF8B67F5D2F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26D49174" w14:textId="77777777" w:rsidR="00C14FFC" w:rsidRDefault="000B0E26" w:rsidP="00577B3E">
      <w:pPr>
        <w:pStyle w:val="BodyText"/>
      </w:pPr>
      <w:r>
        <w:t>Q</w:t>
      </w:r>
      <w:r w:rsidR="00F8204D">
        <w:t>PS</w:t>
      </w:r>
      <w:r>
        <w:t>’s</w:t>
      </w:r>
      <w:r w:rsidRPr="00723786">
        <w:t xml:space="preserve"> high needs students, who comprise </w:t>
      </w:r>
      <w:r>
        <w:t>64.6</w:t>
      </w:r>
      <w:r w:rsidRPr="00723786">
        <w:t xml:space="preserve"> percent of the district</w:t>
      </w:r>
      <w:r w:rsidRPr="00386FB7">
        <w:t xml:space="preserve"> in 2025-</w:t>
      </w:r>
      <w:r w:rsidR="003C662B" w:rsidRPr="00386FB7">
        <w:t>20</w:t>
      </w:r>
      <w:r w:rsidRPr="00386FB7">
        <w:t>26</w:t>
      </w:r>
      <w:r w:rsidRPr="00723786">
        <w:t>, met or exceeded expectations on the 202</w:t>
      </w:r>
      <w:r>
        <w:t>5</w:t>
      </w:r>
      <w:r w:rsidRPr="00723786">
        <w:t xml:space="preserve"> MCAS assessments at rates </w:t>
      </w:r>
      <w:r w:rsidRPr="003402E1">
        <w:t>7 to 13 percentage points above</w:t>
      </w:r>
      <w:r w:rsidRPr="00723786">
        <w:t xml:space="preserve"> high needs students across the state (Figure 4)</w:t>
      </w:r>
      <w:r w:rsidR="00C14FFC">
        <w:t>.</w:t>
      </w:r>
    </w:p>
    <w:p w14:paraId="717E6870" w14:textId="79149CE9" w:rsidR="00A942D3" w:rsidRPr="00723786" w:rsidRDefault="30193FFC" w:rsidP="00577B3E">
      <w:pPr>
        <w:pStyle w:val="TableTitle0"/>
      </w:pPr>
      <w:r w:rsidRPr="00723786">
        <w:t>Figure 4. Percentage of High Needs Students Meeting or Exceeding Expectations, MCAS, 202</w:t>
      </w:r>
      <w:r w:rsidR="00ED6493">
        <w:t>5</w:t>
      </w:r>
    </w:p>
    <w:p w14:paraId="19797E9C" w14:textId="77777777" w:rsidR="000B0E26" w:rsidRPr="00723786" w:rsidRDefault="000B0E26" w:rsidP="00577B3E">
      <w:pPr>
        <w:pStyle w:val="BodyTextposthead"/>
        <w:rPr>
          <w:rFonts w:ascii="Franklin Gothic Book" w:eastAsia="Franklin Gothic Book" w:hAnsi="Franklin Gothic Book" w:cs="Franklin Gothic Book"/>
          <w:color w:val="000000"/>
        </w:rPr>
      </w:pPr>
      <w:r>
        <w:rPr>
          <w:noProof/>
        </w:rPr>
        <w:drawing>
          <wp:inline distT="0" distB="0" distL="0" distR="0" wp14:anchorId="04F3F2B4" wp14:editId="4C592EF3">
            <wp:extent cx="5721927" cy="2654300"/>
            <wp:effectExtent l="0" t="0" r="12700" b="12700"/>
            <wp:docPr id="118545439" name="Chart 1" descr="This is a clustered column chart showing the percentage of High Needs students meeting or exceeding expectations for MCAS in ELA, Math, and Science for Quincy and the state. In all instances, Quincy has a larger percentage of High Needs students meeting or exceeding expectations than the state average.">
              <a:extLst xmlns:a="http://schemas.openxmlformats.org/drawingml/2006/main">
                <a:ext uri="{FF2B5EF4-FFF2-40B4-BE49-F238E27FC236}">
                  <a16:creationId xmlns:a16="http://schemas.microsoft.com/office/drawing/2014/main" id="{1102F843-E1E7-0119-BF01-FD2371EFF9F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2244827F" w14:textId="77777777" w:rsidR="00C14FFC" w:rsidRDefault="000B0E26" w:rsidP="00577B3E">
      <w:pPr>
        <w:pStyle w:val="BodyText"/>
      </w:pPr>
      <w:r>
        <w:rPr>
          <w:color w:val="000000" w:themeColor="text1"/>
        </w:rPr>
        <w:t>Q</w:t>
      </w:r>
      <w:r w:rsidR="00F8204D">
        <w:rPr>
          <w:color w:val="000000" w:themeColor="text1"/>
        </w:rPr>
        <w:t>PS</w:t>
      </w:r>
      <w:r>
        <w:rPr>
          <w:color w:val="000000" w:themeColor="text1"/>
        </w:rPr>
        <w:t xml:space="preserve">’s </w:t>
      </w:r>
      <w:r w:rsidRPr="64D87866">
        <w:rPr>
          <w:color w:val="000000" w:themeColor="text1"/>
        </w:rPr>
        <w:t>202</w:t>
      </w:r>
      <w:r>
        <w:rPr>
          <w:color w:val="000000" w:themeColor="text1"/>
        </w:rPr>
        <w:t>4</w:t>
      </w:r>
      <w:r w:rsidRPr="64D87866">
        <w:rPr>
          <w:color w:val="000000" w:themeColor="text1"/>
        </w:rPr>
        <w:t xml:space="preserve"> four-year cohort graduation rate </w:t>
      </w:r>
      <w:r>
        <w:rPr>
          <w:color w:val="000000" w:themeColor="text1"/>
        </w:rPr>
        <w:t>(89.4</w:t>
      </w:r>
      <w:r w:rsidRPr="64D87866">
        <w:rPr>
          <w:color w:val="000000" w:themeColor="text1"/>
        </w:rPr>
        <w:t xml:space="preserve"> percent) </w:t>
      </w:r>
      <w:r w:rsidRPr="00723786">
        <w:t xml:space="preserve">was </w:t>
      </w:r>
      <w:r>
        <w:t>1</w:t>
      </w:r>
      <w:r w:rsidRPr="00723786">
        <w:t xml:space="preserve"> percentage point</w:t>
      </w:r>
      <w:r>
        <w:t xml:space="preserve"> higher</w:t>
      </w:r>
      <w:r w:rsidRPr="00723786">
        <w:t xml:space="preserve"> than the state rate (</w:t>
      </w:r>
      <w:r w:rsidRPr="64D87866">
        <w:t>88.4</w:t>
      </w:r>
      <w:r w:rsidRPr="00723786">
        <w:t xml:space="preserve"> percent). Furthermore, the district’s dropout rate is </w:t>
      </w:r>
      <w:r>
        <w:t>less than half</w:t>
      </w:r>
      <w:r w:rsidRPr="00723786">
        <w:t xml:space="preserve"> the state</w:t>
      </w:r>
      <w:r w:rsidR="00A955B8">
        <w:t>’s</w:t>
      </w:r>
      <w:r w:rsidRPr="00723786">
        <w:t xml:space="preserve"> rate</w:t>
      </w:r>
      <w:r w:rsidR="00C14FFC">
        <w:t>.</w:t>
      </w:r>
    </w:p>
    <w:p w14:paraId="6264C660" w14:textId="1A769617" w:rsidR="00C14FFC" w:rsidRDefault="000B0E26" w:rsidP="00577B3E">
      <w:pPr>
        <w:pStyle w:val="BodyText"/>
      </w:pPr>
      <w:r w:rsidRPr="00723786">
        <w:lastRenderedPageBreak/>
        <w:t>Of students who graduated from the district in 202</w:t>
      </w:r>
      <w:r>
        <w:t>3</w:t>
      </w:r>
      <w:r w:rsidRPr="00723786">
        <w:t>-202</w:t>
      </w:r>
      <w:r>
        <w:t>4</w:t>
      </w:r>
      <w:r w:rsidRPr="00723786">
        <w:t xml:space="preserve">, </w:t>
      </w:r>
      <w:r>
        <w:t xml:space="preserve">70 </w:t>
      </w:r>
      <w:r w:rsidRPr="00723786">
        <w:t xml:space="preserve">percent went on to attend college or university by March </w:t>
      </w:r>
      <w:r>
        <w:t>2025</w:t>
      </w:r>
      <w:r w:rsidRPr="00723786">
        <w:t>, which is more than the state</w:t>
      </w:r>
      <w:r w:rsidR="00A955B8">
        <w:t>’s</w:t>
      </w:r>
      <w:r w:rsidRPr="00723786">
        <w:t xml:space="preserve"> rate of 63.</w:t>
      </w:r>
      <w:r w:rsidRPr="64D87866">
        <w:t>5</w:t>
      </w:r>
      <w:r w:rsidRPr="00723786">
        <w:t xml:space="preserve"> percent. Additionally, </w:t>
      </w:r>
      <w:r>
        <w:t>8.6</w:t>
      </w:r>
      <w:r w:rsidR="00577B3E">
        <w:t> </w:t>
      </w:r>
      <w:r w:rsidRPr="00723786">
        <w:t>percent of 202</w:t>
      </w:r>
      <w:r>
        <w:t>4</w:t>
      </w:r>
      <w:r w:rsidRPr="00723786">
        <w:t>-202</w:t>
      </w:r>
      <w:r>
        <w:t>5</w:t>
      </w:r>
      <w:r w:rsidRPr="00723786">
        <w:t xml:space="preserve"> graduates planned </w:t>
      </w:r>
      <w:r w:rsidR="00A955B8">
        <w:t>to</w:t>
      </w:r>
      <w:r w:rsidR="00A955B8" w:rsidRPr="00723786">
        <w:t xml:space="preserve"> </w:t>
      </w:r>
      <w:r w:rsidRPr="00723786">
        <w:t xml:space="preserve">enter the workforce or an apprenticeship after high school compared </w:t>
      </w:r>
      <w:r w:rsidR="00A955B8">
        <w:t>with</w:t>
      </w:r>
      <w:r w:rsidR="00A955B8" w:rsidRPr="00723786">
        <w:t xml:space="preserve"> </w:t>
      </w:r>
      <w:r w:rsidRPr="64D87866">
        <w:t>1</w:t>
      </w:r>
      <w:r w:rsidR="00161588">
        <w:t>3.8</w:t>
      </w:r>
      <w:r w:rsidRPr="00723786">
        <w:t xml:space="preserve"> percent of students across the state</w:t>
      </w:r>
      <w:r w:rsidR="00C14FFC">
        <w:t>.</w:t>
      </w:r>
    </w:p>
    <w:p w14:paraId="34352878" w14:textId="6584CE31" w:rsidR="00A942D3" w:rsidRDefault="30193FFC" w:rsidP="00577B3E">
      <w:pPr>
        <w:pStyle w:val="BodyText"/>
      </w:pPr>
      <w:r w:rsidRPr="005E08A1">
        <w:t>In 202</w:t>
      </w:r>
      <w:r w:rsidR="00ED6493">
        <w:t>5</w:t>
      </w:r>
      <w:r w:rsidRPr="005E08A1">
        <w:t xml:space="preserve"> statewide accountability results, </w:t>
      </w:r>
      <w:r w:rsidR="000B0E26">
        <w:t>two</w:t>
      </w:r>
      <w:r w:rsidR="002A17C9">
        <w:t xml:space="preserve"> Quincy</w:t>
      </w:r>
      <w:r w:rsidR="00ED6493" w:rsidRPr="00723786">
        <w:t xml:space="preserve"> </w:t>
      </w:r>
      <w:r w:rsidRPr="005E08A1">
        <w:t>schools (</w:t>
      </w:r>
      <w:r w:rsidR="000B0E26">
        <w:t>Point Webster Middle School and Snug Harbor Community School</w:t>
      </w:r>
      <w:r w:rsidRPr="005E08A1">
        <w:t>) were identified as requiring assistance or intervention due to low performance of their White student group</w:t>
      </w:r>
      <w:r w:rsidR="000B0E26" w:rsidRPr="00723786">
        <w:t>.</w:t>
      </w:r>
      <w:r w:rsidRPr="005E08A1">
        <w:t xml:space="preserve"> </w:t>
      </w:r>
      <w:r w:rsidR="00DD1431">
        <w:t>T</w:t>
      </w:r>
      <w:r w:rsidRPr="00723786">
        <w:t>he district made moderate progress toward achieving its accountability targets</w:t>
      </w:r>
      <w:r w:rsidRPr="005E08A1">
        <w:t xml:space="preserve"> as set by DESE</w:t>
      </w:r>
      <w:r w:rsidR="000B0E26" w:rsidRPr="00723786">
        <w:t>.</w:t>
      </w:r>
    </w:p>
    <w:p w14:paraId="542B66B4" w14:textId="65284F8C" w:rsidR="00A942D3" w:rsidRPr="002F3CE8" w:rsidRDefault="002F3CE8" w:rsidP="00577B3E">
      <w:pPr>
        <w:pStyle w:val="BodyText"/>
      </w:pPr>
      <w:r w:rsidRPr="002F3CE8">
        <w:t>In fiscal year 2024, the total in-district per-pupil expenditure for</w:t>
      </w:r>
      <w:r w:rsidR="00B42284">
        <w:t xml:space="preserve"> </w:t>
      </w:r>
      <w:r w:rsidR="00A27309">
        <w:t>QPS</w:t>
      </w:r>
      <w:r w:rsidR="00B42284">
        <w:t xml:space="preserve"> </w:t>
      </w:r>
      <w:r w:rsidRPr="002F3CE8">
        <w:t>was $20,257, which is $1,344</w:t>
      </w:r>
      <w:r w:rsidR="00A955B8">
        <w:t xml:space="preserve"> </w:t>
      </w:r>
      <w:r w:rsidRPr="002F3CE8">
        <w:t>less</w:t>
      </w:r>
      <w:r w:rsidR="00A955B8">
        <w:t xml:space="preserve"> </w:t>
      </w:r>
      <w:r w:rsidRPr="002F3CE8">
        <w:t>than the average in-district per-pupil expenditure in districts with similar demographics ($21,601), and</w:t>
      </w:r>
      <w:r w:rsidR="00A955B8">
        <w:t xml:space="preserve"> </w:t>
      </w:r>
      <w:r w:rsidRPr="002F3CE8">
        <w:t>$1,056</w:t>
      </w:r>
      <w:r w:rsidR="00A955B8">
        <w:t xml:space="preserve"> </w:t>
      </w:r>
      <w:r w:rsidRPr="002F3CE8">
        <w:t>more</w:t>
      </w:r>
      <w:r w:rsidR="00A955B8">
        <w:t xml:space="preserve"> </w:t>
      </w:r>
      <w:r w:rsidRPr="002F3CE8">
        <w:t>than the average in-district per-pupil expenditures in districts of similar wealth ($19,201).</w:t>
      </w:r>
      <w:r w:rsidR="00DE7B4D">
        <w:rPr>
          <w:rStyle w:val="FootnoteReference"/>
          <w:rFonts w:eastAsia="Franklin Gothic Book"/>
        </w:rPr>
        <w:footnoteReference w:id="4"/>
      </w:r>
      <w:r w:rsidR="00A955B8">
        <w:t xml:space="preserve"> </w:t>
      </w:r>
      <w:r w:rsidRPr="002F3CE8">
        <w:t>In-district per</w:t>
      </w:r>
      <w:r w:rsidR="00B42284">
        <w:t>-</w:t>
      </w:r>
      <w:r w:rsidRPr="002F3CE8">
        <w:t>pupil expenditures for</w:t>
      </w:r>
      <w:r w:rsidR="00B42284">
        <w:t xml:space="preserve"> </w:t>
      </w:r>
      <w:r w:rsidRPr="002F3CE8">
        <w:t>Q</w:t>
      </w:r>
      <w:r w:rsidR="00A27309">
        <w:t>PS</w:t>
      </w:r>
      <w:r w:rsidR="00A955B8">
        <w:t xml:space="preserve"> </w:t>
      </w:r>
      <w:r w:rsidRPr="002F3CE8">
        <w:t>were</w:t>
      </w:r>
      <w:r w:rsidR="00A955B8">
        <w:t xml:space="preserve"> </w:t>
      </w:r>
      <w:r w:rsidRPr="002F3CE8">
        <w:t>$2,151</w:t>
      </w:r>
      <w:r w:rsidR="00A955B8">
        <w:t xml:space="preserve"> </w:t>
      </w:r>
      <w:r w:rsidRPr="002F3CE8">
        <w:t>less</w:t>
      </w:r>
      <w:r w:rsidR="00A955B8">
        <w:t xml:space="preserve"> </w:t>
      </w:r>
      <w:r w:rsidRPr="002F3CE8">
        <w:t>than the average state</w:t>
      </w:r>
      <w:r w:rsidR="00B42284">
        <w:t xml:space="preserve"> </w:t>
      </w:r>
      <w:r w:rsidRPr="002F3CE8">
        <w:t>in-district</w:t>
      </w:r>
      <w:r w:rsidR="00A955B8">
        <w:t xml:space="preserve"> </w:t>
      </w:r>
      <w:r w:rsidRPr="002F3CE8">
        <w:t>spending per pupil ($22,408). Actual net school spending</w:t>
      </w:r>
      <w:r w:rsidR="00A955B8">
        <w:t xml:space="preserve"> </w:t>
      </w:r>
      <w:r w:rsidRPr="002F3CE8">
        <w:t>was greater</w:t>
      </w:r>
      <w:r w:rsidR="00A955B8">
        <w:t xml:space="preserve"> </w:t>
      </w:r>
      <w:r w:rsidRPr="002F3CE8">
        <w:t>than what is required by the Chapter 70 state education aid program, as shown in Table D5</w:t>
      </w:r>
      <w:r w:rsidR="00B42284">
        <w:t xml:space="preserve"> </w:t>
      </w:r>
      <w:r w:rsidRPr="002F3CE8">
        <w:t>in Appendix D.</w:t>
      </w:r>
    </w:p>
    <w:p w14:paraId="6A1DF5CC" w14:textId="5F604E55" w:rsidR="00A942D3" w:rsidRPr="00577B3E" w:rsidRDefault="30193FFC" w:rsidP="00577B3E">
      <w:pPr>
        <w:pStyle w:val="Heading3"/>
      </w:pPr>
      <w:r w:rsidRPr="37EFC250">
        <w:t>Classroom Observations</w:t>
      </w:r>
    </w:p>
    <w:p w14:paraId="6F7608E0" w14:textId="5BB3DE71" w:rsidR="00A942D3" w:rsidRPr="0066116F" w:rsidRDefault="0088021B" w:rsidP="00577B3E">
      <w:pPr>
        <w:pStyle w:val="BodyTextposthead"/>
      </w:pPr>
      <w:r>
        <w:t>Seven</w:t>
      </w:r>
      <w:r w:rsidR="30193FFC" w:rsidRPr="37EFC250">
        <w:t xml:space="preserve"> observers, who focused primarily on instruction in the classroom, visited </w:t>
      </w:r>
      <w:r w:rsidR="00776291">
        <w:t xml:space="preserve">QPS </w:t>
      </w:r>
      <w:r w:rsidR="30193FFC" w:rsidRPr="37EFC250">
        <w:t xml:space="preserve">during </w:t>
      </w:r>
      <w:r w:rsidR="00094672">
        <w:t>the weeks of January 26 and February 2, 2026</w:t>
      </w:r>
      <w:r w:rsidR="30193FFC" w:rsidRPr="37EFC250">
        <w:t xml:space="preserve">. The observers conducted </w:t>
      </w:r>
      <w:r w:rsidR="00060A1B">
        <w:t>144</w:t>
      </w:r>
      <w:r w:rsidR="30193FFC" w:rsidRPr="37EFC250">
        <w:t xml:space="preserve"> observations in a sample of classrooms across grade levels, focused on literacy, ELA, and mathematics. </w:t>
      </w:r>
      <w:r w:rsidR="003F7D1D">
        <w:t xml:space="preserve">During these observations, </w:t>
      </w:r>
      <w:r w:rsidR="00DE7B4D">
        <w:t xml:space="preserve">they </w:t>
      </w:r>
      <w:r w:rsidR="002C40B3">
        <w:t xml:space="preserve">also </w:t>
      </w:r>
      <w:r w:rsidR="00FB240F">
        <w:t>monitored classrooms for the use of high-quality instructional materials</w:t>
      </w:r>
      <w:r w:rsidR="00DE7B4D">
        <w:t xml:space="preserve"> (HQIM)</w:t>
      </w:r>
      <w:r w:rsidR="00FB240F">
        <w:t>, as rated on CURATE</w:t>
      </w:r>
      <w:r w:rsidR="009F29E8">
        <w:rPr>
          <w:rStyle w:val="FootnoteReference"/>
          <w:rFonts w:eastAsia="Franklin Gothic Book"/>
          <w:color w:val="000000" w:themeColor="text1"/>
        </w:rPr>
        <w:footnoteReference w:id="5"/>
      </w:r>
      <w:r w:rsidR="00FB240F">
        <w:t xml:space="preserve"> or EdReports.</w:t>
      </w:r>
      <w:r w:rsidR="002C40B3">
        <w:t xml:space="preserve"> T</w:t>
      </w:r>
      <w:r w:rsidR="30193FFC" w:rsidRPr="37EFC250">
        <w:t xml:space="preserve">he CLASS protocol guided all classroom observations in the district. These observations used the three grade-band levels of CLASS protocols: </w:t>
      </w:r>
      <w:r w:rsidR="00507219" w:rsidRPr="005E7D50">
        <w:t>P</w:t>
      </w:r>
      <w:r w:rsidR="00594B02">
        <w:t>re-</w:t>
      </w:r>
      <w:r w:rsidR="30193FFC" w:rsidRPr="005E7D50">
        <w:t>K</w:t>
      </w:r>
      <w:r w:rsidR="00FB3F8A">
        <w:t>–</w:t>
      </w:r>
      <w:r w:rsidR="30193FFC" w:rsidRPr="005E7D50">
        <w:t>3,</w:t>
      </w:r>
      <w:r w:rsidR="30193FFC" w:rsidRPr="37EFC250">
        <w:t xml:space="preserve"> Upper Elementary (4</w:t>
      </w:r>
      <w:r w:rsidR="00FB3F8A">
        <w:t>–</w:t>
      </w:r>
      <w:r w:rsidR="30193FFC" w:rsidRPr="37EFC250">
        <w:t>5), and Secondary (6</w:t>
      </w:r>
      <w:r w:rsidR="00FB3F8A">
        <w:t>–</w:t>
      </w:r>
      <w:r w:rsidR="30193FFC" w:rsidRPr="37EFC250">
        <w:t>12).</w:t>
      </w:r>
    </w:p>
    <w:p w14:paraId="6D799CEB" w14:textId="1C907ED1" w:rsidR="00A942D3" w:rsidRPr="0066116F" w:rsidRDefault="30193FFC" w:rsidP="00577B3E">
      <w:pPr>
        <w:pStyle w:val="BodyText"/>
      </w:pPr>
      <w:r w:rsidRPr="37EFC250">
        <w:t xml:space="preserve">The </w:t>
      </w:r>
      <w:r w:rsidR="00507219" w:rsidRPr="005E7D50">
        <w:t>P</w:t>
      </w:r>
      <w:r w:rsidR="00594B02">
        <w:t>re-</w:t>
      </w:r>
      <w:r w:rsidRPr="005E7D50">
        <w:t>K</w:t>
      </w:r>
      <w:r w:rsidR="00FB3F8A">
        <w:t>–</w:t>
      </w:r>
      <w:r w:rsidRPr="37EFC250">
        <w:t xml:space="preserve">3 protocol includes 10 classroom dimensions related to </w:t>
      </w:r>
      <w:r w:rsidR="003615EB">
        <w:t>3</w:t>
      </w:r>
      <w:r w:rsidR="003615EB" w:rsidRPr="37EFC250">
        <w:t xml:space="preserve"> </w:t>
      </w:r>
      <w:r w:rsidRPr="37EFC250">
        <w:t xml:space="preserve">domains: Emotional Support, Classroom Organization, and Instructional Support. The Upper Elementary and Secondary protocols include 11 classroom dimensions related to </w:t>
      </w:r>
      <w:r w:rsidR="003615EB">
        <w:t>3</w:t>
      </w:r>
      <w:r w:rsidR="003615EB" w:rsidRPr="37EFC250">
        <w:t xml:space="preserve"> </w:t>
      </w:r>
      <w:r w:rsidRPr="37EFC250">
        <w:t xml:space="preserve">domains: Emotional Support, Classroom Organization, and Instructional Support, </w:t>
      </w:r>
      <w:r w:rsidR="00F61CC6">
        <w:t>as well as</w:t>
      </w:r>
      <w:r w:rsidRPr="37EFC250">
        <w:t xml:space="preserve"> Student Engagement. The </w:t>
      </w:r>
      <w:r w:rsidR="003615EB">
        <w:t>3</w:t>
      </w:r>
      <w:r w:rsidR="003615EB" w:rsidRPr="37EFC250">
        <w:t xml:space="preserve"> </w:t>
      </w:r>
      <w:r w:rsidRPr="37EFC250">
        <w:t>domains observed at all levels broadly are defined as follows:</w:t>
      </w:r>
    </w:p>
    <w:p w14:paraId="10D87567" w14:textId="7C4DB8F4" w:rsidR="00A942D3" w:rsidRPr="0066116F" w:rsidRDefault="30193FFC" w:rsidP="00577B3E">
      <w:pPr>
        <w:pStyle w:val="Bullet1"/>
      </w:pPr>
      <w:r w:rsidRPr="37EFC250">
        <w:rPr>
          <w:rStyle w:val="Bodytextdemi0"/>
          <w:rFonts w:eastAsia="Franklin Gothic Demi" w:cs="Franklin Gothic Demi"/>
          <w:bCs w:val="0"/>
          <w:color w:val="000000" w:themeColor="text1"/>
        </w:rPr>
        <w:t>Emotional Support.</w:t>
      </w:r>
      <w:r w:rsidRPr="37EFC250">
        <w:t xml:space="preserve"> Describes the social-emotional functioning of the classroom, including teacher-student relationships and responsiveness to social-emotional needs.</w:t>
      </w:r>
    </w:p>
    <w:p w14:paraId="78C6E315" w14:textId="0539D551" w:rsidR="00A942D3" w:rsidRPr="0066116F" w:rsidRDefault="30193FFC" w:rsidP="00577B3E">
      <w:pPr>
        <w:pStyle w:val="Bullet1"/>
      </w:pPr>
      <w:r w:rsidRPr="37EFC250">
        <w:rPr>
          <w:rStyle w:val="Bodytextdemi0"/>
          <w:rFonts w:eastAsia="Franklin Gothic Demi" w:cs="Franklin Gothic Demi"/>
          <w:bCs w:val="0"/>
          <w:color w:val="000000" w:themeColor="text1"/>
        </w:rPr>
        <w:t>Classroom Organization.</w:t>
      </w:r>
      <w:r w:rsidRPr="37EFC250">
        <w:t xml:space="preserve"> Describes the management of students’ behavior, time, and attention in the classroom.</w:t>
      </w:r>
    </w:p>
    <w:p w14:paraId="54F528EF" w14:textId="6FB78053" w:rsidR="00A942D3" w:rsidRPr="0066116F" w:rsidRDefault="30193FFC" w:rsidP="00577B3E">
      <w:pPr>
        <w:pStyle w:val="Bullet1"/>
      </w:pPr>
      <w:r w:rsidRPr="37EFC250">
        <w:rPr>
          <w:rStyle w:val="Bodytextdemi0"/>
          <w:rFonts w:eastAsia="Franklin Gothic Demi" w:cs="Franklin Gothic Demi"/>
          <w:bCs w:val="0"/>
          <w:color w:val="000000" w:themeColor="text1"/>
        </w:rPr>
        <w:t>Instructional Support.</w:t>
      </w:r>
      <w:r w:rsidRPr="37EFC250">
        <w:t xml:space="preserve"> Describes the efforts to support cognitive and language development, including cognitive demand of the assigned tasks, the focus on higher</w:t>
      </w:r>
      <w:r w:rsidR="0050040D">
        <w:t>-</w:t>
      </w:r>
      <w:r w:rsidRPr="37EFC250">
        <w:t>order thinking skills, and the use of process-oriented feedback.</w:t>
      </w:r>
    </w:p>
    <w:p w14:paraId="3F1C1056" w14:textId="4560DBDF" w:rsidR="00A942D3" w:rsidRPr="0066116F" w:rsidRDefault="00DD6DB6" w:rsidP="00577B3E">
      <w:pPr>
        <w:pStyle w:val="BodyText"/>
      </w:pPr>
      <w:r>
        <w:lastRenderedPageBreak/>
        <w:t>T</w:t>
      </w:r>
      <w:r w:rsidR="30193FFC" w:rsidRPr="37EFC250">
        <w:t>he observer</w:t>
      </w:r>
      <w:r>
        <w:t>s conducted</w:t>
      </w:r>
      <w:r w:rsidRPr="37EFC250">
        <w:t xml:space="preserve"> classroom visit</w:t>
      </w:r>
      <w:r>
        <w:t>s</w:t>
      </w:r>
      <w:r w:rsidR="00392DA9">
        <w:t xml:space="preserve"> and</w:t>
      </w:r>
      <w:r w:rsidR="30193FFC" w:rsidRPr="37EFC250">
        <w:t xml:space="preserve"> rate</w:t>
      </w:r>
      <w:r w:rsidR="00392DA9">
        <w:t>d</w:t>
      </w:r>
      <w:r w:rsidR="30193FFC" w:rsidRPr="37EFC250">
        <w:t xml:space="preserve"> each dimension (including Student Engagement) on a scale of 1 to 7. A rating of 1 or 2 (low range) indicates that the dimension was never or rarely evident during the visit. A rating of 3, 4, or 5 (middle range) indicates that the dimension was evident but not exhibited consistently or in a way that included all students. A rating of 6 or 7 (high range) indicates that the dimension was reflected in all or most classroom activities and in a way that included all or most students.</w:t>
      </w:r>
    </w:p>
    <w:p w14:paraId="35916DAC" w14:textId="679F6329" w:rsidR="00C14FFC" w:rsidRDefault="30193FFC" w:rsidP="00577B3E">
      <w:pPr>
        <w:pStyle w:val="BodyText"/>
      </w:pPr>
      <w:r w:rsidRPr="37EFC250">
        <w:t xml:space="preserve">In </w:t>
      </w:r>
      <w:r w:rsidR="00BC46BB">
        <w:t>QPS</w:t>
      </w:r>
      <w:r w:rsidRPr="37EFC250">
        <w:t xml:space="preserve">, ratings are provided across three grade bands: </w:t>
      </w:r>
      <w:r w:rsidR="00507219" w:rsidRPr="00A00FE4">
        <w:t>P</w:t>
      </w:r>
      <w:r w:rsidR="00550E26">
        <w:t>re-</w:t>
      </w:r>
      <w:r w:rsidRPr="00A00FE4">
        <w:t>K</w:t>
      </w:r>
      <w:r w:rsidR="00550E26">
        <w:t>–</w:t>
      </w:r>
      <w:r w:rsidRPr="00A00FE4">
        <w:t>5</w:t>
      </w:r>
      <w:r w:rsidRPr="37EFC250">
        <w:t>, 6</w:t>
      </w:r>
      <w:r w:rsidR="00550E26">
        <w:t>–</w:t>
      </w:r>
      <w:r w:rsidRPr="37EFC250">
        <w:t>8, and 9</w:t>
      </w:r>
      <w:r w:rsidR="00550E26">
        <w:t>–</w:t>
      </w:r>
      <w:r w:rsidRPr="37EFC250">
        <w:t xml:space="preserve">12. For each grade band, ratings are provided across the overarching domains as well as at individual dimensions within those domains. Figure 5 shows average ratings, by domain, for each grade band. The full report of findings from observations conducted in </w:t>
      </w:r>
      <w:r w:rsidR="00BC46BB">
        <w:t>QPS</w:t>
      </w:r>
      <w:r w:rsidRPr="37EFC250">
        <w:t xml:space="preserve"> is in Appendix</w:t>
      </w:r>
      <w:r w:rsidR="00967964">
        <w:rPr>
          <w:rFonts w:ascii="Arial" w:eastAsia="Arial" w:hAnsi="Arial" w:cs="Arial"/>
        </w:rPr>
        <w:t xml:space="preserve"> </w:t>
      </w:r>
      <w:r w:rsidRPr="37EFC250">
        <w:t xml:space="preserve">B, and summary results are in Tables 17, 18, and 19 in </w:t>
      </w:r>
      <w:r w:rsidR="00967964">
        <w:t>A</w:t>
      </w:r>
      <w:r w:rsidRPr="37EFC250">
        <w:t>ppendix</w:t>
      </w:r>
      <w:r w:rsidR="00967964">
        <w:t xml:space="preserve"> B</w:t>
      </w:r>
      <w:r w:rsidR="00C14FFC">
        <w:t>.</w:t>
      </w:r>
    </w:p>
    <w:p w14:paraId="1C4AF23A" w14:textId="7BBDA5E0" w:rsidR="00A942D3" w:rsidRPr="0066116F" w:rsidRDefault="30193FFC" w:rsidP="00577B3E">
      <w:pPr>
        <w:pStyle w:val="TableTitle0"/>
      </w:pPr>
      <w:r w:rsidRPr="37EFC250">
        <w:t xml:space="preserve">Figure 5. </w:t>
      </w:r>
      <w:r w:rsidR="00ED7F28">
        <w:t>Q</w:t>
      </w:r>
      <w:r w:rsidR="003D5114">
        <w:t>PS</w:t>
      </w:r>
      <w:r w:rsidRPr="37EFC250">
        <w:t xml:space="preserve"> CLASS Domain Averages by </w:t>
      </w:r>
      <w:r w:rsidRPr="00577B3E">
        <w:t>Grade</w:t>
      </w:r>
      <w:r w:rsidRPr="37EFC250">
        <w:t xml:space="preserve"> Band</w:t>
      </w:r>
    </w:p>
    <w:p w14:paraId="493C91A1" w14:textId="7C05C7B1" w:rsidR="00A942D3" w:rsidRPr="0066116F" w:rsidRDefault="000229A0" w:rsidP="00577B3E">
      <w:pPr>
        <w:pStyle w:val="BodyTextposthead"/>
        <w:rPr>
          <w:rFonts w:ascii="Franklin Gothic Book" w:eastAsia="Franklin Gothic Book" w:hAnsi="Franklin Gothic Book" w:cs="Franklin Gothic Book"/>
          <w:color w:val="000000" w:themeColor="text1"/>
        </w:rPr>
      </w:pPr>
      <w:r>
        <w:rPr>
          <w:noProof/>
        </w:rPr>
        <w:drawing>
          <wp:inline distT="0" distB="0" distL="0" distR="0" wp14:anchorId="04CADB53" wp14:editId="590C8072">
            <wp:extent cx="5276850" cy="2654300"/>
            <wp:effectExtent l="0" t="0" r="0" b="12700"/>
            <wp:docPr id="117341937" name="Chart 1" descr="This is a clustered column chart showing CLASS domain averages by grade band. Grades K-5 scored higher than other grade bands for Emotional Support; Grades 4-5 scored higher than others for Classroom Organization and Instructional Support. Instructional Support received the lowest scores in all three grade bands.">
              <a:extLst xmlns:a="http://schemas.openxmlformats.org/drawingml/2006/main">
                <a:ext uri="{FF2B5EF4-FFF2-40B4-BE49-F238E27FC236}">
                  <a16:creationId xmlns:a16="http://schemas.microsoft.com/office/drawing/2014/main" id="{1A3B2F75-2028-49C5-9594-67C5625851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7C3892B1" w14:textId="49F6B93E" w:rsidR="00A942D3" w:rsidRPr="0066116F" w:rsidRDefault="00967964" w:rsidP="00577B3E">
      <w:pPr>
        <w:pStyle w:val="BodyText"/>
      </w:pPr>
      <w:r>
        <w:t>I</w:t>
      </w:r>
      <w:r w:rsidR="30193FFC" w:rsidRPr="37EFC250">
        <w:t xml:space="preserve">n the </w:t>
      </w:r>
      <w:r w:rsidR="003D5114">
        <w:t>P</w:t>
      </w:r>
      <w:r w:rsidR="00550E26">
        <w:t>re-</w:t>
      </w:r>
      <w:r w:rsidR="30193FFC" w:rsidRPr="37EFC250">
        <w:t>K</w:t>
      </w:r>
      <w:r w:rsidR="00550E26">
        <w:t>–</w:t>
      </w:r>
      <w:r w:rsidR="30193FFC" w:rsidRPr="37EFC250">
        <w:t xml:space="preserve">5 grade band, instructional observations suggest generally strong evidence of </w:t>
      </w:r>
      <w:r w:rsidR="007250D2">
        <w:t>C</w:t>
      </w:r>
      <w:r w:rsidR="30193FFC" w:rsidRPr="37EFC250">
        <w:t xml:space="preserve">lassroom </w:t>
      </w:r>
      <w:r w:rsidR="007250D2">
        <w:t>O</w:t>
      </w:r>
      <w:r w:rsidR="30193FFC" w:rsidRPr="37EFC250">
        <w:t xml:space="preserve">rganization, moderately strong evidence of </w:t>
      </w:r>
      <w:r w:rsidR="007250D2">
        <w:t>E</w:t>
      </w:r>
      <w:r w:rsidR="30193FFC" w:rsidRPr="37EFC250">
        <w:t xml:space="preserve">motional </w:t>
      </w:r>
      <w:r w:rsidR="007250D2">
        <w:t>S</w:t>
      </w:r>
      <w:r w:rsidR="30193FFC" w:rsidRPr="37EFC250">
        <w:t xml:space="preserve">upport and </w:t>
      </w:r>
      <w:r w:rsidR="007250D2">
        <w:t>S</w:t>
      </w:r>
      <w:r w:rsidR="30193FFC" w:rsidRPr="37EFC250">
        <w:t xml:space="preserve">tudent </w:t>
      </w:r>
      <w:r w:rsidR="007250D2">
        <w:t>E</w:t>
      </w:r>
      <w:r w:rsidR="30193FFC" w:rsidRPr="37EFC250">
        <w:t>ngagement (</w:t>
      </w:r>
      <w:r w:rsidR="007250D2">
        <w:t>g</w:t>
      </w:r>
      <w:r w:rsidR="30193FFC" w:rsidRPr="37EFC250">
        <w:t>rades</w:t>
      </w:r>
      <w:r w:rsidR="00577B3E">
        <w:t> </w:t>
      </w:r>
      <w:r w:rsidR="30193FFC" w:rsidRPr="37EFC250">
        <w:t>4</w:t>
      </w:r>
      <w:r w:rsidR="00550E26">
        <w:t>–</w:t>
      </w:r>
      <w:r w:rsidR="30193FFC" w:rsidRPr="37EFC250">
        <w:t>5)</w:t>
      </w:r>
      <w:r>
        <w:t>,</w:t>
      </w:r>
      <w:r w:rsidR="30193FFC" w:rsidRPr="37EFC250">
        <w:t xml:space="preserve"> and mixed evidence of consistently rigorous </w:t>
      </w:r>
      <w:r w:rsidR="007250D2">
        <w:t>I</w:t>
      </w:r>
      <w:r w:rsidR="30193FFC" w:rsidRPr="37EFC250">
        <w:t xml:space="preserve">nstructional </w:t>
      </w:r>
      <w:r w:rsidR="007250D2">
        <w:t>S</w:t>
      </w:r>
      <w:r w:rsidR="30193FFC" w:rsidRPr="37EFC250">
        <w:t xml:space="preserve">upport. In </w:t>
      </w:r>
      <w:r>
        <w:t xml:space="preserve">both </w:t>
      </w:r>
      <w:r w:rsidR="30193FFC" w:rsidRPr="37EFC250">
        <w:t>the 6</w:t>
      </w:r>
      <w:r w:rsidR="00550E26">
        <w:t>–</w:t>
      </w:r>
      <w:r w:rsidR="30193FFC" w:rsidRPr="37EFC250">
        <w:t>8 and 9</w:t>
      </w:r>
      <w:r w:rsidR="00550E26">
        <w:t>–</w:t>
      </w:r>
      <w:r w:rsidR="30193FFC" w:rsidRPr="37EFC250">
        <w:t>12 grade bands, instructional observations provide</w:t>
      </w:r>
      <w:r>
        <w:t>d</w:t>
      </w:r>
      <w:r w:rsidR="30193FFC" w:rsidRPr="37EFC250">
        <w:t xml:space="preserve"> evidence of consistently strong </w:t>
      </w:r>
      <w:r w:rsidR="007250D2">
        <w:t>C</w:t>
      </w:r>
      <w:r w:rsidR="30193FFC" w:rsidRPr="37EFC250">
        <w:t xml:space="preserve">lassroom </w:t>
      </w:r>
      <w:r w:rsidR="007250D2">
        <w:t>O</w:t>
      </w:r>
      <w:r w:rsidR="30193FFC" w:rsidRPr="37EFC250">
        <w:t xml:space="preserve">rganization and mixed evidence of consistently strong </w:t>
      </w:r>
      <w:r w:rsidR="007250D2">
        <w:t>E</w:t>
      </w:r>
      <w:r w:rsidR="30193FFC" w:rsidRPr="37EFC250">
        <w:t xml:space="preserve">motional </w:t>
      </w:r>
      <w:r w:rsidR="007250D2">
        <w:t>S</w:t>
      </w:r>
      <w:r w:rsidR="30193FFC" w:rsidRPr="37EFC250">
        <w:t xml:space="preserve">upport, </w:t>
      </w:r>
      <w:r w:rsidR="007250D2">
        <w:t>S</w:t>
      </w:r>
      <w:r w:rsidR="30193FFC" w:rsidRPr="37EFC250">
        <w:t xml:space="preserve">tudent </w:t>
      </w:r>
      <w:r w:rsidR="007250D2">
        <w:t>E</w:t>
      </w:r>
      <w:r w:rsidR="30193FFC" w:rsidRPr="37EFC250">
        <w:t xml:space="preserve">ngagement, and rigorous </w:t>
      </w:r>
      <w:r w:rsidR="007250D2">
        <w:t>I</w:t>
      </w:r>
      <w:r w:rsidR="30193FFC" w:rsidRPr="37EFC250">
        <w:t xml:space="preserve">nstructional </w:t>
      </w:r>
      <w:r w:rsidR="007250D2">
        <w:t>S</w:t>
      </w:r>
      <w:r w:rsidR="30193FFC" w:rsidRPr="37EFC250">
        <w:t>upport.</w:t>
      </w:r>
    </w:p>
    <w:p w14:paraId="5A4DB43F" w14:textId="77777777" w:rsidR="008D6102" w:rsidRPr="00CB0607" w:rsidRDefault="008D6102" w:rsidP="00577B3E">
      <w:pPr>
        <w:pStyle w:val="Heading2"/>
      </w:pPr>
      <w:bookmarkStart w:id="17" w:name="_Leadership_and_Governance"/>
      <w:bookmarkStart w:id="18" w:name="_Toc101446227"/>
      <w:bookmarkStart w:id="19" w:name="_Toc225679429"/>
      <w:bookmarkStart w:id="20" w:name="_Toc350870261"/>
      <w:bookmarkEnd w:id="17"/>
      <w:r w:rsidRPr="00CB0607">
        <w:lastRenderedPageBreak/>
        <w:t xml:space="preserve">Leadership and </w:t>
      </w:r>
      <w:r w:rsidRPr="00577B3E">
        <w:t>Governance</w:t>
      </w:r>
      <w:bookmarkEnd w:id="18"/>
      <w:bookmarkEnd w:id="19"/>
    </w:p>
    <w:p w14:paraId="63244A6E" w14:textId="01EE9674" w:rsidR="00A7777E" w:rsidRPr="003C2063" w:rsidRDefault="00A7777E" w:rsidP="00577B3E">
      <w:pPr>
        <w:pStyle w:val="BodyTextposthead"/>
      </w:pPr>
      <w:r w:rsidRPr="003C2063">
        <w:t xml:space="preserve">This section examines the extent to which school committees, district leaders, school leaders, and advisory council members work collaboratively and strategically to promote high-quality teaching and learning that is </w:t>
      </w:r>
      <w:r w:rsidR="00817AAB">
        <w:t xml:space="preserve">(a) </w:t>
      </w:r>
      <w:r w:rsidRPr="003C2063">
        <w:t xml:space="preserve">antiracist, inclusive, multilingual, and multicultural; </w:t>
      </w:r>
      <w:r w:rsidR="00817AAB">
        <w:t xml:space="preserve">(b) </w:t>
      </w:r>
      <w:r w:rsidRPr="003C2063">
        <w:t xml:space="preserve">values and affirms each student and their families; and </w:t>
      </w:r>
      <w:r w:rsidR="00817AAB">
        <w:t>(c)</w:t>
      </w:r>
      <w:r w:rsidRPr="003C2063">
        <w:t xml:space="preserve"> creates equitable opportunities and experiences for all students, particularly those who have been historically underserved. It also </w:t>
      </w:r>
      <w:r w:rsidR="00817AAB">
        <w:t xml:space="preserve">looks at </w:t>
      </w:r>
      <w:r w:rsidRPr="003C2063">
        <w:t xml:space="preserve">the extent to which districts establish, implement, and evaluate policies, plans, procedures, systems, and budgets </w:t>
      </w:r>
      <w:r w:rsidR="00817AAB">
        <w:t>by</w:t>
      </w:r>
      <w:r w:rsidRPr="003C2063">
        <w:t xml:space="preserve"> focus</w:t>
      </w:r>
      <w:r w:rsidR="00817AAB">
        <w:t>ing</w:t>
      </w:r>
      <w:r w:rsidRPr="003C2063">
        <w:t xml:space="preserve"> on achieving districtwide strategic objectives</w:t>
      </w:r>
      <w:r w:rsidR="00817AAB">
        <w:t>. This occurs</w:t>
      </w:r>
      <w:r w:rsidR="00817AAB" w:rsidRPr="003C2063">
        <w:t xml:space="preserve"> </w:t>
      </w:r>
      <w:r w:rsidRPr="003C2063">
        <w:t xml:space="preserve">in part through equitable and effective use of resources, </w:t>
      </w:r>
      <w:r w:rsidR="00817AAB">
        <w:t>which</w:t>
      </w:r>
      <w:r w:rsidR="00817AAB" w:rsidRPr="003C2063">
        <w:t xml:space="preserve"> </w:t>
      </w:r>
      <w:r w:rsidRPr="003C2063">
        <w:t xml:space="preserve">ultimately </w:t>
      </w:r>
      <w:r w:rsidR="004D04BA">
        <w:t>leads</w:t>
      </w:r>
      <w:r w:rsidRPr="003C2063">
        <w:t xml:space="preserve"> to high-quality teaching and learning for all students.</w:t>
      </w:r>
    </w:p>
    <w:p w14:paraId="6CCEFE2D" w14:textId="708C41F9" w:rsidR="00B72349" w:rsidRDefault="00944D9E" w:rsidP="00577B3E">
      <w:pPr>
        <w:pStyle w:val="BodyText"/>
        <w:rPr>
          <w:rFonts w:ascii="Franklin Gothic Demi" w:hAnsi="Franklin Gothic Demi"/>
        </w:rPr>
      </w:pPr>
      <w:r w:rsidRPr="00CB0607">
        <w:t xml:space="preserve">Table </w:t>
      </w:r>
      <w:r w:rsidR="000F34B4">
        <w:t>2</w:t>
      </w:r>
      <w:r w:rsidR="000F34B4" w:rsidRPr="00CB0607">
        <w:t xml:space="preserve"> </w:t>
      </w:r>
      <w:r w:rsidRPr="00CB0607">
        <w:t>summarizes key strengths and areas for growth in leadership and governance</w:t>
      </w:r>
      <w:r w:rsidR="00672224">
        <w:t xml:space="preserve"> in </w:t>
      </w:r>
      <w:r w:rsidR="00941287">
        <w:t>QPS</w:t>
      </w:r>
      <w:r w:rsidRPr="00CB0607">
        <w:t>.</w:t>
      </w:r>
    </w:p>
    <w:p w14:paraId="5317D7CB" w14:textId="084955CD" w:rsidR="003D6ECF" w:rsidRPr="00CB0607" w:rsidRDefault="003D6ECF" w:rsidP="00577B3E">
      <w:pPr>
        <w:pStyle w:val="TableTitle0"/>
      </w:pPr>
      <w:r w:rsidRPr="00CB0607">
        <w:t xml:space="preserve">Table </w:t>
      </w:r>
      <w:r w:rsidR="00BD049B">
        <w:t>2</w:t>
      </w:r>
      <w:r w:rsidRPr="00CB0607">
        <w:t xml:space="preserve">. Summary of </w:t>
      </w:r>
      <w:r w:rsidR="00944D9E" w:rsidRPr="00CB0607">
        <w:t xml:space="preserve">Key Strengths </w:t>
      </w:r>
      <w:r w:rsidRPr="00CB0607">
        <w:t xml:space="preserve">and </w:t>
      </w:r>
      <w:r w:rsidR="00944D9E" w:rsidRPr="00CB0607">
        <w:t xml:space="preserve">Areas </w:t>
      </w:r>
      <w:r w:rsidRPr="00CB0607">
        <w:t xml:space="preserve">for </w:t>
      </w:r>
      <w:r w:rsidR="00944D9E" w:rsidRPr="00CB0607">
        <w:t>Growth:</w:t>
      </w:r>
      <w:r w:rsidRPr="00CB0607">
        <w:t xml:space="preserve"> Leadership </w:t>
      </w:r>
      <w:r w:rsidRPr="00577B3E">
        <w:t>and</w:t>
      </w:r>
      <w:r w:rsidRPr="00CB0607">
        <w:t xml:space="preserve"> Governance</w:t>
      </w:r>
      <w:r w:rsidR="00C0766E" w:rsidRPr="00CB0607">
        <w:t xml:space="preserve"> Standard</w:t>
      </w:r>
    </w:p>
    <w:tbl>
      <w:tblPr>
        <w:tblStyle w:val="MSVTable1"/>
        <w:tblW w:w="5000" w:type="pct"/>
        <w:tblLayout w:type="fixed"/>
        <w:tblLook w:val="04A0" w:firstRow="1" w:lastRow="0" w:firstColumn="1" w:lastColumn="0" w:noHBand="0" w:noVBand="1"/>
        <w:tblCaption w:val="Table 2. Summary of Key Strengths and Areas for Growth: Leadership and Governance Standard"/>
        <w:tblDescription w:val="Summary of Key Strengths and Areas for Growth: Leadership and Governance Standard"/>
      </w:tblPr>
      <w:tblGrid>
        <w:gridCol w:w="1972"/>
        <w:gridCol w:w="3686"/>
        <w:gridCol w:w="3686"/>
      </w:tblGrid>
      <w:tr w:rsidR="003D6ECF" w:rsidRPr="00CB0607" w14:paraId="1BA64263" w14:textId="77777777" w:rsidTr="00ED3A75">
        <w:trPr>
          <w:cnfStyle w:val="100000000000" w:firstRow="1" w:lastRow="0" w:firstColumn="0" w:lastColumn="0" w:oddVBand="0" w:evenVBand="0" w:oddHBand="0" w:evenHBand="0" w:firstRowFirstColumn="0" w:firstRowLastColumn="0" w:lastRowFirstColumn="0" w:lastRowLastColumn="0"/>
          <w:tblHeader/>
        </w:trPr>
        <w:tc>
          <w:tcPr>
            <w:tcW w:w="1972" w:type="dxa"/>
          </w:tcPr>
          <w:p w14:paraId="54BE6202" w14:textId="77777777" w:rsidR="003D6ECF" w:rsidRPr="00ED3A75" w:rsidRDefault="003D6ECF" w:rsidP="00ED3A75">
            <w:pPr>
              <w:pStyle w:val="TableColHeadingCenter"/>
            </w:pPr>
            <w:r w:rsidRPr="00ED3A75">
              <w:t>Indicator</w:t>
            </w:r>
          </w:p>
        </w:tc>
        <w:tc>
          <w:tcPr>
            <w:tcW w:w="3686" w:type="dxa"/>
          </w:tcPr>
          <w:p w14:paraId="26C2C9B5" w14:textId="77777777" w:rsidR="003D6ECF" w:rsidRPr="00ED3A75" w:rsidRDefault="003D6ECF" w:rsidP="00ED3A75">
            <w:pPr>
              <w:pStyle w:val="TableColHeadingCenter"/>
            </w:pPr>
            <w:r w:rsidRPr="00ED3A75">
              <w:t>Strengths</w:t>
            </w:r>
          </w:p>
        </w:tc>
        <w:tc>
          <w:tcPr>
            <w:tcW w:w="3686" w:type="dxa"/>
          </w:tcPr>
          <w:p w14:paraId="19C0FC93" w14:textId="398D47A8" w:rsidR="003D6ECF" w:rsidRPr="00ED3A75" w:rsidRDefault="003D6ECF" w:rsidP="00ED3A75">
            <w:pPr>
              <w:pStyle w:val="TableColHeadingCenter"/>
            </w:pPr>
            <w:r w:rsidRPr="00ED3A75">
              <w:t xml:space="preserve">Areas for </w:t>
            </w:r>
            <w:r w:rsidR="00944D9E" w:rsidRPr="00ED3A75">
              <w:t>growth</w:t>
            </w:r>
          </w:p>
        </w:tc>
      </w:tr>
      <w:tr w:rsidR="003D6ECF" w:rsidRPr="00CB0607" w14:paraId="684F20FE" w14:textId="77777777" w:rsidTr="00ED3A75">
        <w:trPr>
          <w:cnfStyle w:val="000000100000" w:firstRow="0" w:lastRow="0" w:firstColumn="0" w:lastColumn="0" w:oddVBand="0" w:evenVBand="0" w:oddHBand="1" w:evenHBand="0" w:firstRowFirstColumn="0" w:firstRowLastColumn="0" w:lastRowFirstColumn="0" w:lastRowLastColumn="0"/>
        </w:trPr>
        <w:tc>
          <w:tcPr>
            <w:tcW w:w="1972" w:type="dxa"/>
          </w:tcPr>
          <w:p w14:paraId="544D7F2B" w14:textId="01152A48" w:rsidR="003D6ECF" w:rsidRPr="00ED3A75" w:rsidRDefault="00895032" w:rsidP="00ED3A75">
            <w:pPr>
              <w:pStyle w:val="TableSubheading"/>
            </w:pPr>
            <w:hyperlink w:anchor="_Leadership_and_Governing" w:history="1">
              <w:r w:rsidRPr="00ED3A75">
                <w:rPr>
                  <w:rStyle w:val="Hyperlink"/>
                  <w:color w:val="auto"/>
                  <w:u w:val="none"/>
                </w:rPr>
                <w:t>Leadership and Governing Structures</w:t>
              </w:r>
            </w:hyperlink>
          </w:p>
        </w:tc>
        <w:tc>
          <w:tcPr>
            <w:tcW w:w="3686" w:type="dxa"/>
          </w:tcPr>
          <w:p w14:paraId="6AA40436" w14:textId="77777777" w:rsidR="003D6ECF" w:rsidRDefault="009D01BC" w:rsidP="00ED3A75">
            <w:pPr>
              <w:pStyle w:val="TableBullet1"/>
            </w:pPr>
            <w:r>
              <w:t xml:space="preserve">The district </w:t>
            </w:r>
            <w:r w:rsidRPr="009D01BC">
              <w:t>active</w:t>
            </w:r>
            <w:r>
              <w:t>ly</w:t>
            </w:r>
            <w:r w:rsidRPr="009D01BC">
              <w:t xml:space="preserve"> inclu</w:t>
            </w:r>
            <w:r>
              <w:t>des</w:t>
            </w:r>
            <w:r w:rsidRPr="009D01BC">
              <w:t xml:space="preserve"> student voice and representation in school committee deliberations</w:t>
            </w:r>
            <w:r>
              <w:t>.</w:t>
            </w:r>
          </w:p>
          <w:p w14:paraId="795C99D3" w14:textId="40822ED6" w:rsidR="00526CFF" w:rsidRPr="00ED3A75" w:rsidRDefault="00526CFF" w:rsidP="00ED3A75">
            <w:pPr>
              <w:pStyle w:val="TableBullet1"/>
            </w:pPr>
            <w:r>
              <w:t xml:space="preserve">District leaders provide consistent </w:t>
            </w:r>
            <w:r w:rsidR="00255B0F">
              <w:t xml:space="preserve">hands-on </w:t>
            </w:r>
            <w:r>
              <w:t xml:space="preserve">support for </w:t>
            </w:r>
            <w:r w:rsidR="006B4D54">
              <w:t xml:space="preserve">schools’ instructional </w:t>
            </w:r>
            <w:r w:rsidR="00B86472">
              <w:t>initiatives.</w:t>
            </w:r>
          </w:p>
        </w:tc>
        <w:tc>
          <w:tcPr>
            <w:tcW w:w="3686" w:type="dxa"/>
          </w:tcPr>
          <w:p w14:paraId="7086393F" w14:textId="025CD966" w:rsidR="003D6ECF" w:rsidRPr="00ED3A75" w:rsidRDefault="00CB2431" w:rsidP="00ED3A75">
            <w:pPr>
              <w:pStyle w:val="TableBullet1"/>
            </w:pPr>
            <w:r>
              <w:t>N/A</w:t>
            </w:r>
          </w:p>
        </w:tc>
      </w:tr>
      <w:tr w:rsidR="003D6ECF" w:rsidRPr="00CB0607" w14:paraId="14B42E08" w14:textId="77777777" w:rsidTr="00ED3A75">
        <w:tc>
          <w:tcPr>
            <w:tcW w:w="1972" w:type="dxa"/>
          </w:tcPr>
          <w:p w14:paraId="3EB19AE6" w14:textId="593DF9C6" w:rsidR="003D6ECF" w:rsidRPr="00ED3A75" w:rsidRDefault="00F95311" w:rsidP="00ED3A75">
            <w:pPr>
              <w:pStyle w:val="TableSubheading"/>
            </w:pPr>
            <w:hyperlink w:anchor="_Strategic_Planning,_Implementation," w:history="1">
              <w:r w:rsidRPr="00ED3A75">
                <w:rPr>
                  <w:rStyle w:val="Hyperlink"/>
                  <w:color w:val="auto"/>
                  <w:u w:val="none"/>
                </w:rPr>
                <w:t>Strategic Planning, Implementation, and Monitoring</w:t>
              </w:r>
            </w:hyperlink>
          </w:p>
        </w:tc>
        <w:tc>
          <w:tcPr>
            <w:tcW w:w="3686" w:type="dxa"/>
          </w:tcPr>
          <w:p w14:paraId="14AE4352" w14:textId="21E0CEBD" w:rsidR="003D6ECF" w:rsidRPr="00C40B0F" w:rsidRDefault="00C52CDC" w:rsidP="00ED3A75">
            <w:pPr>
              <w:pStyle w:val="TableBullet1"/>
            </w:pPr>
            <w:r w:rsidRPr="00C40B0F">
              <w:t xml:space="preserve">Staff and leaders across the district share a common understanding of the priorities in the </w:t>
            </w:r>
            <w:r w:rsidR="00105736" w:rsidRPr="00C40B0F">
              <w:t>district improvement plan</w:t>
            </w:r>
            <w:r w:rsidRPr="00C40B0F">
              <w:t>.</w:t>
            </w:r>
          </w:p>
          <w:p w14:paraId="3C710E27" w14:textId="3B89021F" w:rsidR="003D6ECF" w:rsidRPr="00C40B0F" w:rsidRDefault="00C52CDC" w:rsidP="00ED3A75">
            <w:pPr>
              <w:pStyle w:val="TableBullet1"/>
            </w:pPr>
            <w:r w:rsidRPr="00C40B0F">
              <w:t xml:space="preserve">The </w:t>
            </w:r>
            <w:r w:rsidR="00105736" w:rsidRPr="00C40B0F">
              <w:t xml:space="preserve">school improvement plans </w:t>
            </w:r>
            <w:r w:rsidRPr="00C40B0F">
              <w:t>are aligned to the district mission, vision, and strategic priorities.</w:t>
            </w:r>
          </w:p>
        </w:tc>
        <w:tc>
          <w:tcPr>
            <w:tcW w:w="3686" w:type="dxa"/>
          </w:tcPr>
          <w:p w14:paraId="5838C396" w14:textId="5D51B282" w:rsidR="003D6ECF" w:rsidRPr="00C40B0F" w:rsidRDefault="00CB2431" w:rsidP="00ED3A75">
            <w:pPr>
              <w:pStyle w:val="TableBullet1"/>
            </w:pPr>
            <w:r>
              <w:t>N/A</w:t>
            </w:r>
          </w:p>
        </w:tc>
      </w:tr>
      <w:tr w:rsidR="003D6ECF" w:rsidRPr="00CB0607" w14:paraId="22B4591C" w14:textId="77777777" w:rsidTr="00ED3A75">
        <w:trPr>
          <w:cnfStyle w:val="000000100000" w:firstRow="0" w:lastRow="0" w:firstColumn="0" w:lastColumn="0" w:oddVBand="0" w:evenVBand="0" w:oddHBand="1" w:evenHBand="0" w:firstRowFirstColumn="0" w:firstRowLastColumn="0" w:lastRowFirstColumn="0" w:lastRowLastColumn="0"/>
        </w:trPr>
        <w:tc>
          <w:tcPr>
            <w:tcW w:w="1972" w:type="dxa"/>
          </w:tcPr>
          <w:p w14:paraId="5F56A8E5" w14:textId="5B7ACDB9" w:rsidR="003D6ECF" w:rsidRPr="00ED3A75" w:rsidRDefault="003D6ECF" w:rsidP="00ED3A75">
            <w:pPr>
              <w:pStyle w:val="TableSubheading"/>
            </w:pPr>
            <w:hyperlink w:anchor="_District_Culture" w:history="1">
              <w:r w:rsidRPr="00ED3A75">
                <w:rPr>
                  <w:rStyle w:val="Hyperlink"/>
                  <w:color w:val="auto"/>
                  <w:u w:val="none"/>
                </w:rPr>
                <w:t xml:space="preserve">District </w:t>
              </w:r>
              <w:r w:rsidR="00F95311" w:rsidRPr="00ED3A75">
                <w:rPr>
                  <w:rStyle w:val="Hyperlink"/>
                  <w:color w:val="auto"/>
                  <w:u w:val="none"/>
                </w:rPr>
                <w:t>Culture</w:t>
              </w:r>
            </w:hyperlink>
          </w:p>
        </w:tc>
        <w:tc>
          <w:tcPr>
            <w:tcW w:w="3686" w:type="dxa"/>
          </w:tcPr>
          <w:p w14:paraId="5419A323" w14:textId="77777777" w:rsidR="00A1776A" w:rsidRPr="00C40B0F" w:rsidRDefault="00C52CDC" w:rsidP="00ED3A75">
            <w:pPr>
              <w:pStyle w:val="TableBullet1"/>
            </w:pPr>
            <w:r w:rsidRPr="00C40B0F">
              <w:t>District leaders and school committee members consistently described their working relationship as positive, open, and responsive.</w:t>
            </w:r>
          </w:p>
          <w:p w14:paraId="2956C390" w14:textId="16979CEF" w:rsidR="00A1776A" w:rsidRPr="00C40B0F" w:rsidRDefault="00C52CDC" w:rsidP="00ED3A75">
            <w:pPr>
              <w:pStyle w:val="TableBullet1"/>
            </w:pPr>
            <w:r w:rsidRPr="00C40B0F">
              <w:t>The working relationship between the QEA and district leadership is improved and positive.</w:t>
            </w:r>
          </w:p>
        </w:tc>
        <w:tc>
          <w:tcPr>
            <w:tcW w:w="3686" w:type="dxa"/>
          </w:tcPr>
          <w:p w14:paraId="0F21E755" w14:textId="56661449" w:rsidR="003D6ECF" w:rsidRPr="00C40B0F" w:rsidRDefault="00C52CDC" w:rsidP="00ED3A75">
            <w:pPr>
              <w:pStyle w:val="TableBullet1"/>
            </w:pPr>
            <w:r w:rsidRPr="00C40B0F">
              <w:t>Establishing additional structures to systematically engage teachers in district</w:t>
            </w:r>
            <w:r w:rsidRPr="00C40B0F">
              <w:noBreakHyphen/>
              <w:t>level decision making</w:t>
            </w:r>
          </w:p>
        </w:tc>
      </w:tr>
    </w:tbl>
    <w:p w14:paraId="47244709" w14:textId="2F8C3EBE" w:rsidR="003D6ECF" w:rsidRDefault="00895032" w:rsidP="00ED3A75">
      <w:pPr>
        <w:pStyle w:val="Heading3"/>
      </w:pPr>
      <w:bookmarkStart w:id="21" w:name="_School_Committee_Governance"/>
      <w:bookmarkStart w:id="22" w:name="_Leadership_and_Governing"/>
      <w:bookmarkEnd w:id="21"/>
      <w:bookmarkEnd w:id="22"/>
      <w:r>
        <w:t>Leadership and Gov</w:t>
      </w:r>
      <w:r w:rsidR="003D6ECF" w:rsidRPr="00CB0607">
        <w:t>e</w:t>
      </w:r>
      <w:r>
        <w:t>rning Structures</w:t>
      </w:r>
    </w:p>
    <w:p w14:paraId="7FE847A9" w14:textId="2FD1FB66" w:rsidR="009C442F" w:rsidRDefault="00D27D5E" w:rsidP="00ED3A75">
      <w:pPr>
        <w:pStyle w:val="BodyTextposthead"/>
      </w:pPr>
      <w:r>
        <w:t xml:space="preserve">Superintendent Kevin Mulvey leads QPS. </w:t>
      </w:r>
      <w:r w:rsidR="00334FE7">
        <w:t xml:space="preserve">He </w:t>
      </w:r>
      <w:r w:rsidR="00C12CAB">
        <w:t xml:space="preserve">is supported by the </w:t>
      </w:r>
      <w:r w:rsidR="00727A06" w:rsidRPr="005C690E">
        <w:t>superintendent’s leadership</w:t>
      </w:r>
      <w:r w:rsidR="009C442F" w:rsidRPr="005C690E">
        <w:t xml:space="preserve"> team</w:t>
      </w:r>
      <w:r w:rsidR="00C12CAB">
        <w:t>, which</w:t>
      </w:r>
      <w:r w:rsidR="009C442F" w:rsidRPr="005C690E">
        <w:t xml:space="preserve"> includes the assistant superintendent; senior director of curriculum; director of special education; director of student support services; director of English </w:t>
      </w:r>
      <w:r w:rsidR="00AE7AAD">
        <w:t>l</w:t>
      </w:r>
      <w:r w:rsidR="009C442F" w:rsidRPr="005C690E">
        <w:t>earner education; executive director of career and technical education</w:t>
      </w:r>
      <w:r w:rsidR="005C690E" w:rsidRPr="005C690E">
        <w:t xml:space="preserve"> and information technology</w:t>
      </w:r>
      <w:r w:rsidR="009C442F" w:rsidRPr="005C690E">
        <w:t xml:space="preserve">; </w:t>
      </w:r>
      <w:r w:rsidR="00B44CE6" w:rsidRPr="005C690E">
        <w:t>director of diversity, equity, inclusion</w:t>
      </w:r>
      <w:r w:rsidR="00060E69" w:rsidRPr="005C690E">
        <w:t>, and belonging</w:t>
      </w:r>
      <w:r w:rsidR="00B44CE6" w:rsidRPr="005C690E">
        <w:t xml:space="preserve">; </w:t>
      </w:r>
      <w:r w:rsidR="009C442F" w:rsidRPr="005C690E">
        <w:t xml:space="preserve">director of human resources; director of nursing; </w:t>
      </w:r>
      <w:r w:rsidR="00475A6B" w:rsidRPr="005C690E">
        <w:t xml:space="preserve">director of school nutrition; </w:t>
      </w:r>
      <w:r w:rsidR="009C442F" w:rsidRPr="005C690E">
        <w:t xml:space="preserve">director of athletics and wellness; director of business affairs; director of safety, security, </w:t>
      </w:r>
      <w:r w:rsidR="009C442F" w:rsidRPr="005C690E">
        <w:lastRenderedPageBreak/>
        <w:t>and transportation</w:t>
      </w:r>
      <w:r w:rsidR="0029362F" w:rsidRPr="005C690E">
        <w:t>;</w:t>
      </w:r>
      <w:r w:rsidR="000654C3" w:rsidRPr="005C690E">
        <w:t xml:space="preserve"> and</w:t>
      </w:r>
      <w:r w:rsidR="0029362F" w:rsidRPr="005C690E">
        <w:t xml:space="preserve"> senior operations coordinator</w:t>
      </w:r>
      <w:r w:rsidR="009C442F" w:rsidRPr="005C690E">
        <w:t xml:space="preserve">. </w:t>
      </w:r>
      <w:r w:rsidR="001F75DC">
        <w:t>In addition, t</w:t>
      </w:r>
      <w:r w:rsidR="009C442F" w:rsidRPr="005C690E">
        <w:t>he district has coordinators for special education, science (</w:t>
      </w:r>
      <w:r w:rsidR="00E20635">
        <w:t xml:space="preserve">grades </w:t>
      </w:r>
      <w:r w:rsidR="009C442F" w:rsidRPr="005C690E">
        <w:t>K-12), ELA and literacy, math</w:t>
      </w:r>
      <w:r w:rsidR="00475A6B" w:rsidRPr="005C690E">
        <w:t>ematics</w:t>
      </w:r>
      <w:r w:rsidR="009C442F" w:rsidRPr="005C690E">
        <w:t xml:space="preserve"> (</w:t>
      </w:r>
      <w:r w:rsidR="00E20635">
        <w:t xml:space="preserve">grades </w:t>
      </w:r>
      <w:r w:rsidR="009C442F" w:rsidRPr="005C690E">
        <w:t xml:space="preserve">K-8), and data and assessment. </w:t>
      </w:r>
      <w:r w:rsidR="00E20635">
        <w:t>A</w:t>
      </w:r>
      <w:r w:rsidR="00E20635" w:rsidRPr="005C690E">
        <w:t xml:space="preserve">ccording to district leader </w:t>
      </w:r>
      <w:r w:rsidR="00CB09B6">
        <w:t>responses</w:t>
      </w:r>
      <w:r w:rsidR="00E20635">
        <w:t>,</w:t>
      </w:r>
      <w:r w:rsidR="00E20635" w:rsidRPr="005C690E">
        <w:t xml:space="preserve"> </w:t>
      </w:r>
      <w:r w:rsidR="00E20635">
        <w:t>p</w:t>
      </w:r>
      <w:r w:rsidR="000654C3" w:rsidRPr="005C690E">
        <w:t xml:space="preserve">rincipals are </w:t>
      </w:r>
      <w:r w:rsidR="00E20635">
        <w:t xml:space="preserve">also </w:t>
      </w:r>
      <w:r w:rsidR="000654C3" w:rsidRPr="005C690E">
        <w:t>considered members of the district leadership team.</w:t>
      </w:r>
    </w:p>
    <w:p w14:paraId="1F7E0305" w14:textId="4703F53C" w:rsidR="00600BC1" w:rsidRDefault="00600BC1" w:rsidP="00600BC1">
      <w:pPr>
        <w:pStyle w:val="BodyText"/>
      </w:pPr>
      <w:r w:rsidRPr="37867654">
        <w:t xml:space="preserve">Several </w:t>
      </w:r>
      <w:r>
        <w:t xml:space="preserve">members of the district </w:t>
      </w:r>
      <w:r w:rsidRPr="37867654">
        <w:t xml:space="preserve">administrative team </w:t>
      </w:r>
      <w:r>
        <w:t>have served in multiple roles in the district over many years. S</w:t>
      </w:r>
      <w:r w:rsidRPr="37867654">
        <w:t>uperintendent</w:t>
      </w:r>
      <w:r>
        <w:t xml:space="preserve"> Mulvey previously</w:t>
      </w:r>
      <w:r w:rsidRPr="37867654">
        <w:t xml:space="preserve"> served as a school committee member </w:t>
      </w:r>
      <w:r>
        <w:t>beginning</w:t>
      </w:r>
      <w:r w:rsidRPr="37867654">
        <w:t xml:space="preserve"> in 2006, </w:t>
      </w:r>
      <w:r>
        <w:t>then as</w:t>
      </w:r>
      <w:r w:rsidRPr="37867654">
        <w:t xml:space="preserve"> director of human resources in 2008</w:t>
      </w:r>
      <w:r>
        <w:t xml:space="preserve">, and then as </w:t>
      </w:r>
      <w:r w:rsidRPr="37867654">
        <w:t>deputy superintendent in 2013</w:t>
      </w:r>
      <w:r>
        <w:t xml:space="preserve">. The school committee appointed him </w:t>
      </w:r>
      <w:r w:rsidRPr="37867654">
        <w:t>superintendent in 2020. The assistant superintendent</w:t>
      </w:r>
      <w:r>
        <w:t>, who has been in this position since 2020,</w:t>
      </w:r>
      <w:r w:rsidRPr="37867654">
        <w:t xml:space="preserve"> </w:t>
      </w:r>
      <w:r>
        <w:t>began</w:t>
      </w:r>
      <w:r w:rsidRPr="37867654">
        <w:t xml:space="preserve"> teaching in QPS in 1999</w:t>
      </w:r>
      <w:r>
        <w:t xml:space="preserve"> and </w:t>
      </w:r>
      <w:r w:rsidR="004F5E6B">
        <w:t xml:space="preserve">has </w:t>
      </w:r>
      <w:r w:rsidRPr="37867654">
        <w:t xml:space="preserve">served as a </w:t>
      </w:r>
      <w:r>
        <w:t xml:space="preserve">special education </w:t>
      </w:r>
      <w:r w:rsidRPr="37867654">
        <w:t xml:space="preserve">team administrator, curriculum coordinator, director of curriculum, and director of elementary </w:t>
      </w:r>
      <w:r w:rsidR="00B216F0">
        <w:t xml:space="preserve">education </w:t>
      </w:r>
      <w:r w:rsidRPr="37867654">
        <w:t>and special education.</w:t>
      </w:r>
      <w:r>
        <w:t xml:space="preserve"> School committee members noted that </w:t>
      </w:r>
      <w:r w:rsidR="004F5E6B">
        <w:t>the superintendent</w:t>
      </w:r>
      <w:r>
        <w:t xml:space="preserve"> and assistant superintendent bring complementary expertise in academics, policy, and legal matters. One committee member remarked, “T</w:t>
      </w:r>
      <w:r w:rsidRPr="37867654">
        <w:rPr>
          <w:rFonts w:eastAsiaTheme="minorEastAsia"/>
        </w:rPr>
        <w:t>hey both have their areas of expertise, and I’m very confident in their leadership.”</w:t>
      </w:r>
    </w:p>
    <w:p w14:paraId="3E474743" w14:textId="2C0E1770" w:rsidR="0084359B" w:rsidRPr="008C5808" w:rsidRDefault="00BC5874" w:rsidP="00ED3A75">
      <w:pPr>
        <w:pStyle w:val="BodyText"/>
        <w:rPr>
          <w:color w:val="70AD47" w:themeColor="accent6"/>
        </w:rPr>
      </w:pPr>
      <w:r>
        <w:t xml:space="preserve">The QPS school committee includes </w:t>
      </w:r>
      <w:r w:rsidR="00CE7E0D">
        <w:t xml:space="preserve">six members </w:t>
      </w:r>
      <w:r w:rsidR="002A5F7C">
        <w:t xml:space="preserve">and </w:t>
      </w:r>
      <w:r w:rsidR="00CE7E0D">
        <w:t xml:space="preserve">the </w:t>
      </w:r>
      <w:r w:rsidR="002A5F7C">
        <w:t xml:space="preserve">mayor of </w:t>
      </w:r>
      <w:r w:rsidR="00CE7E0D">
        <w:t>Quincy</w:t>
      </w:r>
      <w:r w:rsidR="002A5F7C">
        <w:t>, who</w:t>
      </w:r>
      <w:r w:rsidR="00CE7E0D">
        <w:t xml:space="preserve"> serves as </w:t>
      </w:r>
      <w:r w:rsidR="00437E23">
        <w:t>chair</w:t>
      </w:r>
      <w:r w:rsidR="002E6FA7">
        <w:t>. All members are elected to four-year terms</w:t>
      </w:r>
      <w:r w:rsidR="00B84039">
        <w:t xml:space="preserve">. </w:t>
      </w:r>
      <w:r w:rsidR="00CD63D7" w:rsidRPr="00B04DC8">
        <w:t xml:space="preserve">The </w:t>
      </w:r>
      <w:r w:rsidR="00CD63D7">
        <w:t>mayor</w:t>
      </w:r>
      <w:r w:rsidR="00CD63D7" w:rsidRPr="00B04DC8">
        <w:t xml:space="preserve"> </w:t>
      </w:r>
      <w:r w:rsidR="006A1653">
        <w:t>has served</w:t>
      </w:r>
      <w:r w:rsidR="00CD63D7" w:rsidRPr="00B04DC8">
        <w:t xml:space="preserve"> since 20</w:t>
      </w:r>
      <w:r w:rsidR="00CD63D7">
        <w:t>08</w:t>
      </w:r>
      <w:r w:rsidR="006A1653">
        <w:t>, and</w:t>
      </w:r>
      <w:r w:rsidR="00CD63D7" w:rsidRPr="00B04DC8">
        <w:t xml:space="preserve"> the vice chair is in </w:t>
      </w:r>
      <w:r w:rsidR="00921563">
        <w:t>her</w:t>
      </w:r>
      <w:r w:rsidR="00CD63D7" w:rsidRPr="00B04DC8">
        <w:t xml:space="preserve"> </w:t>
      </w:r>
      <w:r w:rsidR="00921563">
        <w:t>14</w:t>
      </w:r>
      <w:r w:rsidR="00921563" w:rsidRPr="00E20635">
        <w:t>th</w:t>
      </w:r>
      <w:r w:rsidR="00CD63D7" w:rsidRPr="00B04DC8">
        <w:t xml:space="preserve"> year</w:t>
      </w:r>
      <w:r w:rsidR="00186C22" w:rsidRPr="00B04DC8">
        <w:t xml:space="preserve">. </w:t>
      </w:r>
      <w:r w:rsidR="00284C5D">
        <w:t>A nonvoting student representative</w:t>
      </w:r>
      <w:r w:rsidR="009617F6">
        <w:t xml:space="preserve"> </w:t>
      </w:r>
      <w:r w:rsidR="00284C5D">
        <w:t>from each of the two high schools</w:t>
      </w:r>
      <w:r w:rsidR="00371F45">
        <w:t>, selected through a peer voting process,</w:t>
      </w:r>
      <w:r w:rsidR="00B30B0F">
        <w:t xml:space="preserve"> </w:t>
      </w:r>
      <w:r w:rsidR="00284C5D">
        <w:t xml:space="preserve">attends every </w:t>
      </w:r>
      <w:r w:rsidR="000F6EC1">
        <w:t xml:space="preserve">school committee </w:t>
      </w:r>
      <w:r w:rsidR="00284C5D">
        <w:t>meeting</w:t>
      </w:r>
      <w:r w:rsidR="00944E28">
        <w:t xml:space="preserve">. </w:t>
      </w:r>
      <w:r w:rsidR="005D1124">
        <w:t xml:space="preserve">The district provides an orientation </w:t>
      </w:r>
      <w:r w:rsidR="00AF4CBA">
        <w:t>to ensure student representatives</w:t>
      </w:r>
      <w:r w:rsidR="004A477C">
        <w:t xml:space="preserve"> </w:t>
      </w:r>
      <w:r w:rsidR="002732A8">
        <w:t>understand</w:t>
      </w:r>
      <w:r w:rsidR="003F1D26">
        <w:t xml:space="preserve"> their role at the meetings</w:t>
      </w:r>
      <w:r w:rsidR="002732A8">
        <w:t>.</w:t>
      </w:r>
      <w:r w:rsidR="00186C22" w:rsidRPr="002227C0">
        <w:rPr>
          <w:color w:val="70AD47" w:themeColor="accent6"/>
        </w:rPr>
        <w:t xml:space="preserve"> </w:t>
      </w:r>
      <w:r w:rsidR="00F1691E" w:rsidRPr="00F1691E">
        <w:t xml:space="preserve">According to school committee </w:t>
      </w:r>
      <w:r w:rsidR="001D7E41">
        <w:t>members and district leaders</w:t>
      </w:r>
      <w:r w:rsidR="00F1691E">
        <w:t xml:space="preserve">, </w:t>
      </w:r>
      <w:r w:rsidR="00F80196">
        <w:t xml:space="preserve">the </w:t>
      </w:r>
      <w:r w:rsidR="00186C22" w:rsidRPr="00F1691E">
        <w:t xml:space="preserve">student </w:t>
      </w:r>
      <w:r w:rsidR="00186C22" w:rsidRPr="00B04DC8">
        <w:t>representative</w:t>
      </w:r>
      <w:r w:rsidR="00F80196">
        <w:t>s</w:t>
      </w:r>
      <w:r w:rsidR="00186C22" w:rsidRPr="00B04DC8">
        <w:t xml:space="preserve"> </w:t>
      </w:r>
      <w:r w:rsidR="00BD3436">
        <w:t>are encouraged</w:t>
      </w:r>
      <w:r w:rsidR="00F1691E">
        <w:t xml:space="preserve"> to ask questions</w:t>
      </w:r>
      <w:r w:rsidR="00A1472D">
        <w:t xml:space="preserve"> and provide input </w:t>
      </w:r>
      <w:r w:rsidR="00901BBA">
        <w:t>during</w:t>
      </w:r>
      <w:r w:rsidR="00A1472D">
        <w:t xml:space="preserve"> discussions</w:t>
      </w:r>
      <w:r w:rsidR="00186C22" w:rsidRPr="00B04DC8">
        <w:t xml:space="preserve">. In addition, approximately quarterly, </w:t>
      </w:r>
      <w:r w:rsidR="00FA5017">
        <w:t xml:space="preserve">two committee members meet with the </w:t>
      </w:r>
      <w:r w:rsidR="008E2418">
        <w:t>representat</w:t>
      </w:r>
      <w:r w:rsidR="00EE3658">
        <w:t>ives</w:t>
      </w:r>
      <w:r w:rsidR="00AF4CBA">
        <w:t xml:space="preserve"> </w:t>
      </w:r>
      <w:r w:rsidR="00FA5017">
        <w:t xml:space="preserve">to </w:t>
      </w:r>
      <w:r w:rsidR="00BD3436">
        <w:t>hear</w:t>
      </w:r>
      <w:r w:rsidR="00FA5017">
        <w:t xml:space="preserve"> </w:t>
      </w:r>
      <w:r w:rsidR="0096329C">
        <w:t xml:space="preserve">their </w:t>
      </w:r>
      <w:r w:rsidR="00FA5017">
        <w:t xml:space="preserve">concerns. For example, </w:t>
      </w:r>
      <w:r w:rsidR="004344BA">
        <w:t xml:space="preserve">according to one district leader, </w:t>
      </w:r>
      <w:r w:rsidR="00A86405">
        <w:t>the</w:t>
      </w:r>
      <w:r w:rsidR="00905324">
        <w:t xml:space="preserve"> </w:t>
      </w:r>
      <w:r w:rsidR="009744A7">
        <w:t>students</w:t>
      </w:r>
      <w:r w:rsidR="00FA5017">
        <w:t xml:space="preserve"> </w:t>
      </w:r>
      <w:r w:rsidR="00933CF1">
        <w:t xml:space="preserve">raised concerns </w:t>
      </w:r>
      <w:r w:rsidR="00A86405">
        <w:t xml:space="preserve">last year </w:t>
      </w:r>
      <w:r w:rsidR="00BD3436">
        <w:t>about long</w:t>
      </w:r>
      <w:r w:rsidR="00933CF1">
        <w:t xml:space="preserve"> lunch</w:t>
      </w:r>
      <w:r w:rsidR="00BD3436">
        <w:t xml:space="preserve"> lines, </w:t>
      </w:r>
      <w:r w:rsidR="00A86405">
        <w:t xml:space="preserve">so </w:t>
      </w:r>
      <w:r w:rsidR="00905324">
        <w:t xml:space="preserve">the </w:t>
      </w:r>
      <w:r w:rsidR="00BD3436">
        <w:t>two committee</w:t>
      </w:r>
      <w:r w:rsidR="00933CF1">
        <w:t xml:space="preserve"> members visited </w:t>
      </w:r>
      <w:r w:rsidR="00905324">
        <w:t xml:space="preserve">both </w:t>
      </w:r>
      <w:r w:rsidR="00933CF1">
        <w:t>high schools to observe lunch</w:t>
      </w:r>
      <w:r w:rsidR="00BD3436">
        <w:t xml:space="preserve"> periods</w:t>
      </w:r>
      <w:r w:rsidR="00933CF1">
        <w:t xml:space="preserve"> and met with the food services provider to discuss </w:t>
      </w:r>
      <w:r w:rsidR="00BD3436" w:rsidRPr="00ED3A75">
        <w:t>improvements</w:t>
      </w:r>
      <w:r w:rsidR="00933CF1" w:rsidRPr="00ED3A75">
        <w:t xml:space="preserve">. </w:t>
      </w:r>
      <w:r w:rsidR="0045557B" w:rsidRPr="009D01BC">
        <w:t>The active inclusion of student voice and representation in school committee deliberations is a strength of the district.</w:t>
      </w:r>
    </w:p>
    <w:p w14:paraId="7CBB4316" w14:textId="0474546B" w:rsidR="00A70D05" w:rsidRPr="003B219E" w:rsidRDefault="00186C22" w:rsidP="00ED3A75">
      <w:pPr>
        <w:pStyle w:val="BodyText"/>
      </w:pPr>
      <w:r>
        <w:t>The school committee</w:t>
      </w:r>
      <w:r w:rsidRPr="00BE6D9C">
        <w:t xml:space="preserve"> fulfills</w:t>
      </w:r>
      <w:r>
        <w:t xml:space="preserve"> its</w:t>
      </w:r>
      <w:r w:rsidRPr="00BE6D9C">
        <w:t xml:space="preserve"> statutory responsibilities by reviewing and approving policies, aligning resource allocations with strategic </w:t>
      </w:r>
      <w:r w:rsidR="00BD3436">
        <w:t>priorities</w:t>
      </w:r>
      <w:r w:rsidRPr="00BE6D9C">
        <w:t xml:space="preserve">, and conducting superintendent evaluations. </w:t>
      </w:r>
      <w:r w:rsidR="00BD3436">
        <w:t>A</w:t>
      </w:r>
      <w:r w:rsidR="003F25E9">
        <w:t xml:space="preserve">ccording to school committee members, </w:t>
      </w:r>
      <w:r w:rsidR="00AE1173">
        <w:t xml:space="preserve">the committee </w:t>
      </w:r>
      <w:proofErr w:type="gramStart"/>
      <w:r w:rsidR="00AE1173">
        <w:t>refers</w:t>
      </w:r>
      <w:proofErr w:type="gramEnd"/>
      <w:r w:rsidR="00AE1173">
        <w:t xml:space="preserve"> </w:t>
      </w:r>
      <w:r w:rsidR="00AF03AB">
        <w:t xml:space="preserve">policies </w:t>
      </w:r>
      <w:r w:rsidR="00BD3436">
        <w:t>to the</w:t>
      </w:r>
      <w:r w:rsidR="00AF03AB">
        <w:t xml:space="preserve"> policy subcommittee</w:t>
      </w:r>
      <w:r w:rsidR="00BD3436">
        <w:t xml:space="preserve"> for review and revision</w:t>
      </w:r>
      <w:r w:rsidR="00AE1173">
        <w:t>. The policy subcommittee typica</w:t>
      </w:r>
      <w:r w:rsidR="00A16EBC">
        <w:t>l</w:t>
      </w:r>
      <w:r w:rsidR="00AE1173">
        <w:t>l</w:t>
      </w:r>
      <w:r w:rsidR="00A16EBC">
        <w:t>y</w:t>
      </w:r>
      <w:r w:rsidR="00AE1173">
        <w:t xml:space="preserve"> gathers information and engages district leadership to determine </w:t>
      </w:r>
      <w:r w:rsidR="00A16EBC">
        <w:t>whether any</w:t>
      </w:r>
      <w:r w:rsidR="00AE1173">
        <w:t xml:space="preserve"> revisions </w:t>
      </w:r>
      <w:r w:rsidR="00A16EBC">
        <w:t xml:space="preserve">are </w:t>
      </w:r>
      <w:r w:rsidR="00AE1173">
        <w:t xml:space="preserve">needed. </w:t>
      </w:r>
      <w:r w:rsidR="005305FE">
        <w:t>T</w:t>
      </w:r>
      <w:r w:rsidR="00AE1173">
        <w:t xml:space="preserve">he subcommittee </w:t>
      </w:r>
      <w:r w:rsidR="005305FE">
        <w:t xml:space="preserve">then </w:t>
      </w:r>
      <w:r w:rsidR="00AE1173">
        <w:t xml:space="preserve">returns the revised policy </w:t>
      </w:r>
      <w:r w:rsidR="00805F49">
        <w:t xml:space="preserve">to </w:t>
      </w:r>
      <w:r w:rsidR="00BD3436">
        <w:t xml:space="preserve">the full </w:t>
      </w:r>
      <w:r w:rsidR="005305FE">
        <w:t xml:space="preserve">school </w:t>
      </w:r>
      <w:r w:rsidR="00452949">
        <w:t>committee for discussion and vot</w:t>
      </w:r>
      <w:r w:rsidR="00F256C0">
        <w:t>e</w:t>
      </w:r>
      <w:r w:rsidR="005305FE">
        <w:t>, and the</w:t>
      </w:r>
      <w:r w:rsidR="007163D1">
        <w:t xml:space="preserve"> approved policies </w:t>
      </w:r>
      <w:r w:rsidR="005305FE">
        <w:t xml:space="preserve">are posted </w:t>
      </w:r>
      <w:r w:rsidR="007163D1">
        <w:t>on the committee webpage</w:t>
      </w:r>
      <w:r w:rsidR="00F256C0">
        <w:t xml:space="preserve">. </w:t>
      </w:r>
      <w:r w:rsidR="00AE1173">
        <w:t xml:space="preserve">The committee has </w:t>
      </w:r>
      <w:r w:rsidR="00A16EBC">
        <w:t xml:space="preserve">recently </w:t>
      </w:r>
      <w:r w:rsidR="00BD3436">
        <w:t>focused on</w:t>
      </w:r>
      <w:r w:rsidR="00F256C0">
        <w:t xml:space="preserve"> </w:t>
      </w:r>
      <w:r w:rsidR="00257A44">
        <w:t xml:space="preserve">the </w:t>
      </w:r>
      <w:r w:rsidR="00A70D05">
        <w:t xml:space="preserve">high school </w:t>
      </w:r>
      <w:r w:rsidR="00257A44">
        <w:t xml:space="preserve">cell phone </w:t>
      </w:r>
      <w:r w:rsidR="00BD3436">
        <w:t>and</w:t>
      </w:r>
      <w:r w:rsidR="00F256C0">
        <w:t xml:space="preserve"> attendance polic</w:t>
      </w:r>
      <w:r w:rsidR="00BD3436">
        <w:t>ies</w:t>
      </w:r>
      <w:r w:rsidR="00257A44">
        <w:t>.</w:t>
      </w:r>
    </w:p>
    <w:p w14:paraId="6B865191" w14:textId="2592AC8E" w:rsidR="00186C22" w:rsidRPr="003B219E" w:rsidRDefault="00BD3436" w:rsidP="00ED3A75">
      <w:pPr>
        <w:pStyle w:val="BodyText"/>
        <w:rPr>
          <w:rFonts w:ascii="Segoe UI" w:eastAsia="Segoe UI" w:hAnsi="Segoe UI" w:cs="Segoe UI"/>
          <w:sz w:val="21"/>
          <w:szCs w:val="21"/>
        </w:rPr>
      </w:pPr>
      <w:r>
        <w:t>Committee members also provide</w:t>
      </w:r>
      <w:r w:rsidR="00186C22" w:rsidRPr="003B219E">
        <w:t xml:space="preserve"> financial oversight</w:t>
      </w:r>
      <w:r w:rsidR="00141E67">
        <w:t xml:space="preserve">. The committee approved the </w:t>
      </w:r>
      <w:r w:rsidR="003D0168">
        <w:t xml:space="preserve">fiscal year 2026 </w:t>
      </w:r>
      <w:r w:rsidR="003B219E">
        <w:t>budget of $146,734,</w:t>
      </w:r>
      <w:r w:rsidR="00C632D8">
        <w:t>6</w:t>
      </w:r>
      <w:r w:rsidR="003B219E">
        <w:t xml:space="preserve">27 </w:t>
      </w:r>
      <w:r w:rsidR="00C632D8">
        <w:t>following</w:t>
      </w:r>
      <w:r w:rsidR="003B219E">
        <w:t xml:space="preserve"> </w:t>
      </w:r>
      <w:r w:rsidR="003B219E" w:rsidRPr="003B219E">
        <w:t xml:space="preserve">a public hearing and meetings of the </w:t>
      </w:r>
      <w:r w:rsidR="00F876F8">
        <w:t>b</w:t>
      </w:r>
      <w:r w:rsidR="003B219E" w:rsidRPr="003B219E">
        <w:t xml:space="preserve">udget and </w:t>
      </w:r>
      <w:r w:rsidR="00F876F8">
        <w:t>f</w:t>
      </w:r>
      <w:r w:rsidR="003B219E" w:rsidRPr="003B219E">
        <w:t xml:space="preserve">inance </w:t>
      </w:r>
      <w:r w:rsidR="00F876F8">
        <w:t>s</w:t>
      </w:r>
      <w:r w:rsidR="003B219E" w:rsidRPr="003B219E">
        <w:t xml:space="preserve">ubcommittee. </w:t>
      </w:r>
      <w:r w:rsidR="004D7567" w:rsidRPr="00D24515">
        <w:t xml:space="preserve">School </w:t>
      </w:r>
      <w:r w:rsidR="00997F07">
        <w:t>c</w:t>
      </w:r>
      <w:r w:rsidR="004D7567" w:rsidRPr="00D24515">
        <w:t>ommittee members report</w:t>
      </w:r>
      <w:r w:rsidR="004D7567">
        <w:t>ed</w:t>
      </w:r>
      <w:r w:rsidR="004D7567" w:rsidRPr="00D24515">
        <w:t xml:space="preserve"> using school and program presentations, improvement plans, and facility reports to identify </w:t>
      </w:r>
      <w:r w:rsidR="004D7567">
        <w:t xml:space="preserve">budgetary </w:t>
      </w:r>
      <w:r w:rsidR="004D7567" w:rsidRPr="00D24515">
        <w:t xml:space="preserve">needs (e.g., math specialists, building space constraints, technology replacement). </w:t>
      </w:r>
      <w:r w:rsidR="003B219E">
        <w:t xml:space="preserve">The </w:t>
      </w:r>
      <w:r w:rsidR="009A3E5C">
        <w:t>b</w:t>
      </w:r>
      <w:r w:rsidR="00705D72" w:rsidRPr="003B219E">
        <w:t xml:space="preserve">udget and </w:t>
      </w:r>
      <w:r w:rsidR="009A3E5C">
        <w:t>f</w:t>
      </w:r>
      <w:r w:rsidR="00705D72" w:rsidRPr="003B219E">
        <w:t xml:space="preserve">inance </w:t>
      </w:r>
      <w:r w:rsidR="009A3E5C">
        <w:t>s</w:t>
      </w:r>
      <w:r w:rsidR="000B2797" w:rsidRPr="003B219E">
        <w:t>ubcommittee</w:t>
      </w:r>
      <w:r w:rsidR="00705D72" w:rsidRPr="003B219E">
        <w:t xml:space="preserve"> mee</w:t>
      </w:r>
      <w:r w:rsidR="003B219E">
        <w:t>t</w:t>
      </w:r>
      <w:r w:rsidR="00705D72" w:rsidRPr="003B219E">
        <w:t xml:space="preserve"> quarterly to review </w:t>
      </w:r>
      <w:r w:rsidR="006F29A2">
        <w:t xml:space="preserve">and monitor the budget and expenses </w:t>
      </w:r>
      <w:r w:rsidR="00186C22" w:rsidRPr="003B219E">
        <w:t xml:space="preserve">(see </w:t>
      </w:r>
      <w:r w:rsidR="00186C22" w:rsidRPr="003D0168">
        <w:t>Budgeting and Budget Process</w:t>
      </w:r>
      <w:r w:rsidR="00186C22" w:rsidRPr="003B219E">
        <w:t>).</w:t>
      </w:r>
      <w:r w:rsidR="00E5385A">
        <w:t xml:space="preserve"> School </w:t>
      </w:r>
      <w:r w:rsidR="00E5385A">
        <w:lastRenderedPageBreak/>
        <w:t>committee minutes</w:t>
      </w:r>
      <w:r w:rsidR="00F25923">
        <w:t xml:space="preserve"> </w:t>
      </w:r>
      <w:r w:rsidR="00E5385A">
        <w:t xml:space="preserve">indicate </w:t>
      </w:r>
      <w:r w:rsidR="00F25923">
        <w:t xml:space="preserve">that the committee also </w:t>
      </w:r>
      <w:r w:rsidR="001C2529">
        <w:t>regular</w:t>
      </w:r>
      <w:r w:rsidR="00F25923">
        <w:t>ly</w:t>
      </w:r>
      <w:r w:rsidR="001C2529">
        <w:t xml:space="preserve"> approv</w:t>
      </w:r>
      <w:r w:rsidR="00F25923">
        <w:t>es</w:t>
      </w:r>
      <w:r w:rsidR="001C2529">
        <w:t xml:space="preserve"> </w:t>
      </w:r>
      <w:r w:rsidR="00E5385A">
        <w:t xml:space="preserve">grants and </w:t>
      </w:r>
      <w:r w:rsidR="00F1266A">
        <w:t>donations to the district</w:t>
      </w:r>
      <w:r w:rsidR="00AA2622">
        <w:t xml:space="preserve"> in open meetings</w:t>
      </w:r>
      <w:r w:rsidR="00F1266A">
        <w:t>.</w:t>
      </w:r>
    </w:p>
    <w:p w14:paraId="1AF422B6" w14:textId="1D533AD9" w:rsidR="00186C22" w:rsidRDefault="00890465" w:rsidP="00ED3A75">
      <w:pPr>
        <w:pStyle w:val="BodyText"/>
      </w:pPr>
      <w:r>
        <w:t xml:space="preserve">School committee members reported that the superintendent is typically evaluated on a two-year cycle, though the timing is dependent on the longevity of the superintendent. </w:t>
      </w:r>
      <w:r w:rsidR="00A90FB9">
        <w:t>E</w:t>
      </w:r>
      <w:r w:rsidR="00394C3F" w:rsidRPr="003B219E">
        <w:t>ach</w:t>
      </w:r>
      <w:r w:rsidR="00186C22" w:rsidRPr="003B219E">
        <w:t xml:space="preserve"> committee </w:t>
      </w:r>
      <w:r w:rsidR="00394C3F" w:rsidRPr="003B219E">
        <w:t>member completes a</w:t>
      </w:r>
      <w:r w:rsidR="00A90FB9">
        <w:t xml:space="preserve"> superintendent</w:t>
      </w:r>
      <w:r w:rsidR="00394C3F" w:rsidRPr="003B219E">
        <w:t xml:space="preserve"> ev</w:t>
      </w:r>
      <w:r w:rsidR="00186C22" w:rsidRPr="003B219E">
        <w:t xml:space="preserve">aluation </w:t>
      </w:r>
      <w:r w:rsidR="00394C3F" w:rsidRPr="003B219E">
        <w:t>report</w:t>
      </w:r>
      <w:r w:rsidR="001C2529">
        <w:t xml:space="preserve"> using the DESE template. T</w:t>
      </w:r>
      <w:r w:rsidR="00801550" w:rsidRPr="003B219E">
        <w:t>he school committee</w:t>
      </w:r>
      <w:r w:rsidR="0075353D" w:rsidRPr="003B219E">
        <w:t xml:space="preserve"> clerk, who is the assistant</w:t>
      </w:r>
      <w:r w:rsidR="0075353D">
        <w:t xml:space="preserve"> to the superintendent</w:t>
      </w:r>
      <w:r w:rsidR="00801550">
        <w:t>,</w:t>
      </w:r>
      <w:r w:rsidR="00F63F2A">
        <w:t xml:space="preserve"> </w:t>
      </w:r>
      <w:r w:rsidR="00875AF0">
        <w:t>compiles</w:t>
      </w:r>
      <w:r w:rsidR="00801550">
        <w:t xml:space="preserve"> the </w:t>
      </w:r>
      <w:r w:rsidR="0075353D">
        <w:t xml:space="preserve">reports into a </w:t>
      </w:r>
      <w:r w:rsidR="00DD66E6">
        <w:t>composite</w:t>
      </w:r>
      <w:r w:rsidR="00680B19">
        <w:t xml:space="preserve"> </w:t>
      </w:r>
      <w:r w:rsidR="00456E4C">
        <w:t xml:space="preserve">evaluation </w:t>
      </w:r>
      <w:r w:rsidR="007163D1">
        <w:t>and</w:t>
      </w:r>
      <w:r w:rsidR="00801550">
        <w:t xml:space="preserve"> </w:t>
      </w:r>
      <w:r w:rsidR="00F63F2A">
        <w:t>present</w:t>
      </w:r>
      <w:r w:rsidR="007163D1">
        <w:t>s it</w:t>
      </w:r>
      <w:r w:rsidR="00F63F2A">
        <w:t xml:space="preserve"> to the superintendent and the committee</w:t>
      </w:r>
      <w:r w:rsidR="00456E4C">
        <w:t xml:space="preserve"> for review and vote.</w:t>
      </w:r>
      <w:r w:rsidR="00680B19">
        <w:t xml:space="preserve"> </w:t>
      </w:r>
      <w:r w:rsidR="00372AA2">
        <w:t>The superintendent</w:t>
      </w:r>
      <w:r w:rsidR="00A90FB9">
        <w:t xml:space="preserve"> </w:t>
      </w:r>
      <w:r w:rsidR="00C37F5A">
        <w:t xml:space="preserve">noted that </w:t>
      </w:r>
      <w:r w:rsidR="00764B3C">
        <w:t>the committee conducts a mid-cycle check-in on the superintendent’s goals</w:t>
      </w:r>
      <w:r w:rsidR="00217779">
        <w:t xml:space="preserve">, </w:t>
      </w:r>
      <w:r w:rsidR="00A90FB9">
        <w:t xml:space="preserve">which are </w:t>
      </w:r>
      <w:r w:rsidR="00217779">
        <w:t>aligned to the district goals</w:t>
      </w:r>
      <w:r w:rsidR="00764B3C">
        <w:t xml:space="preserve">, </w:t>
      </w:r>
      <w:r w:rsidR="00444767">
        <w:t>and</w:t>
      </w:r>
      <w:r w:rsidR="00764B3C">
        <w:t xml:space="preserve"> that all evaluation processes </w:t>
      </w:r>
      <w:r w:rsidR="00444767">
        <w:t>occur</w:t>
      </w:r>
      <w:r w:rsidR="00764B3C">
        <w:t xml:space="preserve"> during open meetings.</w:t>
      </w:r>
    </w:p>
    <w:p w14:paraId="22E45D7C" w14:textId="4D5DB637" w:rsidR="00186C22" w:rsidRDefault="00444767" w:rsidP="00ED3A75">
      <w:pPr>
        <w:pStyle w:val="BodyText"/>
      </w:pPr>
      <w:r>
        <w:t xml:space="preserve">The </w:t>
      </w:r>
      <w:r w:rsidR="00A90FB9">
        <w:t xml:space="preserve">school </w:t>
      </w:r>
      <w:r>
        <w:t>committee engages</w:t>
      </w:r>
      <w:r w:rsidR="00186C22" w:rsidRPr="00293B62">
        <w:t xml:space="preserve"> stakeholders through</w:t>
      </w:r>
      <w:r>
        <w:t xml:space="preserve"> an</w:t>
      </w:r>
      <w:r w:rsidR="00186C22" w:rsidRPr="00293B62">
        <w:t xml:space="preserve"> </w:t>
      </w:r>
      <w:r w:rsidR="003E786D" w:rsidRPr="00293B62">
        <w:t>open forum at the beginning of each meeting</w:t>
      </w:r>
      <w:r w:rsidR="0046166D">
        <w:t xml:space="preserve">. </w:t>
      </w:r>
      <w:r w:rsidR="00943614">
        <w:t xml:space="preserve">According to </w:t>
      </w:r>
      <w:r w:rsidR="00E16E5A">
        <w:t>district leadership</w:t>
      </w:r>
      <w:r w:rsidR="00943614">
        <w:t xml:space="preserve">, </w:t>
      </w:r>
      <w:r w:rsidR="00C06D61">
        <w:t xml:space="preserve">families </w:t>
      </w:r>
      <w:r>
        <w:t>have used this forum to provide</w:t>
      </w:r>
      <w:r w:rsidR="00C06D61">
        <w:t xml:space="preserve"> feedback on </w:t>
      </w:r>
      <w:r>
        <w:t xml:space="preserve">issues such as the district </w:t>
      </w:r>
      <w:r w:rsidR="00C06D61">
        <w:t>budget</w:t>
      </w:r>
      <w:r w:rsidR="007829D8">
        <w:t xml:space="preserve"> and resources for </w:t>
      </w:r>
      <w:r w:rsidR="00A84ABB">
        <w:t xml:space="preserve">students and </w:t>
      </w:r>
      <w:r w:rsidR="007829D8">
        <w:t>families</w:t>
      </w:r>
      <w:r>
        <w:t xml:space="preserve">. For example, the creation of </w:t>
      </w:r>
      <w:r w:rsidR="008E55B4">
        <w:t>a</w:t>
      </w:r>
      <w:r w:rsidR="00C06D61">
        <w:t xml:space="preserve"> family liaison </w:t>
      </w:r>
      <w:r w:rsidR="005F0C9E">
        <w:t>position</w:t>
      </w:r>
      <w:r w:rsidR="00A533C6">
        <w:t xml:space="preserve">, funding for mathematics and literacy </w:t>
      </w:r>
      <w:r w:rsidR="00D95A3B">
        <w:t>specialists</w:t>
      </w:r>
      <w:r w:rsidR="00A533C6">
        <w:t xml:space="preserve">, and </w:t>
      </w:r>
      <w:r w:rsidR="00D95A3B">
        <w:t>additional options for translation (</w:t>
      </w:r>
      <w:r w:rsidR="00A90FB9">
        <w:t>i.e.,</w:t>
      </w:r>
      <w:r w:rsidR="00D95A3B">
        <w:t xml:space="preserve"> establish</w:t>
      </w:r>
      <w:r w:rsidR="00A90FB9">
        <w:t>ing</w:t>
      </w:r>
      <w:r w:rsidR="00D95A3B">
        <w:t xml:space="preserve"> </w:t>
      </w:r>
      <w:r w:rsidR="00200A79">
        <w:t xml:space="preserve">the </w:t>
      </w:r>
      <w:r w:rsidR="0005093A">
        <w:t xml:space="preserve">SMORE </w:t>
      </w:r>
      <w:r w:rsidR="00200A79">
        <w:t>translation platform</w:t>
      </w:r>
      <w:r w:rsidR="00D95A3B">
        <w:t xml:space="preserve"> and a language line) all</w:t>
      </w:r>
      <w:r w:rsidR="005F0C9E">
        <w:t xml:space="preserve"> </w:t>
      </w:r>
      <w:r w:rsidR="00C06D61">
        <w:t xml:space="preserve">emerged from </w:t>
      </w:r>
      <w:r>
        <w:t xml:space="preserve">community </w:t>
      </w:r>
      <w:r w:rsidR="008E55B4">
        <w:t xml:space="preserve">feedback </w:t>
      </w:r>
      <w:r>
        <w:t xml:space="preserve">shared </w:t>
      </w:r>
      <w:r w:rsidR="008E55B4">
        <w:t>during open forum</w:t>
      </w:r>
      <w:r w:rsidR="00A4252C">
        <w:t>s</w:t>
      </w:r>
      <w:r w:rsidR="008E55B4">
        <w:t xml:space="preserve">. </w:t>
      </w:r>
      <w:r w:rsidR="00C4273C">
        <w:t>District leaders and s</w:t>
      </w:r>
      <w:r w:rsidR="008E55B4">
        <w:t>chool committee members</w:t>
      </w:r>
      <w:r w:rsidR="0046166D">
        <w:t xml:space="preserve"> </w:t>
      </w:r>
      <w:r w:rsidR="00C9235B">
        <w:t xml:space="preserve">also </w:t>
      </w:r>
      <w:r w:rsidR="0046166D">
        <w:t>report</w:t>
      </w:r>
      <w:r w:rsidR="008E55B4">
        <w:t>ed</w:t>
      </w:r>
      <w:r w:rsidR="0046166D">
        <w:t xml:space="preserve"> </w:t>
      </w:r>
      <w:r w:rsidR="00D672F4">
        <w:t xml:space="preserve">gathering family input through surveys </w:t>
      </w:r>
      <w:r w:rsidR="0046166D">
        <w:t xml:space="preserve">on issues such as the cell phone </w:t>
      </w:r>
      <w:r w:rsidR="00C4273C">
        <w:t>and attendance</w:t>
      </w:r>
      <w:r w:rsidR="00D672F4">
        <w:t xml:space="preserve"> polic</w:t>
      </w:r>
      <w:r w:rsidR="00FC6C5F">
        <w:t>ies</w:t>
      </w:r>
      <w:r w:rsidR="00D672F4">
        <w:t xml:space="preserve">. </w:t>
      </w:r>
      <w:r w:rsidR="00AB15CF">
        <w:t>According to district leaders,</w:t>
      </w:r>
      <w:r w:rsidR="006B4A16">
        <w:t xml:space="preserve"> c</w:t>
      </w:r>
      <w:r w:rsidR="005F0C9E">
        <w:t xml:space="preserve">ommittee members </w:t>
      </w:r>
      <w:r w:rsidR="006B4A16">
        <w:t>regularly attend</w:t>
      </w:r>
      <w:r w:rsidR="005F0C9E">
        <w:t xml:space="preserve"> community meetings</w:t>
      </w:r>
      <w:r w:rsidR="00D672F4">
        <w:t>,</w:t>
      </w:r>
      <w:r w:rsidR="005F0C9E">
        <w:t xml:space="preserve"> such as </w:t>
      </w:r>
      <w:r w:rsidR="00B41E14">
        <w:t xml:space="preserve">Quincy </w:t>
      </w:r>
      <w:r w:rsidR="005F0C9E">
        <w:t>City</w:t>
      </w:r>
      <w:r w:rsidR="00837105">
        <w:t>w</w:t>
      </w:r>
      <w:r w:rsidR="005F0C9E">
        <w:t xml:space="preserve">ide </w:t>
      </w:r>
      <w:r w:rsidR="000654C3">
        <w:t>Parent</w:t>
      </w:r>
      <w:r w:rsidR="002D0FF7">
        <w:t>-</w:t>
      </w:r>
      <w:r w:rsidR="000654C3">
        <w:t>Teacher Organization (</w:t>
      </w:r>
      <w:r w:rsidR="005F0C9E">
        <w:t>PTO</w:t>
      </w:r>
      <w:r w:rsidR="002D0FF7">
        <w:t>)</w:t>
      </w:r>
      <w:r w:rsidR="005F0C9E">
        <w:t xml:space="preserve"> meetings</w:t>
      </w:r>
      <w:r w:rsidR="00D672F4">
        <w:t>,</w:t>
      </w:r>
      <w:r w:rsidR="005F0C9E">
        <w:t xml:space="preserve"> </w:t>
      </w:r>
      <w:r w:rsidR="002D1E8F">
        <w:t>to hear family perspectives.</w:t>
      </w:r>
    </w:p>
    <w:p w14:paraId="18D538DC" w14:textId="15514E61" w:rsidR="021E0D46" w:rsidRDefault="021E0D46" w:rsidP="00ED3A75">
      <w:pPr>
        <w:pStyle w:val="BodyText"/>
        <w:rPr>
          <w:rFonts w:eastAsiaTheme="minorEastAsia"/>
        </w:rPr>
      </w:pPr>
      <w:r w:rsidRPr="12095FF6">
        <w:t>According to district leaders</w:t>
      </w:r>
      <w:r w:rsidR="004C753E">
        <w:t xml:space="preserve"> and the district improvement plan</w:t>
      </w:r>
      <w:r w:rsidR="00CE5B60">
        <w:t xml:space="preserve"> (DIP)</w:t>
      </w:r>
      <w:r w:rsidRPr="12095FF6">
        <w:t xml:space="preserve">, the district </w:t>
      </w:r>
      <w:r w:rsidR="2DFFF62D" w:rsidRPr="12095FF6">
        <w:t xml:space="preserve">leadership </w:t>
      </w:r>
      <w:r w:rsidRPr="12095FF6">
        <w:t>team</w:t>
      </w:r>
      <w:r w:rsidR="004D654E">
        <w:t>, including the s</w:t>
      </w:r>
      <w:r w:rsidR="008B2DBA">
        <w:t>uperintendent, assistant superintendent, directors, and coordinators</w:t>
      </w:r>
      <w:r w:rsidR="004D654E">
        <w:t>,</w:t>
      </w:r>
      <w:r w:rsidRPr="12095FF6">
        <w:t xml:space="preserve"> meets </w:t>
      </w:r>
      <w:r w:rsidR="7D40944C" w:rsidRPr="12095FF6">
        <w:t>at least monthly</w:t>
      </w:r>
      <w:r w:rsidR="007A0AA0">
        <w:t xml:space="preserve"> </w:t>
      </w:r>
      <w:r w:rsidR="004C753E">
        <w:t xml:space="preserve">in two groups (curriculum and operations) </w:t>
      </w:r>
      <w:r w:rsidR="00363943">
        <w:t xml:space="preserve">to </w:t>
      </w:r>
      <w:r w:rsidR="007A0AA0">
        <w:t xml:space="preserve">focus on strategic planning, </w:t>
      </w:r>
      <w:r w:rsidR="007A0AA0" w:rsidRPr="12095FF6">
        <w:t>curriculum, budgeting, professional dev</w:t>
      </w:r>
      <w:r w:rsidR="007A0AA0" w:rsidRPr="12095FF6">
        <w:rPr>
          <w:rFonts w:eastAsiaTheme="minorEastAsia"/>
        </w:rPr>
        <w:t xml:space="preserve">elopment, assessment, </w:t>
      </w:r>
      <w:r w:rsidR="007A0AA0">
        <w:rPr>
          <w:rFonts w:eastAsiaTheme="minorEastAsia"/>
        </w:rPr>
        <w:t xml:space="preserve">attendance, </w:t>
      </w:r>
      <w:r w:rsidR="007A0AA0" w:rsidRPr="12095FF6">
        <w:rPr>
          <w:rFonts w:eastAsiaTheme="minorEastAsia"/>
        </w:rPr>
        <w:t>data review, goal setting</w:t>
      </w:r>
      <w:r w:rsidR="00582BE3">
        <w:rPr>
          <w:rFonts w:eastAsiaTheme="minorEastAsia"/>
        </w:rPr>
        <w:t>, and operat</w:t>
      </w:r>
      <w:r w:rsidR="00183BCE">
        <w:rPr>
          <w:rFonts w:eastAsiaTheme="minorEastAsia"/>
        </w:rPr>
        <w:t>io</w:t>
      </w:r>
      <w:r w:rsidR="00582BE3">
        <w:rPr>
          <w:rFonts w:eastAsiaTheme="minorEastAsia"/>
        </w:rPr>
        <w:t>ns</w:t>
      </w:r>
      <w:r w:rsidR="007A0AA0" w:rsidRPr="12095FF6">
        <w:rPr>
          <w:rFonts w:eastAsiaTheme="minorEastAsia"/>
        </w:rPr>
        <w:t>.</w:t>
      </w:r>
      <w:r w:rsidR="007A0AA0">
        <w:t xml:space="preserve"> </w:t>
      </w:r>
      <w:r w:rsidR="00363943">
        <w:t>T</w:t>
      </w:r>
      <w:r w:rsidR="7D40944C" w:rsidRPr="12095FF6">
        <w:t xml:space="preserve">he </w:t>
      </w:r>
      <w:r w:rsidR="00282BAD">
        <w:t>leaders’</w:t>
      </w:r>
      <w:r w:rsidR="7D40944C" w:rsidRPr="12095FF6">
        <w:t xml:space="preserve"> offices are </w:t>
      </w:r>
      <w:r w:rsidR="00363943">
        <w:t>in the same location</w:t>
      </w:r>
      <w:r w:rsidR="7D40944C" w:rsidRPr="12095FF6">
        <w:t xml:space="preserve">, which </w:t>
      </w:r>
      <w:r w:rsidR="00290947">
        <w:t xml:space="preserve">allows for frequent informal </w:t>
      </w:r>
      <w:r w:rsidR="004D654E">
        <w:t>collaboration</w:t>
      </w:r>
      <w:r w:rsidR="7D40944C" w:rsidRPr="12095FF6">
        <w:t xml:space="preserve">. </w:t>
      </w:r>
      <w:r w:rsidR="00CE5B60">
        <w:rPr>
          <w:rFonts w:eastAsiaTheme="minorEastAsia"/>
        </w:rPr>
        <w:t>District l</w:t>
      </w:r>
      <w:r w:rsidR="000003AE">
        <w:rPr>
          <w:rFonts w:eastAsiaTheme="minorEastAsia"/>
        </w:rPr>
        <w:t>eaders</w:t>
      </w:r>
      <w:r w:rsidR="49DBA2B3" w:rsidRPr="12095FF6">
        <w:rPr>
          <w:rFonts w:eastAsiaTheme="minorEastAsia"/>
        </w:rPr>
        <w:t xml:space="preserve"> noted that a </w:t>
      </w:r>
      <w:r w:rsidR="000003AE">
        <w:rPr>
          <w:rFonts w:eastAsiaTheme="minorEastAsia"/>
        </w:rPr>
        <w:t>particular</w:t>
      </w:r>
      <w:r w:rsidR="49DBA2B3" w:rsidRPr="12095FF6">
        <w:rPr>
          <w:rFonts w:eastAsiaTheme="minorEastAsia"/>
        </w:rPr>
        <w:t xml:space="preserve"> focus this year has been </w:t>
      </w:r>
      <w:r w:rsidR="000003AE">
        <w:rPr>
          <w:rFonts w:eastAsiaTheme="minorEastAsia"/>
        </w:rPr>
        <w:t xml:space="preserve">supporting schools identified as </w:t>
      </w:r>
      <w:r w:rsidR="00C968DF">
        <w:rPr>
          <w:rFonts w:eastAsiaTheme="minorEastAsia"/>
        </w:rPr>
        <w:t xml:space="preserve">requiring </w:t>
      </w:r>
      <w:r w:rsidR="49DBA2B3" w:rsidRPr="12095FF6">
        <w:rPr>
          <w:rFonts w:eastAsiaTheme="minorEastAsia"/>
        </w:rPr>
        <w:t xml:space="preserve">assistance </w:t>
      </w:r>
      <w:r w:rsidR="00C968DF">
        <w:rPr>
          <w:rFonts w:eastAsiaTheme="minorEastAsia"/>
        </w:rPr>
        <w:t xml:space="preserve">or intervention </w:t>
      </w:r>
      <w:r w:rsidR="00D5087A">
        <w:rPr>
          <w:rFonts w:eastAsiaTheme="minorEastAsia"/>
        </w:rPr>
        <w:t>through</w:t>
      </w:r>
      <w:r w:rsidR="00C40B0F">
        <w:rPr>
          <w:rFonts w:eastAsiaTheme="minorEastAsia"/>
        </w:rPr>
        <w:t xml:space="preserve"> </w:t>
      </w:r>
      <w:r w:rsidR="008B41B4">
        <w:rPr>
          <w:rFonts w:eastAsiaTheme="minorEastAsia"/>
        </w:rPr>
        <w:t xml:space="preserve">the state’s accountability system </w:t>
      </w:r>
      <w:r w:rsidR="49DBA2B3" w:rsidRPr="12095FF6">
        <w:rPr>
          <w:rFonts w:eastAsiaTheme="minorEastAsia"/>
        </w:rPr>
        <w:t>(</w:t>
      </w:r>
      <w:r w:rsidR="009F3457">
        <w:rPr>
          <w:rFonts w:eastAsiaTheme="minorEastAsia"/>
        </w:rPr>
        <w:t xml:space="preserve">i.e., </w:t>
      </w:r>
      <w:r w:rsidR="49DBA2B3" w:rsidRPr="12095FF6">
        <w:rPr>
          <w:rFonts w:eastAsiaTheme="minorEastAsia"/>
        </w:rPr>
        <w:t xml:space="preserve">Snug </w:t>
      </w:r>
      <w:r w:rsidR="006646F8">
        <w:rPr>
          <w:rFonts w:eastAsiaTheme="minorEastAsia"/>
        </w:rPr>
        <w:t xml:space="preserve">Harbor </w:t>
      </w:r>
      <w:r w:rsidR="49DBA2B3" w:rsidRPr="12095FF6">
        <w:rPr>
          <w:rFonts w:eastAsiaTheme="minorEastAsia"/>
        </w:rPr>
        <w:t>and Point</w:t>
      </w:r>
      <w:r w:rsidR="009B757E">
        <w:rPr>
          <w:rFonts w:eastAsiaTheme="minorEastAsia"/>
        </w:rPr>
        <w:t xml:space="preserve"> Webster</w:t>
      </w:r>
      <w:r w:rsidR="49DBA2B3" w:rsidRPr="12095FF6">
        <w:rPr>
          <w:rFonts w:eastAsiaTheme="minorEastAsia"/>
        </w:rPr>
        <w:t>)</w:t>
      </w:r>
      <w:r w:rsidR="00534C85">
        <w:rPr>
          <w:rFonts w:eastAsiaTheme="minorEastAsia"/>
        </w:rPr>
        <w:t xml:space="preserve">. </w:t>
      </w:r>
      <w:r w:rsidR="000003AE">
        <w:rPr>
          <w:rFonts w:eastAsiaTheme="minorEastAsia"/>
        </w:rPr>
        <w:t>D</w:t>
      </w:r>
      <w:r w:rsidR="006C0B31" w:rsidRPr="12095FF6">
        <w:rPr>
          <w:rFonts w:eastAsiaTheme="minorEastAsia"/>
        </w:rPr>
        <w:t xml:space="preserve">istrict-level </w:t>
      </w:r>
      <w:r w:rsidR="005B60B1">
        <w:rPr>
          <w:rFonts w:eastAsiaTheme="minorEastAsia"/>
        </w:rPr>
        <w:t>teams</w:t>
      </w:r>
      <w:r w:rsidR="006C0B31" w:rsidRPr="12095FF6">
        <w:rPr>
          <w:rFonts w:eastAsiaTheme="minorEastAsia"/>
        </w:rPr>
        <w:t xml:space="preserve"> </w:t>
      </w:r>
      <w:r w:rsidR="000003AE">
        <w:rPr>
          <w:rFonts w:eastAsiaTheme="minorEastAsia"/>
        </w:rPr>
        <w:t>also address key areas of work</w:t>
      </w:r>
      <w:r w:rsidR="2C0870E4" w:rsidRPr="12095FF6">
        <w:rPr>
          <w:rFonts w:eastAsiaTheme="minorEastAsia"/>
        </w:rPr>
        <w:t>.</w:t>
      </w:r>
      <w:r w:rsidR="006C0B31" w:rsidRPr="12095FF6">
        <w:rPr>
          <w:rFonts w:eastAsiaTheme="minorEastAsia"/>
        </w:rPr>
        <w:t xml:space="preserve"> For example, the </w:t>
      </w:r>
      <w:r w:rsidR="1ADAA63A" w:rsidRPr="12095FF6">
        <w:rPr>
          <w:rFonts w:eastAsiaTheme="minorEastAsia"/>
        </w:rPr>
        <w:t xml:space="preserve">district </w:t>
      </w:r>
      <w:r w:rsidR="00780734">
        <w:rPr>
          <w:rFonts w:eastAsiaTheme="minorEastAsia"/>
        </w:rPr>
        <w:t xml:space="preserve">curriculum and </w:t>
      </w:r>
      <w:r w:rsidR="006C0B31" w:rsidRPr="12095FF6">
        <w:rPr>
          <w:rFonts w:eastAsiaTheme="minorEastAsia"/>
        </w:rPr>
        <w:t>assessment team</w:t>
      </w:r>
      <w:r w:rsidR="00F51F6C">
        <w:rPr>
          <w:rFonts w:eastAsiaTheme="minorEastAsia"/>
        </w:rPr>
        <w:t xml:space="preserve">, which includes the </w:t>
      </w:r>
      <w:r w:rsidR="0D60D966" w:rsidRPr="12095FF6">
        <w:rPr>
          <w:rFonts w:eastAsiaTheme="minorEastAsia"/>
        </w:rPr>
        <w:t xml:space="preserve">assistant </w:t>
      </w:r>
      <w:r w:rsidR="6E8789E4" w:rsidRPr="12095FF6">
        <w:rPr>
          <w:rFonts w:eastAsiaTheme="minorEastAsia"/>
        </w:rPr>
        <w:t>super</w:t>
      </w:r>
      <w:r w:rsidR="2C5AD53D" w:rsidRPr="12095FF6">
        <w:rPr>
          <w:rFonts w:eastAsiaTheme="minorEastAsia"/>
        </w:rPr>
        <w:t>intendent</w:t>
      </w:r>
      <w:r w:rsidR="0D60D966" w:rsidRPr="12095FF6">
        <w:rPr>
          <w:rFonts w:eastAsiaTheme="minorEastAsia"/>
        </w:rPr>
        <w:t xml:space="preserve">, </w:t>
      </w:r>
      <w:r w:rsidR="008D314D">
        <w:rPr>
          <w:rFonts w:eastAsiaTheme="minorEastAsia"/>
        </w:rPr>
        <w:t>senior director of curriculum, coordinator of data and assessment</w:t>
      </w:r>
      <w:r w:rsidR="0D60D966" w:rsidRPr="12095FF6">
        <w:rPr>
          <w:rFonts w:eastAsiaTheme="minorEastAsia"/>
        </w:rPr>
        <w:t xml:space="preserve">, curriculum </w:t>
      </w:r>
      <w:r w:rsidR="339D6969" w:rsidRPr="12095FF6">
        <w:rPr>
          <w:rFonts w:eastAsiaTheme="minorEastAsia"/>
        </w:rPr>
        <w:t xml:space="preserve">coordinators, and </w:t>
      </w:r>
      <w:r w:rsidR="0D60D966" w:rsidRPr="12095FF6">
        <w:rPr>
          <w:rFonts w:eastAsiaTheme="minorEastAsia"/>
        </w:rPr>
        <w:t>principals</w:t>
      </w:r>
      <w:r w:rsidR="0099002E">
        <w:rPr>
          <w:rFonts w:eastAsiaTheme="minorEastAsia"/>
        </w:rPr>
        <w:t>,</w:t>
      </w:r>
      <w:r w:rsidR="008163AF">
        <w:rPr>
          <w:rFonts w:eastAsiaTheme="minorEastAsia"/>
        </w:rPr>
        <w:t xml:space="preserve"> reviews assessment data and supports instructional improvement. This work is mirrored by </w:t>
      </w:r>
      <w:r w:rsidR="6F6A412C" w:rsidRPr="12095FF6">
        <w:rPr>
          <w:rFonts w:eastAsiaTheme="minorEastAsia"/>
        </w:rPr>
        <w:t>school-level assessment teams.</w:t>
      </w:r>
      <w:r w:rsidR="23311D25" w:rsidRPr="660A55B5">
        <w:rPr>
          <w:rFonts w:eastAsiaTheme="minorEastAsia"/>
        </w:rPr>
        <w:t xml:space="preserve"> </w:t>
      </w:r>
      <w:r w:rsidR="003C01E1">
        <w:rPr>
          <w:rFonts w:eastAsiaTheme="minorEastAsia"/>
        </w:rPr>
        <w:t>According to s</w:t>
      </w:r>
      <w:r w:rsidR="23311D25" w:rsidRPr="660A55B5">
        <w:rPr>
          <w:rFonts w:eastAsiaTheme="minorEastAsia"/>
        </w:rPr>
        <w:t xml:space="preserve">chool </w:t>
      </w:r>
      <w:r w:rsidR="003C01E1">
        <w:rPr>
          <w:rFonts w:eastAsiaTheme="minorEastAsia"/>
        </w:rPr>
        <w:t xml:space="preserve">and district </w:t>
      </w:r>
      <w:r w:rsidR="23311D25" w:rsidRPr="660A55B5">
        <w:rPr>
          <w:rFonts w:eastAsiaTheme="minorEastAsia"/>
        </w:rPr>
        <w:t>leaders</w:t>
      </w:r>
      <w:r w:rsidR="00CE5B60">
        <w:rPr>
          <w:rFonts w:eastAsiaTheme="minorEastAsia"/>
        </w:rPr>
        <w:t>,</w:t>
      </w:r>
      <w:r w:rsidR="003C01E1">
        <w:rPr>
          <w:rFonts w:eastAsiaTheme="minorEastAsia"/>
        </w:rPr>
        <w:t xml:space="preserve"> </w:t>
      </w:r>
      <w:r w:rsidR="0033698D">
        <w:rPr>
          <w:rFonts w:eastAsiaTheme="minorEastAsia"/>
        </w:rPr>
        <w:t>and</w:t>
      </w:r>
      <w:r w:rsidR="00CE5B60">
        <w:rPr>
          <w:rFonts w:eastAsiaTheme="minorEastAsia"/>
        </w:rPr>
        <w:t xml:space="preserve"> confirmed through</w:t>
      </w:r>
      <w:r w:rsidR="003C01E1">
        <w:rPr>
          <w:rFonts w:eastAsiaTheme="minorEastAsia"/>
        </w:rPr>
        <w:t xml:space="preserve"> the </w:t>
      </w:r>
      <w:r w:rsidR="00CE5B60">
        <w:rPr>
          <w:rFonts w:eastAsiaTheme="minorEastAsia"/>
        </w:rPr>
        <w:t>DIP</w:t>
      </w:r>
      <w:r w:rsidR="003C01E1">
        <w:rPr>
          <w:rFonts w:eastAsiaTheme="minorEastAsia"/>
        </w:rPr>
        <w:t xml:space="preserve">, the district </w:t>
      </w:r>
      <w:r w:rsidR="007F7345">
        <w:rPr>
          <w:rFonts w:eastAsiaTheme="minorEastAsia"/>
        </w:rPr>
        <w:t>also has teams</w:t>
      </w:r>
      <w:r w:rsidR="00CE5B60">
        <w:rPr>
          <w:rFonts w:eastAsiaTheme="minorEastAsia"/>
        </w:rPr>
        <w:t>, some of which</w:t>
      </w:r>
      <w:r w:rsidR="00CE5B60" w:rsidRPr="1350F8A3">
        <w:rPr>
          <w:rFonts w:eastAsiaTheme="minorEastAsia"/>
        </w:rPr>
        <w:t xml:space="preserve"> include teacher representatives</w:t>
      </w:r>
      <w:r w:rsidR="00CE5B60">
        <w:rPr>
          <w:rFonts w:eastAsiaTheme="minorEastAsia"/>
        </w:rPr>
        <w:t>,</w:t>
      </w:r>
      <w:r w:rsidR="007F7345">
        <w:rPr>
          <w:rFonts w:eastAsiaTheme="minorEastAsia"/>
        </w:rPr>
        <w:t xml:space="preserve"> focused on </w:t>
      </w:r>
      <w:r w:rsidR="23311D25" w:rsidRPr="660A55B5">
        <w:rPr>
          <w:rFonts w:eastAsiaTheme="minorEastAsia"/>
        </w:rPr>
        <w:t xml:space="preserve">professional development, </w:t>
      </w:r>
      <w:r w:rsidR="00371656">
        <w:rPr>
          <w:rFonts w:eastAsiaTheme="minorEastAsia"/>
        </w:rPr>
        <w:t xml:space="preserve">attendance, </w:t>
      </w:r>
      <w:r w:rsidR="23311D25" w:rsidRPr="1350F8A3">
        <w:rPr>
          <w:rFonts w:eastAsiaTheme="minorEastAsia"/>
        </w:rPr>
        <w:t>student support</w:t>
      </w:r>
      <w:r w:rsidR="003D7B0D">
        <w:rPr>
          <w:rFonts w:eastAsiaTheme="minorEastAsia"/>
        </w:rPr>
        <w:t>s</w:t>
      </w:r>
      <w:r w:rsidR="00987AED">
        <w:rPr>
          <w:rFonts w:eastAsiaTheme="minorEastAsia"/>
        </w:rPr>
        <w:t>,</w:t>
      </w:r>
      <w:r w:rsidR="23311D25" w:rsidRPr="1350F8A3">
        <w:rPr>
          <w:rFonts w:eastAsiaTheme="minorEastAsia"/>
        </w:rPr>
        <w:t xml:space="preserve"> </w:t>
      </w:r>
      <w:r w:rsidR="002935B2">
        <w:rPr>
          <w:rFonts w:eastAsiaTheme="minorEastAsia"/>
        </w:rPr>
        <w:t>and other areas</w:t>
      </w:r>
      <w:r w:rsidR="09E9F742" w:rsidRPr="1350F8A3">
        <w:rPr>
          <w:rFonts w:eastAsiaTheme="minorEastAsia"/>
        </w:rPr>
        <w:t>.</w:t>
      </w:r>
    </w:p>
    <w:p w14:paraId="08D6F18A" w14:textId="587EF812" w:rsidR="00F9511F" w:rsidRDefault="00CB09B6" w:rsidP="00ED3A75">
      <w:pPr>
        <w:pStyle w:val="BodyText"/>
      </w:pPr>
      <w:r>
        <w:t>I</w:t>
      </w:r>
      <w:r w:rsidR="00353623">
        <w:t>n interviews, s</w:t>
      </w:r>
      <w:r w:rsidR="24C5171D" w:rsidRPr="4776FA07">
        <w:t xml:space="preserve">chool leaders reported </w:t>
      </w:r>
      <w:r w:rsidR="00353623">
        <w:t xml:space="preserve">consistent and </w:t>
      </w:r>
      <w:r w:rsidR="24C5171D" w:rsidRPr="4776FA07">
        <w:t>frequent meetings with district leaders</w:t>
      </w:r>
      <w:r w:rsidR="00BB2912">
        <w:t>hip</w:t>
      </w:r>
      <w:r w:rsidR="75596C8A" w:rsidRPr="4776FA07">
        <w:t xml:space="preserve">, including a </w:t>
      </w:r>
      <w:r w:rsidR="007D0296">
        <w:t xml:space="preserve">monthly </w:t>
      </w:r>
      <w:r w:rsidR="75596C8A" w:rsidRPr="4776FA07">
        <w:t>principals</w:t>
      </w:r>
      <w:r w:rsidR="00FA365E">
        <w:t>’</w:t>
      </w:r>
      <w:r w:rsidR="75596C8A" w:rsidRPr="4776FA07">
        <w:t xml:space="preserve"> meeting</w:t>
      </w:r>
      <w:r w:rsidR="75596C8A" w:rsidRPr="2E5DD154">
        <w:t>.</w:t>
      </w:r>
      <w:r w:rsidR="75596C8A" w:rsidRPr="4776FA07">
        <w:t xml:space="preserve"> Principals </w:t>
      </w:r>
      <w:r w:rsidR="00BB2912">
        <w:t>indicated that they communicate with</w:t>
      </w:r>
      <w:r w:rsidR="75596C8A" w:rsidRPr="4776FA07">
        <w:t xml:space="preserve"> district leaders</w:t>
      </w:r>
      <w:r w:rsidR="00BB2912">
        <w:t xml:space="preserve">, particularly the </w:t>
      </w:r>
      <w:r w:rsidR="75596C8A" w:rsidRPr="4776FA07">
        <w:t>assistant superintendent</w:t>
      </w:r>
      <w:r w:rsidR="00BB2912">
        <w:t xml:space="preserve">, several </w:t>
      </w:r>
      <w:r w:rsidR="75596C8A" w:rsidRPr="4776FA07">
        <w:t>times a week</w:t>
      </w:r>
      <w:r w:rsidR="007C11DB">
        <w:t>, and that district leaders conduct regular school walkthroughs</w:t>
      </w:r>
      <w:r w:rsidR="00BB2912">
        <w:t>. D</w:t>
      </w:r>
      <w:r w:rsidR="17726AFD" w:rsidRPr="4776FA07">
        <w:t xml:space="preserve">istrict curriculum coordinators and other leaders </w:t>
      </w:r>
      <w:r w:rsidR="00BB2912">
        <w:t>also support</w:t>
      </w:r>
      <w:r w:rsidR="17726AFD" w:rsidRPr="4776FA07">
        <w:t xml:space="preserve"> professional development and </w:t>
      </w:r>
      <w:r w:rsidR="00D90929">
        <w:t>instructional work in</w:t>
      </w:r>
      <w:r w:rsidR="17726AFD" w:rsidRPr="4776FA07">
        <w:t xml:space="preserve"> the schools</w:t>
      </w:r>
      <w:r w:rsidR="00864969">
        <w:t xml:space="preserve"> and meet</w:t>
      </w:r>
      <w:r w:rsidR="5B3A3E1B" w:rsidRPr="308560E9">
        <w:t xml:space="preserve"> </w:t>
      </w:r>
      <w:r w:rsidR="00D90929">
        <w:t xml:space="preserve">individually with </w:t>
      </w:r>
      <w:r w:rsidR="5B3A3E1B" w:rsidRPr="308560E9">
        <w:t xml:space="preserve">principals </w:t>
      </w:r>
      <w:r w:rsidR="009127F8">
        <w:t xml:space="preserve">throughout the </w:t>
      </w:r>
      <w:r w:rsidR="5B3A3E1B" w:rsidRPr="308560E9">
        <w:t xml:space="preserve">year to discuss </w:t>
      </w:r>
      <w:r w:rsidR="00D90929" w:rsidRPr="308560E9">
        <w:t>specific</w:t>
      </w:r>
      <w:r w:rsidR="5B3A3E1B" w:rsidRPr="308560E9">
        <w:t xml:space="preserve"> topics</w:t>
      </w:r>
      <w:r w:rsidR="00FA365E">
        <w:t>,</w:t>
      </w:r>
      <w:r w:rsidR="00D90929">
        <w:t xml:space="preserve"> such as</w:t>
      </w:r>
      <w:r w:rsidR="5B3A3E1B" w:rsidRPr="308560E9">
        <w:t xml:space="preserve"> student </w:t>
      </w:r>
      <w:proofErr w:type="gramStart"/>
      <w:r w:rsidR="5B3A3E1B" w:rsidRPr="308560E9">
        <w:t>supports</w:t>
      </w:r>
      <w:proofErr w:type="gramEnd"/>
      <w:r w:rsidR="53D324BF" w:rsidRPr="308560E9">
        <w:t xml:space="preserve"> </w:t>
      </w:r>
      <w:r w:rsidR="00FA365E">
        <w:t>and</w:t>
      </w:r>
      <w:r w:rsidR="00FA365E" w:rsidRPr="308560E9">
        <w:t xml:space="preserve"> </w:t>
      </w:r>
      <w:r w:rsidR="53D324BF" w:rsidRPr="308560E9">
        <w:t xml:space="preserve">data use. </w:t>
      </w:r>
      <w:r w:rsidR="17726AFD" w:rsidRPr="4776FA07">
        <w:t xml:space="preserve">School leaders </w:t>
      </w:r>
      <w:r w:rsidR="00D90929">
        <w:t>emphasized</w:t>
      </w:r>
      <w:r w:rsidR="17726AFD" w:rsidRPr="4776FA07">
        <w:t xml:space="preserve"> </w:t>
      </w:r>
      <w:r w:rsidR="2D85B9DA" w:rsidRPr="4776FA07">
        <w:t xml:space="preserve">that frequent, informal interactions support the schools’ work. As one leader </w:t>
      </w:r>
      <w:r w:rsidR="00D90929">
        <w:lastRenderedPageBreak/>
        <w:t>noted</w:t>
      </w:r>
      <w:r w:rsidR="2D85B9DA" w:rsidRPr="4776FA07">
        <w:t>, “</w:t>
      </w:r>
      <w:r w:rsidR="00FA365E">
        <w:t>I</w:t>
      </w:r>
      <w:r w:rsidR="2D85B9DA" w:rsidRPr="4776FA07">
        <w:t>n Quincy, there's a support system,</w:t>
      </w:r>
      <w:r w:rsidR="001D30DA">
        <w:t> </w:t>
      </w:r>
      <w:r w:rsidR="001D30DA" w:rsidRPr="00B31912">
        <w:t>.</w:t>
      </w:r>
      <w:r w:rsidR="001D30DA">
        <w:t xml:space="preserve"> . . </w:t>
      </w:r>
      <w:r w:rsidR="2D85B9DA" w:rsidRPr="4776FA07">
        <w:t>we have our formal meetings, but just the level of informal support,</w:t>
      </w:r>
      <w:r w:rsidR="001D30DA">
        <w:t> </w:t>
      </w:r>
      <w:r w:rsidR="001D30DA" w:rsidRPr="00B31912">
        <w:t>.</w:t>
      </w:r>
      <w:r w:rsidR="001D30DA">
        <w:t xml:space="preserve"> . . </w:t>
      </w:r>
      <w:r w:rsidR="2D85B9DA" w:rsidRPr="4776FA07">
        <w:t>it</w:t>
      </w:r>
      <w:r w:rsidR="00FA365E">
        <w:t>’</w:t>
      </w:r>
      <w:r w:rsidR="2D85B9DA" w:rsidRPr="4776FA07">
        <w:t>s a team effort. So</w:t>
      </w:r>
      <w:r w:rsidR="00FA365E">
        <w:t>,</w:t>
      </w:r>
      <w:r w:rsidR="2D85B9DA" w:rsidRPr="4776FA07">
        <w:t xml:space="preserve"> we always have somebody readily available via a phone call.</w:t>
      </w:r>
      <w:r w:rsidR="14A26ECC" w:rsidRPr="4776FA07">
        <w:t xml:space="preserve">” </w:t>
      </w:r>
      <w:r w:rsidR="00D766D0">
        <w:t>The consistent</w:t>
      </w:r>
      <w:r w:rsidR="00255B0F">
        <w:t>, hands-on</w:t>
      </w:r>
      <w:r w:rsidR="00D766D0">
        <w:t xml:space="preserve"> support of district leaders </w:t>
      </w:r>
      <w:r w:rsidR="00526CFF">
        <w:t xml:space="preserve">for </w:t>
      </w:r>
      <w:r w:rsidR="00575BF4">
        <w:t xml:space="preserve">schools’ </w:t>
      </w:r>
      <w:r w:rsidR="00E57AE0">
        <w:t xml:space="preserve">instructional </w:t>
      </w:r>
      <w:r w:rsidR="00B86472">
        <w:t>initiatives</w:t>
      </w:r>
      <w:r w:rsidR="00E57AE0">
        <w:t xml:space="preserve"> </w:t>
      </w:r>
      <w:r w:rsidR="009C42BF">
        <w:t>is a strength of the district.</w:t>
      </w:r>
      <w:r w:rsidR="00DB44DA">
        <w:t xml:space="preserve"> </w:t>
      </w:r>
    </w:p>
    <w:p w14:paraId="2ADEBDA7" w14:textId="0F3AA76E" w:rsidR="00C14FFC" w:rsidRPr="008F57B6" w:rsidRDefault="075E6473" w:rsidP="00ED3A75">
      <w:pPr>
        <w:pStyle w:val="BodyText"/>
        <w:rPr>
          <w:color w:val="EE0000"/>
        </w:rPr>
      </w:pPr>
      <w:r w:rsidRPr="3BCE61D8">
        <w:t xml:space="preserve">Nearly all school leaders (18 out of 19) reported </w:t>
      </w:r>
      <w:r w:rsidR="00BC626B">
        <w:t>that their school has a</w:t>
      </w:r>
      <w:r w:rsidRPr="3BCE61D8">
        <w:t>n instructional leadership team</w:t>
      </w:r>
      <w:r w:rsidR="00353623">
        <w:t>; these teams i</w:t>
      </w:r>
      <w:r w:rsidRPr="3BCE61D8">
        <w:t xml:space="preserve">nclude </w:t>
      </w:r>
      <w:r w:rsidR="00353623">
        <w:t>administrators and</w:t>
      </w:r>
      <w:r w:rsidR="00E907D5">
        <w:t xml:space="preserve"> staff</w:t>
      </w:r>
      <w:r w:rsidR="00025832">
        <w:t>,</w:t>
      </w:r>
      <w:r w:rsidR="5544EF95" w:rsidRPr="3BCE61D8">
        <w:t xml:space="preserve"> such as teachers, guidance counselors, </w:t>
      </w:r>
      <w:r w:rsidR="00E907D5">
        <w:t>English learner</w:t>
      </w:r>
      <w:r w:rsidR="5544EF95" w:rsidRPr="3BCE61D8">
        <w:t xml:space="preserve"> specialists</w:t>
      </w:r>
      <w:r w:rsidR="0AC89F9C" w:rsidRPr="3BCE61D8">
        <w:t xml:space="preserve">, and </w:t>
      </w:r>
      <w:r w:rsidR="00E907D5">
        <w:t>students with disabilities specialists</w:t>
      </w:r>
      <w:r w:rsidR="0AC89F9C" w:rsidRPr="3BCE61D8">
        <w:t>.</w:t>
      </w:r>
      <w:r w:rsidRPr="3BCE61D8">
        <w:t xml:space="preserve"> </w:t>
      </w:r>
      <w:r w:rsidR="00E907D5">
        <w:t xml:space="preserve">Schools also </w:t>
      </w:r>
      <w:r w:rsidR="0022754E">
        <w:t>have other</w:t>
      </w:r>
      <w:r w:rsidR="65D5DCF8" w:rsidRPr="2C3F79C7">
        <w:t xml:space="preserve"> leadership teams, </w:t>
      </w:r>
      <w:r w:rsidR="65D5DCF8" w:rsidRPr="737CD2B2">
        <w:t xml:space="preserve">including data teams, </w:t>
      </w:r>
      <w:r w:rsidR="00730362">
        <w:t>student support teams (</w:t>
      </w:r>
      <w:r w:rsidR="003D2DCD">
        <w:t>SSTs</w:t>
      </w:r>
      <w:r w:rsidR="00730362">
        <w:t>)</w:t>
      </w:r>
      <w:r w:rsidR="65D5DCF8" w:rsidRPr="737CD2B2">
        <w:t>,</w:t>
      </w:r>
      <w:r w:rsidR="2C8D2D51" w:rsidRPr="737CD2B2">
        <w:t xml:space="preserve"> </w:t>
      </w:r>
      <w:r w:rsidR="00E907D5">
        <w:t>equity</w:t>
      </w:r>
      <w:r w:rsidR="5FC151E1" w:rsidRPr="5B881F91">
        <w:t xml:space="preserve"> teams, community teams, </w:t>
      </w:r>
      <w:r w:rsidR="5FC151E1" w:rsidRPr="7B948D06">
        <w:t xml:space="preserve">curriculum </w:t>
      </w:r>
      <w:r w:rsidR="5FC151E1" w:rsidRPr="6EDA306A">
        <w:t xml:space="preserve">teams, integrated </w:t>
      </w:r>
      <w:r w:rsidR="5FC151E1" w:rsidRPr="14463ADA">
        <w:t>learning teams</w:t>
      </w:r>
      <w:r w:rsidR="00C11847">
        <w:t xml:space="preserve"> (</w:t>
      </w:r>
      <w:r w:rsidR="0090265B">
        <w:t>elementary schools)</w:t>
      </w:r>
      <w:r w:rsidR="3CF239D5" w:rsidRPr="3DDFDD4F">
        <w:t>, department chair teams (high schools)</w:t>
      </w:r>
      <w:r w:rsidR="00203DA8">
        <w:t xml:space="preserve">, </w:t>
      </w:r>
      <w:r w:rsidR="001D66FF">
        <w:t xml:space="preserve">and Positive Behavioral Interventions and Supports (PBIS) teams, </w:t>
      </w:r>
      <w:r w:rsidR="00203DA8">
        <w:t>which each serve</w:t>
      </w:r>
      <w:r w:rsidR="00E26708">
        <w:t xml:space="preserve"> a distinct function</w:t>
      </w:r>
      <w:r w:rsidR="2A2A5A93" w:rsidRPr="3DDFDD4F">
        <w:t>.</w:t>
      </w:r>
      <w:r w:rsidR="00963D29">
        <w:t xml:space="preserve"> For example,</w:t>
      </w:r>
      <w:r w:rsidR="004931A0">
        <w:t xml:space="preserve"> </w:t>
      </w:r>
      <w:r w:rsidR="00E26708">
        <w:t>elementary</w:t>
      </w:r>
      <w:r w:rsidR="005B20D7">
        <w:t xml:space="preserve"> integrated learning teams </w:t>
      </w:r>
      <w:r w:rsidR="00084571">
        <w:t xml:space="preserve">review individual student academic data to identify students for tiered support and track progress. These teams </w:t>
      </w:r>
      <w:r w:rsidR="003A19C3">
        <w:t>include</w:t>
      </w:r>
      <w:r w:rsidR="00402D1C">
        <w:t xml:space="preserve"> a building administrator</w:t>
      </w:r>
      <w:r w:rsidR="005B20D7">
        <w:t xml:space="preserve"> and</w:t>
      </w:r>
      <w:r w:rsidR="003A19C3">
        <w:t xml:space="preserve"> representatives from special education, </w:t>
      </w:r>
      <w:r w:rsidR="005B20D7">
        <w:t xml:space="preserve">English language development, </w:t>
      </w:r>
      <w:r w:rsidR="003A19C3">
        <w:t>guidance, and teachers</w:t>
      </w:r>
      <w:r w:rsidR="005B20D7">
        <w:t xml:space="preserve"> (see </w:t>
      </w:r>
      <w:r w:rsidR="005B20D7" w:rsidRPr="00084571">
        <w:t>Multi</w:t>
      </w:r>
      <w:r w:rsidR="002C176A">
        <w:t>-T</w:t>
      </w:r>
      <w:r w:rsidR="005B20D7" w:rsidRPr="00084571">
        <w:t>iered Systems of Support</w:t>
      </w:r>
      <w:r w:rsidR="005B20D7">
        <w:t>)</w:t>
      </w:r>
      <w:r w:rsidR="00C14FFC">
        <w:t>.</w:t>
      </w:r>
      <w:r w:rsidR="00A0059E">
        <w:t xml:space="preserve"> </w:t>
      </w:r>
    </w:p>
    <w:p w14:paraId="1601D53D" w14:textId="0B21F12F" w:rsidR="00112033" w:rsidRDefault="00314AA1" w:rsidP="00ED3A75">
      <w:pPr>
        <w:pStyle w:val="BodyText"/>
      </w:pPr>
      <w:r w:rsidRPr="00EE630D">
        <w:t xml:space="preserve">District leaders </w:t>
      </w:r>
      <w:r w:rsidR="0016174E">
        <w:t xml:space="preserve">also </w:t>
      </w:r>
      <w:r w:rsidRPr="00EE630D">
        <w:t xml:space="preserve">reported that </w:t>
      </w:r>
      <w:r w:rsidR="00EE630D" w:rsidRPr="00EE630D">
        <w:t>QPS</w:t>
      </w:r>
      <w:r w:rsidRPr="00EE630D">
        <w:t xml:space="preserve"> has several established school and parent advisory councils</w:t>
      </w:r>
      <w:r w:rsidR="00F4691B">
        <w:t xml:space="preserve"> that</w:t>
      </w:r>
      <w:r w:rsidR="005E4423">
        <w:t xml:space="preserve"> </w:t>
      </w:r>
      <w:r w:rsidR="008613FC">
        <w:t>inform district decision</w:t>
      </w:r>
      <w:r w:rsidR="00102E2C">
        <w:t xml:space="preserve"> </w:t>
      </w:r>
      <w:r w:rsidR="008613FC">
        <w:t xml:space="preserve">making and ensure family and community voices are represented. </w:t>
      </w:r>
      <w:r w:rsidR="00252E40">
        <w:t xml:space="preserve">These include </w:t>
      </w:r>
      <w:r w:rsidRPr="00EE630D">
        <w:t>site councils, parent-teacher organizations</w:t>
      </w:r>
      <w:r w:rsidR="00EE630D" w:rsidRPr="00EE630D">
        <w:t xml:space="preserve"> </w:t>
      </w:r>
      <w:r w:rsidR="0016174E">
        <w:t>at</w:t>
      </w:r>
      <w:r w:rsidR="00EE630D" w:rsidRPr="00EE630D">
        <w:t xml:space="preserve"> each school</w:t>
      </w:r>
      <w:r w:rsidRPr="00EE630D">
        <w:t xml:space="preserve">, a </w:t>
      </w:r>
      <w:r w:rsidR="0016174E">
        <w:t>s</w:t>
      </w:r>
      <w:r w:rsidRPr="00EE630D">
        <w:t xml:space="preserve">pecial </w:t>
      </w:r>
      <w:r w:rsidR="0016174E">
        <w:t>e</w:t>
      </w:r>
      <w:r w:rsidRPr="00EE630D">
        <w:t xml:space="preserve">ducation </w:t>
      </w:r>
      <w:r w:rsidR="0016174E">
        <w:t>p</w:t>
      </w:r>
      <w:r w:rsidRPr="00EE630D">
        <w:t xml:space="preserve">arent </w:t>
      </w:r>
      <w:r w:rsidR="0016174E">
        <w:t>a</w:t>
      </w:r>
      <w:r w:rsidRPr="00EE630D">
        <w:t xml:space="preserve">dvisory </w:t>
      </w:r>
      <w:r w:rsidR="0016174E">
        <w:t>c</w:t>
      </w:r>
      <w:r w:rsidRPr="00EE630D">
        <w:t>ouncil (SEPAC)</w:t>
      </w:r>
      <w:r w:rsidR="002D1E8F">
        <w:t xml:space="preserve"> that is a subcommittee of the school committee</w:t>
      </w:r>
      <w:r w:rsidRPr="00EE630D">
        <w:t xml:space="preserve">, </w:t>
      </w:r>
      <w:r w:rsidR="00EE630D" w:rsidRPr="00EE630D">
        <w:t>an</w:t>
      </w:r>
      <w:r w:rsidRPr="00EE630D">
        <w:t xml:space="preserve"> English</w:t>
      </w:r>
      <w:r w:rsidR="0016174E">
        <w:t xml:space="preserve"> l</w:t>
      </w:r>
      <w:r w:rsidRPr="00EE630D">
        <w:t xml:space="preserve">earner </w:t>
      </w:r>
      <w:r w:rsidR="0016174E">
        <w:t>p</w:t>
      </w:r>
      <w:r w:rsidRPr="00EE630D">
        <w:t xml:space="preserve">arent </w:t>
      </w:r>
      <w:r w:rsidR="0016174E">
        <w:t>a</w:t>
      </w:r>
      <w:r w:rsidRPr="00EE630D">
        <w:t xml:space="preserve">dvisory </w:t>
      </w:r>
      <w:r w:rsidR="0016174E">
        <w:t>c</w:t>
      </w:r>
      <w:r w:rsidRPr="00EE630D">
        <w:t>ouncil (ELPAC)</w:t>
      </w:r>
      <w:r w:rsidR="00EE630D" w:rsidRPr="00EE630D">
        <w:t xml:space="preserve">, and </w:t>
      </w:r>
      <w:r w:rsidR="00DC1337">
        <w:t xml:space="preserve">Quincy </w:t>
      </w:r>
      <w:r w:rsidR="00EE630D" w:rsidRPr="00EE630D">
        <w:t>City</w:t>
      </w:r>
      <w:r w:rsidR="00837105">
        <w:t>w</w:t>
      </w:r>
      <w:r w:rsidR="00EE630D" w:rsidRPr="00EE630D">
        <w:t xml:space="preserve">ide </w:t>
      </w:r>
      <w:r w:rsidR="002F4D62">
        <w:t>PTO</w:t>
      </w:r>
      <w:r w:rsidRPr="00EE630D">
        <w:t xml:space="preserve">. </w:t>
      </w:r>
      <w:r w:rsidR="002A6EEA">
        <w:t xml:space="preserve">The SEPAC </w:t>
      </w:r>
      <w:r w:rsidR="0016174E">
        <w:t>meets</w:t>
      </w:r>
      <w:r w:rsidR="002A6EEA">
        <w:t xml:space="preserve"> monthly with a standing agenda that includes district updates, family updates, school-based concerns, and upcoming events. </w:t>
      </w:r>
      <w:r w:rsidR="0016174E">
        <w:t>School committee members noted that</w:t>
      </w:r>
      <w:r w:rsidR="007163D1">
        <w:t xml:space="preserve"> more than 100 participants attended</w:t>
      </w:r>
      <w:r w:rsidR="00AA7C93">
        <w:t xml:space="preserve"> </w:t>
      </w:r>
      <w:r w:rsidR="00622247">
        <w:t>a recent ELPAC meeting.</w:t>
      </w:r>
      <w:r w:rsidR="00952490">
        <w:rPr>
          <w:rStyle w:val="FootnoteReference"/>
        </w:rPr>
        <w:footnoteReference w:id="6"/>
      </w:r>
      <w:r w:rsidR="00622247">
        <w:t xml:space="preserve"> </w:t>
      </w:r>
      <w:r w:rsidR="0016174E">
        <w:t>Sc</w:t>
      </w:r>
      <w:r w:rsidR="00787055">
        <w:t>hool leader</w:t>
      </w:r>
      <w:r w:rsidR="00CB09B6">
        <w:t xml:space="preserve">s </w:t>
      </w:r>
      <w:r w:rsidR="0016174E">
        <w:t xml:space="preserve">indicated that most </w:t>
      </w:r>
      <w:r w:rsidR="00875BC8">
        <w:t xml:space="preserve">schools </w:t>
      </w:r>
      <w:r w:rsidR="0016174E">
        <w:t xml:space="preserve">engage with both </w:t>
      </w:r>
      <w:r w:rsidR="00787055">
        <w:t xml:space="preserve">the SEPAC and ELPAC. </w:t>
      </w:r>
      <w:r w:rsidR="0016174E">
        <w:t>School leaders</w:t>
      </w:r>
      <w:r w:rsidR="00112033" w:rsidRPr="00D24515">
        <w:t xml:space="preserve"> and </w:t>
      </w:r>
      <w:r w:rsidR="00112033">
        <w:t>s</w:t>
      </w:r>
      <w:r w:rsidR="00112033" w:rsidRPr="00D24515">
        <w:t xml:space="preserve">chool </w:t>
      </w:r>
      <w:r w:rsidR="00112033">
        <w:t>c</w:t>
      </w:r>
      <w:r w:rsidR="00112033" w:rsidRPr="00D24515">
        <w:t xml:space="preserve">ommittee members </w:t>
      </w:r>
      <w:r w:rsidR="00112033">
        <w:t xml:space="preserve">also </w:t>
      </w:r>
      <w:r w:rsidR="00112033" w:rsidRPr="00D24515">
        <w:t>report</w:t>
      </w:r>
      <w:r w:rsidR="00112033">
        <w:t>ed</w:t>
      </w:r>
      <w:r w:rsidR="00112033" w:rsidRPr="00D24515">
        <w:t xml:space="preserve"> </w:t>
      </w:r>
      <w:r w:rsidR="0016174E">
        <w:t>active</w:t>
      </w:r>
      <w:r w:rsidR="00112033" w:rsidRPr="00D24515">
        <w:t xml:space="preserve"> </w:t>
      </w:r>
      <w:r w:rsidR="00112033">
        <w:t>s</w:t>
      </w:r>
      <w:r w:rsidR="00112033" w:rsidRPr="00D24515">
        <w:t xml:space="preserve">chool </w:t>
      </w:r>
      <w:r w:rsidR="00112033">
        <w:t>c</w:t>
      </w:r>
      <w:r w:rsidR="00112033" w:rsidRPr="00D24515">
        <w:t xml:space="preserve">ouncils </w:t>
      </w:r>
      <w:r w:rsidR="00102E2C">
        <w:t>comprising</w:t>
      </w:r>
      <w:r w:rsidR="00112033" w:rsidRPr="00D24515">
        <w:t xml:space="preserve"> parents, community members, teachers, and administrators</w:t>
      </w:r>
      <w:r w:rsidR="00102E2C">
        <w:t>; these councils</w:t>
      </w:r>
      <w:r w:rsidR="00A063CB">
        <w:t xml:space="preserve"> review the school improvement plan</w:t>
      </w:r>
      <w:r w:rsidR="00112033" w:rsidRPr="00D24515">
        <w:t xml:space="preserve"> </w:t>
      </w:r>
      <w:r w:rsidR="00A063CB">
        <w:t>and</w:t>
      </w:r>
      <w:r w:rsidR="00112033" w:rsidRPr="00D24515">
        <w:t xml:space="preserve"> provide input on goals and priorities.</w:t>
      </w:r>
    </w:p>
    <w:p w14:paraId="5755C838" w14:textId="473F002C" w:rsidR="003D6ECF" w:rsidRDefault="00F95311" w:rsidP="00ED3A75">
      <w:pPr>
        <w:pStyle w:val="Heading3"/>
      </w:pPr>
      <w:r>
        <w:t xml:space="preserve">Strategic Planning, Implementation, and </w:t>
      </w:r>
      <w:r w:rsidRPr="00ED3A75">
        <w:t>Monitoring</w:t>
      </w:r>
    </w:p>
    <w:p w14:paraId="2F912947" w14:textId="7E7CEF68" w:rsidR="00C14FFC" w:rsidRDefault="007C5DC0" w:rsidP="00ED3A75">
      <w:pPr>
        <w:pStyle w:val="BodyTextposthead"/>
      </w:pPr>
      <w:r>
        <w:t>Each year, QPS develo</w:t>
      </w:r>
      <w:r w:rsidR="004E14C3">
        <w:t>ps</w:t>
      </w:r>
      <w:r>
        <w:t xml:space="preserve"> a </w:t>
      </w:r>
      <w:r w:rsidR="00102E2C">
        <w:t>DIP</w:t>
      </w:r>
      <w:r>
        <w:t xml:space="preserve"> to guide priorities and inform school improvement planning. </w:t>
      </w:r>
      <w:r w:rsidR="00C51C88">
        <w:t xml:space="preserve">The district’s mission </w:t>
      </w:r>
      <w:r w:rsidR="00D4228C">
        <w:t xml:space="preserve">emphasizes </w:t>
      </w:r>
      <w:r w:rsidR="00410C35">
        <w:t>p</w:t>
      </w:r>
      <w:r w:rsidR="000C6ABB">
        <w:t>roviding “a safe and nurturing learning environment for children to achieve their individual maximum potential</w:t>
      </w:r>
      <w:r w:rsidR="00586418">
        <w:t xml:space="preserve">” </w:t>
      </w:r>
      <w:r w:rsidR="00406A2A">
        <w:t xml:space="preserve">and </w:t>
      </w:r>
      <w:r w:rsidR="00AD754C">
        <w:t xml:space="preserve">equipping students with the skills </w:t>
      </w:r>
      <w:r w:rsidR="00406A2A">
        <w:t>necessary to thrive as productive workers and committed citizens</w:t>
      </w:r>
      <w:r w:rsidR="00AD754C">
        <w:t xml:space="preserve"> by fostering perseverance</w:t>
      </w:r>
      <w:r w:rsidR="00B3004B">
        <w:t>,</w:t>
      </w:r>
      <w:r w:rsidR="00586418">
        <w:t xml:space="preserve"> responsibilit</w:t>
      </w:r>
      <w:r w:rsidR="00B3004B">
        <w:t>y</w:t>
      </w:r>
      <w:r w:rsidR="00586418">
        <w:t xml:space="preserve">, and </w:t>
      </w:r>
      <w:r w:rsidR="00AD754C">
        <w:t>honesty</w:t>
      </w:r>
      <w:r w:rsidR="00B3004B">
        <w:t xml:space="preserve">. </w:t>
      </w:r>
      <w:r w:rsidR="000B57D5">
        <w:t xml:space="preserve">According to one district leader, the mission “guides </w:t>
      </w:r>
      <w:r w:rsidR="00DC077D">
        <w:t>everything we do</w:t>
      </w:r>
      <w:r w:rsidR="00505E68">
        <w:t xml:space="preserve">,” noting that </w:t>
      </w:r>
      <w:r w:rsidR="00B3004B">
        <w:t>“</w:t>
      </w:r>
      <w:r w:rsidR="00C50036">
        <w:t xml:space="preserve">there’s </w:t>
      </w:r>
      <w:r w:rsidR="00B3004B">
        <w:t>a pathway for everyone” in the district</w:t>
      </w:r>
      <w:r w:rsidR="00C14FFC">
        <w:t>.</w:t>
      </w:r>
    </w:p>
    <w:p w14:paraId="4D288530" w14:textId="53C0108C" w:rsidR="007159F6" w:rsidRPr="00ED3A75" w:rsidRDefault="00652256" w:rsidP="00ED3A75">
      <w:pPr>
        <w:pStyle w:val="BodyText"/>
      </w:pPr>
      <w:r>
        <w:t xml:space="preserve">District leaders </w:t>
      </w:r>
      <w:r w:rsidR="0061675A">
        <w:t xml:space="preserve">reported </w:t>
      </w:r>
      <w:r w:rsidR="00084711">
        <w:t xml:space="preserve">that the district’s efforts to </w:t>
      </w:r>
      <w:r w:rsidR="00F00F49">
        <w:t>use data to inform instruction,</w:t>
      </w:r>
      <w:r w:rsidR="00D06D54">
        <w:t xml:space="preserve"> </w:t>
      </w:r>
      <w:r w:rsidR="00F00F49">
        <w:t xml:space="preserve">implement </w:t>
      </w:r>
      <w:r w:rsidR="00B80787">
        <w:t>HQIM</w:t>
      </w:r>
      <w:r w:rsidR="007B41D4">
        <w:t xml:space="preserve">, </w:t>
      </w:r>
      <w:r w:rsidR="00093D4D">
        <w:t xml:space="preserve">maintain small class sizes, </w:t>
      </w:r>
      <w:r w:rsidR="00D06D54">
        <w:t xml:space="preserve">implement social-emotional learning curricula, </w:t>
      </w:r>
      <w:r w:rsidR="007B41D4">
        <w:t>and proactively address chronic absenteeism are all well</w:t>
      </w:r>
      <w:r w:rsidR="00B80787">
        <w:t>-</w:t>
      </w:r>
      <w:r w:rsidR="007B41D4">
        <w:t>al</w:t>
      </w:r>
      <w:r w:rsidR="00F61CB6">
        <w:t>ig</w:t>
      </w:r>
      <w:r w:rsidR="007B41D4">
        <w:t>ned to the mission</w:t>
      </w:r>
      <w:r w:rsidR="00F61CB6">
        <w:t>.</w:t>
      </w:r>
      <w:r w:rsidR="0061675A">
        <w:t xml:space="preserve"> In addition, leaders</w:t>
      </w:r>
      <w:r w:rsidR="00BB16E9">
        <w:t xml:space="preserve"> </w:t>
      </w:r>
      <w:r w:rsidR="0061675A">
        <w:t xml:space="preserve">cited multiple initiatives that are grounded in the mission, including Early College programming; the Accelerated Associates Pathway Program, </w:t>
      </w:r>
      <w:r w:rsidR="00B80787">
        <w:t>in which</w:t>
      </w:r>
      <w:r w:rsidR="0061675A">
        <w:t xml:space="preserve"> students can earn an associate’s degree at Quincy College by the time they graduate high school; and the creation of the Dr. Rick DeCristofaro Learning Center, a </w:t>
      </w:r>
      <w:r w:rsidR="00B80787">
        <w:t>grades</w:t>
      </w:r>
      <w:r w:rsidR="00ED3A75">
        <w:t> </w:t>
      </w:r>
      <w:r w:rsidR="0061675A">
        <w:t>K</w:t>
      </w:r>
      <w:r w:rsidR="00ED3A75">
        <w:noBreakHyphen/>
      </w:r>
      <w:r w:rsidR="0061675A">
        <w:t xml:space="preserve">8 public day school serving students on the autism spectrum. </w:t>
      </w:r>
      <w:r w:rsidR="002A6B96">
        <w:t>As one</w:t>
      </w:r>
      <w:r w:rsidR="00BB16E9">
        <w:t xml:space="preserve"> district leader </w:t>
      </w:r>
      <w:r w:rsidR="00BB16E9">
        <w:lastRenderedPageBreak/>
        <w:t>summarized</w:t>
      </w:r>
      <w:r w:rsidR="002A6B96">
        <w:t xml:space="preserve">, </w:t>
      </w:r>
      <w:r w:rsidR="00BB16E9">
        <w:t>“T</w:t>
      </w:r>
      <w:r w:rsidR="00BB16E9" w:rsidRPr="00BB16E9">
        <w:t>he whole point of everything we do is so that when students leave us, they are able to function in whatever path they choose and be productive citizens</w:t>
      </w:r>
      <w:r w:rsidR="00BB16E9">
        <w:t xml:space="preserve"> and</w:t>
      </w:r>
      <w:r w:rsidR="00BB16E9" w:rsidRPr="00BB16E9">
        <w:t xml:space="preserve"> contribute to their society</w:t>
      </w:r>
      <w:r w:rsidR="00BB16E9">
        <w:t xml:space="preserve">, </w:t>
      </w:r>
      <w:r w:rsidR="00BB16E9" w:rsidRPr="00BB16E9">
        <w:t>their community</w:t>
      </w:r>
      <w:r w:rsidR="00BB16E9" w:rsidRPr="00ED3A75">
        <w:t>.”</w:t>
      </w:r>
    </w:p>
    <w:p w14:paraId="7AA9A4C7" w14:textId="354F6CE5" w:rsidR="00C14FFC" w:rsidRDefault="00330D14" w:rsidP="00ED3A75">
      <w:pPr>
        <w:pStyle w:val="BodyText"/>
      </w:pPr>
      <w:r>
        <w:t xml:space="preserve">According to district leaders, the process for developing the </w:t>
      </w:r>
      <w:r w:rsidR="006A1099">
        <w:t>DIP</w:t>
      </w:r>
      <w:r>
        <w:t xml:space="preserve"> </w:t>
      </w:r>
      <w:r w:rsidR="00F614CD">
        <w:t xml:space="preserve">is grounded in data. </w:t>
      </w:r>
      <w:r w:rsidR="002A6B96">
        <w:t>L</w:t>
      </w:r>
      <w:r w:rsidR="007A5979">
        <w:t>eaders described reviewing multiple data sources</w:t>
      </w:r>
      <w:r w:rsidR="00B274E7">
        <w:t xml:space="preserve"> to inform goal development</w:t>
      </w:r>
      <w:r w:rsidR="007A5979">
        <w:t>, including</w:t>
      </w:r>
      <w:r w:rsidR="001106B1">
        <w:t xml:space="preserve"> </w:t>
      </w:r>
      <w:r w:rsidR="00612A2A">
        <w:t xml:space="preserve">NWEA </w:t>
      </w:r>
      <w:r w:rsidR="007A5979">
        <w:t>MAP</w:t>
      </w:r>
      <w:r w:rsidR="006A46EA">
        <w:t xml:space="preserve"> (</w:t>
      </w:r>
      <w:r w:rsidR="006A46EA" w:rsidRPr="00A26560">
        <w:rPr>
          <w:rFonts w:cstheme="minorHAnsi"/>
          <w:color w:val="000000"/>
        </w:rPr>
        <w:t>Measures of Academic Progress</w:t>
      </w:r>
      <w:r w:rsidR="006A46EA">
        <w:rPr>
          <w:rFonts w:cstheme="minorHAnsi"/>
          <w:color w:val="000000"/>
        </w:rPr>
        <w:t>)</w:t>
      </w:r>
      <w:r w:rsidR="007A5979">
        <w:t xml:space="preserve">, MCAS, </w:t>
      </w:r>
      <w:bookmarkStart w:id="23" w:name="_Hlk163158606"/>
      <w:r w:rsidR="006A46EA" w:rsidRPr="00EB217E">
        <w:rPr>
          <w:rFonts w:eastAsia="Calibri" w:cs="Calibri"/>
        </w:rPr>
        <w:t>Views of Climate and Learning</w:t>
      </w:r>
      <w:bookmarkEnd w:id="23"/>
      <w:r w:rsidR="006A46EA">
        <w:t xml:space="preserve"> (</w:t>
      </w:r>
      <w:r w:rsidR="007A5979">
        <w:t>VOCAL</w:t>
      </w:r>
      <w:r w:rsidR="006A46EA">
        <w:t>)</w:t>
      </w:r>
      <w:r w:rsidR="007A5979">
        <w:t xml:space="preserve">, ACCESS, </w:t>
      </w:r>
      <w:proofErr w:type="spellStart"/>
      <w:r w:rsidR="00A223D4">
        <w:t>mCLASS</w:t>
      </w:r>
      <w:proofErr w:type="spellEnd"/>
      <w:r w:rsidR="002538E3">
        <w:t xml:space="preserve"> with </w:t>
      </w:r>
      <w:bookmarkStart w:id="24" w:name="_Hlk107059285"/>
      <w:r w:rsidR="00D15CCA" w:rsidRPr="00ED182E">
        <w:t>Dynamic Indicators of Basic Early Literacy Skills</w:t>
      </w:r>
      <w:bookmarkEnd w:id="24"/>
      <w:r w:rsidR="00D15CCA">
        <w:t xml:space="preserve"> (</w:t>
      </w:r>
      <w:r w:rsidR="007A5979">
        <w:t>DIBELs</w:t>
      </w:r>
      <w:r w:rsidR="006A46EA">
        <w:t>)</w:t>
      </w:r>
      <w:r w:rsidR="007A5979">
        <w:t xml:space="preserve">, </w:t>
      </w:r>
      <w:r w:rsidR="002A6B96">
        <w:t>A</w:t>
      </w:r>
      <w:r w:rsidR="007A5979">
        <w:t xml:space="preserve">mplify, </w:t>
      </w:r>
      <w:r w:rsidR="002471A4">
        <w:t xml:space="preserve">and </w:t>
      </w:r>
      <w:r w:rsidR="007A5979">
        <w:t>enrollment</w:t>
      </w:r>
      <w:r w:rsidR="002471A4">
        <w:t xml:space="preserve"> data, as well as </w:t>
      </w:r>
      <w:r w:rsidR="002A6B96">
        <w:t>T</w:t>
      </w:r>
      <w:r w:rsidR="00B043D9">
        <w:t xml:space="preserve">iered </w:t>
      </w:r>
      <w:r w:rsidR="002A6B96">
        <w:t>F</w:t>
      </w:r>
      <w:r w:rsidR="00B043D9">
        <w:t xml:space="preserve">ocus </w:t>
      </w:r>
      <w:r w:rsidR="002A6B96">
        <w:t>M</w:t>
      </w:r>
      <w:r w:rsidR="00B043D9">
        <w:t>onitoring</w:t>
      </w:r>
      <w:r w:rsidR="002471A4">
        <w:t xml:space="preserve"> review</w:t>
      </w:r>
      <w:r w:rsidR="003613F2">
        <w:t xml:space="preserve"> findings, </w:t>
      </w:r>
      <w:r w:rsidR="00B043D9">
        <w:t>special education placement</w:t>
      </w:r>
      <w:r w:rsidR="002A6B96">
        <w:t xml:space="preserve"> data</w:t>
      </w:r>
      <w:r w:rsidR="00B043D9">
        <w:t xml:space="preserve">, </w:t>
      </w:r>
      <w:r w:rsidR="009A4AC6">
        <w:t xml:space="preserve">and </w:t>
      </w:r>
      <w:r w:rsidR="003613F2">
        <w:t>classroom observation data</w:t>
      </w:r>
      <w:r w:rsidR="003A2F6F">
        <w:t>.</w:t>
      </w:r>
      <w:r w:rsidR="0038247D">
        <w:t xml:space="preserve"> District leadership also </w:t>
      </w:r>
      <w:r w:rsidR="005B700E">
        <w:t>reported soliciting</w:t>
      </w:r>
      <w:r w:rsidR="0038247D">
        <w:t xml:space="preserve"> input</w:t>
      </w:r>
      <w:r w:rsidR="004E7683">
        <w:t xml:space="preserve"> and feedback </w:t>
      </w:r>
      <w:r w:rsidR="0038247D">
        <w:t xml:space="preserve">from </w:t>
      </w:r>
      <w:r w:rsidR="00D87EFA">
        <w:t xml:space="preserve">school leaders, </w:t>
      </w:r>
      <w:r w:rsidR="0038247D">
        <w:t xml:space="preserve">teachers </w:t>
      </w:r>
      <w:r w:rsidR="002A6B96">
        <w:t>(</w:t>
      </w:r>
      <w:r w:rsidR="0038247D">
        <w:t xml:space="preserve">via the </w:t>
      </w:r>
      <w:r w:rsidR="005B700E">
        <w:t>Quincy Education Association</w:t>
      </w:r>
      <w:r w:rsidR="002E2389">
        <w:t xml:space="preserve"> </w:t>
      </w:r>
      <w:r w:rsidR="001106B1">
        <w:t>[</w:t>
      </w:r>
      <w:r w:rsidR="002E2389">
        <w:t>QEA</w:t>
      </w:r>
      <w:r w:rsidR="001106B1">
        <w:t xml:space="preserve">], </w:t>
      </w:r>
      <w:r w:rsidR="002E2389">
        <w:t xml:space="preserve">the local affiliate of the </w:t>
      </w:r>
      <w:r w:rsidR="001106B1">
        <w:t xml:space="preserve">Massachusetts </w:t>
      </w:r>
      <w:r w:rsidR="002E2389">
        <w:t>Teachers Association</w:t>
      </w:r>
      <w:r w:rsidR="002A6B96">
        <w:t>)</w:t>
      </w:r>
      <w:r w:rsidR="00D87EFA">
        <w:t>,</w:t>
      </w:r>
      <w:r w:rsidR="00190DF2">
        <w:t xml:space="preserve"> and parents (through the </w:t>
      </w:r>
      <w:r w:rsidR="00267AA7">
        <w:t>Citywide PTO</w:t>
      </w:r>
      <w:r w:rsidR="00190DF2">
        <w:t xml:space="preserve"> and general family input forms). </w:t>
      </w:r>
      <w:r w:rsidR="00D67B7C">
        <w:t xml:space="preserve">District leaders present the DIP </w:t>
      </w:r>
      <w:r w:rsidR="00190DF2">
        <w:t>to the school committee for feedback and approval.</w:t>
      </w:r>
      <w:r w:rsidR="00A90F00">
        <w:t xml:space="preserve"> </w:t>
      </w:r>
      <w:r w:rsidR="002A6B96">
        <w:t xml:space="preserve">Although the </w:t>
      </w:r>
      <w:r w:rsidR="00BF5E4B">
        <w:t xml:space="preserve">DIP </w:t>
      </w:r>
      <w:r w:rsidR="002A6B96">
        <w:t>is developed annual</w:t>
      </w:r>
      <w:r w:rsidR="00DA55BB">
        <w:t>ly</w:t>
      </w:r>
      <w:r w:rsidR="002A6B96">
        <w:t>, d</w:t>
      </w:r>
      <w:r w:rsidR="00A90F00">
        <w:t xml:space="preserve">istrict leaders noted that it builds on prior plans </w:t>
      </w:r>
      <w:r w:rsidR="00E0185D">
        <w:t xml:space="preserve">to ensure continuity </w:t>
      </w:r>
      <w:r w:rsidR="002A6B96">
        <w:t>of</w:t>
      </w:r>
      <w:r w:rsidR="00E0185D">
        <w:t xml:space="preserve"> initiatives.</w:t>
      </w:r>
      <w:r w:rsidR="00DA55BB">
        <w:t xml:space="preserve"> The district similarly develops </w:t>
      </w:r>
      <w:r w:rsidR="008C1C64">
        <w:t xml:space="preserve">annual </w:t>
      </w:r>
      <w:r w:rsidR="00DA55BB">
        <w:t>program improvement plans</w:t>
      </w:r>
      <w:r w:rsidR="008C1C64">
        <w:t xml:space="preserve"> (PIPs)</w:t>
      </w:r>
      <w:r w:rsidR="00DA55BB">
        <w:t xml:space="preserve"> for </w:t>
      </w:r>
      <w:r w:rsidR="005B0D35">
        <w:t xml:space="preserve">major </w:t>
      </w:r>
      <w:r w:rsidR="00313F9F">
        <w:t>areas of programming</w:t>
      </w:r>
      <w:r w:rsidR="005B0D35">
        <w:t xml:space="preserve">, including literacy, </w:t>
      </w:r>
      <w:r w:rsidR="00D1526C">
        <w:t xml:space="preserve">mathematics, </w:t>
      </w:r>
      <w:r w:rsidR="005B0D35">
        <w:t xml:space="preserve">special education, </w:t>
      </w:r>
      <w:r w:rsidR="00D1526C">
        <w:t xml:space="preserve">student support, </w:t>
      </w:r>
      <w:r w:rsidR="008C1C64">
        <w:t xml:space="preserve">and others. The PIPs are aligned to the </w:t>
      </w:r>
      <w:r w:rsidR="00ED7D2B">
        <w:t>DIP</w:t>
      </w:r>
      <w:r w:rsidR="008C1C64">
        <w:t xml:space="preserve"> and include specific goals and action steps for the year</w:t>
      </w:r>
      <w:r w:rsidR="00486399">
        <w:t xml:space="preserve"> to guide initiatives within each program</w:t>
      </w:r>
      <w:r w:rsidR="00C14FFC">
        <w:t>.</w:t>
      </w:r>
    </w:p>
    <w:p w14:paraId="6331B1EF" w14:textId="014E95E1" w:rsidR="007159F6" w:rsidRPr="0099138F" w:rsidRDefault="003E090D" w:rsidP="00ED3A75">
      <w:pPr>
        <w:pStyle w:val="BodyText"/>
      </w:pPr>
      <w:r w:rsidRPr="003B498A">
        <w:t xml:space="preserve">The </w:t>
      </w:r>
      <w:r w:rsidR="00531033">
        <w:t>DIP</w:t>
      </w:r>
      <w:r w:rsidRPr="003B498A">
        <w:t xml:space="preserve"> drives priorities and informs school improvement planning districtwide. </w:t>
      </w:r>
      <w:r w:rsidR="00276E59">
        <w:t xml:space="preserve">The plan </w:t>
      </w:r>
      <w:r w:rsidR="008D34EA">
        <w:t>targets</w:t>
      </w:r>
      <w:r w:rsidR="008D7CBB">
        <w:t xml:space="preserve"> </w:t>
      </w:r>
      <w:r>
        <w:t xml:space="preserve">four core areas: improving student attendance, accelerating academic achievement, cultivating leadership capacity, and deepening family and community </w:t>
      </w:r>
      <w:r w:rsidRPr="00ED3A75">
        <w:t xml:space="preserve">partnerships. </w:t>
      </w:r>
      <w:r w:rsidR="00912233">
        <w:t>In addition to setting instructional priorities in the district, the DIP</w:t>
      </w:r>
      <w:r w:rsidR="00B83D03" w:rsidRPr="00ED3A75">
        <w:t xml:space="preserve"> </w:t>
      </w:r>
      <w:r w:rsidR="00F85EDF" w:rsidRPr="00ED3A75">
        <w:t xml:space="preserve">outlines </w:t>
      </w:r>
      <w:r w:rsidR="00AE7AAD" w:rsidRPr="00ED3A75">
        <w:t>benchmarks</w:t>
      </w:r>
      <w:r w:rsidR="00684474">
        <w:t xml:space="preserve">, sources of evidence, and </w:t>
      </w:r>
      <w:r w:rsidR="00542A1C">
        <w:t>responsible teams</w:t>
      </w:r>
      <w:r w:rsidR="00AE7AAD" w:rsidRPr="00ED3A75">
        <w:t xml:space="preserve"> </w:t>
      </w:r>
      <w:r w:rsidR="0038131C" w:rsidRPr="00ED3A75">
        <w:t xml:space="preserve">associated </w:t>
      </w:r>
      <w:r w:rsidR="00542A1C">
        <w:t xml:space="preserve">with each of </w:t>
      </w:r>
      <w:r w:rsidR="00AE7AAD" w:rsidRPr="00ED3A75">
        <w:t xml:space="preserve">DESE’s </w:t>
      </w:r>
      <w:r w:rsidR="00AE7AAD" w:rsidRPr="00317661">
        <w:rPr>
          <w:i/>
          <w:iCs/>
        </w:rPr>
        <w:t>District Standards and Indicators</w:t>
      </w:r>
      <w:r w:rsidR="00DC77EA" w:rsidRPr="00ED3A75">
        <w:t>.</w:t>
      </w:r>
      <w:r w:rsidR="00F85EDF" w:rsidRPr="00ED3A75">
        <w:t xml:space="preserve"> </w:t>
      </w:r>
      <w:r w:rsidR="00210F6B" w:rsidRPr="00C52CDC">
        <w:t>Focus group and interview responses indicate that s</w:t>
      </w:r>
      <w:r w:rsidR="007159F6" w:rsidRPr="00C52CDC">
        <w:t xml:space="preserve">taff and leaders </w:t>
      </w:r>
      <w:r w:rsidR="002A6B96" w:rsidRPr="00C52CDC">
        <w:t>across</w:t>
      </w:r>
      <w:r w:rsidR="007159F6" w:rsidRPr="00C52CDC">
        <w:t xml:space="preserve"> the district share a common understanding of </w:t>
      </w:r>
      <w:r w:rsidR="00AE7AAD" w:rsidRPr="00C52CDC">
        <w:t xml:space="preserve">the </w:t>
      </w:r>
      <w:r w:rsidR="007159F6" w:rsidRPr="00C52CDC">
        <w:t>priorities</w:t>
      </w:r>
      <w:r w:rsidR="00AE7AAD" w:rsidRPr="00C52CDC">
        <w:t xml:space="preserve"> in the </w:t>
      </w:r>
      <w:r w:rsidR="008B1F04" w:rsidRPr="00C52CDC">
        <w:t>DIP</w:t>
      </w:r>
      <w:r w:rsidR="007159F6" w:rsidRPr="00C52CDC">
        <w:t xml:space="preserve">, which is a strength of the district. </w:t>
      </w:r>
      <w:r w:rsidR="0089107F">
        <w:t>For example, s</w:t>
      </w:r>
      <w:r w:rsidR="00BC7513" w:rsidRPr="00ED3A75">
        <w:t>chool committee members, district leaders, and</w:t>
      </w:r>
      <w:r w:rsidR="007159F6" w:rsidRPr="00ED3A75">
        <w:t xml:space="preserve"> </w:t>
      </w:r>
      <w:r w:rsidR="00852286" w:rsidRPr="00ED3A75">
        <w:t>school</w:t>
      </w:r>
      <w:r w:rsidR="007159F6" w:rsidRPr="00ED3A75">
        <w:t xml:space="preserve"> leaders consistently </w:t>
      </w:r>
      <w:r w:rsidR="002A6B96" w:rsidRPr="00ED3A75">
        <w:t>identif</w:t>
      </w:r>
      <w:r w:rsidR="008F44A0" w:rsidRPr="00ED3A75">
        <w:t>i</w:t>
      </w:r>
      <w:r w:rsidR="002A6B96" w:rsidRPr="00ED3A75">
        <w:t>ed</w:t>
      </w:r>
      <w:r w:rsidR="007159F6" w:rsidRPr="0099138F">
        <w:t xml:space="preserve"> current areas of focus as </w:t>
      </w:r>
      <w:r w:rsidR="00852286">
        <w:t>chronic absenteeism,</w:t>
      </w:r>
      <w:r w:rsidR="0038131C" w:rsidRPr="0038131C">
        <w:t xml:space="preserve"> </w:t>
      </w:r>
      <w:r w:rsidR="0038131C">
        <w:t>curricular implementation and alignment</w:t>
      </w:r>
      <w:r w:rsidR="00A35756">
        <w:t xml:space="preserve">, </w:t>
      </w:r>
      <w:r w:rsidR="004D3668">
        <w:t>student</w:t>
      </w:r>
      <w:r w:rsidR="008F44A0">
        <w:t xml:space="preserve"> </w:t>
      </w:r>
      <w:proofErr w:type="gramStart"/>
      <w:r w:rsidR="002666CC">
        <w:t>support</w:t>
      </w:r>
      <w:r w:rsidR="008F44A0">
        <w:t>s</w:t>
      </w:r>
      <w:proofErr w:type="gramEnd"/>
      <w:r w:rsidR="002666CC">
        <w:t xml:space="preserve">, </w:t>
      </w:r>
      <w:r w:rsidR="00A35756">
        <w:t xml:space="preserve">and </w:t>
      </w:r>
      <w:r w:rsidR="008F44A0">
        <w:t>family communication</w:t>
      </w:r>
      <w:r w:rsidR="003678C8">
        <w:t xml:space="preserve">. Some </w:t>
      </w:r>
      <w:r w:rsidR="001C2832">
        <w:t xml:space="preserve">district </w:t>
      </w:r>
      <w:r w:rsidR="003678C8">
        <w:t xml:space="preserve">leaders also noted </w:t>
      </w:r>
      <w:r w:rsidR="008F44A0">
        <w:t>a</w:t>
      </w:r>
      <w:r w:rsidR="004D3668">
        <w:t xml:space="preserve"> specific</w:t>
      </w:r>
      <w:r w:rsidR="008F44A0">
        <w:t xml:space="preserve"> focus on supporting</w:t>
      </w:r>
      <w:r w:rsidR="003678C8">
        <w:t xml:space="preserve"> </w:t>
      </w:r>
      <w:r w:rsidR="008F44A0">
        <w:t>English learners and students with disabilities</w:t>
      </w:r>
      <w:r w:rsidR="008911F5">
        <w:t xml:space="preserve"> as well as </w:t>
      </w:r>
      <w:r w:rsidR="008F44A0">
        <w:t>on diversifying</w:t>
      </w:r>
      <w:r w:rsidR="008911F5">
        <w:t xml:space="preserve"> the teaching staff</w:t>
      </w:r>
      <w:r w:rsidR="007159F6" w:rsidRPr="0099138F">
        <w:t xml:space="preserve">. </w:t>
      </w:r>
      <w:r w:rsidR="00913FB6">
        <w:t>D</w:t>
      </w:r>
      <w:r w:rsidR="004D3668">
        <w:t>istrict and school respondents</w:t>
      </w:r>
      <w:r w:rsidR="00913FB6">
        <w:t>’ awareness</w:t>
      </w:r>
      <w:r w:rsidR="004D3668">
        <w:t xml:space="preserve"> of</w:t>
      </w:r>
      <w:r w:rsidR="00A369AC">
        <w:t xml:space="preserve"> the district’s priorities related to instruction, attendance, </w:t>
      </w:r>
      <w:r w:rsidR="0038131C">
        <w:t>and student supports</w:t>
      </w:r>
      <w:r w:rsidR="007159F6" w:rsidRPr="0099138F">
        <w:t xml:space="preserve"> indicates that districtwide initiatives are clearly </w:t>
      </w:r>
      <w:r w:rsidR="008F44A0">
        <w:t xml:space="preserve">and consistently </w:t>
      </w:r>
      <w:r w:rsidR="007159F6" w:rsidRPr="0099138F">
        <w:t>communicate</w:t>
      </w:r>
      <w:r w:rsidR="008F44A0">
        <w:t>d</w:t>
      </w:r>
      <w:r w:rsidR="007159F6" w:rsidRPr="0099138F">
        <w:t>.</w:t>
      </w:r>
    </w:p>
    <w:p w14:paraId="600819F4" w14:textId="43D2CFA3" w:rsidR="00C14FFC" w:rsidRDefault="007159F6" w:rsidP="00ED3A75">
      <w:pPr>
        <w:pStyle w:val="BodyText"/>
      </w:pPr>
      <w:r w:rsidRPr="00537AE6">
        <w:t>School leaders</w:t>
      </w:r>
      <w:r w:rsidR="00C03BB2">
        <w:t xml:space="preserve"> and their teams</w:t>
      </w:r>
      <w:r w:rsidR="00802E7D">
        <w:t>, with support from district leadership,</w:t>
      </w:r>
      <w:r w:rsidRPr="00537AE6">
        <w:t xml:space="preserve"> </w:t>
      </w:r>
      <w:r w:rsidRPr="001E24B7">
        <w:t>develop</w:t>
      </w:r>
      <w:r w:rsidR="009754CC">
        <w:t xml:space="preserve"> annual</w:t>
      </w:r>
      <w:r w:rsidRPr="001E24B7">
        <w:t xml:space="preserve"> school improvement plans</w:t>
      </w:r>
      <w:r w:rsidR="001B1DE5">
        <w:t xml:space="preserve"> (SIPs)</w:t>
      </w:r>
      <w:r w:rsidRPr="001E24B7">
        <w:t xml:space="preserve"> </w:t>
      </w:r>
      <w:r w:rsidR="00492AA1">
        <w:t>with measurable goals and action steps</w:t>
      </w:r>
      <w:r w:rsidR="001B1DE5">
        <w:t xml:space="preserve"> that are</w:t>
      </w:r>
      <w:r w:rsidR="00492AA1">
        <w:t xml:space="preserve"> </w:t>
      </w:r>
      <w:r w:rsidR="00537AE6" w:rsidRPr="001E24B7">
        <w:t xml:space="preserve">aligned </w:t>
      </w:r>
      <w:r w:rsidR="008F44A0">
        <w:t>with</w:t>
      </w:r>
      <w:r w:rsidR="00537AE6" w:rsidRPr="001E24B7">
        <w:t xml:space="preserve"> the </w:t>
      </w:r>
      <w:r w:rsidRPr="001E24B7">
        <w:t xml:space="preserve">district’s strategic plan. </w:t>
      </w:r>
      <w:r w:rsidR="001E24B7" w:rsidRPr="001E24B7">
        <w:t xml:space="preserve">As one school leader </w:t>
      </w:r>
      <w:r w:rsidR="008F44A0">
        <w:t>explained</w:t>
      </w:r>
      <w:r w:rsidR="001E24B7" w:rsidRPr="001E24B7">
        <w:t>, “</w:t>
      </w:r>
      <w:r w:rsidR="001E24B7">
        <w:t>We start first with the district and the district goals</w:t>
      </w:r>
      <w:r w:rsidR="001B1DE5">
        <w:t> </w:t>
      </w:r>
      <w:r w:rsidR="009229A5">
        <w:t>.</w:t>
      </w:r>
      <w:r w:rsidR="00B03662">
        <w:t> </w:t>
      </w:r>
      <w:r w:rsidR="009229A5">
        <w:t>.</w:t>
      </w:r>
      <w:r w:rsidR="001B1DE5">
        <w:t> </w:t>
      </w:r>
      <w:r w:rsidR="009229A5">
        <w:t xml:space="preserve">. and then whittle it down” </w:t>
      </w:r>
      <w:r w:rsidR="00C2340D">
        <w:t xml:space="preserve">to local priorities </w:t>
      </w:r>
      <w:r w:rsidR="009229A5">
        <w:t xml:space="preserve">using data such as MCAS, MAP, </w:t>
      </w:r>
      <w:r w:rsidR="00BF4047">
        <w:t xml:space="preserve">VOCAL, </w:t>
      </w:r>
      <w:r w:rsidR="009229A5">
        <w:t xml:space="preserve">and </w:t>
      </w:r>
      <w:proofErr w:type="spellStart"/>
      <w:r w:rsidR="0058259E">
        <w:t>mCLASS</w:t>
      </w:r>
      <w:proofErr w:type="spellEnd"/>
      <w:r w:rsidR="002538E3">
        <w:t xml:space="preserve"> with </w:t>
      </w:r>
      <w:r w:rsidR="009229A5">
        <w:t xml:space="preserve">DIBELs. </w:t>
      </w:r>
      <w:r w:rsidR="00344163">
        <w:t xml:space="preserve">District and school leaders </w:t>
      </w:r>
      <w:r w:rsidR="008F44A0">
        <w:t>emphasized</w:t>
      </w:r>
      <w:r w:rsidR="00344163">
        <w:t xml:space="preserve"> that schools have autonomy to </w:t>
      </w:r>
      <w:r w:rsidR="008F44A0">
        <w:t>develop</w:t>
      </w:r>
      <w:r w:rsidR="00344163">
        <w:t xml:space="preserve"> goals </w:t>
      </w:r>
      <w:r w:rsidR="008F44A0">
        <w:t>tailored</w:t>
      </w:r>
      <w:r w:rsidR="00344163">
        <w:t xml:space="preserve"> to their </w:t>
      </w:r>
      <w:r w:rsidR="008F44A0">
        <w:t xml:space="preserve">unique </w:t>
      </w:r>
      <w:r w:rsidR="00344163">
        <w:t xml:space="preserve">needs. </w:t>
      </w:r>
      <w:r w:rsidR="008F44A0">
        <w:t>As</w:t>
      </w:r>
      <w:r w:rsidR="009F5AEA">
        <w:t xml:space="preserve"> one school leader</w:t>
      </w:r>
      <w:r w:rsidR="008F44A0">
        <w:t xml:space="preserve"> noted</w:t>
      </w:r>
      <w:r w:rsidR="009F5AEA">
        <w:t>, “</w:t>
      </w:r>
      <w:r w:rsidR="008C3718">
        <w:t>T</w:t>
      </w:r>
      <w:r w:rsidR="009F5AEA">
        <w:t>hey truly are individual plans, taking the broader [district] goals into consideration, but it works in a way that is individual to our schools.”</w:t>
      </w:r>
      <w:r w:rsidR="009754CC">
        <w:t xml:space="preserve"> </w:t>
      </w:r>
      <w:r w:rsidR="00C81464">
        <w:t xml:space="preserve">Another </w:t>
      </w:r>
      <w:r w:rsidR="0069656E">
        <w:t xml:space="preserve">school leader </w:t>
      </w:r>
      <w:r w:rsidR="00C81464">
        <w:t>noted, “</w:t>
      </w:r>
      <w:r w:rsidR="00BF1E47">
        <w:t>Our schools are so unique i</w:t>
      </w:r>
      <w:r w:rsidR="00C81464" w:rsidRPr="00C81464">
        <w:t>n so many different ways</w:t>
      </w:r>
      <w:r w:rsidR="00F0021A">
        <w:t>,</w:t>
      </w:r>
      <w:r w:rsidR="00C81464" w:rsidRPr="00C81464">
        <w:t xml:space="preserve"> and </w:t>
      </w:r>
      <w:r w:rsidR="00BF1E47">
        <w:t xml:space="preserve">[we] </w:t>
      </w:r>
      <w:r w:rsidR="00C81464" w:rsidRPr="00C81464">
        <w:t xml:space="preserve">need different kinds of goals because of </w:t>
      </w:r>
      <w:r w:rsidR="00BF1E47">
        <w:t>the</w:t>
      </w:r>
      <w:r w:rsidR="00C81464" w:rsidRPr="00C81464">
        <w:t xml:space="preserve"> population of our kids. So</w:t>
      </w:r>
      <w:r w:rsidR="00BF1E47">
        <w:t>,</w:t>
      </w:r>
      <w:r w:rsidR="00C81464" w:rsidRPr="00C81464">
        <w:t xml:space="preserve"> we have the liberty of creating goals that match to what our student population is.</w:t>
      </w:r>
      <w:r w:rsidR="00BF1E47">
        <w:t xml:space="preserve">” </w:t>
      </w:r>
      <w:r w:rsidR="0006763C">
        <w:t xml:space="preserve">School leaders reported </w:t>
      </w:r>
      <w:r w:rsidR="00872A15">
        <w:t>soliciting</w:t>
      </w:r>
      <w:r w:rsidR="0006763C">
        <w:t xml:space="preserve"> input from </w:t>
      </w:r>
      <w:r w:rsidR="00E566D0">
        <w:t xml:space="preserve">teachers and from </w:t>
      </w:r>
      <w:r w:rsidR="0006763C">
        <w:t xml:space="preserve">parents through </w:t>
      </w:r>
      <w:r w:rsidR="00820DEA">
        <w:t xml:space="preserve">PTO </w:t>
      </w:r>
      <w:r w:rsidR="0006763C">
        <w:t>presentations</w:t>
      </w:r>
      <w:r w:rsidR="00820DEA">
        <w:t xml:space="preserve">, </w:t>
      </w:r>
      <w:r w:rsidR="00635878">
        <w:t>other parent group</w:t>
      </w:r>
      <w:r w:rsidR="00820DEA">
        <w:t xml:space="preserve"> meetings, and </w:t>
      </w:r>
      <w:r w:rsidR="0086107D">
        <w:t>feedback forms sent to families. School council</w:t>
      </w:r>
      <w:r w:rsidR="00820DEA">
        <w:t>s</w:t>
      </w:r>
      <w:r w:rsidR="0086107D">
        <w:t xml:space="preserve"> and other </w:t>
      </w:r>
      <w:r w:rsidR="00820DEA">
        <w:t xml:space="preserve">school-based </w:t>
      </w:r>
      <w:r w:rsidR="0086107D">
        <w:t xml:space="preserve">teams also have </w:t>
      </w:r>
      <w:r w:rsidR="0086107D">
        <w:lastRenderedPageBreak/>
        <w:t>opportunities to provide input.</w:t>
      </w:r>
      <w:r w:rsidR="00143679">
        <w:t xml:space="preserve"> </w:t>
      </w:r>
      <w:r w:rsidR="00503CD5">
        <w:t>D</w:t>
      </w:r>
      <w:r w:rsidR="00143679">
        <w:t xml:space="preserve">istrict leaders </w:t>
      </w:r>
      <w:r w:rsidR="00503CD5">
        <w:t xml:space="preserve">review the plans, and school committee members </w:t>
      </w:r>
      <w:r w:rsidR="00E04372">
        <w:t>review</w:t>
      </w:r>
      <w:r w:rsidR="00155285">
        <w:t>, provide feedback on,</w:t>
      </w:r>
      <w:r w:rsidR="00E04372">
        <w:t xml:space="preserve"> and approve </w:t>
      </w:r>
      <w:r w:rsidR="00155285">
        <w:t xml:space="preserve">the </w:t>
      </w:r>
      <w:r w:rsidR="0069656E">
        <w:t xml:space="preserve">SIPs </w:t>
      </w:r>
      <w:r w:rsidR="003205D3">
        <w:t>in public meetings</w:t>
      </w:r>
      <w:r w:rsidR="00C14FFC">
        <w:t>.</w:t>
      </w:r>
    </w:p>
    <w:p w14:paraId="562881C6" w14:textId="6FC17A7B" w:rsidR="007159F6" w:rsidRPr="00C52CDC" w:rsidRDefault="0074560A" w:rsidP="00ED3A75">
      <w:pPr>
        <w:pStyle w:val="BodyText"/>
      </w:pPr>
      <w:r>
        <w:t>A r</w:t>
      </w:r>
      <w:r w:rsidR="00F20214" w:rsidRPr="0058259E">
        <w:t xml:space="preserve">eview of </w:t>
      </w:r>
      <w:r>
        <w:t xml:space="preserve">the </w:t>
      </w:r>
      <w:r w:rsidR="00496184">
        <w:t>SIPs</w:t>
      </w:r>
      <w:r w:rsidR="00F20214" w:rsidRPr="0058259E">
        <w:t xml:space="preserve"> </w:t>
      </w:r>
      <w:r w:rsidR="00496184">
        <w:t>found</w:t>
      </w:r>
      <w:r w:rsidR="00F20214" w:rsidRPr="0058259E">
        <w:t xml:space="preserve"> districtwide coherence and alignment to </w:t>
      </w:r>
      <w:r w:rsidR="00F20214" w:rsidRPr="00F20214">
        <w:t xml:space="preserve">shared priorities, including improving academic achievement, strengthening social-emotional learning, addressing chronic absenteeism, and engaging families as partners in student success. Across schools, goals are grounded in consistent use of district and state data sources (e.g., MCAS, MAP, </w:t>
      </w:r>
      <w:proofErr w:type="spellStart"/>
      <w:r w:rsidR="00F20214" w:rsidRPr="00F20214">
        <w:t>mCLASS</w:t>
      </w:r>
      <w:proofErr w:type="spellEnd"/>
      <w:r w:rsidR="002538E3">
        <w:t xml:space="preserve"> with </w:t>
      </w:r>
      <w:r w:rsidR="00F20214" w:rsidRPr="00F20214">
        <w:t>DIBELS, VOCAL, attendance data) and articulated as measurable targets supported by structures such as grade-level, vertical, and departmental teams. While instructional priorities vary by grade span</w:t>
      </w:r>
      <w:r w:rsidR="00120393">
        <w:t xml:space="preserve"> (e.g., </w:t>
      </w:r>
      <w:r w:rsidR="00F20214" w:rsidRPr="00F20214">
        <w:t>elementary schools emphasiz</w:t>
      </w:r>
      <w:r w:rsidR="00120393">
        <w:t>e</w:t>
      </w:r>
      <w:r w:rsidR="00F20214" w:rsidRPr="00F20214">
        <w:t xml:space="preserve"> foundational literacy </w:t>
      </w:r>
      <w:r w:rsidR="00120393">
        <w:t>while secondary schools focus on</w:t>
      </w:r>
      <w:r w:rsidR="00F20214" w:rsidRPr="00F20214">
        <w:t xml:space="preserve"> college- and career-readines</w:t>
      </w:r>
      <w:r w:rsidR="00120393">
        <w:t xml:space="preserve">s), </w:t>
      </w:r>
      <w:r w:rsidR="00F20214" w:rsidRPr="00F20214">
        <w:t xml:space="preserve">plans </w:t>
      </w:r>
      <w:r w:rsidR="00120393">
        <w:t>across schools reference</w:t>
      </w:r>
      <w:r w:rsidR="00547B50">
        <w:t>d</w:t>
      </w:r>
      <w:r w:rsidR="00120393">
        <w:t xml:space="preserve"> </w:t>
      </w:r>
      <w:r w:rsidR="00F20214" w:rsidRPr="00F20214">
        <w:t>district-adopted curricula and data</w:t>
      </w:r>
      <w:r w:rsidR="00ED3A75">
        <w:noBreakHyphen/>
      </w:r>
      <w:r w:rsidR="00F20214" w:rsidRPr="00F20214">
        <w:t xml:space="preserve">informed </w:t>
      </w:r>
      <w:r w:rsidR="00120393">
        <w:t>instructional adjustments</w:t>
      </w:r>
      <w:r w:rsidR="00F20214" w:rsidRPr="00F20214">
        <w:t>. Social-emotional learning and school climate are prominent across plans</w:t>
      </w:r>
      <w:r w:rsidR="00120393">
        <w:t>, and f</w:t>
      </w:r>
      <w:r w:rsidR="00F20214" w:rsidRPr="00F20214">
        <w:t xml:space="preserve">amily </w:t>
      </w:r>
      <w:r w:rsidR="00F20214" w:rsidRPr="00ED3A75">
        <w:t>engagement is consistently embedded within academic</w:t>
      </w:r>
      <w:r w:rsidR="004C3D69" w:rsidRPr="00ED3A75">
        <w:t xml:space="preserve">, </w:t>
      </w:r>
      <w:r w:rsidR="00120393" w:rsidRPr="00ED3A75">
        <w:t>social-emotional</w:t>
      </w:r>
      <w:r w:rsidR="00F20214" w:rsidRPr="00ED3A75">
        <w:t xml:space="preserve"> strategies, and </w:t>
      </w:r>
      <w:r w:rsidR="004C3D69" w:rsidRPr="00ED3A75">
        <w:t>attendance goals</w:t>
      </w:r>
      <w:r w:rsidR="00F20214" w:rsidRPr="00ED3A75">
        <w:t xml:space="preserve">. </w:t>
      </w:r>
      <w:r w:rsidR="00E60AF7" w:rsidRPr="00C52CDC">
        <w:t xml:space="preserve">The alignment of </w:t>
      </w:r>
      <w:r w:rsidR="002F4D62" w:rsidRPr="00C52CDC">
        <w:t>SIPs</w:t>
      </w:r>
      <w:r w:rsidR="00E60AF7" w:rsidRPr="00C52CDC">
        <w:t xml:space="preserve"> to the district mission, vision, and strategic priorities is a strength of the district.</w:t>
      </w:r>
    </w:p>
    <w:p w14:paraId="60E033F4" w14:textId="4DDAFCFD" w:rsidR="00C14FFC" w:rsidRDefault="00827098" w:rsidP="00ED3A75">
      <w:pPr>
        <w:pStyle w:val="BodyText"/>
      </w:pPr>
      <w:r w:rsidRPr="00F20214">
        <w:t>Respondents noted multiple ways in which the district</w:t>
      </w:r>
      <w:r w:rsidR="00C40645">
        <w:t xml:space="preserve"> and schools</w:t>
      </w:r>
      <w:r w:rsidRPr="00F20214">
        <w:t xml:space="preserve"> monitor progress </w:t>
      </w:r>
      <w:r w:rsidR="00F4175E" w:rsidRPr="00F20214">
        <w:t>toward the improvement plan</w:t>
      </w:r>
      <w:r w:rsidR="0081188D">
        <w:t xml:space="preserve"> goals</w:t>
      </w:r>
      <w:r w:rsidR="00F4175E" w:rsidRPr="00F20214">
        <w:t>. District leaders reported</w:t>
      </w:r>
      <w:r w:rsidR="00F4175E">
        <w:t xml:space="preserve"> that </w:t>
      </w:r>
      <w:r w:rsidR="00C56533">
        <w:t xml:space="preserve">they present </w:t>
      </w:r>
      <w:r w:rsidR="008E0158">
        <w:t xml:space="preserve">progress </w:t>
      </w:r>
      <w:r w:rsidR="00C56533">
        <w:t xml:space="preserve">to the school committee multiple times per year </w:t>
      </w:r>
      <w:r w:rsidR="0034493A">
        <w:t xml:space="preserve">and that </w:t>
      </w:r>
      <w:r w:rsidR="00E155AE">
        <w:t>the superintendent’s evaluation process includes a mid-cycle check-in on progress</w:t>
      </w:r>
      <w:r w:rsidR="003D5044">
        <w:t xml:space="preserve">. </w:t>
      </w:r>
      <w:r w:rsidR="00313357">
        <w:t xml:space="preserve">District </w:t>
      </w:r>
      <w:r w:rsidR="00DF4180">
        <w:t xml:space="preserve">and school </w:t>
      </w:r>
      <w:r w:rsidR="00313357">
        <w:t>leaders also reported that data reviews at both the district and school level</w:t>
      </w:r>
      <w:r w:rsidR="008E0158">
        <w:t>s,</w:t>
      </w:r>
      <w:r w:rsidR="00313357">
        <w:t xml:space="preserve"> </w:t>
      </w:r>
      <w:r w:rsidR="008E0158">
        <w:t>along with</w:t>
      </w:r>
      <w:r w:rsidR="003F3BE6">
        <w:t xml:space="preserve"> </w:t>
      </w:r>
      <w:r w:rsidR="004A48BC">
        <w:t>joint walkthroughs and observations with principals</w:t>
      </w:r>
      <w:r w:rsidR="004A135B">
        <w:t xml:space="preserve"> focused on curriculum implementation</w:t>
      </w:r>
      <w:r w:rsidR="008E0158">
        <w:t>,</w:t>
      </w:r>
      <w:r w:rsidR="00F221B5">
        <w:t xml:space="preserve"> inform progress monitoring</w:t>
      </w:r>
      <w:r w:rsidR="00480E2F">
        <w:t xml:space="preserve">. </w:t>
      </w:r>
      <w:r w:rsidR="003E6A34">
        <w:t>Each school has three assessment days per year during which staff review benchmark data</w:t>
      </w:r>
      <w:r w:rsidR="004F4D44">
        <w:t xml:space="preserve"> (see </w:t>
      </w:r>
      <w:r w:rsidR="004F4D44" w:rsidRPr="008E0158">
        <w:t>Data Use and Culture</w:t>
      </w:r>
      <w:r w:rsidR="004F4D44">
        <w:rPr>
          <w:i/>
          <w:iCs/>
        </w:rPr>
        <w:t>)</w:t>
      </w:r>
      <w:r w:rsidR="00BC53AF">
        <w:t>, and the</w:t>
      </w:r>
      <w:r w:rsidR="006C3BE0">
        <w:t xml:space="preserve"> district </w:t>
      </w:r>
      <w:r w:rsidR="00BC53AF">
        <w:t xml:space="preserve">and schools </w:t>
      </w:r>
      <w:r w:rsidR="006C3BE0">
        <w:t>also closely monitor</w:t>
      </w:r>
      <w:r w:rsidR="00BC53AF">
        <w:t xml:space="preserve"> </w:t>
      </w:r>
      <w:r w:rsidR="006C3BE0">
        <w:t xml:space="preserve">attendance </w:t>
      </w:r>
      <w:r w:rsidR="007527FF">
        <w:t>data.</w:t>
      </w:r>
      <w:r w:rsidR="00177BFB">
        <w:t xml:space="preserve"> </w:t>
      </w:r>
      <w:r w:rsidR="0034493A">
        <w:t>As one school leader described</w:t>
      </w:r>
      <w:r w:rsidR="00C14FFC">
        <w:t>:</w:t>
      </w:r>
    </w:p>
    <w:p w14:paraId="2178253E" w14:textId="0ABF0071" w:rsidR="001C4FBD" w:rsidRDefault="0034493A" w:rsidP="00ED3A75">
      <w:pPr>
        <w:pStyle w:val="BodyTextIndent"/>
      </w:pPr>
      <w:r w:rsidRPr="00177BFB">
        <w:t xml:space="preserve">Those conversations are </w:t>
      </w:r>
      <w:proofErr w:type="gramStart"/>
      <w:r w:rsidRPr="00177BFB">
        <w:t>happening I would say</w:t>
      </w:r>
      <w:proofErr w:type="gramEnd"/>
      <w:r w:rsidRPr="00177BFB">
        <w:t xml:space="preserve"> almost daily with our kids, our staff, our families about progress kids are making. </w:t>
      </w:r>
      <w:r w:rsidRPr="00ED3A75">
        <w:t>But</w:t>
      </w:r>
      <w:r w:rsidRPr="00177BFB">
        <w:t xml:space="preserve"> in terms of larger gathering of formalized data, </w:t>
      </w:r>
      <w:r>
        <w:t>three</w:t>
      </w:r>
      <w:r w:rsidRPr="00177BFB">
        <w:t xml:space="preserve"> </w:t>
      </w:r>
      <w:r>
        <w:t>times</w:t>
      </w:r>
      <w:r w:rsidRPr="00177BFB">
        <w:t xml:space="preserve"> a year would be those benchmark assessments.</w:t>
      </w:r>
    </w:p>
    <w:p w14:paraId="1E80BE5E" w14:textId="3844376D" w:rsidR="00C14FFC" w:rsidRDefault="00BB6520" w:rsidP="00ED3A75">
      <w:pPr>
        <w:pStyle w:val="BodyText"/>
      </w:pPr>
      <w:r>
        <w:t xml:space="preserve">School leaders highlighted that the </w:t>
      </w:r>
      <w:r w:rsidR="00CC48E4">
        <w:t xml:space="preserve">SIPs contain </w:t>
      </w:r>
      <w:r>
        <w:t xml:space="preserve">SMART </w:t>
      </w:r>
      <w:bookmarkStart w:id="25" w:name="_Hlk107056507"/>
      <w:r w:rsidR="00CC48E4">
        <w:t>(specific, measurable, achievable, realistic, and timely</w:t>
      </w:r>
      <w:bookmarkEnd w:id="25"/>
      <w:r w:rsidR="00CC48E4">
        <w:t xml:space="preserve">) </w:t>
      </w:r>
      <w:r>
        <w:t xml:space="preserve">goals, </w:t>
      </w:r>
      <w:r w:rsidR="00952F9D">
        <w:t>and</w:t>
      </w:r>
      <w:r w:rsidR="00ED6016">
        <w:t xml:space="preserve"> benchmarking to those goals is an ongoing process</w:t>
      </w:r>
      <w:r w:rsidR="00C14FFC">
        <w:t>.</w:t>
      </w:r>
    </w:p>
    <w:p w14:paraId="4C9A44B9" w14:textId="392012DF" w:rsidR="003D6ECF" w:rsidRDefault="003D6ECF" w:rsidP="00ED3A75">
      <w:pPr>
        <w:pStyle w:val="Heading3"/>
      </w:pPr>
      <w:bookmarkStart w:id="26" w:name="_District_and_School_1"/>
      <w:bookmarkStart w:id="27" w:name="_District_Culture"/>
      <w:bookmarkEnd w:id="26"/>
      <w:bookmarkEnd w:id="27"/>
      <w:r w:rsidRPr="00CB0607">
        <w:t xml:space="preserve">District </w:t>
      </w:r>
      <w:r w:rsidR="00F95311">
        <w:t>Culture</w:t>
      </w:r>
    </w:p>
    <w:p w14:paraId="568A87BF" w14:textId="26149E65" w:rsidR="00E60451" w:rsidRPr="0043028D" w:rsidRDefault="005D1F5D" w:rsidP="00ED3A75">
      <w:pPr>
        <w:pStyle w:val="BodyTextposthead"/>
      </w:pPr>
      <w:r>
        <w:t xml:space="preserve">Elected </w:t>
      </w:r>
      <w:r w:rsidR="00260AEF">
        <w:t>city</w:t>
      </w:r>
      <w:r>
        <w:t>, district, and school leaders reported positive and strong working relationships with each other</w:t>
      </w:r>
      <w:r w:rsidRPr="008E257D">
        <w:t>,</w:t>
      </w:r>
      <w:r>
        <w:t xml:space="preserve"> supported by continuity and consistency in leadership. </w:t>
      </w:r>
      <w:r w:rsidR="00A601E4">
        <w:t xml:space="preserve">Leaders described intentional </w:t>
      </w:r>
      <w:r w:rsidR="00A601E4" w:rsidRPr="0043028D">
        <w:t>efforts to engage stakeholders</w:t>
      </w:r>
      <w:r w:rsidR="00E60451" w:rsidRPr="0043028D">
        <w:t xml:space="preserve">, </w:t>
      </w:r>
      <w:r w:rsidR="00A601E4" w:rsidRPr="0043028D">
        <w:t xml:space="preserve">but </w:t>
      </w:r>
      <w:r w:rsidR="00E60451" w:rsidRPr="0043028D">
        <w:t xml:space="preserve">teacher </w:t>
      </w:r>
      <w:r w:rsidR="002723C2">
        <w:t>f</w:t>
      </w:r>
      <w:r w:rsidR="00DA0191" w:rsidRPr="0043028D">
        <w:t>eedback points to</w:t>
      </w:r>
      <w:r w:rsidR="00E60451" w:rsidRPr="0043028D">
        <w:t xml:space="preserve"> some gaps in communication and engagement</w:t>
      </w:r>
      <w:r w:rsidR="0076631E" w:rsidRPr="0043028D">
        <w:t>.</w:t>
      </w:r>
    </w:p>
    <w:p w14:paraId="1337EEFC" w14:textId="357A2955" w:rsidR="00E60451" w:rsidRPr="0076631E" w:rsidRDefault="00041D3E" w:rsidP="00ED3A75">
      <w:pPr>
        <w:pStyle w:val="BodyText"/>
        <w:rPr>
          <w:highlight w:val="yellow"/>
        </w:rPr>
      </w:pPr>
      <w:r w:rsidRPr="0043028D">
        <w:t>Principals at both</w:t>
      </w:r>
      <w:r w:rsidR="00D1514C" w:rsidRPr="0043028D">
        <w:t xml:space="preserve"> the</w:t>
      </w:r>
      <w:r w:rsidRPr="0043028D">
        <w:t xml:space="preserve"> elementary and secondary levels frequently </w:t>
      </w:r>
      <w:r w:rsidR="00D27252">
        <w:t>described</w:t>
      </w:r>
      <w:r w:rsidR="00D27252" w:rsidRPr="0043028D">
        <w:t xml:space="preserve"> </w:t>
      </w:r>
      <w:r w:rsidRPr="0043028D">
        <w:t>long tenures (</w:t>
      </w:r>
      <w:r w:rsidR="00D1514C" w:rsidRPr="0043028D">
        <w:t xml:space="preserve">often </w:t>
      </w:r>
      <w:r w:rsidRPr="0043028D">
        <w:t>15</w:t>
      </w:r>
      <w:r w:rsidR="00D1514C" w:rsidRPr="0043028D">
        <w:t xml:space="preserve"> to 20 years or more i</w:t>
      </w:r>
      <w:r w:rsidRPr="0043028D">
        <w:t xml:space="preserve">n the district) and </w:t>
      </w:r>
      <w:r w:rsidR="00D1514C" w:rsidRPr="0043028D">
        <w:t xml:space="preserve">well-established </w:t>
      </w:r>
      <w:r w:rsidRPr="0043028D">
        <w:t>internal pipelines</w:t>
      </w:r>
      <w:r w:rsidR="00D1514C" w:rsidRPr="0043028D">
        <w:t xml:space="preserve">, with </w:t>
      </w:r>
      <w:r w:rsidRPr="0043028D">
        <w:t xml:space="preserve">teachers </w:t>
      </w:r>
      <w:r w:rsidR="00D1514C" w:rsidRPr="0043028D">
        <w:t xml:space="preserve">advancing into </w:t>
      </w:r>
      <w:r w:rsidRPr="0043028D">
        <w:t xml:space="preserve">assistant principal and </w:t>
      </w:r>
      <w:r w:rsidR="00D1514C" w:rsidRPr="0043028D">
        <w:t xml:space="preserve">principal roles. </w:t>
      </w:r>
      <w:r w:rsidRPr="0043028D">
        <w:t xml:space="preserve">Teachers </w:t>
      </w:r>
      <w:r w:rsidR="00D1514C" w:rsidRPr="0043028D">
        <w:t xml:space="preserve">similarly noted </w:t>
      </w:r>
      <w:r w:rsidRPr="0043028D">
        <w:t xml:space="preserve">that many central office </w:t>
      </w:r>
      <w:r w:rsidR="00D1514C" w:rsidRPr="0043028D">
        <w:t>administrators</w:t>
      </w:r>
      <w:r w:rsidRPr="0043028D">
        <w:t xml:space="preserve">, including the assistant superintendent and curriculum </w:t>
      </w:r>
      <w:r w:rsidRPr="009476F2">
        <w:t xml:space="preserve">coordinators, have </w:t>
      </w:r>
      <w:r w:rsidR="00D1514C">
        <w:t xml:space="preserve">professional roots in </w:t>
      </w:r>
      <w:r w:rsidRPr="009476F2">
        <w:t xml:space="preserve">Quincy schools, which they perceive as strengthening relational trust and </w:t>
      </w:r>
      <w:r w:rsidR="00D1514C">
        <w:t xml:space="preserve">organizational </w:t>
      </w:r>
      <w:r w:rsidRPr="009476F2">
        <w:t>stability.</w:t>
      </w:r>
      <w:r w:rsidR="00E834C2" w:rsidRPr="00E834C2">
        <w:t xml:space="preserve"> </w:t>
      </w:r>
      <w:r w:rsidR="00E834C2" w:rsidRPr="009476F2">
        <w:t xml:space="preserve">District leadership has </w:t>
      </w:r>
      <w:r w:rsidR="00D1514C">
        <w:t xml:space="preserve">reinforced this pipeline </w:t>
      </w:r>
      <w:r w:rsidR="00003B0F">
        <w:t>through formal leadership development structures, includ</w:t>
      </w:r>
      <w:r w:rsidR="0048149D">
        <w:t>ing</w:t>
      </w:r>
      <w:r w:rsidR="00003B0F">
        <w:t xml:space="preserve"> </w:t>
      </w:r>
      <w:r w:rsidR="00E834C2" w:rsidRPr="009476F2">
        <w:t xml:space="preserve">assistant principal </w:t>
      </w:r>
      <w:r w:rsidR="00003B0F">
        <w:t xml:space="preserve">and </w:t>
      </w:r>
      <w:r w:rsidR="00E834C2" w:rsidRPr="009476F2">
        <w:t>aspiring leader group</w:t>
      </w:r>
      <w:r w:rsidR="00003B0F">
        <w:t xml:space="preserve">s </w:t>
      </w:r>
      <w:r w:rsidR="00E834C2" w:rsidRPr="009476F2">
        <w:t xml:space="preserve">and targeted leadership </w:t>
      </w:r>
      <w:r w:rsidR="00003B0F">
        <w:t xml:space="preserve">professional development. </w:t>
      </w:r>
      <w:r w:rsidR="00E834C2" w:rsidRPr="009476F2">
        <w:t xml:space="preserve">Principals </w:t>
      </w:r>
      <w:r w:rsidR="00003B0F">
        <w:t xml:space="preserve">also </w:t>
      </w:r>
      <w:r w:rsidR="00E834C2" w:rsidRPr="009476F2">
        <w:t>report</w:t>
      </w:r>
      <w:r w:rsidR="00003B0F">
        <w:t>ed</w:t>
      </w:r>
      <w:r w:rsidR="00E834C2" w:rsidRPr="009476F2">
        <w:t xml:space="preserve"> that department heads at the high </w:t>
      </w:r>
      <w:r w:rsidR="00E834C2" w:rsidRPr="009476F2">
        <w:lastRenderedPageBreak/>
        <w:t xml:space="preserve">schools and teacher leaders </w:t>
      </w:r>
      <w:proofErr w:type="gramStart"/>
      <w:r w:rsidR="00003B0F">
        <w:t xml:space="preserve">serving </w:t>
      </w:r>
      <w:r w:rsidR="00E834C2" w:rsidRPr="009476F2">
        <w:t>on</w:t>
      </w:r>
      <w:proofErr w:type="gramEnd"/>
      <w:r w:rsidR="00E834C2" w:rsidRPr="009476F2">
        <w:t xml:space="preserve"> assessment and </w:t>
      </w:r>
      <w:r w:rsidR="00945316">
        <w:t>professional development</w:t>
      </w:r>
      <w:r w:rsidR="00E834C2" w:rsidRPr="009476F2">
        <w:t xml:space="preserve"> teams </w:t>
      </w:r>
      <w:r w:rsidR="00B04322">
        <w:t xml:space="preserve">play meaningful roles </w:t>
      </w:r>
      <w:r w:rsidR="00E834C2" w:rsidRPr="009476F2">
        <w:t>in school</w:t>
      </w:r>
      <w:r w:rsidR="00945316">
        <w:t>-</w:t>
      </w:r>
      <w:r w:rsidR="00E834C2" w:rsidRPr="009476F2">
        <w:t>level decision</w:t>
      </w:r>
      <w:r w:rsidR="00945316">
        <w:t xml:space="preserve"> </w:t>
      </w:r>
      <w:r w:rsidR="00E834C2" w:rsidRPr="009476F2">
        <w:t xml:space="preserve">making, providing </w:t>
      </w:r>
      <w:r w:rsidR="00AB20C5">
        <w:t>foundational experiences for</w:t>
      </w:r>
      <w:r w:rsidR="00E834C2" w:rsidRPr="009476F2">
        <w:t xml:space="preserve"> future leaders</w:t>
      </w:r>
      <w:r w:rsidR="00B04322">
        <w:t>.</w:t>
      </w:r>
    </w:p>
    <w:p w14:paraId="1BE87197" w14:textId="2A55FA4C" w:rsidR="00ED663D" w:rsidRDefault="00552BCE" w:rsidP="00ED3A75">
      <w:pPr>
        <w:pStyle w:val="BodyText"/>
      </w:pPr>
      <w:r w:rsidRPr="00C52CDC">
        <w:t xml:space="preserve">District leaders and school committee members </w:t>
      </w:r>
      <w:r w:rsidR="00B04322" w:rsidRPr="00C52CDC">
        <w:t xml:space="preserve">consistently described </w:t>
      </w:r>
      <w:r w:rsidRPr="00C52CDC">
        <w:t>their working relationship as positive</w:t>
      </w:r>
      <w:r w:rsidR="00B04322" w:rsidRPr="00C52CDC">
        <w:t xml:space="preserve">, </w:t>
      </w:r>
      <w:r w:rsidR="000E6B18" w:rsidRPr="00C52CDC">
        <w:t>open</w:t>
      </w:r>
      <w:r w:rsidR="00B04322" w:rsidRPr="00C52CDC">
        <w:t>, and responsive</w:t>
      </w:r>
      <w:r w:rsidR="00B776B8" w:rsidRPr="00C52CDC">
        <w:t>, which is a strength of the district</w:t>
      </w:r>
      <w:r w:rsidRPr="00C52CDC">
        <w:t xml:space="preserve">. </w:t>
      </w:r>
      <w:r w:rsidR="00B04322">
        <w:t>C</w:t>
      </w:r>
      <w:r w:rsidR="000E6B18">
        <w:t xml:space="preserve">ommittee members </w:t>
      </w:r>
      <w:r w:rsidR="00B04322">
        <w:t xml:space="preserve">emphasized the accessibility of </w:t>
      </w:r>
      <w:r w:rsidR="000E6B18">
        <w:t xml:space="preserve">district </w:t>
      </w:r>
      <w:r w:rsidR="000D0DDC">
        <w:t>leaders</w:t>
      </w:r>
      <w:r w:rsidR="00B04322">
        <w:t>hip and their proactive communication</w:t>
      </w:r>
      <w:r w:rsidR="00C33977">
        <w:t xml:space="preserve">. One member said, “You can call them anytime, any day during the week, on the weekend, at night, if there’s something that you have a concern about and they will get back to you promptly.” Likewise, </w:t>
      </w:r>
      <w:r w:rsidR="00B04322">
        <w:t xml:space="preserve">district leaders highlighted the </w:t>
      </w:r>
      <w:r w:rsidR="00C8369A">
        <w:t xml:space="preserve">school </w:t>
      </w:r>
      <w:r w:rsidR="00B04322">
        <w:t xml:space="preserve">committee’s consistent support for key initiatives, including the adoption of </w:t>
      </w:r>
      <w:r w:rsidR="00C8369A">
        <w:t xml:space="preserve">a </w:t>
      </w:r>
      <w:r w:rsidR="00B04322">
        <w:t>new attendance policy</w:t>
      </w:r>
      <w:r w:rsidR="00CA0B5C">
        <w:t>, hiring of mathematics specialists,</w:t>
      </w:r>
      <w:r w:rsidR="00B04322">
        <w:t xml:space="preserve"> and establishment of the Dr. Rick DeCristofar</w:t>
      </w:r>
      <w:r w:rsidR="00CA0B5C">
        <w:t>o</w:t>
      </w:r>
      <w:r w:rsidR="00B04322">
        <w:t xml:space="preserve"> Learning Center. Both groups also noted respectful and collegial relationships among committee members, even when disagreements arise</w:t>
      </w:r>
      <w:r w:rsidR="0036197C">
        <w:t>.</w:t>
      </w:r>
      <w:r w:rsidR="00CE5FEB">
        <w:t xml:space="preserve"> </w:t>
      </w:r>
      <w:r>
        <w:t xml:space="preserve">One committee </w:t>
      </w:r>
      <w:r w:rsidR="00CE5FEB">
        <w:t>member</w:t>
      </w:r>
      <w:r w:rsidR="00C8369A">
        <w:t xml:space="preserve"> </w:t>
      </w:r>
      <w:r w:rsidR="007A68CA">
        <w:t>said</w:t>
      </w:r>
      <w:r>
        <w:t xml:space="preserve"> </w:t>
      </w:r>
      <w:r w:rsidR="00B74538">
        <w:t>that members “are all respectful with each other. I think we don’t always agree, but I think we can agree to disagree in a respectful manner.”</w:t>
      </w:r>
    </w:p>
    <w:p w14:paraId="45D81C29" w14:textId="2F692711" w:rsidR="00E067FD" w:rsidRDefault="00E067FD" w:rsidP="00ED3A75">
      <w:pPr>
        <w:pStyle w:val="BodyText"/>
      </w:pPr>
      <w:r>
        <w:t xml:space="preserve">School committee members and district leaders </w:t>
      </w:r>
      <w:r w:rsidR="00CE5FEB">
        <w:t xml:space="preserve">reported that the mayor’s role as </w:t>
      </w:r>
      <w:r w:rsidR="00730554">
        <w:t xml:space="preserve">chair of the school committee contributes to strong </w:t>
      </w:r>
      <w:r w:rsidR="00CE5FEB">
        <w:t xml:space="preserve">alignment </w:t>
      </w:r>
      <w:r w:rsidR="00730554">
        <w:t>between the district and the municipality.</w:t>
      </w:r>
      <w:r w:rsidR="003C0130">
        <w:t xml:space="preserve"> The mayor regularly attends school committee me</w:t>
      </w:r>
      <w:r w:rsidR="001954C6">
        <w:t xml:space="preserve">etings and </w:t>
      </w:r>
      <w:r w:rsidR="00B1365E">
        <w:t xml:space="preserve">leads </w:t>
      </w:r>
      <w:r w:rsidR="001954C6">
        <w:t xml:space="preserve">the </w:t>
      </w:r>
      <w:r w:rsidR="00707DF1">
        <w:t xml:space="preserve">school committee’s </w:t>
      </w:r>
      <w:r w:rsidR="001954C6">
        <w:t xml:space="preserve">budget subcommittee. </w:t>
      </w:r>
      <w:r w:rsidR="006F0E98">
        <w:t>One school committee member stated, “</w:t>
      </w:r>
      <w:r w:rsidR="006F0E98" w:rsidRPr="006F0E98">
        <w:t>I think we</w:t>
      </w:r>
      <w:r w:rsidR="000F7ABF">
        <w:t>’</w:t>
      </w:r>
      <w:r w:rsidR="006F0E98" w:rsidRPr="006F0E98">
        <w:t xml:space="preserve">re very lucky to have that collaboration and the fact that </w:t>
      </w:r>
      <w:r w:rsidR="006F0E98">
        <w:t>[the mayor]</w:t>
      </w:r>
      <w:r w:rsidR="006F0E98" w:rsidRPr="006F0E98">
        <w:t xml:space="preserve"> does come to our meetings and sees the importance in being there.</w:t>
      </w:r>
      <w:r w:rsidR="006F0E98">
        <w:t>”</w:t>
      </w:r>
      <w:r w:rsidR="000A368E">
        <w:t xml:space="preserve"> School committee members cited the </w:t>
      </w:r>
      <w:r w:rsidR="0076277B">
        <w:t>construction</w:t>
      </w:r>
      <w:r w:rsidR="000A368E">
        <w:t xml:space="preserve"> of five new schools in recent years</w:t>
      </w:r>
      <w:r w:rsidR="000F7ABF">
        <w:t xml:space="preserve"> and</w:t>
      </w:r>
      <w:r w:rsidR="006F4543">
        <w:t xml:space="preserve"> the allocation of additional funds to support the hiring of mathematics specia</w:t>
      </w:r>
      <w:r w:rsidR="00955FB7">
        <w:t xml:space="preserve">lists and </w:t>
      </w:r>
      <w:r w:rsidR="009A1CF9">
        <w:t>implementation of</w:t>
      </w:r>
      <w:r w:rsidR="000F7ABF">
        <w:t xml:space="preserve"> </w:t>
      </w:r>
      <w:r w:rsidR="00955FB7">
        <w:t>a summer enrichment program</w:t>
      </w:r>
      <w:r w:rsidR="000A368E">
        <w:t xml:space="preserve"> as evidence of </w:t>
      </w:r>
      <w:r w:rsidR="0076277B">
        <w:t>municipal support for the district</w:t>
      </w:r>
      <w:r w:rsidR="000A368E">
        <w:t>.</w:t>
      </w:r>
    </w:p>
    <w:p w14:paraId="766DBB87" w14:textId="0D4D1659" w:rsidR="004D6961" w:rsidRDefault="006633D9" w:rsidP="00ED3A75">
      <w:pPr>
        <w:pStyle w:val="BodyText"/>
      </w:pPr>
      <w:r>
        <w:t>D</w:t>
      </w:r>
      <w:r w:rsidR="007E40AC" w:rsidRPr="00AA55DD">
        <w:t xml:space="preserve">istrict leadership </w:t>
      </w:r>
      <w:r>
        <w:t xml:space="preserve">also </w:t>
      </w:r>
      <w:r w:rsidR="007E40AC">
        <w:t xml:space="preserve">reported </w:t>
      </w:r>
      <w:r w:rsidR="00E47700">
        <w:t xml:space="preserve">having </w:t>
      </w:r>
      <w:r w:rsidR="007E40AC">
        <w:t>s</w:t>
      </w:r>
      <w:r w:rsidR="00016BA3" w:rsidRPr="00AA55DD">
        <w:t>trong working relationship</w:t>
      </w:r>
      <w:r w:rsidR="00E22489">
        <w:t>s within the leadership team</w:t>
      </w:r>
      <w:r w:rsidR="00016BA3" w:rsidRPr="00AA55DD">
        <w:t xml:space="preserve">. </w:t>
      </w:r>
      <w:r w:rsidR="007C46AE">
        <w:t>As one district leader noted</w:t>
      </w:r>
      <w:r w:rsidR="00016BA3" w:rsidRPr="00B31912">
        <w:t>, “</w:t>
      </w:r>
      <w:r w:rsidR="00B31912" w:rsidRPr="00B31912">
        <w:t>I think everyone gets along really, really well. I am thrilled with our team right now</w:t>
      </w:r>
      <w:proofErr w:type="gramStart"/>
      <w:r w:rsidR="00316F55">
        <w:t>.</w:t>
      </w:r>
      <w:r w:rsidR="00E47700">
        <w:t> </w:t>
      </w:r>
      <w:r w:rsidR="00B31912" w:rsidRPr="00B31912">
        <w:t>.</w:t>
      </w:r>
      <w:r w:rsidR="00E47700">
        <w:t> </w:t>
      </w:r>
      <w:r w:rsidR="00B31912">
        <w:t>.</w:t>
      </w:r>
      <w:r w:rsidR="00E47700">
        <w:t> </w:t>
      </w:r>
      <w:r w:rsidR="00B31912">
        <w:t>.</w:t>
      </w:r>
      <w:proofErr w:type="gramEnd"/>
      <w:r w:rsidR="00B31912">
        <w:t xml:space="preserve"> </w:t>
      </w:r>
      <w:r w:rsidR="00B31912" w:rsidRPr="00B31912">
        <w:t>I think the team we have right now is like stellar.</w:t>
      </w:r>
      <w:r w:rsidR="00C37F9A" w:rsidRPr="00C465CC">
        <w:t xml:space="preserve">” </w:t>
      </w:r>
      <w:r w:rsidR="001A39BF">
        <w:t>District l</w:t>
      </w:r>
      <w:r w:rsidR="007C46AE">
        <w:t xml:space="preserve">eaders </w:t>
      </w:r>
      <w:r w:rsidR="00C37F9A" w:rsidRPr="00C465CC">
        <w:t xml:space="preserve">also </w:t>
      </w:r>
      <w:r w:rsidR="007C46AE">
        <w:t xml:space="preserve">emphasized </w:t>
      </w:r>
      <w:r w:rsidR="00C37F9A" w:rsidRPr="00C465CC">
        <w:t xml:space="preserve">a culture of </w:t>
      </w:r>
      <w:r w:rsidR="007C46AE">
        <w:t>accessibility and shared problem solving</w:t>
      </w:r>
      <w:r w:rsidR="00C37F9A" w:rsidRPr="00C465CC">
        <w:t>. One leader</w:t>
      </w:r>
      <w:r w:rsidR="006D76B8">
        <w:t xml:space="preserve"> explained</w:t>
      </w:r>
      <w:r w:rsidR="004D6961">
        <w:t>:</w:t>
      </w:r>
    </w:p>
    <w:p w14:paraId="4BEBADEB" w14:textId="34399A8D" w:rsidR="00853082" w:rsidRDefault="00EC05C2" w:rsidP="00ED3A75">
      <w:pPr>
        <w:pStyle w:val="BodyTextIndent"/>
      </w:pPr>
      <w:r w:rsidRPr="00C465CC">
        <w:t>We’re in and out of each other’s offices all the time. We’re on text messages, we’re on emails. It’s a very open-door policy</w:t>
      </w:r>
      <w:r w:rsidR="00E47700">
        <w:t> </w:t>
      </w:r>
      <w:r w:rsidR="00E47700" w:rsidRPr="00B31912">
        <w:t>.</w:t>
      </w:r>
      <w:r w:rsidR="00E47700">
        <w:t> .</w:t>
      </w:r>
      <w:r w:rsidR="00B03662">
        <w:t> </w:t>
      </w:r>
      <w:r w:rsidR="00E47700">
        <w:t xml:space="preserve">. </w:t>
      </w:r>
      <w:r w:rsidR="00C465CC" w:rsidRPr="00C465CC">
        <w:t>there</w:t>
      </w:r>
      <w:r w:rsidR="00E47700">
        <w:t>’</w:t>
      </w:r>
      <w:r w:rsidR="00C465CC" w:rsidRPr="00C465CC">
        <w:t>s just a ton of collaboration. It</w:t>
      </w:r>
      <w:r w:rsidR="00E47700">
        <w:t>’</w:t>
      </w:r>
      <w:r w:rsidR="00C465CC" w:rsidRPr="00C465CC">
        <w:t>s one of the things that I think Quincy does really well. Like none of us are on an island.</w:t>
      </w:r>
    </w:p>
    <w:p w14:paraId="3B5943A9" w14:textId="55B7BB6B" w:rsidR="00C465CC" w:rsidRPr="008C5808" w:rsidRDefault="00E22489" w:rsidP="00ED3A75">
      <w:pPr>
        <w:pStyle w:val="BodyText"/>
        <w:rPr>
          <w:color w:val="70AD47" w:themeColor="accent6"/>
        </w:rPr>
      </w:pPr>
      <w:r>
        <w:t>In addition, d</w:t>
      </w:r>
      <w:r w:rsidR="00A92D02">
        <w:t xml:space="preserve">istrict leaders and </w:t>
      </w:r>
      <w:r w:rsidR="00D81763">
        <w:t xml:space="preserve">teachers </w:t>
      </w:r>
      <w:r w:rsidR="000B38D4">
        <w:t xml:space="preserve">noted that </w:t>
      </w:r>
      <w:r w:rsidR="00CA200B">
        <w:t xml:space="preserve">the </w:t>
      </w:r>
      <w:r w:rsidR="00B32EB3">
        <w:t xml:space="preserve">overall </w:t>
      </w:r>
      <w:r w:rsidR="00CA200B">
        <w:t xml:space="preserve">working </w:t>
      </w:r>
      <w:r w:rsidR="00B32EB3">
        <w:t xml:space="preserve">climate and culture, </w:t>
      </w:r>
      <w:r w:rsidR="006D76B8">
        <w:t xml:space="preserve">particularly </w:t>
      </w:r>
      <w:r w:rsidR="00B32EB3">
        <w:t xml:space="preserve">the </w:t>
      </w:r>
      <w:r w:rsidR="00EB029F" w:rsidRPr="009476F2">
        <w:t xml:space="preserve">relationship between the </w:t>
      </w:r>
      <w:r w:rsidR="001A39BF">
        <w:t>QEA</w:t>
      </w:r>
      <w:r w:rsidR="00EB029F" w:rsidRPr="009476F2">
        <w:t xml:space="preserve"> and district leadership</w:t>
      </w:r>
      <w:r w:rsidR="00B32EB3">
        <w:t>,</w:t>
      </w:r>
      <w:r w:rsidR="00EB029F" w:rsidRPr="009476F2">
        <w:t xml:space="preserve"> have improved markedly </w:t>
      </w:r>
      <w:r w:rsidR="006D76B8">
        <w:t xml:space="preserve">in recent </w:t>
      </w:r>
      <w:r w:rsidR="00EB029F" w:rsidRPr="009476F2">
        <w:t>years</w:t>
      </w:r>
      <w:r w:rsidR="00AD693C">
        <w:t xml:space="preserve">. They </w:t>
      </w:r>
      <w:r w:rsidR="003259E9">
        <w:t xml:space="preserve">each </w:t>
      </w:r>
      <w:r w:rsidR="006D76B8">
        <w:t xml:space="preserve">reported </w:t>
      </w:r>
      <w:r w:rsidR="00AD693C">
        <w:t xml:space="preserve">that bargaining processes </w:t>
      </w:r>
      <w:r w:rsidR="006D76B8">
        <w:t xml:space="preserve">had previously </w:t>
      </w:r>
      <w:r w:rsidR="00AD693C">
        <w:t>been contentious</w:t>
      </w:r>
      <w:r w:rsidR="006D76B8">
        <w:t xml:space="preserve"> </w:t>
      </w:r>
      <w:r w:rsidR="00AD693C">
        <w:t xml:space="preserve">and </w:t>
      </w:r>
      <w:r w:rsidR="006D76B8">
        <w:t xml:space="preserve">that the </w:t>
      </w:r>
      <w:r w:rsidR="00025A79">
        <w:t>COVID</w:t>
      </w:r>
      <w:r w:rsidR="006D76B8">
        <w:t>-19</w:t>
      </w:r>
      <w:r w:rsidR="00025A79">
        <w:t xml:space="preserve"> pandemic</w:t>
      </w:r>
      <w:r w:rsidR="00AD693C">
        <w:t xml:space="preserve"> </w:t>
      </w:r>
      <w:r w:rsidR="000C583D">
        <w:t xml:space="preserve">negatively affected morale and </w:t>
      </w:r>
      <w:r w:rsidR="00D83BA7">
        <w:t>district culture</w:t>
      </w:r>
      <w:r w:rsidR="00EB029F" w:rsidRPr="009476F2">
        <w:t xml:space="preserve">. </w:t>
      </w:r>
      <w:r w:rsidR="000C583D">
        <w:t>In contrast</w:t>
      </w:r>
      <w:r w:rsidR="00D83BA7">
        <w:t>, the</w:t>
      </w:r>
      <w:r w:rsidR="00EB029F" w:rsidRPr="009476F2">
        <w:t xml:space="preserve"> 2025</w:t>
      </w:r>
      <w:r w:rsidR="00ED3A75">
        <w:noBreakHyphen/>
      </w:r>
      <w:r w:rsidR="003259E9">
        <w:t>20</w:t>
      </w:r>
      <w:r w:rsidR="00EB029F" w:rsidRPr="009476F2">
        <w:t xml:space="preserve">28 </w:t>
      </w:r>
      <w:r w:rsidR="000C583D">
        <w:t>collective bargaining agreement</w:t>
      </w:r>
      <w:r w:rsidR="00EB029F" w:rsidRPr="009476F2">
        <w:t xml:space="preserve">, resolved in seven sessions </w:t>
      </w:r>
      <w:r w:rsidR="00A0566F">
        <w:t xml:space="preserve">and supported by </w:t>
      </w:r>
      <w:r w:rsidR="00EB029F" w:rsidRPr="009476F2">
        <w:t xml:space="preserve">multiple </w:t>
      </w:r>
      <w:r w:rsidR="00935B7B">
        <w:t>joint labor management committees</w:t>
      </w:r>
      <w:r w:rsidR="00EB029F" w:rsidRPr="009476F2">
        <w:t xml:space="preserve">, </w:t>
      </w:r>
      <w:r w:rsidR="00D83BA7">
        <w:t>w</w:t>
      </w:r>
      <w:r w:rsidR="00EB029F" w:rsidRPr="009476F2">
        <w:t xml:space="preserve">as </w:t>
      </w:r>
      <w:r w:rsidR="00A0566F">
        <w:t xml:space="preserve">cited as </w:t>
      </w:r>
      <w:r w:rsidR="00EB029F" w:rsidRPr="009476F2">
        <w:t xml:space="preserve">evidence of </w:t>
      </w:r>
      <w:r w:rsidR="00A0566F">
        <w:t xml:space="preserve">a significantly </w:t>
      </w:r>
      <w:r w:rsidR="00EB029F" w:rsidRPr="009476F2">
        <w:t xml:space="preserve">improved climate. </w:t>
      </w:r>
      <w:r w:rsidR="00A0566F">
        <w:t>O</w:t>
      </w:r>
      <w:r w:rsidR="00B32EB3">
        <w:t xml:space="preserve">ne district leader </w:t>
      </w:r>
      <w:r w:rsidR="00A0566F">
        <w:t xml:space="preserve">described the </w:t>
      </w:r>
      <w:r w:rsidR="00597B16">
        <w:t xml:space="preserve">process </w:t>
      </w:r>
      <w:r w:rsidR="00A0566F">
        <w:t xml:space="preserve">as </w:t>
      </w:r>
      <w:r w:rsidR="00597B16">
        <w:t xml:space="preserve">“the smoothest, quickest, most amicable process” </w:t>
      </w:r>
      <w:r w:rsidR="00025A79">
        <w:t xml:space="preserve">and </w:t>
      </w:r>
      <w:r w:rsidR="00A0566F">
        <w:t xml:space="preserve">noted that it demonstrated </w:t>
      </w:r>
      <w:r w:rsidR="00025A79">
        <w:t xml:space="preserve">“we’re really growing as a districtwide team.” </w:t>
      </w:r>
      <w:r w:rsidR="00BD5B67">
        <w:t>QEA</w:t>
      </w:r>
      <w:r w:rsidR="00D07523">
        <w:t xml:space="preserve"> respondents reported that the current administration</w:t>
      </w:r>
      <w:r w:rsidR="00D83BA7">
        <w:t xml:space="preserve">, </w:t>
      </w:r>
      <w:r w:rsidR="0082202B">
        <w:t xml:space="preserve">particularly </w:t>
      </w:r>
      <w:r w:rsidR="00D83BA7">
        <w:t xml:space="preserve">the assistant superintendent, </w:t>
      </w:r>
      <w:r w:rsidR="00362E1C">
        <w:t>is</w:t>
      </w:r>
      <w:r w:rsidR="00D07523">
        <w:t xml:space="preserve"> r</w:t>
      </w:r>
      <w:r w:rsidR="003836F6">
        <w:t>esponsive and accessible</w:t>
      </w:r>
      <w:r w:rsidR="00AA2FE1">
        <w:t xml:space="preserve">. </w:t>
      </w:r>
      <w:r w:rsidR="00D86BB6">
        <w:t xml:space="preserve">For example, one respondent described </w:t>
      </w:r>
      <w:r w:rsidR="00EA758F">
        <w:t>the assistant superintendent</w:t>
      </w:r>
      <w:r w:rsidR="00212202">
        <w:t xml:space="preserve"> </w:t>
      </w:r>
      <w:r w:rsidR="0082202B">
        <w:t xml:space="preserve">as </w:t>
      </w:r>
      <w:r w:rsidR="00212202">
        <w:t>“</w:t>
      </w:r>
      <w:r w:rsidR="00212202" w:rsidRPr="00212202">
        <w:t>very amenable to having real conversations about</w:t>
      </w:r>
      <w:r w:rsidR="00212202">
        <w:t xml:space="preserve"> p</w:t>
      </w:r>
      <w:r w:rsidR="00212202" w:rsidRPr="00212202">
        <w:t>roblems and concerns</w:t>
      </w:r>
      <w:r w:rsidR="003259E9">
        <w:t>.</w:t>
      </w:r>
      <w:r w:rsidR="00212202">
        <w:t xml:space="preserve">” </w:t>
      </w:r>
      <w:r w:rsidR="003259E9">
        <w:t xml:space="preserve">They </w:t>
      </w:r>
      <w:r w:rsidR="00C10B6B">
        <w:t>not</w:t>
      </w:r>
      <w:r w:rsidR="003259E9">
        <w:t>ed</w:t>
      </w:r>
      <w:r w:rsidR="00C10B6B">
        <w:t xml:space="preserve"> increased trust</w:t>
      </w:r>
      <w:r w:rsidR="003259E9">
        <w:t xml:space="preserve"> </w:t>
      </w:r>
      <w:r w:rsidR="002F0E90">
        <w:t>among</w:t>
      </w:r>
      <w:r w:rsidR="003259E9">
        <w:t xml:space="preserve"> administrators</w:t>
      </w:r>
      <w:r w:rsidR="00C10B6B">
        <w:t xml:space="preserve"> that </w:t>
      </w:r>
      <w:r w:rsidR="00813DA6">
        <w:t xml:space="preserve">teachers are not </w:t>
      </w:r>
      <w:r w:rsidR="00C10B6B">
        <w:t xml:space="preserve">attempting </w:t>
      </w:r>
      <w:r w:rsidR="00813DA6">
        <w:t xml:space="preserve">to “manipulate the system,” </w:t>
      </w:r>
      <w:r w:rsidR="00C10B6B">
        <w:t xml:space="preserve">as had been perceived </w:t>
      </w:r>
      <w:r w:rsidR="00C10B6B">
        <w:lastRenderedPageBreak/>
        <w:t xml:space="preserve">in </w:t>
      </w:r>
      <w:r w:rsidR="00404C5D">
        <w:t xml:space="preserve">the past. </w:t>
      </w:r>
      <w:r w:rsidR="00BD5B67">
        <w:t>QEA</w:t>
      </w:r>
      <w:r w:rsidR="00C10B6B">
        <w:t xml:space="preserve"> representatives emphasized </w:t>
      </w:r>
      <w:r w:rsidR="00404C5D">
        <w:t xml:space="preserve">that </w:t>
      </w:r>
      <w:r w:rsidR="00C10B6B">
        <w:t xml:space="preserve">most </w:t>
      </w:r>
      <w:r w:rsidR="003836F6">
        <w:t xml:space="preserve">grievances </w:t>
      </w:r>
      <w:r w:rsidR="00C10B6B">
        <w:t xml:space="preserve">have been avoided </w:t>
      </w:r>
      <w:r w:rsidR="003836F6">
        <w:t>through discussion</w:t>
      </w:r>
      <w:r w:rsidR="00404C5D">
        <w:t xml:space="preserve"> and </w:t>
      </w:r>
      <w:r w:rsidR="00404C5D" w:rsidRPr="005B1470">
        <w:t xml:space="preserve">characterized the change as an “extraordinary shift in the </w:t>
      </w:r>
      <w:r w:rsidR="00404C5D" w:rsidRPr="00ED3A75">
        <w:t>relationship in a very short period of time</w:t>
      </w:r>
      <w:r w:rsidR="003836F6" w:rsidRPr="00ED3A75">
        <w:t>.</w:t>
      </w:r>
      <w:r w:rsidR="00404C5D" w:rsidRPr="00ED3A75">
        <w:t>”</w:t>
      </w:r>
      <w:r w:rsidR="00964700" w:rsidRPr="00ED3A75">
        <w:t xml:space="preserve"> One QEA representative </w:t>
      </w:r>
      <w:r w:rsidR="00C10B6B" w:rsidRPr="00ED3A75">
        <w:t>summarized</w:t>
      </w:r>
      <w:r w:rsidR="00964700" w:rsidRPr="00ED3A75">
        <w:t>, “I think we are in the best position that I can remember us ever being in since my union involvement began all those years ago.”</w:t>
      </w:r>
      <w:r w:rsidR="00A1776A" w:rsidRPr="00ED3A75">
        <w:t xml:space="preserve"> </w:t>
      </w:r>
      <w:r w:rsidR="00A1776A" w:rsidRPr="00C52CDC">
        <w:t>The improved, positive working relationship between the QEA and district leadership is a strength of the district.</w:t>
      </w:r>
    </w:p>
    <w:p w14:paraId="7EA8D07E" w14:textId="0F7EA398" w:rsidR="00CA4C84" w:rsidRPr="00C52CDC" w:rsidRDefault="00CA4C84" w:rsidP="00ED3A75">
      <w:pPr>
        <w:pStyle w:val="BodyText"/>
      </w:pPr>
      <w:r w:rsidRPr="005B1470">
        <w:t xml:space="preserve">Despite these positive relationships, staff respondents </w:t>
      </w:r>
      <w:r w:rsidR="00686739">
        <w:t xml:space="preserve">reported mixed perceptions regarding </w:t>
      </w:r>
      <w:r w:rsidRPr="005B1470">
        <w:t xml:space="preserve">the extent to which teacher input </w:t>
      </w:r>
      <w:r w:rsidR="00686739">
        <w:t xml:space="preserve">systematically </w:t>
      </w:r>
      <w:r w:rsidRPr="005B1470">
        <w:t xml:space="preserve">informs district-level decision making. </w:t>
      </w:r>
      <w:r w:rsidR="00D2742B">
        <w:t>Teachers</w:t>
      </w:r>
      <w:r w:rsidR="00BA116C" w:rsidRPr="005B1470">
        <w:t xml:space="preserve"> </w:t>
      </w:r>
      <w:r w:rsidR="00D2742B">
        <w:t xml:space="preserve">reported </w:t>
      </w:r>
      <w:r w:rsidR="00BA116C" w:rsidRPr="005B1470">
        <w:t xml:space="preserve">that the district </w:t>
      </w:r>
      <w:r w:rsidR="00686739">
        <w:t xml:space="preserve">administers teacher </w:t>
      </w:r>
      <w:r w:rsidR="00BA116C" w:rsidRPr="005B1470">
        <w:t xml:space="preserve">surveys to gather programmatic </w:t>
      </w:r>
      <w:r w:rsidR="00302C86">
        <w:t xml:space="preserve">input and </w:t>
      </w:r>
      <w:r w:rsidR="00BA116C" w:rsidRPr="005B1470">
        <w:t>feedback</w:t>
      </w:r>
      <w:r w:rsidR="00302C86">
        <w:t>, such as for professional development,</w:t>
      </w:r>
      <w:r w:rsidR="00BA116C" w:rsidRPr="005B1470">
        <w:t xml:space="preserve"> </w:t>
      </w:r>
      <w:r w:rsidR="000A4A35">
        <w:t>and has increasingly included teachers on district</w:t>
      </w:r>
      <w:r w:rsidR="00BA116C">
        <w:t>-level teams</w:t>
      </w:r>
      <w:r w:rsidR="000A4A35">
        <w:t>,</w:t>
      </w:r>
      <w:r w:rsidR="00BA116C">
        <w:t xml:space="preserve"> such as the </w:t>
      </w:r>
      <w:r w:rsidR="00EF189B">
        <w:t xml:space="preserve">professional development </w:t>
      </w:r>
      <w:r w:rsidR="00D03416">
        <w:t>team</w:t>
      </w:r>
      <w:r w:rsidR="00BA116C">
        <w:t xml:space="preserve">. </w:t>
      </w:r>
      <w:r w:rsidR="00EF189B">
        <w:t>T</w:t>
      </w:r>
      <w:r w:rsidR="00E00E20">
        <w:t xml:space="preserve">eachers </w:t>
      </w:r>
      <w:r w:rsidR="00EF189B">
        <w:t xml:space="preserve">also </w:t>
      </w:r>
      <w:r w:rsidR="00E00E20">
        <w:t>reported having input on curriculum</w:t>
      </w:r>
      <w:r w:rsidR="004B1EC7">
        <w:t xml:space="preserve"> and textbooks</w:t>
      </w:r>
      <w:r w:rsidR="00E00E20">
        <w:t xml:space="preserve"> adoption</w:t>
      </w:r>
      <w:r w:rsidR="00163921">
        <w:t xml:space="preserve">s. </w:t>
      </w:r>
      <w:r w:rsidR="007D2782">
        <w:t>For example, one high school teacher stated, “T</w:t>
      </w:r>
      <w:r w:rsidR="007D2782" w:rsidRPr="007D2782">
        <w:t xml:space="preserve">hey really have allowed us to be part of that </w:t>
      </w:r>
      <w:r w:rsidR="007D2782">
        <w:t xml:space="preserve">[textbook selection] </w:t>
      </w:r>
      <w:r w:rsidR="007D2782" w:rsidRPr="007D2782">
        <w:t>conversation pretty heavily</w:t>
      </w:r>
      <w:r w:rsidR="00EF189B">
        <w:t> </w:t>
      </w:r>
      <w:r w:rsidR="00EF189B" w:rsidRPr="00B31912">
        <w:t>.</w:t>
      </w:r>
      <w:r w:rsidR="00B03662">
        <w:t> </w:t>
      </w:r>
      <w:r w:rsidR="00EF189B">
        <w:t xml:space="preserve">. . </w:t>
      </w:r>
      <w:r w:rsidR="007D2782" w:rsidRPr="007D2782">
        <w:t>take a look at it, what works,</w:t>
      </w:r>
      <w:r w:rsidR="00B03662">
        <w:t> </w:t>
      </w:r>
      <w:r w:rsidR="00954620" w:rsidRPr="00B31912">
        <w:t>.</w:t>
      </w:r>
      <w:r w:rsidR="00954620">
        <w:t xml:space="preserve"> . . </w:t>
      </w:r>
      <w:r w:rsidR="007D2782" w:rsidRPr="007D2782">
        <w:t>and give a lot of feedback.</w:t>
      </w:r>
      <w:r w:rsidR="002C006E">
        <w:t xml:space="preserve">” </w:t>
      </w:r>
      <w:r w:rsidR="00BA116C">
        <w:t xml:space="preserve">However, </w:t>
      </w:r>
      <w:r w:rsidR="00226DD8">
        <w:t xml:space="preserve">district leadership reported primarily relying on the QEA for input to the </w:t>
      </w:r>
      <w:r w:rsidR="009F7692">
        <w:t>DIP</w:t>
      </w:r>
      <w:r w:rsidR="00226DD8">
        <w:t xml:space="preserve">, and </w:t>
      </w:r>
      <w:r w:rsidR="00D03416">
        <w:t>QEA</w:t>
      </w:r>
      <w:r w:rsidR="00302C86">
        <w:t xml:space="preserve"> representatives noted</w:t>
      </w:r>
      <w:r w:rsidR="000A4A35">
        <w:t xml:space="preserve"> </w:t>
      </w:r>
      <w:r w:rsidR="00226DD8">
        <w:t xml:space="preserve">that </w:t>
      </w:r>
      <w:r w:rsidR="002A1870">
        <w:t>structured opportunities for staff voice remain limited</w:t>
      </w:r>
      <w:r w:rsidR="007D327A">
        <w:t xml:space="preserve">. One </w:t>
      </w:r>
      <w:r w:rsidR="00B03662">
        <w:t xml:space="preserve">union </w:t>
      </w:r>
      <w:r w:rsidR="007D327A">
        <w:t xml:space="preserve">representative </w:t>
      </w:r>
      <w:r w:rsidR="000A4A35">
        <w:t>stated</w:t>
      </w:r>
      <w:r w:rsidR="007D327A">
        <w:t>, “</w:t>
      </w:r>
      <w:r w:rsidR="007D327A" w:rsidRPr="007D327A">
        <w:t>So in terms of ad hoc committees looking at specific issues</w:t>
      </w:r>
      <w:r w:rsidR="007D327A">
        <w:t xml:space="preserve">, </w:t>
      </w:r>
      <w:r w:rsidR="007D327A" w:rsidRPr="007D327A">
        <w:t>I think there has been a greater outreach to get teacher voices on there</w:t>
      </w:r>
      <w:r w:rsidR="00B03662">
        <w:t> </w:t>
      </w:r>
      <w:r w:rsidR="00B03662" w:rsidRPr="00B31912">
        <w:t>.</w:t>
      </w:r>
      <w:r w:rsidR="00B03662">
        <w:t xml:space="preserve"> . . </w:t>
      </w:r>
      <w:r w:rsidR="007D327A" w:rsidRPr="007D327A">
        <w:t>but</w:t>
      </w:r>
      <w:r w:rsidR="009A12CB">
        <w:t xml:space="preserve"> n</w:t>
      </w:r>
      <w:r w:rsidR="007D327A" w:rsidRPr="007D327A">
        <w:t>ot on the</w:t>
      </w:r>
      <w:r w:rsidR="009A12CB">
        <w:t xml:space="preserve"> </w:t>
      </w:r>
      <w:r w:rsidR="007D327A" w:rsidRPr="00613638">
        <w:t>main superintendent</w:t>
      </w:r>
      <w:r w:rsidR="00AC4700">
        <w:t>’</w:t>
      </w:r>
      <w:r w:rsidR="007D327A" w:rsidRPr="00613638">
        <w:t>s leadership team.</w:t>
      </w:r>
      <w:r w:rsidR="00DF4355" w:rsidRPr="00613638">
        <w:t xml:space="preserve">” </w:t>
      </w:r>
      <w:r w:rsidR="006D6FE1" w:rsidRPr="00613638">
        <w:t xml:space="preserve">They further observed </w:t>
      </w:r>
      <w:r w:rsidR="00DF4355" w:rsidRPr="00613638">
        <w:t xml:space="preserve">that although the </w:t>
      </w:r>
      <w:r w:rsidR="006D6FE1" w:rsidRPr="00613638">
        <w:t>s</w:t>
      </w:r>
      <w:r w:rsidR="00DF4355" w:rsidRPr="00613638">
        <w:t xml:space="preserve">uperintendent’s leadership team includes former teachers, </w:t>
      </w:r>
      <w:r w:rsidR="00ED5174" w:rsidRPr="00613638">
        <w:t>few have had experience at the high school level</w:t>
      </w:r>
      <w:r w:rsidR="00AC4700">
        <w:t>. QEA representatives</w:t>
      </w:r>
      <w:r w:rsidR="002C006E" w:rsidRPr="00613638">
        <w:t xml:space="preserve"> </w:t>
      </w:r>
      <w:r w:rsidR="00AC4700">
        <w:t xml:space="preserve">did </w:t>
      </w:r>
      <w:r w:rsidR="002C006E" w:rsidRPr="00613638">
        <w:t xml:space="preserve">acknowledge </w:t>
      </w:r>
      <w:r w:rsidR="00781B0D" w:rsidRPr="00613638">
        <w:t xml:space="preserve">that the newly hired science coordinator </w:t>
      </w:r>
      <w:r w:rsidR="00B61876">
        <w:t>has</w:t>
      </w:r>
      <w:r w:rsidR="005B2EBD" w:rsidRPr="00613638">
        <w:t xml:space="preserve"> high school </w:t>
      </w:r>
      <w:r w:rsidR="00811A61" w:rsidRPr="00613638">
        <w:t>experience</w:t>
      </w:r>
      <w:r w:rsidR="005B2EBD" w:rsidRPr="00613638">
        <w:t>.</w:t>
      </w:r>
      <w:r w:rsidR="002A1870" w:rsidRPr="00613638">
        <w:t xml:space="preserve"> </w:t>
      </w:r>
      <w:r w:rsidR="002A1870" w:rsidRPr="00ED3A75">
        <w:t>QE</w:t>
      </w:r>
      <w:r w:rsidR="006D15F5" w:rsidRPr="00ED3A75">
        <w:t xml:space="preserve">A representatives also </w:t>
      </w:r>
      <w:r w:rsidR="00811A61" w:rsidRPr="00ED3A75">
        <w:t xml:space="preserve">reported variability in </w:t>
      </w:r>
      <w:r w:rsidR="006D15F5" w:rsidRPr="00ED3A75">
        <w:t xml:space="preserve">teacher representation on school-level leadership teams. </w:t>
      </w:r>
      <w:r w:rsidR="00613638" w:rsidRPr="00C52CDC">
        <w:t>Establishing additional</w:t>
      </w:r>
      <w:r w:rsidR="00700FE1" w:rsidRPr="00C52CDC">
        <w:t xml:space="preserve"> </w:t>
      </w:r>
      <w:r w:rsidRPr="00C52CDC">
        <w:t xml:space="preserve">structures to systematically engage teachers in </w:t>
      </w:r>
      <w:r w:rsidR="00613638" w:rsidRPr="00C52CDC">
        <w:t>district</w:t>
      </w:r>
      <w:r w:rsidR="00ED3A75" w:rsidRPr="00C52CDC">
        <w:noBreakHyphen/>
      </w:r>
      <w:r w:rsidR="00613638" w:rsidRPr="00C52CDC">
        <w:t xml:space="preserve">level </w:t>
      </w:r>
      <w:r w:rsidRPr="00C52CDC">
        <w:t>decision</w:t>
      </w:r>
      <w:r w:rsidR="00B61876" w:rsidRPr="00C52CDC">
        <w:t xml:space="preserve"> </w:t>
      </w:r>
      <w:r w:rsidRPr="00C52CDC">
        <w:t>making is an area for growth.</w:t>
      </w:r>
    </w:p>
    <w:p w14:paraId="1043824D" w14:textId="40EB9E71" w:rsidR="005D0752" w:rsidRDefault="005D0752" w:rsidP="00ED3A75">
      <w:pPr>
        <w:pStyle w:val="Heading3"/>
      </w:pPr>
      <w:r w:rsidRPr="00ED3A75">
        <w:t>Recommendations</w:t>
      </w:r>
    </w:p>
    <w:p w14:paraId="0DF184CE" w14:textId="587E829E" w:rsidR="00FA53C9" w:rsidRPr="00E672E8" w:rsidRDefault="00831167" w:rsidP="00ED3A75">
      <w:pPr>
        <w:pStyle w:val="Bullet1"/>
        <w:rPr>
          <w:bCs/>
          <w:i/>
          <w:iCs/>
        </w:rPr>
      </w:pPr>
      <w:r w:rsidRPr="00E672E8">
        <w:rPr>
          <w:i/>
          <w:iCs/>
        </w:rPr>
        <w:t>The district should</w:t>
      </w:r>
      <w:r w:rsidR="00A10057" w:rsidRPr="00E672E8">
        <w:rPr>
          <w:i/>
          <w:iCs/>
        </w:rPr>
        <w:t xml:space="preserve"> create </w:t>
      </w:r>
      <w:r w:rsidR="00E672E8">
        <w:rPr>
          <w:i/>
          <w:iCs/>
        </w:rPr>
        <w:t xml:space="preserve">additional </w:t>
      </w:r>
      <w:r w:rsidR="00A10057" w:rsidRPr="00E672E8">
        <w:rPr>
          <w:i/>
          <w:iCs/>
        </w:rPr>
        <w:t xml:space="preserve">formal </w:t>
      </w:r>
      <w:r w:rsidR="005532A6" w:rsidRPr="00E672E8">
        <w:rPr>
          <w:i/>
          <w:iCs/>
        </w:rPr>
        <w:t xml:space="preserve">opportunities for teacher engagement in </w:t>
      </w:r>
      <w:r w:rsidR="00E672E8" w:rsidRPr="00E672E8">
        <w:rPr>
          <w:i/>
          <w:iCs/>
        </w:rPr>
        <w:t xml:space="preserve">school- and </w:t>
      </w:r>
      <w:r w:rsidR="005532A6" w:rsidRPr="00E672E8">
        <w:rPr>
          <w:i/>
          <w:iCs/>
        </w:rPr>
        <w:t>district-level decision</w:t>
      </w:r>
      <w:r w:rsidR="00E672E8" w:rsidRPr="00E672E8">
        <w:rPr>
          <w:i/>
          <w:iCs/>
        </w:rPr>
        <w:t xml:space="preserve">-making. </w:t>
      </w:r>
    </w:p>
    <w:p w14:paraId="1DC738E6" w14:textId="5C43A824" w:rsidR="008D6102" w:rsidRPr="00CB0607" w:rsidRDefault="008D6102" w:rsidP="00ED3A75">
      <w:pPr>
        <w:pStyle w:val="BodyText"/>
        <w:rPr>
          <w:bCs/>
        </w:rPr>
      </w:pPr>
      <w:r w:rsidRPr="00CB0607">
        <w:rPr>
          <w:bCs/>
        </w:rPr>
        <w:br w:type="page"/>
      </w:r>
    </w:p>
    <w:p w14:paraId="7EDE9323" w14:textId="77777777" w:rsidR="008D6102" w:rsidRPr="00CB0607" w:rsidRDefault="008D6102" w:rsidP="00ED3A75">
      <w:pPr>
        <w:pStyle w:val="Heading2"/>
      </w:pPr>
      <w:bookmarkStart w:id="28" w:name="_Curriculum_and_Instruction"/>
      <w:bookmarkStart w:id="29" w:name="_Toc101446228"/>
      <w:bookmarkStart w:id="30" w:name="_Toc225679430"/>
      <w:bookmarkEnd w:id="28"/>
      <w:r w:rsidRPr="00CB0607">
        <w:lastRenderedPageBreak/>
        <w:t xml:space="preserve">Curriculum and </w:t>
      </w:r>
      <w:r w:rsidRPr="00ED3A75">
        <w:t>Instruction</w:t>
      </w:r>
      <w:bookmarkEnd w:id="29"/>
      <w:bookmarkEnd w:id="30"/>
    </w:p>
    <w:p w14:paraId="7E2DC369" w14:textId="7C5C5B88" w:rsidR="00E01775" w:rsidRDefault="00E01775" w:rsidP="00ED3A75">
      <w:pPr>
        <w:pStyle w:val="BodyTextposthead"/>
      </w:pPr>
      <w:r w:rsidRPr="003C2063">
        <w:t>This section examines the extent to which district leaders have established a shared instructional vision</w:t>
      </w:r>
      <w:r w:rsidR="00B24B18">
        <w:t xml:space="preserve"> that is</w:t>
      </w:r>
      <w:r w:rsidR="00B24B18" w:rsidRPr="003C2063">
        <w:t xml:space="preserve"> </w:t>
      </w:r>
      <w:r w:rsidRPr="003C2063">
        <w:t>anchored in culturally and linguistically sustaining practices</w:t>
      </w:r>
      <w:r w:rsidR="00B24B18">
        <w:t xml:space="preserve"> and</w:t>
      </w:r>
      <w:r w:rsidRPr="003C2063">
        <w:t xml:space="preserve"> guides all curricular and instructional decisions toward equitable outcomes for all students. </w:t>
      </w:r>
      <w:r w:rsidR="00B24B18">
        <w:t>This section</w:t>
      </w:r>
      <w:r w:rsidRPr="003C2063">
        <w:t xml:space="preserve"> also focuses on the extent to which the district pairs high</w:t>
      </w:r>
      <w:r w:rsidR="0050040D">
        <w:t>-</w:t>
      </w:r>
      <w:r w:rsidRPr="003C2063">
        <w:t>quality curriculum and instructional materials, and high expectations for all students, with individualized supports</w:t>
      </w:r>
      <w:r w:rsidR="001114A4">
        <w:t>,</w:t>
      </w:r>
      <w:r w:rsidRPr="003C2063">
        <w:t xml:space="preserve"> so that every student can engage in deeper learning and develop the knowledge and skills that will prepare them to succeed in college and/or the workplace.</w:t>
      </w:r>
    </w:p>
    <w:p w14:paraId="654F2607" w14:textId="2D460CF6" w:rsidR="000B66C1" w:rsidRPr="00CB0607" w:rsidRDefault="000B66C1" w:rsidP="00ED3A75">
      <w:pPr>
        <w:pStyle w:val="BodyText"/>
      </w:pPr>
      <w:r w:rsidRPr="00CB0607">
        <w:t xml:space="preserve">Table </w:t>
      </w:r>
      <w:r w:rsidR="00BD049B">
        <w:t>3</w:t>
      </w:r>
      <w:r w:rsidR="00BD049B" w:rsidRPr="00CB0607">
        <w:t xml:space="preserve"> </w:t>
      </w:r>
      <w:r w:rsidRPr="00CB0607">
        <w:t>summarizes key strengths and areas for growth in curriculum and instruction.</w:t>
      </w:r>
    </w:p>
    <w:p w14:paraId="7925A4CF" w14:textId="55FE6BC2" w:rsidR="00473308" w:rsidRPr="00CB0607" w:rsidRDefault="00473308" w:rsidP="00ED3A75">
      <w:pPr>
        <w:pStyle w:val="TableTitle0"/>
      </w:pPr>
      <w:r w:rsidRPr="00CB0607">
        <w:t xml:space="preserve">Table </w:t>
      </w:r>
      <w:r w:rsidR="00163C7A">
        <w:t>3</w:t>
      </w:r>
      <w:r w:rsidRPr="00CB0607">
        <w:t xml:space="preserve">. Summary of </w:t>
      </w:r>
      <w:r w:rsidR="000B66C1" w:rsidRPr="00CB0607">
        <w:t xml:space="preserve">Key Strengths </w:t>
      </w:r>
      <w:r w:rsidRPr="00CB0607">
        <w:t xml:space="preserve">and </w:t>
      </w:r>
      <w:r w:rsidR="000B66C1" w:rsidRPr="00CB0607">
        <w:t xml:space="preserve">Areas </w:t>
      </w:r>
      <w:r w:rsidRPr="00CB0607">
        <w:t xml:space="preserve">for </w:t>
      </w:r>
      <w:r w:rsidR="000B66C1" w:rsidRPr="00CB0607">
        <w:t>Growth:</w:t>
      </w:r>
      <w:r w:rsidRPr="00CB0607">
        <w:t xml:space="preserve"> </w:t>
      </w:r>
      <w:r w:rsidRPr="00ED3A75">
        <w:t>Curriculum</w:t>
      </w:r>
      <w:r w:rsidRPr="00CB0607">
        <w:t xml:space="preserve"> and Instruction</w:t>
      </w:r>
      <w:r w:rsidR="00C0766E" w:rsidRPr="00CB0607">
        <w:t xml:space="preserve"> Standard</w:t>
      </w:r>
    </w:p>
    <w:tbl>
      <w:tblPr>
        <w:tblStyle w:val="MSVTable1"/>
        <w:tblW w:w="5000" w:type="pct"/>
        <w:tblLook w:val="04A0" w:firstRow="1" w:lastRow="0" w:firstColumn="1" w:lastColumn="0" w:noHBand="0" w:noVBand="1"/>
        <w:tblCaption w:val="Table 3. Summary of Key Strengths and Areas for Growth: Curriculum and Instruction Standard"/>
        <w:tblDescription w:val="Summary of Key Strengths and Areas for Growth: Curriculum and Instruction Standard"/>
      </w:tblPr>
      <w:tblGrid>
        <w:gridCol w:w="1973"/>
        <w:gridCol w:w="3686"/>
        <w:gridCol w:w="3685"/>
      </w:tblGrid>
      <w:tr w:rsidR="00F04CC6" w:rsidRPr="00CB0607" w14:paraId="24E33970" w14:textId="77777777" w:rsidTr="00ED3A75">
        <w:trPr>
          <w:cnfStyle w:val="100000000000" w:firstRow="1" w:lastRow="0" w:firstColumn="0" w:lastColumn="0" w:oddVBand="0" w:evenVBand="0" w:oddHBand="0" w:evenHBand="0" w:firstRowFirstColumn="0" w:firstRowLastColumn="0" w:lastRowFirstColumn="0" w:lastRowLastColumn="0"/>
          <w:tblHeader/>
        </w:trPr>
        <w:tc>
          <w:tcPr>
            <w:tcW w:w="1055" w:type="pct"/>
          </w:tcPr>
          <w:p w14:paraId="34309A87" w14:textId="77777777" w:rsidR="00473308" w:rsidRPr="00ED3A75" w:rsidRDefault="00473308" w:rsidP="00ED3A75">
            <w:pPr>
              <w:pStyle w:val="TableColHeadingCenter"/>
            </w:pPr>
            <w:r w:rsidRPr="00ED3A75">
              <w:t>Indicator</w:t>
            </w:r>
          </w:p>
        </w:tc>
        <w:tc>
          <w:tcPr>
            <w:tcW w:w="1972" w:type="pct"/>
          </w:tcPr>
          <w:p w14:paraId="47A4F44D" w14:textId="77777777" w:rsidR="00473308" w:rsidRPr="00ED3A75" w:rsidRDefault="00473308" w:rsidP="00ED3A75">
            <w:pPr>
              <w:pStyle w:val="TableColHeadingCenter"/>
            </w:pPr>
            <w:r w:rsidRPr="00ED3A75">
              <w:t>Strengths</w:t>
            </w:r>
          </w:p>
        </w:tc>
        <w:tc>
          <w:tcPr>
            <w:tcW w:w="1972" w:type="pct"/>
          </w:tcPr>
          <w:p w14:paraId="1E3CFDD9" w14:textId="5DA986FA" w:rsidR="00473308" w:rsidRPr="00ED3A75" w:rsidRDefault="00473308" w:rsidP="00ED3A75">
            <w:pPr>
              <w:pStyle w:val="TableColHeadingCenter"/>
            </w:pPr>
            <w:r w:rsidRPr="00ED3A75">
              <w:t xml:space="preserve">Areas for </w:t>
            </w:r>
            <w:r w:rsidR="000B66C1" w:rsidRPr="00ED3A75">
              <w:t>g</w:t>
            </w:r>
            <w:r w:rsidRPr="00ED3A75">
              <w:t>rowth</w:t>
            </w:r>
          </w:p>
        </w:tc>
      </w:tr>
      <w:tr w:rsidR="00F04CC6" w:rsidRPr="00CB0607" w14:paraId="1369F705" w14:textId="77777777" w:rsidTr="00ED3A75">
        <w:trPr>
          <w:cnfStyle w:val="000000100000" w:firstRow="0" w:lastRow="0" w:firstColumn="0" w:lastColumn="0" w:oddVBand="0" w:evenVBand="0" w:oddHBand="1" w:evenHBand="0" w:firstRowFirstColumn="0" w:firstRowLastColumn="0" w:lastRowFirstColumn="0" w:lastRowLastColumn="0"/>
        </w:trPr>
        <w:tc>
          <w:tcPr>
            <w:tcW w:w="1055" w:type="pct"/>
          </w:tcPr>
          <w:p w14:paraId="3C1F3BBB" w14:textId="06CE8C3D" w:rsidR="00473308" w:rsidRPr="00ED3A75" w:rsidRDefault="0037284E" w:rsidP="00ED3A75">
            <w:pPr>
              <w:pStyle w:val="TableSubheading"/>
            </w:pPr>
            <w:hyperlink w:anchor="_Instructional_Leadership" w:history="1">
              <w:r w:rsidRPr="00ED3A75">
                <w:rPr>
                  <w:rStyle w:val="Hyperlink"/>
                  <w:color w:val="auto"/>
                  <w:u w:val="none"/>
                </w:rPr>
                <w:t>Instructional Leadership</w:t>
              </w:r>
            </w:hyperlink>
          </w:p>
        </w:tc>
        <w:tc>
          <w:tcPr>
            <w:tcW w:w="1972" w:type="pct"/>
          </w:tcPr>
          <w:p w14:paraId="4EBC7B6F" w14:textId="57030997" w:rsidR="00473308" w:rsidRPr="00CB2431" w:rsidRDefault="0051577A" w:rsidP="00ED3A75">
            <w:pPr>
              <w:pStyle w:val="TableBullet1"/>
            </w:pPr>
            <w:r w:rsidRPr="00CB2431">
              <w:t xml:space="preserve">The district uses a variety of </w:t>
            </w:r>
            <w:r w:rsidR="00DC7CE9" w:rsidRPr="00CB2431">
              <w:t>measures for monitoring progress toward the</w:t>
            </w:r>
            <w:r w:rsidRPr="00CB2431">
              <w:t>ir</w:t>
            </w:r>
            <w:r w:rsidR="00DC7CE9" w:rsidRPr="00CB2431">
              <w:t xml:space="preserve"> instructional priorities.</w:t>
            </w:r>
          </w:p>
        </w:tc>
        <w:tc>
          <w:tcPr>
            <w:tcW w:w="1972" w:type="pct"/>
          </w:tcPr>
          <w:p w14:paraId="2FD82E03" w14:textId="4A931A15" w:rsidR="00473308" w:rsidRPr="00CB2431" w:rsidRDefault="00B90239" w:rsidP="00ED3A75">
            <w:pPr>
              <w:pStyle w:val="TableBullet1"/>
            </w:pPr>
            <w:r w:rsidRPr="00CB2431">
              <w:t>N/A</w:t>
            </w:r>
          </w:p>
        </w:tc>
      </w:tr>
      <w:tr w:rsidR="00F04CC6" w:rsidRPr="00CB0607" w14:paraId="6F5158ED" w14:textId="77777777" w:rsidTr="00ED3A75">
        <w:tc>
          <w:tcPr>
            <w:tcW w:w="1055" w:type="pct"/>
          </w:tcPr>
          <w:p w14:paraId="63362AB2" w14:textId="1DEE2BF2" w:rsidR="00473308" w:rsidRPr="00ED3A75" w:rsidRDefault="008722B8" w:rsidP="00ED3A75">
            <w:pPr>
              <w:pStyle w:val="TableSubheading"/>
            </w:pPr>
            <w:hyperlink w:anchor="_Curriculum_and_Instructional" w:history="1">
              <w:r w:rsidRPr="00ED3A75">
                <w:rPr>
                  <w:rStyle w:val="Hyperlink"/>
                  <w:color w:val="auto"/>
                  <w:u w:val="none"/>
                </w:rPr>
                <w:t>Curriculum and Instructional Materials</w:t>
              </w:r>
            </w:hyperlink>
          </w:p>
        </w:tc>
        <w:tc>
          <w:tcPr>
            <w:tcW w:w="1972" w:type="pct"/>
          </w:tcPr>
          <w:p w14:paraId="27E8B156" w14:textId="29B58DA9" w:rsidR="006D58FB" w:rsidRPr="00CB2431" w:rsidRDefault="001A1855" w:rsidP="00ED3A75">
            <w:pPr>
              <w:pStyle w:val="TableBullet1"/>
            </w:pPr>
            <w:r w:rsidRPr="00CB2431">
              <w:t>The district</w:t>
            </w:r>
            <w:r w:rsidR="009642F6" w:rsidRPr="00CB2431">
              <w:t xml:space="preserve"> effectively uses a</w:t>
            </w:r>
            <w:r w:rsidRPr="00CB2431">
              <w:t xml:space="preserve"> curriculum-mapping process </w:t>
            </w:r>
            <w:r w:rsidR="00EF1AB1" w:rsidRPr="00CB2431">
              <w:t xml:space="preserve">at the high-school level </w:t>
            </w:r>
            <w:r w:rsidRPr="00CB2431">
              <w:t>to align curricula across grade spans and schools</w:t>
            </w:r>
            <w:r w:rsidR="009642F6" w:rsidRPr="00CB2431">
              <w:t>.</w:t>
            </w:r>
          </w:p>
        </w:tc>
        <w:tc>
          <w:tcPr>
            <w:tcW w:w="1972" w:type="pct"/>
          </w:tcPr>
          <w:p w14:paraId="24E7E538" w14:textId="4B4BED05" w:rsidR="00473308" w:rsidRPr="00CB2431" w:rsidRDefault="00A52176" w:rsidP="00ED3A75">
            <w:pPr>
              <w:pStyle w:val="TableBullet1"/>
            </w:pPr>
            <w:r w:rsidRPr="00CB2431">
              <w:t xml:space="preserve">Ensuring the district-approved novel list for ELA, particularly in middle school, </w:t>
            </w:r>
            <w:r w:rsidR="001A1855" w:rsidRPr="00CB2431">
              <w:t>has</w:t>
            </w:r>
            <w:r w:rsidRPr="00CB2431">
              <w:t xml:space="preserve"> sufficient cultural and linguistic diversity</w:t>
            </w:r>
          </w:p>
        </w:tc>
      </w:tr>
      <w:tr w:rsidR="00F04CC6" w:rsidRPr="00CB0607" w14:paraId="2815FD55" w14:textId="77777777" w:rsidTr="00ED3A75">
        <w:trPr>
          <w:cnfStyle w:val="000000100000" w:firstRow="0" w:lastRow="0" w:firstColumn="0" w:lastColumn="0" w:oddVBand="0" w:evenVBand="0" w:oddHBand="1" w:evenHBand="0" w:firstRowFirstColumn="0" w:firstRowLastColumn="0" w:lastRowFirstColumn="0" w:lastRowLastColumn="0"/>
        </w:trPr>
        <w:tc>
          <w:tcPr>
            <w:tcW w:w="1055" w:type="pct"/>
          </w:tcPr>
          <w:p w14:paraId="1ECD7628" w14:textId="19BE3BC3" w:rsidR="00473308" w:rsidRPr="00ED3A75" w:rsidRDefault="00320588" w:rsidP="00ED3A75">
            <w:pPr>
              <w:pStyle w:val="TableSubheading"/>
            </w:pPr>
            <w:hyperlink w:anchor="_Equitable_Practices_and" w:history="1">
              <w:r w:rsidRPr="00ED3A75">
                <w:rPr>
                  <w:rStyle w:val="Hyperlink"/>
                  <w:color w:val="auto"/>
                  <w:u w:val="none"/>
                </w:rPr>
                <w:t>Equitable Practices and</w:t>
              </w:r>
              <w:r w:rsidR="00473308" w:rsidRPr="00ED3A75">
                <w:rPr>
                  <w:rStyle w:val="Hyperlink"/>
                  <w:color w:val="auto"/>
                  <w:u w:val="none"/>
                </w:rPr>
                <w:t xml:space="preserve"> </w:t>
              </w:r>
              <w:r w:rsidRPr="00ED3A75">
                <w:rPr>
                  <w:rStyle w:val="Hyperlink"/>
                  <w:color w:val="auto"/>
                  <w:u w:val="none"/>
                </w:rPr>
                <w:t>A</w:t>
              </w:r>
              <w:r w:rsidR="00473308" w:rsidRPr="00ED3A75">
                <w:rPr>
                  <w:rStyle w:val="Hyperlink"/>
                  <w:color w:val="auto"/>
                  <w:u w:val="none"/>
                </w:rPr>
                <w:t>ccess</w:t>
              </w:r>
            </w:hyperlink>
          </w:p>
        </w:tc>
        <w:tc>
          <w:tcPr>
            <w:tcW w:w="1972" w:type="pct"/>
          </w:tcPr>
          <w:p w14:paraId="0B61F392" w14:textId="77777777" w:rsidR="00FA45AC" w:rsidRPr="00CB2431" w:rsidRDefault="009642F6" w:rsidP="00ED3A75">
            <w:pPr>
              <w:pStyle w:val="TableBullet1"/>
            </w:pPr>
            <w:r w:rsidRPr="00CB2431">
              <w:t>QPS has a range of tiered academic intervention programs and structures in place at the elementary and middle school levels.</w:t>
            </w:r>
          </w:p>
          <w:p w14:paraId="6B433372" w14:textId="77777777" w:rsidR="009642F6" w:rsidRPr="00CB2431" w:rsidRDefault="009642F6" w:rsidP="00ED3A75">
            <w:pPr>
              <w:pStyle w:val="TableBullet1"/>
            </w:pPr>
            <w:r w:rsidRPr="00CB2431">
              <w:t>Special educators receive training on core general education curricula to support access and alignment with general education.</w:t>
            </w:r>
          </w:p>
          <w:p w14:paraId="4DB0A95B" w14:textId="77777777" w:rsidR="009642F6" w:rsidRPr="00CB2431" w:rsidRDefault="009642F6" w:rsidP="00ED3A75">
            <w:pPr>
              <w:pStyle w:val="TableBullet1"/>
            </w:pPr>
            <w:r w:rsidRPr="00CB2431">
              <w:t>QPS offers a broad range of rigorous coursework and enrichment opportunities.</w:t>
            </w:r>
          </w:p>
          <w:p w14:paraId="25D7F32B" w14:textId="37195CB4" w:rsidR="00FA45AC" w:rsidRPr="00CB2431" w:rsidRDefault="009E3BBB" w:rsidP="00ED3A75">
            <w:pPr>
              <w:pStyle w:val="TableBullet1"/>
            </w:pPr>
            <w:r w:rsidRPr="00CB2431">
              <w:t>QPS offers multiple college and career pathways, including Career Vocational Technical Education (CVTE) and Early College.</w:t>
            </w:r>
          </w:p>
        </w:tc>
        <w:tc>
          <w:tcPr>
            <w:tcW w:w="1972" w:type="pct"/>
          </w:tcPr>
          <w:p w14:paraId="30007AD0" w14:textId="77777777" w:rsidR="00637B3A" w:rsidRPr="00CB2431" w:rsidRDefault="009642F6" w:rsidP="00ED3A75">
            <w:pPr>
              <w:pStyle w:val="TableBullet1"/>
            </w:pPr>
            <w:r w:rsidRPr="00CB2431">
              <w:t>Continuing to clarify processes and supports to ensure students transition smoothly to inclusion settings when ready</w:t>
            </w:r>
          </w:p>
          <w:p w14:paraId="04C75914" w14:textId="421CE393" w:rsidR="009642F6" w:rsidRPr="00CB2431" w:rsidRDefault="009642F6" w:rsidP="00ED3A75">
            <w:pPr>
              <w:pStyle w:val="TableBullet1"/>
            </w:pPr>
            <w:r w:rsidRPr="00CB2431">
              <w:t xml:space="preserve">Developing and refining structures to </w:t>
            </w:r>
            <w:r w:rsidR="00105C97" w:rsidRPr="00CB2431">
              <w:t>support</w:t>
            </w:r>
            <w:r w:rsidRPr="00CB2431">
              <w:t xml:space="preserve"> English learners </w:t>
            </w:r>
            <w:r w:rsidR="00105C97" w:rsidRPr="00CB2431">
              <w:t xml:space="preserve">across all language levels in </w:t>
            </w:r>
            <w:r w:rsidRPr="00CB2431">
              <w:t>access</w:t>
            </w:r>
            <w:r w:rsidR="00105C97" w:rsidRPr="00CB2431">
              <w:t>ing</w:t>
            </w:r>
            <w:r w:rsidRPr="00CB2431">
              <w:t xml:space="preserve"> the grade-level curriculum</w:t>
            </w:r>
          </w:p>
          <w:p w14:paraId="3F011882" w14:textId="3F099853" w:rsidR="00637B3A" w:rsidRPr="00CB2431" w:rsidRDefault="009642F6" w:rsidP="00ED3A75">
            <w:pPr>
              <w:pStyle w:val="TableBullet1"/>
            </w:pPr>
            <w:r w:rsidRPr="00CB2431">
              <w:t>Increasing rates of advanced course-taking for all student groups</w:t>
            </w:r>
          </w:p>
        </w:tc>
      </w:tr>
      <w:tr w:rsidR="00F04CC6" w:rsidRPr="00CB0607" w14:paraId="0EC4A794" w14:textId="77777777" w:rsidTr="00ED3A75">
        <w:tc>
          <w:tcPr>
            <w:tcW w:w="1055" w:type="pct"/>
          </w:tcPr>
          <w:p w14:paraId="78BB75FC" w14:textId="3B30DC47" w:rsidR="0037284E" w:rsidRPr="00ED3A75" w:rsidRDefault="00320588" w:rsidP="00ED3A75">
            <w:pPr>
              <w:pStyle w:val="TableSubheading"/>
            </w:pPr>
            <w:hyperlink w:anchor="_Effective_Instruction_and" w:history="1">
              <w:r w:rsidRPr="00ED3A75">
                <w:rPr>
                  <w:rStyle w:val="Hyperlink"/>
                  <w:color w:val="auto"/>
                  <w:u w:val="none"/>
                </w:rPr>
                <w:t>Effective Instruction and Curricular Implementation</w:t>
              </w:r>
            </w:hyperlink>
          </w:p>
        </w:tc>
        <w:tc>
          <w:tcPr>
            <w:tcW w:w="1972" w:type="pct"/>
          </w:tcPr>
          <w:p w14:paraId="4AAA2C06" w14:textId="7ED598B6" w:rsidR="0037284E" w:rsidRPr="00CB2431" w:rsidRDefault="00B90239" w:rsidP="00ED3A75">
            <w:pPr>
              <w:pStyle w:val="TableBullet1"/>
            </w:pPr>
            <w:r w:rsidRPr="00CB2431">
              <w:t>N/A</w:t>
            </w:r>
          </w:p>
        </w:tc>
        <w:tc>
          <w:tcPr>
            <w:tcW w:w="1972" w:type="pct"/>
          </w:tcPr>
          <w:p w14:paraId="7D67B62C" w14:textId="3BE786D3" w:rsidR="0037284E" w:rsidRPr="00CB2431" w:rsidRDefault="00B90239" w:rsidP="00ED3A75">
            <w:pPr>
              <w:pStyle w:val="TableBullet1"/>
            </w:pPr>
            <w:r w:rsidRPr="00CB2431">
              <w:t>Increasing the representation of diversity in classroom instruction</w:t>
            </w:r>
          </w:p>
        </w:tc>
      </w:tr>
    </w:tbl>
    <w:p w14:paraId="6EA47201" w14:textId="0E589CC2" w:rsidR="00473308" w:rsidRDefault="0037284E" w:rsidP="00ED3A75">
      <w:pPr>
        <w:pStyle w:val="Heading3"/>
      </w:pPr>
      <w:bookmarkStart w:id="31" w:name="_Curriculum_Selection_and"/>
      <w:bookmarkStart w:id="32" w:name="_Instructional_Leadership"/>
      <w:bookmarkEnd w:id="31"/>
      <w:bookmarkEnd w:id="32"/>
      <w:r>
        <w:t xml:space="preserve">Instructional </w:t>
      </w:r>
      <w:r w:rsidRPr="00ED3A75">
        <w:t>Leadership</w:t>
      </w:r>
    </w:p>
    <w:p w14:paraId="2A758F91" w14:textId="0557EAF8" w:rsidR="00BB552A" w:rsidRDefault="006C7083" w:rsidP="00ED3A75">
      <w:pPr>
        <w:pStyle w:val="BodyTextposthead"/>
      </w:pPr>
      <w:bookmarkStart w:id="33" w:name="_Classroom_Instruction"/>
      <w:bookmarkEnd w:id="33"/>
      <w:r w:rsidRPr="008D7DED">
        <w:t>The senior director of curriculum</w:t>
      </w:r>
      <w:r w:rsidR="008D7DED" w:rsidRPr="008D7DED">
        <w:t xml:space="preserve"> </w:t>
      </w:r>
      <w:r w:rsidRPr="008D7DED">
        <w:t xml:space="preserve">began in this role </w:t>
      </w:r>
      <w:r w:rsidR="008E6A37">
        <w:t>3</w:t>
      </w:r>
      <w:r w:rsidR="008E6A37" w:rsidRPr="008D7DED">
        <w:t xml:space="preserve"> </w:t>
      </w:r>
      <w:r w:rsidRPr="008D7DED">
        <w:t xml:space="preserve">years ago, </w:t>
      </w:r>
      <w:r w:rsidR="00B332FB">
        <w:t>following</w:t>
      </w:r>
      <w:r w:rsidR="00AB4615" w:rsidRPr="008D7DED">
        <w:t xml:space="preserve"> 20 years</w:t>
      </w:r>
      <w:r w:rsidR="00B332FB">
        <w:t xml:space="preserve"> of service in the district as a teacher and principal</w:t>
      </w:r>
      <w:r w:rsidR="00BB552A" w:rsidRPr="008D7DED">
        <w:t xml:space="preserve">. </w:t>
      </w:r>
      <w:r w:rsidR="00B079BE">
        <w:t>The</w:t>
      </w:r>
      <w:r w:rsidR="008D7DED" w:rsidRPr="008D7DED">
        <w:t xml:space="preserve"> senior director works closely with the assistant superintendent to lead curriculum and instruction </w:t>
      </w:r>
      <w:r w:rsidR="00C152E2">
        <w:t xml:space="preserve">across </w:t>
      </w:r>
      <w:r w:rsidR="008D7DED" w:rsidRPr="008D7DED">
        <w:t>the district</w:t>
      </w:r>
      <w:r w:rsidR="008E6A37">
        <w:t>.</w:t>
      </w:r>
      <w:r w:rsidR="00FE0C47">
        <w:t xml:space="preserve"> </w:t>
      </w:r>
      <w:r w:rsidR="008E6A37">
        <w:t xml:space="preserve">The executive director of career </w:t>
      </w:r>
      <w:r w:rsidR="008E6A37">
        <w:lastRenderedPageBreak/>
        <w:t>and technical education leads i</w:t>
      </w:r>
      <w:r w:rsidR="006F787A">
        <w:t>nstructional leadership for</w:t>
      </w:r>
      <w:r w:rsidR="00FE0C47">
        <w:t xml:space="preserve"> </w:t>
      </w:r>
      <w:r w:rsidR="00714194">
        <w:t xml:space="preserve">career </w:t>
      </w:r>
      <w:r w:rsidR="00D53D72">
        <w:t xml:space="preserve">and </w:t>
      </w:r>
      <w:r w:rsidR="00714194">
        <w:t>technical education</w:t>
      </w:r>
      <w:r w:rsidR="00900612">
        <w:t xml:space="preserve"> </w:t>
      </w:r>
      <w:r w:rsidR="008E6A37">
        <w:t xml:space="preserve">and </w:t>
      </w:r>
      <w:proofErr w:type="gramStart"/>
      <w:r w:rsidR="00647956">
        <w:t>oversees</w:t>
      </w:r>
      <w:proofErr w:type="gramEnd"/>
      <w:r w:rsidR="00647956">
        <w:t xml:space="preserve"> </w:t>
      </w:r>
      <w:r w:rsidR="00DF47EA">
        <w:t xml:space="preserve">community partnerships and the Early College pathway program. </w:t>
      </w:r>
    </w:p>
    <w:p w14:paraId="33459F02" w14:textId="4D35A739" w:rsidR="00271B4C" w:rsidRDefault="00BF4E94" w:rsidP="00ED3A75">
      <w:pPr>
        <w:pStyle w:val="BodyText"/>
      </w:pPr>
      <w:r>
        <w:t>The district has</w:t>
      </w:r>
      <w:r w:rsidR="002515D0" w:rsidRPr="00515FE3">
        <w:t xml:space="preserve"> articulated </w:t>
      </w:r>
      <w:r w:rsidR="00227118">
        <w:t>a</w:t>
      </w:r>
      <w:r w:rsidR="00E87706">
        <w:t xml:space="preserve">n </w:t>
      </w:r>
      <w:r w:rsidR="002515D0" w:rsidRPr="00515FE3">
        <w:t xml:space="preserve">instructional vision in the </w:t>
      </w:r>
      <w:r w:rsidR="00FD193F">
        <w:t>DIP</w:t>
      </w:r>
      <w:r w:rsidR="002515D0" w:rsidRPr="00515FE3">
        <w:t xml:space="preserve"> that </w:t>
      </w:r>
      <w:r w:rsidR="00AF362B">
        <w:t>“</w:t>
      </w:r>
      <w:r w:rsidR="00227118">
        <w:t xml:space="preserve">centers </w:t>
      </w:r>
      <w:r w:rsidR="002515D0" w:rsidRPr="00515FE3">
        <w:t>the needs, identities, and strengths of all learners,</w:t>
      </w:r>
      <w:r w:rsidR="00043933">
        <w:t>”</w:t>
      </w:r>
      <w:r w:rsidR="002515D0" w:rsidRPr="00515FE3">
        <w:t xml:space="preserve"> with particular attention to historically underserved students. Th</w:t>
      </w:r>
      <w:r w:rsidR="009A6BF1">
        <w:t>e</w:t>
      </w:r>
      <w:r w:rsidR="002515D0" w:rsidRPr="00515FE3">
        <w:t xml:space="preserve"> vision emphasizes </w:t>
      </w:r>
      <w:r w:rsidR="00725080">
        <w:t xml:space="preserve">equitable access, rigor, and </w:t>
      </w:r>
      <w:r w:rsidR="002515D0" w:rsidRPr="00515FE3">
        <w:t>alignment to state curriculum frameworks.</w:t>
      </w:r>
      <w:r w:rsidR="002515D0">
        <w:t xml:space="preserve"> </w:t>
      </w:r>
      <w:r w:rsidR="001C5B6F">
        <w:t xml:space="preserve">District- and school-level respondents described </w:t>
      </w:r>
      <w:r w:rsidR="00791F1C">
        <w:t>multiples ways in which</w:t>
      </w:r>
      <w:r w:rsidR="001C5B6F">
        <w:t xml:space="preserve"> this vision is operationalized </w:t>
      </w:r>
      <w:r w:rsidR="008C4B40">
        <w:t xml:space="preserve">through </w:t>
      </w:r>
      <w:r w:rsidR="001C5B6F">
        <w:t xml:space="preserve">district </w:t>
      </w:r>
      <w:r w:rsidR="0038131C">
        <w:t xml:space="preserve">priorities and </w:t>
      </w:r>
      <w:r w:rsidR="001C5B6F">
        <w:t>initiatives.</w:t>
      </w:r>
      <w:r w:rsidR="007C5932">
        <w:t xml:space="preserve"> </w:t>
      </w:r>
      <w:r w:rsidR="008C4B40">
        <w:t>E</w:t>
      </w:r>
      <w:r w:rsidR="00371015" w:rsidRPr="00515FE3">
        <w:t>lementary principals</w:t>
      </w:r>
      <w:r w:rsidR="008C4B40">
        <w:t>, for example,</w:t>
      </w:r>
      <w:r w:rsidR="00371015" w:rsidRPr="00515FE3">
        <w:t xml:space="preserve"> </w:t>
      </w:r>
      <w:r w:rsidR="008C4B40">
        <w:t xml:space="preserve">highlighted the selection </w:t>
      </w:r>
      <w:r w:rsidR="00371015" w:rsidRPr="00515FE3">
        <w:t>and implementation of HQIM</w:t>
      </w:r>
      <w:r w:rsidR="00A25CB1">
        <w:t xml:space="preserve"> as a key expression of the district’s vision</w:t>
      </w:r>
      <w:r w:rsidR="00371015" w:rsidRPr="00515FE3">
        <w:t>. They report</w:t>
      </w:r>
      <w:r w:rsidR="008D0451">
        <w:t>ed</w:t>
      </w:r>
      <w:r w:rsidR="00371015" w:rsidRPr="00515FE3">
        <w:t xml:space="preserve"> that recent</w:t>
      </w:r>
      <w:r w:rsidR="00AF0069">
        <w:t xml:space="preserve"> curriculum</w:t>
      </w:r>
      <w:r w:rsidR="00371015" w:rsidRPr="00515FE3">
        <w:t xml:space="preserve"> adoptions in literacy (</w:t>
      </w:r>
      <w:r w:rsidR="003634AC">
        <w:t xml:space="preserve">i.e., Amplify </w:t>
      </w:r>
      <w:r w:rsidR="00371015" w:rsidRPr="00515FE3">
        <w:t>CKLA) and math</w:t>
      </w:r>
      <w:r w:rsidR="00AF0069">
        <w:t>ematics</w:t>
      </w:r>
      <w:r w:rsidR="00371015" w:rsidRPr="00515FE3">
        <w:t xml:space="preserve"> were </w:t>
      </w:r>
      <w:r w:rsidR="00AF0069">
        <w:t xml:space="preserve">guided by </w:t>
      </w:r>
      <w:r w:rsidR="00371015" w:rsidRPr="00515FE3">
        <w:t xml:space="preserve">a careful review process that considered </w:t>
      </w:r>
      <w:r w:rsidR="009954AE">
        <w:t xml:space="preserve">standards </w:t>
      </w:r>
      <w:r w:rsidR="00371015" w:rsidRPr="00515FE3">
        <w:t>alignment and equity</w:t>
      </w:r>
      <w:r w:rsidR="000A3C86">
        <w:t xml:space="preserve"> and that </w:t>
      </w:r>
      <w:r w:rsidR="00371015" w:rsidRPr="00515FE3">
        <w:t xml:space="preserve">implementation </w:t>
      </w:r>
      <w:r w:rsidR="000A3C86">
        <w:t xml:space="preserve">has been </w:t>
      </w:r>
      <w:r w:rsidR="00371015" w:rsidRPr="00515FE3">
        <w:t xml:space="preserve">supported </w:t>
      </w:r>
      <w:r w:rsidR="009954AE">
        <w:t xml:space="preserve">through </w:t>
      </w:r>
      <w:r w:rsidR="00371015" w:rsidRPr="00515FE3">
        <w:t xml:space="preserve">districtwide professional development and scheduling of sufficient instructional </w:t>
      </w:r>
      <w:r w:rsidR="006977E7">
        <w:t xml:space="preserve">time </w:t>
      </w:r>
      <w:r w:rsidR="00371015" w:rsidRPr="00515FE3">
        <w:t xml:space="preserve">to ensure </w:t>
      </w:r>
      <w:r w:rsidR="006977E7">
        <w:t xml:space="preserve">effective </w:t>
      </w:r>
      <w:r w:rsidR="00371015" w:rsidRPr="00515FE3">
        <w:t>use</w:t>
      </w:r>
      <w:r w:rsidR="00CD6EE0">
        <w:t xml:space="preserve">. </w:t>
      </w:r>
      <w:r w:rsidR="005B3868">
        <w:t>One school leader</w:t>
      </w:r>
      <w:r w:rsidR="00791F1C">
        <w:t>, for example,</w:t>
      </w:r>
      <w:r w:rsidR="005B3868">
        <w:t xml:space="preserve"> </w:t>
      </w:r>
      <w:r w:rsidR="00442C94">
        <w:t>noted</w:t>
      </w:r>
      <w:r w:rsidR="00271B4C">
        <w:t>:</w:t>
      </w:r>
    </w:p>
    <w:p w14:paraId="00AC28FF" w14:textId="717E1C23" w:rsidR="00271B4C" w:rsidRDefault="00271B4C" w:rsidP="00ED3A75">
      <w:pPr>
        <w:pStyle w:val="BodyTextIndent"/>
      </w:pPr>
      <w:r>
        <w:t>[C</w:t>
      </w:r>
      <w:r w:rsidR="002C26B5">
        <w:t xml:space="preserve">urriculum </w:t>
      </w:r>
      <w:r w:rsidR="005B3868">
        <w:t>conversations</w:t>
      </w:r>
      <w:r>
        <w:t>]</w:t>
      </w:r>
      <w:r w:rsidR="005B3868">
        <w:t xml:space="preserve"> always </w:t>
      </w:r>
      <w:r w:rsidR="00442C94">
        <w:t>c</w:t>
      </w:r>
      <w:r w:rsidR="005B3868">
        <w:t>ame back to the student needs and meeting the kids where they are</w:t>
      </w:r>
      <w:proofErr w:type="gramStart"/>
      <w:r w:rsidR="00622D2F">
        <w:t>.</w:t>
      </w:r>
      <w:r w:rsidR="00B03662">
        <w:t> </w:t>
      </w:r>
      <w:r w:rsidR="00B03662" w:rsidRPr="00B31912">
        <w:t>.</w:t>
      </w:r>
      <w:r w:rsidR="00B03662">
        <w:t> . .</w:t>
      </w:r>
      <w:proofErr w:type="gramEnd"/>
      <w:r w:rsidR="00B03662">
        <w:t xml:space="preserve"> </w:t>
      </w:r>
      <w:r w:rsidR="00622D2F">
        <w:t>W</w:t>
      </w:r>
      <w:r w:rsidR="002D28D5">
        <w:t>hat about the students who are learning English? What about the students who are struggling in reading? The conversation always came back to what comes next for those students</w:t>
      </w:r>
      <w:proofErr w:type="gramStart"/>
      <w:r>
        <w:t>.</w:t>
      </w:r>
      <w:r w:rsidR="00B03662">
        <w:t> </w:t>
      </w:r>
      <w:r w:rsidR="00B03662" w:rsidRPr="00B31912">
        <w:t>.</w:t>
      </w:r>
      <w:r w:rsidR="00B03662">
        <w:t> . .</w:t>
      </w:r>
      <w:proofErr w:type="gramEnd"/>
      <w:r w:rsidR="00B03662">
        <w:t xml:space="preserve"> </w:t>
      </w:r>
      <w:r w:rsidR="002D28D5">
        <w:t>That is something that’s always been at the f</w:t>
      </w:r>
      <w:r w:rsidR="00EF69F7">
        <w:t>orefront</w:t>
      </w:r>
      <w:r w:rsidR="00E0732F">
        <w:t>.</w:t>
      </w:r>
    </w:p>
    <w:p w14:paraId="784B1756" w14:textId="34C2828F" w:rsidR="008D0451" w:rsidRDefault="00CD6EE0" w:rsidP="00ED3A75">
      <w:pPr>
        <w:pStyle w:val="BodyText"/>
      </w:pPr>
      <w:r w:rsidRPr="00515FE3">
        <w:t xml:space="preserve">District curriculum leaders </w:t>
      </w:r>
      <w:r w:rsidR="00E62469">
        <w:t>reported</w:t>
      </w:r>
      <w:r w:rsidRPr="00515FE3">
        <w:t xml:space="preserve"> that curriculum reviews consistently </w:t>
      </w:r>
      <w:r w:rsidR="00E62469">
        <w:t>draw on tools</w:t>
      </w:r>
      <w:r w:rsidRPr="00515FE3">
        <w:t xml:space="preserve"> such as CURATE and EdReports and </w:t>
      </w:r>
      <w:r w:rsidR="00E62469">
        <w:t xml:space="preserve">include </w:t>
      </w:r>
      <w:r w:rsidRPr="00515FE3">
        <w:t>explicit check</w:t>
      </w:r>
      <w:r w:rsidR="00E62469">
        <w:t>s</w:t>
      </w:r>
      <w:r w:rsidRPr="00515FE3">
        <w:t xml:space="preserve"> for equitable access </w:t>
      </w:r>
      <w:r w:rsidR="00E62469">
        <w:t xml:space="preserve">across </w:t>
      </w:r>
      <w:r w:rsidRPr="00515FE3">
        <w:t>student s</w:t>
      </w:r>
      <w:r w:rsidR="00E62469">
        <w:t>ub</w:t>
      </w:r>
      <w:r w:rsidRPr="00515FE3">
        <w:t xml:space="preserve">groups as a core </w:t>
      </w:r>
      <w:r w:rsidR="00E62469">
        <w:t>selection criterio</w:t>
      </w:r>
      <w:r w:rsidR="00B51C85">
        <w:t>n</w:t>
      </w:r>
      <w:r w:rsidR="00BA1AA5" w:rsidRPr="00BA1AA5">
        <w:t>, reinforcing the instructional vision</w:t>
      </w:r>
      <w:r w:rsidR="00B71761">
        <w:t xml:space="preserve">’s emphasis on </w:t>
      </w:r>
      <w:r w:rsidR="00BA1AA5" w:rsidRPr="00BA1AA5">
        <w:t>equity and standards</w:t>
      </w:r>
      <w:r w:rsidR="00ED3A75">
        <w:noBreakHyphen/>
      </w:r>
      <w:r w:rsidR="00BA1AA5" w:rsidRPr="00BA1AA5">
        <w:t>aligned HQIM</w:t>
      </w:r>
      <w:r w:rsidRPr="00515FE3">
        <w:t>.</w:t>
      </w:r>
      <w:r w:rsidR="002D2730">
        <w:t xml:space="preserve"> They </w:t>
      </w:r>
      <w:r w:rsidR="00B51C85">
        <w:t xml:space="preserve">emphasized that </w:t>
      </w:r>
      <w:r w:rsidR="00E91D09">
        <w:t xml:space="preserve">the district’s </w:t>
      </w:r>
      <w:r w:rsidR="00064168">
        <w:t xml:space="preserve">use of multiple </w:t>
      </w:r>
      <w:r w:rsidR="00E91D09">
        <w:t>data</w:t>
      </w:r>
      <w:r w:rsidR="00064168">
        <w:t xml:space="preserve"> sources</w:t>
      </w:r>
      <w:r w:rsidR="00AC64B5">
        <w:t xml:space="preserve">, including subgroup data, to inform </w:t>
      </w:r>
      <w:r w:rsidR="00184ECB">
        <w:t xml:space="preserve">districtwide instructional </w:t>
      </w:r>
      <w:r w:rsidR="00AC64B5">
        <w:t xml:space="preserve">priorities </w:t>
      </w:r>
      <w:r w:rsidR="00B71761">
        <w:t>aligns with</w:t>
      </w:r>
      <w:r w:rsidR="00064168">
        <w:t xml:space="preserve"> </w:t>
      </w:r>
      <w:r w:rsidR="001D7D3B">
        <w:t>the vision</w:t>
      </w:r>
      <w:r w:rsidR="00EC0BF2">
        <w:t xml:space="preserve">’s focus </w:t>
      </w:r>
      <w:r w:rsidR="009F2E9A">
        <w:t xml:space="preserve">of </w:t>
      </w:r>
      <w:r w:rsidR="008968AE">
        <w:t>centering</w:t>
      </w:r>
      <w:r w:rsidR="009F2E9A">
        <w:t xml:space="preserve"> on</w:t>
      </w:r>
      <w:r w:rsidR="008968AE">
        <w:t xml:space="preserve"> the needs of all students.</w:t>
      </w:r>
    </w:p>
    <w:p w14:paraId="45288E98" w14:textId="0DBDC136" w:rsidR="00BB552A" w:rsidRPr="00E7799A" w:rsidRDefault="001C5B6F" w:rsidP="00ED3A75">
      <w:pPr>
        <w:pStyle w:val="BodyText"/>
      </w:pPr>
      <w:r>
        <w:t xml:space="preserve">The </w:t>
      </w:r>
      <w:r w:rsidR="008F46D8">
        <w:t>DIP</w:t>
      </w:r>
      <w:r>
        <w:t xml:space="preserve"> outlines five instructional priorities for the school year</w:t>
      </w:r>
      <w:r w:rsidR="00A35756">
        <w:t xml:space="preserve"> that operationalize the district’s core focus areas</w:t>
      </w:r>
      <w:r>
        <w:t>:</w:t>
      </w:r>
      <w:r w:rsidR="002E7783">
        <w:t xml:space="preserve"> (</w:t>
      </w:r>
      <w:r w:rsidR="008F46D8">
        <w:t>a</w:t>
      </w:r>
      <w:r w:rsidR="002E7783">
        <w:t>) s</w:t>
      </w:r>
      <w:r>
        <w:t>trengthen</w:t>
      </w:r>
      <w:r w:rsidR="002E7783">
        <w:t>ing</w:t>
      </w:r>
      <w:r>
        <w:t xml:space="preserve"> core instruction across all content areas</w:t>
      </w:r>
      <w:r w:rsidR="002E7783">
        <w:t>; (</w:t>
      </w:r>
      <w:r w:rsidR="008F46D8">
        <w:t>b</w:t>
      </w:r>
      <w:r w:rsidR="002E7783">
        <w:t>) d</w:t>
      </w:r>
      <w:r>
        <w:t>eepen</w:t>
      </w:r>
      <w:r w:rsidR="002E7783">
        <w:t>ing</w:t>
      </w:r>
      <w:r>
        <w:t xml:space="preserve"> literacy and mathematics instruction</w:t>
      </w:r>
      <w:r w:rsidR="002E7783">
        <w:t>; (</w:t>
      </w:r>
      <w:r w:rsidR="008F46D8">
        <w:t>c</w:t>
      </w:r>
      <w:r w:rsidR="002E7783">
        <w:t>) e</w:t>
      </w:r>
      <w:r>
        <w:t>xpand</w:t>
      </w:r>
      <w:r w:rsidR="002E7783">
        <w:t>ing</w:t>
      </w:r>
      <w:r>
        <w:t xml:space="preserve"> multi-tiered systems of support</w:t>
      </w:r>
      <w:r w:rsidR="002E7783">
        <w:t>; (</w:t>
      </w:r>
      <w:r w:rsidR="008F46D8">
        <w:t>d</w:t>
      </w:r>
      <w:r w:rsidR="002E7783">
        <w:t>) s</w:t>
      </w:r>
      <w:r>
        <w:t>upport</w:t>
      </w:r>
      <w:r w:rsidR="002E7783">
        <w:t>ing</w:t>
      </w:r>
      <w:r>
        <w:t xml:space="preserve"> English learners and students with disabilities</w:t>
      </w:r>
      <w:r w:rsidR="002E7783">
        <w:t>; and (</w:t>
      </w:r>
      <w:r w:rsidR="008F46D8">
        <w:t>e</w:t>
      </w:r>
      <w:r w:rsidR="002E7783">
        <w:t>) f</w:t>
      </w:r>
      <w:r>
        <w:t>oster</w:t>
      </w:r>
      <w:r w:rsidR="002E7783">
        <w:t>ing</w:t>
      </w:r>
      <w:r>
        <w:t xml:space="preserve"> a culture of continuous improvement</w:t>
      </w:r>
      <w:r w:rsidR="005706E6">
        <w:t>. P</w:t>
      </w:r>
      <w:r w:rsidR="0027209D" w:rsidRPr="00515FE3">
        <w:t xml:space="preserve">rincipals and teachers </w:t>
      </w:r>
      <w:r w:rsidR="005706E6">
        <w:t xml:space="preserve">across levels reported </w:t>
      </w:r>
      <w:r w:rsidR="0027209D" w:rsidRPr="00515FE3">
        <w:t>that</w:t>
      </w:r>
      <w:r w:rsidR="005706E6">
        <w:t xml:space="preserve">, </w:t>
      </w:r>
      <w:r w:rsidR="00C449DC">
        <w:t xml:space="preserve">after </w:t>
      </w:r>
      <w:r w:rsidR="005706E6">
        <w:t>the pandemic,</w:t>
      </w:r>
      <w:r w:rsidR="0027209D" w:rsidRPr="00515FE3">
        <w:t xml:space="preserve"> district priorit</w:t>
      </w:r>
      <w:r w:rsidR="00485A44">
        <w:t>ies have</w:t>
      </w:r>
      <w:r w:rsidR="00595DBF">
        <w:t xml:space="preserve"> also</w:t>
      </w:r>
      <w:r w:rsidR="00485A44">
        <w:t xml:space="preserve"> focused on </w:t>
      </w:r>
      <w:r w:rsidR="0027209D" w:rsidRPr="00515FE3">
        <w:t xml:space="preserve">both learning </w:t>
      </w:r>
      <w:r w:rsidR="00485A44">
        <w:t xml:space="preserve">recovery </w:t>
      </w:r>
      <w:r w:rsidR="0027209D" w:rsidRPr="00515FE3">
        <w:t xml:space="preserve">and student support, with </w:t>
      </w:r>
      <w:r w:rsidR="00485A44">
        <w:t xml:space="preserve">particular </w:t>
      </w:r>
      <w:r w:rsidR="0027209D" w:rsidRPr="00515FE3">
        <w:t>emphasis on English learners, students with disabilities, and social</w:t>
      </w:r>
      <w:r w:rsidR="00C449DC">
        <w:t>-</w:t>
      </w:r>
      <w:r w:rsidR="0027209D" w:rsidRPr="00515FE3">
        <w:t xml:space="preserve">emotional </w:t>
      </w:r>
      <w:r w:rsidR="00A376C2">
        <w:t>supports</w:t>
      </w:r>
      <w:r w:rsidR="0027209D" w:rsidRPr="00515FE3">
        <w:t xml:space="preserve">. </w:t>
      </w:r>
      <w:r w:rsidR="00E05337">
        <w:t xml:space="preserve">Respondents consistently linked </w:t>
      </w:r>
      <w:r w:rsidR="0027209D" w:rsidRPr="00515FE3">
        <w:t xml:space="preserve">this </w:t>
      </w:r>
      <w:r w:rsidR="00E05337">
        <w:t xml:space="preserve">work </w:t>
      </w:r>
      <w:r w:rsidR="0027209D" w:rsidRPr="00515FE3">
        <w:t>to the district’s equity</w:t>
      </w:r>
      <w:r w:rsidR="00C449DC">
        <w:t>-</w:t>
      </w:r>
      <w:r w:rsidR="0027209D" w:rsidRPr="00515FE3">
        <w:t>centered instructional vision.</w:t>
      </w:r>
    </w:p>
    <w:p w14:paraId="3FF33DBA" w14:textId="2003828D" w:rsidR="00BB552A" w:rsidRPr="007705FA" w:rsidRDefault="00BB552A" w:rsidP="00ED3A75">
      <w:pPr>
        <w:pStyle w:val="BodyText"/>
      </w:pPr>
      <w:r w:rsidRPr="0068147D">
        <w:t xml:space="preserve">District leaders and school committee members identified </w:t>
      </w:r>
      <w:r w:rsidR="00B34B23" w:rsidRPr="0068147D">
        <w:t>multiple</w:t>
      </w:r>
      <w:r w:rsidRPr="0068147D">
        <w:t xml:space="preserve"> strategies for monitoring and sustaining the district</w:t>
      </w:r>
      <w:r w:rsidR="00071341" w:rsidRPr="0068147D">
        <w:t xml:space="preserve"> instructional</w:t>
      </w:r>
      <w:r w:rsidR="00C76435" w:rsidRPr="0068147D">
        <w:t xml:space="preserve"> vision</w:t>
      </w:r>
      <w:r w:rsidRPr="0068147D">
        <w:t>’s focus on individual student needs</w:t>
      </w:r>
      <w:r w:rsidR="000515A6" w:rsidRPr="0068147D">
        <w:t xml:space="preserve">. </w:t>
      </w:r>
      <w:r w:rsidR="00401C99" w:rsidRPr="008C60DB">
        <w:t xml:space="preserve">First, </w:t>
      </w:r>
      <w:r w:rsidR="00401C99">
        <w:t>m</w:t>
      </w:r>
      <w:r w:rsidR="000515A6" w:rsidRPr="00710AB1">
        <w:t>ultiple leaders cited</w:t>
      </w:r>
      <w:r w:rsidRPr="00710AB1">
        <w:t xml:space="preserve"> the educator evaluation process as a key mechanism for reinforcing </w:t>
      </w:r>
      <w:r w:rsidR="007E162C">
        <w:t xml:space="preserve">instructional expectations and identifying </w:t>
      </w:r>
      <w:r w:rsidR="008F0F86">
        <w:t>professional development</w:t>
      </w:r>
      <w:r w:rsidR="007E162C">
        <w:t xml:space="preserve"> needs</w:t>
      </w:r>
      <w:r w:rsidR="008F0F86">
        <w:t xml:space="preserve">. </w:t>
      </w:r>
      <w:r w:rsidR="00FB13D3">
        <w:t>One district leader</w:t>
      </w:r>
      <w:r w:rsidR="008220E1">
        <w:t>, for example,</w:t>
      </w:r>
      <w:r w:rsidR="00FB13D3">
        <w:t xml:space="preserve"> </w:t>
      </w:r>
      <w:r w:rsidR="00AD1517">
        <w:t>reported</w:t>
      </w:r>
      <w:r w:rsidR="00FB13D3">
        <w:t xml:space="preserve"> that the district is providing </w:t>
      </w:r>
      <w:r w:rsidR="007E162C">
        <w:t xml:space="preserve">targeted </w:t>
      </w:r>
      <w:r w:rsidR="00FB13D3">
        <w:t xml:space="preserve">professional development to principals to </w:t>
      </w:r>
      <w:r w:rsidR="007E162C">
        <w:t xml:space="preserve">strengthen their engagement in the </w:t>
      </w:r>
      <w:r w:rsidR="00FB13D3">
        <w:t>evaluation process</w:t>
      </w:r>
      <w:r w:rsidR="007E162C">
        <w:t>, with a focus on</w:t>
      </w:r>
      <w:r w:rsidR="00C63648">
        <w:t xml:space="preserve"> ensuring that “regardless of what you taught or</w:t>
      </w:r>
      <w:r w:rsidR="00B03662">
        <w:t> </w:t>
      </w:r>
      <w:r w:rsidR="00B03662" w:rsidRPr="00B31912">
        <w:t>.</w:t>
      </w:r>
      <w:r w:rsidR="00B03662">
        <w:t xml:space="preserve"> . . </w:t>
      </w:r>
      <w:r w:rsidR="006B78BE">
        <w:t xml:space="preserve">whatever your past experience was, we want to give you the tools to evaluate the quality of instruction.” </w:t>
      </w:r>
      <w:r w:rsidR="00AD1517">
        <w:t xml:space="preserve">To </w:t>
      </w:r>
      <w:r w:rsidR="007E162C">
        <w:t>support this work</w:t>
      </w:r>
      <w:r w:rsidR="00AD1517">
        <w:t xml:space="preserve">, district </w:t>
      </w:r>
      <w:r w:rsidR="00CB4679">
        <w:t xml:space="preserve">leaders and curriculum team members </w:t>
      </w:r>
      <w:r w:rsidR="007E162C">
        <w:t xml:space="preserve">meet with </w:t>
      </w:r>
      <w:r w:rsidR="00CB4679">
        <w:t xml:space="preserve">principals to identify </w:t>
      </w:r>
      <w:r w:rsidR="007E162C">
        <w:t>“</w:t>
      </w:r>
      <w:r w:rsidR="00CB4679">
        <w:t>look</w:t>
      </w:r>
      <w:r w:rsidR="007E162C">
        <w:t>-</w:t>
      </w:r>
      <w:r w:rsidR="00CB4679">
        <w:t>fors</w:t>
      </w:r>
      <w:r w:rsidR="007E162C">
        <w:t>”</w:t>
      </w:r>
      <w:r w:rsidR="007824F6">
        <w:t xml:space="preserve"> </w:t>
      </w:r>
      <w:r w:rsidR="007E162C">
        <w:t xml:space="preserve">aligned to </w:t>
      </w:r>
      <w:r w:rsidR="007824F6">
        <w:t>DESE priorities and the educator rubric</w:t>
      </w:r>
      <w:r w:rsidR="00CB4679">
        <w:t xml:space="preserve">, </w:t>
      </w:r>
      <w:r w:rsidR="007E162C">
        <w:t xml:space="preserve">conduct joint </w:t>
      </w:r>
      <w:r w:rsidR="007E162C">
        <w:lastRenderedPageBreak/>
        <w:t>classroom observations</w:t>
      </w:r>
      <w:r w:rsidR="00CB4679">
        <w:t xml:space="preserve">, and </w:t>
      </w:r>
      <w:r w:rsidR="007E162C">
        <w:t xml:space="preserve">debrief </w:t>
      </w:r>
      <w:r w:rsidR="006977FD">
        <w:t xml:space="preserve">to </w:t>
      </w:r>
      <w:r w:rsidR="00D67283">
        <w:t>support</w:t>
      </w:r>
      <w:r w:rsidR="00741D84">
        <w:t xml:space="preserve"> the</w:t>
      </w:r>
      <w:r w:rsidR="00D67283">
        <w:t xml:space="preserve"> translation of observations into </w:t>
      </w:r>
      <w:r w:rsidR="006977FD">
        <w:t>constructive feedback</w:t>
      </w:r>
      <w:r w:rsidR="00741D84">
        <w:t xml:space="preserve"> to staff</w:t>
      </w:r>
      <w:r w:rsidR="00D67283">
        <w:t>.</w:t>
      </w:r>
    </w:p>
    <w:p w14:paraId="60BDCF7E" w14:textId="539FE4E2" w:rsidR="00C14FFC" w:rsidRPr="0068147D" w:rsidRDefault="007830B0" w:rsidP="00ED3A75">
      <w:pPr>
        <w:pStyle w:val="BodyText"/>
        <w:rPr>
          <w:color w:val="70AD47" w:themeColor="accent6"/>
        </w:rPr>
      </w:pPr>
      <w:r w:rsidRPr="007705FA">
        <w:t>D</w:t>
      </w:r>
      <w:r w:rsidR="00BB552A" w:rsidRPr="007705FA">
        <w:t xml:space="preserve">istrict staff and leaders </w:t>
      </w:r>
      <w:r w:rsidR="00401C99">
        <w:t xml:space="preserve">also </w:t>
      </w:r>
      <w:r w:rsidR="00BB552A" w:rsidRPr="007705FA">
        <w:t xml:space="preserve">identified </w:t>
      </w:r>
      <w:r w:rsidRPr="007705FA">
        <w:t>data review processes</w:t>
      </w:r>
      <w:r w:rsidR="00BB552A" w:rsidRPr="007705FA">
        <w:t xml:space="preserve"> as </w:t>
      </w:r>
      <w:r w:rsidR="00D67283">
        <w:t xml:space="preserve">central to </w:t>
      </w:r>
      <w:r w:rsidR="00BB552A" w:rsidRPr="007705FA">
        <w:t>ensuring that instruction is aligned with grade-level standards</w:t>
      </w:r>
      <w:r w:rsidR="00D67283">
        <w:t xml:space="preserve"> and responsive to student needs</w:t>
      </w:r>
      <w:r w:rsidR="00BB552A" w:rsidRPr="007705FA">
        <w:t xml:space="preserve">. </w:t>
      </w:r>
      <w:r w:rsidR="00D67283">
        <w:t xml:space="preserve">Schools </w:t>
      </w:r>
      <w:r w:rsidR="00BB552A" w:rsidRPr="007705FA">
        <w:t xml:space="preserve">use data sources such as </w:t>
      </w:r>
      <w:r w:rsidRPr="007705FA">
        <w:t>MAP,</w:t>
      </w:r>
      <w:r w:rsidR="00BB552A" w:rsidRPr="007705FA">
        <w:t xml:space="preserve"> MCAS</w:t>
      </w:r>
      <w:r w:rsidRPr="007705FA">
        <w:t>,</w:t>
      </w:r>
      <w:r w:rsidR="007705FA" w:rsidRPr="007705FA">
        <w:t xml:space="preserve"> and ACCESS </w:t>
      </w:r>
      <w:r w:rsidR="00BB552A" w:rsidRPr="007705FA">
        <w:t>to monitor student progress toward meeting grade-level expectations</w:t>
      </w:r>
      <w:r w:rsidR="00BF2FF1">
        <w:t xml:space="preserve">, and staff </w:t>
      </w:r>
      <w:r w:rsidR="00E52FDC">
        <w:t>at each school participate in assessment days</w:t>
      </w:r>
      <w:r w:rsidR="00BB552A" w:rsidRPr="007705FA">
        <w:t xml:space="preserve"> </w:t>
      </w:r>
      <w:r w:rsidR="007705FA" w:rsidRPr="007705FA">
        <w:t>three times per year</w:t>
      </w:r>
      <w:r w:rsidR="00BB552A" w:rsidRPr="007705FA">
        <w:t xml:space="preserve"> to </w:t>
      </w:r>
      <w:r w:rsidR="00BF2FF1">
        <w:t xml:space="preserve">analyze </w:t>
      </w:r>
      <w:r w:rsidR="00BB552A" w:rsidRPr="007705FA">
        <w:t xml:space="preserve">data and </w:t>
      </w:r>
      <w:r w:rsidR="009E00E8">
        <w:t>refine goals and action steps</w:t>
      </w:r>
      <w:r w:rsidR="004F4D44">
        <w:t xml:space="preserve"> (see </w:t>
      </w:r>
      <w:r w:rsidR="004F4D44" w:rsidRPr="00A54877">
        <w:t>Data Use and Culture</w:t>
      </w:r>
      <w:r w:rsidR="004F4D44" w:rsidRPr="004F4D44">
        <w:t>)</w:t>
      </w:r>
      <w:r w:rsidR="00BB552A" w:rsidRPr="007705FA">
        <w:t xml:space="preserve">. </w:t>
      </w:r>
      <w:r w:rsidR="0099650F">
        <w:t xml:space="preserve">As part of the district’s </w:t>
      </w:r>
      <w:r w:rsidR="00611367">
        <w:t>Multi-Tiered System of Supports (</w:t>
      </w:r>
      <w:r w:rsidR="0099650F">
        <w:t>MTSS</w:t>
      </w:r>
      <w:r w:rsidR="00611367">
        <w:t>)</w:t>
      </w:r>
      <w:r w:rsidR="0099650F">
        <w:t>, i</w:t>
      </w:r>
      <w:r w:rsidR="00BF2FF1">
        <w:t>ntegrated</w:t>
      </w:r>
      <w:r w:rsidR="00370DE9">
        <w:t xml:space="preserve"> learning teams at </w:t>
      </w:r>
      <w:r w:rsidR="00947050">
        <w:t xml:space="preserve">the </w:t>
      </w:r>
      <w:r w:rsidR="00370DE9">
        <w:t>elementary school</w:t>
      </w:r>
      <w:r w:rsidR="00947050">
        <w:t>s</w:t>
      </w:r>
      <w:r w:rsidR="00370DE9">
        <w:t xml:space="preserve"> meet at least three times annually to review individual student literacy and math</w:t>
      </w:r>
      <w:r w:rsidR="00947050">
        <w:t>ematics</w:t>
      </w:r>
      <w:r w:rsidR="00370DE9">
        <w:t xml:space="preserve"> data and determine support</w:t>
      </w:r>
      <w:r w:rsidR="00EB1F3D">
        <w:t xml:space="preserve"> need</w:t>
      </w:r>
      <w:r w:rsidR="00947050">
        <w:t>s</w:t>
      </w:r>
      <w:r w:rsidR="00370DE9">
        <w:t>.</w:t>
      </w:r>
      <w:r w:rsidR="00280A43">
        <w:t xml:space="preserve"> </w:t>
      </w:r>
      <w:r w:rsidR="00947050">
        <w:t xml:space="preserve">At the middle school level, </w:t>
      </w:r>
      <w:r w:rsidR="00280A43">
        <w:t xml:space="preserve">assessment and data teams use MCAS and MAP reports to identify </w:t>
      </w:r>
      <w:r w:rsidR="00A0751E">
        <w:t xml:space="preserve">student </w:t>
      </w:r>
      <w:r w:rsidR="00280A43">
        <w:t xml:space="preserve">skill gaps and design </w:t>
      </w:r>
      <w:r w:rsidR="00947050">
        <w:t xml:space="preserve">targeted </w:t>
      </w:r>
      <w:r w:rsidR="00280A43">
        <w:t xml:space="preserve">lessons or </w:t>
      </w:r>
      <w:proofErr w:type="gramStart"/>
      <w:r w:rsidR="00F94BE0">
        <w:t>supports</w:t>
      </w:r>
      <w:proofErr w:type="gramEnd"/>
      <w:r w:rsidR="00F94BE0">
        <w:t xml:space="preserve"> </w:t>
      </w:r>
      <w:r w:rsidR="00280A43">
        <w:t>across content area</w:t>
      </w:r>
      <w:r w:rsidR="00947050">
        <w:t xml:space="preserve">s. At the </w:t>
      </w:r>
      <w:r w:rsidR="002B0B5A">
        <w:t>h</w:t>
      </w:r>
      <w:r w:rsidR="002B0B5A" w:rsidRPr="00515FE3">
        <w:t>igh school</w:t>
      </w:r>
      <w:r w:rsidR="004B34F2">
        <w:t xml:space="preserve"> level, teams</w:t>
      </w:r>
      <w:r w:rsidR="002B0B5A" w:rsidRPr="00515FE3">
        <w:t xml:space="preserve"> use </w:t>
      </w:r>
      <w:r w:rsidR="002B0B5A">
        <w:t xml:space="preserve">measures such as </w:t>
      </w:r>
      <w:r w:rsidR="002B0B5A" w:rsidRPr="00515FE3">
        <w:t>attendance, discipline</w:t>
      </w:r>
      <w:r w:rsidR="004B34F2">
        <w:t xml:space="preserve"> data</w:t>
      </w:r>
      <w:r w:rsidR="002B0B5A" w:rsidRPr="00515FE3">
        <w:t xml:space="preserve">, MCAS accountability reports, </w:t>
      </w:r>
      <w:r w:rsidR="00F94BE0" w:rsidRPr="00515FE3">
        <w:t xml:space="preserve">failure rates, </w:t>
      </w:r>
      <w:r w:rsidR="002B0B5A" w:rsidRPr="00515FE3">
        <w:t>and</w:t>
      </w:r>
      <w:r w:rsidR="004B34F2">
        <w:t xml:space="preserve">, more recently, </w:t>
      </w:r>
      <w:r w:rsidR="002B0B5A" w:rsidRPr="00515FE3">
        <w:t>MAP data</w:t>
      </w:r>
      <w:r w:rsidR="00A0751E">
        <w:t>,</w:t>
      </w:r>
      <w:r w:rsidR="002B0B5A" w:rsidRPr="00515FE3">
        <w:t xml:space="preserve"> to </w:t>
      </w:r>
      <w:r w:rsidR="00700B9E">
        <w:t>inform</w:t>
      </w:r>
      <w:r w:rsidR="002B0B5A" w:rsidRPr="00515FE3">
        <w:t xml:space="preserve"> department</w:t>
      </w:r>
      <w:r w:rsidR="00A0751E">
        <w:t>al</w:t>
      </w:r>
      <w:r w:rsidR="002B0B5A" w:rsidRPr="00515FE3">
        <w:t xml:space="preserve"> goals and </w:t>
      </w:r>
      <w:r w:rsidR="00F94BE0">
        <w:t>support systems</w:t>
      </w:r>
      <w:r w:rsidR="00C14FFC">
        <w:t>.</w:t>
      </w:r>
      <w:r w:rsidR="00CF5576">
        <w:t xml:space="preserve"> </w:t>
      </w:r>
      <w:r w:rsidR="00CF5576" w:rsidRPr="00446536">
        <w:t xml:space="preserve">These </w:t>
      </w:r>
      <w:r w:rsidR="00DE0717" w:rsidRPr="00446536">
        <w:t xml:space="preserve">measures for monitoring progress toward the district’s instructional priorities </w:t>
      </w:r>
      <w:r w:rsidR="00DC7CE9" w:rsidRPr="00446536">
        <w:t>are</w:t>
      </w:r>
      <w:r w:rsidR="00DE0717" w:rsidRPr="00446536">
        <w:t xml:space="preserve"> a strength of the district. </w:t>
      </w:r>
    </w:p>
    <w:p w14:paraId="68501147" w14:textId="7064A93F" w:rsidR="00473308" w:rsidRDefault="00473308" w:rsidP="00ED3A75">
      <w:pPr>
        <w:pStyle w:val="Heading3"/>
      </w:pPr>
      <w:bookmarkStart w:id="34" w:name="_Curriculum_and_Instructional"/>
      <w:bookmarkEnd w:id="34"/>
      <w:r w:rsidRPr="00CB0607">
        <w:t>C</w:t>
      </w:r>
      <w:r w:rsidR="0037284E">
        <w:t xml:space="preserve">urriculum and Instructional </w:t>
      </w:r>
      <w:r w:rsidR="0037284E" w:rsidRPr="00ED3A75">
        <w:t>Materials</w:t>
      </w:r>
    </w:p>
    <w:p w14:paraId="460928AE" w14:textId="51D021C1" w:rsidR="00567647" w:rsidRDefault="00EB6A8B" w:rsidP="00ED3A75">
      <w:pPr>
        <w:pStyle w:val="BodyTextposthead"/>
      </w:pPr>
      <w:r>
        <w:t xml:space="preserve">QPS has established processes for reviewing, piloting, and selecting curricula. District leaders reported </w:t>
      </w:r>
      <w:r w:rsidR="005D09D4">
        <w:t xml:space="preserve">that </w:t>
      </w:r>
      <w:r w:rsidR="00577450">
        <w:t>one of their</w:t>
      </w:r>
      <w:r w:rsidR="00C129BF">
        <w:t xml:space="preserve"> top priorit</w:t>
      </w:r>
      <w:r w:rsidR="00577450">
        <w:t>ies</w:t>
      </w:r>
      <w:r w:rsidR="00C129BF">
        <w:t xml:space="preserve"> is to </w:t>
      </w:r>
      <w:r>
        <w:t>ensur</w:t>
      </w:r>
      <w:r w:rsidR="00C129BF">
        <w:t>e</w:t>
      </w:r>
      <w:r>
        <w:t xml:space="preserve"> </w:t>
      </w:r>
      <w:r w:rsidR="00C129BF">
        <w:t xml:space="preserve">that </w:t>
      </w:r>
      <w:r>
        <w:t>new curricula meet expectations on CURATE and EdReports</w:t>
      </w:r>
      <w:r w:rsidR="0088651D">
        <w:t>,</w:t>
      </w:r>
      <w:r w:rsidR="00C129BF">
        <w:t xml:space="preserve"> and </w:t>
      </w:r>
      <w:r w:rsidR="0088651D">
        <w:t xml:space="preserve">that they </w:t>
      </w:r>
      <w:r w:rsidR="00C129BF">
        <w:t>are</w:t>
      </w:r>
      <w:r>
        <w:t xml:space="preserve"> accessible to all students. At the elementary and middle levels, the need to revisit curricula often emerges through vertical team</w:t>
      </w:r>
      <w:r w:rsidR="0052781E">
        <w:t xml:space="preserve"> meetings</w:t>
      </w:r>
      <w:r>
        <w:t>, while at the high school level, curriculum</w:t>
      </w:r>
      <w:r w:rsidR="008B2678">
        <w:t>-</w:t>
      </w:r>
      <w:r>
        <w:t xml:space="preserve">mapping </w:t>
      </w:r>
      <w:r w:rsidR="001B1D1B">
        <w:t xml:space="preserve">processes have </w:t>
      </w:r>
      <w:r>
        <w:t>helped to ensure materials remain current and of sufficient quality. District leaders described a recent curriculum selection process for middle school mathematics in which</w:t>
      </w:r>
      <w:r w:rsidR="009B5AB3">
        <w:t>, before reaching consensus,</w:t>
      </w:r>
      <w:r>
        <w:t xml:space="preserve"> a cross-district team of teachers and administrators reviewed options using CURATE and EdReports, engaged with vendors, piloted several curricula, and gathered teacher feedback. Teachers corroborated this process, noting similar involvement in the selection of ELA and mathematics curricula. </w:t>
      </w:r>
      <w:r w:rsidR="001B1D1B">
        <w:t>In addition, teachers reported having meaningful input into textbook adoption decisions at the high school</w:t>
      </w:r>
      <w:r w:rsidR="00976155">
        <w:t>s</w:t>
      </w:r>
      <w:r w:rsidR="00A76981">
        <w:t xml:space="preserve">, </w:t>
      </w:r>
      <w:r w:rsidR="00A76981" w:rsidRPr="00C61C89">
        <w:t xml:space="preserve">with cross-school collaboration between Quincy </w:t>
      </w:r>
      <w:r w:rsidR="00A76981">
        <w:t xml:space="preserve">High School (QHS) </w:t>
      </w:r>
      <w:r w:rsidR="00A76981" w:rsidRPr="00C61C89">
        <w:t>and North Quincy High</w:t>
      </w:r>
      <w:r w:rsidR="00A76981">
        <w:t xml:space="preserve"> School (NQHS)</w:t>
      </w:r>
      <w:r w:rsidR="001B1D1B">
        <w:t xml:space="preserve">. As one </w:t>
      </w:r>
      <w:r w:rsidR="00567647">
        <w:t xml:space="preserve">teacher </w:t>
      </w:r>
      <w:r w:rsidR="001B1D1B">
        <w:t>noted, “I feel like there was a lot of opportunity there to look at different texts, to talk amongst both departments and really choose something that we felt met our needs and supplemented</w:t>
      </w:r>
      <w:r w:rsidR="00B03662">
        <w:t> </w:t>
      </w:r>
      <w:r w:rsidR="00B03662" w:rsidRPr="00B31912">
        <w:t>.</w:t>
      </w:r>
      <w:r w:rsidR="00B03662">
        <w:t xml:space="preserve"> . . </w:t>
      </w:r>
      <w:r w:rsidR="001B1D1B">
        <w:t xml:space="preserve">what was created by us.” QPS </w:t>
      </w:r>
      <w:r w:rsidR="006C29DF">
        <w:t>also has</w:t>
      </w:r>
      <w:r>
        <w:t xml:space="preserve"> a formal review process</w:t>
      </w:r>
      <w:r w:rsidR="006C29DF">
        <w:t xml:space="preserve"> for ELA </w:t>
      </w:r>
      <w:r w:rsidR="00FE0F56">
        <w:t xml:space="preserve">texts </w:t>
      </w:r>
      <w:r>
        <w:t xml:space="preserve">in which teachers submit </w:t>
      </w:r>
      <w:r w:rsidR="00567647">
        <w:t xml:space="preserve">to the department chairs the </w:t>
      </w:r>
      <w:r w:rsidR="00C050DE">
        <w:t>novels they would like to use. The curriculum</w:t>
      </w:r>
      <w:r>
        <w:t xml:space="preserve"> director </w:t>
      </w:r>
      <w:r w:rsidR="00C050DE">
        <w:t xml:space="preserve">reviews the books, </w:t>
      </w:r>
      <w:r>
        <w:t>and the assistant superintendent</w:t>
      </w:r>
      <w:r w:rsidR="00C050DE">
        <w:t xml:space="preserve"> finalizes approvals</w:t>
      </w:r>
      <w:r>
        <w:t>. As one district leader noted</w:t>
      </w:r>
      <w:r w:rsidR="00567647">
        <w:t>:</w:t>
      </w:r>
    </w:p>
    <w:p w14:paraId="2E670CC4" w14:textId="2068A48C" w:rsidR="00EB6A8B" w:rsidRPr="007C5502" w:rsidRDefault="00EB6A8B" w:rsidP="00ED3A75">
      <w:pPr>
        <w:pStyle w:val="BodyTextIndent"/>
      </w:pPr>
      <w:r>
        <w:t>I</w:t>
      </w:r>
      <w:r w:rsidRPr="001F3A24">
        <w:t>t</w:t>
      </w:r>
      <w:r w:rsidR="00567647">
        <w:t>’</w:t>
      </w:r>
      <w:r w:rsidRPr="001F3A24">
        <w:t>s a slow process, I wish we could make it more efficient, but it</w:t>
      </w:r>
      <w:r w:rsidR="00567647">
        <w:t>’</w:t>
      </w:r>
      <w:r w:rsidRPr="001F3A24">
        <w:t xml:space="preserve">s finding the balance of being thorough, </w:t>
      </w:r>
      <w:r>
        <w:t>really</w:t>
      </w:r>
      <w:r w:rsidRPr="001F3A24">
        <w:t xml:space="preserve"> evaluating the content, making sure that it is school appropriate, that it</w:t>
      </w:r>
      <w:r w:rsidR="00567647">
        <w:t>’</w:t>
      </w:r>
      <w:r w:rsidRPr="001F3A24">
        <w:t>s age appropriate, depending on who</w:t>
      </w:r>
      <w:r w:rsidR="00567647">
        <w:t>’</w:t>
      </w:r>
      <w:r w:rsidRPr="001F3A24">
        <w:t>s seeking to use it</w:t>
      </w:r>
      <w:r>
        <w:t>.</w:t>
      </w:r>
    </w:p>
    <w:p w14:paraId="2EDB5FF3" w14:textId="722123D2" w:rsidR="00C14FFC" w:rsidRDefault="004A0CF5" w:rsidP="00ED3A75">
      <w:pPr>
        <w:pStyle w:val="BodyText"/>
      </w:pPr>
      <w:r w:rsidRPr="006064D5">
        <w:t>Table 4 summarizes the status of all districtwide curricula being used.</w:t>
      </w:r>
      <w:r w:rsidR="00154AD6">
        <w:t xml:space="preserve"> QPS uses a mix of </w:t>
      </w:r>
      <w:r w:rsidR="00154AD6" w:rsidRPr="002F480E">
        <w:t>adopted</w:t>
      </w:r>
      <w:r w:rsidR="00154AD6">
        <w:t xml:space="preserve"> curriculum packages and teacher-developed materials, depending on the content area and grade span.</w:t>
      </w:r>
      <w:r w:rsidR="001B1D1B">
        <w:t xml:space="preserve"> </w:t>
      </w:r>
      <w:r w:rsidR="006D58FB">
        <w:t>Multiple</w:t>
      </w:r>
      <w:r w:rsidR="001B1D1B">
        <w:t xml:space="preserve"> curricular </w:t>
      </w:r>
      <w:r w:rsidR="001007CD">
        <w:t>adoptions</w:t>
      </w:r>
      <w:r w:rsidR="006D58FB">
        <w:t xml:space="preserve"> at the elementary and middle school levels</w:t>
      </w:r>
      <w:r w:rsidR="001B1D1B">
        <w:t>, including</w:t>
      </w:r>
      <w:r w:rsidR="003A6F29">
        <w:t xml:space="preserve"> for</w:t>
      </w:r>
      <w:r w:rsidR="001B1D1B">
        <w:t xml:space="preserve"> </w:t>
      </w:r>
      <w:r w:rsidR="001007CD">
        <w:t>elementary ELA (</w:t>
      </w:r>
      <w:r w:rsidR="00CC01DE">
        <w:t xml:space="preserve">Amplify </w:t>
      </w:r>
      <w:r w:rsidR="001B1D1B">
        <w:t>CKLA</w:t>
      </w:r>
      <w:r w:rsidR="000A4380">
        <w:t xml:space="preserve">) and mathematics (Illustrative Math) and middle school </w:t>
      </w:r>
      <w:r w:rsidR="003A6F29">
        <w:t xml:space="preserve">mathematics </w:t>
      </w:r>
      <w:r w:rsidR="003A6F29">
        <w:lastRenderedPageBreak/>
        <w:t xml:space="preserve">(Amplify </w:t>
      </w:r>
      <w:r w:rsidR="00FD26CC">
        <w:t>Desmos, in early implementation</w:t>
      </w:r>
      <w:r w:rsidR="003A6F29">
        <w:t>) and science (OpenSciEd)</w:t>
      </w:r>
      <w:r w:rsidR="00937E5F">
        <w:t>,</w:t>
      </w:r>
      <w:r w:rsidR="003A6F29">
        <w:t xml:space="preserve"> </w:t>
      </w:r>
      <w:r w:rsidR="001B1D1B">
        <w:t>meet expectations on CURATE</w:t>
      </w:r>
      <w:r w:rsidR="009A27EB">
        <w:t>.</w:t>
      </w:r>
      <w:r w:rsidR="00937E5F">
        <w:t xml:space="preserve"> </w:t>
      </w:r>
      <w:r w:rsidR="005D6C28">
        <w:t xml:space="preserve">For </w:t>
      </w:r>
      <w:r w:rsidR="00937E5F">
        <w:t xml:space="preserve">middle school </w:t>
      </w:r>
      <w:r w:rsidR="005D6C28">
        <w:t xml:space="preserve">ELA, </w:t>
      </w:r>
      <w:r w:rsidR="00960CE2">
        <w:t xml:space="preserve">district </w:t>
      </w:r>
      <w:r w:rsidR="00034A29">
        <w:t xml:space="preserve">leaders </w:t>
      </w:r>
      <w:r w:rsidR="00960CE2">
        <w:t>report</w:t>
      </w:r>
      <w:r w:rsidR="0032528D">
        <w:t>ed</w:t>
      </w:r>
      <w:r w:rsidR="00960CE2">
        <w:t xml:space="preserve"> that </w:t>
      </w:r>
      <w:r w:rsidR="00937E5F">
        <w:t>c</w:t>
      </w:r>
      <w:r w:rsidR="005D6C28">
        <w:t xml:space="preserve">lassrooms use </w:t>
      </w:r>
      <w:r w:rsidR="009A71D0">
        <w:t>Collections</w:t>
      </w:r>
      <w:r w:rsidR="005D6C28">
        <w:t>, which partially meets expectations on EdReports.</w:t>
      </w:r>
      <w:r w:rsidR="0056668F" w:rsidRPr="00E90A50">
        <w:t xml:space="preserve"> </w:t>
      </w:r>
      <w:r w:rsidR="00960CE2">
        <w:t xml:space="preserve">However, some middle school teachers reported that Collections </w:t>
      </w:r>
      <w:proofErr w:type="gramStart"/>
      <w:r w:rsidR="00960CE2">
        <w:t>is</w:t>
      </w:r>
      <w:proofErr w:type="gramEnd"/>
      <w:r w:rsidR="00960CE2">
        <w:t xml:space="preserve"> </w:t>
      </w:r>
      <w:proofErr w:type="gramStart"/>
      <w:r w:rsidR="00960CE2">
        <w:t>not in</w:t>
      </w:r>
      <w:proofErr w:type="gramEnd"/>
      <w:r w:rsidR="00960CE2">
        <w:t xml:space="preserve"> </w:t>
      </w:r>
      <w:proofErr w:type="gramStart"/>
      <w:r w:rsidR="00960CE2">
        <w:t>active use</w:t>
      </w:r>
      <w:proofErr w:type="gramEnd"/>
      <w:r w:rsidR="00960CE2">
        <w:t xml:space="preserve"> and </w:t>
      </w:r>
      <w:r w:rsidR="00701022">
        <w:t xml:space="preserve">that </w:t>
      </w:r>
      <w:r w:rsidR="00960CE2">
        <w:t xml:space="preserve">teachers </w:t>
      </w:r>
      <w:r w:rsidR="00701022">
        <w:t xml:space="preserve">instead </w:t>
      </w:r>
      <w:r w:rsidR="00960CE2">
        <w:t>develop</w:t>
      </w:r>
      <w:r w:rsidR="00034A29">
        <w:t>ed</w:t>
      </w:r>
      <w:r w:rsidR="00960CE2">
        <w:t xml:space="preserve"> their own ELA curriculum. </w:t>
      </w:r>
      <w:r w:rsidR="00127EA4">
        <w:t xml:space="preserve">Teachers reported using past MCAS passages to inform writing prompts for students </w:t>
      </w:r>
      <w:r w:rsidR="001021A3">
        <w:t>and relying on short stories and novels that are either student</w:t>
      </w:r>
      <w:r w:rsidR="00701022">
        <w:t>-</w:t>
      </w:r>
      <w:r w:rsidR="001021A3">
        <w:t xml:space="preserve">selected or </w:t>
      </w:r>
      <w:r w:rsidR="00701022">
        <w:t xml:space="preserve">drawn </w:t>
      </w:r>
      <w:r w:rsidR="001021A3">
        <w:t>from a district-approved list</w:t>
      </w:r>
      <w:r w:rsidR="00C14FFC">
        <w:t>.</w:t>
      </w:r>
    </w:p>
    <w:p w14:paraId="09035190" w14:textId="12447A13" w:rsidR="006064D5" w:rsidRPr="00ED3A75" w:rsidRDefault="006064D5" w:rsidP="00ED3A75">
      <w:pPr>
        <w:pStyle w:val="TableTitle0"/>
      </w:pPr>
      <w:r w:rsidRPr="006064D5">
        <w:t>Table 4. Summary of Districtwide Curricula Being Used</w:t>
      </w:r>
    </w:p>
    <w:tbl>
      <w:tblPr>
        <w:tblStyle w:val="MSVTable1"/>
        <w:tblW w:w="5000" w:type="pct"/>
        <w:tblLook w:val="04A0" w:firstRow="1" w:lastRow="0" w:firstColumn="1" w:lastColumn="0" w:noHBand="0" w:noVBand="1"/>
        <w:tblCaption w:val="Table 4. Summary of Districtwide Curricula Being Used"/>
        <w:tblDescription w:val="Summary of Districtwide Curricula Being Used"/>
      </w:tblPr>
      <w:tblGrid>
        <w:gridCol w:w="786"/>
        <w:gridCol w:w="1456"/>
        <w:gridCol w:w="3599"/>
        <w:gridCol w:w="1441"/>
        <w:gridCol w:w="989"/>
        <w:gridCol w:w="1073"/>
      </w:tblGrid>
      <w:tr w:rsidR="00F04CC6" w:rsidRPr="00D44E5E" w14:paraId="7D41CAA7" w14:textId="2B477ACE" w:rsidTr="007A639C">
        <w:trPr>
          <w:cnfStyle w:val="100000000000" w:firstRow="1" w:lastRow="0" w:firstColumn="0" w:lastColumn="0" w:oddVBand="0" w:evenVBand="0" w:oddHBand="0" w:evenHBand="0" w:firstRowFirstColumn="0" w:firstRowLastColumn="0" w:lastRowFirstColumn="0" w:lastRowLastColumn="0"/>
          <w:tblHeader/>
        </w:trPr>
        <w:tc>
          <w:tcPr>
            <w:tcW w:w="421" w:type="pct"/>
          </w:tcPr>
          <w:p w14:paraId="7A55BC83" w14:textId="1674610D" w:rsidR="00107CBA" w:rsidRPr="00ED3A75" w:rsidRDefault="00107CBA" w:rsidP="00ED3A75">
            <w:pPr>
              <w:pStyle w:val="TableColHeadingCenter"/>
            </w:pPr>
            <w:r w:rsidRPr="00ED3A75">
              <w:t>Grade Level(s)</w:t>
            </w:r>
          </w:p>
        </w:tc>
        <w:tc>
          <w:tcPr>
            <w:tcW w:w="779" w:type="pct"/>
          </w:tcPr>
          <w:p w14:paraId="462DDE5B" w14:textId="0C57BB8B" w:rsidR="00107CBA" w:rsidRPr="00ED3A75" w:rsidRDefault="00107CBA" w:rsidP="00ED3A75">
            <w:pPr>
              <w:pStyle w:val="TableColHeadingCenter"/>
            </w:pPr>
            <w:r w:rsidRPr="00ED3A75">
              <w:t>Subject</w:t>
            </w:r>
          </w:p>
        </w:tc>
        <w:tc>
          <w:tcPr>
            <w:tcW w:w="1926" w:type="pct"/>
          </w:tcPr>
          <w:p w14:paraId="16DDF827" w14:textId="4BBB810C" w:rsidR="00107CBA" w:rsidRPr="00ED3A75" w:rsidRDefault="00107CBA" w:rsidP="00ED3A75">
            <w:pPr>
              <w:pStyle w:val="TableColHeadingCenter"/>
            </w:pPr>
            <w:r w:rsidRPr="00ED3A75">
              <w:t>Curriculum</w:t>
            </w:r>
          </w:p>
        </w:tc>
        <w:tc>
          <w:tcPr>
            <w:tcW w:w="771" w:type="pct"/>
          </w:tcPr>
          <w:p w14:paraId="5B413269" w14:textId="7EF7A0FA" w:rsidR="00107CBA" w:rsidRPr="00ED3A75" w:rsidRDefault="00107CBA" w:rsidP="00ED3A75">
            <w:pPr>
              <w:pStyle w:val="TableColHeadingCenter"/>
            </w:pPr>
            <w:r w:rsidRPr="00ED3A75">
              <w:t>Type</w:t>
            </w:r>
          </w:p>
        </w:tc>
        <w:tc>
          <w:tcPr>
            <w:tcW w:w="529" w:type="pct"/>
          </w:tcPr>
          <w:p w14:paraId="43F454C5" w14:textId="56AED2B2" w:rsidR="00107CBA" w:rsidRPr="00ED3A75" w:rsidRDefault="00107CBA" w:rsidP="00ED3A75">
            <w:pPr>
              <w:pStyle w:val="TableColHeadingCenter"/>
            </w:pPr>
            <w:r w:rsidRPr="00ED3A75">
              <w:t>CURATE</w:t>
            </w:r>
            <w:r w:rsidR="13E3D495" w:rsidRPr="00ED3A75">
              <w:t xml:space="preserve"> Rating</w:t>
            </w:r>
          </w:p>
        </w:tc>
        <w:tc>
          <w:tcPr>
            <w:tcW w:w="574" w:type="pct"/>
          </w:tcPr>
          <w:p w14:paraId="703F0D85" w14:textId="154888EF" w:rsidR="00107CBA" w:rsidRPr="00ED3A75" w:rsidRDefault="00107CBA" w:rsidP="00ED3A75">
            <w:pPr>
              <w:pStyle w:val="TableColHeadingCenter"/>
            </w:pPr>
            <w:r w:rsidRPr="00ED3A75">
              <w:t>EdReports</w:t>
            </w:r>
            <w:r w:rsidR="222ADEEF" w:rsidRPr="00ED3A75">
              <w:t xml:space="preserve"> Rating</w:t>
            </w:r>
          </w:p>
        </w:tc>
      </w:tr>
      <w:tr w:rsidR="00F04CC6" w:rsidRPr="00CB0607" w14:paraId="51F53E0C" w14:textId="2DAA80B0" w:rsidTr="007A639C">
        <w:trPr>
          <w:cnfStyle w:val="000000100000" w:firstRow="0" w:lastRow="0" w:firstColumn="0" w:lastColumn="0" w:oddVBand="0" w:evenVBand="0" w:oddHBand="1" w:evenHBand="0" w:firstRowFirstColumn="0" w:firstRowLastColumn="0" w:lastRowFirstColumn="0" w:lastRowLastColumn="0"/>
        </w:trPr>
        <w:tc>
          <w:tcPr>
            <w:tcW w:w="421" w:type="pct"/>
          </w:tcPr>
          <w:p w14:paraId="600858AF" w14:textId="7A14A559" w:rsidR="00107CBA" w:rsidRPr="00ED3A75" w:rsidRDefault="001C0F78" w:rsidP="00ED3A75">
            <w:pPr>
              <w:pStyle w:val="TableSubheading"/>
            </w:pPr>
            <w:r w:rsidRPr="00ED3A75">
              <w:t>K-5</w:t>
            </w:r>
          </w:p>
        </w:tc>
        <w:tc>
          <w:tcPr>
            <w:tcW w:w="779" w:type="pct"/>
          </w:tcPr>
          <w:p w14:paraId="3B3F20B2" w14:textId="3F959ED3" w:rsidR="00107CBA" w:rsidRPr="00CB0607" w:rsidRDefault="001C0F78" w:rsidP="00ED3A75">
            <w:pPr>
              <w:pStyle w:val="TableText"/>
            </w:pPr>
            <w:r>
              <w:t>ELA</w:t>
            </w:r>
          </w:p>
        </w:tc>
        <w:tc>
          <w:tcPr>
            <w:tcW w:w="1926" w:type="pct"/>
          </w:tcPr>
          <w:p w14:paraId="4157BF26" w14:textId="4FF66113" w:rsidR="00107CBA" w:rsidRPr="00CB0607" w:rsidRDefault="00FC6AA2" w:rsidP="00ED3A75">
            <w:pPr>
              <w:pStyle w:val="TableText"/>
            </w:pPr>
            <w:r w:rsidRPr="00FC6AA2">
              <w:t>Amplify CKLA (2022)</w:t>
            </w:r>
          </w:p>
        </w:tc>
        <w:tc>
          <w:tcPr>
            <w:tcW w:w="771" w:type="pct"/>
          </w:tcPr>
          <w:p w14:paraId="3DEFFD8D" w14:textId="665BF2BA" w:rsidR="00107CBA" w:rsidRPr="00CB0607" w:rsidRDefault="00FC6AA2" w:rsidP="00ED3A75">
            <w:pPr>
              <w:pStyle w:val="TableText"/>
            </w:pPr>
            <w:r>
              <w:t>Comprehensive</w:t>
            </w:r>
          </w:p>
        </w:tc>
        <w:tc>
          <w:tcPr>
            <w:tcW w:w="529" w:type="pct"/>
          </w:tcPr>
          <w:p w14:paraId="0F62214C" w14:textId="4DCCE001" w:rsidR="00107CBA" w:rsidRPr="00CB0607" w:rsidRDefault="005733F7" w:rsidP="00ED3A75">
            <w:pPr>
              <w:pStyle w:val="TableTextCentered"/>
            </w:pPr>
            <w:r>
              <w:t>ME</w:t>
            </w:r>
          </w:p>
        </w:tc>
        <w:tc>
          <w:tcPr>
            <w:tcW w:w="574" w:type="pct"/>
          </w:tcPr>
          <w:p w14:paraId="011798F6" w14:textId="534BC519" w:rsidR="00107CBA" w:rsidRPr="00CB0607" w:rsidRDefault="005733F7" w:rsidP="00ED3A75">
            <w:pPr>
              <w:pStyle w:val="TableTextCentered"/>
            </w:pPr>
            <w:r>
              <w:t>ME</w:t>
            </w:r>
          </w:p>
        </w:tc>
      </w:tr>
      <w:tr w:rsidR="00F04CC6" w:rsidRPr="00CB0607" w14:paraId="19FEA9CA" w14:textId="333B272D" w:rsidTr="007A639C">
        <w:tc>
          <w:tcPr>
            <w:tcW w:w="421" w:type="pct"/>
          </w:tcPr>
          <w:p w14:paraId="51A4AEF1" w14:textId="10F7BE8B" w:rsidR="006A00CA" w:rsidRPr="00ED3A75" w:rsidRDefault="006A00CA" w:rsidP="00ED3A75">
            <w:pPr>
              <w:pStyle w:val="TableSubheading"/>
            </w:pPr>
            <w:r w:rsidRPr="00ED3A75">
              <w:t>6-8</w:t>
            </w:r>
          </w:p>
        </w:tc>
        <w:tc>
          <w:tcPr>
            <w:tcW w:w="779" w:type="pct"/>
          </w:tcPr>
          <w:p w14:paraId="35D83123" w14:textId="0B55922C" w:rsidR="006A00CA" w:rsidRPr="00CB0607" w:rsidRDefault="006A00CA" w:rsidP="00ED3A75">
            <w:pPr>
              <w:pStyle w:val="TableText"/>
            </w:pPr>
            <w:r w:rsidRPr="00691164">
              <w:t>ELA</w:t>
            </w:r>
          </w:p>
        </w:tc>
        <w:tc>
          <w:tcPr>
            <w:tcW w:w="1926" w:type="pct"/>
          </w:tcPr>
          <w:p w14:paraId="41E1E089" w14:textId="4D66F2A0" w:rsidR="006A00CA" w:rsidRPr="00CB0607" w:rsidRDefault="006A00CA" w:rsidP="00ED3A75">
            <w:pPr>
              <w:pStyle w:val="TableText"/>
            </w:pPr>
            <w:r w:rsidRPr="00691164">
              <w:t>Houghton Mifflin Harcourt</w:t>
            </w:r>
            <w:r w:rsidR="00034A29">
              <w:t>,</w:t>
            </w:r>
            <w:r w:rsidRPr="00691164">
              <w:t xml:space="preserve"> Collections (2017)</w:t>
            </w:r>
          </w:p>
        </w:tc>
        <w:tc>
          <w:tcPr>
            <w:tcW w:w="771" w:type="pct"/>
          </w:tcPr>
          <w:p w14:paraId="116FB2ED" w14:textId="4F000441" w:rsidR="006A00CA" w:rsidRPr="00CB0607" w:rsidRDefault="006A00CA" w:rsidP="00ED3A75">
            <w:pPr>
              <w:pStyle w:val="TableText"/>
            </w:pPr>
            <w:r w:rsidRPr="00691164">
              <w:t>Comprehensive</w:t>
            </w:r>
          </w:p>
        </w:tc>
        <w:tc>
          <w:tcPr>
            <w:tcW w:w="529" w:type="pct"/>
          </w:tcPr>
          <w:p w14:paraId="052FE8B2" w14:textId="01D03BF1" w:rsidR="006A00CA" w:rsidRPr="00CB0607" w:rsidRDefault="006A00CA" w:rsidP="00ED3A75">
            <w:pPr>
              <w:pStyle w:val="TableTextCentered"/>
            </w:pPr>
            <w:r>
              <w:t>NR</w:t>
            </w:r>
          </w:p>
        </w:tc>
        <w:tc>
          <w:tcPr>
            <w:tcW w:w="574" w:type="pct"/>
          </w:tcPr>
          <w:p w14:paraId="7F5AB4B2" w14:textId="733006C7" w:rsidR="006A00CA" w:rsidRPr="00CB0607" w:rsidRDefault="006A00CA" w:rsidP="00ED3A75">
            <w:pPr>
              <w:pStyle w:val="TableTextCentered"/>
            </w:pPr>
            <w:r>
              <w:t>PME</w:t>
            </w:r>
          </w:p>
        </w:tc>
      </w:tr>
      <w:tr w:rsidR="00F04CC6" w:rsidRPr="00CB0607" w14:paraId="5B904DA1" w14:textId="607868D5" w:rsidTr="007A639C">
        <w:trPr>
          <w:cnfStyle w:val="000000100000" w:firstRow="0" w:lastRow="0" w:firstColumn="0" w:lastColumn="0" w:oddVBand="0" w:evenVBand="0" w:oddHBand="1" w:evenHBand="0" w:firstRowFirstColumn="0" w:firstRowLastColumn="0" w:lastRowFirstColumn="0" w:lastRowLastColumn="0"/>
        </w:trPr>
        <w:tc>
          <w:tcPr>
            <w:tcW w:w="421" w:type="pct"/>
          </w:tcPr>
          <w:p w14:paraId="32E82E63" w14:textId="48A350F4" w:rsidR="00037F43" w:rsidRPr="00ED3A75" w:rsidRDefault="00037F43" w:rsidP="00ED3A75">
            <w:pPr>
              <w:pStyle w:val="TableSubheading"/>
            </w:pPr>
            <w:r w:rsidRPr="00ED3A75">
              <w:t>9-12</w:t>
            </w:r>
          </w:p>
        </w:tc>
        <w:tc>
          <w:tcPr>
            <w:tcW w:w="779" w:type="pct"/>
          </w:tcPr>
          <w:p w14:paraId="10486116" w14:textId="3C65808D" w:rsidR="00037F43" w:rsidRPr="00CB0607" w:rsidRDefault="00037F43" w:rsidP="00ED3A75">
            <w:pPr>
              <w:pStyle w:val="TableText"/>
            </w:pPr>
            <w:r w:rsidRPr="00AF0FA4">
              <w:t>ELA</w:t>
            </w:r>
          </w:p>
        </w:tc>
        <w:tc>
          <w:tcPr>
            <w:tcW w:w="1926" w:type="pct"/>
          </w:tcPr>
          <w:p w14:paraId="43C149A8" w14:textId="25A42438" w:rsidR="00037F43" w:rsidRPr="00CB0607" w:rsidRDefault="00037F43" w:rsidP="00ED3A75">
            <w:pPr>
              <w:pStyle w:val="TableText"/>
            </w:pPr>
            <w:r w:rsidRPr="00AF0FA4">
              <w:t xml:space="preserve">Teacher </w:t>
            </w:r>
            <w:r w:rsidR="00034A29">
              <w:t>c</w:t>
            </w:r>
            <w:r w:rsidRPr="00AF0FA4">
              <w:t>reated</w:t>
            </w:r>
          </w:p>
        </w:tc>
        <w:tc>
          <w:tcPr>
            <w:tcW w:w="771" w:type="pct"/>
          </w:tcPr>
          <w:p w14:paraId="69338281" w14:textId="59FB0797" w:rsidR="00037F43" w:rsidRPr="00CB0607" w:rsidRDefault="00037F43" w:rsidP="00ED3A75">
            <w:pPr>
              <w:pStyle w:val="TableText"/>
            </w:pPr>
            <w:r w:rsidRPr="00AF0FA4">
              <w:t>Comprehensive</w:t>
            </w:r>
          </w:p>
        </w:tc>
        <w:tc>
          <w:tcPr>
            <w:tcW w:w="529" w:type="pct"/>
          </w:tcPr>
          <w:p w14:paraId="78226BD9" w14:textId="21B3D78E" w:rsidR="00037F43" w:rsidRPr="00CB0607" w:rsidRDefault="00037F43" w:rsidP="00ED3A75">
            <w:pPr>
              <w:pStyle w:val="TableTextCentered"/>
            </w:pPr>
            <w:r>
              <w:t>NR</w:t>
            </w:r>
          </w:p>
        </w:tc>
        <w:tc>
          <w:tcPr>
            <w:tcW w:w="574" w:type="pct"/>
          </w:tcPr>
          <w:p w14:paraId="065A93AA" w14:textId="5C2D7976" w:rsidR="00037F43" w:rsidRPr="00CB0607" w:rsidRDefault="00037F43" w:rsidP="00ED3A75">
            <w:pPr>
              <w:pStyle w:val="TableTextCentered"/>
            </w:pPr>
            <w:r>
              <w:t>NR</w:t>
            </w:r>
          </w:p>
        </w:tc>
      </w:tr>
      <w:tr w:rsidR="00F04CC6" w:rsidRPr="00CB0607" w14:paraId="22A4C1AB" w14:textId="5510AF21" w:rsidTr="007A639C">
        <w:tc>
          <w:tcPr>
            <w:tcW w:w="421" w:type="pct"/>
          </w:tcPr>
          <w:p w14:paraId="485A3E55" w14:textId="4165B4A9" w:rsidR="00020676" w:rsidRPr="00ED3A75" w:rsidRDefault="00020676" w:rsidP="00ED3A75">
            <w:pPr>
              <w:pStyle w:val="TableSubheading"/>
            </w:pPr>
            <w:r w:rsidRPr="00ED3A75">
              <w:t>K-5</w:t>
            </w:r>
          </w:p>
        </w:tc>
        <w:tc>
          <w:tcPr>
            <w:tcW w:w="779" w:type="pct"/>
          </w:tcPr>
          <w:p w14:paraId="491612E7" w14:textId="04D983BA" w:rsidR="00020676" w:rsidRPr="00CB0607" w:rsidRDefault="00020676" w:rsidP="00ED3A75">
            <w:pPr>
              <w:pStyle w:val="TableText"/>
            </w:pPr>
            <w:r>
              <w:t>Mathematics</w:t>
            </w:r>
          </w:p>
        </w:tc>
        <w:tc>
          <w:tcPr>
            <w:tcW w:w="1926" w:type="pct"/>
          </w:tcPr>
          <w:p w14:paraId="6AB79767" w14:textId="390D9F29" w:rsidR="00020676" w:rsidRPr="00CB0607" w:rsidRDefault="00020676" w:rsidP="00ED3A75">
            <w:pPr>
              <w:pStyle w:val="TableText"/>
            </w:pPr>
            <w:r w:rsidRPr="0000453E">
              <w:t>Imagine Learning</w:t>
            </w:r>
            <w:r w:rsidR="00034A29">
              <w:t xml:space="preserve">, </w:t>
            </w:r>
            <w:r w:rsidRPr="0000453E">
              <w:t>Illustrative Mathematics</w:t>
            </w:r>
          </w:p>
        </w:tc>
        <w:tc>
          <w:tcPr>
            <w:tcW w:w="771" w:type="pct"/>
          </w:tcPr>
          <w:p w14:paraId="765E724E" w14:textId="583D80C1" w:rsidR="00020676" w:rsidRPr="00CB0607" w:rsidRDefault="00020676" w:rsidP="00ED3A75">
            <w:pPr>
              <w:pStyle w:val="TableText"/>
            </w:pPr>
            <w:r w:rsidRPr="0000453E">
              <w:t>Comprehensive</w:t>
            </w:r>
          </w:p>
        </w:tc>
        <w:tc>
          <w:tcPr>
            <w:tcW w:w="529" w:type="pct"/>
          </w:tcPr>
          <w:p w14:paraId="183D729B" w14:textId="18C2792B" w:rsidR="00020676" w:rsidRPr="00CB0607" w:rsidRDefault="00020676" w:rsidP="00ED3A75">
            <w:pPr>
              <w:pStyle w:val="TableTextCentered"/>
            </w:pPr>
            <w:r>
              <w:t>ME</w:t>
            </w:r>
          </w:p>
        </w:tc>
        <w:tc>
          <w:tcPr>
            <w:tcW w:w="574" w:type="pct"/>
          </w:tcPr>
          <w:p w14:paraId="7C1B7B26" w14:textId="23EDFD57" w:rsidR="00020676" w:rsidRPr="00CB0607" w:rsidRDefault="00020676" w:rsidP="00ED3A75">
            <w:pPr>
              <w:pStyle w:val="TableTextCentered"/>
            </w:pPr>
            <w:r>
              <w:t>ME</w:t>
            </w:r>
          </w:p>
        </w:tc>
      </w:tr>
      <w:tr w:rsidR="00F04CC6" w:rsidRPr="00CB0607" w14:paraId="171B65EC" w14:textId="1C362264" w:rsidTr="007A639C">
        <w:trPr>
          <w:cnfStyle w:val="000000100000" w:firstRow="0" w:lastRow="0" w:firstColumn="0" w:lastColumn="0" w:oddVBand="0" w:evenVBand="0" w:oddHBand="1" w:evenHBand="0" w:firstRowFirstColumn="0" w:firstRowLastColumn="0" w:lastRowFirstColumn="0" w:lastRowLastColumn="0"/>
        </w:trPr>
        <w:tc>
          <w:tcPr>
            <w:tcW w:w="421" w:type="pct"/>
          </w:tcPr>
          <w:p w14:paraId="2B985C43" w14:textId="294D5FAD" w:rsidR="00517C43" w:rsidRPr="00ED3A75" w:rsidRDefault="00517C43" w:rsidP="00ED3A75">
            <w:pPr>
              <w:pStyle w:val="TableSubheading"/>
            </w:pPr>
            <w:r w:rsidRPr="00ED3A75">
              <w:t>6-9</w:t>
            </w:r>
          </w:p>
        </w:tc>
        <w:tc>
          <w:tcPr>
            <w:tcW w:w="779" w:type="pct"/>
          </w:tcPr>
          <w:p w14:paraId="0F184013" w14:textId="2900B74D" w:rsidR="00517C43" w:rsidRPr="00CB0607" w:rsidRDefault="00517C43" w:rsidP="00ED3A75">
            <w:pPr>
              <w:pStyle w:val="TableText"/>
            </w:pPr>
            <w:r>
              <w:t>Mathematics</w:t>
            </w:r>
          </w:p>
        </w:tc>
        <w:tc>
          <w:tcPr>
            <w:tcW w:w="1926" w:type="pct"/>
          </w:tcPr>
          <w:p w14:paraId="305EC230" w14:textId="6C93A4D5" w:rsidR="00517C43" w:rsidRPr="00CB0607" w:rsidRDefault="00517C43" w:rsidP="00ED3A75">
            <w:pPr>
              <w:pStyle w:val="TableText"/>
            </w:pPr>
            <w:r w:rsidRPr="005E5728">
              <w:t>Amplify DESMOS</w:t>
            </w:r>
          </w:p>
        </w:tc>
        <w:tc>
          <w:tcPr>
            <w:tcW w:w="771" w:type="pct"/>
          </w:tcPr>
          <w:p w14:paraId="3E4C8880" w14:textId="772779A9" w:rsidR="00517C43" w:rsidRPr="00CB0607" w:rsidRDefault="00517C43" w:rsidP="00ED3A75">
            <w:pPr>
              <w:pStyle w:val="TableText"/>
            </w:pPr>
            <w:r w:rsidRPr="005E5728">
              <w:t>Comprehensive</w:t>
            </w:r>
          </w:p>
        </w:tc>
        <w:tc>
          <w:tcPr>
            <w:tcW w:w="529" w:type="pct"/>
          </w:tcPr>
          <w:p w14:paraId="191D60E8" w14:textId="4F6DF0E3" w:rsidR="00517C43" w:rsidRPr="00CB0607" w:rsidRDefault="00517C43" w:rsidP="00ED3A75">
            <w:pPr>
              <w:pStyle w:val="TableTextCentered"/>
            </w:pPr>
            <w:r>
              <w:t>NR</w:t>
            </w:r>
          </w:p>
        </w:tc>
        <w:tc>
          <w:tcPr>
            <w:tcW w:w="574" w:type="pct"/>
          </w:tcPr>
          <w:p w14:paraId="63D20741" w14:textId="070D7E17" w:rsidR="00517C43" w:rsidRPr="00CB0607" w:rsidRDefault="00517C43" w:rsidP="00ED3A75">
            <w:pPr>
              <w:pStyle w:val="TableTextCentered"/>
            </w:pPr>
            <w:r>
              <w:t>ME</w:t>
            </w:r>
          </w:p>
        </w:tc>
      </w:tr>
      <w:tr w:rsidR="00F04CC6" w:rsidRPr="00CB0607" w14:paraId="17485D39" w14:textId="2D97B5BB" w:rsidTr="007A639C">
        <w:tc>
          <w:tcPr>
            <w:tcW w:w="421" w:type="pct"/>
          </w:tcPr>
          <w:p w14:paraId="42B45DC3" w14:textId="27E3B124" w:rsidR="00760AD1" w:rsidRPr="00ED3A75" w:rsidRDefault="00760AD1" w:rsidP="00ED3A75">
            <w:pPr>
              <w:pStyle w:val="TableSubheading"/>
            </w:pPr>
            <w:r w:rsidRPr="00ED3A75">
              <w:t>9-12</w:t>
            </w:r>
          </w:p>
        </w:tc>
        <w:tc>
          <w:tcPr>
            <w:tcW w:w="779" w:type="pct"/>
          </w:tcPr>
          <w:p w14:paraId="1C7DE892" w14:textId="1BDFDCF1" w:rsidR="00760AD1" w:rsidRPr="00CB0607" w:rsidRDefault="00760AD1" w:rsidP="00ED3A75">
            <w:pPr>
              <w:pStyle w:val="TableText"/>
            </w:pPr>
            <w:r>
              <w:t>Mathematics</w:t>
            </w:r>
          </w:p>
        </w:tc>
        <w:tc>
          <w:tcPr>
            <w:tcW w:w="1926" w:type="pct"/>
          </w:tcPr>
          <w:p w14:paraId="254FDDA4" w14:textId="53FF0644" w:rsidR="00760AD1" w:rsidRPr="00CB0607" w:rsidRDefault="00760AD1" w:rsidP="00ED3A75">
            <w:pPr>
              <w:pStyle w:val="TableText"/>
            </w:pPr>
            <w:r w:rsidRPr="004F7417">
              <w:t>Amplify Algebra 1</w:t>
            </w:r>
          </w:p>
        </w:tc>
        <w:tc>
          <w:tcPr>
            <w:tcW w:w="771" w:type="pct"/>
          </w:tcPr>
          <w:p w14:paraId="03F6A3B0" w14:textId="79A04833" w:rsidR="00760AD1" w:rsidRPr="00CB0607" w:rsidRDefault="00760AD1" w:rsidP="00ED3A75">
            <w:pPr>
              <w:pStyle w:val="TableText"/>
            </w:pPr>
            <w:r w:rsidRPr="004F7417">
              <w:t>Comprehensive</w:t>
            </w:r>
          </w:p>
        </w:tc>
        <w:tc>
          <w:tcPr>
            <w:tcW w:w="529" w:type="pct"/>
          </w:tcPr>
          <w:p w14:paraId="27F258E0" w14:textId="49C3E94C" w:rsidR="00760AD1" w:rsidRPr="00CB0607" w:rsidRDefault="00760AD1" w:rsidP="00ED3A75">
            <w:pPr>
              <w:pStyle w:val="TableTextCentered"/>
            </w:pPr>
            <w:r>
              <w:t>NR</w:t>
            </w:r>
          </w:p>
        </w:tc>
        <w:tc>
          <w:tcPr>
            <w:tcW w:w="574" w:type="pct"/>
          </w:tcPr>
          <w:p w14:paraId="3023977C" w14:textId="04D29BD3" w:rsidR="00760AD1" w:rsidRPr="00CB0607" w:rsidRDefault="00760AD1" w:rsidP="00ED3A75">
            <w:pPr>
              <w:pStyle w:val="TableTextCentered"/>
            </w:pPr>
            <w:r>
              <w:t>NR</w:t>
            </w:r>
          </w:p>
        </w:tc>
      </w:tr>
      <w:tr w:rsidR="00F04CC6" w:rsidRPr="00CB0607" w14:paraId="7ED8E6D2" w14:textId="77777777" w:rsidTr="007A639C">
        <w:trPr>
          <w:cnfStyle w:val="000000100000" w:firstRow="0" w:lastRow="0" w:firstColumn="0" w:lastColumn="0" w:oddVBand="0" w:evenVBand="0" w:oddHBand="1" w:evenHBand="0" w:firstRowFirstColumn="0" w:firstRowLastColumn="0" w:lastRowFirstColumn="0" w:lastRowLastColumn="0"/>
        </w:trPr>
        <w:tc>
          <w:tcPr>
            <w:tcW w:w="421" w:type="pct"/>
          </w:tcPr>
          <w:p w14:paraId="10E4CA06" w14:textId="580AB503" w:rsidR="0054773C" w:rsidRPr="00ED3A75" w:rsidRDefault="0054773C" w:rsidP="00ED3A75">
            <w:pPr>
              <w:pStyle w:val="TableSubheading"/>
            </w:pPr>
            <w:r w:rsidRPr="00ED3A75">
              <w:t>3-5</w:t>
            </w:r>
          </w:p>
        </w:tc>
        <w:tc>
          <w:tcPr>
            <w:tcW w:w="779" w:type="pct"/>
          </w:tcPr>
          <w:p w14:paraId="34271462" w14:textId="2DCF0949" w:rsidR="0054773C" w:rsidRPr="00CB0607" w:rsidRDefault="0054773C" w:rsidP="00ED3A75">
            <w:pPr>
              <w:pStyle w:val="TableText"/>
            </w:pPr>
            <w:r w:rsidRPr="000F7D1B">
              <w:t>Science</w:t>
            </w:r>
          </w:p>
        </w:tc>
        <w:tc>
          <w:tcPr>
            <w:tcW w:w="1926" w:type="pct"/>
          </w:tcPr>
          <w:p w14:paraId="5A45CE87" w14:textId="03E37888" w:rsidR="0054773C" w:rsidRPr="00CB0607" w:rsidRDefault="0054773C" w:rsidP="00ED3A75">
            <w:pPr>
              <w:pStyle w:val="TableText"/>
            </w:pPr>
            <w:r w:rsidRPr="000F7D1B">
              <w:t>Savvas Learning Company</w:t>
            </w:r>
            <w:r w:rsidR="00034A29">
              <w:t>,</w:t>
            </w:r>
            <w:r w:rsidRPr="000F7D1B">
              <w:t xml:space="preserve"> Elevate Science</w:t>
            </w:r>
          </w:p>
        </w:tc>
        <w:tc>
          <w:tcPr>
            <w:tcW w:w="771" w:type="pct"/>
          </w:tcPr>
          <w:p w14:paraId="4310E7D9" w14:textId="00338D86" w:rsidR="0054773C" w:rsidRPr="00CB0607" w:rsidRDefault="0054773C" w:rsidP="00ED3A75">
            <w:pPr>
              <w:pStyle w:val="TableText"/>
            </w:pPr>
            <w:r w:rsidRPr="000F7D1B">
              <w:t>Comprehensive</w:t>
            </w:r>
          </w:p>
        </w:tc>
        <w:tc>
          <w:tcPr>
            <w:tcW w:w="529" w:type="pct"/>
          </w:tcPr>
          <w:p w14:paraId="7A9B470C" w14:textId="0F57388D" w:rsidR="0054773C" w:rsidRPr="00CB0607" w:rsidRDefault="0054773C" w:rsidP="00ED3A75">
            <w:pPr>
              <w:pStyle w:val="TableTextCentered"/>
            </w:pPr>
            <w:r>
              <w:t>NR</w:t>
            </w:r>
          </w:p>
        </w:tc>
        <w:tc>
          <w:tcPr>
            <w:tcW w:w="574" w:type="pct"/>
          </w:tcPr>
          <w:p w14:paraId="320181AF" w14:textId="6A4F1AE3" w:rsidR="0054773C" w:rsidRPr="00CB0607" w:rsidRDefault="00F547BB" w:rsidP="00ED3A75">
            <w:pPr>
              <w:pStyle w:val="TableTextCentered"/>
            </w:pPr>
            <w:r>
              <w:t>DNM</w:t>
            </w:r>
          </w:p>
        </w:tc>
      </w:tr>
      <w:tr w:rsidR="00F04CC6" w:rsidRPr="00CB0607" w14:paraId="2C3E0D1A" w14:textId="77777777" w:rsidTr="007A639C">
        <w:tc>
          <w:tcPr>
            <w:tcW w:w="421" w:type="pct"/>
          </w:tcPr>
          <w:p w14:paraId="6BE2ABC1" w14:textId="1F8CE66C" w:rsidR="0054773C" w:rsidRPr="00ED3A75" w:rsidRDefault="0054773C" w:rsidP="00ED3A75">
            <w:pPr>
              <w:pStyle w:val="TableSubheading"/>
            </w:pPr>
            <w:r w:rsidRPr="00ED3A75">
              <w:t>3-5</w:t>
            </w:r>
          </w:p>
        </w:tc>
        <w:tc>
          <w:tcPr>
            <w:tcW w:w="779" w:type="pct"/>
          </w:tcPr>
          <w:p w14:paraId="71E40146" w14:textId="7B707248" w:rsidR="0054773C" w:rsidRPr="00CB0607" w:rsidRDefault="0054773C" w:rsidP="00ED3A75">
            <w:pPr>
              <w:pStyle w:val="TableText"/>
            </w:pPr>
            <w:r w:rsidRPr="000F7D1B">
              <w:t>Science</w:t>
            </w:r>
          </w:p>
        </w:tc>
        <w:tc>
          <w:tcPr>
            <w:tcW w:w="1926" w:type="pct"/>
          </w:tcPr>
          <w:p w14:paraId="5311C580" w14:textId="3417D728" w:rsidR="0054773C" w:rsidRPr="00CB0607" w:rsidRDefault="0054773C" w:rsidP="00ED3A75">
            <w:pPr>
              <w:pStyle w:val="TableText"/>
            </w:pPr>
            <w:r w:rsidRPr="000F7D1B">
              <w:t>Discovery Education</w:t>
            </w:r>
            <w:r w:rsidR="00034A29">
              <w:t>,</w:t>
            </w:r>
            <w:r w:rsidRPr="000F7D1B">
              <w:t xml:space="preserve"> Discovery </w:t>
            </w:r>
            <w:proofErr w:type="spellStart"/>
            <w:r w:rsidRPr="000F7D1B">
              <w:t>Techbook</w:t>
            </w:r>
            <w:proofErr w:type="spellEnd"/>
          </w:p>
        </w:tc>
        <w:tc>
          <w:tcPr>
            <w:tcW w:w="771" w:type="pct"/>
          </w:tcPr>
          <w:p w14:paraId="6BD2AF11" w14:textId="75E4198C" w:rsidR="0054773C" w:rsidRPr="00CB0607" w:rsidRDefault="0054773C" w:rsidP="00ED3A75">
            <w:pPr>
              <w:pStyle w:val="TableText"/>
            </w:pPr>
            <w:r w:rsidRPr="000F7D1B">
              <w:t>Comprehensive</w:t>
            </w:r>
          </w:p>
        </w:tc>
        <w:tc>
          <w:tcPr>
            <w:tcW w:w="529" w:type="pct"/>
          </w:tcPr>
          <w:p w14:paraId="0C930AC7" w14:textId="5FFE7195" w:rsidR="0054773C" w:rsidRPr="00CB0607" w:rsidRDefault="0054773C" w:rsidP="00ED3A75">
            <w:pPr>
              <w:pStyle w:val="TableTextCentered"/>
            </w:pPr>
            <w:r>
              <w:t>NR</w:t>
            </w:r>
          </w:p>
        </w:tc>
        <w:tc>
          <w:tcPr>
            <w:tcW w:w="574" w:type="pct"/>
          </w:tcPr>
          <w:p w14:paraId="0011217B" w14:textId="728BF29F" w:rsidR="0054773C" w:rsidRPr="00CB0607" w:rsidRDefault="00F547BB" w:rsidP="00ED3A75">
            <w:pPr>
              <w:pStyle w:val="TableTextCentered"/>
            </w:pPr>
            <w:r>
              <w:t>DNM</w:t>
            </w:r>
          </w:p>
        </w:tc>
      </w:tr>
      <w:tr w:rsidR="00F04CC6" w:rsidRPr="00CB0607" w14:paraId="266DA42B" w14:textId="77777777" w:rsidTr="007A639C">
        <w:trPr>
          <w:cnfStyle w:val="000000100000" w:firstRow="0" w:lastRow="0" w:firstColumn="0" w:lastColumn="0" w:oddVBand="0" w:evenVBand="0" w:oddHBand="1" w:evenHBand="0" w:firstRowFirstColumn="0" w:firstRowLastColumn="0" w:lastRowFirstColumn="0" w:lastRowLastColumn="0"/>
        </w:trPr>
        <w:tc>
          <w:tcPr>
            <w:tcW w:w="421" w:type="pct"/>
          </w:tcPr>
          <w:p w14:paraId="1B182947" w14:textId="7CA38279" w:rsidR="0054773C" w:rsidRPr="00ED3A75" w:rsidRDefault="0054773C" w:rsidP="00ED3A75">
            <w:pPr>
              <w:pStyle w:val="TableSubheading"/>
            </w:pPr>
            <w:r w:rsidRPr="00ED3A75">
              <w:t>6-8</w:t>
            </w:r>
          </w:p>
        </w:tc>
        <w:tc>
          <w:tcPr>
            <w:tcW w:w="779" w:type="pct"/>
          </w:tcPr>
          <w:p w14:paraId="08F43C0C" w14:textId="27D1586A" w:rsidR="0054773C" w:rsidRPr="00CB0607" w:rsidRDefault="0054773C" w:rsidP="00ED3A75">
            <w:pPr>
              <w:pStyle w:val="TableText"/>
            </w:pPr>
            <w:r w:rsidRPr="000F7D1B">
              <w:t>Science</w:t>
            </w:r>
          </w:p>
        </w:tc>
        <w:tc>
          <w:tcPr>
            <w:tcW w:w="1926" w:type="pct"/>
          </w:tcPr>
          <w:p w14:paraId="1CB05521" w14:textId="58B653FC" w:rsidR="0054773C" w:rsidRPr="00CB0607" w:rsidRDefault="0054773C" w:rsidP="00ED3A75">
            <w:pPr>
              <w:pStyle w:val="TableText"/>
            </w:pPr>
            <w:r w:rsidRPr="000F7D1B">
              <w:t>OpenSciEd</w:t>
            </w:r>
          </w:p>
        </w:tc>
        <w:tc>
          <w:tcPr>
            <w:tcW w:w="771" w:type="pct"/>
          </w:tcPr>
          <w:p w14:paraId="33BE9261" w14:textId="30195F67" w:rsidR="0054773C" w:rsidRPr="00CB0607" w:rsidRDefault="0054773C" w:rsidP="00ED3A75">
            <w:pPr>
              <w:pStyle w:val="TableText"/>
            </w:pPr>
            <w:r w:rsidRPr="000F7D1B">
              <w:t>Comprehensive</w:t>
            </w:r>
          </w:p>
        </w:tc>
        <w:tc>
          <w:tcPr>
            <w:tcW w:w="529" w:type="pct"/>
          </w:tcPr>
          <w:p w14:paraId="31026057" w14:textId="0E357E57" w:rsidR="0054773C" w:rsidRPr="00CB0607" w:rsidRDefault="0054773C" w:rsidP="00ED3A75">
            <w:pPr>
              <w:pStyle w:val="TableTextCentered"/>
            </w:pPr>
            <w:r>
              <w:t>ME</w:t>
            </w:r>
          </w:p>
        </w:tc>
        <w:tc>
          <w:tcPr>
            <w:tcW w:w="574" w:type="pct"/>
          </w:tcPr>
          <w:p w14:paraId="4336BFEC" w14:textId="2E2F0BFD" w:rsidR="0054773C" w:rsidRPr="00CB0607" w:rsidRDefault="0054773C" w:rsidP="00ED3A75">
            <w:pPr>
              <w:pStyle w:val="TableTextCentered"/>
            </w:pPr>
            <w:r>
              <w:t>ME</w:t>
            </w:r>
          </w:p>
        </w:tc>
      </w:tr>
      <w:tr w:rsidR="00F04CC6" w:rsidRPr="00CB0607" w14:paraId="2FC9D97C" w14:textId="77777777" w:rsidTr="007A639C">
        <w:tc>
          <w:tcPr>
            <w:tcW w:w="421" w:type="pct"/>
          </w:tcPr>
          <w:p w14:paraId="3DD2EAFD" w14:textId="2CC3591F" w:rsidR="00726D3F" w:rsidRPr="00ED3A75" w:rsidRDefault="00726D3F" w:rsidP="00ED3A75">
            <w:pPr>
              <w:pStyle w:val="TableSubheading"/>
            </w:pPr>
            <w:r w:rsidRPr="00ED3A75">
              <w:t>5-7</w:t>
            </w:r>
          </w:p>
        </w:tc>
        <w:tc>
          <w:tcPr>
            <w:tcW w:w="779" w:type="pct"/>
          </w:tcPr>
          <w:p w14:paraId="5F8DBDF4" w14:textId="5D3ED287" w:rsidR="00726D3F" w:rsidRPr="00E338AF" w:rsidRDefault="00726D3F" w:rsidP="00ED3A75">
            <w:pPr>
              <w:pStyle w:val="TableText"/>
            </w:pPr>
            <w:r w:rsidRPr="0068283E">
              <w:t>History/Social Studies</w:t>
            </w:r>
          </w:p>
        </w:tc>
        <w:tc>
          <w:tcPr>
            <w:tcW w:w="1926" w:type="pct"/>
          </w:tcPr>
          <w:p w14:paraId="5BBD35DF" w14:textId="4E1F5DD5" w:rsidR="00726D3F" w:rsidRPr="00E338AF" w:rsidRDefault="00726D3F" w:rsidP="00ED3A75">
            <w:pPr>
              <w:pStyle w:val="TableText"/>
            </w:pPr>
            <w:r w:rsidRPr="0068283E">
              <w:t>Investigating History</w:t>
            </w:r>
          </w:p>
        </w:tc>
        <w:tc>
          <w:tcPr>
            <w:tcW w:w="771" w:type="pct"/>
          </w:tcPr>
          <w:p w14:paraId="04C88C00" w14:textId="245F9796" w:rsidR="00726D3F" w:rsidRPr="00E338AF" w:rsidRDefault="00726D3F" w:rsidP="00ED3A75">
            <w:pPr>
              <w:pStyle w:val="TableText"/>
            </w:pPr>
            <w:r w:rsidRPr="0068283E">
              <w:t>Comprehensive</w:t>
            </w:r>
          </w:p>
        </w:tc>
        <w:tc>
          <w:tcPr>
            <w:tcW w:w="529" w:type="pct"/>
          </w:tcPr>
          <w:p w14:paraId="1CAF8344" w14:textId="73C78343" w:rsidR="00726D3F" w:rsidRPr="00E338AF" w:rsidRDefault="00726D3F" w:rsidP="00ED3A75">
            <w:pPr>
              <w:pStyle w:val="TableTextCentered"/>
            </w:pPr>
            <w:r w:rsidRPr="0068283E">
              <w:t>N</w:t>
            </w:r>
            <w:r>
              <w:t>R</w:t>
            </w:r>
          </w:p>
        </w:tc>
        <w:tc>
          <w:tcPr>
            <w:tcW w:w="574" w:type="pct"/>
          </w:tcPr>
          <w:p w14:paraId="144B8213" w14:textId="2E3FAE8E" w:rsidR="00726D3F" w:rsidRPr="00E338AF" w:rsidRDefault="00726D3F" w:rsidP="00ED3A75">
            <w:pPr>
              <w:pStyle w:val="TableTextCentered"/>
            </w:pPr>
            <w:r w:rsidRPr="00932ABB">
              <w:t>NR</w:t>
            </w:r>
          </w:p>
        </w:tc>
      </w:tr>
      <w:tr w:rsidR="00F04CC6" w:rsidRPr="00CB0607" w14:paraId="5D17C1AA" w14:textId="77777777" w:rsidTr="007A639C">
        <w:trPr>
          <w:cnfStyle w:val="000000100000" w:firstRow="0" w:lastRow="0" w:firstColumn="0" w:lastColumn="0" w:oddVBand="0" w:evenVBand="0" w:oddHBand="1" w:evenHBand="0" w:firstRowFirstColumn="0" w:firstRowLastColumn="0" w:lastRowFirstColumn="0" w:lastRowLastColumn="0"/>
        </w:trPr>
        <w:tc>
          <w:tcPr>
            <w:tcW w:w="421" w:type="pct"/>
          </w:tcPr>
          <w:p w14:paraId="07D2B8C3" w14:textId="2791EC0B" w:rsidR="00726D3F" w:rsidRPr="00ED3A75" w:rsidRDefault="00726D3F" w:rsidP="00ED3A75">
            <w:pPr>
              <w:pStyle w:val="TableSubheading"/>
            </w:pPr>
            <w:r w:rsidRPr="00ED3A75">
              <w:t>6-8</w:t>
            </w:r>
          </w:p>
        </w:tc>
        <w:tc>
          <w:tcPr>
            <w:tcW w:w="779" w:type="pct"/>
          </w:tcPr>
          <w:p w14:paraId="3A06BE2C" w14:textId="2419328C" w:rsidR="00726D3F" w:rsidRPr="00E338AF" w:rsidRDefault="00726D3F" w:rsidP="00ED3A75">
            <w:pPr>
              <w:pStyle w:val="TableText"/>
            </w:pPr>
            <w:r w:rsidRPr="0068283E">
              <w:t>History/Social Studies</w:t>
            </w:r>
          </w:p>
        </w:tc>
        <w:tc>
          <w:tcPr>
            <w:tcW w:w="1926" w:type="pct"/>
          </w:tcPr>
          <w:p w14:paraId="2FBA73B4" w14:textId="25643D03" w:rsidR="00726D3F" w:rsidRPr="00E338AF" w:rsidRDefault="00726D3F" w:rsidP="00ED3A75">
            <w:pPr>
              <w:pStyle w:val="TableText"/>
            </w:pPr>
            <w:r w:rsidRPr="0068283E">
              <w:t>Discovery Education</w:t>
            </w:r>
            <w:r w:rsidR="00034A29">
              <w:t>,</w:t>
            </w:r>
            <w:r w:rsidRPr="0068283E">
              <w:t xml:space="preserve"> Discovery </w:t>
            </w:r>
            <w:proofErr w:type="spellStart"/>
            <w:r w:rsidRPr="0068283E">
              <w:t>Techbook</w:t>
            </w:r>
            <w:proofErr w:type="spellEnd"/>
          </w:p>
        </w:tc>
        <w:tc>
          <w:tcPr>
            <w:tcW w:w="771" w:type="pct"/>
          </w:tcPr>
          <w:p w14:paraId="1EF59270" w14:textId="37603B75" w:rsidR="00726D3F" w:rsidRPr="00E338AF" w:rsidRDefault="00726D3F" w:rsidP="00ED3A75">
            <w:pPr>
              <w:pStyle w:val="TableText"/>
            </w:pPr>
            <w:r w:rsidRPr="0068283E">
              <w:t>Comprehensive</w:t>
            </w:r>
          </w:p>
        </w:tc>
        <w:tc>
          <w:tcPr>
            <w:tcW w:w="529" w:type="pct"/>
          </w:tcPr>
          <w:p w14:paraId="4DFFA88E" w14:textId="4AC2FDD1" w:rsidR="00726D3F" w:rsidRPr="00E338AF" w:rsidRDefault="00726D3F" w:rsidP="00ED3A75">
            <w:pPr>
              <w:pStyle w:val="TableTextCentered"/>
            </w:pPr>
            <w:r>
              <w:t>NR</w:t>
            </w:r>
          </w:p>
        </w:tc>
        <w:tc>
          <w:tcPr>
            <w:tcW w:w="574" w:type="pct"/>
          </w:tcPr>
          <w:p w14:paraId="63F22F91" w14:textId="2B12D6F7" w:rsidR="00726D3F" w:rsidRPr="00E338AF" w:rsidRDefault="00726D3F" w:rsidP="00ED3A75">
            <w:pPr>
              <w:pStyle w:val="TableTextCentered"/>
            </w:pPr>
            <w:r w:rsidRPr="00932ABB">
              <w:t>NR</w:t>
            </w:r>
          </w:p>
        </w:tc>
      </w:tr>
      <w:tr w:rsidR="00F04CC6" w:rsidRPr="00CB0607" w14:paraId="29748D37" w14:textId="77777777" w:rsidTr="007A639C">
        <w:tc>
          <w:tcPr>
            <w:tcW w:w="421" w:type="pct"/>
          </w:tcPr>
          <w:p w14:paraId="23009596" w14:textId="29B90915" w:rsidR="00E94208" w:rsidRPr="00ED3A75" w:rsidRDefault="00E94208" w:rsidP="00ED3A75">
            <w:pPr>
              <w:pStyle w:val="TableSubheading"/>
            </w:pPr>
            <w:r w:rsidRPr="00ED3A75">
              <w:t>9-12</w:t>
            </w:r>
          </w:p>
        </w:tc>
        <w:tc>
          <w:tcPr>
            <w:tcW w:w="779" w:type="pct"/>
          </w:tcPr>
          <w:p w14:paraId="68775E8D" w14:textId="3A9E2D3E" w:rsidR="00E94208" w:rsidRPr="00E338AF" w:rsidRDefault="00E94208" w:rsidP="00ED3A75">
            <w:pPr>
              <w:pStyle w:val="TableText"/>
            </w:pPr>
            <w:r w:rsidRPr="0068283E">
              <w:t>History/Social Studies</w:t>
            </w:r>
          </w:p>
        </w:tc>
        <w:tc>
          <w:tcPr>
            <w:tcW w:w="1926" w:type="pct"/>
          </w:tcPr>
          <w:p w14:paraId="467336DE" w14:textId="587CF337" w:rsidR="00E94208" w:rsidRPr="00E338AF" w:rsidRDefault="00E94208" w:rsidP="00ED3A75">
            <w:pPr>
              <w:pStyle w:val="TableText"/>
            </w:pPr>
            <w:r w:rsidRPr="0068283E">
              <w:t xml:space="preserve">Teacher </w:t>
            </w:r>
            <w:r w:rsidR="00034A29">
              <w:t>c</w:t>
            </w:r>
            <w:r w:rsidRPr="0068283E">
              <w:t>reated</w:t>
            </w:r>
          </w:p>
        </w:tc>
        <w:tc>
          <w:tcPr>
            <w:tcW w:w="771" w:type="pct"/>
          </w:tcPr>
          <w:p w14:paraId="4D0CAEDA" w14:textId="18E8ACFD" w:rsidR="00E94208" w:rsidRPr="00E338AF" w:rsidRDefault="00E94208" w:rsidP="00ED3A75">
            <w:pPr>
              <w:pStyle w:val="TableText"/>
            </w:pPr>
            <w:r w:rsidRPr="0068283E">
              <w:t>Comprehensive</w:t>
            </w:r>
          </w:p>
        </w:tc>
        <w:tc>
          <w:tcPr>
            <w:tcW w:w="529" w:type="pct"/>
          </w:tcPr>
          <w:p w14:paraId="7A9CB09E" w14:textId="07FCF9EF" w:rsidR="00E94208" w:rsidRPr="00E338AF" w:rsidRDefault="00726D3F" w:rsidP="00ED3A75">
            <w:pPr>
              <w:pStyle w:val="TableTextCentered"/>
            </w:pPr>
            <w:r>
              <w:t>NR</w:t>
            </w:r>
          </w:p>
        </w:tc>
        <w:tc>
          <w:tcPr>
            <w:tcW w:w="574" w:type="pct"/>
          </w:tcPr>
          <w:p w14:paraId="68308BEA" w14:textId="1AA4B8E6" w:rsidR="00E94208" w:rsidRPr="00E338AF" w:rsidRDefault="00726D3F" w:rsidP="00ED3A75">
            <w:pPr>
              <w:pStyle w:val="TableTextCentered"/>
            </w:pPr>
            <w:r>
              <w:t>NR</w:t>
            </w:r>
          </w:p>
        </w:tc>
      </w:tr>
      <w:tr w:rsidR="009B5CB8" w:rsidRPr="00CB0607" w14:paraId="3613C292" w14:textId="77777777" w:rsidTr="007A639C">
        <w:trPr>
          <w:cnfStyle w:val="000000100000" w:firstRow="0" w:lastRow="0" w:firstColumn="0" w:lastColumn="0" w:oddVBand="0" w:evenVBand="0" w:oddHBand="1" w:evenHBand="0" w:firstRowFirstColumn="0" w:firstRowLastColumn="0" w:lastRowFirstColumn="0" w:lastRowLastColumn="0"/>
        </w:trPr>
        <w:tc>
          <w:tcPr>
            <w:tcW w:w="421" w:type="pct"/>
          </w:tcPr>
          <w:p w14:paraId="60AF0DDE" w14:textId="2A22885E" w:rsidR="009B5CB8" w:rsidRPr="00ED3A75" w:rsidRDefault="009B5CB8" w:rsidP="00ED3A75">
            <w:pPr>
              <w:pStyle w:val="TableSubheading"/>
            </w:pPr>
            <w:r>
              <w:t>9-12</w:t>
            </w:r>
          </w:p>
        </w:tc>
        <w:tc>
          <w:tcPr>
            <w:tcW w:w="779" w:type="pct"/>
          </w:tcPr>
          <w:p w14:paraId="36B3D59D" w14:textId="1A26A5BF" w:rsidR="009B5CB8" w:rsidRPr="0068283E" w:rsidRDefault="009B5CB8" w:rsidP="00ED3A75">
            <w:pPr>
              <w:pStyle w:val="TableText"/>
            </w:pPr>
            <w:r>
              <w:t>All subjects</w:t>
            </w:r>
          </w:p>
        </w:tc>
        <w:tc>
          <w:tcPr>
            <w:tcW w:w="1926" w:type="pct"/>
          </w:tcPr>
          <w:p w14:paraId="2C16CB51" w14:textId="4F479658" w:rsidR="009B5CB8" w:rsidRPr="0068283E" w:rsidRDefault="009B5CB8" w:rsidP="00ED3A75">
            <w:pPr>
              <w:pStyle w:val="TableText"/>
            </w:pPr>
            <w:r>
              <w:t>Assorted textbooks</w:t>
            </w:r>
          </w:p>
        </w:tc>
        <w:tc>
          <w:tcPr>
            <w:tcW w:w="771" w:type="pct"/>
          </w:tcPr>
          <w:p w14:paraId="0182AFC2" w14:textId="61A9156E" w:rsidR="009B5CB8" w:rsidRPr="0068283E" w:rsidRDefault="009B5CB8" w:rsidP="00ED3A75">
            <w:pPr>
              <w:pStyle w:val="TableText"/>
            </w:pPr>
            <w:r>
              <w:t>Comprehensive</w:t>
            </w:r>
          </w:p>
        </w:tc>
        <w:tc>
          <w:tcPr>
            <w:tcW w:w="529" w:type="pct"/>
          </w:tcPr>
          <w:p w14:paraId="0D9D43FA" w14:textId="1D16E63C" w:rsidR="009B5CB8" w:rsidRDefault="009B5CB8" w:rsidP="00ED3A75">
            <w:pPr>
              <w:pStyle w:val="TableTextCentered"/>
            </w:pPr>
            <w:r>
              <w:t>NR</w:t>
            </w:r>
          </w:p>
        </w:tc>
        <w:tc>
          <w:tcPr>
            <w:tcW w:w="574" w:type="pct"/>
          </w:tcPr>
          <w:p w14:paraId="65457E86" w14:textId="05F4511E" w:rsidR="009B5CB8" w:rsidRDefault="009B5CB8" w:rsidP="00ED3A75">
            <w:pPr>
              <w:pStyle w:val="TableTextCentered"/>
            </w:pPr>
            <w:r>
              <w:t>NR</w:t>
            </w:r>
          </w:p>
        </w:tc>
      </w:tr>
    </w:tbl>
    <w:p w14:paraId="1A98FE05" w14:textId="1FBB8E78" w:rsidR="007F5160" w:rsidRPr="004F06DD" w:rsidRDefault="006F2AA0" w:rsidP="00ED3A75">
      <w:pPr>
        <w:pStyle w:val="TableNote"/>
      </w:pPr>
      <w:r w:rsidRPr="0083B753">
        <w:rPr>
          <w:i/>
          <w:iCs/>
        </w:rPr>
        <w:t>Note</w:t>
      </w:r>
      <w:r>
        <w:t xml:space="preserve">: </w:t>
      </w:r>
      <w:r w:rsidR="64E96642">
        <w:t xml:space="preserve">CURATE = CUrriculum RAtings by TEachers; </w:t>
      </w:r>
      <w:r w:rsidR="00801BEE">
        <w:t xml:space="preserve">ELA = English language arts; </w:t>
      </w:r>
      <w:r>
        <w:t>NR</w:t>
      </w:r>
      <w:r w:rsidR="00ED3A75">
        <w:t xml:space="preserve"> </w:t>
      </w:r>
      <w:r>
        <w:t>=</w:t>
      </w:r>
      <w:r w:rsidR="00ED3A75">
        <w:t xml:space="preserve"> </w:t>
      </w:r>
      <w:r>
        <w:t>Not Rated; PM</w:t>
      </w:r>
      <w:r w:rsidR="006029B4">
        <w:t>E</w:t>
      </w:r>
      <w:r w:rsidR="00ED3A75">
        <w:t xml:space="preserve"> </w:t>
      </w:r>
      <w:r>
        <w:t>=</w:t>
      </w:r>
      <w:r w:rsidR="00ED3A75">
        <w:t xml:space="preserve"> </w:t>
      </w:r>
      <w:r>
        <w:t>Partially Meets Expectations</w:t>
      </w:r>
      <w:r w:rsidR="00801BEE">
        <w:t>; DNM = Does Not Meet; ME = Meets Expectations</w:t>
      </w:r>
      <w:r w:rsidR="00D26F47">
        <w:t>.</w:t>
      </w:r>
      <w:r w:rsidR="4E9E6F68">
        <w:t xml:space="preserve"> Investigating History </w:t>
      </w:r>
      <w:r w:rsidR="00D26F47">
        <w:t xml:space="preserve">is </w:t>
      </w:r>
      <w:r w:rsidR="4E9E6F68">
        <w:t>DESE developed.</w:t>
      </w:r>
    </w:p>
    <w:p w14:paraId="3595DA9F" w14:textId="0856ED59" w:rsidR="00010891" w:rsidRDefault="00E35CD2" w:rsidP="001D613A">
      <w:pPr>
        <w:pStyle w:val="BodyText"/>
      </w:pPr>
      <w:bookmarkStart w:id="35" w:name="_Student_Access_to"/>
      <w:bookmarkStart w:id="36" w:name="_Equitable_Practices_and"/>
      <w:bookmarkEnd w:id="35"/>
      <w:bookmarkEnd w:id="36"/>
      <w:r w:rsidRPr="00E35CD2">
        <w:t xml:space="preserve">Teachers shared mixed </w:t>
      </w:r>
      <w:r w:rsidR="006A646A">
        <w:t>perspectives</w:t>
      </w:r>
      <w:r w:rsidRPr="00E35CD2">
        <w:t xml:space="preserve"> regarding the extent to which current instructional materials meet the needs of their students.</w:t>
      </w:r>
      <w:r w:rsidR="004361FF">
        <w:t xml:space="preserve"> Elementary teachers </w:t>
      </w:r>
      <w:r w:rsidR="00050B0E">
        <w:t xml:space="preserve">reported that the </w:t>
      </w:r>
      <w:r w:rsidR="00484084">
        <w:t xml:space="preserve">district </w:t>
      </w:r>
      <w:r w:rsidR="00050B0E">
        <w:t xml:space="preserve">curriculum materials reflect students’ backgrounds, </w:t>
      </w:r>
      <w:r w:rsidR="00484084">
        <w:t xml:space="preserve">citing examples such as </w:t>
      </w:r>
      <w:r w:rsidR="00050B0E">
        <w:t xml:space="preserve">mathematics </w:t>
      </w:r>
      <w:r w:rsidR="00484084">
        <w:t xml:space="preserve">lessons that incorporate </w:t>
      </w:r>
      <w:r w:rsidR="00050B0E">
        <w:t xml:space="preserve">games from other countries and </w:t>
      </w:r>
      <w:r w:rsidR="00484084">
        <w:t xml:space="preserve">visuals that </w:t>
      </w:r>
      <w:r w:rsidR="00050B0E">
        <w:t>represent</w:t>
      </w:r>
      <w:r w:rsidR="00484084">
        <w:t xml:space="preserve"> </w:t>
      </w:r>
      <w:r w:rsidR="00050B0E">
        <w:t>multiple races and identities.</w:t>
      </w:r>
      <w:r w:rsidR="00484084">
        <w:t xml:space="preserve"> They </w:t>
      </w:r>
      <w:r w:rsidR="004361FF">
        <w:t xml:space="preserve">reported </w:t>
      </w:r>
      <w:r w:rsidR="00F3247A">
        <w:t xml:space="preserve">that </w:t>
      </w:r>
      <w:r w:rsidR="000659E9">
        <w:t xml:space="preserve">Amplify </w:t>
      </w:r>
      <w:r w:rsidR="00F3247A">
        <w:t>CKLA</w:t>
      </w:r>
      <w:r w:rsidR="00D01531">
        <w:t xml:space="preserve"> has multiple integrated ways to support students, </w:t>
      </w:r>
      <w:r w:rsidR="000659E9">
        <w:t>al</w:t>
      </w:r>
      <w:r w:rsidR="00D01531">
        <w:t xml:space="preserve">though teachers </w:t>
      </w:r>
      <w:r w:rsidR="004361FF">
        <w:t>supplemen</w:t>
      </w:r>
      <w:r w:rsidR="00D01531">
        <w:t>t</w:t>
      </w:r>
      <w:r w:rsidR="004361FF">
        <w:t xml:space="preserve"> the curricul</w:t>
      </w:r>
      <w:r w:rsidR="004334BA">
        <w:t xml:space="preserve">a </w:t>
      </w:r>
      <w:r w:rsidR="00484084">
        <w:t xml:space="preserve">to address </w:t>
      </w:r>
      <w:r w:rsidR="004334BA">
        <w:t>students’</w:t>
      </w:r>
      <w:r w:rsidR="00B64092">
        <w:t xml:space="preserve"> specific needs</w:t>
      </w:r>
      <w:r w:rsidR="000659E9">
        <w:t xml:space="preserve"> by </w:t>
      </w:r>
      <w:r w:rsidR="00B64092">
        <w:t xml:space="preserve">drawing on shared resources </w:t>
      </w:r>
      <w:r w:rsidR="000659E9">
        <w:t xml:space="preserve">from </w:t>
      </w:r>
      <w:r w:rsidR="00B64092">
        <w:t xml:space="preserve">grade-level </w:t>
      </w:r>
      <w:r w:rsidR="00484084">
        <w:t xml:space="preserve">teams </w:t>
      </w:r>
      <w:r w:rsidR="000659E9">
        <w:t>and</w:t>
      </w:r>
      <w:r w:rsidR="00484084">
        <w:t xml:space="preserve"> </w:t>
      </w:r>
      <w:r w:rsidR="00B64092">
        <w:t xml:space="preserve">guidance from </w:t>
      </w:r>
      <w:r w:rsidR="00BC5BFD">
        <w:t xml:space="preserve">districtwide </w:t>
      </w:r>
      <w:r w:rsidR="008E7EBF">
        <w:t xml:space="preserve">professional development </w:t>
      </w:r>
      <w:r w:rsidR="00F4210B">
        <w:t xml:space="preserve">and curriculum </w:t>
      </w:r>
      <w:r w:rsidR="008E7EBF">
        <w:t>leaders.</w:t>
      </w:r>
    </w:p>
    <w:p w14:paraId="4E7F9CEC" w14:textId="7C4F7925" w:rsidR="00C14FFC" w:rsidRDefault="008E7EBF" w:rsidP="001D613A">
      <w:pPr>
        <w:pStyle w:val="BodyText"/>
      </w:pPr>
      <w:r w:rsidRPr="001A1855">
        <w:t>In contrast, s</w:t>
      </w:r>
      <w:r w:rsidR="0059101A" w:rsidRPr="001A1855">
        <w:t>ome m</w:t>
      </w:r>
      <w:r w:rsidR="000D7946" w:rsidRPr="001A1855">
        <w:t>iddle school teachers</w:t>
      </w:r>
      <w:r w:rsidRPr="001A1855">
        <w:t xml:space="preserve"> </w:t>
      </w:r>
      <w:r w:rsidR="004E2267" w:rsidRPr="001A1855">
        <w:t xml:space="preserve">raised concerns about the </w:t>
      </w:r>
      <w:r w:rsidRPr="001A1855">
        <w:t xml:space="preserve">district-approved novel </w:t>
      </w:r>
      <w:r w:rsidR="004E2267" w:rsidRPr="001A1855">
        <w:t xml:space="preserve">list </w:t>
      </w:r>
      <w:r w:rsidRPr="001A1855">
        <w:t xml:space="preserve">for </w:t>
      </w:r>
      <w:r w:rsidR="0059101A" w:rsidRPr="001A1855">
        <w:t xml:space="preserve">ELA, reporting that </w:t>
      </w:r>
      <w:r w:rsidRPr="001A1855">
        <w:t xml:space="preserve">it </w:t>
      </w:r>
      <w:r w:rsidR="0059101A" w:rsidRPr="001A1855">
        <w:t xml:space="preserve">lacks </w:t>
      </w:r>
      <w:r w:rsidRPr="001A1855">
        <w:t xml:space="preserve">sufficient </w:t>
      </w:r>
      <w:r w:rsidR="0059101A" w:rsidRPr="001A1855">
        <w:t>cultural and linguistic diversity</w:t>
      </w:r>
      <w:r w:rsidR="00F714A4" w:rsidRPr="001A1855">
        <w:t>, which is an area for growth</w:t>
      </w:r>
      <w:r w:rsidRPr="001A1855">
        <w:t xml:space="preserve">. </w:t>
      </w:r>
      <w:r>
        <w:lastRenderedPageBreak/>
        <w:t xml:space="preserve">Teachers noted that efforts to </w:t>
      </w:r>
      <w:r w:rsidR="0059101A" w:rsidRPr="00E90A50">
        <w:t>add more representative texts (e.g., contemporary</w:t>
      </w:r>
      <w:r>
        <w:t xml:space="preserve">, </w:t>
      </w:r>
      <w:r w:rsidR="0059101A" w:rsidRPr="00E90A50">
        <w:t>globally diverse authors) are often delayed or denied.</w:t>
      </w:r>
      <w:r w:rsidR="00661754">
        <w:t xml:space="preserve"> </w:t>
      </w:r>
      <w:r w:rsidR="005B32D9">
        <w:t xml:space="preserve">As </w:t>
      </w:r>
      <w:r w:rsidR="00661754">
        <w:t xml:space="preserve">one teacher </w:t>
      </w:r>
      <w:r w:rsidR="005B32D9">
        <w:t>explained</w:t>
      </w:r>
      <w:r w:rsidR="00C14FFC">
        <w:t>:</w:t>
      </w:r>
    </w:p>
    <w:p w14:paraId="481ABF5D" w14:textId="6453F4B1" w:rsidR="00F357E1" w:rsidRDefault="00661754" w:rsidP="001D613A">
      <w:pPr>
        <w:pStyle w:val="BodyTextIndent"/>
      </w:pPr>
      <w:r>
        <w:t>T</w:t>
      </w:r>
      <w:r w:rsidRPr="00661754">
        <w:t>here is a list of novels that we are allowed to pull from and that</w:t>
      </w:r>
      <w:r w:rsidR="00F357E1">
        <w:t>’</w:t>
      </w:r>
      <w:r w:rsidRPr="00661754">
        <w:t>s what</w:t>
      </w:r>
      <w:r w:rsidR="00F357E1">
        <w:t>’</w:t>
      </w:r>
      <w:r w:rsidRPr="00661754">
        <w:t>s available in the book room</w:t>
      </w:r>
      <w:r>
        <w:t xml:space="preserve"> i</w:t>
      </w:r>
      <w:r w:rsidRPr="00661754">
        <w:t>n classroom sets, but most of them are pretty old and my colleagues have had a hard time getting new books approved and a lot of the books that they submit are with more</w:t>
      </w:r>
      <w:r>
        <w:t xml:space="preserve"> r</w:t>
      </w:r>
      <w:r w:rsidRPr="00661754">
        <w:t>acially diverse writers or characters and</w:t>
      </w:r>
      <w:r>
        <w:t xml:space="preserve"> t</w:t>
      </w:r>
      <w:r w:rsidRPr="00661754">
        <w:t>hey do not get approved.</w:t>
      </w:r>
    </w:p>
    <w:p w14:paraId="24FE056B" w14:textId="37FA3B41" w:rsidR="00C14FFC" w:rsidRDefault="00D0522A" w:rsidP="001D613A">
      <w:pPr>
        <w:pStyle w:val="BodyText"/>
      </w:pPr>
      <w:r>
        <w:t>As a result,</w:t>
      </w:r>
      <w:r w:rsidR="005E6894">
        <w:t xml:space="preserve"> middle school</w:t>
      </w:r>
      <w:r>
        <w:t xml:space="preserve"> teachers reported </w:t>
      </w:r>
      <w:r w:rsidR="00AC465C">
        <w:t>providing</w:t>
      </w:r>
      <w:r>
        <w:t xml:space="preserve"> students </w:t>
      </w:r>
      <w:r w:rsidR="005E6894">
        <w:t xml:space="preserve">with </w:t>
      </w:r>
      <w:r w:rsidR="00AC465C">
        <w:t xml:space="preserve">opportunities </w:t>
      </w:r>
      <w:r>
        <w:t xml:space="preserve">to </w:t>
      </w:r>
      <w:r w:rsidR="00CA777D">
        <w:t xml:space="preserve">select </w:t>
      </w:r>
      <w:r>
        <w:t xml:space="preserve">individual books </w:t>
      </w:r>
      <w:r w:rsidR="00CA777D">
        <w:t xml:space="preserve">aligned </w:t>
      </w:r>
      <w:r>
        <w:t>with their interests.</w:t>
      </w:r>
      <w:r w:rsidR="0059101A">
        <w:t xml:space="preserve"> Middle </w:t>
      </w:r>
      <w:r w:rsidR="00CA777D">
        <w:t xml:space="preserve">school </w:t>
      </w:r>
      <w:r w:rsidR="0059101A">
        <w:t xml:space="preserve">teachers also </w:t>
      </w:r>
      <w:r w:rsidR="00CA777D">
        <w:t xml:space="preserve">described </w:t>
      </w:r>
      <w:r w:rsidR="00AF636B">
        <w:t xml:space="preserve">supplementing OpenSciEd with </w:t>
      </w:r>
      <w:r w:rsidR="00CA777D">
        <w:t>additional resources, such as Gizmos</w:t>
      </w:r>
      <w:r w:rsidR="005E6894">
        <w:t xml:space="preserve">. One teacher </w:t>
      </w:r>
      <w:r w:rsidR="00393948">
        <w:t>not</w:t>
      </w:r>
      <w:r w:rsidR="005E6894">
        <w:t>ed</w:t>
      </w:r>
      <w:r w:rsidR="00393948">
        <w:t xml:space="preserve"> that “if we were just to use OpenSciEd</w:t>
      </w:r>
      <w:r w:rsidR="00964A0F">
        <w:t>,</w:t>
      </w:r>
      <w:r w:rsidR="00393948">
        <w:t xml:space="preserve"> I think it would be very difficult for kids at my school because they struggle with communicating with each other.” </w:t>
      </w:r>
      <w:r w:rsidR="004E2267">
        <w:t xml:space="preserve">Teachers reported that Amplify Desmos, </w:t>
      </w:r>
      <w:r w:rsidR="00CA777D">
        <w:t>al</w:t>
      </w:r>
      <w:r w:rsidR="004E2267">
        <w:t>though new, appears to work well for students</w:t>
      </w:r>
      <w:r w:rsidR="00836D1D">
        <w:t>,</w:t>
      </w:r>
      <w:r w:rsidR="005E6894">
        <w:t xml:space="preserve"> and</w:t>
      </w:r>
      <w:r w:rsidR="004E2267">
        <w:t xml:space="preserve"> </w:t>
      </w:r>
      <w:r w:rsidR="00836D1D">
        <w:t>does not need</w:t>
      </w:r>
      <w:r w:rsidR="005E6894">
        <w:t xml:space="preserve"> </w:t>
      </w:r>
      <w:r w:rsidR="00CA777D">
        <w:t xml:space="preserve">significant </w:t>
      </w:r>
      <w:r w:rsidR="004E2267">
        <w:t>supplementation</w:t>
      </w:r>
      <w:r w:rsidR="00C14FFC">
        <w:t>.</w:t>
      </w:r>
    </w:p>
    <w:p w14:paraId="0CFC7739" w14:textId="5C7C679A" w:rsidR="00083756" w:rsidRDefault="001B1D1B" w:rsidP="001D613A">
      <w:pPr>
        <w:pStyle w:val="BodyText"/>
      </w:pPr>
      <w:r>
        <w:t xml:space="preserve">At the high school level, </w:t>
      </w:r>
      <w:r w:rsidR="00D5314A">
        <w:t xml:space="preserve">teachers rely </w:t>
      </w:r>
      <w:r>
        <w:t xml:space="preserve">on a combination of </w:t>
      </w:r>
      <w:r w:rsidRPr="00E90A50">
        <w:t>district-adopted textbooks and teacher</w:t>
      </w:r>
      <w:r w:rsidR="001D613A">
        <w:noBreakHyphen/>
      </w:r>
      <w:r w:rsidRPr="00E90A50">
        <w:t>developed materials</w:t>
      </w:r>
      <w:r>
        <w:t>, though Amplify Desmos is used for ninth</w:t>
      </w:r>
      <w:r w:rsidR="00D5314A">
        <w:t>-</w:t>
      </w:r>
      <w:r>
        <w:t xml:space="preserve">grade mathematics. </w:t>
      </w:r>
      <w:r w:rsidR="00BE111F">
        <w:t>High school t</w:t>
      </w:r>
      <w:r w:rsidR="00083756">
        <w:t xml:space="preserve">eachers spoke positively of the </w:t>
      </w:r>
      <w:r w:rsidR="00BE111F">
        <w:t xml:space="preserve">Desmos </w:t>
      </w:r>
      <w:r w:rsidR="00083756">
        <w:t>curriculum</w:t>
      </w:r>
      <w:r w:rsidR="00D5314A">
        <w:t xml:space="preserve">. </w:t>
      </w:r>
      <w:r w:rsidR="004E5E10">
        <w:t>For example, o</w:t>
      </w:r>
      <w:r w:rsidR="00D5314A">
        <w:t xml:space="preserve">ne teacher </w:t>
      </w:r>
      <w:r w:rsidR="00083756">
        <w:t>not</w:t>
      </w:r>
      <w:r w:rsidR="00D5314A">
        <w:t>ed</w:t>
      </w:r>
      <w:r w:rsidR="00083756">
        <w:t xml:space="preserve"> that the </w:t>
      </w:r>
      <w:r w:rsidR="00BE111F">
        <w:t xml:space="preserve">program </w:t>
      </w:r>
      <w:r w:rsidR="00083756">
        <w:t xml:space="preserve">“attempts to meet our students where they’re at and give them more of an experiential curriculum and instruction.” High school teachers described having flexibility in selecting novels from the approved list and noted that the ELA departments are working toward more specific guidance regarding texts at each grade level. </w:t>
      </w:r>
      <w:r w:rsidR="00D5314A">
        <w:t>H</w:t>
      </w:r>
      <w:r w:rsidR="00083756">
        <w:t xml:space="preserve">igh school teachers </w:t>
      </w:r>
      <w:r w:rsidR="00D5314A">
        <w:t xml:space="preserve">did not raise concerns </w:t>
      </w:r>
      <w:r w:rsidR="00083756">
        <w:t>regarding the approved novel list.</w:t>
      </w:r>
    </w:p>
    <w:p w14:paraId="0B16625E" w14:textId="15B237A7" w:rsidR="00EE4A4E" w:rsidRDefault="00AF2241" w:rsidP="001D613A">
      <w:pPr>
        <w:pStyle w:val="BodyText"/>
      </w:pPr>
      <w:r>
        <w:t xml:space="preserve">District </w:t>
      </w:r>
      <w:r w:rsidR="00083756">
        <w:t xml:space="preserve">and school </w:t>
      </w:r>
      <w:r>
        <w:t xml:space="preserve">respondents </w:t>
      </w:r>
      <w:r w:rsidR="00583989">
        <w:t>described</w:t>
      </w:r>
      <w:r>
        <w:t xml:space="preserve"> multiple </w:t>
      </w:r>
      <w:r w:rsidR="00583989">
        <w:t xml:space="preserve">processes for supporting vertical alignment within content </w:t>
      </w:r>
      <w:r w:rsidR="00B66D7F">
        <w:t>areas.</w:t>
      </w:r>
      <w:r w:rsidR="00626A26">
        <w:t xml:space="preserve"> </w:t>
      </w:r>
      <w:r w:rsidR="00465F52">
        <w:t xml:space="preserve">At the elementary and middle school levels, </w:t>
      </w:r>
      <w:r w:rsidR="00411ABA">
        <w:t>t</w:t>
      </w:r>
      <w:r w:rsidR="000E4447">
        <w:t xml:space="preserve">eachers reported that </w:t>
      </w:r>
      <w:r w:rsidR="00411ABA">
        <w:t xml:space="preserve">vertical </w:t>
      </w:r>
      <w:r w:rsidR="000E4447">
        <w:t>team</w:t>
      </w:r>
      <w:r w:rsidR="00411ABA">
        <w:t xml:space="preserve">s </w:t>
      </w:r>
      <w:r w:rsidR="00297F8C">
        <w:t xml:space="preserve">support </w:t>
      </w:r>
      <w:r w:rsidR="00411ABA">
        <w:t>alignment across grade</w:t>
      </w:r>
      <w:r w:rsidR="00B15AF2">
        <w:t xml:space="preserve">s, </w:t>
      </w:r>
      <w:r w:rsidR="00116980">
        <w:t>al</w:t>
      </w:r>
      <w:r w:rsidR="00B15AF2">
        <w:t>though the frequency and consistency of these meetings var</w:t>
      </w:r>
      <w:r w:rsidR="00116980">
        <w:t>y</w:t>
      </w:r>
      <w:r w:rsidR="00B15AF2">
        <w:t xml:space="preserve"> by school. </w:t>
      </w:r>
      <w:r w:rsidR="00337ECC">
        <w:t>M</w:t>
      </w:r>
      <w:r w:rsidR="00B15AF2">
        <w:t xml:space="preserve">ost </w:t>
      </w:r>
      <w:r w:rsidR="0031239C">
        <w:t xml:space="preserve">teacher respondents described regular cross-grade collaboration, </w:t>
      </w:r>
      <w:r w:rsidR="00337ECC">
        <w:t xml:space="preserve">but </w:t>
      </w:r>
      <w:r w:rsidR="00E73424">
        <w:t>one</w:t>
      </w:r>
      <w:r w:rsidR="00895460">
        <w:t xml:space="preserve"> middle school teacher </w:t>
      </w:r>
      <w:r w:rsidR="0031239C">
        <w:t xml:space="preserve">reported </w:t>
      </w:r>
      <w:r w:rsidR="00895460">
        <w:t xml:space="preserve">that </w:t>
      </w:r>
      <w:r w:rsidR="0031239C">
        <w:t>such vertical meetings do not occur at their school</w:t>
      </w:r>
      <w:r w:rsidR="00895460">
        <w:t>.</w:t>
      </w:r>
      <w:r w:rsidR="00614E99">
        <w:t xml:space="preserve"> </w:t>
      </w:r>
      <w:r w:rsidR="00296ACC">
        <w:t xml:space="preserve">At the high school level, </w:t>
      </w:r>
      <w:r w:rsidR="00F93602">
        <w:t xml:space="preserve">teachers from both high schools meet by department over the summer to develop curriculum maps, </w:t>
      </w:r>
      <w:r w:rsidR="00296ACC">
        <w:t>using a common template developed based on a recent review</w:t>
      </w:r>
      <w:r w:rsidR="00337ECC">
        <w:t xml:space="preserve"> by the New</w:t>
      </w:r>
      <w:r w:rsidR="001D613A">
        <w:t> </w:t>
      </w:r>
      <w:r w:rsidR="00337ECC">
        <w:t>England Association of Schools and Colleges</w:t>
      </w:r>
      <w:r w:rsidR="00296ACC">
        <w:t xml:space="preserve">. </w:t>
      </w:r>
      <w:r w:rsidR="00EE4A4E">
        <w:t xml:space="preserve">During </w:t>
      </w:r>
      <w:r w:rsidR="00A83160">
        <w:t>these</w:t>
      </w:r>
      <w:r w:rsidR="00EE4A4E">
        <w:t xml:space="preserve"> meeting</w:t>
      </w:r>
      <w:r w:rsidR="00A83160">
        <w:t>s</w:t>
      </w:r>
      <w:r w:rsidR="00EE4A4E">
        <w:t>, t</w:t>
      </w:r>
      <w:r w:rsidR="00296ACC">
        <w:t>eams examine whether standards-aligned content is adequately covered</w:t>
      </w:r>
      <w:r w:rsidR="00EE4A4E">
        <w:t>;</w:t>
      </w:r>
      <w:r w:rsidR="00296ACC">
        <w:t xml:space="preserve"> completed templates </w:t>
      </w:r>
      <w:r w:rsidR="00EE4A4E">
        <w:t xml:space="preserve">are then </w:t>
      </w:r>
      <w:r w:rsidR="00296ACC">
        <w:t xml:space="preserve">reviewed </w:t>
      </w:r>
      <w:r w:rsidR="00EE4A4E">
        <w:t>(</w:t>
      </w:r>
      <w:r w:rsidR="00296ACC">
        <w:t>and approved</w:t>
      </w:r>
      <w:r w:rsidR="00EE4A4E">
        <w:t>)</w:t>
      </w:r>
      <w:r w:rsidR="00296ACC">
        <w:t xml:space="preserve"> by department heads. As one district leader noted</w:t>
      </w:r>
      <w:r w:rsidR="00EE4A4E">
        <w:t>:</w:t>
      </w:r>
    </w:p>
    <w:p w14:paraId="6B8E1AE2" w14:textId="2F710880" w:rsidR="00EE4A4E" w:rsidRDefault="00296ACC" w:rsidP="001D613A">
      <w:pPr>
        <w:pStyle w:val="BodyTextIndent"/>
      </w:pPr>
      <w:r w:rsidRPr="008C7BE8">
        <w:t>I</w:t>
      </w:r>
      <w:r w:rsidR="006D1D0A">
        <w:t>’</w:t>
      </w:r>
      <w:r w:rsidRPr="008C7BE8">
        <w:t>d say on any given summer</w:t>
      </w:r>
      <w:r w:rsidR="00EE4A4E">
        <w:t>,</w:t>
      </w:r>
      <w:r w:rsidRPr="008C7BE8">
        <w:t xml:space="preserve"> we</w:t>
      </w:r>
      <w:r w:rsidR="006D1D0A">
        <w:t>’</w:t>
      </w:r>
      <w:r w:rsidRPr="008C7BE8">
        <w:t>ll walk out with let</w:t>
      </w:r>
      <w:r w:rsidR="00EE4A4E">
        <w:t>’</w:t>
      </w:r>
      <w:r w:rsidRPr="008C7BE8">
        <w:t>s say approximately 30 courses mapped out, and again, that</w:t>
      </w:r>
      <w:r w:rsidR="00EE4A4E">
        <w:t>’</w:t>
      </w:r>
      <w:r w:rsidRPr="008C7BE8">
        <w:t>s something we</w:t>
      </w:r>
      <w:r w:rsidR="00EE4A4E">
        <w:t>’</w:t>
      </w:r>
      <w:r w:rsidRPr="008C7BE8">
        <w:t>re just constantly</w:t>
      </w:r>
      <w:r w:rsidR="00EE4A4E">
        <w:t> </w:t>
      </w:r>
      <w:r w:rsidR="00EE4A4E" w:rsidRPr="00B31912">
        <w:t>.</w:t>
      </w:r>
      <w:r w:rsidR="00EE4A4E">
        <w:t xml:space="preserve"> . . </w:t>
      </w:r>
      <w:r w:rsidR="008B1296">
        <w:t>t</w:t>
      </w:r>
      <w:r w:rsidRPr="008C7BE8">
        <w:t>here</w:t>
      </w:r>
      <w:r w:rsidR="006D1D0A">
        <w:t>’</w:t>
      </w:r>
      <w:r w:rsidRPr="008C7BE8">
        <w:t>s never an end point. We</w:t>
      </w:r>
      <w:r w:rsidR="006D1D0A">
        <w:t>’</w:t>
      </w:r>
      <w:r w:rsidRPr="008C7BE8">
        <w:t>re just going to constantly do that every summer.</w:t>
      </w:r>
    </w:p>
    <w:p w14:paraId="0B48F8F0" w14:textId="3F35189F" w:rsidR="00AF2241" w:rsidRPr="008C5808" w:rsidRDefault="00F93602" w:rsidP="001D613A">
      <w:pPr>
        <w:pStyle w:val="BodyText"/>
        <w:rPr>
          <w:color w:val="70AD47" w:themeColor="accent6"/>
        </w:rPr>
      </w:pPr>
      <w:r>
        <w:t>High school teachers reported that the curriculum</w:t>
      </w:r>
      <w:r w:rsidR="00446296">
        <w:t>-</w:t>
      </w:r>
      <w:r>
        <w:t xml:space="preserve">mapping process has strengthened standards alignment and improved coherence within and across grade </w:t>
      </w:r>
      <w:r w:rsidRPr="001D613A">
        <w:t>levels.</w:t>
      </w:r>
      <w:r w:rsidR="00670409" w:rsidRPr="001D613A">
        <w:t xml:space="preserve"> </w:t>
      </w:r>
      <w:r w:rsidR="00670409" w:rsidRPr="009642F6">
        <w:t>The curriculum</w:t>
      </w:r>
      <w:r w:rsidR="00446296" w:rsidRPr="009642F6">
        <w:t>-</w:t>
      </w:r>
      <w:r w:rsidR="00670409" w:rsidRPr="009642F6">
        <w:t>mapping process to align curricula across grade spans and schools at the high schools is a strength of the district.</w:t>
      </w:r>
    </w:p>
    <w:p w14:paraId="5B29549C" w14:textId="27F6E60D" w:rsidR="00473308" w:rsidRDefault="0037284E" w:rsidP="001D613A">
      <w:pPr>
        <w:pStyle w:val="Heading3"/>
      </w:pPr>
      <w:r>
        <w:lastRenderedPageBreak/>
        <w:t xml:space="preserve">Equitable Practices </w:t>
      </w:r>
      <w:r w:rsidRPr="001D613A">
        <w:t>and</w:t>
      </w:r>
      <w:r w:rsidR="00473308" w:rsidRPr="00CB0607">
        <w:t xml:space="preserve"> Acces</w:t>
      </w:r>
      <w:r>
        <w:t>s</w:t>
      </w:r>
    </w:p>
    <w:p w14:paraId="2C46288E" w14:textId="45545611" w:rsidR="000216F3" w:rsidRPr="0089276F" w:rsidRDefault="00DA59C0" w:rsidP="001D613A">
      <w:pPr>
        <w:pStyle w:val="BodyTextposthead"/>
      </w:pPr>
      <w:r w:rsidRPr="003868F5">
        <w:t xml:space="preserve">QPS has a District Curriculum Accommodation Plan in place that outlines programs and services to enable student access to learning and general accommodations to support </w:t>
      </w:r>
      <w:r w:rsidR="00C527E1">
        <w:t>their</w:t>
      </w:r>
      <w:r w:rsidR="00C527E1" w:rsidRPr="003868F5">
        <w:t xml:space="preserve"> </w:t>
      </w:r>
      <w:r w:rsidRPr="003868F5">
        <w:t xml:space="preserve">academic, social-emotional, and behavioral needs. </w:t>
      </w:r>
      <w:r w:rsidR="000216F3" w:rsidRPr="0089276F">
        <w:t>According to district and school leaders, the following academic interventions are available in ELA and mathematics:</w:t>
      </w:r>
    </w:p>
    <w:p w14:paraId="18792776" w14:textId="72C3F991" w:rsidR="00AF3094" w:rsidRPr="001D613A" w:rsidRDefault="00C16305" w:rsidP="001D613A">
      <w:pPr>
        <w:pStyle w:val="Bullet1"/>
      </w:pPr>
      <w:r w:rsidRPr="00AA47F0">
        <w:rPr>
          <w:b/>
          <w:bCs/>
        </w:rPr>
        <w:t>Elementary</w:t>
      </w:r>
      <w:r w:rsidR="000216F3" w:rsidRPr="00AA47F0">
        <w:rPr>
          <w:b/>
          <w:bCs/>
        </w:rPr>
        <w:t>:</w:t>
      </w:r>
      <w:r w:rsidR="000216F3" w:rsidRPr="001D613A">
        <w:t xml:space="preserve"> </w:t>
      </w:r>
      <w:r w:rsidR="00AF3094" w:rsidRPr="001D613A">
        <w:t>Heggerty Bridge the Gap, Orton</w:t>
      </w:r>
      <w:r w:rsidR="0050040D" w:rsidRPr="001D613A">
        <w:t>-</w:t>
      </w:r>
      <w:r w:rsidR="00AF3094" w:rsidRPr="001D613A">
        <w:t xml:space="preserve">Gillingham, Lexia, Amplify CKLA intervention toolkit, </w:t>
      </w:r>
      <w:proofErr w:type="spellStart"/>
      <w:r w:rsidR="00AF3094" w:rsidRPr="001D613A">
        <w:t>Mathemagical</w:t>
      </w:r>
      <w:proofErr w:type="spellEnd"/>
      <w:r w:rsidR="00AF3094" w:rsidRPr="001D613A">
        <w:t xml:space="preserve">, Guided Math, </w:t>
      </w:r>
      <w:r w:rsidR="00293C4A" w:rsidRPr="001D613A">
        <w:t xml:space="preserve">ST Math, </w:t>
      </w:r>
      <w:r w:rsidR="00AF3094" w:rsidRPr="001D613A">
        <w:t>district-developed intervention</w:t>
      </w:r>
      <w:r w:rsidR="00293C4A" w:rsidRPr="001D613A">
        <w:t xml:space="preserve">, small literacy groups, </w:t>
      </w:r>
      <w:r w:rsidR="00D356B6" w:rsidRPr="001D613A">
        <w:t xml:space="preserve">literacy and </w:t>
      </w:r>
      <w:r w:rsidR="00293C4A" w:rsidRPr="001D613A">
        <w:t>mathematics interventionist</w:t>
      </w:r>
      <w:r w:rsidR="00D356B6" w:rsidRPr="001D613A">
        <w:t>s</w:t>
      </w:r>
      <w:r w:rsidR="00C527E1" w:rsidRPr="001D613A">
        <w:t>.</w:t>
      </w:r>
    </w:p>
    <w:p w14:paraId="56819EB5" w14:textId="265C305D" w:rsidR="00C14FFC" w:rsidRPr="001D613A" w:rsidRDefault="00AF3094" w:rsidP="001D613A">
      <w:pPr>
        <w:pStyle w:val="Bullet1"/>
      </w:pPr>
      <w:r w:rsidRPr="00AA47F0">
        <w:rPr>
          <w:b/>
          <w:bCs/>
        </w:rPr>
        <w:t>Middle:</w:t>
      </w:r>
      <w:r w:rsidRPr="001D613A">
        <w:t xml:space="preserve"> Heggerty Bridge the Gap, Orton</w:t>
      </w:r>
      <w:r w:rsidR="0050040D" w:rsidRPr="001D613A">
        <w:t>-</w:t>
      </w:r>
      <w:r w:rsidRPr="001D613A">
        <w:t>Gillingham, Lexia, district-developed intervention</w:t>
      </w:r>
      <w:r w:rsidR="000D2EF6" w:rsidRPr="001D613A">
        <w:t xml:space="preserve">, </w:t>
      </w:r>
      <w:r w:rsidR="00C527E1" w:rsidRPr="001D613A">
        <w:t>s</w:t>
      </w:r>
      <w:r w:rsidR="000D2EF6" w:rsidRPr="001D613A">
        <w:t xml:space="preserve">tudent support block, </w:t>
      </w:r>
      <w:r w:rsidR="00E17DF4" w:rsidRPr="001D613A">
        <w:t>ST Math</w:t>
      </w:r>
      <w:r w:rsidR="008754B8" w:rsidRPr="001D613A">
        <w:t xml:space="preserve">, Saturday </w:t>
      </w:r>
      <w:r w:rsidR="00C527E1" w:rsidRPr="001D613A">
        <w:t>s</w:t>
      </w:r>
      <w:r w:rsidR="008754B8" w:rsidRPr="001D613A">
        <w:t>chool</w:t>
      </w:r>
      <w:r w:rsidR="00C14FFC" w:rsidRPr="001D613A">
        <w:t>.</w:t>
      </w:r>
    </w:p>
    <w:p w14:paraId="351D105D" w14:textId="698B1E1A" w:rsidR="00C14FFC" w:rsidRPr="001D613A" w:rsidRDefault="00AF3094" w:rsidP="001D613A">
      <w:pPr>
        <w:pStyle w:val="Bullet1"/>
      </w:pPr>
      <w:r w:rsidRPr="00AA47F0">
        <w:rPr>
          <w:b/>
          <w:bCs/>
        </w:rPr>
        <w:t>High:</w:t>
      </w:r>
      <w:r w:rsidRPr="001D613A">
        <w:t xml:space="preserve"> Orton</w:t>
      </w:r>
      <w:r w:rsidR="0050040D" w:rsidRPr="001D613A">
        <w:t>-</w:t>
      </w:r>
      <w:r w:rsidRPr="001D613A">
        <w:t>Gillingham</w:t>
      </w:r>
      <w:r w:rsidR="00DE06E7" w:rsidRPr="001D613A">
        <w:t xml:space="preserve">, </w:t>
      </w:r>
      <w:r w:rsidR="00A4177F" w:rsidRPr="001D613A">
        <w:t xml:space="preserve">homework clubs, </w:t>
      </w:r>
      <w:r w:rsidR="00DE06E7" w:rsidRPr="001D613A">
        <w:t>peer tutoring, modified schedule</w:t>
      </w:r>
      <w:r w:rsidR="00FA4581" w:rsidRPr="001D613A">
        <w:t>, Strategies for Learning</w:t>
      </w:r>
      <w:r w:rsidR="00B93CB9" w:rsidRPr="001D613A">
        <w:t>, Saturday programs, Early College support blo</w:t>
      </w:r>
      <w:r w:rsidR="002437DF" w:rsidRPr="001D613A">
        <w:t>c</w:t>
      </w:r>
      <w:r w:rsidR="00B93CB9" w:rsidRPr="001D613A">
        <w:t>k</w:t>
      </w:r>
      <w:r w:rsidR="00C527E1" w:rsidRPr="001D613A">
        <w:t>.</w:t>
      </w:r>
    </w:p>
    <w:p w14:paraId="23FA73C5" w14:textId="7551B165" w:rsidR="00C14FFC" w:rsidRDefault="000C2270" w:rsidP="00AA47F0">
      <w:pPr>
        <w:pStyle w:val="BodyText"/>
      </w:pPr>
      <w:r w:rsidRPr="009642F6">
        <w:t xml:space="preserve">QPS has a range </w:t>
      </w:r>
      <w:r w:rsidR="00646103" w:rsidRPr="009642F6">
        <w:t>of tiered academic</w:t>
      </w:r>
      <w:r w:rsidRPr="009642F6">
        <w:t xml:space="preserve"> intervention programs and structures in place </w:t>
      </w:r>
      <w:r w:rsidR="00646103" w:rsidRPr="009642F6">
        <w:t xml:space="preserve">at the elementary and middle school levels, which is a strength of the district. </w:t>
      </w:r>
      <w:r w:rsidR="004D3D03" w:rsidRPr="004D3D03">
        <w:t xml:space="preserve">Elementary teachers </w:t>
      </w:r>
      <w:r w:rsidR="004D3D03">
        <w:t>reported that</w:t>
      </w:r>
      <w:r w:rsidR="00DA1449">
        <w:t>, based on data,</w:t>
      </w:r>
      <w:r w:rsidR="004D3D03">
        <w:t xml:space="preserve"> students are placed into small groups to receive </w:t>
      </w:r>
      <w:r w:rsidR="00985556">
        <w:t>targeted</w:t>
      </w:r>
      <w:r w:rsidR="004D3D03">
        <w:t xml:space="preserve"> support (see </w:t>
      </w:r>
      <w:r w:rsidR="00F1153F" w:rsidRPr="00DA1449">
        <w:t>Multi</w:t>
      </w:r>
      <w:r w:rsidR="002C176A">
        <w:t>-T</w:t>
      </w:r>
      <w:r w:rsidR="00F1153F" w:rsidRPr="00DA1449">
        <w:t>iered Systems of Support</w:t>
      </w:r>
      <w:r w:rsidR="004D3D03">
        <w:t xml:space="preserve">). </w:t>
      </w:r>
      <w:r w:rsidR="00C80D03">
        <w:t xml:space="preserve">Supplemental </w:t>
      </w:r>
      <w:r w:rsidR="00A97E08">
        <w:t>programs</w:t>
      </w:r>
      <w:r w:rsidR="00C80D03">
        <w:t xml:space="preserve"> such as Lexia</w:t>
      </w:r>
      <w:r w:rsidR="00D1530C">
        <w:t xml:space="preserve"> or ST Math</w:t>
      </w:r>
      <w:r w:rsidR="00C80D03">
        <w:t xml:space="preserve"> </w:t>
      </w:r>
      <w:r w:rsidR="007E2B60">
        <w:t xml:space="preserve">(a math intervention in the elementary and middle schools) </w:t>
      </w:r>
      <w:r w:rsidR="00C80D03">
        <w:t>are used to</w:t>
      </w:r>
      <w:r w:rsidR="00985556">
        <w:t xml:space="preserve"> </w:t>
      </w:r>
      <w:r w:rsidR="00A97E08">
        <w:t xml:space="preserve">address specific </w:t>
      </w:r>
      <w:r w:rsidR="00985556">
        <w:t>skills</w:t>
      </w:r>
      <w:r w:rsidR="00DA1449">
        <w:t>,</w:t>
      </w:r>
      <w:r w:rsidR="00985556">
        <w:t xml:space="preserve"> as needed.</w:t>
      </w:r>
      <w:r w:rsidR="00D1530C">
        <w:t xml:space="preserve"> Teachers noted that </w:t>
      </w:r>
      <w:r w:rsidR="00CA6698">
        <w:t xml:space="preserve">literacy and </w:t>
      </w:r>
      <w:r w:rsidR="00D1530C">
        <w:t>math</w:t>
      </w:r>
      <w:r w:rsidR="00A97E08">
        <w:t>ematics</w:t>
      </w:r>
      <w:r w:rsidR="00D1530C">
        <w:t xml:space="preserve"> interventionists provide additional support</w:t>
      </w:r>
      <w:r w:rsidR="00CA6698">
        <w:t xml:space="preserve">, </w:t>
      </w:r>
      <w:r w:rsidR="00DA1449">
        <w:t>al</w:t>
      </w:r>
      <w:r w:rsidR="00A97E08">
        <w:t xml:space="preserve">though </w:t>
      </w:r>
      <w:r w:rsidR="00CA6698">
        <w:t xml:space="preserve">math specialists </w:t>
      </w:r>
      <w:r w:rsidR="00A97E08">
        <w:t xml:space="preserve">serve </w:t>
      </w:r>
      <w:r w:rsidR="00CA6698">
        <w:t>multiple schools</w:t>
      </w:r>
      <w:r w:rsidR="00837351">
        <w:t xml:space="preserve">. </w:t>
      </w:r>
      <w:r w:rsidR="006D2ABD">
        <w:t xml:space="preserve">School leaders </w:t>
      </w:r>
      <w:r w:rsidR="00A97E08">
        <w:t xml:space="preserve">emphasized </w:t>
      </w:r>
      <w:r w:rsidR="006D2ABD">
        <w:t xml:space="preserve">the value of the literacy </w:t>
      </w:r>
      <w:r w:rsidR="00A97E08">
        <w:t>interventionists</w:t>
      </w:r>
      <w:r w:rsidR="006D2ABD">
        <w:t xml:space="preserve">. </w:t>
      </w:r>
      <w:r w:rsidR="00082A38" w:rsidRPr="004D3D03">
        <w:t xml:space="preserve">Elementary </w:t>
      </w:r>
      <w:r w:rsidR="00082A38">
        <w:t>t</w:t>
      </w:r>
      <w:r w:rsidR="00F714A4">
        <w:t>eachers reported that most schools have an intervention block during which students can receive individualized and small</w:t>
      </w:r>
      <w:r w:rsidR="00DA1449">
        <w:t>-</w:t>
      </w:r>
      <w:r w:rsidR="00F714A4">
        <w:t>group support</w:t>
      </w:r>
      <w:r w:rsidR="00F14CC6">
        <w:t xml:space="preserve"> or enrichment</w:t>
      </w:r>
      <w:r w:rsidR="00F714A4">
        <w:t xml:space="preserve">. They noted that </w:t>
      </w:r>
      <w:r w:rsidR="00CA6698">
        <w:t>intervention blocks</w:t>
      </w:r>
      <w:r w:rsidR="007C04B8">
        <w:t xml:space="preserve"> (</w:t>
      </w:r>
      <w:r w:rsidR="00F741C6">
        <w:t xml:space="preserve">often </w:t>
      </w:r>
      <w:r w:rsidR="007C04B8">
        <w:t>called</w:t>
      </w:r>
      <w:r w:rsidR="00082A38">
        <w:t xml:space="preserve"> What I Need, or</w:t>
      </w:r>
      <w:r w:rsidR="007C04B8">
        <w:t xml:space="preserve"> WIN</w:t>
      </w:r>
      <w:r w:rsidR="00082A38">
        <w:t>,</w:t>
      </w:r>
      <w:r w:rsidR="007C04B8">
        <w:t xml:space="preserve"> blocks)</w:t>
      </w:r>
      <w:r w:rsidR="00F741C6">
        <w:t xml:space="preserve"> vary in length </w:t>
      </w:r>
      <w:r w:rsidR="00CA6698">
        <w:t>and frequency</w:t>
      </w:r>
      <w:r w:rsidR="00AE40BE">
        <w:t xml:space="preserve"> by school</w:t>
      </w:r>
      <w:r w:rsidR="00CA6698">
        <w:t xml:space="preserve">. </w:t>
      </w:r>
      <w:r w:rsidR="00F714A4">
        <w:t>For example, o</w:t>
      </w:r>
      <w:r w:rsidR="00CA6698">
        <w:t xml:space="preserve">ne </w:t>
      </w:r>
      <w:r w:rsidR="00CC2FE8">
        <w:t xml:space="preserve">elementary </w:t>
      </w:r>
      <w:r w:rsidR="00CA6698">
        <w:t>teacher</w:t>
      </w:r>
      <w:r w:rsidR="00F741C6">
        <w:t xml:space="preserve"> described </w:t>
      </w:r>
      <w:r w:rsidR="00C41A6C">
        <w:t xml:space="preserve">a 45-minute literacy </w:t>
      </w:r>
      <w:r w:rsidR="00837351">
        <w:t>block</w:t>
      </w:r>
      <w:r w:rsidR="00C41A6C">
        <w:t xml:space="preserve"> </w:t>
      </w:r>
      <w:r w:rsidR="00F741C6">
        <w:t xml:space="preserve">four </w:t>
      </w:r>
      <w:r w:rsidR="00C41A6C">
        <w:t xml:space="preserve">times per week and a </w:t>
      </w:r>
      <w:r w:rsidR="00A04EF6">
        <w:t xml:space="preserve">30-minute </w:t>
      </w:r>
      <w:r w:rsidR="00C41A6C">
        <w:t xml:space="preserve">math block </w:t>
      </w:r>
      <w:r w:rsidR="00A04EF6">
        <w:t xml:space="preserve">two to three </w:t>
      </w:r>
      <w:r w:rsidR="00C41A6C">
        <w:t>times per week</w:t>
      </w:r>
      <w:r w:rsidR="00A04EF6">
        <w:t xml:space="preserve">, while another </w:t>
      </w:r>
      <w:r w:rsidR="00602B1F">
        <w:t>reported one-hour blocks</w:t>
      </w:r>
      <w:r w:rsidR="00C41A6C">
        <w:t xml:space="preserve">. </w:t>
      </w:r>
      <w:r w:rsidR="00A04EF6">
        <w:t xml:space="preserve">A </w:t>
      </w:r>
      <w:r w:rsidR="00145B3C">
        <w:t xml:space="preserve">teacher </w:t>
      </w:r>
      <w:r w:rsidR="00A04EF6">
        <w:t xml:space="preserve">at another </w:t>
      </w:r>
      <w:r w:rsidR="00CC2FE8">
        <w:t xml:space="preserve">elementary </w:t>
      </w:r>
      <w:r w:rsidR="00A04EF6">
        <w:t xml:space="preserve">school </w:t>
      </w:r>
      <w:r w:rsidR="00405888">
        <w:t xml:space="preserve">reported that no formal </w:t>
      </w:r>
      <w:r w:rsidR="00145B3C">
        <w:t>intervention block</w:t>
      </w:r>
      <w:r w:rsidR="00405888">
        <w:t xml:space="preserve"> exists, </w:t>
      </w:r>
      <w:r w:rsidR="00CC2FE8">
        <w:t xml:space="preserve">which </w:t>
      </w:r>
      <w:r w:rsidR="00405888">
        <w:t>result</w:t>
      </w:r>
      <w:r w:rsidR="00CC2FE8">
        <w:t>s</w:t>
      </w:r>
      <w:r w:rsidR="00405888">
        <w:t xml:space="preserve"> in students being pulled for intervention during </w:t>
      </w:r>
      <w:r w:rsidR="00C50408">
        <w:t xml:space="preserve">the </w:t>
      </w:r>
      <w:r w:rsidR="00405888">
        <w:t xml:space="preserve">school </w:t>
      </w:r>
      <w:r w:rsidR="00C50408">
        <w:t>day based on a schedule developed with the school administration.</w:t>
      </w:r>
    </w:p>
    <w:p w14:paraId="4CC5810D" w14:textId="32B0DEFD" w:rsidR="00C14FFC" w:rsidRDefault="002042A7" w:rsidP="00AA47F0">
      <w:pPr>
        <w:pStyle w:val="BodyText"/>
      </w:pPr>
      <w:r>
        <w:t xml:space="preserve">Middle school teachers reported a </w:t>
      </w:r>
      <w:r w:rsidR="00405888">
        <w:t xml:space="preserve">daily </w:t>
      </w:r>
      <w:r w:rsidR="00A72E1E" w:rsidRPr="009B14BA">
        <w:t xml:space="preserve">30-minute student support block during which students can obtain additional </w:t>
      </w:r>
      <w:r w:rsidR="00354202">
        <w:t>academic help</w:t>
      </w:r>
      <w:r w:rsidR="0003397C">
        <w:t xml:space="preserve">. </w:t>
      </w:r>
      <w:r w:rsidR="00354202">
        <w:t xml:space="preserve">Some schools dedicate </w:t>
      </w:r>
      <w:r w:rsidR="0003397C">
        <w:t xml:space="preserve">specific days </w:t>
      </w:r>
      <w:r w:rsidR="00354202">
        <w:t xml:space="preserve">within this block </w:t>
      </w:r>
      <w:r w:rsidR="0003397C">
        <w:t>for math</w:t>
      </w:r>
      <w:r w:rsidR="00354202">
        <w:t>ematics</w:t>
      </w:r>
      <w:r w:rsidR="0003397C">
        <w:t xml:space="preserve"> support. </w:t>
      </w:r>
      <w:r w:rsidR="00354202">
        <w:t>Teachers and students also described additional supports</w:t>
      </w:r>
      <w:r w:rsidR="00B162F4">
        <w:t>,</w:t>
      </w:r>
      <w:r w:rsidR="00354202">
        <w:t xml:space="preserve"> such as </w:t>
      </w:r>
      <w:r w:rsidR="00B52A07">
        <w:t xml:space="preserve">designated times for students to get </w:t>
      </w:r>
      <w:r w:rsidR="0003397C">
        <w:t>homework help</w:t>
      </w:r>
      <w:r w:rsidR="00EE5D40">
        <w:t xml:space="preserve">, </w:t>
      </w:r>
      <w:r w:rsidR="0003397C">
        <w:t>before</w:t>
      </w:r>
      <w:r w:rsidR="00B162F4">
        <w:t xml:space="preserve"> school</w:t>
      </w:r>
      <w:r w:rsidR="00354202">
        <w:t xml:space="preserve"> and </w:t>
      </w:r>
      <w:r w:rsidR="0003397C">
        <w:t>afterschool programs</w:t>
      </w:r>
      <w:r w:rsidR="00EE5D40">
        <w:t>, and Saturday programs</w:t>
      </w:r>
      <w:r w:rsidR="002A25E6">
        <w:t xml:space="preserve">. </w:t>
      </w:r>
      <w:r w:rsidR="00354202">
        <w:t xml:space="preserve">The structure of the </w:t>
      </w:r>
      <w:r w:rsidR="00BF443C">
        <w:t>support block varies by school</w:t>
      </w:r>
      <w:r w:rsidR="005A2BFA">
        <w:t>. S</w:t>
      </w:r>
      <w:r w:rsidR="002A25E6">
        <w:t>ome teachers report</w:t>
      </w:r>
      <w:r w:rsidR="005A2BFA">
        <w:t>ed</w:t>
      </w:r>
      <w:r w:rsidR="00BF443C">
        <w:t xml:space="preserve"> </w:t>
      </w:r>
      <w:r w:rsidR="00354202">
        <w:t xml:space="preserve">regular use of </w:t>
      </w:r>
      <w:r w:rsidR="004D5CBE">
        <w:t xml:space="preserve">ST </w:t>
      </w:r>
      <w:r w:rsidR="007E2B60">
        <w:t>M</w:t>
      </w:r>
      <w:r w:rsidR="004D5CBE">
        <w:t>ath and Lexia</w:t>
      </w:r>
      <w:r w:rsidR="005A2BFA">
        <w:t xml:space="preserve"> during the block</w:t>
      </w:r>
      <w:r w:rsidR="00BF443C">
        <w:t xml:space="preserve">, </w:t>
      </w:r>
      <w:r w:rsidR="00354202">
        <w:t xml:space="preserve">while </w:t>
      </w:r>
      <w:r w:rsidR="00BF443C">
        <w:t xml:space="preserve">others </w:t>
      </w:r>
      <w:r w:rsidR="00354202">
        <w:t xml:space="preserve">noted </w:t>
      </w:r>
      <w:r w:rsidR="00BF443C">
        <w:t xml:space="preserve">that </w:t>
      </w:r>
      <w:r w:rsidR="002C2372">
        <w:t xml:space="preserve">students primarily use </w:t>
      </w:r>
      <w:r w:rsidR="00354202">
        <w:t>the time to complete homework and receive individualized assistance from teachers</w:t>
      </w:r>
      <w:r w:rsidR="002C2372">
        <w:t>.</w:t>
      </w:r>
      <w:r w:rsidR="00A344EF">
        <w:t xml:space="preserve"> Clubs and other activities are available for students who do </w:t>
      </w:r>
      <w:r w:rsidR="00EE7BDE">
        <w:t xml:space="preserve">not </w:t>
      </w:r>
      <w:r w:rsidR="00A344EF">
        <w:t>need additional support.</w:t>
      </w:r>
    </w:p>
    <w:p w14:paraId="20CBD3B0" w14:textId="35533B72" w:rsidR="00C14FFC" w:rsidRDefault="00451B74" w:rsidP="00AA47F0">
      <w:pPr>
        <w:pStyle w:val="BodyText"/>
      </w:pPr>
      <w:r w:rsidRPr="00143DF1">
        <w:t xml:space="preserve">At the high </w:t>
      </w:r>
      <w:r w:rsidRPr="00EE7BDE">
        <w:t xml:space="preserve">school level, </w:t>
      </w:r>
      <w:r w:rsidR="00143DF1" w:rsidRPr="00EE7BDE">
        <w:t>a</w:t>
      </w:r>
      <w:r w:rsidR="00F87FC7" w:rsidRPr="00EE7BDE">
        <w:t xml:space="preserve">s part </w:t>
      </w:r>
      <w:r w:rsidR="00F87FC7">
        <w:t xml:space="preserve">of an emerging </w:t>
      </w:r>
      <w:r w:rsidR="009B02EF">
        <w:t>MTSS</w:t>
      </w:r>
      <w:r w:rsidR="00F87FC7">
        <w:t xml:space="preserve">, staff have been working to </w:t>
      </w:r>
      <w:r w:rsidR="005973E1">
        <w:t>document</w:t>
      </w:r>
      <w:r w:rsidR="001C544C">
        <w:t xml:space="preserve"> Tier 1 </w:t>
      </w:r>
      <w:r w:rsidR="005E436C">
        <w:t xml:space="preserve">interventions </w:t>
      </w:r>
      <w:r w:rsidR="00F87FC7">
        <w:t xml:space="preserve">already in place and identify </w:t>
      </w:r>
      <w:r w:rsidR="00A7476B">
        <w:t xml:space="preserve">additional </w:t>
      </w:r>
      <w:r w:rsidR="005E436C">
        <w:t>supports</w:t>
      </w:r>
      <w:r w:rsidR="006413F8">
        <w:t xml:space="preserve"> that may be needed</w:t>
      </w:r>
      <w:r w:rsidR="005E436C">
        <w:t>.</w:t>
      </w:r>
      <w:r w:rsidR="00AA65AE">
        <w:t xml:space="preserve"> </w:t>
      </w:r>
      <w:r w:rsidR="00A7476B">
        <w:t xml:space="preserve">High school </w:t>
      </w:r>
      <w:r w:rsidR="002B11B8">
        <w:t>supports</w:t>
      </w:r>
      <w:r w:rsidR="001C7681">
        <w:t xml:space="preserve"> currently</w:t>
      </w:r>
      <w:r w:rsidR="00AA65AE">
        <w:t xml:space="preserve"> include</w:t>
      </w:r>
      <w:r w:rsidR="004D0B9B">
        <w:t xml:space="preserve"> </w:t>
      </w:r>
      <w:r w:rsidR="00AA65AE">
        <w:t>peer tutoring through the National Honor Society</w:t>
      </w:r>
      <w:r w:rsidR="00A8205E">
        <w:t xml:space="preserve"> (NHS)</w:t>
      </w:r>
      <w:r w:rsidR="00563CEF">
        <w:t xml:space="preserve"> and</w:t>
      </w:r>
      <w:r w:rsidR="00837817">
        <w:t xml:space="preserve"> Junior ROTC</w:t>
      </w:r>
      <w:r w:rsidR="00D91F8E">
        <w:t xml:space="preserve">, </w:t>
      </w:r>
      <w:r w:rsidR="00F00162">
        <w:t>informal teacher support before and after school</w:t>
      </w:r>
      <w:r w:rsidR="00970FD0">
        <w:t>, and</w:t>
      </w:r>
      <w:r w:rsidR="00A83DB0">
        <w:t xml:space="preserve"> academic contracts and incentives</w:t>
      </w:r>
      <w:r w:rsidR="00B35E30">
        <w:t xml:space="preserve"> such as a “</w:t>
      </w:r>
      <w:r w:rsidR="00143DF1">
        <w:t>R</w:t>
      </w:r>
      <w:r w:rsidR="00B35E30">
        <w:t xml:space="preserve">ecognition </w:t>
      </w:r>
      <w:r w:rsidR="00143DF1">
        <w:t>of Effort” award</w:t>
      </w:r>
      <w:r w:rsidR="00563CEF">
        <w:t xml:space="preserve">. </w:t>
      </w:r>
      <w:r w:rsidR="00CE5455">
        <w:t xml:space="preserve">Early College </w:t>
      </w:r>
      <w:r w:rsidR="00A7476B">
        <w:t xml:space="preserve">students also receive </w:t>
      </w:r>
      <w:r w:rsidR="009413E1">
        <w:t>academic support</w:t>
      </w:r>
      <w:r w:rsidR="00837817">
        <w:t xml:space="preserve"> </w:t>
      </w:r>
      <w:r w:rsidR="00A7476B">
        <w:t xml:space="preserve">through a dedicated </w:t>
      </w:r>
      <w:r w:rsidR="00A51770">
        <w:t xml:space="preserve">support block. Most students at </w:t>
      </w:r>
      <w:r w:rsidR="00CA03B7">
        <w:rPr>
          <w:rFonts w:ascii="Franklin Gothic Book" w:eastAsia="Franklin Gothic Book" w:hAnsi="Franklin Gothic Book" w:cs="Franklin Gothic Book"/>
        </w:rPr>
        <w:t>QHS</w:t>
      </w:r>
      <w:r w:rsidR="00A51770">
        <w:t xml:space="preserve"> and NQHS have </w:t>
      </w:r>
      <w:r w:rsidR="00837817">
        <w:t xml:space="preserve">study </w:t>
      </w:r>
      <w:r w:rsidR="00CC5D93">
        <w:t>block</w:t>
      </w:r>
      <w:r w:rsidR="005A2763">
        <w:t>s</w:t>
      </w:r>
      <w:r w:rsidR="00CC5D93">
        <w:t xml:space="preserve"> </w:t>
      </w:r>
      <w:r w:rsidR="00002DF0">
        <w:t xml:space="preserve">when not enrolled in </w:t>
      </w:r>
      <w:r w:rsidR="00002DF0">
        <w:lastRenderedPageBreak/>
        <w:t>physical education</w:t>
      </w:r>
      <w:r w:rsidR="005A2763">
        <w:t>,</w:t>
      </w:r>
      <w:r w:rsidR="00B93CB9">
        <w:t xml:space="preserve"> during which they can seek </w:t>
      </w:r>
      <w:r w:rsidR="005A2763">
        <w:t xml:space="preserve">instructional </w:t>
      </w:r>
      <w:r w:rsidR="00B93CB9">
        <w:t>support</w:t>
      </w:r>
      <w:r w:rsidR="00185BC9">
        <w:t xml:space="preserve">; however, </w:t>
      </w:r>
      <w:r w:rsidR="00631D27">
        <w:t xml:space="preserve">some students who choose to enroll in </w:t>
      </w:r>
      <w:r w:rsidR="00002DF0">
        <w:t xml:space="preserve">double academic </w:t>
      </w:r>
      <w:r w:rsidR="00A51770">
        <w:t xml:space="preserve">courses </w:t>
      </w:r>
      <w:r w:rsidR="00631D27">
        <w:t xml:space="preserve">(e.g., two science courses) </w:t>
      </w:r>
      <w:r w:rsidR="00002DF0">
        <w:t>do not have a study block.</w:t>
      </w:r>
      <w:r w:rsidR="004D0B9B">
        <w:t xml:space="preserve"> </w:t>
      </w:r>
      <w:r w:rsidR="005A2763">
        <w:t xml:space="preserve">Meanwhile, </w:t>
      </w:r>
      <w:r w:rsidR="004D0B9B">
        <w:t>students with</w:t>
      </w:r>
      <w:r w:rsidR="00343224">
        <w:t xml:space="preserve"> an</w:t>
      </w:r>
      <w:r w:rsidR="004D0B9B">
        <w:t xml:space="preserve"> </w:t>
      </w:r>
      <w:r w:rsidR="00343224">
        <w:t>Individualized Education Program (</w:t>
      </w:r>
      <w:r w:rsidR="004D0B9B">
        <w:t>IEP</w:t>
      </w:r>
      <w:r w:rsidR="00343224">
        <w:t>)</w:t>
      </w:r>
      <w:r w:rsidR="004D0B9B">
        <w:t xml:space="preserve"> </w:t>
      </w:r>
      <w:r w:rsidR="006D134D">
        <w:t xml:space="preserve">may </w:t>
      </w:r>
      <w:r w:rsidR="00143DF1">
        <w:t>be assigned</w:t>
      </w:r>
      <w:r w:rsidR="006D134D">
        <w:t xml:space="preserve"> a Strategies </w:t>
      </w:r>
      <w:r w:rsidR="00143DF1">
        <w:t xml:space="preserve">for Learning </w:t>
      </w:r>
      <w:r w:rsidR="006D134D">
        <w:t>class</w:t>
      </w:r>
      <w:r w:rsidR="005A2763">
        <w:t xml:space="preserve"> during their block to</w:t>
      </w:r>
      <w:r w:rsidR="006D134D">
        <w:t xml:space="preserve"> focus on study skill</w:t>
      </w:r>
      <w:r w:rsidR="00143DF1">
        <w:t xml:space="preserve"> development</w:t>
      </w:r>
      <w:r w:rsidR="006D134D">
        <w:t>.</w:t>
      </w:r>
    </w:p>
    <w:p w14:paraId="3569605E" w14:textId="52F2BBBD" w:rsidR="00736ED3" w:rsidRDefault="00BC658C" w:rsidP="00AA47F0">
      <w:pPr>
        <w:pStyle w:val="BodyText"/>
      </w:pPr>
      <w:r>
        <w:t>Middle and high school s</w:t>
      </w:r>
      <w:r w:rsidR="0020588D">
        <w:t xml:space="preserve">tudents reported </w:t>
      </w:r>
      <w:r w:rsidR="00EF25F3">
        <w:t>having access to</w:t>
      </w:r>
      <w:r w:rsidR="0020588D">
        <w:t xml:space="preserve"> </w:t>
      </w:r>
      <w:r w:rsidR="00A51770">
        <w:t>academic support</w:t>
      </w:r>
      <w:r w:rsidR="0020588D">
        <w:t xml:space="preserve"> </w:t>
      </w:r>
      <w:r w:rsidR="00EF25F3">
        <w:t>when needed</w:t>
      </w:r>
      <w:r w:rsidR="0020588D">
        <w:t xml:space="preserve">. </w:t>
      </w:r>
      <w:r w:rsidR="00FA2F27">
        <w:t>Middle school students reported receiving help during the student support block and after school. Likewise, h</w:t>
      </w:r>
      <w:r w:rsidR="006907DA">
        <w:t xml:space="preserve">igh school students </w:t>
      </w:r>
      <w:r w:rsidR="00A51770">
        <w:t xml:space="preserve">cited the </w:t>
      </w:r>
      <w:r w:rsidR="006907DA">
        <w:t>availability of NHS tutoring and</w:t>
      </w:r>
      <w:r w:rsidR="00A51770">
        <w:t xml:space="preserve"> </w:t>
      </w:r>
      <w:r w:rsidR="00BE12EB">
        <w:t>the opportunities</w:t>
      </w:r>
      <w:r w:rsidR="006907DA">
        <w:t xml:space="preserve"> </w:t>
      </w:r>
      <w:r w:rsidR="00BE12EB">
        <w:t xml:space="preserve">to </w:t>
      </w:r>
      <w:r w:rsidR="006907DA">
        <w:t>meet with teachers during study blocks and after school.</w:t>
      </w:r>
      <w:r w:rsidR="00123B0A">
        <w:t xml:space="preserve"> </w:t>
      </w:r>
      <w:r w:rsidR="00311F10">
        <w:t>Families</w:t>
      </w:r>
      <w:r w:rsidR="0044184F">
        <w:t xml:space="preserve">, however, </w:t>
      </w:r>
      <w:r w:rsidR="00FA2F27">
        <w:t xml:space="preserve">provided </w:t>
      </w:r>
      <w:r w:rsidR="00311F10">
        <w:t xml:space="preserve">mixed </w:t>
      </w:r>
      <w:r w:rsidR="001F1947">
        <w:t xml:space="preserve">feedback, </w:t>
      </w:r>
      <w:r w:rsidR="00311F10">
        <w:t xml:space="preserve">with some parents reporting that </w:t>
      </w:r>
      <w:r w:rsidR="004C57BB">
        <w:t xml:space="preserve">obtaining </w:t>
      </w:r>
      <w:r w:rsidR="002B2753">
        <w:t xml:space="preserve">extra </w:t>
      </w:r>
      <w:r w:rsidR="004C57BB">
        <w:t xml:space="preserve">support for students can be a challenge, especially </w:t>
      </w:r>
      <w:r w:rsidR="003537BA">
        <w:t>when the parents’</w:t>
      </w:r>
      <w:r w:rsidR="004C57BB">
        <w:t xml:space="preserve"> first language is not English.</w:t>
      </w:r>
    </w:p>
    <w:p w14:paraId="36EA565A" w14:textId="04B5FF5A" w:rsidR="00ED1394" w:rsidRDefault="001F1947" w:rsidP="00AA47F0">
      <w:pPr>
        <w:pStyle w:val="BodyText"/>
      </w:pPr>
      <w:r>
        <w:t>With respect to s</w:t>
      </w:r>
      <w:r w:rsidR="00736ED3" w:rsidRPr="00916F70">
        <w:t xml:space="preserve">ervices for students with disabilities, the district offers </w:t>
      </w:r>
      <w:r w:rsidR="006435F4">
        <w:t>a range of</w:t>
      </w:r>
      <w:r w:rsidR="00736ED3" w:rsidRPr="00916F70">
        <w:t xml:space="preserve"> programming options </w:t>
      </w:r>
      <w:r>
        <w:t xml:space="preserve">beginning in </w:t>
      </w:r>
      <w:r w:rsidR="00CC7818">
        <w:t>prekindergarten</w:t>
      </w:r>
      <w:r w:rsidR="00343224">
        <w:t>,</w:t>
      </w:r>
      <w:r w:rsidR="00CC7818">
        <w:t xml:space="preserve"> </w:t>
      </w:r>
      <w:r w:rsidR="00343224">
        <w:t>although there is</w:t>
      </w:r>
      <w:r w:rsidR="00736ED3" w:rsidRPr="00916F70">
        <w:t xml:space="preserve"> variation across schools. </w:t>
      </w:r>
      <w:r w:rsidR="000825D1" w:rsidRPr="0000177A">
        <w:t xml:space="preserve">District leaders </w:t>
      </w:r>
      <w:r w:rsidR="000825D1">
        <w:t xml:space="preserve">emphasized that the </w:t>
      </w:r>
      <w:r w:rsidR="000825D1" w:rsidRPr="0000177A">
        <w:t xml:space="preserve">district </w:t>
      </w:r>
      <w:r w:rsidR="000825D1">
        <w:t xml:space="preserve">prioritizes supporting students through </w:t>
      </w:r>
      <w:r w:rsidR="00343224">
        <w:t>MTSS</w:t>
      </w:r>
      <w:r w:rsidR="000825D1" w:rsidRPr="0000177A">
        <w:t xml:space="preserve"> </w:t>
      </w:r>
      <w:r w:rsidR="000825D1">
        <w:t xml:space="preserve">prior to </w:t>
      </w:r>
      <w:r w:rsidR="000825D1" w:rsidRPr="0000177A">
        <w:t>special education</w:t>
      </w:r>
      <w:r w:rsidR="000825D1">
        <w:t xml:space="preserve"> evaluation and identification</w:t>
      </w:r>
      <w:r w:rsidR="00207BCE">
        <w:t xml:space="preserve">; </w:t>
      </w:r>
      <w:r w:rsidR="00207BCE" w:rsidRPr="00207BCE">
        <w:t>however, the use of MTSS is not used to deny an evaluation of a student suspected of having a disability</w:t>
      </w:r>
      <w:r w:rsidR="000825D1">
        <w:t>. Students with IEPs participate in progress</w:t>
      </w:r>
      <w:r w:rsidR="00636B1D">
        <w:t>-</w:t>
      </w:r>
      <w:r w:rsidR="000825D1">
        <w:t>monitoring assessments such as MAP and DIBELs</w:t>
      </w:r>
      <w:r w:rsidR="00636B1D">
        <w:t xml:space="preserve">. To identify adjustments to services, specialists collect </w:t>
      </w:r>
      <w:r w:rsidR="000825D1">
        <w:t xml:space="preserve">additional data in areas such as speech therapy, occupational therapy, or Orton-Gillingham, among others. Teachers emphasized that special education staff meet frequently and focus on ensuring that services are aligned to </w:t>
      </w:r>
      <w:r w:rsidR="00C560DD">
        <w:t xml:space="preserve">a student’s </w:t>
      </w:r>
      <w:r w:rsidR="000825D1">
        <w:t xml:space="preserve">current need. </w:t>
      </w:r>
      <w:r w:rsidR="00C4542A">
        <w:t xml:space="preserve">The district </w:t>
      </w:r>
      <w:r>
        <w:t xml:space="preserve">operates </w:t>
      </w:r>
      <w:r w:rsidR="00CB28AF">
        <w:t>multiple</w:t>
      </w:r>
      <w:r w:rsidR="00C4542A">
        <w:t xml:space="preserve"> specialized </w:t>
      </w:r>
      <w:r w:rsidR="00BC1591">
        <w:t xml:space="preserve">and </w:t>
      </w:r>
      <w:r w:rsidR="003C49A4">
        <w:t xml:space="preserve">substantially separate </w:t>
      </w:r>
      <w:r w:rsidR="00C4542A">
        <w:t xml:space="preserve">programs </w:t>
      </w:r>
      <w:r w:rsidR="009B6744">
        <w:t>for students with high levels of need</w:t>
      </w:r>
      <w:r w:rsidR="00BC1591">
        <w:t>,</w:t>
      </w:r>
      <w:r w:rsidR="009B6744">
        <w:t xml:space="preserve"> </w:t>
      </w:r>
      <w:r w:rsidR="00C4542A">
        <w:t>including</w:t>
      </w:r>
      <w:r w:rsidR="00ED1394">
        <w:t>:</w:t>
      </w:r>
    </w:p>
    <w:p w14:paraId="2D31D68F" w14:textId="507F0FDB" w:rsidR="00ED1394" w:rsidRDefault="009E2D71" w:rsidP="00AA47F0">
      <w:pPr>
        <w:pStyle w:val="Bullet1"/>
      </w:pPr>
      <w:r>
        <w:t xml:space="preserve">Children </w:t>
      </w:r>
      <w:r w:rsidR="008A61A4">
        <w:t>with Autism Reaching</w:t>
      </w:r>
      <w:r>
        <w:t xml:space="preserve"> Educational Success </w:t>
      </w:r>
      <w:r w:rsidR="005A2FFB">
        <w:t xml:space="preserve">(CARES) </w:t>
      </w:r>
      <w:r w:rsidR="00C4542A">
        <w:t>program</w:t>
      </w:r>
      <w:r w:rsidR="00A74AE4">
        <w:t>, a language-based program for students with autism</w:t>
      </w:r>
      <w:r w:rsidR="00EA0240">
        <w:t>.</w:t>
      </w:r>
    </w:p>
    <w:p w14:paraId="4D2D0CBB" w14:textId="57B50C25" w:rsidR="00ED1394" w:rsidRDefault="00445FE3" w:rsidP="00AA47F0">
      <w:pPr>
        <w:pStyle w:val="Bullet1"/>
      </w:pPr>
      <w:r>
        <w:t xml:space="preserve">Learning Center </w:t>
      </w:r>
      <w:r w:rsidR="0046775D">
        <w:t>p</w:t>
      </w:r>
      <w:r w:rsidR="00C2753A">
        <w:t>ro</w:t>
      </w:r>
      <w:r>
        <w:t xml:space="preserve">gram for students with </w:t>
      </w:r>
      <w:r w:rsidR="00FA3645">
        <w:t>global developmental or complex medical needs</w:t>
      </w:r>
      <w:r w:rsidR="00EA0240">
        <w:t>.</w:t>
      </w:r>
    </w:p>
    <w:p w14:paraId="182765D8" w14:textId="0EF1738D" w:rsidR="00ED1394" w:rsidRDefault="007D4F55" w:rsidP="00AA47F0">
      <w:pPr>
        <w:pStyle w:val="Bullet1"/>
      </w:pPr>
      <w:r>
        <w:t xml:space="preserve">Students Together Achieve Real Success </w:t>
      </w:r>
      <w:r w:rsidR="008615B0">
        <w:t xml:space="preserve">(STARS) </w:t>
      </w:r>
      <w:r>
        <w:t>program, a social-emotional/behavioral program</w:t>
      </w:r>
      <w:r w:rsidR="00EA0240">
        <w:t>.</w:t>
      </w:r>
    </w:p>
    <w:p w14:paraId="3DCD05B3" w14:textId="3653589C" w:rsidR="00ED1394" w:rsidRDefault="005B5C92" w:rsidP="00AA47F0">
      <w:pPr>
        <w:pStyle w:val="Bullet1"/>
      </w:pPr>
      <w:r>
        <w:t xml:space="preserve">Language Development </w:t>
      </w:r>
      <w:r w:rsidR="003B2DE1">
        <w:t>Center</w:t>
      </w:r>
      <w:r w:rsidR="003C49A4">
        <w:t xml:space="preserve"> </w:t>
      </w:r>
      <w:r w:rsidR="00CB28AF">
        <w:t>p</w:t>
      </w:r>
      <w:r w:rsidR="003C49A4">
        <w:t>rogram</w:t>
      </w:r>
      <w:r w:rsidR="00C2753A">
        <w:t xml:space="preserve"> for students with </w:t>
      </w:r>
      <w:r w:rsidR="00D97FF3">
        <w:t xml:space="preserve">significant </w:t>
      </w:r>
      <w:r w:rsidR="00C2753A">
        <w:t>languag</w:t>
      </w:r>
      <w:r w:rsidR="00D97FF3">
        <w:t xml:space="preserve">e-based learning </w:t>
      </w:r>
      <w:r w:rsidR="001054FD">
        <w:t>disabilities</w:t>
      </w:r>
      <w:r w:rsidR="00EA0240">
        <w:t>.</w:t>
      </w:r>
    </w:p>
    <w:p w14:paraId="01F6A2CC" w14:textId="1D1A5C43" w:rsidR="00A16603" w:rsidRDefault="00A16603" w:rsidP="00AA47F0">
      <w:pPr>
        <w:pStyle w:val="Bullet1"/>
      </w:pPr>
      <w:r>
        <w:t xml:space="preserve">Positive Academic and Social Success </w:t>
      </w:r>
      <w:r w:rsidR="000441DB">
        <w:t xml:space="preserve">(PASS) </w:t>
      </w:r>
      <w:r w:rsidR="00503B49">
        <w:t xml:space="preserve">at </w:t>
      </w:r>
      <w:r>
        <w:t>NQHS and Resilience, Intervention, Support, Empowerment (RISE</w:t>
      </w:r>
      <w:r w:rsidR="00503B49">
        <w:t xml:space="preserve">) at </w:t>
      </w:r>
      <w:r>
        <w:t>QHS</w:t>
      </w:r>
      <w:r w:rsidR="00C054A6">
        <w:t xml:space="preserve"> </w:t>
      </w:r>
      <w:r w:rsidR="00503B49">
        <w:t xml:space="preserve">for </w:t>
      </w:r>
      <w:r w:rsidR="00C054A6">
        <w:t>students with social-emotional/mental health concerns</w:t>
      </w:r>
      <w:r w:rsidR="003776AF">
        <w:t>.</w:t>
      </w:r>
    </w:p>
    <w:p w14:paraId="0BDD22B8" w14:textId="35B1B438" w:rsidR="007859E6" w:rsidRDefault="00045C08" w:rsidP="00AA47F0">
      <w:pPr>
        <w:pStyle w:val="Bullet1"/>
      </w:pPr>
      <w:r>
        <w:t>Dr. Rick Decristofaro Learning Center</w:t>
      </w:r>
      <w:r w:rsidR="0042482F">
        <w:t xml:space="preserve"> (RDLC)</w:t>
      </w:r>
      <w:r w:rsidR="00ED1394">
        <w:t>, which</w:t>
      </w:r>
      <w:r>
        <w:t xml:space="preserve"> </w:t>
      </w:r>
      <w:r w:rsidR="00267B9F">
        <w:t xml:space="preserve">serves </w:t>
      </w:r>
      <w:r w:rsidR="00B960CB">
        <w:t xml:space="preserve">the </w:t>
      </w:r>
      <w:r w:rsidR="00EA0240">
        <w:t>district</w:t>
      </w:r>
      <w:r w:rsidR="00B960CB">
        <w:t>’s</w:t>
      </w:r>
      <w:r w:rsidR="00EA0240">
        <w:t xml:space="preserve"> grade </w:t>
      </w:r>
      <w:r w:rsidR="00267B9F">
        <w:t xml:space="preserve">K-8 students </w:t>
      </w:r>
      <w:r w:rsidR="00E16753">
        <w:t>on the autism spectrum</w:t>
      </w:r>
      <w:r w:rsidR="00EA0240">
        <w:t>.</w:t>
      </w:r>
    </w:p>
    <w:p w14:paraId="3E63E7C8" w14:textId="77777777" w:rsidR="00845021" w:rsidRPr="00845021" w:rsidRDefault="00845021" w:rsidP="00845021">
      <w:pPr>
        <w:pStyle w:val="Bullet1"/>
      </w:pPr>
      <w:r w:rsidRPr="00845021">
        <w:t>Personalized Academic and Career Exploration (PACE) program, a substantially separate program for high school students with language-based learning disabilities.</w:t>
      </w:r>
    </w:p>
    <w:p w14:paraId="51F4FB92" w14:textId="3197EFB5" w:rsidR="00845021" w:rsidRPr="00845021" w:rsidRDefault="00845021" w:rsidP="00845021">
      <w:pPr>
        <w:pStyle w:val="Bullet1"/>
      </w:pPr>
      <w:r w:rsidRPr="00845021">
        <w:t>Transitional Kindergarten for students who need a transitional year to determine future placement.</w:t>
      </w:r>
    </w:p>
    <w:p w14:paraId="71E49CEB" w14:textId="306DBA19" w:rsidR="00BD2454" w:rsidRDefault="00B0679D" w:rsidP="00AA47F0">
      <w:pPr>
        <w:pStyle w:val="BodyText"/>
      </w:pPr>
      <w:r>
        <w:t>While placement remains a team decision, d</w:t>
      </w:r>
      <w:r w:rsidR="00BD2454">
        <w:t xml:space="preserve">istrict and city leaders explained that one reason they advocated for the establishment of the RDLC was to </w:t>
      </w:r>
      <w:r w:rsidR="007E1BE1">
        <w:t>provide more inclusive opportunities</w:t>
      </w:r>
      <w:r w:rsidR="00BD2454">
        <w:t xml:space="preserve"> in-district </w:t>
      </w:r>
      <w:r w:rsidR="007E1BE1">
        <w:t xml:space="preserve">and reduce the need for </w:t>
      </w:r>
      <w:r w:rsidR="00BD2454">
        <w:t>out</w:t>
      </w:r>
      <w:r w:rsidR="008439D6">
        <w:t>-</w:t>
      </w:r>
      <w:r w:rsidR="00BD2454">
        <w:t>of</w:t>
      </w:r>
      <w:r w:rsidR="008439D6">
        <w:t>-</w:t>
      </w:r>
      <w:r w:rsidR="00BD2454">
        <w:t xml:space="preserve">district placements: </w:t>
      </w:r>
      <w:r w:rsidR="008439D6">
        <w:t>One leader</w:t>
      </w:r>
      <w:r w:rsidR="0056382A">
        <w:t>, for example,</w:t>
      </w:r>
      <w:r w:rsidR="008439D6">
        <w:t xml:space="preserve"> noted</w:t>
      </w:r>
      <w:r w:rsidR="0056382A">
        <w:t xml:space="preserve"> that the community supported this decision</w:t>
      </w:r>
      <w:r w:rsidR="008439D6">
        <w:t xml:space="preserve"> </w:t>
      </w:r>
      <w:r w:rsidR="00BD2454">
        <w:t>“</w:t>
      </w:r>
      <w:r w:rsidR="00BD2454" w:rsidRPr="009D391F">
        <w:t xml:space="preserve">to have people closer to home, being educated right in their own </w:t>
      </w:r>
      <w:r w:rsidR="00BD2454" w:rsidRPr="009D391F">
        <w:lastRenderedPageBreak/>
        <w:t>community, that much more accessible</w:t>
      </w:r>
      <w:r w:rsidR="00BD2454">
        <w:t>.”</w:t>
      </w:r>
      <w:r w:rsidR="002A765B">
        <w:t xml:space="preserve"> </w:t>
      </w:r>
      <w:r w:rsidR="00051407">
        <w:t xml:space="preserve">SSTs identify students for the RDLC based on their specific needs, as outlined in their IEP, and alignment of those needs to the services available at the RDLC. </w:t>
      </w:r>
    </w:p>
    <w:p w14:paraId="7B9F3A20" w14:textId="245E7CCB" w:rsidR="00D371AA" w:rsidRDefault="00E16753" w:rsidP="00AA47F0">
      <w:pPr>
        <w:pStyle w:val="BodyText"/>
      </w:pPr>
      <w:r>
        <w:t xml:space="preserve">State </w:t>
      </w:r>
      <w:r w:rsidR="00736ED3" w:rsidRPr="001054FD">
        <w:t>data</w:t>
      </w:r>
      <w:r>
        <w:t xml:space="preserve"> indicate that</w:t>
      </w:r>
      <w:r w:rsidR="004A2CA5">
        <w:t xml:space="preserve"> in </w:t>
      </w:r>
      <w:r w:rsidR="00474E6D">
        <w:t>202</w:t>
      </w:r>
      <w:r w:rsidR="00354AD7">
        <w:t>4</w:t>
      </w:r>
      <w:r w:rsidR="00474E6D">
        <w:t>-</w:t>
      </w:r>
      <w:r w:rsidR="004A2CA5">
        <w:t>202</w:t>
      </w:r>
      <w:r w:rsidR="00BF693D">
        <w:t>5</w:t>
      </w:r>
      <w:r w:rsidR="00474E6D">
        <w:t>,</w:t>
      </w:r>
      <w:r>
        <w:t xml:space="preserve"> </w:t>
      </w:r>
      <w:r w:rsidR="00B133C5" w:rsidRPr="001054FD">
        <w:t>2</w:t>
      </w:r>
      <w:r w:rsidR="00580DC1">
        <w:t>2.2</w:t>
      </w:r>
      <w:r w:rsidR="00736ED3" w:rsidRPr="001054FD">
        <w:t xml:space="preserve"> percent of students with IEPs in the district are </w:t>
      </w:r>
      <w:r w:rsidR="00113498">
        <w:t>educated</w:t>
      </w:r>
      <w:r w:rsidR="00736ED3" w:rsidRPr="001054FD">
        <w:t xml:space="preserve"> in substantially separate settings, which </w:t>
      </w:r>
      <w:r w:rsidR="00113498">
        <w:t xml:space="preserve">exceeds both the </w:t>
      </w:r>
      <w:r w:rsidR="00736ED3" w:rsidRPr="001054FD">
        <w:t xml:space="preserve">state </w:t>
      </w:r>
      <w:r w:rsidR="00113498">
        <w:t>average</w:t>
      </w:r>
      <w:r w:rsidR="00861D5B">
        <w:t xml:space="preserve"> (13 percent)</w:t>
      </w:r>
      <w:r w:rsidR="00113498">
        <w:t xml:space="preserve"> and the </w:t>
      </w:r>
      <w:r w:rsidR="00736ED3" w:rsidRPr="001054FD">
        <w:t xml:space="preserve">state target </w:t>
      </w:r>
      <w:r w:rsidR="00B37DFF">
        <w:t>(12.9</w:t>
      </w:r>
      <w:r w:rsidR="00AA47F0">
        <w:t> </w:t>
      </w:r>
      <w:r w:rsidR="00736ED3" w:rsidRPr="001054FD">
        <w:t>percent</w:t>
      </w:r>
      <w:r w:rsidR="00B37DFF">
        <w:t>).</w:t>
      </w:r>
      <w:r w:rsidR="00736ED3" w:rsidRPr="001054FD">
        <w:t xml:space="preserve"> </w:t>
      </w:r>
      <w:r w:rsidR="00D371AA">
        <w:t xml:space="preserve">District leaders identified transitioning students from substantially separate to inclusion settings as an area of focus. One leader described working to determine “where is that fine line between providing them the academic </w:t>
      </w:r>
      <w:proofErr w:type="gramStart"/>
      <w:r w:rsidR="00D371AA">
        <w:t>supports</w:t>
      </w:r>
      <w:proofErr w:type="gramEnd"/>
      <w:r w:rsidR="00D371AA">
        <w:t xml:space="preserve"> they need, the behavioral supports, the related services, but also access to their grade-level peers, and how do we support them in those programs.” To support this work, the district established a district-level inclusion team that includes the director of special education, district and school administrators, special educators, general educators, and related service providers across grade levels to identify barriers to this transition</w:t>
      </w:r>
      <w:r w:rsidR="00E1115E">
        <w:t>,</w:t>
      </w:r>
      <w:r w:rsidR="00D371AA">
        <w:t xml:space="preserve"> and </w:t>
      </w:r>
      <w:r w:rsidR="00E1115E">
        <w:t xml:space="preserve">the district </w:t>
      </w:r>
      <w:r w:rsidR="00D371AA">
        <w:t xml:space="preserve">set targets for increasing inclusion placement. As one district leader noted, “It’s slow and steady, nobody expects it to change overnight.” Teachers emphasized the importance of adequate staffing and support in inclusion classrooms to ensure a smooth transition, with one </w:t>
      </w:r>
      <w:r w:rsidR="007A4211">
        <w:t xml:space="preserve">teacher </w:t>
      </w:r>
      <w:r w:rsidR="00D371AA">
        <w:t>stating, “</w:t>
      </w:r>
      <w:r w:rsidR="00D371AA" w:rsidRPr="00503911">
        <w:t>I think if we</w:t>
      </w:r>
      <w:r w:rsidR="007A4211">
        <w:t>’</w:t>
      </w:r>
      <w:r w:rsidR="00D371AA" w:rsidRPr="00503911">
        <w:t xml:space="preserve">re going to be really </w:t>
      </w:r>
      <w:r w:rsidR="00D371AA" w:rsidRPr="00AA47F0">
        <w:t>pushing for that inclusive model, making sure there</w:t>
      </w:r>
      <w:r w:rsidR="007A4211" w:rsidRPr="00AA47F0">
        <w:t>’</w:t>
      </w:r>
      <w:r w:rsidR="00D371AA" w:rsidRPr="00AA47F0">
        <w:t xml:space="preserve">s special </w:t>
      </w:r>
      <w:r w:rsidR="007A4211" w:rsidRPr="00AA47F0">
        <w:t>e</w:t>
      </w:r>
      <w:r w:rsidR="00D371AA" w:rsidRPr="00AA47F0">
        <w:t xml:space="preserve">d teachers in the classroom [will be important].” </w:t>
      </w:r>
      <w:r w:rsidR="00D371AA" w:rsidRPr="009642F6">
        <w:t>Continuing to clarify processes</w:t>
      </w:r>
      <w:r w:rsidR="00871CDE" w:rsidRPr="009642F6">
        <w:t xml:space="preserve"> and </w:t>
      </w:r>
      <w:proofErr w:type="gramStart"/>
      <w:r w:rsidR="00871CDE" w:rsidRPr="009642F6">
        <w:t>supports to</w:t>
      </w:r>
      <w:proofErr w:type="gramEnd"/>
      <w:r w:rsidR="00871CDE" w:rsidRPr="009642F6">
        <w:t xml:space="preserve"> ensure </w:t>
      </w:r>
      <w:r w:rsidR="00D371AA" w:rsidRPr="009642F6">
        <w:t xml:space="preserve">students </w:t>
      </w:r>
      <w:r w:rsidR="00871CDE" w:rsidRPr="009642F6">
        <w:t xml:space="preserve">transition smoothly </w:t>
      </w:r>
      <w:r w:rsidR="00D371AA" w:rsidRPr="009642F6">
        <w:t xml:space="preserve">to inclusion settings </w:t>
      </w:r>
      <w:r w:rsidR="00871CDE" w:rsidRPr="009642F6">
        <w:t xml:space="preserve">when ready </w:t>
      </w:r>
      <w:r w:rsidR="00D371AA" w:rsidRPr="009642F6">
        <w:t xml:space="preserve">is an area for growth. </w:t>
      </w:r>
      <w:r w:rsidR="008A766E" w:rsidRPr="00F05550">
        <w:t>Teachers also noted a</w:t>
      </w:r>
      <w:r w:rsidR="00D371AA" w:rsidRPr="00F05550">
        <w:t>dditional challenges related to special education, including a need for improved training for paraprofessionals</w:t>
      </w:r>
      <w:r w:rsidR="00D371AA">
        <w:t>.</w:t>
      </w:r>
    </w:p>
    <w:p w14:paraId="547B835E" w14:textId="77777777" w:rsidR="00C14FFC" w:rsidRDefault="00847FD7" w:rsidP="00AA47F0">
      <w:pPr>
        <w:pStyle w:val="BodyText"/>
      </w:pPr>
      <w:r w:rsidRPr="009642F6">
        <w:t xml:space="preserve">Special educators </w:t>
      </w:r>
      <w:r w:rsidR="00866007" w:rsidRPr="009642F6">
        <w:t xml:space="preserve">receive </w:t>
      </w:r>
      <w:r w:rsidRPr="009642F6">
        <w:t>train</w:t>
      </w:r>
      <w:r w:rsidR="00866007" w:rsidRPr="009642F6">
        <w:t>ing</w:t>
      </w:r>
      <w:r w:rsidRPr="009642F6">
        <w:t xml:space="preserve"> on core </w:t>
      </w:r>
      <w:r w:rsidR="00866007" w:rsidRPr="009642F6">
        <w:t xml:space="preserve">general education </w:t>
      </w:r>
      <w:r w:rsidRPr="009642F6">
        <w:t>curricu</w:t>
      </w:r>
      <w:r w:rsidR="0075462C" w:rsidRPr="009642F6">
        <w:t>la</w:t>
      </w:r>
      <w:r w:rsidRPr="009642F6">
        <w:t xml:space="preserve"> </w:t>
      </w:r>
      <w:r w:rsidR="00866007" w:rsidRPr="009642F6">
        <w:t xml:space="preserve">to support </w:t>
      </w:r>
      <w:r w:rsidRPr="009642F6">
        <w:t xml:space="preserve">access </w:t>
      </w:r>
      <w:r w:rsidR="00866007" w:rsidRPr="009642F6">
        <w:t>and alignment</w:t>
      </w:r>
      <w:r w:rsidR="00AC7D8B" w:rsidRPr="009642F6">
        <w:t xml:space="preserve"> </w:t>
      </w:r>
      <w:r w:rsidR="005616C0" w:rsidRPr="009642F6">
        <w:t xml:space="preserve">with general </w:t>
      </w:r>
      <w:r w:rsidR="00AE4EEB" w:rsidRPr="009642F6">
        <w:t>education, which is a strength of the district</w:t>
      </w:r>
      <w:r w:rsidR="005616C0">
        <w:t xml:space="preserve">. </w:t>
      </w:r>
      <w:r w:rsidR="0009581B">
        <w:t>O</w:t>
      </w:r>
      <w:r w:rsidR="00064A87">
        <w:t xml:space="preserve">ne staff member </w:t>
      </w:r>
      <w:r w:rsidR="0009581B">
        <w:t>explained</w:t>
      </w:r>
      <w:r w:rsidR="00064A87">
        <w:t>, “[Special education teachers]</w:t>
      </w:r>
      <w:r w:rsidR="00064A87" w:rsidRPr="00064A87">
        <w:t xml:space="preserve"> </w:t>
      </w:r>
      <w:r w:rsidR="00064A87">
        <w:t xml:space="preserve">are </w:t>
      </w:r>
      <w:r w:rsidR="00064A87" w:rsidRPr="00064A87">
        <w:t xml:space="preserve">also trained on </w:t>
      </w:r>
      <w:r w:rsidR="002C4E30">
        <w:t xml:space="preserve">[Amplify] </w:t>
      </w:r>
      <w:r w:rsidR="00064A87" w:rsidRPr="00064A87">
        <w:t>CKLA so that they</w:t>
      </w:r>
      <w:r w:rsidR="002C4E30">
        <w:t>’</w:t>
      </w:r>
      <w:r w:rsidR="00064A87" w:rsidRPr="00064A87">
        <w:t>re able to incorporate some of that same language that they</w:t>
      </w:r>
      <w:r w:rsidR="002C4E30">
        <w:t>’</w:t>
      </w:r>
      <w:r w:rsidR="00064A87" w:rsidRPr="00064A87">
        <w:t>re getting in the classroom into their smaller pull-out sessions as well.</w:t>
      </w:r>
      <w:r w:rsidR="00B65056">
        <w:t xml:space="preserve">” </w:t>
      </w:r>
      <w:r w:rsidR="00322004">
        <w:t xml:space="preserve">Another </w:t>
      </w:r>
      <w:r w:rsidR="004466C7">
        <w:t>teacher emphasized</w:t>
      </w:r>
      <w:r w:rsidR="00C14FFC">
        <w:t>:</w:t>
      </w:r>
    </w:p>
    <w:p w14:paraId="7F397803" w14:textId="4658B744" w:rsidR="002C4E30" w:rsidRDefault="005616C0" w:rsidP="00AA47F0">
      <w:pPr>
        <w:pStyle w:val="BodyTextIndent"/>
      </w:pPr>
      <w:r>
        <w:t>[</w:t>
      </w:r>
      <w:r w:rsidR="00923348">
        <w:t>I</w:t>
      </w:r>
      <w:r>
        <w:t>ncluding] t</w:t>
      </w:r>
      <w:r w:rsidR="004466C7" w:rsidRPr="004466C7">
        <w:t>he special ed</w:t>
      </w:r>
      <w:r w:rsidR="00AC7D8B">
        <w:t>ucation</w:t>
      </w:r>
      <w:r w:rsidR="004466C7" w:rsidRPr="004466C7">
        <w:t xml:space="preserve"> teachers in the </w:t>
      </w:r>
      <w:r w:rsidR="002C4E30">
        <w:t xml:space="preserve">[Amplify] </w:t>
      </w:r>
      <w:r w:rsidR="004466C7" w:rsidRPr="004466C7">
        <w:t>CKLA rollout has been a game changer for us in the sub-separates as far as inclusion opportunities because our goal is to always get kids back into the gen ed classroom.</w:t>
      </w:r>
    </w:p>
    <w:p w14:paraId="30D08F97" w14:textId="0A274BB3" w:rsidR="005B41A5" w:rsidRDefault="005616C0" w:rsidP="00AA47F0">
      <w:pPr>
        <w:pStyle w:val="BodyText"/>
      </w:pPr>
      <w:r>
        <w:t xml:space="preserve">Teachers reported supplementing instruction with programs such as Orton-Gillham and Unique Learning System, which they </w:t>
      </w:r>
      <w:r w:rsidR="0059472B">
        <w:t xml:space="preserve">noted </w:t>
      </w:r>
      <w:r>
        <w:t xml:space="preserve">are also aligned to state standards. </w:t>
      </w:r>
      <w:r w:rsidR="003E71E4">
        <w:t>Nonetheless</w:t>
      </w:r>
      <w:r w:rsidR="00540CF8">
        <w:t xml:space="preserve">, </w:t>
      </w:r>
      <w:r w:rsidR="00F40710">
        <w:t xml:space="preserve">some teachers reported </w:t>
      </w:r>
      <w:r w:rsidR="00540CF8">
        <w:t>challenges related to instructional resources.</w:t>
      </w:r>
    </w:p>
    <w:p w14:paraId="55330BC0" w14:textId="5E967EEF" w:rsidR="0051673A" w:rsidRDefault="004B2EF5" w:rsidP="00AA47F0">
      <w:pPr>
        <w:pStyle w:val="BodyText"/>
      </w:pPr>
      <w:r w:rsidRPr="004B2EF5">
        <w:t>QPS</w:t>
      </w:r>
      <w:r w:rsidR="005F1089" w:rsidRPr="004B2EF5">
        <w:t xml:space="preserve"> provides Sheltered English immersion (SEI) programming at </w:t>
      </w:r>
      <w:r w:rsidRPr="004B2EF5">
        <w:t>all schools</w:t>
      </w:r>
      <w:r w:rsidR="009B0CB9">
        <w:t>, with students</w:t>
      </w:r>
      <w:r w:rsidR="00F606AA">
        <w:t xml:space="preserve"> </w:t>
      </w:r>
      <w:r w:rsidR="001D7C6D">
        <w:t>receiv</w:t>
      </w:r>
      <w:r w:rsidR="009B0CB9">
        <w:t>ing</w:t>
      </w:r>
      <w:r w:rsidR="001D7C6D">
        <w:t xml:space="preserve"> </w:t>
      </w:r>
      <w:r w:rsidR="00B16AED">
        <w:t xml:space="preserve">required </w:t>
      </w:r>
      <w:r w:rsidR="001D7C6D">
        <w:t xml:space="preserve">English language development (ELD) </w:t>
      </w:r>
      <w:r w:rsidR="009B0CB9">
        <w:t xml:space="preserve">minutes </w:t>
      </w:r>
      <w:r w:rsidR="001D7C6D">
        <w:t>based on their language proficiency level</w:t>
      </w:r>
      <w:r w:rsidR="002F52BF">
        <w:t xml:space="preserve"> and grade level</w:t>
      </w:r>
      <w:r w:rsidR="001D7C6D">
        <w:t xml:space="preserve">. </w:t>
      </w:r>
      <w:r w:rsidR="00B16AED">
        <w:t>When not in ELD instruction, students participate in</w:t>
      </w:r>
      <w:r w:rsidR="00A8210F">
        <w:t xml:space="preserve"> general education classrooms. </w:t>
      </w:r>
      <w:r w:rsidR="007834FF">
        <w:t xml:space="preserve">At the high school level, students at lower </w:t>
      </w:r>
      <w:r w:rsidR="00C24914">
        <w:t xml:space="preserve">proficiency </w:t>
      </w:r>
      <w:r w:rsidR="007834FF">
        <w:t xml:space="preserve">levels </w:t>
      </w:r>
      <w:r w:rsidR="00C24914">
        <w:t xml:space="preserve">enroll </w:t>
      </w:r>
      <w:r w:rsidR="00451195">
        <w:t>in SEI content courses for core subject areas</w:t>
      </w:r>
      <w:r w:rsidR="00342735">
        <w:t xml:space="preserve"> (</w:t>
      </w:r>
      <w:r w:rsidR="00B06E58">
        <w:t xml:space="preserve">i.e., </w:t>
      </w:r>
      <w:r w:rsidR="00342735">
        <w:t>mathematics, science, and history</w:t>
      </w:r>
      <w:r w:rsidR="001C4EC1">
        <w:t xml:space="preserve">) and may </w:t>
      </w:r>
      <w:r w:rsidR="000E361E">
        <w:t xml:space="preserve">enroll in </w:t>
      </w:r>
      <w:r w:rsidR="003F5CDE">
        <w:t xml:space="preserve">electives </w:t>
      </w:r>
      <w:r w:rsidR="001C4EC1">
        <w:t>designed for English learners</w:t>
      </w:r>
      <w:r w:rsidR="003F5CDE">
        <w:t xml:space="preserve">, such as business for </w:t>
      </w:r>
      <w:r w:rsidR="00B06E58">
        <w:t>English learner</w:t>
      </w:r>
      <w:r w:rsidR="00B06E58" w:rsidDel="00B06E58">
        <w:t xml:space="preserve"> </w:t>
      </w:r>
      <w:r w:rsidR="003F5CDE">
        <w:t xml:space="preserve">students. </w:t>
      </w:r>
      <w:r w:rsidR="00FA3ED2">
        <w:t xml:space="preserve">Students who reach proficiency and exit ELD instruction are monitored for four years. </w:t>
      </w:r>
      <w:r w:rsidR="00E015EA">
        <w:t>The district recently adop</w:t>
      </w:r>
      <w:r w:rsidR="00783526">
        <w:t>t</w:t>
      </w:r>
      <w:r w:rsidR="00E015EA">
        <w:t xml:space="preserve">ed the Vista curriculum for elementary ELD instruction and is in the second year of </w:t>
      </w:r>
      <w:r w:rsidR="001C08D8">
        <w:t xml:space="preserve">implementing </w:t>
      </w:r>
      <w:r w:rsidR="00E015EA">
        <w:t xml:space="preserve">the National Geographic curriculum at the middle school level. </w:t>
      </w:r>
      <w:r w:rsidR="00945785">
        <w:t xml:space="preserve">District staff reported collaboration between </w:t>
      </w:r>
      <w:r w:rsidR="00B06E58">
        <w:t>English l</w:t>
      </w:r>
      <w:r w:rsidR="002A4CDD">
        <w:t>earner</w:t>
      </w:r>
      <w:r w:rsidR="00CD5D7A">
        <w:t xml:space="preserve"> and general education teachers </w:t>
      </w:r>
      <w:r w:rsidR="0090233B">
        <w:t>takes place informally</w:t>
      </w:r>
      <w:r w:rsidR="00734A0C">
        <w:t xml:space="preserve"> as well as through SST and </w:t>
      </w:r>
      <w:r w:rsidR="00637FF3">
        <w:t>i</w:t>
      </w:r>
      <w:r w:rsidR="008C2359">
        <w:t xml:space="preserve">ntegrated </w:t>
      </w:r>
      <w:r w:rsidR="00637FF3">
        <w:t>l</w:t>
      </w:r>
      <w:r w:rsidR="008C2359">
        <w:t xml:space="preserve">earning </w:t>
      </w:r>
      <w:r w:rsidR="00637FF3">
        <w:t>t</w:t>
      </w:r>
      <w:r w:rsidR="008C2359">
        <w:t>eam</w:t>
      </w:r>
      <w:r w:rsidR="00734A0C">
        <w:t xml:space="preserve"> meetings</w:t>
      </w:r>
      <w:r w:rsidR="00295336">
        <w:t>.</w:t>
      </w:r>
    </w:p>
    <w:p w14:paraId="065685B8" w14:textId="45942B83" w:rsidR="00DD25AA" w:rsidRDefault="00DD25AA" w:rsidP="00AA47F0">
      <w:pPr>
        <w:pStyle w:val="BodyText"/>
      </w:pPr>
      <w:r w:rsidRPr="00757EC5">
        <w:lastRenderedPageBreak/>
        <w:t>District leaders</w:t>
      </w:r>
      <w:r w:rsidR="002A7EF8">
        <w:t xml:space="preserve"> and school staff</w:t>
      </w:r>
      <w:r w:rsidRPr="00757EC5">
        <w:t xml:space="preserve"> reported that </w:t>
      </w:r>
      <w:r w:rsidR="004C7EBA" w:rsidRPr="00757EC5">
        <w:t xml:space="preserve">multiple additional services and structures are in place to support </w:t>
      </w:r>
      <w:r w:rsidR="007A306F" w:rsidRPr="00757EC5">
        <w:t>families whose home language is not English. The district has in-hou</w:t>
      </w:r>
      <w:r w:rsidR="00B63D69">
        <w:t>se</w:t>
      </w:r>
      <w:r w:rsidR="007A306F" w:rsidRPr="00757EC5">
        <w:t xml:space="preserve"> interpreters, a language line that can be used for real-time t</w:t>
      </w:r>
      <w:r w:rsidR="00D6296E" w:rsidRPr="00757EC5">
        <w:t>ranslation,</w:t>
      </w:r>
      <w:r w:rsidR="00843FC0">
        <w:t xml:space="preserve"> </w:t>
      </w:r>
      <w:r w:rsidR="00006E1F">
        <w:t xml:space="preserve">SMORE </w:t>
      </w:r>
      <w:r w:rsidR="003A6507">
        <w:t xml:space="preserve">for communication translations, </w:t>
      </w:r>
      <w:r w:rsidR="00843FC0">
        <w:t xml:space="preserve">and English classes for parents through </w:t>
      </w:r>
      <w:r w:rsidR="000C3306">
        <w:t>Quincy Asian Resources Incorporated</w:t>
      </w:r>
      <w:r w:rsidR="00843FC0">
        <w:t xml:space="preserve">. In addition, the </w:t>
      </w:r>
      <w:r w:rsidR="00BF253D">
        <w:t>district has</w:t>
      </w:r>
      <w:r w:rsidR="00BF2531">
        <w:t xml:space="preserve"> several</w:t>
      </w:r>
      <w:r w:rsidR="00BF253D">
        <w:t xml:space="preserve"> </w:t>
      </w:r>
      <w:r w:rsidR="00DC54DA">
        <w:t xml:space="preserve">full-time </w:t>
      </w:r>
      <w:r w:rsidR="00BF253D">
        <w:t>f</w:t>
      </w:r>
      <w:r w:rsidR="00D6296E" w:rsidRPr="00757EC5">
        <w:t>amily liaisons</w:t>
      </w:r>
      <w:r w:rsidR="00E63FC1">
        <w:t xml:space="preserve"> who speak the district’s most common home languages and support </w:t>
      </w:r>
      <w:r w:rsidR="00D6296E" w:rsidRPr="00757EC5">
        <w:t>families as they transition into QPS</w:t>
      </w:r>
      <w:r w:rsidR="00E63FC1">
        <w:t xml:space="preserve">, including by </w:t>
      </w:r>
      <w:r w:rsidR="00757EC5">
        <w:t>offer</w:t>
      </w:r>
      <w:r w:rsidR="00E63FC1">
        <w:t>ing</w:t>
      </w:r>
      <w:r w:rsidR="00757EC5">
        <w:t xml:space="preserve"> parent academies to orient families to QPS </w:t>
      </w:r>
      <w:r w:rsidR="00757EC5" w:rsidRPr="00452A70">
        <w:t>system</w:t>
      </w:r>
      <w:r w:rsidR="00BF253D" w:rsidRPr="00452A70">
        <w:t>s</w:t>
      </w:r>
      <w:r w:rsidR="00757EC5" w:rsidRPr="00452A70">
        <w:t xml:space="preserve"> </w:t>
      </w:r>
      <w:r w:rsidR="00006E1F">
        <w:t>(</w:t>
      </w:r>
      <w:r w:rsidR="00757EC5" w:rsidRPr="00452A70">
        <w:t>such as Aspen</w:t>
      </w:r>
      <w:r w:rsidR="00006E1F">
        <w:t>)</w:t>
      </w:r>
      <w:r w:rsidR="00757EC5" w:rsidRPr="00452A70">
        <w:t>, grade reporting</w:t>
      </w:r>
      <w:r w:rsidR="00843FC0" w:rsidRPr="00452A70">
        <w:t>,</w:t>
      </w:r>
      <w:r w:rsidR="00C63E46" w:rsidRPr="00452A70">
        <w:t xml:space="preserve"> and</w:t>
      </w:r>
      <w:r w:rsidR="00843FC0" w:rsidRPr="00452A70">
        <w:t xml:space="preserve"> attendance monitoring.</w:t>
      </w:r>
    </w:p>
    <w:p w14:paraId="3E00F69D" w14:textId="394497AD" w:rsidR="005D0FC1" w:rsidRPr="008C5808" w:rsidRDefault="003559FE" w:rsidP="00AA47F0">
      <w:pPr>
        <w:pStyle w:val="BodyText"/>
        <w:rPr>
          <w:color w:val="EE0000"/>
        </w:rPr>
      </w:pPr>
      <w:r>
        <w:t>Several</w:t>
      </w:r>
      <w:r w:rsidR="005D0FC1">
        <w:t xml:space="preserve"> areas of challenge were reported regarding </w:t>
      </w:r>
      <w:r w:rsidR="002A4CDD">
        <w:t xml:space="preserve">English learner </w:t>
      </w:r>
      <w:r w:rsidR="005D0FC1">
        <w:t xml:space="preserve">instruction. </w:t>
      </w:r>
      <w:r w:rsidR="00257CD5">
        <w:t xml:space="preserve">Some teachers identified the need for a newcomer program </w:t>
      </w:r>
      <w:r w:rsidR="00D71482">
        <w:t xml:space="preserve">that would </w:t>
      </w:r>
      <w:r w:rsidR="00257CD5">
        <w:t xml:space="preserve">support </w:t>
      </w:r>
      <w:r w:rsidR="00D71482">
        <w:t>students</w:t>
      </w:r>
      <w:r w:rsidR="00257CD5">
        <w:t xml:space="preserve">’ transition </w:t>
      </w:r>
      <w:r w:rsidR="00D71482">
        <w:t xml:space="preserve">into </w:t>
      </w:r>
      <w:r w:rsidR="00257CD5">
        <w:t>E</w:t>
      </w:r>
      <w:r w:rsidR="00D71482">
        <w:t>nglish</w:t>
      </w:r>
      <w:r w:rsidR="00AA47F0">
        <w:noBreakHyphen/>
      </w:r>
      <w:r w:rsidR="00D71482">
        <w:t>based courses</w:t>
      </w:r>
      <w:r w:rsidR="002A4CDD">
        <w:t xml:space="preserve">. </w:t>
      </w:r>
      <w:r w:rsidR="0087294D">
        <w:t>For example, o</w:t>
      </w:r>
      <w:r w:rsidR="002A4CDD">
        <w:t xml:space="preserve">ne teacher </w:t>
      </w:r>
      <w:r w:rsidR="00257CD5">
        <w:t>explain</w:t>
      </w:r>
      <w:r w:rsidR="002A4CDD">
        <w:t>ed</w:t>
      </w:r>
      <w:r w:rsidR="00166B1A">
        <w:t xml:space="preserve"> that “what happens is you have these kids who come with no English language skills who most of the day are sitting in a general education classroom</w:t>
      </w:r>
      <w:r w:rsidR="00257CD5">
        <w:t>,</w:t>
      </w:r>
      <w:r w:rsidR="00166B1A">
        <w:t>” which prevents them from accessing higher-level content.</w:t>
      </w:r>
      <w:r w:rsidR="00A64C09" w:rsidRPr="00A64C09">
        <w:t xml:space="preserve"> </w:t>
      </w:r>
      <w:r w:rsidR="00E171D6">
        <w:t xml:space="preserve">Some teachers also noted </w:t>
      </w:r>
      <w:r w:rsidR="001831FA">
        <w:t xml:space="preserve">concerns that </w:t>
      </w:r>
      <w:r w:rsidR="002A4CDD">
        <w:t>the caseloads for English learner</w:t>
      </w:r>
      <w:r w:rsidR="001831FA">
        <w:t xml:space="preserve"> teachers are high</w:t>
      </w:r>
      <w:r w:rsidR="002A4CDD">
        <w:t>,</w:t>
      </w:r>
      <w:r w:rsidR="001831FA">
        <w:t xml:space="preserve"> and that</w:t>
      </w:r>
      <w:r w:rsidR="00F46683">
        <w:t xml:space="preserve"> the </w:t>
      </w:r>
      <w:r w:rsidR="002A4CDD">
        <w:t xml:space="preserve">social-emotional learning </w:t>
      </w:r>
      <w:r w:rsidR="003413CD">
        <w:t xml:space="preserve">curriculum being introduced into the district is not readily accessible to </w:t>
      </w:r>
      <w:r w:rsidR="00E45A66">
        <w:t>English learners</w:t>
      </w:r>
      <w:r w:rsidR="001831FA">
        <w:t>.</w:t>
      </w:r>
      <w:r w:rsidR="004617DB">
        <w:t xml:space="preserve"> </w:t>
      </w:r>
      <w:r w:rsidR="00A344EF" w:rsidRPr="00AA47F0">
        <w:t xml:space="preserve"> </w:t>
      </w:r>
      <w:r w:rsidR="00890C96" w:rsidRPr="009642F6">
        <w:t>Further</w:t>
      </w:r>
      <w:r w:rsidR="00A344EF" w:rsidRPr="009642F6">
        <w:t xml:space="preserve"> develop</w:t>
      </w:r>
      <w:r w:rsidR="00D15CBD" w:rsidRPr="009642F6">
        <w:t>ing</w:t>
      </w:r>
      <w:r w:rsidR="00A344EF" w:rsidRPr="009642F6">
        <w:t xml:space="preserve"> and refin</w:t>
      </w:r>
      <w:r w:rsidR="00D15CBD" w:rsidRPr="009642F6">
        <w:t>ing</w:t>
      </w:r>
      <w:r w:rsidR="00A344EF" w:rsidRPr="009642F6">
        <w:t xml:space="preserve"> structures to </w:t>
      </w:r>
      <w:r w:rsidR="00093BF3">
        <w:t>support</w:t>
      </w:r>
      <w:r w:rsidR="00093BF3" w:rsidRPr="009642F6">
        <w:t xml:space="preserve"> </w:t>
      </w:r>
      <w:r w:rsidR="00A344EF" w:rsidRPr="009642F6">
        <w:t xml:space="preserve">English learners </w:t>
      </w:r>
      <w:r w:rsidR="00152977">
        <w:t xml:space="preserve">across all language levels </w:t>
      </w:r>
      <w:r w:rsidR="00105C97">
        <w:t xml:space="preserve">in accessing </w:t>
      </w:r>
      <w:r w:rsidR="00A344EF" w:rsidRPr="009642F6">
        <w:t>the grade-level curriculum is an area for growth.</w:t>
      </w:r>
    </w:p>
    <w:p w14:paraId="2C65DAE3" w14:textId="0393DFEA" w:rsidR="00736ED3" w:rsidRDefault="00452A70" w:rsidP="00AA47F0">
      <w:pPr>
        <w:pStyle w:val="BodyText"/>
      </w:pPr>
      <w:r w:rsidRPr="00452A70">
        <w:t>District leaders</w:t>
      </w:r>
      <w:r w:rsidR="00843B33">
        <w:t xml:space="preserve"> </w:t>
      </w:r>
      <w:r w:rsidR="007E78E8">
        <w:t xml:space="preserve">and school staff </w:t>
      </w:r>
      <w:r w:rsidR="00BC363F">
        <w:t xml:space="preserve">also </w:t>
      </w:r>
      <w:r w:rsidR="00843B33">
        <w:t xml:space="preserve">acknowledged </w:t>
      </w:r>
      <w:r w:rsidR="00BC363F">
        <w:t>challenges in</w:t>
      </w:r>
      <w:r w:rsidR="00843B33">
        <w:t xml:space="preserve"> identifying students who may qualify for both special education and </w:t>
      </w:r>
      <w:r w:rsidR="004D7215">
        <w:t>English learner</w:t>
      </w:r>
      <w:r w:rsidR="00EC5934">
        <w:t xml:space="preserve"> </w:t>
      </w:r>
      <w:r w:rsidR="00843B33">
        <w:t>services. One leader noted, “</w:t>
      </w:r>
      <w:r w:rsidR="00B07DF3">
        <w:t>It’s challenging because how do we identify a student that has a disability if they’re only getting instruction in a language that they may not be understanding?” To address this, the district is supporting schoo</w:t>
      </w:r>
      <w:r w:rsidR="00BC57AF">
        <w:t>ls</w:t>
      </w:r>
      <w:r w:rsidR="00B07DF3">
        <w:t xml:space="preserve"> </w:t>
      </w:r>
      <w:r w:rsidR="00BC57AF">
        <w:t xml:space="preserve">in conducting </w:t>
      </w:r>
      <w:r w:rsidR="00B07DF3">
        <w:t>informal screenings in studen</w:t>
      </w:r>
      <w:r w:rsidR="006172C3">
        <w:t>t</w:t>
      </w:r>
      <w:r w:rsidR="00B07DF3">
        <w:t xml:space="preserve">s’ native languages to </w:t>
      </w:r>
      <w:r w:rsidR="006A3E1F">
        <w:t xml:space="preserve">determine appropriate </w:t>
      </w:r>
      <w:r w:rsidR="002648B9">
        <w:t xml:space="preserve">services. In addition, </w:t>
      </w:r>
      <w:r w:rsidR="006A3E1F">
        <w:t xml:space="preserve">staff use intervention programs such as ST Math and Lexia that </w:t>
      </w:r>
      <w:r w:rsidR="002648B9">
        <w:t>allow for translation</w:t>
      </w:r>
      <w:r w:rsidR="006A3E1F">
        <w:t xml:space="preserve"> to </w:t>
      </w:r>
      <w:r w:rsidR="006F6013">
        <w:t xml:space="preserve">assess whether students are making progress or need a referral to special education. </w:t>
      </w:r>
      <w:r w:rsidR="00662220">
        <w:t xml:space="preserve">Finally, </w:t>
      </w:r>
      <w:r w:rsidR="006A3E1F">
        <w:t>the district has</w:t>
      </w:r>
      <w:r w:rsidR="00662220">
        <w:t xml:space="preserve"> conversations with families to understand students’ prior educational experiences in their native language</w:t>
      </w:r>
      <w:r w:rsidR="00992B35">
        <w:t>s</w:t>
      </w:r>
      <w:r w:rsidR="00662220">
        <w:t xml:space="preserve"> and whether they may have qualified for services in their previous country. </w:t>
      </w:r>
      <w:r w:rsidR="000876AA">
        <w:t>For students who need multiple services (</w:t>
      </w:r>
      <w:r w:rsidR="00992B35">
        <w:t xml:space="preserve">i.e., </w:t>
      </w:r>
      <w:r w:rsidR="000876AA">
        <w:t>language and special education), district leaders described prioritizing services based on students’ individual needs and assessing progress both informally and formally to modify the services as needed.</w:t>
      </w:r>
    </w:p>
    <w:p w14:paraId="36EA0555" w14:textId="756775E0" w:rsidR="00C14FFC" w:rsidRDefault="003B25B9" w:rsidP="00AA47F0">
      <w:pPr>
        <w:pStyle w:val="BodyText"/>
      </w:pPr>
      <w:r w:rsidRPr="009642F6">
        <w:t>QP</w:t>
      </w:r>
      <w:r w:rsidR="003E2DBF" w:rsidRPr="009642F6">
        <w:t>S offers a broad range of rigorous coursework and enrichment</w:t>
      </w:r>
      <w:r w:rsidR="006A3E1F" w:rsidRPr="009642F6">
        <w:t xml:space="preserve"> opportunities</w:t>
      </w:r>
      <w:r w:rsidR="003E2DBF" w:rsidRPr="009642F6">
        <w:t>, which is a strength of the district.</w:t>
      </w:r>
      <w:r w:rsidR="003E2DBF" w:rsidRPr="00AA47F0">
        <w:t xml:space="preserve"> At the elementary</w:t>
      </w:r>
      <w:r w:rsidR="003E2DBF" w:rsidRPr="005E2098">
        <w:t xml:space="preserve"> level, students participate in art, music, library, </w:t>
      </w:r>
      <w:r w:rsidR="005E2098" w:rsidRPr="005E2098">
        <w:t xml:space="preserve">and </w:t>
      </w:r>
      <w:r w:rsidR="003E2DBF" w:rsidRPr="005E2098">
        <w:t xml:space="preserve">physical education. </w:t>
      </w:r>
      <w:r w:rsidR="00C51F83" w:rsidRPr="005E2098">
        <w:t xml:space="preserve">Some </w:t>
      </w:r>
      <w:r w:rsidR="002A16C9" w:rsidRPr="005E2098">
        <w:t xml:space="preserve">family members, however, raised </w:t>
      </w:r>
      <w:r w:rsidR="00C51F83" w:rsidRPr="005E2098">
        <w:t xml:space="preserve">concerns </w:t>
      </w:r>
      <w:r w:rsidR="002A16C9" w:rsidRPr="005E2098">
        <w:t xml:space="preserve">about </w:t>
      </w:r>
      <w:r w:rsidR="00C51F83" w:rsidRPr="005E2098">
        <w:t xml:space="preserve">the accessibility of </w:t>
      </w:r>
      <w:r w:rsidR="00422461" w:rsidRPr="005E2098">
        <w:t xml:space="preserve">these </w:t>
      </w:r>
      <w:r w:rsidR="002A16C9" w:rsidRPr="005E2098">
        <w:t>offerings</w:t>
      </w:r>
      <w:r w:rsidR="00422461" w:rsidRPr="005E2098">
        <w:t>, noting t</w:t>
      </w:r>
      <w:r w:rsidR="00422461">
        <w:t xml:space="preserve">hat some schools </w:t>
      </w:r>
      <w:r w:rsidR="002A16C9">
        <w:t xml:space="preserve">lack dedicated </w:t>
      </w:r>
      <w:r w:rsidR="00422461">
        <w:t>art room</w:t>
      </w:r>
      <w:r w:rsidR="002A16C9">
        <w:t>s</w:t>
      </w:r>
      <w:r w:rsidR="00422461">
        <w:t xml:space="preserve"> </w:t>
      </w:r>
      <w:r w:rsidR="002A16C9">
        <w:t xml:space="preserve">and that students at certain schools </w:t>
      </w:r>
      <w:r w:rsidR="00422461">
        <w:t xml:space="preserve">rarely </w:t>
      </w:r>
      <w:r w:rsidR="002A16C9">
        <w:t xml:space="preserve">check out </w:t>
      </w:r>
      <w:r w:rsidR="00422461">
        <w:t>library</w:t>
      </w:r>
      <w:r w:rsidR="002A16C9">
        <w:t xml:space="preserve"> books</w:t>
      </w:r>
      <w:r w:rsidR="00422461">
        <w:t xml:space="preserve">. </w:t>
      </w:r>
      <w:r w:rsidR="002A16C9">
        <w:t xml:space="preserve">At the </w:t>
      </w:r>
      <w:r w:rsidR="003E2DBF" w:rsidRPr="00CA525F">
        <w:t>middle school</w:t>
      </w:r>
      <w:r w:rsidR="002A16C9">
        <w:t xml:space="preserve"> level</w:t>
      </w:r>
      <w:r w:rsidR="003E2DBF" w:rsidRPr="00CA525F">
        <w:t xml:space="preserve">, students rotate </w:t>
      </w:r>
      <w:r w:rsidR="002A16C9">
        <w:t xml:space="preserve">daily </w:t>
      </w:r>
      <w:r w:rsidR="003E2DBF" w:rsidRPr="00CA525F">
        <w:t>through “specials</w:t>
      </w:r>
      <w:r w:rsidR="00BE3A24">
        <w:t>,</w:t>
      </w:r>
      <w:r w:rsidR="003E2DBF" w:rsidRPr="00CA525F">
        <w:t xml:space="preserve">” </w:t>
      </w:r>
      <w:r w:rsidR="00925EC8" w:rsidRPr="00CA525F">
        <w:t xml:space="preserve">including </w:t>
      </w:r>
      <w:r w:rsidR="00CA525F" w:rsidRPr="00CA525F">
        <w:t>art, music, technology, and physical education</w:t>
      </w:r>
      <w:r w:rsidR="00BE3A24">
        <w:t xml:space="preserve"> and may also </w:t>
      </w:r>
      <w:r w:rsidR="00CA525F" w:rsidRPr="00CA525F">
        <w:t xml:space="preserve">participate in chorus and band. </w:t>
      </w:r>
      <w:r w:rsidR="00BE3A24">
        <w:t>C</w:t>
      </w:r>
      <w:r w:rsidR="0041038D">
        <w:t xml:space="preserve">lubs </w:t>
      </w:r>
      <w:r w:rsidR="00BE3A24">
        <w:t xml:space="preserve">such as </w:t>
      </w:r>
      <w:r w:rsidR="0041038D">
        <w:t xml:space="preserve">art, library, student council, </w:t>
      </w:r>
      <w:r w:rsidR="00BE3A24">
        <w:t xml:space="preserve">and </w:t>
      </w:r>
      <w:r w:rsidR="0041038D">
        <w:t>green team</w:t>
      </w:r>
      <w:r w:rsidR="00BE3A24">
        <w:t xml:space="preserve"> </w:t>
      </w:r>
      <w:r w:rsidR="0041038D">
        <w:t xml:space="preserve">are offered during the student support block for students who do not </w:t>
      </w:r>
      <w:r w:rsidR="00BE3A24">
        <w:t>require additional academic assistance</w:t>
      </w:r>
      <w:r w:rsidR="0041038D">
        <w:t>.</w:t>
      </w:r>
      <w:r w:rsidR="0048392A">
        <w:t xml:space="preserve"> </w:t>
      </w:r>
      <w:r w:rsidR="00BE3A24">
        <w:t>M</w:t>
      </w:r>
      <w:r w:rsidR="0048392A">
        <w:t xml:space="preserve">iddle schools </w:t>
      </w:r>
      <w:r w:rsidR="00BE3A24">
        <w:t xml:space="preserve">offer </w:t>
      </w:r>
      <w:r w:rsidR="0048392A">
        <w:t xml:space="preserve">leveled classes, with opportunities </w:t>
      </w:r>
      <w:r w:rsidR="00D32333">
        <w:t xml:space="preserve">for </w:t>
      </w:r>
      <w:r w:rsidR="0048392A">
        <w:t>advanced</w:t>
      </w:r>
      <w:r w:rsidR="00D32333">
        <w:t>-level</w:t>
      </w:r>
      <w:r w:rsidR="0048392A">
        <w:t xml:space="preserve"> classes </w:t>
      </w:r>
      <w:r w:rsidR="00D32333">
        <w:t xml:space="preserve">in </w:t>
      </w:r>
      <w:r w:rsidR="00CB6AD6">
        <w:t>mathematics, science, and ELA</w:t>
      </w:r>
      <w:r w:rsidR="00AB6876">
        <w:t>. Placement into these advanced courses is based on qualifying assessments and/or teacher recommendations. S</w:t>
      </w:r>
      <w:r w:rsidR="000C3B4B">
        <w:t xml:space="preserve">tudents may also </w:t>
      </w:r>
      <w:r w:rsidR="00C60E3A">
        <w:t>enroll in an</w:t>
      </w:r>
      <w:r w:rsidR="00865875">
        <w:t xml:space="preserve"> Advanced Placement Center program </w:t>
      </w:r>
      <w:r w:rsidR="00D32333">
        <w:t xml:space="preserve">through a </w:t>
      </w:r>
      <w:r w:rsidR="00C60E3A">
        <w:t xml:space="preserve">screening </w:t>
      </w:r>
      <w:r w:rsidR="00D32333">
        <w:t xml:space="preserve">process </w:t>
      </w:r>
      <w:r w:rsidR="00C60E3A">
        <w:t>in fifth grade</w:t>
      </w:r>
      <w:r w:rsidR="00865875">
        <w:t xml:space="preserve">. </w:t>
      </w:r>
    </w:p>
    <w:p w14:paraId="429F1A6A" w14:textId="60A4892B" w:rsidR="00C14FFC" w:rsidRPr="008C5808" w:rsidRDefault="007C4886" w:rsidP="00AA47F0">
      <w:pPr>
        <w:pStyle w:val="BodyText"/>
        <w:rPr>
          <w:color w:val="EE0000"/>
        </w:rPr>
      </w:pPr>
      <w:r>
        <w:lastRenderedPageBreak/>
        <w:t>At the high school level, students</w:t>
      </w:r>
      <w:r w:rsidR="003E2DBF" w:rsidRPr="003F1DC8">
        <w:t xml:space="preserve"> must earn </w:t>
      </w:r>
      <w:r w:rsidR="008D329A" w:rsidRPr="003F1DC8">
        <w:t>passing grade</w:t>
      </w:r>
      <w:r>
        <w:t>s</w:t>
      </w:r>
      <w:r w:rsidR="008D329A" w:rsidRPr="003F1DC8">
        <w:t xml:space="preserve"> in </w:t>
      </w:r>
      <w:r w:rsidR="00B243B9" w:rsidRPr="003F1DC8">
        <w:t xml:space="preserve">four years of English, four years of social studies, three years of science, three years of mathematics, </w:t>
      </w:r>
      <w:r w:rsidR="00560258">
        <w:t xml:space="preserve">and </w:t>
      </w:r>
      <w:r w:rsidR="00B243B9" w:rsidRPr="003F1DC8">
        <w:t>two years of world language</w:t>
      </w:r>
      <w:r w:rsidR="00560258">
        <w:t xml:space="preserve"> to graduate. Students </w:t>
      </w:r>
      <w:r w:rsidR="006E006D">
        <w:t xml:space="preserve">are </w:t>
      </w:r>
      <w:r w:rsidR="00B24630">
        <w:t xml:space="preserve">also </w:t>
      </w:r>
      <w:r w:rsidR="006E006D">
        <w:t xml:space="preserve">required to take </w:t>
      </w:r>
      <w:r w:rsidR="00CC0386">
        <w:t xml:space="preserve">one credit </w:t>
      </w:r>
      <w:r w:rsidR="0064793C">
        <w:t xml:space="preserve">of </w:t>
      </w:r>
      <w:r w:rsidR="0064793C" w:rsidRPr="003F1DC8">
        <w:t>physical</w:t>
      </w:r>
      <w:r w:rsidR="00B243B9" w:rsidRPr="003F1DC8">
        <w:t xml:space="preserve"> education</w:t>
      </w:r>
      <w:r w:rsidR="006E006D">
        <w:t xml:space="preserve"> all four years</w:t>
      </w:r>
      <w:r w:rsidR="003F1DC8" w:rsidRPr="003F1DC8">
        <w:t xml:space="preserve">. </w:t>
      </w:r>
      <w:r w:rsidR="004A1EF7">
        <w:t xml:space="preserve">Students reported that they </w:t>
      </w:r>
      <w:r w:rsidR="004A1EF7" w:rsidRPr="009F3323">
        <w:t>typically enroll in one elective per semester.</w:t>
      </w:r>
      <w:r w:rsidR="004A1EF7">
        <w:t xml:space="preserve"> </w:t>
      </w:r>
      <w:r w:rsidR="00A23B6A">
        <w:t xml:space="preserve">Teachers and students consistently reported that the high schools offer choices that meet a range of student interests. One teacher stated, “You can definitely find something you love and pursue that on a daily basis through our course guide.” </w:t>
      </w:r>
      <w:r w:rsidR="008407F8">
        <w:t>Similarly, o</w:t>
      </w:r>
      <w:r w:rsidR="00AE0E4B">
        <w:t xml:space="preserve">ne </w:t>
      </w:r>
      <w:r w:rsidR="00A23B6A">
        <w:t>student shared, “I would say we have a lot of opportunities. We have a lot of different classes, and we have the trades and a lot of arts and sciences</w:t>
      </w:r>
      <w:r w:rsidR="00AE0E4B">
        <w:t>.” Another student said</w:t>
      </w:r>
      <w:r w:rsidR="00A23B6A">
        <w:t xml:space="preserve">, “I feel like at Quincy High, you can find your passion.” </w:t>
      </w:r>
      <w:r w:rsidR="003E2DBF" w:rsidRPr="004A35C8">
        <w:t xml:space="preserve">A review of the </w:t>
      </w:r>
      <w:r w:rsidR="003F1DC8" w:rsidRPr="004A35C8">
        <w:t>High School</w:t>
      </w:r>
      <w:r w:rsidR="003E2DBF" w:rsidRPr="004A35C8">
        <w:t xml:space="preserve"> Program of Studies indicate</w:t>
      </w:r>
      <w:r>
        <w:t>s</w:t>
      </w:r>
      <w:r w:rsidR="003E2DBF" w:rsidRPr="004A35C8">
        <w:t xml:space="preserve"> that a wide range of rigo</w:t>
      </w:r>
      <w:r w:rsidR="003E2DBF" w:rsidRPr="009F3323">
        <w:t>rous cours</w:t>
      </w:r>
      <w:r w:rsidR="004B599D">
        <w:t>ework is available</w:t>
      </w:r>
      <w:r w:rsidR="003E2DBF" w:rsidRPr="009F3323">
        <w:t xml:space="preserve">. </w:t>
      </w:r>
      <w:r w:rsidR="004A35C8" w:rsidRPr="009F3323">
        <w:t>College</w:t>
      </w:r>
      <w:r w:rsidR="003E2DBF" w:rsidRPr="009F3323">
        <w:t xml:space="preserve"> </w:t>
      </w:r>
      <w:r w:rsidR="004A35C8" w:rsidRPr="009F3323">
        <w:t>and Career P</w:t>
      </w:r>
      <w:r w:rsidR="003E2DBF" w:rsidRPr="009F3323">
        <w:t>reparat</w:t>
      </w:r>
      <w:r w:rsidR="004A35C8" w:rsidRPr="009F3323">
        <w:t>ory</w:t>
      </w:r>
      <w:r w:rsidR="003E2DBF" w:rsidRPr="009F3323">
        <w:t xml:space="preserve"> courses </w:t>
      </w:r>
      <w:r w:rsidR="004B599D">
        <w:t xml:space="preserve">serve </w:t>
      </w:r>
      <w:r w:rsidR="003E2DBF" w:rsidRPr="009F3323">
        <w:t xml:space="preserve">as the standard for all students, </w:t>
      </w:r>
      <w:r w:rsidR="004B599D">
        <w:t xml:space="preserve">complemented by selected </w:t>
      </w:r>
      <w:r w:rsidR="004A35C8" w:rsidRPr="009F3323">
        <w:t xml:space="preserve">advanced, </w:t>
      </w:r>
      <w:r w:rsidR="003E2DBF" w:rsidRPr="009F3323">
        <w:t>honors</w:t>
      </w:r>
      <w:r w:rsidR="004A35C8" w:rsidRPr="009F3323">
        <w:t xml:space="preserve">, </w:t>
      </w:r>
      <w:r w:rsidR="008407F8">
        <w:t xml:space="preserve">and </w:t>
      </w:r>
      <w:r w:rsidR="004A35C8" w:rsidRPr="009F3323">
        <w:t>Early College</w:t>
      </w:r>
      <w:r w:rsidR="003E2DBF" w:rsidRPr="009F3323">
        <w:t xml:space="preserve"> </w:t>
      </w:r>
      <w:r w:rsidR="00BE7AEC">
        <w:t xml:space="preserve">offerings, and </w:t>
      </w:r>
      <w:r w:rsidR="003E2DBF" w:rsidRPr="009F3323">
        <w:t xml:space="preserve">more than </w:t>
      </w:r>
      <w:r w:rsidR="00747BF8" w:rsidRPr="009F3323">
        <w:t>20</w:t>
      </w:r>
      <w:r w:rsidR="003E2DBF" w:rsidRPr="009F3323">
        <w:t xml:space="preserve"> </w:t>
      </w:r>
      <w:r w:rsidR="00BE7AEC">
        <w:t xml:space="preserve">Advanced Placement </w:t>
      </w:r>
      <w:r w:rsidR="003E2DBF" w:rsidRPr="009F3323">
        <w:t xml:space="preserve">courses across core and elective subjects. </w:t>
      </w:r>
      <w:r w:rsidR="0083472A">
        <w:t>Despite the breadth of offerings, s</w:t>
      </w:r>
      <w:r w:rsidR="005D332E" w:rsidRPr="00A65B8F">
        <w:t xml:space="preserve">tate-reported data </w:t>
      </w:r>
      <w:r w:rsidR="0083472A">
        <w:t xml:space="preserve">indicate </w:t>
      </w:r>
      <w:r w:rsidR="005D332E" w:rsidRPr="00A65B8F">
        <w:t>that QPS students complete</w:t>
      </w:r>
      <w:r w:rsidR="0083472A">
        <w:t>d</w:t>
      </w:r>
      <w:r w:rsidR="005D332E" w:rsidRPr="00A65B8F">
        <w:t xml:space="preserve"> advanced coursework at a </w:t>
      </w:r>
      <w:proofErr w:type="gramStart"/>
      <w:r w:rsidR="005D332E" w:rsidRPr="00A65B8F">
        <w:t>rate</w:t>
      </w:r>
      <w:proofErr w:type="gramEnd"/>
      <w:r w:rsidR="005D332E" w:rsidRPr="00A65B8F">
        <w:t xml:space="preserve"> 5.1 percentage points </w:t>
      </w:r>
      <w:r w:rsidR="0083472A">
        <w:t xml:space="preserve">below </w:t>
      </w:r>
      <w:r w:rsidR="005D332E" w:rsidRPr="00A65B8F">
        <w:t xml:space="preserve">the state average (63.7 percent </w:t>
      </w:r>
      <w:r w:rsidR="001141E3">
        <w:t>and</w:t>
      </w:r>
      <w:r w:rsidR="001141E3" w:rsidRPr="00A65B8F">
        <w:t xml:space="preserve"> </w:t>
      </w:r>
      <w:r w:rsidR="005D332E" w:rsidRPr="00A65B8F">
        <w:t xml:space="preserve">68.8 percent, respectively). </w:t>
      </w:r>
      <w:r w:rsidR="0083472A" w:rsidRPr="009642F6">
        <w:t>A</w:t>
      </w:r>
      <w:r w:rsidR="005D332E" w:rsidRPr="009642F6">
        <w:t xml:space="preserve">dvanced </w:t>
      </w:r>
      <w:r w:rsidR="00310465" w:rsidRPr="009642F6">
        <w:t>course</w:t>
      </w:r>
      <w:r w:rsidR="001141E3" w:rsidRPr="009642F6">
        <w:t>-</w:t>
      </w:r>
      <w:r w:rsidR="00310465" w:rsidRPr="009642F6">
        <w:t>taking</w:t>
      </w:r>
      <w:r w:rsidR="005D332E" w:rsidRPr="009642F6">
        <w:t xml:space="preserve"> rate</w:t>
      </w:r>
      <w:r w:rsidR="0083472A" w:rsidRPr="009642F6">
        <w:t>s</w:t>
      </w:r>
      <w:r w:rsidR="005D332E" w:rsidRPr="009642F6">
        <w:t xml:space="preserve"> for </w:t>
      </w:r>
      <w:r w:rsidR="0083472A" w:rsidRPr="009642F6">
        <w:t xml:space="preserve">all </w:t>
      </w:r>
      <w:r w:rsidR="005D332E" w:rsidRPr="009642F6">
        <w:t>student group</w:t>
      </w:r>
      <w:r w:rsidR="0083472A" w:rsidRPr="009642F6">
        <w:t>s</w:t>
      </w:r>
      <w:r w:rsidR="005D332E" w:rsidRPr="009642F6">
        <w:t xml:space="preserve"> </w:t>
      </w:r>
      <w:r w:rsidR="0083472A" w:rsidRPr="009642F6">
        <w:t xml:space="preserve">are </w:t>
      </w:r>
      <w:r w:rsidR="005D332E" w:rsidRPr="009642F6">
        <w:t xml:space="preserve">also </w:t>
      </w:r>
      <w:r w:rsidR="0083472A" w:rsidRPr="009642F6">
        <w:t>below state levels</w:t>
      </w:r>
      <w:r w:rsidR="005D332E" w:rsidRPr="009642F6">
        <w:t xml:space="preserve">, </w:t>
      </w:r>
      <w:r w:rsidR="007A4DC5" w:rsidRPr="009642F6">
        <w:t xml:space="preserve">with a particularly large gap for </w:t>
      </w:r>
      <w:r w:rsidR="0099538F" w:rsidRPr="009642F6">
        <w:t>multiracial</w:t>
      </w:r>
      <w:r w:rsidR="005D332E" w:rsidRPr="009642F6">
        <w:t xml:space="preserve"> students (43.9 percent </w:t>
      </w:r>
      <w:r w:rsidR="001141E3" w:rsidRPr="009642F6">
        <w:t>and</w:t>
      </w:r>
      <w:r w:rsidR="005D332E" w:rsidRPr="009642F6">
        <w:t xml:space="preserve"> 70.3 percent</w:t>
      </w:r>
      <w:r w:rsidR="001141E3" w:rsidRPr="009642F6">
        <w:t>, respectively</w:t>
      </w:r>
      <w:r w:rsidR="005D332E" w:rsidRPr="009642F6">
        <w:t>)</w:t>
      </w:r>
      <w:r w:rsidR="0030199F" w:rsidRPr="009642F6">
        <w:t>, which is an area for growth</w:t>
      </w:r>
      <w:r w:rsidR="00C14FFC" w:rsidRPr="009642F6">
        <w:t>.</w:t>
      </w:r>
    </w:p>
    <w:p w14:paraId="235694FC" w14:textId="51EC5F46" w:rsidR="00DB0276" w:rsidRPr="00B25C29" w:rsidRDefault="00B61895" w:rsidP="00AA47F0">
      <w:pPr>
        <w:pStyle w:val="BodyText"/>
      </w:pPr>
      <w:r w:rsidRPr="009E3BBB">
        <w:t xml:space="preserve">QPS offers </w:t>
      </w:r>
      <w:r w:rsidR="00A23B6A" w:rsidRPr="009E3BBB">
        <w:t>multiple college and career pathways</w:t>
      </w:r>
      <w:r w:rsidR="00637B3A" w:rsidRPr="009E3BBB">
        <w:t xml:space="preserve">, including </w:t>
      </w:r>
      <w:r w:rsidR="00A4511F" w:rsidRPr="009E3BBB">
        <w:t>Career Vocational Technical Education (</w:t>
      </w:r>
      <w:r w:rsidR="00637B3A" w:rsidRPr="009E3BBB">
        <w:t>CVTE</w:t>
      </w:r>
      <w:r w:rsidR="00A4511F" w:rsidRPr="009E3BBB">
        <w:t>)</w:t>
      </w:r>
      <w:r w:rsidR="00FA45AC" w:rsidRPr="009E3BBB">
        <w:t xml:space="preserve"> and Early College, which is a strength of the district</w:t>
      </w:r>
      <w:r w:rsidR="00A23B6A" w:rsidRPr="00AA47F0">
        <w:t xml:space="preserve">. The district has </w:t>
      </w:r>
      <w:r w:rsidRPr="00AA47F0">
        <w:t xml:space="preserve">22 CVTE programs. </w:t>
      </w:r>
      <w:r w:rsidR="00FC1C0B" w:rsidRPr="00AA47F0">
        <w:t>Several</w:t>
      </w:r>
      <w:r w:rsidR="0079227C" w:rsidRPr="00AA47F0">
        <w:t xml:space="preserve"> CVTE majors are </w:t>
      </w:r>
      <w:r w:rsidR="00BE7AEC" w:rsidRPr="00AA47F0">
        <w:t xml:space="preserve">available </w:t>
      </w:r>
      <w:r w:rsidR="0079227C" w:rsidRPr="00AA47F0">
        <w:t>at both high schools (e.g., early education and care</w:t>
      </w:r>
      <w:r w:rsidR="00596DD6" w:rsidRPr="00AA47F0">
        <w:t>, health care technology</w:t>
      </w:r>
      <w:r w:rsidR="00CB78D5" w:rsidRPr="00AA47F0">
        <w:t xml:space="preserve">), </w:t>
      </w:r>
      <w:r w:rsidR="00BE7AEC" w:rsidRPr="00AA47F0">
        <w:t>while</w:t>
      </w:r>
      <w:r w:rsidR="009866FC" w:rsidRPr="00AA47F0">
        <w:t xml:space="preserve"> QHS </w:t>
      </w:r>
      <w:r w:rsidR="00BE7AEC" w:rsidRPr="00AA47F0">
        <w:t xml:space="preserve">offers additional pathways </w:t>
      </w:r>
      <w:r w:rsidR="009866FC" w:rsidRPr="00AA47F0">
        <w:t>such as fashion design</w:t>
      </w:r>
      <w:r w:rsidR="009866FC">
        <w:t>, plumbing technology, and welding/metal technology</w:t>
      </w:r>
      <w:r w:rsidR="00BE7AEC">
        <w:t>. S</w:t>
      </w:r>
      <w:r w:rsidR="00B810ED">
        <w:t xml:space="preserve">tudents rotate through potential pathways during a </w:t>
      </w:r>
      <w:r w:rsidR="00AC1469">
        <w:t xml:space="preserve">two-week </w:t>
      </w:r>
      <w:r w:rsidR="00B810ED">
        <w:t>freshman seminar to learn about available</w:t>
      </w:r>
      <w:r w:rsidR="00A317E6">
        <w:t xml:space="preserve"> options</w:t>
      </w:r>
      <w:r w:rsidR="009866FC">
        <w:t xml:space="preserve">. </w:t>
      </w:r>
      <w:r w:rsidR="00DB0276">
        <w:t xml:space="preserve">The high schools also </w:t>
      </w:r>
      <w:r w:rsidR="00A23B6A">
        <w:t xml:space="preserve">offer an </w:t>
      </w:r>
      <w:r w:rsidR="00DB0276">
        <w:t xml:space="preserve">Early College pathway </w:t>
      </w:r>
      <w:r w:rsidR="00A23B6A">
        <w:t xml:space="preserve">in partnership with Quincy College, through </w:t>
      </w:r>
      <w:r w:rsidR="00DB0276">
        <w:t xml:space="preserve">which students </w:t>
      </w:r>
      <w:r w:rsidR="00A23B6A">
        <w:t xml:space="preserve">earn </w:t>
      </w:r>
      <w:r w:rsidR="00DB0276">
        <w:t xml:space="preserve">college credit. In addition, </w:t>
      </w:r>
      <w:r w:rsidR="00E87082">
        <w:t xml:space="preserve">in </w:t>
      </w:r>
      <w:r w:rsidR="00023D3B">
        <w:t>2024-</w:t>
      </w:r>
      <w:r w:rsidR="00E87082">
        <w:t>2025</w:t>
      </w:r>
      <w:r w:rsidR="002B3073">
        <w:t>,</w:t>
      </w:r>
      <w:r w:rsidR="00AA7643">
        <w:t xml:space="preserve"> </w:t>
      </w:r>
      <w:r w:rsidR="00DB0276">
        <w:t xml:space="preserve">the district established an accelerated associate degree program </w:t>
      </w:r>
      <w:r w:rsidR="00E87082">
        <w:t xml:space="preserve">in which </w:t>
      </w:r>
      <w:r w:rsidR="00DB0276">
        <w:t>students earn 62 credits at Quincy College at no cost</w:t>
      </w:r>
      <w:r w:rsidR="00E87082">
        <w:t xml:space="preserve"> to them</w:t>
      </w:r>
      <w:r w:rsidR="00A66C59">
        <w:t xml:space="preserve">. </w:t>
      </w:r>
      <w:r w:rsidR="002B3073">
        <w:t xml:space="preserve">According to district leadership, </w:t>
      </w:r>
      <w:r w:rsidR="00A66C59">
        <w:t>48</w:t>
      </w:r>
      <w:r w:rsidR="00AA47F0">
        <w:t> </w:t>
      </w:r>
      <w:r w:rsidR="00A66C59">
        <w:t>students are currently participating in this program.</w:t>
      </w:r>
    </w:p>
    <w:p w14:paraId="0D92C3B6" w14:textId="248D8BF6" w:rsidR="00320588" w:rsidRDefault="00320588" w:rsidP="00AA47F0">
      <w:pPr>
        <w:pStyle w:val="Heading3"/>
      </w:pPr>
      <w:bookmarkStart w:id="37" w:name="_Effective_Instruction_and"/>
      <w:bookmarkEnd w:id="37"/>
      <w:r>
        <w:t xml:space="preserve">Effective Instruction and Curricular </w:t>
      </w:r>
      <w:r w:rsidRPr="00AA47F0">
        <w:t>Implementation</w:t>
      </w:r>
    </w:p>
    <w:p w14:paraId="136C83B7" w14:textId="15667932" w:rsidR="009454B8" w:rsidRPr="00FF3849" w:rsidRDefault="009454B8" w:rsidP="00AA47F0">
      <w:pPr>
        <w:pStyle w:val="BodyTextposthead"/>
      </w:pPr>
      <w:r w:rsidRPr="00FF3849">
        <w:t xml:space="preserve">Teachers, school leaders, and district staff generally agreed that the district prioritizes creating a positive </w:t>
      </w:r>
      <w:r w:rsidRPr="0082287E">
        <w:t>and supportive learning environment in which all students can engage with academic content. These efforts include clearly articulating learning objectives, addressing individual student needs, and aligning curriculum across grade levels.</w:t>
      </w:r>
    </w:p>
    <w:p w14:paraId="4505CC16" w14:textId="630DB4EE" w:rsidR="009454B8" w:rsidRPr="00F73530" w:rsidRDefault="009454B8" w:rsidP="00AA47F0">
      <w:pPr>
        <w:pStyle w:val="BodyText"/>
      </w:pPr>
      <w:r w:rsidRPr="00701D9E">
        <w:t>Middle and high school student</w:t>
      </w:r>
      <w:r w:rsidR="00691F27">
        <w:t xml:space="preserve">s </w:t>
      </w:r>
      <w:r w:rsidRPr="00701D9E">
        <w:t xml:space="preserve">described classroom environments in which learning objectives are clear and </w:t>
      </w:r>
      <w:r w:rsidR="00D503FF" w:rsidRPr="00701D9E">
        <w:t xml:space="preserve">teachers </w:t>
      </w:r>
      <w:r w:rsidR="00DA7F5E" w:rsidRPr="00701D9E">
        <w:t>provide support as needed</w:t>
      </w:r>
      <w:r w:rsidRPr="00701D9E">
        <w:t>.</w:t>
      </w:r>
      <w:r w:rsidR="00A93D73" w:rsidRPr="00701D9E">
        <w:t xml:space="preserve"> </w:t>
      </w:r>
      <w:r w:rsidR="00E714B5">
        <w:t>Secondary s</w:t>
      </w:r>
      <w:r w:rsidR="00A93D73" w:rsidRPr="004C7E48">
        <w:t xml:space="preserve">tudents </w:t>
      </w:r>
      <w:r w:rsidR="00E714B5">
        <w:t xml:space="preserve">also </w:t>
      </w:r>
      <w:r w:rsidR="00A93D73" w:rsidRPr="004C7E48">
        <w:t>reported that classroom objectives are either clearly written on the board</w:t>
      </w:r>
      <w:r w:rsidR="004C7E48" w:rsidRPr="004C7E48">
        <w:t>, stated by the teacher,</w:t>
      </w:r>
      <w:r w:rsidR="00A93D73" w:rsidRPr="004C7E48">
        <w:t xml:space="preserve"> or </w:t>
      </w:r>
      <w:r w:rsidR="004718D4" w:rsidRPr="004C7E48">
        <w:t xml:space="preserve">provided in </w:t>
      </w:r>
      <w:r w:rsidR="00691F27">
        <w:t>G</w:t>
      </w:r>
      <w:r w:rsidR="004718D4" w:rsidRPr="004C7E48">
        <w:t>oogl</w:t>
      </w:r>
      <w:r w:rsidR="004C7E48" w:rsidRPr="004C7E48">
        <w:t>e</w:t>
      </w:r>
      <w:r w:rsidR="004718D4" w:rsidRPr="004C7E48">
        <w:t xml:space="preserve"> </w:t>
      </w:r>
      <w:r w:rsidR="00691F27">
        <w:t>C</w:t>
      </w:r>
      <w:r w:rsidR="004718D4" w:rsidRPr="004C7E48">
        <w:t>lassroom.</w:t>
      </w:r>
      <w:r w:rsidR="00B27097">
        <w:t xml:space="preserve"> Students </w:t>
      </w:r>
      <w:r w:rsidR="00691F27">
        <w:t>emphasized that t</w:t>
      </w:r>
      <w:r w:rsidR="00B27097">
        <w:t xml:space="preserve">eachers </w:t>
      </w:r>
      <w:r w:rsidR="0023349C">
        <w:t xml:space="preserve">are invested in </w:t>
      </w:r>
      <w:r w:rsidR="00691F27">
        <w:t>their success</w:t>
      </w:r>
      <w:r w:rsidR="0023349C">
        <w:t>.</w:t>
      </w:r>
      <w:r w:rsidRPr="00701D9E">
        <w:t xml:space="preserve"> One </w:t>
      </w:r>
      <w:r w:rsidR="0023349C" w:rsidRPr="00701D9E">
        <w:t xml:space="preserve">high school </w:t>
      </w:r>
      <w:r w:rsidRPr="00701D9E">
        <w:t>student shared</w:t>
      </w:r>
      <w:r w:rsidR="00691F27">
        <w:t xml:space="preserve"> that</w:t>
      </w:r>
      <w:r w:rsidRPr="00701D9E">
        <w:t xml:space="preserve"> “</w:t>
      </w:r>
      <w:r w:rsidR="0023349C" w:rsidRPr="00701D9E">
        <w:t>[teachers] are always offering to help in class with anything that we don’t understand</w:t>
      </w:r>
      <w:r w:rsidR="008165B6">
        <w:t>.</w:t>
      </w:r>
      <w:r w:rsidR="008165B6" w:rsidRPr="00701D9E">
        <w:t xml:space="preserve">” </w:t>
      </w:r>
      <w:r w:rsidR="008165B6">
        <w:t xml:space="preserve">Another student </w:t>
      </w:r>
      <w:r w:rsidR="00691F27">
        <w:t>noted</w:t>
      </w:r>
      <w:r w:rsidR="00701D9E" w:rsidRPr="00701D9E">
        <w:t>,</w:t>
      </w:r>
      <w:r w:rsidR="00701D9E">
        <w:t xml:space="preserve"> “</w:t>
      </w:r>
      <w:r w:rsidR="00701D9E" w:rsidRPr="00701D9E">
        <w:t>I know the teachers are super flexible. They want you to succeed. They want to help you</w:t>
      </w:r>
      <w:r w:rsidRPr="00701D9E">
        <w:t>.”</w:t>
      </w:r>
      <w:r w:rsidR="00C372BE">
        <w:t xml:space="preserve"> </w:t>
      </w:r>
      <w:r w:rsidR="00D440FF">
        <w:t xml:space="preserve">Some students </w:t>
      </w:r>
      <w:r w:rsidR="00691F27">
        <w:t xml:space="preserve">also observed </w:t>
      </w:r>
      <w:r w:rsidR="00D440FF">
        <w:t xml:space="preserve">that teachers </w:t>
      </w:r>
      <w:r w:rsidR="00691F27">
        <w:t xml:space="preserve">adapt </w:t>
      </w:r>
      <w:r w:rsidR="00D440FF">
        <w:t>instruction to different learning styles</w:t>
      </w:r>
      <w:r w:rsidR="008165B6">
        <w:t>.</w:t>
      </w:r>
      <w:r w:rsidR="00691F27">
        <w:t xml:space="preserve"> </w:t>
      </w:r>
      <w:r w:rsidR="008165B6">
        <w:t>O</w:t>
      </w:r>
      <w:r w:rsidR="00691F27">
        <w:t xml:space="preserve">ne </w:t>
      </w:r>
      <w:r w:rsidR="008165B6">
        <w:t>student</w:t>
      </w:r>
      <w:r w:rsidR="00491261">
        <w:t>, for example,</w:t>
      </w:r>
      <w:r w:rsidR="008165B6">
        <w:t xml:space="preserve"> </w:t>
      </w:r>
      <w:r w:rsidR="00691F27">
        <w:t>explain</w:t>
      </w:r>
      <w:r w:rsidR="008165B6">
        <w:t>ed</w:t>
      </w:r>
      <w:r w:rsidR="00691F27">
        <w:t xml:space="preserve"> that </w:t>
      </w:r>
      <w:r w:rsidR="00D440FF">
        <w:t>“</w:t>
      </w:r>
      <w:r w:rsidR="00691F27">
        <w:t>t</w:t>
      </w:r>
      <w:r w:rsidR="00D440FF" w:rsidRPr="00D440FF">
        <w:t>he pace when it comes to classes, teachers will definitely adapt to your learning style. It's not them just teaching the class. It</w:t>
      </w:r>
      <w:r w:rsidR="001331D4">
        <w:t>’</w:t>
      </w:r>
      <w:r w:rsidR="00D440FF" w:rsidRPr="00D440FF">
        <w:t>s also them teaching you how you learn it.</w:t>
      </w:r>
      <w:r w:rsidR="00691F27">
        <w:t>”</w:t>
      </w:r>
      <w:r w:rsidR="00F73530">
        <w:t xml:space="preserve"> </w:t>
      </w:r>
      <w:r w:rsidR="00691F27">
        <w:t>Classroom</w:t>
      </w:r>
      <w:r w:rsidRPr="002B4C72">
        <w:t xml:space="preserve"> observation</w:t>
      </w:r>
      <w:r w:rsidR="00691F27">
        <w:t xml:space="preserve"> data corroborate</w:t>
      </w:r>
      <w:r w:rsidR="001331D4">
        <w:t>d</w:t>
      </w:r>
      <w:r w:rsidR="00691F27">
        <w:t xml:space="preserve"> these </w:t>
      </w:r>
      <w:r w:rsidR="00691F27">
        <w:lastRenderedPageBreak/>
        <w:t xml:space="preserve">perceptions, with </w:t>
      </w:r>
      <w:r w:rsidRPr="002B4C72">
        <w:t xml:space="preserve">average ratings for the Teacher Sensitivity dimension </w:t>
      </w:r>
      <w:r w:rsidR="00691F27">
        <w:t xml:space="preserve">falling in the high </w:t>
      </w:r>
      <w:r w:rsidR="00544DFD">
        <w:t xml:space="preserve">range </w:t>
      </w:r>
      <w:r w:rsidRPr="002B4C72">
        <w:t xml:space="preserve">across </w:t>
      </w:r>
      <w:r w:rsidR="006D7AA4">
        <w:t xml:space="preserve">most </w:t>
      </w:r>
      <w:r w:rsidRPr="002B4C72">
        <w:t>grade bands (</w:t>
      </w:r>
      <w:r w:rsidR="009716FC">
        <w:t>g</w:t>
      </w:r>
      <w:r w:rsidRPr="002B4C72">
        <w:t>rades PK-5: 6.</w:t>
      </w:r>
      <w:r w:rsidR="002B4C72" w:rsidRPr="002B4C72">
        <w:t>4</w:t>
      </w:r>
      <w:r w:rsidRPr="002B4C72">
        <w:t xml:space="preserve">; </w:t>
      </w:r>
      <w:r w:rsidR="009716FC">
        <w:t>g</w:t>
      </w:r>
      <w:r w:rsidRPr="002B4C72">
        <w:t xml:space="preserve">rades 6-8: </w:t>
      </w:r>
      <w:r w:rsidR="002B4C72" w:rsidRPr="002B4C72">
        <w:t>6.7</w:t>
      </w:r>
      <w:r w:rsidRPr="002B4C72">
        <w:t xml:space="preserve">; and </w:t>
      </w:r>
      <w:r w:rsidR="009716FC">
        <w:t>g</w:t>
      </w:r>
      <w:r w:rsidRPr="002B4C72">
        <w:t>rades 9-12: 5.</w:t>
      </w:r>
      <w:r w:rsidR="002B4C72" w:rsidRPr="002B4C72">
        <w:t>5</w:t>
      </w:r>
      <w:r w:rsidRPr="002B4C72">
        <w:t>).</w:t>
      </w:r>
      <w:r w:rsidR="00E37E81" w:rsidRPr="00E37E81">
        <w:t xml:space="preserve"> </w:t>
      </w:r>
      <w:r w:rsidR="00E37E81">
        <w:t xml:space="preserve">Students also reported that teachers </w:t>
      </w:r>
      <w:r w:rsidR="00A4445A">
        <w:t>are</w:t>
      </w:r>
      <w:r w:rsidR="001331D4">
        <w:t xml:space="preserve"> </w:t>
      </w:r>
      <w:r w:rsidR="00E37E81">
        <w:t>available after school and during support blocks to provide extra help.</w:t>
      </w:r>
    </w:p>
    <w:p w14:paraId="10388F92" w14:textId="03A5C165" w:rsidR="009454B8" w:rsidRDefault="00114726" w:rsidP="00AA47F0">
      <w:pPr>
        <w:pStyle w:val="BodyText"/>
      </w:pPr>
      <w:r>
        <w:t>Staff and s</w:t>
      </w:r>
      <w:r w:rsidR="009454B8" w:rsidRPr="00B474DC">
        <w:t xml:space="preserve">tudents described </w:t>
      </w:r>
      <w:r w:rsidR="000C24B4">
        <w:t xml:space="preserve">schoolwide </w:t>
      </w:r>
      <w:r w:rsidR="009454B8" w:rsidRPr="00B474DC">
        <w:t xml:space="preserve">efforts </w:t>
      </w:r>
      <w:r w:rsidR="008E4998">
        <w:t xml:space="preserve">to </w:t>
      </w:r>
      <w:r w:rsidR="00544DFD">
        <w:t xml:space="preserve">acknowledge </w:t>
      </w:r>
      <w:r w:rsidR="00463BBD">
        <w:t>students’ cultures and backgrounds.</w:t>
      </w:r>
      <w:r w:rsidR="009B714D">
        <w:t xml:space="preserve"> For example, </w:t>
      </w:r>
      <w:r w:rsidR="00EA536A">
        <w:t xml:space="preserve">elementary school staff reported that some schools have diversity teams that plan </w:t>
      </w:r>
      <w:r w:rsidR="00E714B5">
        <w:t xml:space="preserve">activities </w:t>
      </w:r>
      <w:r w:rsidR="00EA536A">
        <w:t xml:space="preserve">focused on cultural events. Middle and </w:t>
      </w:r>
      <w:r w:rsidR="00B828C1">
        <w:t xml:space="preserve">high </w:t>
      </w:r>
      <w:r w:rsidR="009B714D">
        <w:t xml:space="preserve">school students reported having </w:t>
      </w:r>
      <w:r w:rsidR="00FF64C4">
        <w:t>cultural fairs</w:t>
      </w:r>
      <w:r w:rsidR="00226185">
        <w:t xml:space="preserve"> at their schools</w:t>
      </w:r>
      <w:r w:rsidR="00FF64C4">
        <w:t>, either facilitated by clubs or through classes</w:t>
      </w:r>
      <w:r w:rsidR="00883430">
        <w:t xml:space="preserve">. </w:t>
      </w:r>
      <w:r w:rsidR="00883430" w:rsidRPr="00AA47F0">
        <w:t xml:space="preserve">High school students also reported </w:t>
      </w:r>
      <w:r w:rsidR="00226185" w:rsidRPr="00AA47F0">
        <w:t xml:space="preserve">opportunities to </w:t>
      </w:r>
      <w:r w:rsidR="00B45FF5" w:rsidRPr="00AA47F0">
        <w:t>learn about different cultures</w:t>
      </w:r>
      <w:r w:rsidR="00EA536A" w:rsidRPr="00AA47F0">
        <w:t xml:space="preserve"> within advisory class</w:t>
      </w:r>
      <w:r w:rsidR="00883430" w:rsidRPr="00AA47F0">
        <w:t>es</w:t>
      </w:r>
      <w:r w:rsidR="00226185" w:rsidRPr="00AA47F0">
        <w:t>.</w:t>
      </w:r>
      <w:r w:rsidR="00226185" w:rsidRPr="00A37EE7">
        <w:t xml:space="preserve"> H</w:t>
      </w:r>
      <w:r w:rsidR="00DE27DA" w:rsidRPr="00A37EE7">
        <w:t xml:space="preserve">owever, </w:t>
      </w:r>
      <w:r w:rsidR="003519D3" w:rsidRPr="00A37EE7">
        <w:t>students and staff</w:t>
      </w:r>
      <w:r w:rsidR="00226185" w:rsidRPr="00A37EE7">
        <w:t xml:space="preserve"> </w:t>
      </w:r>
      <w:r w:rsidR="00EA536A" w:rsidRPr="00A37EE7">
        <w:t>offered</w:t>
      </w:r>
      <w:r w:rsidR="00226185" w:rsidRPr="00A37EE7">
        <w:t xml:space="preserve"> mixed feedback regarding the extent to which </w:t>
      </w:r>
      <w:r w:rsidR="00000CD8" w:rsidRPr="00A37EE7">
        <w:t>diverse perspectives are consistently integrated into classroom instruction</w:t>
      </w:r>
      <w:r w:rsidR="00C73E2F">
        <w:rPr>
          <w:color w:val="EE0000"/>
        </w:rPr>
        <w:t>.</w:t>
      </w:r>
      <w:r w:rsidR="00E37588" w:rsidRPr="008C5808">
        <w:rPr>
          <w:color w:val="EE0000"/>
        </w:rPr>
        <w:t xml:space="preserve"> </w:t>
      </w:r>
      <w:r w:rsidR="00883430" w:rsidRPr="00AA47F0">
        <w:t xml:space="preserve">Students shared </w:t>
      </w:r>
      <w:r w:rsidR="006516EA" w:rsidRPr="00AA47F0">
        <w:t xml:space="preserve">examples </w:t>
      </w:r>
      <w:r w:rsidR="00EE3360" w:rsidRPr="00AA47F0">
        <w:t>of relevant opportunities</w:t>
      </w:r>
      <w:r w:rsidR="006516EA" w:rsidRPr="00AA47F0">
        <w:t xml:space="preserve">, </w:t>
      </w:r>
      <w:r w:rsidR="00CF783C" w:rsidRPr="00AA47F0">
        <w:t xml:space="preserve">particularly at the middle school level, </w:t>
      </w:r>
      <w:r w:rsidR="006516EA" w:rsidRPr="00AA47F0">
        <w:t>such as</w:t>
      </w:r>
      <w:r w:rsidR="00A629DC" w:rsidRPr="00AA47F0">
        <w:t xml:space="preserve"> </w:t>
      </w:r>
      <w:r w:rsidR="00EE3360" w:rsidRPr="00AA47F0">
        <w:t xml:space="preserve">reading </w:t>
      </w:r>
      <w:r w:rsidR="00CF783C" w:rsidRPr="00AA47F0">
        <w:t>short stories</w:t>
      </w:r>
      <w:r w:rsidR="00CF783C">
        <w:t xml:space="preserve"> about different family traditions</w:t>
      </w:r>
      <w:r w:rsidR="00EE3360">
        <w:t xml:space="preserve"> or completing a </w:t>
      </w:r>
      <w:r w:rsidR="005F38B0">
        <w:t xml:space="preserve">social studies </w:t>
      </w:r>
      <w:r w:rsidR="00EE3360">
        <w:t xml:space="preserve">project </w:t>
      </w:r>
      <w:r w:rsidR="00CF783C">
        <w:t>about their personal background</w:t>
      </w:r>
      <w:r w:rsidR="00883430">
        <w:t>. However,</w:t>
      </w:r>
      <w:r w:rsidR="006E7DD7">
        <w:t xml:space="preserve"> examples were limited. </w:t>
      </w:r>
      <w:r w:rsidR="00F2145B">
        <w:t>In</w:t>
      </w:r>
      <w:r w:rsidR="006903EB">
        <w:t xml:space="preserve"> one high school focus group, only one student </w:t>
      </w:r>
      <w:r w:rsidR="00F2145B">
        <w:t>could identify an example of reading material connected to their personal backgroun</w:t>
      </w:r>
      <w:r w:rsidR="005F38B0">
        <w:t>d</w:t>
      </w:r>
      <w:r w:rsidR="0007064E">
        <w:t>.</w:t>
      </w:r>
      <w:r w:rsidR="00EC670C">
        <w:t xml:space="preserve"> </w:t>
      </w:r>
      <w:r w:rsidR="009454B8" w:rsidRPr="002260C2">
        <w:t>Staff and family focus group participants echoed this mixed picture</w:t>
      </w:r>
      <w:r w:rsidR="004B3773">
        <w:t>, with m</w:t>
      </w:r>
      <w:r w:rsidR="0020054C" w:rsidRPr="002260C2">
        <w:t>iddle school staff express</w:t>
      </w:r>
      <w:r w:rsidR="004B3773">
        <w:t>ing</w:t>
      </w:r>
      <w:r w:rsidR="0020054C" w:rsidRPr="002260C2">
        <w:t xml:space="preserve"> a desire to broaden the approved book list to include more diverse perspectives</w:t>
      </w:r>
      <w:r w:rsidR="00C85620">
        <w:t xml:space="preserve"> (see Curriculum</w:t>
      </w:r>
      <w:r w:rsidR="005F0AC5">
        <w:t xml:space="preserve"> and Instructional Materials)</w:t>
      </w:r>
      <w:r w:rsidR="0020054C" w:rsidRPr="002260C2">
        <w:t xml:space="preserve">. Families noted that schools host multicultural nights, but </w:t>
      </w:r>
      <w:r w:rsidR="00702D58">
        <w:t xml:space="preserve">one parent noted that images </w:t>
      </w:r>
      <w:r w:rsidR="007E02A1">
        <w:t>of nontraditional families</w:t>
      </w:r>
      <w:r w:rsidR="00BB0F2D">
        <w:t xml:space="preserve"> (e.g., single-parent families)</w:t>
      </w:r>
      <w:r w:rsidR="007E02A1">
        <w:t xml:space="preserve"> in classrooms are limited.</w:t>
      </w:r>
      <w:r w:rsidR="00013D8F">
        <w:t xml:space="preserve"> </w:t>
      </w:r>
      <w:r w:rsidR="00874B08" w:rsidRPr="00961AD2">
        <w:t>Increasing</w:t>
      </w:r>
      <w:r w:rsidR="009E6A85" w:rsidRPr="00961AD2">
        <w:t xml:space="preserve"> the</w:t>
      </w:r>
      <w:r w:rsidR="00013D8F" w:rsidRPr="00961AD2">
        <w:t xml:space="preserve"> </w:t>
      </w:r>
      <w:r w:rsidR="003738F8" w:rsidRPr="00961AD2">
        <w:t xml:space="preserve">representation of diversity in classroom instruction is </w:t>
      </w:r>
      <w:r w:rsidR="00AD0986" w:rsidRPr="00961AD2">
        <w:t>an area for growth.</w:t>
      </w:r>
    </w:p>
    <w:p w14:paraId="721B1FB4" w14:textId="46580D91" w:rsidR="00F22B4F" w:rsidRPr="00EC2FA1" w:rsidRDefault="005F38B0" w:rsidP="00AA47F0">
      <w:pPr>
        <w:pStyle w:val="BodyText"/>
      </w:pPr>
      <w:r>
        <w:t xml:space="preserve">Students </w:t>
      </w:r>
      <w:r w:rsidR="009004F1">
        <w:t xml:space="preserve">at the middle and high school levels reported that teachers across subject areas </w:t>
      </w:r>
      <w:r>
        <w:t xml:space="preserve">regularly </w:t>
      </w:r>
      <w:r w:rsidR="009004F1">
        <w:t xml:space="preserve">expect them to explain their thinking, </w:t>
      </w:r>
      <w:r>
        <w:t xml:space="preserve">such as </w:t>
      </w:r>
      <w:r w:rsidR="009004F1">
        <w:t xml:space="preserve">showing work </w:t>
      </w:r>
      <w:r>
        <w:t xml:space="preserve">in </w:t>
      </w:r>
      <w:r w:rsidR="009004F1">
        <w:t>math</w:t>
      </w:r>
      <w:r>
        <w:t xml:space="preserve">ematics and science </w:t>
      </w:r>
      <w:r w:rsidR="009004F1">
        <w:t>or explaining their reasoning for response</w:t>
      </w:r>
      <w:r w:rsidR="00A756AF">
        <w:t>s</w:t>
      </w:r>
      <w:r w:rsidR="009004F1">
        <w:t xml:space="preserve"> in English</w:t>
      </w:r>
      <w:r w:rsidR="00A756AF">
        <w:t xml:space="preserve"> or social studies</w:t>
      </w:r>
      <w:r w:rsidR="009004F1">
        <w:t xml:space="preserve"> class. Students also </w:t>
      </w:r>
      <w:r w:rsidR="007744EF">
        <w:t>described</w:t>
      </w:r>
      <w:r w:rsidR="009004F1">
        <w:t xml:space="preserve"> opportunities to </w:t>
      </w:r>
      <w:r w:rsidR="007744EF">
        <w:t xml:space="preserve">analyze </w:t>
      </w:r>
      <w:r w:rsidR="009004F1">
        <w:t xml:space="preserve">data and construct </w:t>
      </w:r>
      <w:r w:rsidR="007744EF">
        <w:t>arguments</w:t>
      </w:r>
      <w:r w:rsidR="009004F1">
        <w:t xml:space="preserve">, </w:t>
      </w:r>
      <w:r w:rsidR="007744EF">
        <w:t xml:space="preserve">including </w:t>
      </w:r>
      <w:r w:rsidR="009004F1">
        <w:t xml:space="preserve">using </w:t>
      </w:r>
      <w:r w:rsidR="007744EF">
        <w:t>evidence in history presentations</w:t>
      </w:r>
      <w:r w:rsidR="003A4089">
        <w:t xml:space="preserve">; </w:t>
      </w:r>
      <w:r w:rsidR="007744EF">
        <w:t xml:space="preserve">using </w:t>
      </w:r>
      <w:r w:rsidR="009004F1">
        <w:t>data to reach a conclusion in a high school forensics class</w:t>
      </w:r>
      <w:r w:rsidR="003A4089">
        <w:t xml:space="preserve">; </w:t>
      </w:r>
      <w:r w:rsidR="0008415A">
        <w:t xml:space="preserve">and participating in middle school </w:t>
      </w:r>
      <w:r w:rsidR="003A4089">
        <w:t>science, technology, engineering, mathematics (</w:t>
      </w:r>
      <w:r w:rsidR="009004F1">
        <w:t>STEM</w:t>
      </w:r>
      <w:r w:rsidR="003A4089">
        <w:t>)</w:t>
      </w:r>
      <w:r w:rsidR="009004F1">
        <w:t xml:space="preserve"> fair projects. </w:t>
      </w:r>
      <w:r w:rsidR="0008415A">
        <w:t>Despite these examples</w:t>
      </w:r>
      <w:r w:rsidR="00D00635">
        <w:t>, A</w:t>
      </w:r>
      <w:r w:rsidR="00D00635" w:rsidRPr="00D201BD">
        <w:t xml:space="preserve">nalysis and Inquiry was </w:t>
      </w:r>
      <w:r w:rsidR="0008415A">
        <w:t xml:space="preserve">among </w:t>
      </w:r>
      <w:r w:rsidR="00D00635" w:rsidRPr="00D201BD">
        <w:t xml:space="preserve">the lowest-rated instructional dimensions observed </w:t>
      </w:r>
      <w:r w:rsidR="006C74E5">
        <w:t xml:space="preserve">with average ratings in the low to middle range </w:t>
      </w:r>
      <w:r w:rsidR="00D00635" w:rsidRPr="00D201BD">
        <w:t xml:space="preserve">across grade </w:t>
      </w:r>
      <w:r w:rsidR="000B74B2">
        <w:t>bands</w:t>
      </w:r>
      <w:r w:rsidR="00D00635" w:rsidRPr="00D201BD">
        <w:t xml:space="preserve"> (</w:t>
      </w:r>
      <w:r w:rsidR="009716FC">
        <w:t>g</w:t>
      </w:r>
      <w:r w:rsidR="00D00635" w:rsidRPr="00D201BD">
        <w:t xml:space="preserve">rades 4-5: 2.9; </w:t>
      </w:r>
      <w:r w:rsidR="009716FC">
        <w:t>g</w:t>
      </w:r>
      <w:r w:rsidR="00D00635" w:rsidRPr="00D201BD">
        <w:t xml:space="preserve">rades 6-8: 3.0; and </w:t>
      </w:r>
      <w:r w:rsidR="009716FC">
        <w:t>g</w:t>
      </w:r>
      <w:r w:rsidR="00D00635" w:rsidRPr="00D201BD">
        <w:t xml:space="preserve">rades 9-12: 2.6). </w:t>
      </w:r>
      <w:r w:rsidR="00F22B4F">
        <w:t>This indicates that</w:t>
      </w:r>
      <w:r w:rsidR="009C7ED5">
        <w:t>,</w:t>
      </w:r>
      <w:r w:rsidR="00F22B4F">
        <w:t xml:space="preserve"> generally</w:t>
      </w:r>
      <w:r w:rsidR="009C7ED5">
        <w:t>,</w:t>
      </w:r>
      <w:r w:rsidR="00F22B4F">
        <w:t xml:space="preserve"> students have brief or limited opportunities to engage in higher</w:t>
      </w:r>
      <w:r w:rsidR="009C7ED5">
        <w:t>-</w:t>
      </w:r>
      <w:r w:rsidR="00F22B4F">
        <w:t xml:space="preserve">order thinking through analysis and inquiry. </w:t>
      </w:r>
      <w:r w:rsidR="00952FCB">
        <w:t xml:space="preserve">The results </w:t>
      </w:r>
      <w:r w:rsidR="009C7ED5">
        <w:t xml:space="preserve">also </w:t>
      </w:r>
      <w:r w:rsidR="00952FCB">
        <w:t>indicate that s</w:t>
      </w:r>
      <w:r w:rsidR="00F22B4F" w:rsidRPr="00A263FA">
        <w:t xml:space="preserve">tudents are </w:t>
      </w:r>
      <w:r w:rsidR="00F22B4F">
        <w:t>rarely</w:t>
      </w:r>
      <w:r w:rsidR="00F22B4F" w:rsidRPr="00A263FA">
        <w:t xml:space="preserve"> challenged to apply previous knowledge and skills to a new problem</w:t>
      </w:r>
      <w:r w:rsidR="00F22B4F">
        <w:t xml:space="preserve"> or</w:t>
      </w:r>
      <w:r w:rsidR="00F22B4F" w:rsidRPr="00A263FA">
        <w:t xml:space="preserve"> encouraged to think about</w:t>
      </w:r>
      <w:r w:rsidR="00F22B4F" w:rsidRPr="00EC2FA1">
        <w:t xml:space="preserve">, evaluate, or reflect on their own learning. Notably, the average rating </w:t>
      </w:r>
      <w:r w:rsidR="009C7ED5">
        <w:t>for A</w:t>
      </w:r>
      <w:r w:rsidR="009C7ED5" w:rsidRPr="00D201BD">
        <w:t xml:space="preserve">nalysis and Inquiry </w:t>
      </w:r>
      <w:r w:rsidR="00F22B4F" w:rsidRPr="00EC2FA1">
        <w:t xml:space="preserve">was lowest for </w:t>
      </w:r>
      <w:r w:rsidR="008B618E">
        <w:t>grades 9-12</w:t>
      </w:r>
      <w:r w:rsidR="00F22B4F" w:rsidRPr="00EC2FA1">
        <w:t>.</w:t>
      </w:r>
    </w:p>
    <w:p w14:paraId="3B4458B9" w14:textId="5D4363DD" w:rsidR="00C14FFC" w:rsidRDefault="009454B8" w:rsidP="00AA47F0">
      <w:pPr>
        <w:pStyle w:val="BodyText"/>
      </w:pPr>
      <w:r w:rsidRPr="00EC2FA1">
        <w:t xml:space="preserve">As described in </w:t>
      </w:r>
      <w:r w:rsidRPr="007644A8">
        <w:t>Curriculum and Instructional Materials</w:t>
      </w:r>
      <w:r w:rsidRPr="00EC2FA1">
        <w:rPr>
          <w:i/>
          <w:iCs/>
        </w:rPr>
        <w:t xml:space="preserve">, </w:t>
      </w:r>
      <w:r w:rsidR="007D7ED9">
        <w:t>Q</w:t>
      </w:r>
      <w:r w:rsidRPr="00EC2FA1">
        <w:t xml:space="preserve">PS’s use of high-quality curricular materials varies across content areas and grade spans. Classroom observations indicated that teachers were clearly using </w:t>
      </w:r>
      <w:r w:rsidRPr="00AA5D22">
        <w:t xml:space="preserve">HQIM in </w:t>
      </w:r>
      <w:r w:rsidR="008F5F07" w:rsidRPr="00AA5D22">
        <w:t>38</w:t>
      </w:r>
      <w:r w:rsidRPr="00AA5D22">
        <w:t xml:space="preserve"> percent of all classrooms observed. These rates varied by grade level: teachers were clearly using HQIM in </w:t>
      </w:r>
      <w:r w:rsidR="008F5F07" w:rsidRPr="00AA5D22">
        <w:t>58</w:t>
      </w:r>
      <w:r w:rsidR="007644A8">
        <w:t xml:space="preserve"> </w:t>
      </w:r>
      <w:r w:rsidRPr="00AA5D22">
        <w:t>percent of observed elementary classrooms (</w:t>
      </w:r>
      <w:r w:rsidR="009716FC">
        <w:t>g</w:t>
      </w:r>
      <w:r w:rsidRPr="00AA5D22">
        <w:t xml:space="preserve">rades K-5), in </w:t>
      </w:r>
      <w:r w:rsidR="00EC2FA1" w:rsidRPr="00AA5D22">
        <w:t>46</w:t>
      </w:r>
      <w:r w:rsidRPr="00AA5D22">
        <w:t xml:space="preserve"> percent of observed middle school classrooms (</w:t>
      </w:r>
      <w:r w:rsidR="009716FC">
        <w:t>g</w:t>
      </w:r>
      <w:r w:rsidRPr="00AA5D22">
        <w:t xml:space="preserve">rades 6-8), and only </w:t>
      </w:r>
      <w:r w:rsidR="00EC2FA1" w:rsidRPr="00AA5D22">
        <w:t>2</w:t>
      </w:r>
      <w:r w:rsidRPr="00AA5D22">
        <w:t xml:space="preserve"> percent of observed high school classrooms</w:t>
      </w:r>
      <w:r w:rsidR="007644A8">
        <w:t xml:space="preserve"> (grades 9-12)</w:t>
      </w:r>
      <w:r w:rsidRPr="00AA5D22">
        <w:t xml:space="preserve">. </w:t>
      </w:r>
      <w:r w:rsidR="00FC0E84" w:rsidRPr="00AA5D22">
        <w:t>The rates</w:t>
      </w:r>
      <w:r w:rsidR="00C64561" w:rsidRPr="00AA5D22">
        <w:t xml:space="preserve"> were similar across ELA (45 percent) and mathematics (50 percent), but </w:t>
      </w:r>
      <w:r w:rsidR="00AA5D22" w:rsidRPr="00AA5D22">
        <w:t>teachers were clearly using HQIM in</w:t>
      </w:r>
      <w:r w:rsidR="007644A8">
        <w:t xml:space="preserve"> only </w:t>
      </w:r>
      <w:r w:rsidR="00AA5D22" w:rsidRPr="00AA5D22">
        <w:t>15 percent of observations from other content areas (e.g., science, history)</w:t>
      </w:r>
      <w:r w:rsidR="00C14FFC">
        <w:t>.</w:t>
      </w:r>
    </w:p>
    <w:p w14:paraId="40D5D3FE" w14:textId="0F6BF28A" w:rsidR="002B4CEF" w:rsidRDefault="002B4CEF" w:rsidP="00AA47F0">
      <w:pPr>
        <w:pStyle w:val="Heading3"/>
      </w:pPr>
      <w:r w:rsidRPr="00AA47F0">
        <w:lastRenderedPageBreak/>
        <w:t>Recommendations</w:t>
      </w:r>
    </w:p>
    <w:p w14:paraId="0707C84F" w14:textId="4E817298" w:rsidR="009C230F" w:rsidRPr="00BE03B3" w:rsidRDefault="009C230F" w:rsidP="00AA47F0">
      <w:pPr>
        <w:pStyle w:val="Bullet1"/>
        <w:rPr>
          <w:bCs/>
          <w:i/>
          <w:iCs/>
        </w:rPr>
      </w:pPr>
      <w:r w:rsidRPr="00BE03B3">
        <w:rPr>
          <w:bCs/>
          <w:i/>
          <w:iCs/>
        </w:rPr>
        <w:t>The district should</w:t>
      </w:r>
      <w:r w:rsidR="0043308A" w:rsidRPr="00BE03B3">
        <w:rPr>
          <w:bCs/>
          <w:i/>
          <w:iCs/>
        </w:rPr>
        <w:t xml:space="preserve"> expand its list of district-approved novels, particularly at the middle school level, to include books </w:t>
      </w:r>
      <w:r w:rsidR="009C4E49">
        <w:rPr>
          <w:bCs/>
          <w:i/>
          <w:iCs/>
        </w:rPr>
        <w:t xml:space="preserve">by diverse authors or </w:t>
      </w:r>
      <w:r w:rsidR="009E1030" w:rsidRPr="00BE03B3">
        <w:rPr>
          <w:bCs/>
          <w:i/>
          <w:iCs/>
        </w:rPr>
        <w:t>featuring diverse characters.</w:t>
      </w:r>
    </w:p>
    <w:p w14:paraId="51F56DD1" w14:textId="7B18F1F9" w:rsidR="00243F37" w:rsidRPr="00BE03B3" w:rsidRDefault="00243F37" w:rsidP="00AA47F0">
      <w:pPr>
        <w:pStyle w:val="Bullet1"/>
        <w:rPr>
          <w:bCs/>
          <w:i/>
          <w:iCs/>
        </w:rPr>
      </w:pPr>
      <w:r w:rsidRPr="00BE03B3">
        <w:rPr>
          <w:bCs/>
          <w:i/>
          <w:iCs/>
        </w:rPr>
        <w:t xml:space="preserve">The district should continue </w:t>
      </w:r>
      <w:r w:rsidR="00E20B5B" w:rsidRPr="00BE03B3">
        <w:rPr>
          <w:bCs/>
          <w:i/>
          <w:iCs/>
        </w:rPr>
        <w:t xml:space="preserve">identifying and gathering the resources needed to support </w:t>
      </w:r>
      <w:r w:rsidR="008018A5" w:rsidRPr="00BE03B3">
        <w:rPr>
          <w:bCs/>
          <w:i/>
          <w:iCs/>
        </w:rPr>
        <w:t xml:space="preserve">more students to transition from </w:t>
      </w:r>
      <w:r w:rsidR="006A63FA" w:rsidRPr="00BE03B3">
        <w:rPr>
          <w:bCs/>
          <w:i/>
          <w:iCs/>
        </w:rPr>
        <w:t xml:space="preserve">sub-separate </w:t>
      </w:r>
      <w:r w:rsidR="00695308" w:rsidRPr="00BE03B3">
        <w:rPr>
          <w:bCs/>
          <w:i/>
          <w:iCs/>
        </w:rPr>
        <w:t xml:space="preserve">special education classrooms to </w:t>
      </w:r>
      <w:r w:rsidR="00811083" w:rsidRPr="00BE03B3">
        <w:rPr>
          <w:bCs/>
          <w:i/>
          <w:iCs/>
        </w:rPr>
        <w:t>full or partial inclusion settings</w:t>
      </w:r>
      <w:r w:rsidR="00EC6BF6" w:rsidRPr="00BE03B3">
        <w:rPr>
          <w:bCs/>
          <w:i/>
          <w:iCs/>
        </w:rPr>
        <w:t>, as appropriate</w:t>
      </w:r>
      <w:r w:rsidR="00811083" w:rsidRPr="00BE03B3">
        <w:rPr>
          <w:bCs/>
          <w:i/>
          <w:iCs/>
        </w:rPr>
        <w:t xml:space="preserve">. </w:t>
      </w:r>
    </w:p>
    <w:p w14:paraId="1EB0BE5B" w14:textId="65FC6F0F" w:rsidR="00243F37" w:rsidRPr="00BE03B3" w:rsidRDefault="00886159" w:rsidP="00AA47F0">
      <w:pPr>
        <w:pStyle w:val="Bullet1"/>
        <w:rPr>
          <w:bCs/>
          <w:i/>
          <w:iCs/>
        </w:rPr>
      </w:pPr>
      <w:r>
        <w:rPr>
          <w:bCs/>
          <w:i/>
          <w:iCs/>
        </w:rPr>
        <w:t xml:space="preserve">The district should </w:t>
      </w:r>
      <w:r w:rsidR="0069073A">
        <w:rPr>
          <w:bCs/>
          <w:i/>
          <w:iCs/>
        </w:rPr>
        <w:t xml:space="preserve">further examine </w:t>
      </w:r>
      <w:r w:rsidR="00B832B3">
        <w:rPr>
          <w:bCs/>
          <w:i/>
          <w:iCs/>
        </w:rPr>
        <w:t xml:space="preserve">the structural barriers that may be preventing some English Learners from accessing grade-level </w:t>
      </w:r>
      <w:r w:rsidR="00FF650B">
        <w:rPr>
          <w:bCs/>
          <w:i/>
          <w:iCs/>
        </w:rPr>
        <w:t>content</w:t>
      </w:r>
      <w:r w:rsidR="00E41431">
        <w:rPr>
          <w:bCs/>
          <w:i/>
          <w:iCs/>
        </w:rPr>
        <w:t xml:space="preserve"> and devise solutions </w:t>
      </w:r>
      <w:r w:rsidR="0005737D">
        <w:rPr>
          <w:bCs/>
          <w:i/>
          <w:iCs/>
        </w:rPr>
        <w:t>to ensure</w:t>
      </w:r>
      <w:r w:rsidR="00FF650B">
        <w:rPr>
          <w:bCs/>
          <w:i/>
          <w:iCs/>
        </w:rPr>
        <w:t xml:space="preserve"> that all students </w:t>
      </w:r>
      <w:r w:rsidR="00757053">
        <w:rPr>
          <w:bCs/>
          <w:i/>
          <w:iCs/>
        </w:rPr>
        <w:t>receive both appropriate language supports and equitable access to the general curriculum.</w:t>
      </w:r>
    </w:p>
    <w:p w14:paraId="46711C91" w14:textId="64013DE7" w:rsidR="00506495" w:rsidRPr="00BE03B3" w:rsidRDefault="00506495" w:rsidP="00AA47F0">
      <w:pPr>
        <w:pStyle w:val="Bullet1"/>
        <w:rPr>
          <w:bCs/>
          <w:i/>
          <w:iCs/>
        </w:rPr>
      </w:pPr>
      <w:r w:rsidRPr="00BE03B3">
        <w:rPr>
          <w:bCs/>
          <w:i/>
          <w:iCs/>
        </w:rPr>
        <w:t xml:space="preserve">The district should </w:t>
      </w:r>
      <w:r w:rsidR="00ED526F" w:rsidRPr="00BE03B3">
        <w:rPr>
          <w:bCs/>
          <w:i/>
          <w:iCs/>
        </w:rPr>
        <w:t>investigate the root causes of its relatively low rates of advanced coursework taking and devise a plan to increase student access to</w:t>
      </w:r>
      <w:r w:rsidR="007C54ED" w:rsidRPr="00BE03B3">
        <w:rPr>
          <w:bCs/>
          <w:i/>
          <w:iCs/>
        </w:rPr>
        <w:t xml:space="preserve"> and participation in</w:t>
      </w:r>
      <w:r w:rsidR="00ED526F" w:rsidRPr="00BE03B3">
        <w:rPr>
          <w:bCs/>
          <w:i/>
          <w:iCs/>
        </w:rPr>
        <w:t xml:space="preserve"> these courses. </w:t>
      </w:r>
    </w:p>
    <w:p w14:paraId="66327CBB" w14:textId="203D7C07" w:rsidR="002B4CEF" w:rsidRPr="00BE03B3" w:rsidRDefault="00506495" w:rsidP="00AA47F0">
      <w:pPr>
        <w:pStyle w:val="Bullet1"/>
        <w:rPr>
          <w:bCs/>
          <w:i/>
          <w:iCs/>
        </w:rPr>
      </w:pPr>
      <w:r w:rsidRPr="00BE03B3">
        <w:rPr>
          <w:i/>
          <w:iCs/>
        </w:rPr>
        <w:t xml:space="preserve">The district should work with its educators and curricular leaders to increase representation of racial, ethnic, religious, and familial diversity across its curricular materials and classroom instruction. </w:t>
      </w:r>
    </w:p>
    <w:p w14:paraId="46DDAA29" w14:textId="271B21A6" w:rsidR="002B4CEF" w:rsidRPr="00AA47F0" w:rsidRDefault="00060E1C" w:rsidP="00AA47F0">
      <w:pPr>
        <w:pStyle w:val="BodyText"/>
      </w:pPr>
      <w:r w:rsidRPr="00570C12">
        <w:t>For r</w:t>
      </w:r>
      <w:r>
        <w:t xml:space="preserve">elated </w:t>
      </w:r>
      <w:r w:rsidRPr="00AA47F0">
        <w:t>resources, see Appendix C.</w:t>
      </w:r>
      <w:r w:rsidRPr="00AA47F0">
        <w:br w:type="page"/>
      </w:r>
    </w:p>
    <w:p w14:paraId="366F3518" w14:textId="6680ECFB" w:rsidR="008D6102" w:rsidRPr="00CB0607" w:rsidRDefault="008D6102" w:rsidP="00AA47F0">
      <w:pPr>
        <w:pStyle w:val="Heading2"/>
      </w:pPr>
      <w:bookmarkStart w:id="38" w:name="_Toc101446229"/>
      <w:bookmarkStart w:id="39" w:name="_Toc225679431"/>
      <w:r w:rsidRPr="00AA47F0">
        <w:lastRenderedPageBreak/>
        <w:t>Assessment</w:t>
      </w:r>
      <w:bookmarkEnd w:id="38"/>
      <w:bookmarkEnd w:id="39"/>
    </w:p>
    <w:p w14:paraId="66F506A1" w14:textId="754E8FC2" w:rsidR="00C14FFC" w:rsidRDefault="00B74C1F" w:rsidP="00AA47F0">
      <w:pPr>
        <w:pStyle w:val="BodyTextposthead"/>
      </w:pPr>
      <w:r w:rsidRPr="002071C4">
        <w:t>This section examines the extent to which, through the establishment of strategic data and assessment systems, the district supports a robust, data-centered culture that advances equitable student experiences and outcomes. It also focuses on the extent to which the district collects an array of data and uses it to inform decisions at the classroom, school, and district levels</w:t>
      </w:r>
      <w:r w:rsidR="00542870">
        <w:t>. In addition, this section focuses on</w:t>
      </w:r>
      <w:r w:rsidRPr="002071C4">
        <w:t xml:space="preserve"> analyzing assessment results and other data</w:t>
      </w:r>
      <w:r w:rsidR="00542870">
        <w:t xml:space="preserve"> that</w:t>
      </w:r>
      <w:r w:rsidRPr="002071C4">
        <w:t xml:space="preserve"> educators </w:t>
      </w:r>
      <w:r w:rsidR="00542870">
        <w:t xml:space="preserve">use to </w:t>
      </w:r>
      <w:r w:rsidRPr="002071C4">
        <w:t xml:space="preserve">develop an understanding of the whole student, </w:t>
      </w:r>
      <w:r w:rsidR="00542870">
        <w:t>to</w:t>
      </w:r>
      <w:r w:rsidR="00542870" w:rsidRPr="002071C4">
        <w:t xml:space="preserve"> </w:t>
      </w:r>
      <w:r w:rsidRPr="002071C4">
        <w:t xml:space="preserve">examine trends across student groups, and </w:t>
      </w:r>
      <w:r w:rsidR="00542870">
        <w:t>to</w:t>
      </w:r>
      <w:r w:rsidR="00542870" w:rsidRPr="002071C4">
        <w:t xml:space="preserve"> </w:t>
      </w:r>
      <w:r w:rsidRPr="002071C4">
        <w:t>adjust their instruction accordingly</w:t>
      </w:r>
      <w:r w:rsidR="00C14FFC">
        <w:t>.</w:t>
      </w:r>
    </w:p>
    <w:p w14:paraId="65DF5D4F" w14:textId="07C1C12D" w:rsidR="00C0766E" w:rsidRPr="00CB0607" w:rsidRDefault="00C0766E" w:rsidP="00AA47F0">
      <w:pPr>
        <w:pStyle w:val="BodyText"/>
      </w:pPr>
      <w:r w:rsidRPr="00CB0607">
        <w:t xml:space="preserve">Table </w:t>
      </w:r>
      <w:r w:rsidR="00542870">
        <w:t>5</w:t>
      </w:r>
      <w:r w:rsidR="00542870" w:rsidRPr="00CB0607">
        <w:t xml:space="preserve"> </w:t>
      </w:r>
      <w:r w:rsidRPr="00CB0607">
        <w:t>summarizes key strengths and areas for growth in assessment</w:t>
      </w:r>
      <w:r w:rsidR="00250663">
        <w:t xml:space="preserve"> in </w:t>
      </w:r>
      <w:r w:rsidR="00ED1394">
        <w:t>QPS</w:t>
      </w:r>
      <w:r w:rsidRPr="00CB0607">
        <w:t>.</w:t>
      </w:r>
    </w:p>
    <w:p w14:paraId="329E7498" w14:textId="3D95BB90" w:rsidR="00473308" w:rsidRPr="00CB0607" w:rsidRDefault="00473308" w:rsidP="00AA47F0">
      <w:pPr>
        <w:pStyle w:val="TableTitle0"/>
      </w:pPr>
      <w:r w:rsidRPr="00CB0607">
        <w:t xml:space="preserve">Table </w:t>
      </w:r>
      <w:r w:rsidR="00542870">
        <w:t>5</w:t>
      </w:r>
      <w:r w:rsidRPr="00CB0607">
        <w:t xml:space="preserve">. Summary of </w:t>
      </w:r>
      <w:r w:rsidR="00C0766E" w:rsidRPr="00CB0607">
        <w:t xml:space="preserve">Key Strengths </w:t>
      </w:r>
      <w:r w:rsidRPr="00CB0607">
        <w:t xml:space="preserve">and </w:t>
      </w:r>
      <w:r w:rsidR="00C0766E" w:rsidRPr="00CB0607">
        <w:t xml:space="preserve">Areas </w:t>
      </w:r>
      <w:r w:rsidRPr="00CB0607">
        <w:t xml:space="preserve">for </w:t>
      </w:r>
      <w:r w:rsidR="00C0766E" w:rsidRPr="00CB0607">
        <w:t>Growth:</w:t>
      </w:r>
      <w:r w:rsidRPr="00CB0607">
        <w:t xml:space="preserve"> </w:t>
      </w:r>
      <w:r w:rsidRPr="00AA47F0">
        <w:t>Assessment</w:t>
      </w:r>
      <w:r w:rsidR="00C0766E" w:rsidRPr="00CB0607">
        <w:t xml:space="preserve"> Standard</w:t>
      </w:r>
    </w:p>
    <w:tbl>
      <w:tblPr>
        <w:tblStyle w:val="MSVTable1"/>
        <w:tblW w:w="5000" w:type="pct"/>
        <w:tblLook w:val="04A0" w:firstRow="1" w:lastRow="0" w:firstColumn="1" w:lastColumn="0" w:noHBand="0" w:noVBand="1"/>
        <w:tblCaption w:val="Table 5. Summary of Key Strengths and Areas for Growth: Assessment Standard"/>
        <w:tblDescription w:val="Summary of Key Strengths and Areas for Growth: Assessment Standard"/>
      </w:tblPr>
      <w:tblGrid>
        <w:gridCol w:w="1972"/>
        <w:gridCol w:w="3685"/>
        <w:gridCol w:w="3687"/>
      </w:tblGrid>
      <w:tr w:rsidR="00F04CC6" w:rsidRPr="00CB0607" w14:paraId="4528F62A" w14:textId="77777777" w:rsidTr="00AA47F0">
        <w:trPr>
          <w:cnfStyle w:val="100000000000" w:firstRow="1" w:lastRow="0" w:firstColumn="0" w:lastColumn="0" w:oddVBand="0" w:evenVBand="0" w:oddHBand="0" w:evenHBand="0" w:firstRowFirstColumn="0" w:firstRowLastColumn="0" w:lastRowFirstColumn="0" w:lastRowLastColumn="0"/>
          <w:tblHeader/>
        </w:trPr>
        <w:tc>
          <w:tcPr>
            <w:tcW w:w="1055" w:type="pct"/>
          </w:tcPr>
          <w:p w14:paraId="03EBB6C0" w14:textId="77777777" w:rsidR="00473308" w:rsidRPr="00AA47F0" w:rsidRDefault="00473308" w:rsidP="00AA47F0">
            <w:pPr>
              <w:pStyle w:val="TableColHeadingCenter"/>
            </w:pPr>
            <w:r w:rsidRPr="00AA47F0">
              <w:t>Indicator</w:t>
            </w:r>
          </w:p>
        </w:tc>
        <w:tc>
          <w:tcPr>
            <w:tcW w:w="1972" w:type="pct"/>
          </w:tcPr>
          <w:p w14:paraId="04CE9AD4" w14:textId="77777777" w:rsidR="00473308" w:rsidRPr="00AA47F0" w:rsidRDefault="00473308" w:rsidP="00AA47F0">
            <w:pPr>
              <w:pStyle w:val="TableColHeadingCenter"/>
            </w:pPr>
            <w:r w:rsidRPr="00AA47F0">
              <w:t>Strengths</w:t>
            </w:r>
          </w:p>
        </w:tc>
        <w:tc>
          <w:tcPr>
            <w:tcW w:w="1973" w:type="pct"/>
          </w:tcPr>
          <w:p w14:paraId="0516578A" w14:textId="6F03A48B" w:rsidR="00473308" w:rsidRPr="00AA47F0" w:rsidRDefault="00473308" w:rsidP="00AA47F0">
            <w:pPr>
              <w:pStyle w:val="TableColHeadingCenter"/>
            </w:pPr>
            <w:r w:rsidRPr="00AA47F0">
              <w:t xml:space="preserve">Areas for </w:t>
            </w:r>
            <w:r w:rsidR="00C0766E" w:rsidRPr="00AA47F0">
              <w:t>g</w:t>
            </w:r>
            <w:r w:rsidRPr="00AA47F0">
              <w:t>rowth</w:t>
            </w:r>
          </w:p>
        </w:tc>
      </w:tr>
      <w:tr w:rsidR="00F04CC6" w:rsidRPr="00CB0607" w14:paraId="5BE4F452" w14:textId="77777777" w:rsidTr="00AA47F0">
        <w:trPr>
          <w:cnfStyle w:val="000000100000" w:firstRow="0" w:lastRow="0" w:firstColumn="0" w:lastColumn="0" w:oddVBand="0" w:evenVBand="0" w:oddHBand="1" w:evenHBand="0" w:firstRowFirstColumn="0" w:firstRowLastColumn="0" w:lastRowFirstColumn="0" w:lastRowLastColumn="0"/>
        </w:trPr>
        <w:tc>
          <w:tcPr>
            <w:tcW w:w="1055" w:type="pct"/>
          </w:tcPr>
          <w:p w14:paraId="4F788977" w14:textId="791F61DD" w:rsidR="00473308" w:rsidRPr="00AA47F0" w:rsidRDefault="00473308" w:rsidP="00AA47F0">
            <w:pPr>
              <w:pStyle w:val="TableSubheading"/>
            </w:pPr>
            <w:hyperlink w:anchor="_Data_Collection" w:history="1">
              <w:r w:rsidRPr="00AA47F0">
                <w:rPr>
                  <w:rStyle w:val="Hyperlink"/>
                  <w:color w:val="auto"/>
                  <w:u w:val="none"/>
                </w:rPr>
                <w:t xml:space="preserve">Data </w:t>
              </w:r>
              <w:r w:rsidR="008E0EE8" w:rsidRPr="00AA47F0">
                <w:rPr>
                  <w:rStyle w:val="Hyperlink"/>
                  <w:color w:val="auto"/>
                  <w:u w:val="none"/>
                </w:rPr>
                <w:t>Collection</w:t>
              </w:r>
            </w:hyperlink>
          </w:p>
        </w:tc>
        <w:tc>
          <w:tcPr>
            <w:tcW w:w="1972" w:type="pct"/>
          </w:tcPr>
          <w:p w14:paraId="5E3E7CC2" w14:textId="14381117" w:rsidR="00473308" w:rsidRPr="00AA47F0" w:rsidRDefault="001337BA" w:rsidP="00AA47F0">
            <w:pPr>
              <w:pStyle w:val="TableBullet1"/>
            </w:pPr>
            <w:r>
              <w:t xml:space="preserve">The district uses </w:t>
            </w:r>
            <w:r w:rsidRPr="001337BA">
              <w:t>multiple academic assessments to allow for benchmarking and monitoring progress</w:t>
            </w:r>
            <w:r>
              <w:t>.</w:t>
            </w:r>
          </w:p>
        </w:tc>
        <w:tc>
          <w:tcPr>
            <w:tcW w:w="1973" w:type="pct"/>
          </w:tcPr>
          <w:p w14:paraId="1E451936" w14:textId="0AA6272E" w:rsidR="00473308" w:rsidRPr="00AA47F0" w:rsidRDefault="001337BA" w:rsidP="00AA47F0">
            <w:pPr>
              <w:pStyle w:val="TableBullet1"/>
            </w:pPr>
            <w:r>
              <w:t>N/A</w:t>
            </w:r>
          </w:p>
        </w:tc>
      </w:tr>
      <w:tr w:rsidR="00F04CC6" w:rsidRPr="00CB0607" w14:paraId="3744E5B9" w14:textId="77777777" w:rsidTr="00AA47F0">
        <w:tc>
          <w:tcPr>
            <w:tcW w:w="1055" w:type="pct"/>
          </w:tcPr>
          <w:p w14:paraId="797DE778" w14:textId="231F0A7C" w:rsidR="00473308" w:rsidRPr="00AA47F0" w:rsidRDefault="00473308" w:rsidP="00AA47F0">
            <w:pPr>
              <w:pStyle w:val="TableSubheading"/>
            </w:pPr>
            <w:hyperlink w:anchor="_Data_Use_and" w:history="1">
              <w:r w:rsidRPr="00AA47F0">
                <w:rPr>
                  <w:rStyle w:val="Hyperlink"/>
                  <w:color w:val="auto"/>
                  <w:u w:val="none"/>
                </w:rPr>
                <w:t xml:space="preserve">Data </w:t>
              </w:r>
              <w:r w:rsidR="008E0EE8" w:rsidRPr="00AA47F0">
                <w:rPr>
                  <w:rStyle w:val="Hyperlink"/>
                  <w:color w:val="auto"/>
                  <w:u w:val="none"/>
                </w:rPr>
                <w:t>U</w:t>
              </w:r>
              <w:r w:rsidRPr="00AA47F0">
                <w:rPr>
                  <w:rStyle w:val="Hyperlink"/>
                  <w:color w:val="auto"/>
                  <w:u w:val="none"/>
                </w:rPr>
                <w:t>se</w:t>
              </w:r>
              <w:r w:rsidR="008E0EE8" w:rsidRPr="00AA47F0">
                <w:rPr>
                  <w:rStyle w:val="Hyperlink"/>
                  <w:color w:val="auto"/>
                  <w:u w:val="none"/>
                </w:rPr>
                <w:t xml:space="preserve"> and Culture</w:t>
              </w:r>
            </w:hyperlink>
          </w:p>
        </w:tc>
        <w:tc>
          <w:tcPr>
            <w:tcW w:w="1972" w:type="pct"/>
          </w:tcPr>
          <w:p w14:paraId="3EFCF2E4" w14:textId="2661B8E4" w:rsidR="005E179F" w:rsidRPr="00AA47F0" w:rsidRDefault="001337BA" w:rsidP="00AA47F0">
            <w:pPr>
              <w:pStyle w:val="TableBullet1"/>
            </w:pPr>
            <w:r w:rsidRPr="001337BA">
              <w:t>QPS has established clear expectations, recognized and articulated by staff, for using data to inform instructional practice and to monitor progress toward district, school, and student goals</w:t>
            </w:r>
            <w:r>
              <w:t>.</w:t>
            </w:r>
          </w:p>
        </w:tc>
        <w:tc>
          <w:tcPr>
            <w:tcW w:w="1973" w:type="pct"/>
          </w:tcPr>
          <w:p w14:paraId="08FEEFDF" w14:textId="00E5A464" w:rsidR="00473308" w:rsidRPr="00AA47F0" w:rsidRDefault="001337BA" w:rsidP="00AA47F0">
            <w:pPr>
              <w:pStyle w:val="TableBullet1"/>
            </w:pPr>
            <w:r w:rsidRPr="001337BA">
              <w:t>Continuing to establish formal structures for data collection and review at the high schools</w:t>
            </w:r>
          </w:p>
        </w:tc>
      </w:tr>
      <w:tr w:rsidR="00F04CC6" w:rsidRPr="00CB0607" w14:paraId="2BFB5534" w14:textId="77777777" w:rsidTr="00AA47F0">
        <w:trPr>
          <w:cnfStyle w:val="000000100000" w:firstRow="0" w:lastRow="0" w:firstColumn="0" w:lastColumn="0" w:oddVBand="0" w:evenVBand="0" w:oddHBand="1" w:evenHBand="0" w:firstRowFirstColumn="0" w:firstRowLastColumn="0" w:lastRowFirstColumn="0" w:lastRowLastColumn="0"/>
        </w:trPr>
        <w:tc>
          <w:tcPr>
            <w:tcW w:w="1055" w:type="pct"/>
          </w:tcPr>
          <w:p w14:paraId="692DCE62" w14:textId="545C52E1" w:rsidR="00473308" w:rsidRPr="00AA47F0" w:rsidRDefault="00473308" w:rsidP="00AA47F0">
            <w:pPr>
              <w:pStyle w:val="TableSubheading"/>
            </w:pPr>
            <w:hyperlink w:anchor="_Sharing_Data" w:history="1">
              <w:r w:rsidRPr="00AA47F0">
                <w:rPr>
                  <w:rStyle w:val="Hyperlink"/>
                  <w:color w:val="auto"/>
                  <w:u w:val="none"/>
                </w:rPr>
                <w:t xml:space="preserve">Sharing </w:t>
              </w:r>
              <w:r w:rsidR="008E0EE8" w:rsidRPr="00AA47F0">
                <w:rPr>
                  <w:rStyle w:val="Hyperlink"/>
                  <w:color w:val="auto"/>
                  <w:u w:val="none"/>
                </w:rPr>
                <w:t>Data</w:t>
              </w:r>
            </w:hyperlink>
          </w:p>
        </w:tc>
        <w:tc>
          <w:tcPr>
            <w:tcW w:w="1972" w:type="pct"/>
          </w:tcPr>
          <w:p w14:paraId="1242ABD2" w14:textId="0CC9D39B" w:rsidR="00473308" w:rsidRPr="00AA47F0" w:rsidRDefault="00133696" w:rsidP="00AA47F0">
            <w:pPr>
              <w:pStyle w:val="TableBullet1"/>
            </w:pPr>
            <w:r>
              <w:t>N/A</w:t>
            </w:r>
          </w:p>
        </w:tc>
        <w:tc>
          <w:tcPr>
            <w:tcW w:w="1973" w:type="pct"/>
          </w:tcPr>
          <w:p w14:paraId="22C6496B" w14:textId="56241362" w:rsidR="00473308" w:rsidRPr="00B72FFF" w:rsidRDefault="00877A1F" w:rsidP="00AA47F0">
            <w:pPr>
              <w:pStyle w:val="TableBullet1"/>
            </w:pPr>
            <w:r w:rsidRPr="00B72FFF">
              <w:t xml:space="preserve">Building on current efforts to ensure equitable and effective grading practices within all schools </w:t>
            </w:r>
          </w:p>
        </w:tc>
      </w:tr>
    </w:tbl>
    <w:p w14:paraId="640082BB" w14:textId="0FC06A67" w:rsidR="00473308" w:rsidRDefault="00473308" w:rsidP="00AA47F0">
      <w:pPr>
        <w:pStyle w:val="Heading3"/>
      </w:pPr>
      <w:bookmarkStart w:id="40" w:name="_Data_and_Assessment"/>
      <w:bookmarkStart w:id="41" w:name="_Data_Collection"/>
      <w:bookmarkEnd w:id="40"/>
      <w:bookmarkEnd w:id="41"/>
      <w:r w:rsidRPr="00CB0607">
        <w:t xml:space="preserve">Data </w:t>
      </w:r>
      <w:r w:rsidR="008E0EE8">
        <w:t>Collection</w:t>
      </w:r>
    </w:p>
    <w:p w14:paraId="04518446" w14:textId="54B43FA2" w:rsidR="00005EBF" w:rsidRPr="00005EBF" w:rsidRDefault="00A91FC9" w:rsidP="00AA47F0">
      <w:pPr>
        <w:pStyle w:val="BodyTextposthead"/>
      </w:pPr>
      <w:r w:rsidRPr="00A91FC9">
        <w:t>QPS</w:t>
      </w:r>
      <w:r w:rsidR="00005EBF" w:rsidRPr="00A91FC9">
        <w:t xml:space="preserve"> has </w:t>
      </w:r>
      <w:r w:rsidRPr="00A91FC9">
        <w:t>established</w:t>
      </w:r>
      <w:r w:rsidR="00005EBF" w:rsidRPr="00A91FC9">
        <w:t xml:space="preserve"> structures to support data collection and use, including assessments such as </w:t>
      </w:r>
      <w:r w:rsidRPr="00AA47F0">
        <w:t>MAP,</w:t>
      </w:r>
      <w:r w:rsidR="00FF2CE1" w:rsidRPr="00AA47F0">
        <w:t xml:space="preserve"> </w:t>
      </w:r>
      <w:proofErr w:type="spellStart"/>
      <w:r w:rsidR="00FF2CE1" w:rsidRPr="00AA47F0">
        <w:t>mCLASS</w:t>
      </w:r>
      <w:proofErr w:type="spellEnd"/>
      <w:r w:rsidR="00FF2CE1" w:rsidRPr="00AA47F0">
        <w:t xml:space="preserve"> with DIBELS, and Lexia</w:t>
      </w:r>
      <w:r w:rsidR="007F6F27" w:rsidRPr="00AA47F0">
        <w:t xml:space="preserve">, as well as </w:t>
      </w:r>
      <w:r w:rsidR="00355C6D" w:rsidRPr="00AA47F0">
        <w:t xml:space="preserve">data teams and </w:t>
      </w:r>
      <w:r w:rsidR="00C97019" w:rsidRPr="00AA47F0">
        <w:t xml:space="preserve">designated </w:t>
      </w:r>
      <w:r w:rsidR="00FF2CE1" w:rsidRPr="00AA47F0">
        <w:t xml:space="preserve">assessment days </w:t>
      </w:r>
      <w:r w:rsidR="00005EBF" w:rsidRPr="00AA47F0">
        <w:t xml:space="preserve">at the schools. </w:t>
      </w:r>
      <w:r w:rsidR="00BE46D2" w:rsidRPr="00AA47F0">
        <w:t xml:space="preserve">Table </w:t>
      </w:r>
      <w:r w:rsidR="00C74F60" w:rsidRPr="00AA47F0">
        <w:t xml:space="preserve">6 </w:t>
      </w:r>
      <w:r w:rsidR="00BE46D2" w:rsidRPr="00AA47F0">
        <w:t>summarizes assessments used in QPS.</w:t>
      </w:r>
    </w:p>
    <w:p w14:paraId="2A0EC176" w14:textId="1456978A" w:rsidR="00D36742" w:rsidRPr="00CB0607" w:rsidRDefault="00D36742" w:rsidP="00AA47F0">
      <w:pPr>
        <w:pStyle w:val="TableTitle0"/>
      </w:pPr>
      <w:r w:rsidRPr="00CB0607">
        <w:t xml:space="preserve">Table </w:t>
      </w:r>
      <w:r w:rsidR="00C74F60">
        <w:t>6</w:t>
      </w:r>
      <w:r w:rsidRPr="00CB0607">
        <w:t xml:space="preserve">. </w:t>
      </w:r>
      <w:r>
        <w:t xml:space="preserve">Assessments </w:t>
      </w:r>
      <w:r w:rsidRPr="00AA47F0">
        <w:t>Used</w:t>
      </w:r>
      <w:r>
        <w:t xml:space="preserve"> in </w:t>
      </w:r>
      <w:r w:rsidR="00BE46D2">
        <w:t>QPS</w:t>
      </w:r>
    </w:p>
    <w:tbl>
      <w:tblPr>
        <w:tblStyle w:val="MSVTable1"/>
        <w:tblW w:w="5000" w:type="pct"/>
        <w:tblLook w:val="04A0" w:firstRow="1" w:lastRow="0" w:firstColumn="1" w:lastColumn="0" w:noHBand="0" w:noVBand="1"/>
        <w:tblCaption w:val="Table 6. Assessments Used in QPS"/>
        <w:tblDescription w:val="Assessments Used in QPS"/>
      </w:tblPr>
      <w:tblGrid>
        <w:gridCol w:w="4899"/>
        <w:gridCol w:w="1732"/>
        <w:gridCol w:w="2713"/>
      </w:tblGrid>
      <w:tr w:rsidR="002243B2" w:rsidRPr="001159BC" w14:paraId="3ACCC677" w14:textId="77777777" w:rsidTr="003C6B9C">
        <w:trPr>
          <w:cnfStyle w:val="100000000000" w:firstRow="1" w:lastRow="0" w:firstColumn="0" w:lastColumn="0" w:oddVBand="0" w:evenVBand="0" w:oddHBand="0" w:evenHBand="0" w:firstRowFirstColumn="0" w:firstRowLastColumn="0" w:lastRowFirstColumn="0" w:lastRowLastColumn="0"/>
          <w:tblHeader/>
        </w:trPr>
        <w:tc>
          <w:tcPr>
            <w:tcW w:w="4899" w:type="dxa"/>
            <w:hideMark/>
          </w:tcPr>
          <w:p w14:paraId="624ED2CB" w14:textId="07F95819" w:rsidR="00D36742" w:rsidRPr="00AA47F0" w:rsidRDefault="00D36742" w:rsidP="00AA47F0">
            <w:pPr>
              <w:pStyle w:val="TableColHeadingCenter"/>
            </w:pPr>
            <w:r w:rsidRPr="00AA47F0">
              <w:t>Assessment</w:t>
            </w:r>
          </w:p>
        </w:tc>
        <w:tc>
          <w:tcPr>
            <w:tcW w:w="1732" w:type="dxa"/>
            <w:hideMark/>
          </w:tcPr>
          <w:p w14:paraId="04F995E2" w14:textId="03B571C1" w:rsidR="00D36742" w:rsidRPr="00AA47F0" w:rsidRDefault="00D36742" w:rsidP="00AA47F0">
            <w:pPr>
              <w:pStyle w:val="TableColHeadingCenter"/>
            </w:pPr>
            <w:r w:rsidRPr="00AA47F0">
              <w:t>Grade(s)</w:t>
            </w:r>
          </w:p>
        </w:tc>
        <w:tc>
          <w:tcPr>
            <w:tcW w:w="2713" w:type="dxa"/>
            <w:hideMark/>
          </w:tcPr>
          <w:p w14:paraId="75F7B44C" w14:textId="62D9B534" w:rsidR="00D36742" w:rsidRPr="00AA47F0" w:rsidRDefault="00D36742" w:rsidP="00AA47F0">
            <w:pPr>
              <w:pStyle w:val="TableColHeadingCenter"/>
            </w:pPr>
            <w:r w:rsidRPr="00AA47F0">
              <w:t>Time of administration</w:t>
            </w:r>
          </w:p>
        </w:tc>
      </w:tr>
      <w:tr w:rsidR="002243B2" w:rsidRPr="001159BC" w14:paraId="73E54B11" w14:textId="77777777" w:rsidTr="003C6B9C">
        <w:trPr>
          <w:cnfStyle w:val="000000100000" w:firstRow="0" w:lastRow="0" w:firstColumn="0" w:lastColumn="0" w:oddVBand="0" w:evenVBand="0" w:oddHBand="1" w:evenHBand="0" w:firstRowFirstColumn="0" w:firstRowLastColumn="0" w:lastRowFirstColumn="0" w:lastRowLastColumn="0"/>
        </w:trPr>
        <w:tc>
          <w:tcPr>
            <w:tcW w:w="4899" w:type="dxa"/>
          </w:tcPr>
          <w:p w14:paraId="5CE68AA3" w14:textId="277303BC" w:rsidR="00F20C15" w:rsidRPr="00D909AB" w:rsidRDefault="00F20C15" w:rsidP="00AA47F0">
            <w:pPr>
              <w:pStyle w:val="TableSubheading"/>
            </w:pPr>
            <w:proofErr w:type="spellStart"/>
            <w:r w:rsidRPr="00D909AB">
              <w:t>mCLASS</w:t>
            </w:r>
            <w:proofErr w:type="spellEnd"/>
            <w:r w:rsidRPr="00D909AB">
              <w:t xml:space="preserve"> with </w:t>
            </w:r>
            <w:r w:rsidR="00C74F60" w:rsidRPr="00D909AB">
              <w:t>Dynamic Indicators of Basic Early Literacy Skills</w:t>
            </w:r>
            <w:r w:rsidR="00191D18">
              <w:t xml:space="preserve"> (DIBELS)</w:t>
            </w:r>
          </w:p>
        </w:tc>
        <w:tc>
          <w:tcPr>
            <w:tcW w:w="1732" w:type="dxa"/>
          </w:tcPr>
          <w:p w14:paraId="13616D07" w14:textId="427E8B4C" w:rsidR="00F20C15" w:rsidRPr="001159BC" w:rsidRDefault="00F20C15" w:rsidP="00AA47F0">
            <w:pPr>
              <w:pStyle w:val="TableTextCentered"/>
            </w:pPr>
            <w:r>
              <w:t>K-5</w:t>
            </w:r>
          </w:p>
        </w:tc>
        <w:tc>
          <w:tcPr>
            <w:tcW w:w="2713" w:type="dxa"/>
          </w:tcPr>
          <w:p w14:paraId="1BA068E8" w14:textId="639C1E74" w:rsidR="00F20C15" w:rsidRPr="001159BC" w:rsidRDefault="00F20C15" w:rsidP="00AA47F0">
            <w:pPr>
              <w:pStyle w:val="TableText"/>
            </w:pPr>
            <w:r w:rsidRPr="00A51058">
              <w:t>Multiple</w:t>
            </w:r>
            <w:r w:rsidR="004F1E25">
              <w:t xml:space="preserve"> times per year</w:t>
            </w:r>
          </w:p>
        </w:tc>
      </w:tr>
      <w:tr w:rsidR="002243B2" w:rsidRPr="001159BC" w14:paraId="5B89DCB0" w14:textId="77777777" w:rsidTr="003C6B9C">
        <w:tc>
          <w:tcPr>
            <w:tcW w:w="4899" w:type="dxa"/>
          </w:tcPr>
          <w:p w14:paraId="3E7DD39F" w14:textId="353E98C1" w:rsidR="00F20C15" w:rsidRPr="004F1E25" w:rsidRDefault="000B60F1" w:rsidP="00AA47F0">
            <w:pPr>
              <w:pStyle w:val="TableSubheading"/>
            </w:pPr>
            <w:r w:rsidRPr="004F1E25">
              <w:t xml:space="preserve">WIDA </w:t>
            </w:r>
            <w:r w:rsidR="00F20C15" w:rsidRPr="004F1E25">
              <w:t>W-</w:t>
            </w:r>
            <w:r w:rsidR="00C74F60">
              <w:t>ACCESS Placement Test (</w:t>
            </w:r>
            <w:r w:rsidR="00F20C15" w:rsidRPr="004F1E25">
              <w:t>APT</w:t>
            </w:r>
            <w:r w:rsidR="00C74F60">
              <w:t>)</w:t>
            </w:r>
            <w:r w:rsidR="00F20C15" w:rsidRPr="004F1E25">
              <w:t xml:space="preserve"> Kindergar</w:t>
            </w:r>
            <w:r w:rsidR="00245CC7">
              <w:t>t</w:t>
            </w:r>
            <w:r w:rsidR="00F20C15" w:rsidRPr="004F1E25">
              <w:t>en</w:t>
            </w:r>
          </w:p>
        </w:tc>
        <w:tc>
          <w:tcPr>
            <w:tcW w:w="1732" w:type="dxa"/>
          </w:tcPr>
          <w:p w14:paraId="7C2C4BC1" w14:textId="1F72C518" w:rsidR="00F20C15" w:rsidRPr="001159BC" w:rsidRDefault="00F20C15" w:rsidP="00AA47F0">
            <w:pPr>
              <w:pStyle w:val="TableTextCentered"/>
            </w:pPr>
            <w:r>
              <w:t>K-12</w:t>
            </w:r>
          </w:p>
        </w:tc>
        <w:tc>
          <w:tcPr>
            <w:tcW w:w="2713" w:type="dxa"/>
          </w:tcPr>
          <w:p w14:paraId="4A6338E1" w14:textId="62C7FDEC" w:rsidR="00F20C15" w:rsidRPr="001159BC" w:rsidRDefault="00F20C15" w:rsidP="00AA47F0">
            <w:pPr>
              <w:pStyle w:val="TableText"/>
            </w:pPr>
            <w:r w:rsidRPr="00A51058">
              <w:t>Winter</w:t>
            </w:r>
          </w:p>
        </w:tc>
      </w:tr>
      <w:tr w:rsidR="002243B2" w:rsidRPr="001159BC" w14:paraId="1EE52547" w14:textId="77777777" w:rsidTr="003C6B9C">
        <w:trPr>
          <w:cnfStyle w:val="000000100000" w:firstRow="0" w:lastRow="0" w:firstColumn="0" w:lastColumn="0" w:oddVBand="0" w:evenVBand="0" w:oddHBand="1" w:evenHBand="0" w:firstRowFirstColumn="0" w:firstRowLastColumn="0" w:lastRowFirstColumn="0" w:lastRowLastColumn="0"/>
        </w:trPr>
        <w:tc>
          <w:tcPr>
            <w:tcW w:w="4899" w:type="dxa"/>
          </w:tcPr>
          <w:p w14:paraId="1574EF1E" w14:textId="747477E2" w:rsidR="00D36742" w:rsidRPr="004F1E25" w:rsidRDefault="00F20C15" w:rsidP="00AA47F0">
            <w:pPr>
              <w:pStyle w:val="TableSubheading"/>
            </w:pPr>
            <w:r w:rsidRPr="004F1E25">
              <w:t>Lexia</w:t>
            </w:r>
          </w:p>
        </w:tc>
        <w:tc>
          <w:tcPr>
            <w:tcW w:w="1732" w:type="dxa"/>
          </w:tcPr>
          <w:p w14:paraId="4205FD22" w14:textId="6E5F20FD" w:rsidR="00D36742" w:rsidRPr="001159BC" w:rsidRDefault="00F20C15" w:rsidP="00AA47F0">
            <w:pPr>
              <w:pStyle w:val="TableTextCentered"/>
            </w:pPr>
            <w:r>
              <w:t>K-12</w:t>
            </w:r>
          </w:p>
        </w:tc>
        <w:tc>
          <w:tcPr>
            <w:tcW w:w="2713" w:type="dxa"/>
          </w:tcPr>
          <w:p w14:paraId="7ACCD3C5" w14:textId="6343EF19" w:rsidR="00D36742" w:rsidRPr="001159BC" w:rsidRDefault="00103DD7" w:rsidP="00AA47F0">
            <w:pPr>
              <w:pStyle w:val="TableText"/>
            </w:pPr>
            <w:r w:rsidRPr="00103DD7">
              <w:t>Fall</w:t>
            </w:r>
          </w:p>
        </w:tc>
      </w:tr>
      <w:tr w:rsidR="002243B2" w:rsidRPr="001159BC" w14:paraId="6E094DE8" w14:textId="77777777" w:rsidTr="003C6B9C">
        <w:tc>
          <w:tcPr>
            <w:tcW w:w="4899" w:type="dxa"/>
          </w:tcPr>
          <w:p w14:paraId="57D3E03F" w14:textId="6877D914" w:rsidR="00D36742" w:rsidRPr="004F1E25" w:rsidRDefault="00D909AB" w:rsidP="00AA47F0">
            <w:pPr>
              <w:pStyle w:val="TableSubheading"/>
            </w:pPr>
            <w:r w:rsidRPr="00D909AB">
              <w:rPr>
                <w:rFonts w:cstheme="minorHAnsi"/>
                <w:color w:val="000000"/>
              </w:rPr>
              <w:t>Measures of Academic Progress</w:t>
            </w:r>
            <w:r w:rsidR="005C70DF" w:rsidRPr="004F1E25">
              <w:t xml:space="preserve"> </w:t>
            </w:r>
            <w:r w:rsidR="00191D18">
              <w:t xml:space="preserve">(MAP) </w:t>
            </w:r>
            <w:r w:rsidR="005C70DF" w:rsidRPr="004F1E25">
              <w:t>Growth</w:t>
            </w:r>
          </w:p>
        </w:tc>
        <w:tc>
          <w:tcPr>
            <w:tcW w:w="1732" w:type="dxa"/>
          </w:tcPr>
          <w:p w14:paraId="764EA75A" w14:textId="2056BF99" w:rsidR="00D36742" w:rsidRPr="001159BC" w:rsidRDefault="00D463C3" w:rsidP="00AA47F0">
            <w:pPr>
              <w:pStyle w:val="TableTextCentered"/>
            </w:pPr>
            <w:r>
              <w:t>2-9</w:t>
            </w:r>
          </w:p>
        </w:tc>
        <w:tc>
          <w:tcPr>
            <w:tcW w:w="2713" w:type="dxa"/>
          </w:tcPr>
          <w:p w14:paraId="42771910" w14:textId="16EE54D9" w:rsidR="00D36742" w:rsidRPr="001159BC" w:rsidRDefault="004F1E25" w:rsidP="00AA47F0">
            <w:pPr>
              <w:pStyle w:val="TableText"/>
            </w:pPr>
            <w:r w:rsidRPr="00A51058">
              <w:t>Multiple</w:t>
            </w:r>
            <w:r>
              <w:t xml:space="preserve"> times per year</w:t>
            </w:r>
          </w:p>
        </w:tc>
      </w:tr>
      <w:tr w:rsidR="002243B2" w:rsidRPr="001159BC" w14:paraId="72D8C4B2" w14:textId="77777777" w:rsidTr="003C6B9C">
        <w:trPr>
          <w:cnfStyle w:val="000000100000" w:firstRow="0" w:lastRow="0" w:firstColumn="0" w:lastColumn="0" w:oddVBand="0" w:evenVBand="0" w:oddHBand="1" w:evenHBand="0" w:firstRowFirstColumn="0" w:firstRowLastColumn="0" w:lastRowFirstColumn="0" w:lastRowLastColumn="0"/>
        </w:trPr>
        <w:tc>
          <w:tcPr>
            <w:tcW w:w="4899" w:type="dxa"/>
          </w:tcPr>
          <w:p w14:paraId="75FEA7FA" w14:textId="3912ED43" w:rsidR="001218F4" w:rsidRPr="004F1E25" w:rsidRDefault="001218F4" w:rsidP="00AA47F0">
            <w:pPr>
              <w:pStyle w:val="TableSubheading"/>
            </w:pPr>
            <w:r w:rsidRPr="004F1E25">
              <w:t>Formative</w:t>
            </w:r>
            <w:r w:rsidR="00D249AB">
              <w:t xml:space="preserve"> Classroom Assessments</w:t>
            </w:r>
          </w:p>
        </w:tc>
        <w:tc>
          <w:tcPr>
            <w:tcW w:w="1732" w:type="dxa"/>
          </w:tcPr>
          <w:p w14:paraId="457F14D6" w14:textId="31511926" w:rsidR="001218F4" w:rsidRPr="001159BC" w:rsidRDefault="001218F4" w:rsidP="00AA47F0">
            <w:pPr>
              <w:pStyle w:val="TableTextCentered"/>
            </w:pPr>
            <w:r>
              <w:t>9-12</w:t>
            </w:r>
          </w:p>
        </w:tc>
        <w:tc>
          <w:tcPr>
            <w:tcW w:w="2713" w:type="dxa"/>
          </w:tcPr>
          <w:p w14:paraId="374F28B0" w14:textId="551BD36F" w:rsidR="001218F4" w:rsidRPr="001159BC" w:rsidRDefault="001218F4" w:rsidP="00AA47F0">
            <w:pPr>
              <w:pStyle w:val="TableText"/>
            </w:pPr>
            <w:r w:rsidRPr="00A51058">
              <w:t>Multiple</w:t>
            </w:r>
            <w:r>
              <w:t xml:space="preserve"> times per year</w:t>
            </w:r>
          </w:p>
        </w:tc>
      </w:tr>
    </w:tbl>
    <w:p w14:paraId="0A8EDC7B" w14:textId="5F0F8A3A" w:rsidR="00C14FFC" w:rsidRDefault="00A901D7" w:rsidP="00AA47F0">
      <w:pPr>
        <w:pStyle w:val="BodyText"/>
      </w:pPr>
      <w:r>
        <w:lastRenderedPageBreak/>
        <w:t xml:space="preserve">At the elementary and middle </w:t>
      </w:r>
      <w:r w:rsidR="00D21F9C">
        <w:t>levels</w:t>
      </w:r>
      <w:r>
        <w:t>,</w:t>
      </w:r>
      <w:r w:rsidR="001D40B8">
        <w:t xml:space="preserve"> school-level</w:t>
      </w:r>
      <w:r>
        <w:t xml:space="preserve"> </w:t>
      </w:r>
      <w:r w:rsidR="001D40B8">
        <w:t xml:space="preserve">respondents consistently identified </w:t>
      </w:r>
      <w:r w:rsidR="00AC5AE5" w:rsidRPr="000D0905">
        <w:t xml:space="preserve">MAP </w:t>
      </w:r>
      <w:r w:rsidR="00AC5AE5">
        <w:t>(grades 2-9)</w:t>
      </w:r>
      <w:r w:rsidR="00AC5AE5" w:rsidRPr="000D0905">
        <w:t xml:space="preserve"> </w:t>
      </w:r>
      <w:r w:rsidR="00AC5AE5">
        <w:t xml:space="preserve">and </w:t>
      </w:r>
      <w:proofErr w:type="spellStart"/>
      <w:r w:rsidR="002538E3">
        <w:t>m</w:t>
      </w:r>
      <w:r w:rsidR="00ED724C" w:rsidRPr="000D0905">
        <w:t>C</w:t>
      </w:r>
      <w:r w:rsidR="002538E3">
        <w:t>LASS</w:t>
      </w:r>
      <w:proofErr w:type="spellEnd"/>
      <w:r w:rsidR="00ED724C" w:rsidRPr="000D0905">
        <w:t xml:space="preserve"> with DIBELS </w:t>
      </w:r>
      <w:r w:rsidR="00390614">
        <w:t>(grades K-5)</w:t>
      </w:r>
      <w:r w:rsidR="00ED724C" w:rsidRPr="000D0905">
        <w:t xml:space="preserve"> </w:t>
      </w:r>
      <w:r w:rsidR="000A2C5A" w:rsidRPr="000D0905">
        <w:t xml:space="preserve">as </w:t>
      </w:r>
      <w:r w:rsidR="00390614">
        <w:t xml:space="preserve">the </w:t>
      </w:r>
      <w:r w:rsidR="00D21F9C">
        <w:t xml:space="preserve">district’s </w:t>
      </w:r>
      <w:r w:rsidR="000A2C5A" w:rsidRPr="000D0905">
        <w:t>primary source</w:t>
      </w:r>
      <w:r w:rsidR="00ED724C" w:rsidRPr="000D0905">
        <w:t>s</w:t>
      </w:r>
      <w:r w:rsidR="000A2C5A" w:rsidRPr="000D0905">
        <w:t xml:space="preserve"> of benchmark data</w:t>
      </w:r>
      <w:r w:rsidR="00ED724C" w:rsidRPr="000D0905">
        <w:t xml:space="preserve">. </w:t>
      </w:r>
      <w:r w:rsidR="009B6182">
        <w:t>Schools administer the</w:t>
      </w:r>
      <w:r w:rsidR="00390614">
        <w:t xml:space="preserve"> </w:t>
      </w:r>
      <w:r w:rsidR="00ED724C" w:rsidRPr="000D0905">
        <w:t xml:space="preserve">MAP </w:t>
      </w:r>
      <w:r w:rsidR="00390614">
        <w:t>assessment</w:t>
      </w:r>
      <w:r w:rsidR="00D21F9C">
        <w:t xml:space="preserve"> </w:t>
      </w:r>
      <w:r>
        <w:t xml:space="preserve">three times per year </w:t>
      </w:r>
      <w:r w:rsidR="003D4851">
        <w:t xml:space="preserve">in elementary and middle schools </w:t>
      </w:r>
      <w:r>
        <w:t>districtwide</w:t>
      </w:r>
      <w:r w:rsidR="009B6182">
        <w:t xml:space="preserve">, and the district this year </w:t>
      </w:r>
      <w:r w:rsidR="001245BA" w:rsidRPr="000D0905">
        <w:t xml:space="preserve">extended </w:t>
      </w:r>
      <w:r w:rsidR="009B6182">
        <w:t xml:space="preserve">administration </w:t>
      </w:r>
      <w:r w:rsidR="00D21F9C">
        <w:t xml:space="preserve">through </w:t>
      </w:r>
      <w:r w:rsidR="001245BA" w:rsidRPr="000D0905">
        <w:t>ninth grade.</w:t>
      </w:r>
      <w:r w:rsidR="0028362B" w:rsidRPr="000D0905">
        <w:t xml:space="preserve"> District </w:t>
      </w:r>
      <w:r w:rsidR="00A07AA6" w:rsidRPr="000D0905">
        <w:t xml:space="preserve">and school </w:t>
      </w:r>
      <w:r w:rsidR="0028362B" w:rsidRPr="000D0905">
        <w:t xml:space="preserve">leaders reported </w:t>
      </w:r>
      <w:r w:rsidR="00035B3C" w:rsidRPr="000D0905">
        <w:t xml:space="preserve">that </w:t>
      </w:r>
      <w:r w:rsidR="00F622E7">
        <w:t xml:space="preserve">a district team selected </w:t>
      </w:r>
      <w:r w:rsidR="00035B3C" w:rsidRPr="000D0905">
        <w:t>MAP</w:t>
      </w:r>
      <w:r w:rsidR="0028362B" w:rsidRPr="000D0905">
        <w:t xml:space="preserve"> </w:t>
      </w:r>
      <w:r w:rsidR="00390614">
        <w:t xml:space="preserve">as the primary benchmark </w:t>
      </w:r>
      <w:r w:rsidR="0028362B" w:rsidRPr="000D0905">
        <w:t>because the reports are teacher</w:t>
      </w:r>
      <w:r w:rsidR="0054562D">
        <w:t>-</w:t>
      </w:r>
      <w:r w:rsidR="0028362B" w:rsidRPr="000D0905">
        <w:t>friendly</w:t>
      </w:r>
      <w:r w:rsidR="00A07AA6" w:rsidRPr="000D0905">
        <w:t xml:space="preserve"> and </w:t>
      </w:r>
      <w:r w:rsidR="00D21F9C">
        <w:t xml:space="preserve">the </w:t>
      </w:r>
      <w:r w:rsidR="00A07AA6" w:rsidRPr="000D0905">
        <w:t xml:space="preserve">adaptive </w:t>
      </w:r>
      <w:r w:rsidR="00D21F9C">
        <w:t xml:space="preserve">format </w:t>
      </w:r>
      <w:r w:rsidR="00A07AA6" w:rsidRPr="000D0905">
        <w:t>provides feedback in real time to drive instruction and interventions</w:t>
      </w:r>
      <w:r w:rsidR="0028362B" w:rsidRPr="000D0905">
        <w:t xml:space="preserve">. </w:t>
      </w:r>
      <w:r w:rsidR="00DA5FFA" w:rsidRPr="000D0905">
        <w:t xml:space="preserve">One school leader </w:t>
      </w:r>
      <w:r w:rsidR="006C0508">
        <w:t xml:space="preserve">described </w:t>
      </w:r>
      <w:r w:rsidR="00C974CC" w:rsidRPr="000D0905">
        <w:t>the benefits of MAP</w:t>
      </w:r>
      <w:r w:rsidR="00C14FFC">
        <w:t>:</w:t>
      </w:r>
    </w:p>
    <w:p w14:paraId="2390CC31" w14:textId="0E0EE953" w:rsidR="00E84023" w:rsidRDefault="00C974CC" w:rsidP="001C29E6">
      <w:pPr>
        <w:pStyle w:val="BodyTextIndent"/>
      </w:pPr>
      <w:r w:rsidRPr="000D0905">
        <w:t>It</w:t>
      </w:r>
      <w:r w:rsidR="0054562D">
        <w:t>’</w:t>
      </w:r>
      <w:r w:rsidRPr="000D0905">
        <w:t>s usually pretty accurate on our students’ abilities</w:t>
      </w:r>
      <w:r w:rsidR="00D6226F">
        <w:t xml:space="preserve"> </w:t>
      </w:r>
      <w:r w:rsidRPr="000D0905">
        <w:t>and where they</w:t>
      </w:r>
      <w:r w:rsidR="0054562D">
        <w:t>’</w:t>
      </w:r>
      <w:r w:rsidRPr="000D0905">
        <w:t xml:space="preserve">re at in the </w:t>
      </w:r>
      <w:proofErr w:type="gramStart"/>
      <w:r w:rsidRPr="000D0905">
        <w:t>supports</w:t>
      </w:r>
      <w:proofErr w:type="gramEnd"/>
      <w:r w:rsidRPr="000D0905">
        <w:t xml:space="preserve"> that they need</w:t>
      </w:r>
      <w:proofErr w:type="gramStart"/>
      <w:r w:rsidR="00B03662">
        <w:t>. </w:t>
      </w:r>
      <w:r w:rsidR="00B03662" w:rsidRPr="00B31912">
        <w:t>.</w:t>
      </w:r>
      <w:r w:rsidR="00B03662">
        <w:t> . .</w:t>
      </w:r>
      <w:proofErr w:type="gramEnd"/>
      <w:r w:rsidR="00B03662">
        <w:t xml:space="preserve"> </w:t>
      </w:r>
      <w:r w:rsidRPr="000D0905">
        <w:t>Parents also appreciate the report so that way they can see how their students are doing</w:t>
      </w:r>
      <w:r w:rsidR="00B03662">
        <w:t> </w:t>
      </w:r>
      <w:r w:rsidR="00B03662" w:rsidRPr="00B31912">
        <w:t>.</w:t>
      </w:r>
      <w:r w:rsidR="00B03662">
        <w:t xml:space="preserve"> . . </w:t>
      </w:r>
      <w:r w:rsidRPr="000D0905">
        <w:t xml:space="preserve">and students get immediate feedback for themselves </w:t>
      </w:r>
      <w:r w:rsidR="000D0905" w:rsidRPr="000D0905">
        <w:t>so</w:t>
      </w:r>
      <w:r w:rsidRPr="000D0905">
        <w:t xml:space="preserve"> they</w:t>
      </w:r>
      <w:r w:rsidR="00E84023">
        <w:t>’</w:t>
      </w:r>
      <w:r w:rsidRPr="000D0905">
        <w:t>re really getting that intrinsic motivation to want to do better and improve.</w:t>
      </w:r>
      <w:r w:rsidR="0037238D">
        <w:t xml:space="preserve"> </w:t>
      </w:r>
    </w:p>
    <w:p w14:paraId="3E931C99" w14:textId="0B731F32" w:rsidR="00C974CC" w:rsidRPr="000D0905" w:rsidRDefault="0037238D" w:rsidP="001C29E6">
      <w:pPr>
        <w:pStyle w:val="BodyText"/>
      </w:pPr>
      <w:r w:rsidRPr="000D0905">
        <w:t xml:space="preserve">Other </w:t>
      </w:r>
      <w:r>
        <w:t xml:space="preserve">academic </w:t>
      </w:r>
      <w:r w:rsidRPr="000D0905">
        <w:t xml:space="preserve">data sources </w:t>
      </w:r>
      <w:r w:rsidR="006C0508">
        <w:t xml:space="preserve">cited </w:t>
      </w:r>
      <w:r w:rsidRPr="000D0905">
        <w:t>by school leaders and teachers include</w:t>
      </w:r>
      <w:r w:rsidR="006C0508">
        <w:t xml:space="preserve">d </w:t>
      </w:r>
      <w:r w:rsidRPr="000D0905">
        <w:t xml:space="preserve">Lexia, ST Math, </w:t>
      </w:r>
      <w:r w:rsidR="006C0508">
        <w:t xml:space="preserve">and </w:t>
      </w:r>
      <w:r w:rsidRPr="000D0905">
        <w:t>student work.</w:t>
      </w:r>
      <w:r w:rsidR="003C6B9C" w:rsidRPr="003C6B9C">
        <w:rPr>
          <w:color w:val="70AD47" w:themeColor="accent6"/>
        </w:rPr>
        <w:t xml:space="preserve"> </w:t>
      </w:r>
      <w:r w:rsidR="003C6B9C" w:rsidRPr="001337BA">
        <w:t xml:space="preserve">The use of multiple academic assessments to allow for benchmarking and monitoring progress is a strength of the district. </w:t>
      </w:r>
    </w:p>
    <w:p w14:paraId="7321DA4D" w14:textId="157403AB" w:rsidR="00B3465D" w:rsidRDefault="003D1165" w:rsidP="001C29E6">
      <w:pPr>
        <w:pStyle w:val="BodyText"/>
      </w:pPr>
      <w:r w:rsidRPr="003D1165">
        <w:t>At the high school</w:t>
      </w:r>
      <w:r w:rsidR="007B2DD3">
        <w:t xml:space="preserve"> level</w:t>
      </w:r>
      <w:r>
        <w:t xml:space="preserve">, teachers </w:t>
      </w:r>
      <w:r w:rsidR="002906DF">
        <w:t xml:space="preserve">reported </w:t>
      </w:r>
      <w:r w:rsidR="006C0508">
        <w:t>relying on</w:t>
      </w:r>
      <w:r w:rsidR="00B75213">
        <w:t xml:space="preserve"> MCAS </w:t>
      </w:r>
      <w:r w:rsidR="006C0508">
        <w:t xml:space="preserve">results </w:t>
      </w:r>
      <w:r w:rsidR="00B75213">
        <w:t xml:space="preserve">and </w:t>
      </w:r>
      <w:r w:rsidR="006C0508">
        <w:t xml:space="preserve">additional </w:t>
      </w:r>
      <w:r w:rsidR="00B75213">
        <w:t>measures such as attendance</w:t>
      </w:r>
      <w:r w:rsidR="00DA5306">
        <w:t xml:space="preserve">, </w:t>
      </w:r>
      <w:r w:rsidR="008A6610">
        <w:t>Early Warning Indicators</w:t>
      </w:r>
      <w:r w:rsidR="00DA5306">
        <w:t>, and common midyear exams</w:t>
      </w:r>
      <w:r w:rsidR="00B75213">
        <w:t xml:space="preserve">. </w:t>
      </w:r>
      <w:r w:rsidR="00D62CA3">
        <w:t>High school t</w:t>
      </w:r>
      <w:r w:rsidR="008A5898">
        <w:t xml:space="preserve">eachers noted that data use is typically driven through department-level structures, with department heads </w:t>
      </w:r>
      <w:r w:rsidR="00B3465D">
        <w:t>and</w:t>
      </w:r>
      <w:r w:rsidR="008A5898">
        <w:t xml:space="preserve"> </w:t>
      </w:r>
      <w:r w:rsidR="00B2545F">
        <w:t>school leadership team</w:t>
      </w:r>
      <w:r w:rsidR="00B3465D">
        <w:t>s using data</w:t>
      </w:r>
      <w:r w:rsidR="00B2545F">
        <w:t xml:space="preserve"> </w:t>
      </w:r>
      <w:r w:rsidR="008A5898">
        <w:t>to inform school improvement goals</w:t>
      </w:r>
      <w:r w:rsidR="003C1FB3">
        <w:t>. As one teacher explained</w:t>
      </w:r>
      <w:r w:rsidR="00B3465D">
        <w:t>:</w:t>
      </w:r>
    </w:p>
    <w:p w14:paraId="41286911" w14:textId="62822133" w:rsidR="00B3465D" w:rsidRDefault="00B3465D" w:rsidP="001C29E6">
      <w:pPr>
        <w:pStyle w:val="BodyTextIndent"/>
      </w:pPr>
      <w:r>
        <w:t>[D</w:t>
      </w:r>
      <w:r w:rsidR="00B75213">
        <w:t>ata use</w:t>
      </w:r>
      <w:r>
        <w:t xml:space="preserve">] </w:t>
      </w:r>
      <w:r w:rsidR="00B75213">
        <w:t>tends to start at the top and then kind of articulate down to each individual department. So</w:t>
      </w:r>
      <w:r w:rsidR="00D62CA3">
        <w:t>,</w:t>
      </w:r>
      <w:r w:rsidR="00B75213">
        <w:t xml:space="preserve"> the department head will use data for determining their school improvement goal</w:t>
      </w:r>
      <w:proofErr w:type="gramStart"/>
      <w:r>
        <w:t>.</w:t>
      </w:r>
      <w:r w:rsidR="00B03662">
        <w:t> </w:t>
      </w:r>
      <w:r w:rsidR="00B03662" w:rsidRPr="00B31912">
        <w:t>.</w:t>
      </w:r>
      <w:r w:rsidR="00B03662">
        <w:t> . .</w:t>
      </w:r>
      <w:proofErr w:type="gramEnd"/>
      <w:r w:rsidR="00B03662">
        <w:t xml:space="preserve"> </w:t>
      </w:r>
      <w:r>
        <w:t xml:space="preserve">We </w:t>
      </w:r>
      <w:r w:rsidR="008A6610">
        <w:t xml:space="preserve">do it more to look holistically </w:t>
      </w:r>
      <w:r w:rsidR="003C1FB3">
        <w:t>[</w:t>
      </w:r>
      <w:r w:rsidR="008A6610">
        <w:t>at] how as a department are we doing.</w:t>
      </w:r>
      <w:r w:rsidR="00D642AC">
        <w:t xml:space="preserve"> </w:t>
      </w:r>
    </w:p>
    <w:p w14:paraId="2C69A5EB" w14:textId="60DF0C4D" w:rsidR="003D1165" w:rsidRDefault="003C1FB3" w:rsidP="001C29E6">
      <w:pPr>
        <w:pStyle w:val="BodyText"/>
      </w:pPr>
      <w:r>
        <w:t>For example</w:t>
      </w:r>
      <w:r w:rsidR="00B86AAC">
        <w:t xml:space="preserve">, the </w:t>
      </w:r>
      <w:r w:rsidR="00AF090B">
        <w:t xml:space="preserve">high school </w:t>
      </w:r>
      <w:r w:rsidR="00B86AAC">
        <w:t xml:space="preserve">math department reviews MCAS </w:t>
      </w:r>
      <w:r w:rsidR="009C1DB6">
        <w:t xml:space="preserve">item-level patterns to identify where </w:t>
      </w:r>
      <w:r w:rsidR="00B86AAC">
        <w:t xml:space="preserve">students </w:t>
      </w:r>
      <w:r w:rsidR="00922120">
        <w:t xml:space="preserve">struggle </w:t>
      </w:r>
      <w:r w:rsidR="009C1DB6">
        <w:t xml:space="preserve">and </w:t>
      </w:r>
      <w:r w:rsidR="00922120">
        <w:t>to inform curriculum</w:t>
      </w:r>
      <w:r w:rsidR="009C1DB6">
        <w:t xml:space="preserve"> revisions</w:t>
      </w:r>
      <w:r w:rsidR="00922120">
        <w:t xml:space="preserve">. </w:t>
      </w:r>
      <w:r w:rsidR="008E33F3">
        <w:t>Teachers reported increased attention to MCAS participation and student messaging this year</w:t>
      </w:r>
      <w:r w:rsidR="00E0736F">
        <w:t>, with one teacher noting</w:t>
      </w:r>
      <w:r w:rsidR="008E33F3">
        <w:t xml:space="preserve"> efforts to </w:t>
      </w:r>
      <w:r w:rsidR="00106B4A">
        <w:t>reinforce that</w:t>
      </w:r>
      <w:r w:rsidR="00AF090B">
        <w:t>,</w:t>
      </w:r>
      <w:r w:rsidR="00106B4A">
        <w:t xml:space="preserve"> “</w:t>
      </w:r>
      <w:r w:rsidR="00D642AC">
        <w:t>although it doesn</w:t>
      </w:r>
      <w:r w:rsidR="00AF090B">
        <w:t>’</w:t>
      </w:r>
      <w:r w:rsidR="00D642AC">
        <w:t xml:space="preserve">t count towards graduation, it still reflects on the school.” </w:t>
      </w:r>
      <w:r w:rsidR="00A57A35">
        <w:t xml:space="preserve">In addition, ninth graders began </w:t>
      </w:r>
      <w:r w:rsidR="00106B4A">
        <w:t xml:space="preserve">MAP testing </w:t>
      </w:r>
      <w:r w:rsidR="00A57A35">
        <w:t>this school year</w:t>
      </w:r>
      <w:r w:rsidR="006849CD">
        <w:t xml:space="preserve">, which </w:t>
      </w:r>
      <w:r w:rsidR="00A57A35">
        <w:t xml:space="preserve">teachers </w:t>
      </w:r>
      <w:r w:rsidR="00B2556A">
        <w:t xml:space="preserve">reported </w:t>
      </w:r>
      <w:r w:rsidR="006849CD">
        <w:t>may lead to more systematic data analysis and use</w:t>
      </w:r>
      <w:r w:rsidR="000E11B2">
        <w:t xml:space="preserve"> of interim data over time</w:t>
      </w:r>
      <w:r w:rsidR="006849CD">
        <w:t>.</w:t>
      </w:r>
      <w:r w:rsidR="00711071" w:rsidRPr="00711071">
        <w:t xml:space="preserve"> </w:t>
      </w:r>
      <w:r w:rsidR="000E11B2">
        <w:t xml:space="preserve">For </w:t>
      </w:r>
      <w:r w:rsidR="00711071">
        <w:t>CVTE programming, district leaders reported reviewing core indicators such as graduate surveys and career trends.</w:t>
      </w:r>
    </w:p>
    <w:p w14:paraId="28870828" w14:textId="47F206D4" w:rsidR="00C14FFC" w:rsidRDefault="007F3584" w:rsidP="001C29E6">
      <w:pPr>
        <w:pStyle w:val="BodyText"/>
      </w:pPr>
      <w:r>
        <w:t>School</w:t>
      </w:r>
      <w:r w:rsidR="00A901D7">
        <w:t xml:space="preserve"> leaders </w:t>
      </w:r>
      <w:r>
        <w:t xml:space="preserve">across grade bands </w:t>
      </w:r>
      <w:r w:rsidR="00A901D7">
        <w:t xml:space="preserve">reported using attendance data </w:t>
      </w:r>
      <w:r w:rsidR="0074009D">
        <w:t xml:space="preserve">regularly </w:t>
      </w:r>
      <w:r w:rsidR="00A901D7">
        <w:t xml:space="preserve">to identify students at risk of chronic absenteeism and </w:t>
      </w:r>
      <w:r w:rsidR="005903D0">
        <w:t xml:space="preserve">to inform </w:t>
      </w:r>
      <w:r w:rsidR="00A901D7">
        <w:t>famil</w:t>
      </w:r>
      <w:r w:rsidR="005903D0">
        <w:t xml:space="preserve">y outreach and </w:t>
      </w:r>
      <w:proofErr w:type="gramStart"/>
      <w:r w:rsidR="005903D0">
        <w:t>supports</w:t>
      </w:r>
      <w:proofErr w:type="gramEnd"/>
      <w:r w:rsidR="00A901D7">
        <w:t xml:space="preserve">. </w:t>
      </w:r>
      <w:r w:rsidR="005427F4">
        <w:t>High school teachers</w:t>
      </w:r>
      <w:r w:rsidR="00380DD3">
        <w:t xml:space="preserve"> similarly described</w:t>
      </w:r>
      <w:r w:rsidR="00A901D7">
        <w:t xml:space="preserve"> </w:t>
      </w:r>
      <w:r w:rsidR="007050B6">
        <w:t xml:space="preserve">frequent discussions </w:t>
      </w:r>
      <w:r w:rsidR="00A901D7">
        <w:t>about attendance</w:t>
      </w:r>
      <w:r w:rsidR="007050B6">
        <w:t xml:space="preserve"> </w:t>
      </w:r>
      <w:r w:rsidR="00A901D7">
        <w:t xml:space="preserve">and </w:t>
      </w:r>
      <w:r w:rsidR="00380DD3">
        <w:t xml:space="preserve">noted that staff examine relationships </w:t>
      </w:r>
      <w:r w:rsidR="00A901D7">
        <w:t>between attendance</w:t>
      </w:r>
      <w:r w:rsidR="00380DD3">
        <w:t xml:space="preserve">, </w:t>
      </w:r>
      <w:r w:rsidR="00A901D7">
        <w:t>grades</w:t>
      </w:r>
      <w:r w:rsidR="00380DD3">
        <w:t xml:space="preserve">, and </w:t>
      </w:r>
      <w:r w:rsidR="00A901D7">
        <w:t>discipline data</w:t>
      </w:r>
      <w:r w:rsidR="00380DD3">
        <w:t xml:space="preserve"> to guide interventions</w:t>
      </w:r>
      <w:r w:rsidR="00A901D7">
        <w:t xml:space="preserve">. </w:t>
      </w:r>
      <w:r w:rsidR="00C95756">
        <w:t xml:space="preserve">Teachers and leaders use </w:t>
      </w:r>
      <w:r w:rsidR="00C95756" w:rsidRPr="00C95756">
        <w:t>ACCESS data to monitor the speaking and writing progress of English Learners</w:t>
      </w:r>
      <w:r w:rsidR="00C95756">
        <w:t xml:space="preserve">, </w:t>
      </w:r>
      <w:r w:rsidR="00C95756" w:rsidRPr="00C95756">
        <w:t xml:space="preserve">as well as student work portfolios at the high school. </w:t>
      </w:r>
      <w:r w:rsidR="00BA30F6">
        <w:t>Teachers reported multiple additional assessments and screeners to monitor progress of students with disabilities, including Orton</w:t>
      </w:r>
      <w:r w:rsidR="00D846C3">
        <w:t>-</w:t>
      </w:r>
      <w:proofErr w:type="spellStart"/>
      <w:r w:rsidR="00BA30F6">
        <w:t>Gilligham</w:t>
      </w:r>
      <w:proofErr w:type="spellEnd"/>
      <w:r w:rsidR="00D846C3">
        <w:t xml:space="preserve"> data</w:t>
      </w:r>
      <w:r w:rsidR="00BA30F6">
        <w:t xml:space="preserve">. </w:t>
      </w:r>
      <w:r w:rsidR="00380DD3">
        <w:t xml:space="preserve">In addition to academic measures, QPS administers </w:t>
      </w:r>
      <w:r w:rsidR="007B2DD3" w:rsidRPr="005F4FB0">
        <w:t>non</w:t>
      </w:r>
      <w:r w:rsidR="00DA2F7A">
        <w:t>-</w:t>
      </w:r>
      <w:r w:rsidR="007B2DD3" w:rsidRPr="005F4FB0">
        <w:t>academic assessments</w:t>
      </w:r>
      <w:r w:rsidR="00380DD3">
        <w:t xml:space="preserve"> such as </w:t>
      </w:r>
      <w:r w:rsidR="007B2DD3" w:rsidRPr="005F4FB0">
        <w:t>VOCAL</w:t>
      </w:r>
      <w:r w:rsidR="00380DD3">
        <w:t xml:space="preserve">, </w:t>
      </w:r>
      <w:r w:rsidR="007B2DD3" w:rsidRPr="005F4FB0">
        <w:t xml:space="preserve">the Youth </w:t>
      </w:r>
      <w:r w:rsidR="00C95756">
        <w:t xml:space="preserve">Risk </w:t>
      </w:r>
      <w:r w:rsidR="007B2DD3" w:rsidRPr="005F4FB0">
        <w:t xml:space="preserve">Behavior Survey (high school), </w:t>
      </w:r>
      <w:r w:rsidR="00C95756">
        <w:t xml:space="preserve">and </w:t>
      </w:r>
      <w:r w:rsidR="007B2DD3" w:rsidRPr="005F4FB0">
        <w:t xml:space="preserve">surveys </w:t>
      </w:r>
      <w:r w:rsidR="00380DD3">
        <w:t xml:space="preserve">embedded within </w:t>
      </w:r>
      <w:r w:rsidR="007B2DD3" w:rsidRPr="005F4FB0">
        <w:t xml:space="preserve">the Open Parachute </w:t>
      </w:r>
      <w:r w:rsidR="00722E85">
        <w:t>social-emotional learning</w:t>
      </w:r>
      <w:r w:rsidR="00722E85" w:rsidRPr="005F4FB0">
        <w:t xml:space="preserve"> </w:t>
      </w:r>
      <w:r w:rsidR="007B2DD3" w:rsidRPr="005F4FB0">
        <w:t>program</w:t>
      </w:r>
      <w:r w:rsidR="00C14FFC">
        <w:t>.</w:t>
      </w:r>
    </w:p>
    <w:p w14:paraId="0E4E29B0" w14:textId="6396BABE" w:rsidR="008E0EE8" w:rsidRPr="001C29E6" w:rsidRDefault="00473308" w:rsidP="001C29E6">
      <w:pPr>
        <w:pStyle w:val="Heading3"/>
      </w:pPr>
      <w:bookmarkStart w:id="42" w:name="_Data_Use"/>
      <w:bookmarkStart w:id="43" w:name="_Data_Use_and"/>
      <w:bookmarkEnd w:id="42"/>
      <w:bookmarkEnd w:id="43"/>
      <w:r w:rsidRPr="00CB0607">
        <w:lastRenderedPageBreak/>
        <w:t>Data Use</w:t>
      </w:r>
      <w:r w:rsidR="008E0EE8">
        <w:t xml:space="preserve"> and Culture</w:t>
      </w:r>
    </w:p>
    <w:p w14:paraId="468D7B99" w14:textId="508930A8" w:rsidR="003644A8" w:rsidRDefault="005E0B88" w:rsidP="001C29E6">
      <w:pPr>
        <w:pStyle w:val="BodyTextposthead"/>
      </w:pPr>
      <w:r w:rsidRPr="001337BA">
        <w:t>Q</w:t>
      </w:r>
      <w:r w:rsidR="00F05E1B" w:rsidRPr="001337BA">
        <w:t>PS has established clear expectations, recognized and articulated by staff, for using data to inform instruction</w:t>
      </w:r>
      <w:r w:rsidR="00EB7484" w:rsidRPr="001337BA">
        <w:t>al practice</w:t>
      </w:r>
      <w:r w:rsidR="00F05E1B" w:rsidRPr="001337BA">
        <w:t xml:space="preserve"> and to monitor progress toward district, school, and student goals, which is a strength of the district. </w:t>
      </w:r>
      <w:r w:rsidR="00A4655D">
        <w:t>Schools</w:t>
      </w:r>
      <w:r w:rsidR="003644A8">
        <w:t xml:space="preserve"> participate in </w:t>
      </w:r>
      <w:r w:rsidR="00A74A6D">
        <w:t xml:space="preserve">regular </w:t>
      </w:r>
      <w:r w:rsidR="003644A8">
        <w:t>assessment days to review progress</w:t>
      </w:r>
      <w:r w:rsidR="00245B63">
        <w:t xml:space="preserve">, </w:t>
      </w:r>
      <w:r w:rsidR="00493E88">
        <w:t xml:space="preserve">and schools </w:t>
      </w:r>
      <w:r w:rsidR="00A74A6D">
        <w:t xml:space="preserve">have </w:t>
      </w:r>
      <w:r w:rsidR="00245B63">
        <w:t xml:space="preserve">additional </w:t>
      </w:r>
      <w:r w:rsidR="00A74A6D">
        <w:t>team</w:t>
      </w:r>
      <w:r w:rsidR="00493E88">
        <w:t xml:space="preserve"> structures in place to </w:t>
      </w:r>
      <w:r w:rsidR="00A74A6D">
        <w:t xml:space="preserve">review data more frequently to inform instruction and student </w:t>
      </w:r>
      <w:proofErr w:type="gramStart"/>
      <w:r w:rsidR="00A74A6D">
        <w:t>supports</w:t>
      </w:r>
      <w:proofErr w:type="gramEnd"/>
      <w:r w:rsidR="003644A8">
        <w:t>.</w:t>
      </w:r>
    </w:p>
    <w:p w14:paraId="0F8D153D" w14:textId="15A53AA2" w:rsidR="00BC4155" w:rsidRDefault="004E6F8D" w:rsidP="001C29E6">
      <w:pPr>
        <w:pStyle w:val="BodyText"/>
      </w:pPr>
      <w:r>
        <w:t xml:space="preserve">According to district leaders, </w:t>
      </w:r>
      <w:r w:rsidR="008A787A">
        <w:t>e</w:t>
      </w:r>
      <w:r>
        <w:t xml:space="preserve">ach school </w:t>
      </w:r>
      <w:r w:rsidR="00245B63">
        <w:t xml:space="preserve">holds </w:t>
      </w:r>
      <w:r>
        <w:t>three assessment days per year</w:t>
      </w:r>
      <w:r w:rsidR="00AB5813">
        <w:t xml:space="preserve"> after school on early</w:t>
      </w:r>
      <w:r w:rsidR="001C29E6">
        <w:noBreakHyphen/>
      </w:r>
      <w:r w:rsidR="00AB5813">
        <w:t>release days</w:t>
      </w:r>
      <w:r w:rsidR="00BC4155">
        <w:t>,</w:t>
      </w:r>
      <w:r>
        <w:t xml:space="preserve"> during which teachers collaboratively review </w:t>
      </w:r>
      <w:r w:rsidR="002F0C34">
        <w:t xml:space="preserve">benchmark </w:t>
      </w:r>
      <w:r>
        <w:t>data</w:t>
      </w:r>
      <w:r w:rsidR="00CF663E">
        <w:t xml:space="preserve"> and check progress toward </w:t>
      </w:r>
      <w:r w:rsidR="00BC4155">
        <w:t>SIP</w:t>
      </w:r>
      <w:r w:rsidR="00CF663E">
        <w:t xml:space="preserve"> </w:t>
      </w:r>
      <w:r w:rsidR="00CB07A3">
        <w:t xml:space="preserve">action </w:t>
      </w:r>
      <w:r w:rsidR="00CF663E">
        <w:t>steps</w:t>
      </w:r>
      <w:r w:rsidR="00CB07A3">
        <w:t xml:space="preserve">. </w:t>
      </w:r>
      <w:r w:rsidR="00CF663E">
        <w:t>During these sessions, s</w:t>
      </w:r>
      <w:r w:rsidR="00CB07A3">
        <w:t>chool leaders and teachers</w:t>
      </w:r>
      <w:r>
        <w:t xml:space="preserve"> reflect on </w:t>
      </w:r>
      <w:r w:rsidR="00CF663E">
        <w:t xml:space="preserve">school improvement </w:t>
      </w:r>
      <w:r>
        <w:t xml:space="preserve">goals </w:t>
      </w:r>
      <w:r w:rsidR="00607EA6">
        <w:t xml:space="preserve">and </w:t>
      </w:r>
      <w:r w:rsidR="003D35A8">
        <w:t xml:space="preserve">examine </w:t>
      </w:r>
      <w:r w:rsidR="004C1477">
        <w:t xml:space="preserve">multiple </w:t>
      </w:r>
      <w:r w:rsidR="003D35A8">
        <w:t xml:space="preserve">data sources to </w:t>
      </w:r>
      <w:r w:rsidR="004C1477">
        <w:t xml:space="preserve">determine whether progress has been made </w:t>
      </w:r>
      <w:r w:rsidR="00BC4155">
        <w:t xml:space="preserve">or </w:t>
      </w:r>
      <w:r w:rsidR="004C1477">
        <w:t>adjustments are needed</w:t>
      </w:r>
      <w:r w:rsidR="003D35A8">
        <w:t xml:space="preserve">. As one district leader </w:t>
      </w:r>
      <w:r w:rsidR="004C1477">
        <w:t>explained</w:t>
      </w:r>
      <w:r w:rsidR="00BC4155">
        <w:t>:</w:t>
      </w:r>
    </w:p>
    <w:p w14:paraId="06B432B4" w14:textId="3ACB97AE" w:rsidR="00BC4155" w:rsidRDefault="003D35A8" w:rsidP="001C29E6">
      <w:pPr>
        <w:pStyle w:val="BodyTextIndent"/>
      </w:pPr>
      <w:r>
        <w:t>[Schools]</w:t>
      </w:r>
      <w:r w:rsidRPr="003D35A8">
        <w:t xml:space="preserve"> developed action steps that were to support their goals as designated in their school improvement plan.</w:t>
      </w:r>
      <w:r>
        <w:t xml:space="preserve"> </w:t>
      </w:r>
      <w:r w:rsidRPr="003D35A8">
        <w:t>So</w:t>
      </w:r>
      <w:r w:rsidR="00607EA6">
        <w:t>,</w:t>
      </w:r>
      <w:r w:rsidRPr="003D35A8">
        <w:t xml:space="preserve"> three times a year at a minimum, we</w:t>
      </w:r>
      <w:r w:rsidR="00BC4155">
        <w:t>’</w:t>
      </w:r>
      <w:r w:rsidRPr="003D35A8">
        <w:t xml:space="preserve">re now giving people time to say, </w:t>
      </w:r>
      <w:r w:rsidR="00BC4155">
        <w:t>“</w:t>
      </w:r>
      <w:r w:rsidRPr="003D35A8">
        <w:t>How are these action steps going? Are they being carried out with fidelity? Are there some issues that maybe came up that we didn</w:t>
      </w:r>
      <w:r w:rsidR="00BC4155">
        <w:t>’</w:t>
      </w:r>
      <w:r w:rsidRPr="003D35A8">
        <w:t>t anticipate that maybe we have to do a midyear pivot to address particular needs?</w:t>
      </w:r>
      <w:r w:rsidR="00831560">
        <w:t>”</w:t>
      </w:r>
    </w:p>
    <w:p w14:paraId="6A475320" w14:textId="61F12F77" w:rsidR="003644A8" w:rsidRPr="001337BA" w:rsidRDefault="004C1477" w:rsidP="001C29E6">
      <w:pPr>
        <w:pStyle w:val="BodyText"/>
      </w:pPr>
      <w:r>
        <w:t>D</w:t>
      </w:r>
      <w:r w:rsidR="00831560">
        <w:t xml:space="preserve">istrict leaders reported </w:t>
      </w:r>
      <w:r w:rsidR="005E4DDA">
        <w:t xml:space="preserve">that this approach is implemented across </w:t>
      </w:r>
      <w:r w:rsidR="00831560">
        <w:t>grade levels,</w:t>
      </w:r>
      <w:r w:rsidR="00ED76D4">
        <w:t xml:space="preserve"> noting that high school</w:t>
      </w:r>
      <w:r w:rsidR="005E4DDA">
        <w:t>s</w:t>
      </w:r>
      <w:r w:rsidR="00ED76D4">
        <w:t xml:space="preserve"> </w:t>
      </w:r>
      <w:r w:rsidR="005E4DDA">
        <w:t xml:space="preserve">do </w:t>
      </w:r>
      <w:r w:rsidR="00ED76D4">
        <w:t xml:space="preserve">not </w:t>
      </w:r>
      <w:r w:rsidR="005E4DDA">
        <w:t xml:space="preserve">necessarily refer to these sessions as </w:t>
      </w:r>
      <w:r w:rsidR="00ED76D4">
        <w:t>assessment days</w:t>
      </w:r>
      <w:r w:rsidR="005E4DDA">
        <w:t>.</w:t>
      </w:r>
      <w:r w:rsidR="00831560">
        <w:t xml:space="preserve"> </w:t>
      </w:r>
      <w:r w:rsidR="00ED76D4">
        <w:t>H</w:t>
      </w:r>
      <w:r w:rsidR="007A7B5B">
        <w:t>igh school teachers</w:t>
      </w:r>
      <w:r w:rsidR="00ED76D4">
        <w:t>, however,</w:t>
      </w:r>
      <w:r w:rsidR="007A7B5B">
        <w:t xml:space="preserve"> reported that they do not yet have </w:t>
      </w:r>
      <w:r w:rsidR="00B441E4">
        <w:t xml:space="preserve">three dedicated </w:t>
      </w:r>
      <w:r w:rsidR="007A7B5B" w:rsidRPr="001C29E6">
        <w:t xml:space="preserve">assessment days, </w:t>
      </w:r>
      <w:r w:rsidR="00B441E4" w:rsidRPr="001C29E6">
        <w:t xml:space="preserve">though they anticipate having them </w:t>
      </w:r>
      <w:r w:rsidR="00C30F9F" w:rsidRPr="001C29E6">
        <w:t xml:space="preserve">in </w:t>
      </w:r>
      <w:r w:rsidR="003B7075">
        <w:t>2026-</w:t>
      </w:r>
      <w:r w:rsidR="00C30F9F" w:rsidRPr="001C29E6">
        <w:t>2027,</w:t>
      </w:r>
      <w:r w:rsidR="00B441E4" w:rsidRPr="001C29E6">
        <w:t xml:space="preserve"> now that </w:t>
      </w:r>
      <w:r w:rsidR="00F53B50" w:rsidRPr="001C29E6">
        <w:t xml:space="preserve">MAP has been extended to </w:t>
      </w:r>
      <w:r w:rsidR="00B441E4" w:rsidRPr="001C29E6">
        <w:t xml:space="preserve">the </w:t>
      </w:r>
      <w:r w:rsidR="00F53B50" w:rsidRPr="001C29E6">
        <w:t>high school</w:t>
      </w:r>
      <w:r w:rsidR="00B441E4" w:rsidRPr="001C29E6">
        <w:t xml:space="preserve"> level</w:t>
      </w:r>
      <w:r w:rsidR="00F53B50" w:rsidRPr="001C29E6">
        <w:t>.</w:t>
      </w:r>
      <w:r w:rsidR="009A1CFB" w:rsidRPr="001C29E6">
        <w:t xml:space="preserve"> </w:t>
      </w:r>
      <w:r w:rsidR="0074314E" w:rsidRPr="001337BA">
        <w:t xml:space="preserve">Continuing to establish formal </w:t>
      </w:r>
      <w:r w:rsidR="00E441A7" w:rsidRPr="001337BA">
        <w:t>structures for data collection and review</w:t>
      </w:r>
      <w:r w:rsidR="0074314E" w:rsidRPr="001337BA">
        <w:t xml:space="preserve"> at the high schools is an area for growth.</w:t>
      </w:r>
    </w:p>
    <w:p w14:paraId="709650EB" w14:textId="7B174CC2" w:rsidR="00C14FFC" w:rsidRDefault="007A237F" w:rsidP="001C29E6">
      <w:pPr>
        <w:pStyle w:val="BodyText"/>
      </w:pPr>
      <w:r>
        <w:t xml:space="preserve">In addition to assessment days, </w:t>
      </w:r>
      <w:r w:rsidR="000E724E">
        <w:t>schools have additional teams in place that review data to identify student support needs. E</w:t>
      </w:r>
      <w:r>
        <w:t xml:space="preserve">ach </w:t>
      </w:r>
      <w:r w:rsidR="00930838">
        <w:t xml:space="preserve">elementary </w:t>
      </w:r>
      <w:r>
        <w:t>school has integrated learning team</w:t>
      </w:r>
      <w:r w:rsidR="00123F25">
        <w:t>s</w:t>
      </w:r>
      <w:r>
        <w:t xml:space="preserve"> </w:t>
      </w:r>
      <w:r w:rsidR="005019C0">
        <w:t xml:space="preserve">that include administrators, teachers, </w:t>
      </w:r>
      <w:r w:rsidR="00E26B9A">
        <w:t xml:space="preserve">support specialists, and counselors </w:t>
      </w:r>
      <w:r w:rsidR="005220BE">
        <w:t xml:space="preserve">who </w:t>
      </w:r>
      <w:r>
        <w:t>meet at least three times per year to review individual student progress</w:t>
      </w:r>
      <w:r w:rsidR="00FC4F5B">
        <w:t xml:space="preserve">; some </w:t>
      </w:r>
      <w:r w:rsidR="0083190F">
        <w:t xml:space="preserve">middle schools also have </w:t>
      </w:r>
      <w:r w:rsidR="00637FF3">
        <w:t>integrated learning teams</w:t>
      </w:r>
      <w:r w:rsidR="0083190F">
        <w:t>.</w:t>
      </w:r>
      <w:r w:rsidR="00954129">
        <w:t xml:space="preserve"> </w:t>
      </w:r>
      <w:r w:rsidR="00FC4F5B">
        <w:t xml:space="preserve">As </w:t>
      </w:r>
      <w:r w:rsidR="00954129">
        <w:t xml:space="preserve">one district leader </w:t>
      </w:r>
      <w:r w:rsidR="00FC4F5B">
        <w:t xml:space="preserve">noted, </w:t>
      </w:r>
      <w:r w:rsidR="00954129">
        <w:t>“</w:t>
      </w:r>
      <w:r w:rsidR="00FC4F5B">
        <w:t>O</w:t>
      </w:r>
      <w:r w:rsidR="00954129">
        <w:t>ur elementary and middle schools are very proficient with data</w:t>
      </w:r>
      <w:r w:rsidR="000C3256">
        <w:t xml:space="preserve">.” </w:t>
      </w:r>
      <w:r w:rsidR="000E724E">
        <w:t xml:space="preserve">Across all grade levels, schools also have </w:t>
      </w:r>
      <w:r w:rsidR="003D2DCD">
        <w:t>SSTs</w:t>
      </w:r>
      <w:r w:rsidR="000E724E">
        <w:t xml:space="preserve"> that meet weekly to address both academic and non</w:t>
      </w:r>
      <w:r w:rsidR="001C29E6">
        <w:noBreakHyphen/>
      </w:r>
      <w:r w:rsidR="000E724E">
        <w:t xml:space="preserve">academic needs, including attendance concerns (see </w:t>
      </w:r>
      <w:r w:rsidR="000E724E" w:rsidRPr="00BE43D0">
        <w:t>Multi</w:t>
      </w:r>
      <w:r w:rsidR="002C176A">
        <w:t>-T</w:t>
      </w:r>
      <w:r w:rsidR="000E724E" w:rsidRPr="00BE43D0">
        <w:t xml:space="preserve">iered System </w:t>
      </w:r>
      <w:r w:rsidR="000E724E">
        <w:rPr>
          <w:i/>
          <w:iCs/>
        </w:rPr>
        <w:t xml:space="preserve">of </w:t>
      </w:r>
      <w:r w:rsidR="000E724E" w:rsidRPr="000E724E">
        <w:t>Support</w:t>
      </w:r>
      <w:r w:rsidR="000E724E">
        <w:t xml:space="preserve">). </w:t>
      </w:r>
      <w:r w:rsidR="000C3256" w:rsidRPr="000E724E">
        <w:t>School</w:t>
      </w:r>
      <w:r w:rsidR="000C3256">
        <w:t xml:space="preserve"> leader</w:t>
      </w:r>
      <w:r w:rsidR="00A90201">
        <w:t>s</w:t>
      </w:r>
      <w:r w:rsidR="000C3256">
        <w:t xml:space="preserve"> </w:t>
      </w:r>
      <w:r w:rsidR="00A90201">
        <w:t>reported</w:t>
      </w:r>
      <w:r w:rsidR="000C3256">
        <w:t xml:space="preserve"> that </w:t>
      </w:r>
      <w:r w:rsidR="00854322">
        <w:t>all schools have data teams</w:t>
      </w:r>
      <w:r w:rsidR="000C3256">
        <w:t>; however</w:t>
      </w:r>
      <w:r w:rsidR="00854322">
        <w:t>, teachers reported</w:t>
      </w:r>
      <w:r w:rsidR="00EE46E4">
        <w:t xml:space="preserve"> variation in how these teams are structured and how frequently they meet</w:t>
      </w:r>
      <w:r w:rsidR="00245522">
        <w:t xml:space="preserve">. </w:t>
      </w:r>
      <w:r w:rsidR="00EE46E4">
        <w:t xml:space="preserve">In some </w:t>
      </w:r>
      <w:r w:rsidR="00245522">
        <w:t>schools</w:t>
      </w:r>
      <w:r w:rsidR="001E3EFE">
        <w:t>,</w:t>
      </w:r>
      <w:r w:rsidR="00EE46E4">
        <w:t xml:space="preserve"> separate data or assessment teams meet outside of assessment days</w:t>
      </w:r>
      <w:r w:rsidR="007D2EA0">
        <w:t xml:space="preserve">, and their meetings inform the schoolwide assessment days. In </w:t>
      </w:r>
      <w:r w:rsidR="00EE46E4">
        <w:t>other</w:t>
      </w:r>
      <w:r w:rsidR="007D2EA0">
        <w:t xml:space="preserve"> schools</w:t>
      </w:r>
      <w:r w:rsidR="00EE46E4">
        <w:t xml:space="preserve">, </w:t>
      </w:r>
      <w:r w:rsidR="00245522">
        <w:t xml:space="preserve">data use is primarily </w:t>
      </w:r>
      <w:r w:rsidR="00EE46E4">
        <w:t xml:space="preserve">embedded within </w:t>
      </w:r>
      <w:r w:rsidR="00245522">
        <w:t>grade-level teams</w:t>
      </w:r>
      <w:r w:rsidR="001E3EFE">
        <w:t xml:space="preserve">, </w:t>
      </w:r>
      <w:r w:rsidR="00637FF3">
        <w:t>integrated learning teams</w:t>
      </w:r>
      <w:r w:rsidR="001E3EFE">
        <w:t xml:space="preserve">, and </w:t>
      </w:r>
      <w:r w:rsidR="00637FF3">
        <w:t>SSTs</w:t>
      </w:r>
      <w:r w:rsidR="00C14FFC">
        <w:t>.</w:t>
      </w:r>
    </w:p>
    <w:p w14:paraId="68BB7340" w14:textId="62185E07" w:rsidR="00036E39" w:rsidRDefault="00C11208" w:rsidP="001C29E6">
      <w:pPr>
        <w:pStyle w:val="BodyText"/>
      </w:pPr>
      <w:r>
        <w:t xml:space="preserve">District leaders </w:t>
      </w:r>
      <w:r w:rsidR="00EE46E4">
        <w:t xml:space="preserve">emphasized that teachers are </w:t>
      </w:r>
      <w:r>
        <w:t xml:space="preserve">expected to use data </w:t>
      </w:r>
      <w:r w:rsidR="00EE46E4">
        <w:t xml:space="preserve">routinely </w:t>
      </w:r>
      <w:r>
        <w:t xml:space="preserve">during grade-level </w:t>
      </w:r>
      <w:r w:rsidR="007D011D">
        <w:t xml:space="preserve">or vertical content meetings to </w:t>
      </w:r>
      <w:r w:rsidR="00EE46E4">
        <w:t xml:space="preserve">monitor </w:t>
      </w:r>
      <w:r w:rsidR="007D011D">
        <w:t>student progress</w:t>
      </w:r>
      <w:r w:rsidR="00EE46E4">
        <w:t xml:space="preserve"> and refine instruction</w:t>
      </w:r>
      <w:r w:rsidR="00624F56">
        <w:t xml:space="preserve">. </w:t>
      </w:r>
      <w:r w:rsidR="0083190F">
        <w:t xml:space="preserve">One district leader </w:t>
      </w:r>
      <w:r w:rsidR="00EE46E4">
        <w:t>underscored a focus on accelerated growth, stating</w:t>
      </w:r>
      <w:r w:rsidR="00036E39">
        <w:t>:</w:t>
      </w:r>
    </w:p>
    <w:p w14:paraId="5BCED876" w14:textId="1C8215DD" w:rsidR="00036E39" w:rsidRDefault="00B018CD" w:rsidP="001C29E6">
      <w:pPr>
        <w:pStyle w:val="BodyTextIndent"/>
      </w:pPr>
      <w:r>
        <w:lastRenderedPageBreak/>
        <w:t>What we’re looking to see is that students are not just meeting their projected growth but exceeding their projected growth</w:t>
      </w:r>
      <w:r w:rsidR="00B03662">
        <w:t> </w:t>
      </w:r>
      <w:r w:rsidR="00B03662" w:rsidRPr="00B31912">
        <w:t>.</w:t>
      </w:r>
      <w:r w:rsidR="00B03662">
        <w:t xml:space="preserve"> . . </w:t>
      </w:r>
      <w:r>
        <w:t>because</w:t>
      </w:r>
      <w:r w:rsidR="00036E39">
        <w:t>,</w:t>
      </w:r>
      <w:r>
        <w:t xml:space="preserve"> you know</w:t>
      </w:r>
      <w:r w:rsidR="00036E39">
        <w:t>,</w:t>
      </w:r>
      <w:r>
        <w:t xml:space="preserve"> if you want to narrow the achievement gap, they have to exceed their projected growth targets.</w:t>
      </w:r>
    </w:p>
    <w:p w14:paraId="483400C8" w14:textId="1149DE4D" w:rsidR="00C14FFC" w:rsidRDefault="00F90FF9" w:rsidP="001C29E6">
      <w:pPr>
        <w:pStyle w:val="BodyText"/>
      </w:pPr>
      <w:r>
        <w:t xml:space="preserve">Teachers described using data to </w:t>
      </w:r>
      <w:r w:rsidR="00F4191D">
        <w:t xml:space="preserve">identify gaps in skills and </w:t>
      </w:r>
      <w:r w:rsidR="00A06251">
        <w:t xml:space="preserve">then </w:t>
      </w:r>
      <w:r w:rsidR="00F4191D">
        <w:t xml:space="preserve">respond with focused </w:t>
      </w:r>
      <w:r>
        <w:t>supports</w:t>
      </w:r>
      <w:r w:rsidR="00A179A6">
        <w:t xml:space="preserve"> in the classrooms</w:t>
      </w:r>
      <w:r>
        <w:t xml:space="preserve">. For example, one </w:t>
      </w:r>
      <w:r w:rsidR="00AD3745">
        <w:t xml:space="preserve">middle school </w:t>
      </w:r>
      <w:r>
        <w:t>teacher said</w:t>
      </w:r>
      <w:r w:rsidR="00C14FFC">
        <w:t>:</w:t>
      </w:r>
    </w:p>
    <w:p w14:paraId="42DD7F78" w14:textId="68AC9C5A" w:rsidR="00A06251" w:rsidRDefault="00AD3745" w:rsidP="001C29E6">
      <w:pPr>
        <w:pStyle w:val="BodyTextIndent"/>
      </w:pPr>
      <w:r>
        <w:t>We met as a grade</w:t>
      </w:r>
      <w:r w:rsidR="00B8436D">
        <w:t>,</w:t>
      </w:r>
      <w:r>
        <w:t xml:space="preserve"> and</w:t>
      </w:r>
      <w:r w:rsidR="00B8436D">
        <w:t xml:space="preserve"> we</w:t>
      </w:r>
      <w:r>
        <w:t xml:space="preserve"> found weaknesses in our students’ MAP data, and so </w:t>
      </w:r>
      <w:r w:rsidR="00D150B9">
        <w:t xml:space="preserve">. . . </w:t>
      </w:r>
      <w:r>
        <w:t xml:space="preserve">during our </w:t>
      </w:r>
      <w:r w:rsidR="00A179A6">
        <w:t>[student support blocks]</w:t>
      </w:r>
      <w:r w:rsidR="00B8436D">
        <w:t xml:space="preserve">, </w:t>
      </w:r>
      <w:r>
        <w:t xml:space="preserve">periodically </w:t>
      </w:r>
      <w:r w:rsidR="00D150B9">
        <w:t xml:space="preserve">[we] </w:t>
      </w:r>
      <w:r>
        <w:t>will address a skill that may have been weaker or lacking</w:t>
      </w:r>
      <w:r w:rsidR="00B03662">
        <w:t> </w:t>
      </w:r>
      <w:r w:rsidR="00B03662" w:rsidRPr="00B31912">
        <w:t>.</w:t>
      </w:r>
      <w:r w:rsidR="00B03662">
        <w:t xml:space="preserve"> . . </w:t>
      </w:r>
      <w:r w:rsidR="0057417C">
        <w:t>W</w:t>
      </w:r>
      <w:r w:rsidR="00004A7C">
        <w:t>e not only are on these teams and assessing data, but then we use the data to help our students.</w:t>
      </w:r>
    </w:p>
    <w:p w14:paraId="16682CDA" w14:textId="42895E58" w:rsidR="008A2375" w:rsidRPr="008A2375" w:rsidRDefault="00004A7C" w:rsidP="001C29E6">
      <w:pPr>
        <w:pStyle w:val="BodyText"/>
      </w:pPr>
      <w:r>
        <w:t>This teacher described</w:t>
      </w:r>
      <w:r w:rsidR="00E02398">
        <w:t xml:space="preserve"> that</w:t>
      </w:r>
      <w:r w:rsidR="006A3EDC">
        <w:t xml:space="preserve">, </w:t>
      </w:r>
      <w:r w:rsidR="00BB72EE">
        <w:t xml:space="preserve">based on </w:t>
      </w:r>
      <w:r w:rsidR="006A3EDC">
        <w:t xml:space="preserve">MAP data, </w:t>
      </w:r>
      <w:r w:rsidR="001F5B11">
        <w:t>teachers</w:t>
      </w:r>
      <w:r w:rsidR="006A3EDC">
        <w:t xml:space="preserve"> </w:t>
      </w:r>
      <w:r>
        <w:t xml:space="preserve">found students </w:t>
      </w:r>
      <w:r w:rsidR="006A3EDC">
        <w:t xml:space="preserve">were </w:t>
      </w:r>
      <w:r>
        <w:t>struggl</w:t>
      </w:r>
      <w:r w:rsidR="00A179A6">
        <w:t>ing</w:t>
      </w:r>
      <w:r>
        <w:t xml:space="preserve"> with identifying evidence</w:t>
      </w:r>
      <w:r w:rsidR="006A3EDC">
        <w:t>; t</w:t>
      </w:r>
      <w:r>
        <w:t>herefore</w:t>
      </w:r>
      <w:r w:rsidR="006A3EDC">
        <w:t>,</w:t>
      </w:r>
      <w:r>
        <w:t xml:space="preserve"> teachers across </w:t>
      </w:r>
      <w:r w:rsidR="00A14C9B">
        <w:t xml:space="preserve">content areas </w:t>
      </w:r>
      <w:r w:rsidR="006A3EDC">
        <w:t xml:space="preserve">developed </w:t>
      </w:r>
      <w:r>
        <w:t xml:space="preserve">lessons </w:t>
      </w:r>
      <w:r w:rsidR="006A3EDC" w:rsidRPr="00295DF9">
        <w:t xml:space="preserve">requiring </w:t>
      </w:r>
      <w:r w:rsidRPr="00295DF9">
        <w:t xml:space="preserve">students to extract </w:t>
      </w:r>
      <w:r w:rsidR="006A3EDC" w:rsidRPr="00295DF9">
        <w:t xml:space="preserve">and use </w:t>
      </w:r>
      <w:r w:rsidRPr="00295DF9">
        <w:t>evidence.</w:t>
      </w:r>
      <w:r w:rsidR="006A2A12" w:rsidRPr="00295DF9">
        <w:t xml:space="preserve"> Other teachers </w:t>
      </w:r>
      <w:r w:rsidR="001F5B11" w:rsidRPr="00295DF9">
        <w:t xml:space="preserve">also </w:t>
      </w:r>
      <w:r w:rsidR="006A2A12" w:rsidRPr="00295DF9">
        <w:t xml:space="preserve">reported </w:t>
      </w:r>
      <w:r w:rsidR="006D4DC5" w:rsidRPr="00295DF9">
        <w:t xml:space="preserve">being </w:t>
      </w:r>
      <w:r w:rsidR="006A2A12" w:rsidRPr="00295DF9">
        <w:t xml:space="preserve">encouraged to use the MAP </w:t>
      </w:r>
      <w:r w:rsidR="00B50718" w:rsidRPr="00295DF9">
        <w:t xml:space="preserve">at the classroom level to </w:t>
      </w:r>
      <w:r w:rsidR="006D4DC5" w:rsidRPr="00295DF9">
        <w:t xml:space="preserve">identify students in need of additional </w:t>
      </w:r>
      <w:r w:rsidR="00B50718" w:rsidRPr="00295DF9">
        <w:t>support</w:t>
      </w:r>
      <w:r w:rsidR="001F5B11" w:rsidRPr="00295DF9">
        <w:t xml:space="preserve">. One teacher noted: </w:t>
      </w:r>
      <w:r w:rsidR="009F4CAB" w:rsidRPr="00295DF9">
        <w:t xml:space="preserve">“We’re encouraged to look throughout the year and see which students or classes </w:t>
      </w:r>
      <w:r w:rsidR="006D4DC5" w:rsidRPr="00295DF9">
        <w:t xml:space="preserve">need </w:t>
      </w:r>
      <w:r w:rsidR="009F4CAB" w:rsidRPr="00295DF9">
        <w:t>to work on which specific things or who needs extra support</w:t>
      </w:r>
      <w:r w:rsidR="006D4DC5" w:rsidRPr="00295DF9">
        <w:t>,</w:t>
      </w:r>
      <w:r w:rsidR="009F4CAB" w:rsidRPr="00295DF9">
        <w:t xml:space="preserve"> and MAP is part</w:t>
      </w:r>
      <w:r w:rsidR="00295DF9" w:rsidRPr="00295DF9">
        <w:t xml:space="preserve"> of</w:t>
      </w:r>
      <w:r w:rsidR="009F4CAB" w:rsidRPr="00295DF9">
        <w:t xml:space="preserve"> </w:t>
      </w:r>
      <w:r w:rsidR="00A9537E" w:rsidRPr="00295DF9">
        <w:t>figuring</w:t>
      </w:r>
      <w:r w:rsidR="007E34B2" w:rsidRPr="00295DF9">
        <w:t xml:space="preserve"> out which students need more support</w:t>
      </w:r>
      <w:r w:rsidR="009F4CAB" w:rsidRPr="00295DF9">
        <w:t>.”</w:t>
      </w:r>
    </w:p>
    <w:p w14:paraId="1136DCC5" w14:textId="4541D009" w:rsidR="00473308" w:rsidRDefault="00473308" w:rsidP="001C29E6">
      <w:pPr>
        <w:pStyle w:val="Heading3"/>
      </w:pPr>
      <w:bookmarkStart w:id="44" w:name="_Sharing_Results"/>
      <w:bookmarkStart w:id="45" w:name="_Sharing_Data"/>
      <w:bookmarkEnd w:id="44"/>
      <w:bookmarkEnd w:id="45"/>
      <w:r w:rsidRPr="00CB0607">
        <w:t xml:space="preserve">Sharing </w:t>
      </w:r>
      <w:r w:rsidR="008E0EE8">
        <w:t>Data</w:t>
      </w:r>
    </w:p>
    <w:p w14:paraId="74C3B34A" w14:textId="37F6412E" w:rsidR="007B3405" w:rsidRPr="004D0C72" w:rsidRDefault="00545D6E" w:rsidP="001C29E6">
      <w:pPr>
        <w:pStyle w:val="BodyTextposthead"/>
      </w:pPr>
      <w:r>
        <w:t>Q</w:t>
      </w:r>
      <w:r w:rsidR="007B3405" w:rsidRPr="00545D6E">
        <w:t xml:space="preserve">PS has structures in place to inform students about their academic progress, particularly at the secondary level. </w:t>
      </w:r>
      <w:r w:rsidR="00351C2A">
        <w:t>Middle</w:t>
      </w:r>
      <w:r w:rsidR="007B3405" w:rsidRPr="00545D6E">
        <w:t xml:space="preserve"> and high school students have access to the </w:t>
      </w:r>
      <w:r>
        <w:t>Aspen</w:t>
      </w:r>
      <w:r w:rsidR="007B3405" w:rsidRPr="00545D6E">
        <w:t xml:space="preserve"> platform</w:t>
      </w:r>
      <w:r w:rsidR="00290F23">
        <w:t xml:space="preserve"> on which</w:t>
      </w:r>
      <w:r w:rsidR="00351C2A">
        <w:t xml:space="preserve"> </w:t>
      </w:r>
      <w:r w:rsidR="007B3405" w:rsidRPr="00545D6E">
        <w:t>teachers post grades for assignments and assessments</w:t>
      </w:r>
      <w:r w:rsidR="007B3405" w:rsidRPr="0022518D">
        <w:t xml:space="preserve">. </w:t>
      </w:r>
      <w:r w:rsidR="00564664">
        <w:t xml:space="preserve">One high school student described, “[Aspen] is probably the first line of where you check to see how you’re materially doing in class grades-wise.” </w:t>
      </w:r>
      <w:r w:rsidR="007B3405" w:rsidRPr="0022518D">
        <w:t>Students also reported that some teachers communicate grades through email</w:t>
      </w:r>
      <w:r w:rsidR="00D70ED6">
        <w:t>, add comments to assignments in google classroom,</w:t>
      </w:r>
      <w:r w:rsidR="004D0C72" w:rsidRPr="0022518D">
        <w:t xml:space="preserve"> or</w:t>
      </w:r>
      <w:r w:rsidR="0022518D" w:rsidRPr="0022518D">
        <w:t xml:space="preserve"> </w:t>
      </w:r>
      <w:r w:rsidR="00012490">
        <w:t>meet directly with students to review work</w:t>
      </w:r>
      <w:r w:rsidR="0022518D" w:rsidRPr="0022518D">
        <w:t xml:space="preserve">, </w:t>
      </w:r>
      <w:r w:rsidR="00544737">
        <w:t xml:space="preserve">though </w:t>
      </w:r>
      <w:r w:rsidR="007B3405" w:rsidRPr="0022518D">
        <w:t xml:space="preserve">these practices vary by teacher. </w:t>
      </w:r>
      <w:r w:rsidR="00250190">
        <w:t xml:space="preserve">For example, one middle school student described, “My science teacher, she always emails people when either something’s good or if someone’s struggling.” </w:t>
      </w:r>
      <w:r w:rsidR="00080169">
        <w:t xml:space="preserve">Teachers </w:t>
      </w:r>
      <w:r w:rsidR="00544737">
        <w:t xml:space="preserve">described </w:t>
      </w:r>
      <w:r w:rsidR="00080169">
        <w:t xml:space="preserve">conferencing with students </w:t>
      </w:r>
      <w:r w:rsidR="00244B51">
        <w:t>to discuss assessment results</w:t>
      </w:r>
      <w:r w:rsidR="00644704">
        <w:t xml:space="preserve"> </w:t>
      </w:r>
      <w:r w:rsidR="00244B51">
        <w:t xml:space="preserve">and </w:t>
      </w:r>
      <w:r w:rsidR="0058652F">
        <w:t>identify supports</w:t>
      </w:r>
      <w:r w:rsidR="00544737">
        <w:t>.</w:t>
      </w:r>
    </w:p>
    <w:p w14:paraId="48AA72E2" w14:textId="47B6D7BB" w:rsidR="00C14FFC" w:rsidRDefault="007B3405" w:rsidP="001C29E6">
      <w:pPr>
        <w:pStyle w:val="BodyText"/>
      </w:pPr>
      <w:r w:rsidRPr="0089736E">
        <w:t xml:space="preserve">Teachers described multiple </w:t>
      </w:r>
      <w:r w:rsidR="00544737">
        <w:t xml:space="preserve">methods for </w:t>
      </w:r>
      <w:r w:rsidRPr="0089736E">
        <w:t xml:space="preserve">communicating student progress to families. </w:t>
      </w:r>
      <w:r w:rsidRPr="007D611F">
        <w:t>At the elementary and middle school levels, families receive</w:t>
      </w:r>
      <w:r w:rsidR="005C3CAE">
        <w:t xml:space="preserve"> MAP assessment</w:t>
      </w:r>
      <w:r w:rsidRPr="007D611F">
        <w:t xml:space="preserve"> reports</w:t>
      </w:r>
      <w:r w:rsidR="005C3CAE">
        <w:t xml:space="preserve">. </w:t>
      </w:r>
      <w:r w:rsidR="00A9537E">
        <w:t xml:space="preserve">According to school leaders, </w:t>
      </w:r>
      <w:r w:rsidR="00544737">
        <w:t xml:space="preserve">these reports </w:t>
      </w:r>
      <w:r w:rsidR="00A9537E">
        <w:t xml:space="preserve">are </w:t>
      </w:r>
      <w:r w:rsidR="00544737">
        <w:t xml:space="preserve">designed to be clear and </w:t>
      </w:r>
      <w:r w:rsidR="00A9537E">
        <w:t>accessible.</w:t>
      </w:r>
      <w:r w:rsidRPr="007D611F">
        <w:t xml:space="preserve"> </w:t>
      </w:r>
      <w:r w:rsidRPr="0089736E">
        <w:t xml:space="preserve">At the middle and high school levels, families can access </w:t>
      </w:r>
      <w:r w:rsidR="0089736E">
        <w:t>Aspen</w:t>
      </w:r>
      <w:r w:rsidRPr="0089736E">
        <w:t xml:space="preserve"> to view grades, assessment scores, and missing assignments</w:t>
      </w:r>
      <w:r w:rsidR="0089736E">
        <w:t>. Middle school teachers</w:t>
      </w:r>
      <w:r w:rsidR="001F60A3">
        <w:t xml:space="preserve"> reported</w:t>
      </w:r>
      <w:r w:rsidR="0089736E">
        <w:t xml:space="preserve"> </w:t>
      </w:r>
      <w:r w:rsidR="00E73788">
        <w:t xml:space="preserve">a shared </w:t>
      </w:r>
      <w:r w:rsidR="0089736E">
        <w:t xml:space="preserve">expectation that </w:t>
      </w:r>
      <w:r w:rsidR="001F60A3">
        <w:t xml:space="preserve">Aspen is kept </w:t>
      </w:r>
      <w:r w:rsidR="0075280D">
        <w:t>current</w:t>
      </w:r>
      <w:r w:rsidR="001F60A3">
        <w:t xml:space="preserve"> and that </w:t>
      </w:r>
      <w:r w:rsidR="00E938D8">
        <w:t xml:space="preserve">families </w:t>
      </w:r>
      <w:r w:rsidR="00E73788">
        <w:t xml:space="preserve">are contacted prior to </w:t>
      </w:r>
      <w:r w:rsidR="00E938D8">
        <w:t>progress reports and report cards</w:t>
      </w:r>
      <w:r w:rsidR="00E73788">
        <w:t xml:space="preserve"> </w:t>
      </w:r>
      <w:r w:rsidR="00AB1E46">
        <w:t xml:space="preserve">(six times per year) </w:t>
      </w:r>
      <w:r w:rsidR="00E73788">
        <w:t xml:space="preserve">when </w:t>
      </w:r>
      <w:r w:rsidR="00E938D8">
        <w:t>student</w:t>
      </w:r>
      <w:r w:rsidR="00E73788">
        <w:t>s</w:t>
      </w:r>
      <w:r w:rsidR="00E938D8">
        <w:t xml:space="preserve"> </w:t>
      </w:r>
      <w:r w:rsidR="00E73788">
        <w:t xml:space="preserve">are at risk of earning low </w:t>
      </w:r>
      <w:r w:rsidR="00E938D8">
        <w:t>grade</w:t>
      </w:r>
      <w:r w:rsidR="00E73788">
        <w:t>s</w:t>
      </w:r>
      <w:r w:rsidR="00E938D8">
        <w:t xml:space="preserve">. </w:t>
      </w:r>
      <w:r w:rsidR="00AB1E46">
        <w:t xml:space="preserve">By communicating concerns in advance, teachers </w:t>
      </w:r>
      <w:r w:rsidR="0075280D">
        <w:t>can</w:t>
      </w:r>
      <w:r w:rsidR="00AB1E46">
        <w:t xml:space="preserve"> work with students to provide opportunities for improvement, such as making up or revising work. </w:t>
      </w:r>
      <w:r w:rsidR="00DE124A">
        <w:t xml:space="preserve">One teacher </w:t>
      </w:r>
      <w:r w:rsidR="00E73788">
        <w:t>explained</w:t>
      </w:r>
      <w:r w:rsidR="00C14FFC">
        <w:t>:</w:t>
      </w:r>
    </w:p>
    <w:p w14:paraId="32C696DF" w14:textId="22CEBA57" w:rsidR="0075280D" w:rsidRDefault="00DE124A" w:rsidP="001C29E6">
      <w:pPr>
        <w:pStyle w:val="BodyTextIndent"/>
      </w:pPr>
      <w:r>
        <w:t>I think the expectation at [school] is if a student has a D or an F, that they should hear about it and have an opportunity to raise their grade in the weeks before progress reports and in the weeks before report cards.</w:t>
      </w:r>
    </w:p>
    <w:p w14:paraId="53A8F01F" w14:textId="4D064B36" w:rsidR="00DE6178" w:rsidRDefault="00E73788" w:rsidP="001C29E6">
      <w:pPr>
        <w:pStyle w:val="BodyText"/>
      </w:pPr>
      <w:r>
        <w:lastRenderedPageBreak/>
        <w:t>Another teacher noted that when grades are low, attendance and missing work are often contributing factors</w:t>
      </w:r>
      <w:r w:rsidR="00DE6178">
        <w:t xml:space="preserve">. This teacher </w:t>
      </w:r>
      <w:r w:rsidR="009E4AEC">
        <w:t>said</w:t>
      </w:r>
      <w:r w:rsidR="00DE6178">
        <w:t>:</w:t>
      </w:r>
    </w:p>
    <w:p w14:paraId="5BC4614B" w14:textId="4725DF40" w:rsidR="00DE6178" w:rsidRDefault="00DE6178" w:rsidP="001C29E6">
      <w:pPr>
        <w:pStyle w:val="BodyTextIndent"/>
      </w:pPr>
      <w:r>
        <w:t>[I]</w:t>
      </w:r>
      <w:r w:rsidR="002D12F7">
        <w:t>f their grades are low, most of the time it’s because they’re absent a lot and they are missing a lot of classwork. I’ll pull them aside and talk to them and offer them time to come in and make it up.</w:t>
      </w:r>
    </w:p>
    <w:p w14:paraId="42C1F969" w14:textId="2D482B2B" w:rsidR="00644704" w:rsidRPr="005F16ED" w:rsidRDefault="0030619A" w:rsidP="001C29E6">
      <w:pPr>
        <w:pStyle w:val="BodyText"/>
      </w:pPr>
      <w:r>
        <w:t>Teachers and students cited middle school s</w:t>
      </w:r>
      <w:r w:rsidR="00644704">
        <w:t>tudent support block</w:t>
      </w:r>
      <w:r w:rsidR="006F1A16">
        <w:t xml:space="preserve">s as providing </w:t>
      </w:r>
      <w:r w:rsidR="00644704">
        <w:t xml:space="preserve">time for students to </w:t>
      </w:r>
      <w:r w:rsidR="006F1A16">
        <w:t xml:space="preserve">complete </w:t>
      </w:r>
      <w:r w:rsidR="00DB3E4C">
        <w:t xml:space="preserve">or do </w:t>
      </w:r>
      <w:r w:rsidR="00644704">
        <w:t>make-up work.</w:t>
      </w:r>
      <w:r w:rsidR="00C4332D">
        <w:t xml:space="preserve"> </w:t>
      </w:r>
      <w:r w:rsidR="00804F09">
        <w:t xml:space="preserve">High school teachers reported that families are </w:t>
      </w:r>
      <w:r w:rsidR="006F1A16">
        <w:t xml:space="preserve">additionally </w:t>
      </w:r>
      <w:r w:rsidR="00804F09" w:rsidRPr="005F16ED">
        <w:t xml:space="preserve">notified </w:t>
      </w:r>
      <w:r w:rsidR="006F1A16">
        <w:t xml:space="preserve">when </w:t>
      </w:r>
      <w:r w:rsidR="00804F09" w:rsidRPr="005F16ED">
        <w:t xml:space="preserve">students are at risk </w:t>
      </w:r>
      <w:r w:rsidR="006F1A16">
        <w:t xml:space="preserve">of losing </w:t>
      </w:r>
      <w:r w:rsidR="00804F09" w:rsidRPr="005F16ED">
        <w:t xml:space="preserve">credit </w:t>
      </w:r>
      <w:r w:rsidR="00DB3E4C">
        <w:t>because of</w:t>
      </w:r>
      <w:r w:rsidR="00804F09" w:rsidRPr="005F16ED">
        <w:t xml:space="preserve"> low attendance.</w:t>
      </w:r>
    </w:p>
    <w:p w14:paraId="3BB8875C" w14:textId="47C98379" w:rsidR="007B3405" w:rsidRPr="005F16ED" w:rsidRDefault="00653A8C" w:rsidP="001C29E6">
      <w:pPr>
        <w:pStyle w:val="BodyText"/>
      </w:pPr>
      <w:r>
        <w:t>The feedback from p</w:t>
      </w:r>
      <w:r w:rsidR="00526F38" w:rsidRPr="005F16ED">
        <w:t>arent</w:t>
      </w:r>
      <w:r>
        <w:t>s</w:t>
      </w:r>
      <w:r w:rsidR="006F1A16">
        <w:t xml:space="preserve"> regarding </w:t>
      </w:r>
      <w:r w:rsidR="00526F38" w:rsidRPr="005F16ED">
        <w:t>communication</w:t>
      </w:r>
      <w:r w:rsidR="00A03934">
        <w:t xml:space="preserve"> of student progress</w:t>
      </w:r>
      <w:r w:rsidR="006F1A16">
        <w:t xml:space="preserve"> was mixed. Some parents reported receiving </w:t>
      </w:r>
      <w:r w:rsidR="001204E7">
        <w:t>regular updates</w:t>
      </w:r>
      <w:r w:rsidR="006F1A16">
        <w:t>, including weekly school communications</w:t>
      </w:r>
      <w:r w:rsidR="00526F38" w:rsidRPr="005F16ED">
        <w:t>, regular IEP updates, and report cards</w:t>
      </w:r>
      <w:r w:rsidR="00A03934">
        <w:t>, while o</w:t>
      </w:r>
      <w:r w:rsidR="006F1A16">
        <w:t>thers indicated that</w:t>
      </w:r>
      <w:r w:rsidR="000730F8">
        <w:t xml:space="preserve"> some families do not find</w:t>
      </w:r>
      <w:r w:rsidR="006F1A16">
        <w:t xml:space="preserve"> communication </w:t>
      </w:r>
      <w:r w:rsidR="00D773D8">
        <w:t xml:space="preserve">to be sufficient. </w:t>
      </w:r>
    </w:p>
    <w:p w14:paraId="1A3B6E6F" w14:textId="62229D75" w:rsidR="00CE15A9" w:rsidRDefault="007B3405" w:rsidP="001C29E6">
      <w:pPr>
        <w:pStyle w:val="BodyText"/>
      </w:pPr>
      <w:r w:rsidRPr="00942344">
        <w:t xml:space="preserve">District leaders </w:t>
      </w:r>
      <w:r w:rsidR="00942344" w:rsidRPr="00942344">
        <w:t xml:space="preserve">reported efforts </w:t>
      </w:r>
      <w:r w:rsidR="00642A67">
        <w:t xml:space="preserve">to </w:t>
      </w:r>
      <w:r w:rsidR="00832A19">
        <w:t xml:space="preserve">ensure the grading system appropriately captures students’ skills and performance. </w:t>
      </w:r>
      <w:r w:rsidR="00502FCD">
        <w:t>For example, at the elementary level, the district collaborated with teachers to redesign the standards-based report card to more accurately represent student performance. A district leader stated</w:t>
      </w:r>
      <w:r w:rsidR="00E54AC3">
        <w:t>,</w:t>
      </w:r>
      <w:r w:rsidR="00502FCD">
        <w:t xml:space="preserve"> “</w:t>
      </w:r>
      <w:r w:rsidR="00E54AC3">
        <w:t>O</w:t>
      </w:r>
      <w:r w:rsidR="00502FCD">
        <w:t>ur district has a fair grading process that’s very much objective, work</w:t>
      </w:r>
      <w:r w:rsidR="001C29E6">
        <w:noBreakHyphen/>
      </w:r>
      <w:r w:rsidR="00502FCD">
        <w:t>oriented, what the student produces is reflected in their grade.” Likewis</w:t>
      </w:r>
      <w:r w:rsidR="003815AA">
        <w:t>e</w:t>
      </w:r>
      <w:r w:rsidR="00502FCD">
        <w:t xml:space="preserve">, at QHS, the ELA department has engaged in conversations about equitable grading </w:t>
      </w:r>
      <w:r w:rsidR="0064561E">
        <w:t>to</w:t>
      </w:r>
      <w:r w:rsidR="00502FCD">
        <w:t xml:space="preserve"> consider</w:t>
      </w:r>
      <w:r w:rsidR="0064561E">
        <w:t xml:space="preserve"> </w:t>
      </w:r>
      <w:r w:rsidR="00FF5C64">
        <w:t>ways</w:t>
      </w:r>
      <w:r w:rsidR="0064561E">
        <w:t xml:space="preserve"> to account for</w:t>
      </w:r>
      <w:r w:rsidR="00502FCD">
        <w:t xml:space="preserve"> external factors and adversity that may create academic barriers</w:t>
      </w:r>
      <w:r w:rsidR="003815AA">
        <w:t>. A</w:t>
      </w:r>
      <w:r w:rsidR="00CE15A9">
        <w:t>s a</w:t>
      </w:r>
      <w:r w:rsidR="00502FCD">
        <w:t xml:space="preserve"> district leader </w:t>
      </w:r>
      <w:r w:rsidR="003815AA">
        <w:t>described</w:t>
      </w:r>
      <w:r w:rsidR="00CE15A9">
        <w:t>:</w:t>
      </w:r>
    </w:p>
    <w:p w14:paraId="68C1DAD5" w14:textId="1A5866C8" w:rsidR="00832A19" w:rsidRDefault="003815AA" w:rsidP="001C29E6">
      <w:pPr>
        <w:pStyle w:val="BodyTextIndent"/>
      </w:pPr>
      <w:r>
        <w:t>W</w:t>
      </w:r>
      <w:r w:rsidRPr="003815AA">
        <w:t xml:space="preserve">e still want </w:t>
      </w:r>
      <w:r w:rsidR="000B5BBD">
        <w:t>[the grade]</w:t>
      </w:r>
      <w:r w:rsidRPr="003815AA">
        <w:t xml:space="preserve"> to reflect that student</w:t>
      </w:r>
      <w:r w:rsidR="00CE15A9">
        <w:t>’</w:t>
      </w:r>
      <w:r w:rsidRPr="003815AA">
        <w:t>s ability, but we want to make sure there are minimal external factors that are going to possibly influence that grade in a way that doesn</w:t>
      </w:r>
      <w:r w:rsidR="00CE15A9">
        <w:t>’</w:t>
      </w:r>
      <w:r w:rsidRPr="003815AA">
        <w:t xml:space="preserve">t reflect their skills and abilities. I would say that's probably a direction we could further explore in terms of where we're at across the </w:t>
      </w:r>
      <w:r w:rsidR="00502FCD" w:rsidRPr="002A2D3A">
        <w:t>district</w:t>
      </w:r>
      <w:r w:rsidR="00502FCD">
        <w:t>.</w:t>
      </w:r>
    </w:p>
    <w:p w14:paraId="3DD79843" w14:textId="2AC7CAA2" w:rsidR="00012951" w:rsidRDefault="000B5BBD" w:rsidP="001C29E6">
      <w:pPr>
        <w:pStyle w:val="BodyText"/>
      </w:pPr>
      <w:r w:rsidRPr="00012951">
        <w:t xml:space="preserve">District leaders reported ongoing efforts to </w:t>
      </w:r>
      <w:r w:rsidR="007D24C5">
        <w:t>increase consistency in grading practices across teachers and schools</w:t>
      </w:r>
      <w:r w:rsidR="00063BDF">
        <w:t>, including</w:t>
      </w:r>
      <w:r w:rsidR="00097FDF">
        <w:t xml:space="preserve"> prior work </w:t>
      </w:r>
      <w:r w:rsidR="002749AD">
        <w:t>to</w:t>
      </w:r>
      <w:r w:rsidR="00063BDF">
        <w:t xml:space="preserve"> </w:t>
      </w:r>
      <w:r w:rsidR="00F57D61">
        <w:t>standardiz</w:t>
      </w:r>
      <w:r w:rsidR="002749AD">
        <w:t>e</w:t>
      </w:r>
      <w:r w:rsidR="00F57D61">
        <w:t xml:space="preserve"> </w:t>
      </w:r>
      <w:r w:rsidR="004E5316">
        <w:t>percentage</w:t>
      </w:r>
      <w:r w:rsidR="00F57D61">
        <w:t xml:space="preserve"> weights</w:t>
      </w:r>
      <w:r w:rsidR="004E5316">
        <w:t xml:space="preserve"> </w:t>
      </w:r>
      <w:r w:rsidR="00F57D61">
        <w:t xml:space="preserve">assigned </w:t>
      </w:r>
      <w:r w:rsidR="004E5316">
        <w:t xml:space="preserve">to homework, </w:t>
      </w:r>
      <w:r w:rsidR="00F57D61">
        <w:t>assessments, and other components</w:t>
      </w:r>
      <w:r w:rsidR="004E5316">
        <w:t xml:space="preserve">. </w:t>
      </w:r>
      <w:r w:rsidR="003D75C5">
        <w:t xml:space="preserve">One leader </w:t>
      </w:r>
      <w:r w:rsidR="00F57D61">
        <w:t xml:space="preserve">noted </w:t>
      </w:r>
      <w:r w:rsidR="003D75C5">
        <w:t xml:space="preserve">that </w:t>
      </w:r>
      <w:r w:rsidR="00F57D61">
        <w:t xml:space="preserve">before </w:t>
      </w:r>
      <w:r w:rsidR="002749AD">
        <w:t>these efforts</w:t>
      </w:r>
      <w:r w:rsidR="003D75C5">
        <w:t xml:space="preserve">, </w:t>
      </w:r>
      <w:r w:rsidR="00F57D61">
        <w:t xml:space="preserve">grading practices </w:t>
      </w:r>
      <w:r w:rsidR="005A3F51">
        <w:t>were “</w:t>
      </w:r>
      <w:r w:rsidR="003D75C5">
        <w:t>kind of all over the map</w:t>
      </w:r>
      <w:r w:rsidR="005A3F51">
        <w:t>.</w:t>
      </w:r>
      <w:r w:rsidR="003D75C5">
        <w:t xml:space="preserve">” </w:t>
      </w:r>
      <w:r w:rsidR="00063BDF">
        <w:t>Middle school teachers</w:t>
      </w:r>
      <w:r w:rsidR="006E421C">
        <w:t>, however,</w:t>
      </w:r>
      <w:r w:rsidR="00063BDF">
        <w:t xml:space="preserve"> reported </w:t>
      </w:r>
      <w:r w:rsidR="006E421C">
        <w:t xml:space="preserve">that </w:t>
      </w:r>
      <w:r w:rsidR="004273C6">
        <w:t>while</w:t>
      </w:r>
      <w:r w:rsidR="006E421C">
        <w:t xml:space="preserve"> they </w:t>
      </w:r>
      <w:r w:rsidR="00CE1810">
        <w:t>communicat</w:t>
      </w:r>
      <w:r w:rsidR="006E421C">
        <w:t>e</w:t>
      </w:r>
      <w:r w:rsidR="00CE1810">
        <w:t xml:space="preserve"> with</w:t>
      </w:r>
      <w:r w:rsidR="000A02DD">
        <w:t xml:space="preserve">in teams </w:t>
      </w:r>
      <w:r w:rsidR="004273C6">
        <w:t xml:space="preserve">to ensure </w:t>
      </w:r>
      <w:r w:rsidR="00CE1810">
        <w:t xml:space="preserve">grading practices are fair, </w:t>
      </w:r>
      <w:r w:rsidR="004273C6">
        <w:t xml:space="preserve">decisions about assignment </w:t>
      </w:r>
      <w:r w:rsidR="00C34A7D">
        <w:t xml:space="preserve">weighting </w:t>
      </w:r>
      <w:r w:rsidR="00DA46F6">
        <w:t xml:space="preserve">ultimately rest with </w:t>
      </w:r>
      <w:r w:rsidR="00C34A7D">
        <w:t>individual teachers.</w:t>
      </w:r>
      <w:r w:rsidR="00063BDF">
        <w:t xml:space="preserve"> </w:t>
      </w:r>
      <w:r w:rsidR="00DA46F6">
        <w:t>Similarly</w:t>
      </w:r>
      <w:r w:rsidR="006E421C">
        <w:t>, high</w:t>
      </w:r>
      <w:r w:rsidR="00506A98">
        <w:t xml:space="preserve"> school </w:t>
      </w:r>
      <w:r w:rsidR="006E421C">
        <w:t>teachers</w:t>
      </w:r>
      <w:r w:rsidR="00506A98">
        <w:t xml:space="preserve"> </w:t>
      </w:r>
      <w:r w:rsidR="00DA46F6">
        <w:t xml:space="preserve">described </w:t>
      </w:r>
      <w:r w:rsidR="00506A98">
        <w:t>engaging in d</w:t>
      </w:r>
      <w:r w:rsidR="00F903C8">
        <w:t>epartmental discussions about grading policies</w:t>
      </w:r>
      <w:r w:rsidR="00065749">
        <w:t xml:space="preserve"> </w:t>
      </w:r>
      <w:r w:rsidR="00DA46F6">
        <w:t xml:space="preserve">to promote greater </w:t>
      </w:r>
      <w:r w:rsidR="00065749">
        <w:t xml:space="preserve">consistency while maintaining teacher autonomy. As one high school teacher </w:t>
      </w:r>
      <w:r w:rsidR="00DA46F6">
        <w:t>explained</w:t>
      </w:r>
      <w:r w:rsidR="00065749">
        <w:t>, “</w:t>
      </w:r>
      <w:r w:rsidR="00426519">
        <w:t>We try to find a balance of being aligned but also having a level of autonomy. I think it’s not perfect, but I think we do a decent job of that.”</w:t>
      </w:r>
      <w:r w:rsidR="00755B5C">
        <w:t xml:space="preserve"> The</w:t>
      </w:r>
      <w:r w:rsidR="00654096">
        <w:t xml:space="preserve"> district </w:t>
      </w:r>
      <w:r w:rsidR="002707E8">
        <w:t xml:space="preserve">also </w:t>
      </w:r>
      <w:r w:rsidR="007B5571">
        <w:t xml:space="preserve">recently adjusted </w:t>
      </w:r>
      <w:r w:rsidR="005D15B2">
        <w:t>the cutoff for a failing grade</w:t>
      </w:r>
      <w:r w:rsidR="00755B5C">
        <w:t xml:space="preserve"> at the high schools</w:t>
      </w:r>
      <w:r w:rsidR="005D15B2">
        <w:t xml:space="preserve"> from 63 to 60</w:t>
      </w:r>
      <w:r w:rsidR="004001FE">
        <w:t xml:space="preserve"> to align with the middle school</w:t>
      </w:r>
      <w:r w:rsidR="00247904">
        <w:t>,</w:t>
      </w:r>
      <w:r w:rsidR="007B5571">
        <w:t xml:space="preserve"> and</w:t>
      </w:r>
      <w:r w:rsidR="00247904">
        <w:t xml:space="preserve"> it</w:t>
      </w:r>
      <w:r w:rsidR="007B5571">
        <w:t xml:space="preserve"> shifted from </w:t>
      </w:r>
      <w:r w:rsidR="005D15B2">
        <w:t>numerical to letter grades s</w:t>
      </w:r>
      <w:r w:rsidR="00654096">
        <w:t xml:space="preserve">o </w:t>
      </w:r>
      <w:r w:rsidR="007B5571">
        <w:t xml:space="preserve">that </w:t>
      </w:r>
      <w:r w:rsidR="00654096">
        <w:t xml:space="preserve">students </w:t>
      </w:r>
      <w:r w:rsidR="00F85E8D">
        <w:t>earning scores within a defined</w:t>
      </w:r>
      <w:r w:rsidR="00605E38">
        <w:t xml:space="preserve"> range</w:t>
      </w:r>
      <w:r w:rsidR="00F85E8D">
        <w:t xml:space="preserve"> </w:t>
      </w:r>
      <w:r w:rsidR="00654096">
        <w:t xml:space="preserve">receive the same grade, reducing competition </w:t>
      </w:r>
      <w:r w:rsidR="00046006">
        <w:t xml:space="preserve">by students </w:t>
      </w:r>
      <w:r w:rsidR="00654096">
        <w:t xml:space="preserve">for </w:t>
      </w:r>
      <w:r w:rsidR="00F85E8D">
        <w:t xml:space="preserve">marginal </w:t>
      </w:r>
      <w:r w:rsidR="00654096">
        <w:t>point</w:t>
      </w:r>
      <w:r w:rsidR="00F85E8D">
        <w:t>s</w:t>
      </w:r>
      <w:r w:rsidR="007D24C5">
        <w:t>.</w:t>
      </w:r>
    </w:p>
    <w:p w14:paraId="6D8F7D5C" w14:textId="43D46CE7" w:rsidR="007B3405" w:rsidRPr="008C5808" w:rsidRDefault="006C7010" w:rsidP="001C29E6">
      <w:pPr>
        <w:pStyle w:val="BodyText"/>
        <w:rPr>
          <w:color w:val="EE0000"/>
        </w:rPr>
      </w:pPr>
      <w:r w:rsidRPr="002556AB">
        <w:t xml:space="preserve">Students </w:t>
      </w:r>
      <w:r w:rsidR="00876887">
        <w:t>reported</w:t>
      </w:r>
      <w:r w:rsidRPr="002556AB">
        <w:t xml:space="preserve"> mixed </w:t>
      </w:r>
      <w:r w:rsidR="00876887">
        <w:t xml:space="preserve">perceptions </w:t>
      </w:r>
      <w:r w:rsidRPr="002556AB">
        <w:t xml:space="preserve">of </w:t>
      </w:r>
      <w:r w:rsidR="00876887">
        <w:t>grading consistency</w:t>
      </w:r>
      <w:r w:rsidRPr="002556AB">
        <w:t xml:space="preserve">. </w:t>
      </w:r>
      <w:r w:rsidR="00610C56" w:rsidRPr="002556AB">
        <w:t xml:space="preserve">Middle school students </w:t>
      </w:r>
      <w:r w:rsidR="00876887">
        <w:t xml:space="preserve">generally described </w:t>
      </w:r>
      <w:r w:rsidR="00610C56" w:rsidRPr="002556AB">
        <w:t xml:space="preserve">similar </w:t>
      </w:r>
      <w:r w:rsidR="00876887">
        <w:t xml:space="preserve">grading </w:t>
      </w:r>
      <w:r w:rsidR="00610C56" w:rsidRPr="002556AB">
        <w:t>approac</w:t>
      </w:r>
      <w:r w:rsidR="00876887">
        <w:t>hes across teachers</w:t>
      </w:r>
      <w:r w:rsidR="00610C56" w:rsidRPr="002556AB">
        <w:t>, with some variation</w:t>
      </w:r>
      <w:r w:rsidR="00876887">
        <w:t xml:space="preserve"> by subject area</w:t>
      </w:r>
      <w:r w:rsidR="00FC4CA1" w:rsidRPr="002556AB">
        <w:t xml:space="preserve">, noting </w:t>
      </w:r>
      <w:r w:rsidR="00876887">
        <w:t xml:space="preserve">that </w:t>
      </w:r>
      <w:r w:rsidR="00EB1B99" w:rsidRPr="002556AB">
        <w:t xml:space="preserve">world language </w:t>
      </w:r>
      <w:r w:rsidR="00876887">
        <w:t xml:space="preserve">classes may emphasize </w:t>
      </w:r>
      <w:r w:rsidR="00FC4CA1" w:rsidRPr="002556AB">
        <w:t>participation</w:t>
      </w:r>
      <w:r w:rsidR="00EB1B99" w:rsidRPr="002556AB">
        <w:t xml:space="preserve"> while </w:t>
      </w:r>
      <w:r w:rsidR="00192297">
        <w:t xml:space="preserve">mathematics </w:t>
      </w:r>
      <w:r w:rsidR="00EB1B99" w:rsidRPr="002556AB">
        <w:t xml:space="preserve">classes </w:t>
      </w:r>
      <w:r w:rsidR="00192297">
        <w:t xml:space="preserve">may weight </w:t>
      </w:r>
      <w:r w:rsidR="00192297">
        <w:lastRenderedPageBreak/>
        <w:t xml:space="preserve">assessments </w:t>
      </w:r>
      <w:r w:rsidR="00EB1B99" w:rsidRPr="002556AB">
        <w:t>more heavily</w:t>
      </w:r>
      <w:r w:rsidR="00FC4CA1" w:rsidRPr="002556AB">
        <w:t>.</w:t>
      </w:r>
      <w:r w:rsidR="00B6172A" w:rsidRPr="002556AB">
        <w:t xml:space="preserve"> </w:t>
      </w:r>
      <w:r w:rsidR="00192297">
        <w:t xml:space="preserve">Students also </w:t>
      </w:r>
      <w:r w:rsidR="000D4936">
        <w:t xml:space="preserve">reported </w:t>
      </w:r>
      <w:r w:rsidR="00A3538E">
        <w:t>that some</w:t>
      </w:r>
      <w:r w:rsidR="00F33373">
        <w:t xml:space="preserve"> </w:t>
      </w:r>
      <w:r w:rsidR="00A3538E">
        <w:t xml:space="preserve">teachers </w:t>
      </w:r>
      <w:r w:rsidR="00CD6F73">
        <w:t xml:space="preserve">have their own unique </w:t>
      </w:r>
      <w:r w:rsidR="00A3538E">
        <w:t>grading practices</w:t>
      </w:r>
      <w:r w:rsidR="00192297">
        <w:t>,</w:t>
      </w:r>
      <w:r w:rsidR="00B6172A" w:rsidRPr="002556AB">
        <w:t xml:space="preserve"> such as </w:t>
      </w:r>
      <w:r w:rsidR="00192297">
        <w:t xml:space="preserve">awarding </w:t>
      </w:r>
      <w:r w:rsidR="00B6172A" w:rsidRPr="002556AB">
        <w:t>extra point</w:t>
      </w:r>
      <w:r w:rsidR="00192297">
        <w:t>s</w:t>
      </w:r>
      <w:r w:rsidR="00B6172A" w:rsidRPr="002556AB">
        <w:t xml:space="preserve"> </w:t>
      </w:r>
      <w:r w:rsidR="00192297">
        <w:t xml:space="preserve">for completing all assigned </w:t>
      </w:r>
      <w:r w:rsidR="001B42D3" w:rsidRPr="002556AB">
        <w:t xml:space="preserve">homework. </w:t>
      </w:r>
      <w:r w:rsidR="006F58BA">
        <w:t>At the high schools</w:t>
      </w:r>
      <w:r w:rsidR="007B3405" w:rsidRPr="002556AB">
        <w:t xml:space="preserve">, </w:t>
      </w:r>
      <w:r w:rsidR="00293AFE">
        <w:t>NQHS</w:t>
      </w:r>
      <w:r w:rsidR="007B3405" w:rsidRPr="002556AB">
        <w:t xml:space="preserve"> </w:t>
      </w:r>
      <w:r w:rsidR="00192297">
        <w:t xml:space="preserve">students </w:t>
      </w:r>
      <w:r w:rsidR="007B3405" w:rsidRPr="002556AB">
        <w:t>described</w:t>
      </w:r>
      <w:r w:rsidR="002556AB">
        <w:t xml:space="preserve"> inconsistency</w:t>
      </w:r>
      <w:r w:rsidR="00A126E6">
        <w:t xml:space="preserve"> among teachers</w:t>
      </w:r>
      <w:r w:rsidR="00B24173">
        <w:t xml:space="preserve">, particularly </w:t>
      </w:r>
      <w:r w:rsidR="00192297">
        <w:t xml:space="preserve">in grading written </w:t>
      </w:r>
      <w:r w:rsidR="00B24173">
        <w:t xml:space="preserve">assignments </w:t>
      </w:r>
      <w:r w:rsidR="00192297">
        <w:t xml:space="preserve">such as </w:t>
      </w:r>
      <w:r w:rsidR="00B24173">
        <w:t>English essays. One student said, “</w:t>
      </w:r>
      <w:r w:rsidR="00B24173" w:rsidRPr="00B24173">
        <w:t>Like I feel like I could submit my essay to one teacher and get not a very good score on it and submit it to another and get a really good score on it.</w:t>
      </w:r>
      <w:r w:rsidR="00B24173">
        <w:t>”</w:t>
      </w:r>
      <w:r w:rsidR="007B3405" w:rsidRPr="002556AB">
        <w:t xml:space="preserve"> </w:t>
      </w:r>
      <w:r w:rsidR="00A126E6">
        <w:t>NQHS s</w:t>
      </w:r>
      <w:r w:rsidR="002A48DC">
        <w:t xml:space="preserve">tudents also reported that </w:t>
      </w:r>
      <w:r w:rsidR="00192297">
        <w:t xml:space="preserve">weighting of assignments is determined </w:t>
      </w:r>
      <w:r w:rsidR="002A48DC">
        <w:t>by individual teachers</w:t>
      </w:r>
      <w:r w:rsidR="001C0789">
        <w:t>.</w:t>
      </w:r>
      <w:r w:rsidR="00293AFE">
        <w:t xml:space="preserve"> QHS students</w:t>
      </w:r>
      <w:r w:rsidR="00192297">
        <w:t>, however,</w:t>
      </w:r>
      <w:r w:rsidR="00293AFE">
        <w:t xml:space="preserve"> reported consistency </w:t>
      </w:r>
      <w:r w:rsidR="00192297">
        <w:t xml:space="preserve">within </w:t>
      </w:r>
      <w:r w:rsidR="00293AFE">
        <w:t>departments</w:t>
      </w:r>
      <w:r w:rsidR="00A126E6">
        <w:t xml:space="preserve">. One student </w:t>
      </w:r>
      <w:r w:rsidR="00192297">
        <w:t>not</w:t>
      </w:r>
      <w:r w:rsidR="00A126E6">
        <w:t>ed</w:t>
      </w:r>
      <w:r w:rsidR="00192297">
        <w:t>,</w:t>
      </w:r>
      <w:r w:rsidR="00293AFE">
        <w:t xml:space="preserve"> “</w:t>
      </w:r>
      <w:r w:rsidR="00C72D26">
        <w:t>The grad</w:t>
      </w:r>
      <w:r w:rsidR="00192297">
        <w:t>ing</w:t>
      </w:r>
      <w:r w:rsidR="00C72D26">
        <w:t xml:space="preserve"> practices in the English department</w:t>
      </w:r>
      <w:r w:rsidR="00C72D26" w:rsidRPr="001C29E6">
        <w:t>, it has almost a set standard, and the math department has the same thing. I think it’s relatively consistent.”</w:t>
      </w:r>
      <w:r w:rsidR="001C0789" w:rsidRPr="001C29E6">
        <w:t xml:space="preserve"> </w:t>
      </w:r>
      <w:r w:rsidR="00915465" w:rsidRPr="00877A1F">
        <w:t>Building on current efforts to e</w:t>
      </w:r>
      <w:r w:rsidR="007B3405" w:rsidRPr="00877A1F">
        <w:t>nsur</w:t>
      </w:r>
      <w:r w:rsidR="00915465" w:rsidRPr="00877A1F">
        <w:t>e</w:t>
      </w:r>
      <w:r w:rsidR="007B3405" w:rsidRPr="00877A1F">
        <w:t xml:space="preserve"> equitable and effective grading practices </w:t>
      </w:r>
      <w:r w:rsidR="006F58BA" w:rsidRPr="00877A1F">
        <w:t>within all schools</w:t>
      </w:r>
      <w:r w:rsidR="007B3405" w:rsidRPr="00877A1F">
        <w:t xml:space="preserve"> is an area for growth.</w:t>
      </w:r>
    </w:p>
    <w:p w14:paraId="18115117" w14:textId="164C2B45" w:rsidR="002B4CEF" w:rsidRDefault="002B4CEF" w:rsidP="001C29E6">
      <w:pPr>
        <w:pStyle w:val="Heading3"/>
      </w:pPr>
      <w:r w:rsidRPr="001C29E6">
        <w:t>Recommendations</w:t>
      </w:r>
    </w:p>
    <w:p w14:paraId="6B609048" w14:textId="7E777759" w:rsidR="002B4CEF" w:rsidRPr="003E0699" w:rsidRDefault="000C06AA" w:rsidP="001C29E6">
      <w:pPr>
        <w:pStyle w:val="Bullet1"/>
        <w:rPr>
          <w:bCs/>
          <w:i/>
          <w:iCs/>
        </w:rPr>
      </w:pPr>
      <w:r w:rsidRPr="003E0699">
        <w:rPr>
          <w:i/>
          <w:iCs/>
        </w:rPr>
        <w:t xml:space="preserve">The district should establish </w:t>
      </w:r>
      <w:r w:rsidR="005325C6" w:rsidRPr="003E0699">
        <w:rPr>
          <w:i/>
          <w:iCs/>
        </w:rPr>
        <w:t xml:space="preserve">additional structures to support </w:t>
      </w:r>
      <w:r w:rsidR="00F333F8" w:rsidRPr="003E0699">
        <w:rPr>
          <w:i/>
          <w:iCs/>
        </w:rPr>
        <w:t>in-depth data review at the high school level</w:t>
      </w:r>
      <w:r w:rsidR="007B1E57" w:rsidRPr="003E0699">
        <w:rPr>
          <w:i/>
          <w:iCs/>
        </w:rPr>
        <w:t>.</w:t>
      </w:r>
    </w:p>
    <w:p w14:paraId="341624C1" w14:textId="1D57212D" w:rsidR="00F7382B" w:rsidRPr="003E0699" w:rsidRDefault="00F7382B" w:rsidP="001C29E6">
      <w:pPr>
        <w:pStyle w:val="Bullet1"/>
        <w:rPr>
          <w:bCs/>
          <w:i/>
          <w:iCs/>
        </w:rPr>
      </w:pPr>
      <w:r w:rsidRPr="003E0699">
        <w:rPr>
          <w:i/>
          <w:iCs/>
        </w:rPr>
        <w:t>The district should refine its grading practices at NQHS</w:t>
      </w:r>
      <w:r w:rsidR="00E44DF4" w:rsidRPr="003E0699">
        <w:rPr>
          <w:i/>
          <w:iCs/>
        </w:rPr>
        <w:t>, potentially by adopting</w:t>
      </w:r>
      <w:r w:rsidR="00392662" w:rsidRPr="003E0699">
        <w:rPr>
          <w:i/>
          <w:iCs/>
        </w:rPr>
        <w:t xml:space="preserve"> or building upon</w:t>
      </w:r>
      <w:r w:rsidR="00E44DF4" w:rsidRPr="003E0699">
        <w:rPr>
          <w:i/>
          <w:iCs/>
        </w:rPr>
        <w:t xml:space="preserve"> practices</w:t>
      </w:r>
      <w:r w:rsidR="00392662" w:rsidRPr="003E0699">
        <w:rPr>
          <w:i/>
          <w:iCs/>
        </w:rPr>
        <w:t xml:space="preserve"> implemented</w:t>
      </w:r>
      <w:r w:rsidR="00E44DF4" w:rsidRPr="003E0699">
        <w:rPr>
          <w:i/>
          <w:iCs/>
        </w:rPr>
        <w:t xml:space="preserve"> QHS that have </w:t>
      </w:r>
      <w:r w:rsidR="001B3C82" w:rsidRPr="003E0699">
        <w:rPr>
          <w:i/>
          <w:iCs/>
        </w:rPr>
        <w:t>supported</w:t>
      </w:r>
      <w:r w:rsidR="00392662" w:rsidRPr="003E0699">
        <w:rPr>
          <w:i/>
          <w:iCs/>
        </w:rPr>
        <w:t xml:space="preserve"> </w:t>
      </w:r>
      <w:r w:rsidR="001B3C82" w:rsidRPr="003E0699">
        <w:rPr>
          <w:i/>
          <w:iCs/>
        </w:rPr>
        <w:t>grading</w:t>
      </w:r>
      <w:r w:rsidR="00392662" w:rsidRPr="003E0699">
        <w:rPr>
          <w:i/>
          <w:iCs/>
        </w:rPr>
        <w:t xml:space="preserve"> consistency within academic departments. </w:t>
      </w:r>
    </w:p>
    <w:p w14:paraId="109F7EF0" w14:textId="0834D9C2" w:rsidR="000604FE" w:rsidRPr="001C29E6" w:rsidRDefault="000604FE" w:rsidP="009B0D09">
      <w:pPr>
        <w:pStyle w:val="BodyText"/>
      </w:pPr>
      <w:bookmarkStart w:id="46" w:name="_Human_Resources_and"/>
      <w:bookmarkStart w:id="47" w:name="_Toc101446230"/>
      <w:bookmarkEnd w:id="46"/>
      <w:r w:rsidRPr="001C29E6">
        <w:br w:type="page"/>
      </w:r>
    </w:p>
    <w:p w14:paraId="0B4FDEA8" w14:textId="77777777" w:rsidR="008D6102" w:rsidRPr="00CB0607" w:rsidRDefault="008D6102" w:rsidP="009B0D09">
      <w:pPr>
        <w:pStyle w:val="Heading2"/>
      </w:pPr>
      <w:bookmarkStart w:id="48" w:name="_Toc225679432"/>
      <w:r w:rsidRPr="00CB0607">
        <w:lastRenderedPageBreak/>
        <w:t>Human Resources and Professional Development</w:t>
      </w:r>
      <w:bookmarkEnd w:id="47"/>
      <w:bookmarkEnd w:id="48"/>
    </w:p>
    <w:p w14:paraId="4B6AABB6" w14:textId="1CD61B33" w:rsidR="00F751ED" w:rsidRDefault="00F751ED" w:rsidP="009B0D09">
      <w:pPr>
        <w:pStyle w:val="BodyTextposthead"/>
      </w:pPr>
      <w:r w:rsidRPr="002071C4">
        <w:t xml:space="preserve">This section examines the extent to which the district has established systems, policies, and practices that allow administrators to effectively recruit, hire, onboard, and support a highly effective, diverse, and culturally responsive workforce. It also focuses on the systems and structures that </w:t>
      </w:r>
      <w:r w:rsidR="00697125">
        <w:t xml:space="preserve">the district </w:t>
      </w:r>
      <w:r w:rsidR="002A2B60">
        <w:t xml:space="preserve">uses to </w:t>
      </w:r>
      <w:r w:rsidRPr="002071C4">
        <w:t>provide all educators with ongoing access to high-quality professional learning and actionable feedback</w:t>
      </w:r>
      <w:r w:rsidRPr="002071C4" w:rsidDel="00EB0D29">
        <w:t>, and</w:t>
      </w:r>
      <w:r w:rsidR="00EB0D29">
        <w:t xml:space="preserve"> </w:t>
      </w:r>
      <w:r w:rsidRPr="002071C4" w:rsidDel="00EB0D29">
        <w:t xml:space="preserve">establishes </w:t>
      </w:r>
      <w:r w:rsidRPr="002071C4">
        <w:t xml:space="preserve">a culture </w:t>
      </w:r>
      <w:r w:rsidRPr="002071C4" w:rsidDel="00EB0D29">
        <w:t>that fosters</w:t>
      </w:r>
      <w:r w:rsidRPr="002071C4">
        <w:t xml:space="preserve"> collaboration, retention, recognition, and advancement.</w:t>
      </w:r>
    </w:p>
    <w:p w14:paraId="7136409B" w14:textId="2355ECA1" w:rsidR="002C6E1C" w:rsidRPr="00CB0607" w:rsidRDefault="002C6E1C" w:rsidP="009B0D09">
      <w:pPr>
        <w:pStyle w:val="BodyText"/>
        <w:rPr>
          <w:highlight w:val="green"/>
        </w:rPr>
      </w:pPr>
      <w:r w:rsidRPr="00CB0607">
        <w:t xml:space="preserve">Table </w:t>
      </w:r>
      <w:r w:rsidR="00EB0D29">
        <w:t>7</w:t>
      </w:r>
      <w:r w:rsidR="00EB0D29" w:rsidRPr="00CB0607">
        <w:t xml:space="preserve"> </w:t>
      </w:r>
      <w:r w:rsidRPr="00CB0607">
        <w:t>summarizes key strengths and areas for growth in human resources and professional development</w:t>
      </w:r>
      <w:r w:rsidR="00250663" w:rsidRPr="00250663">
        <w:t xml:space="preserve"> </w:t>
      </w:r>
      <w:r w:rsidR="00250663">
        <w:t xml:space="preserve">in </w:t>
      </w:r>
      <w:r w:rsidR="00366217">
        <w:t>QPS</w:t>
      </w:r>
      <w:r w:rsidRPr="00CB0607">
        <w:t>.</w:t>
      </w:r>
    </w:p>
    <w:p w14:paraId="2BF170C5" w14:textId="0A72809D" w:rsidR="00795B63" w:rsidRPr="00CB0607" w:rsidRDefault="00795B63" w:rsidP="009B0D09">
      <w:pPr>
        <w:pStyle w:val="TableTitle0"/>
      </w:pPr>
      <w:r w:rsidRPr="00CB0607">
        <w:t xml:space="preserve">Table </w:t>
      </w:r>
      <w:r w:rsidR="00EB0D29">
        <w:t>7</w:t>
      </w:r>
      <w:r w:rsidRPr="00CB0607">
        <w:t xml:space="preserve">. Summary </w:t>
      </w:r>
      <w:r w:rsidRPr="009B0D09">
        <w:t>of</w:t>
      </w:r>
      <w:r w:rsidRPr="00CB0607">
        <w:t xml:space="preserve"> Key Strengths and Areas for Growth: </w:t>
      </w:r>
      <w:r w:rsidR="004C7FAA" w:rsidRPr="004C7FAA">
        <w:t xml:space="preserve">Human Resources and Professional Development </w:t>
      </w:r>
      <w:r w:rsidRPr="009B0D09">
        <w:t>Standard</w:t>
      </w:r>
    </w:p>
    <w:tbl>
      <w:tblPr>
        <w:tblStyle w:val="MSVTable1"/>
        <w:tblW w:w="5000" w:type="pct"/>
        <w:tblLook w:val="04A0" w:firstRow="1" w:lastRow="0" w:firstColumn="1" w:lastColumn="0" w:noHBand="0" w:noVBand="1"/>
        <w:tblCaption w:val="Table 7. Summary of Key Strengths and Areas for Growth: Human Resources and Professional Development Standard"/>
        <w:tblDescription w:val="Summary of Key Strengths and Areas for Growth: Human Resources and Professional Development Standard"/>
      </w:tblPr>
      <w:tblGrid>
        <w:gridCol w:w="1973"/>
        <w:gridCol w:w="3686"/>
        <w:gridCol w:w="3685"/>
      </w:tblGrid>
      <w:tr w:rsidR="00550FDB" w:rsidRPr="00CB0607" w14:paraId="5AF94F4A" w14:textId="77777777" w:rsidTr="009B0D09">
        <w:trPr>
          <w:cnfStyle w:val="100000000000" w:firstRow="1" w:lastRow="0" w:firstColumn="0" w:lastColumn="0" w:oddVBand="0" w:evenVBand="0" w:oddHBand="0" w:evenHBand="0" w:firstRowFirstColumn="0" w:firstRowLastColumn="0" w:lastRowFirstColumn="0" w:lastRowLastColumn="0"/>
          <w:tblHeader/>
        </w:trPr>
        <w:tc>
          <w:tcPr>
            <w:tcW w:w="1055" w:type="pct"/>
          </w:tcPr>
          <w:p w14:paraId="2AD0DE9D" w14:textId="77777777" w:rsidR="00B827DE" w:rsidRPr="009B0D09" w:rsidRDefault="00B827DE" w:rsidP="009B0D09">
            <w:pPr>
              <w:pStyle w:val="TableColHeadingCenter"/>
            </w:pPr>
            <w:r w:rsidRPr="009B0D09">
              <w:t>Indicator</w:t>
            </w:r>
          </w:p>
        </w:tc>
        <w:tc>
          <w:tcPr>
            <w:tcW w:w="1972" w:type="pct"/>
          </w:tcPr>
          <w:p w14:paraId="29F8FCE9" w14:textId="77777777" w:rsidR="00B827DE" w:rsidRPr="009B0D09" w:rsidRDefault="00B827DE" w:rsidP="009B0D09">
            <w:pPr>
              <w:pStyle w:val="TableColHeadingCenter"/>
            </w:pPr>
            <w:r w:rsidRPr="009B0D09">
              <w:t>Strengths</w:t>
            </w:r>
          </w:p>
        </w:tc>
        <w:tc>
          <w:tcPr>
            <w:tcW w:w="1972" w:type="pct"/>
          </w:tcPr>
          <w:p w14:paraId="500B423F" w14:textId="6D40DEB3" w:rsidR="00B827DE" w:rsidRPr="009B0D09" w:rsidRDefault="00B827DE" w:rsidP="009B0D09">
            <w:pPr>
              <w:pStyle w:val="TableColHeadingCenter"/>
            </w:pPr>
            <w:r w:rsidRPr="009B0D09">
              <w:t xml:space="preserve">Areas for </w:t>
            </w:r>
            <w:r w:rsidR="002C6E1C" w:rsidRPr="009B0D09">
              <w:t>growth</w:t>
            </w:r>
          </w:p>
        </w:tc>
      </w:tr>
      <w:tr w:rsidR="00550FDB" w:rsidRPr="00CB0607" w14:paraId="3B52DFA7" w14:textId="77777777" w:rsidTr="009B0D09">
        <w:trPr>
          <w:cnfStyle w:val="000000100000" w:firstRow="0" w:lastRow="0" w:firstColumn="0" w:lastColumn="0" w:oddVBand="0" w:evenVBand="0" w:oddHBand="1" w:evenHBand="0" w:firstRowFirstColumn="0" w:firstRowLastColumn="0" w:lastRowFirstColumn="0" w:lastRowLastColumn="0"/>
        </w:trPr>
        <w:tc>
          <w:tcPr>
            <w:tcW w:w="1055" w:type="pct"/>
          </w:tcPr>
          <w:p w14:paraId="2963B302" w14:textId="670DBA10" w:rsidR="00B827DE" w:rsidRPr="009B0D09" w:rsidRDefault="00444346" w:rsidP="009B0D09">
            <w:pPr>
              <w:pStyle w:val="TableSubheading"/>
            </w:pPr>
            <w:hyperlink w:anchor="_Human_Resources_Infrastructure," w:history="1">
              <w:r w:rsidRPr="009B0D09">
                <w:rPr>
                  <w:rStyle w:val="Hyperlink"/>
                  <w:color w:val="auto"/>
                  <w:u w:val="none"/>
                </w:rPr>
                <w:t>Human Resources I</w:t>
              </w:r>
              <w:r w:rsidR="00B827DE" w:rsidRPr="009B0D09">
                <w:rPr>
                  <w:rStyle w:val="Hyperlink"/>
                  <w:color w:val="auto"/>
                  <w:u w:val="none"/>
                </w:rPr>
                <w:t>nfrastructure</w:t>
              </w:r>
              <w:r w:rsidRPr="009B0D09">
                <w:rPr>
                  <w:rStyle w:val="Hyperlink"/>
                  <w:color w:val="auto"/>
                  <w:u w:val="none"/>
                </w:rPr>
                <w:t>, Policies, and Practices</w:t>
              </w:r>
            </w:hyperlink>
          </w:p>
        </w:tc>
        <w:tc>
          <w:tcPr>
            <w:tcW w:w="1972" w:type="pct"/>
          </w:tcPr>
          <w:p w14:paraId="70D7277E" w14:textId="7E3467DE" w:rsidR="00B827DE" w:rsidRPr="00B72FFF" w:rsidRDefault="007D10BF" w:rsidP="009B0D09">
            <w:pPr>
              <w:pStyle w:val="TableBullet1"/>
            </w:pPr>
            <w:r w:rsidRPr="00B72FFF">
              <w:t>The HR office has clearly defined responsibilities and strong communication.</w:t>
            </w:r>
          </w:p>
        </w:tc>
        <w:tc>
          <w:tcPr>
            <w:tcW w:w="1972" w:type="pct"/>
          </w:tcPr>
          <w:p w14:paraId="09130FD4" w14:textId="0C9EB013" w:rsidR="00B827DE" w:rsidRPr="009B0D09" w:rsidRDefault="00467421" w:rsidP="009B0D09">
            <w:pPr>
              <w:pStyle w:val="TableBullet1"/>
            </w:pPr>
            <w:r>
              <w:t>N/A</w:t>
            </w:r>
          </w:p>
        </w:tc>
      </w:tr>
      <w:tr w:rsidR="00550FDB" w:rsidRPr="00CB0607" w14:paraId="53443622" w14:textId="77777777" w:rsidTr="009B0D09">
        <w:tc>
          <w:tcPr>
            <w:tcW w:w="1055" w:type="pct"/>
          </w:tcPr>
          <w:p w14:paraId="755AE6E0" w14:textId="094B8324" w:rsidR="00B827DE" w:rsidRPr="009B0D09" w:rsidRDefault="00444346" w:rsidP="009B0D09">
            <w:pPr>
              <w:pStyle w:val="TableSubheading"/>
            </w:pPr>
            <w:hyperlink w:anchor="_Staffing" w:history="1">
              <w:r w:rsidRPr="009B0D09">
                <w:rPr>
                  <w:rStyle w:val="Hyperlink"/>
                  <w:color w:val="auto"/>
                  <w:u w:val="none"/>
                </w:rPr>
                <w:t>Staffing</w:t>
              </w:r>
            </w:hyperlink>
          </w:p>
        </w:tc>
        <w:tc>
          <w:tcPr>
            <w:tcW w:w="1972" w:type="pct"/>
          </w:tcPr>
          <w:p w14:paraId="215B0F40" w14:textId="77777777" w:rsidR="00635A73" w:rsidRPr="00B72FFF" w:rsidRDefault="00467421" w:rsidP="009B0D09">
            <w:pPr>
              <w:pStyle w:val="TableBullet1"/>
            </w:pPr>
            <w:r w:rsidRPr="00B72FFF">
              <w:t>The district has structured recruitment strategies that aim to build the teacher pipeline from within—with efforts directed at both staff and students—and diversify its workforce.</w:t>
            </w:r>
          </w:p>
          <w:p w14:paraId="783A1712" w14:textId="59370E6A" w:rsidR="00D917BF" w:rsidRPr="00B72FFF" w:rsidRDefault="00D917BF" w:rsidP="009B0D09">
            <w:pPr>
              <w:pStyle w:val="TableBullet1"/>
            </w:pPr>
            <w:r w:rsidRPr="00B72FFF">
              <w:t>The district uses data and feedback to monitor and adjust the implementation of evaluation process</w:t>
            </w:r>
            <w:r w:rsidR="006C0E1A" w:rsidRPr="00B72FFF">
              <w:t>es</w:t>
            </w:r>
            <w:r w:rsidRPr="00B72FFF">
              <w:t>.</w:t>
            </w:r>
          </w:p>
          <w:p w14:paraId="1193FC4F" w14:textId="46CA8D3B" w:rsidR="00427C5B" w:rsidRPr="00B72FFF" w:rsidRDefault="00427C5B" w:rsidP="00427C5B">
            <w:pPr>
              <w:pStyle w:val="TableBullet1"/>
            </w:pPr>
            <w:r w:rsidRPr="00B72FFF">
              <w:t>Teacher and administrator evaluations consistently include positive feedback.</w:t>
            </w:r>
          </w:p>
          <w:p w14:paraId="3B581E14" w14:textId="5F716EB0" w:rsidR="00635A73" w:rsidRPr="00B72FFF" w:rsidRDefault="00427C5B" w:rsidP="009B0D09">
            <w:pPr>
              <w:pStyle w:val="TableBullet1"/>
            </w:pPr>
            <w:r w:rsidRPr="00B72FFF">
              <w:t>The district has consistently high teacher retention rates, which exceed state averages.</w:t>
            </w:r>
          </w:p>
        </w:tc>
        <w:tc>
          <w:tcPr>
            <w:tcW w:w="1972" w:type="pct"/>
          </w:tcPr>
          <w:p w14:paraId="30A1446B" w14:textId="6B39B4E2" w:rsidR="00D52748" w:rsidRDefault="00D52748" w:rsidP="009B0D09">
            <w:pPr>
              <w:pStyle w:val="TableBullet1"/>
            </w:pPr>
            <w:r>
              <w:t>Including district and school improvement goals in administrator evaluations</w:t>
            </w:r>
          </w:p>
          <w:p w14:paraId="3E86C519" w14:textId="058A95CB" w:rsidR="00B827DE" w:rsidRPr="009B0D09" w:rsidRDefault="00427C5B" w:rsidP="009B0D09">
            <w:pPr>
              <w:pStyle w:val="TableBullet1"/>
            </w:pPr>
            <w:r w:rsidRPr="00427C5B">
              <w:t>Consistently including constructive feedback for teachers and administrators</w:t>
            </w:r>
          </w:p>
        </w:tc>
      </w:tr>
      <w:tr w:rsidR="00550FDB" w:rsidRPr="00CB0607" w14:paraId="05C4AE65" w14:textId="77777777" w:rsidTr="009B0D09">
        <w:trPr>
          <w:cnfStyle w:val="000000100000" w:firstRow="0" w:lastRow="0" w:firstColumn="0" w:lastColumn="0" w:oddVBand="0" w:evenVBand="0" w:oddHBand="1" w:evenHBand="0" w:firstRowFirstColumn="0" w:firstRowLastColumn="0" w:lastRowFirstColumn="0" w:lastRowLastColumn="0"/>
        </w:trPr>
        <w:tc>
          <w:tcPr>
            <w:tcW w:w="1055" w:type="pct"/>
          </w:tcPr>
          <w:p w14:paraId="7ADD9F53" w14:textId="3384BE7A" w:rsidR="00B827DE" w:rsidRPr="009B0D09" w:rsidRDefault="00444346" w:rsidP="009B0D09">
            <w:pPr>
              <w:pStyle w:val="TableSubheading"/>
            </w:pPr>
            <w:hyperlink w:anchor="_Professional_Learning_1" w:history="1">
              <w:r w:rsidRPr="009B0D09">
                <w:rPr>
                  <w:rStyle w:val="Hyperlink"/>
                  <w:color w:val="auto"/>
                  <w:u w:val="none"/>
                </w:rPr>
                <w:t>Professional Learning</w:t>
              </w:r>
            </w:hyperlink>
          </w:p>
        </w:tc>
        <w:tc>
          <w:tcPr>
            <w:tcW w:w="1972" w:type="pct"/>
          </w:tcPr>
          <w:p w14:paraId="075E9E1E" w14:textId="77777777" w:rsidR="00B827DE" w:rsidRPr="00B72FFF" w:rsidRDefault="00427C5B" w:rsidP="009B0D09">
            <w:pPr>
              <w:pStyle w:val="TableBullet1"/>
            </w:pPr>
            <w:r w:rsidRPr="00B72FFF">
              <w:t>Districtwide professional learning is planned collaboratively with input from multiple stakeholders.</w:t>
            </w:r>
          </w:p>
          <w:p w14:paraId="6E5D7E42" w14:textId="16B384A1" w:rsidR="00B827DE" w:rsidRPr="00B72FFF" w:rsidRDefault="00427C5B" w:rsidP="009B0D09">
            <w:pPr>
              <w:pStyle w:val="TableBullet1"/>
            </w:pPr>
            <w:r w:rsidRPr="00B72FFF">
              <w:t xml:space="preserve">The district offers a structured and supportive mentorship program for educators </w:t>
            </w:r>
            <w:r w:rsidR="008F60F7" w:rsidRPr="00B72FFF">
              <w:t>who</w:t>
            </w:r>
            <w:r w:rsidRPr="00B72FFF">
              <w:t xml:space="preserve"> are new to QPS or to the profession.</w:t>
            </w:r>
          </w:p>
        </w:tc>
        <w:tc>
          <w:tcPr>
            <w:tcW w:w="1972" w:type="pct"/>
          </w:tcPr>
          <w:p w14:paraId="13C19D85" w14:textId="1533CDFD" w:rsidR="00B827DE" w:rsidRPr="009B0D09" w:rsidRDefault="00427C5B" w:rsidP="009B0D09">
            <w:pPr>
              <w:pStyle w:val="TableBullet1"/>
            </w:pPr>
            <w:r w:rsidRPr="00427C5B">
              <w:t>Improving consistency in collaboration opportunities across the district</w:t>
            </w:r>
          </w:p>
        </w:tc>
      </w:tr>
    </w:tbl>
    <w:p w14:paraId="5601B273" w14:textId="16B0103A" w:rsidR="00B827DE" w:rsidRPr="009B0D09" w:rsidRDefault="00444346" w:rsidP="009B0D09">
      <w:pPr>
        <w:pStyle w:val="Heading3"/>
      </w:pPr>
      <w:bookmarkStart w:id="49" w:name="_Infrastructure"/>
      <w:bookmarkStart w:id="50" w:name="_Human_Resources_Infrastructure,"/>
      <w:bookmarkEnd w:id="49"/>
      <w:bookmarkEnd w:id="50"/>
      <w:r w:rsidRPr="004D050C">
        <w:lastRenderedPageBreak/>
        <w:t xml:space="preserve">Human Resources </w:t>
      </w:r>
      <w:r w:rsidR="00B827DE" w:rsidRPr="004D050C">
        <w:t>Infrastructure</w:t>
      </w:r>
      <w:r w:rsidRPr="004D050C">
        <w:t>, Policies, and Practices</w:t>
      </w:r>
    </w:p>
    <w:p w14:paraId="51016014" w14:textId="375D041E" w:rsidR="00C14FFC" w:rsidRDefault="001B4705" w:rsidP="009B0D09">
      <w:pPr>
        <w:pStyle w:val="BodyTextposthead"/>
      </w:pPr>
      <w:bookmarkStart w:id="51" w:name="_Staffing"/>
      <w:bookmarkEnd w:id="51"/>
      <w:r w:rsidRPr="00223FFE">
        <w:t xml:space="preserve">The </w:t>
      </w:r>
      <w:r>
        <w:t>district’s human resources</w:t>
      </w:r>
      <w:r w:rsidR="00707BEB">
        <w:t xml:space="preserve"> (HR)</w:t>
      </w:r>
      <w:r>
        <w:t xml:space="preserve"> team includes the </w:t>
      </w:r>
      <w:r w:rsidRPr="00DD50AD">
        <w:t>director, three associate directors</w:t>
      </w:r>
      <w:r w:rsidRPr="00415764">
        <w:t xml:space="preserve">, and two secretaries, one of whom </w:t>
      </w:r>
      <w:r w:rsidR="00707BEB">
        <w:t>also works</w:t>
      </w:r>
      <w:r w:rsidRPr="00415764">
        <w:t xml:space="preserve"> with</w:t>
      </w:r>
      <w:r w:rsidR="00707BEB">
        <w:t>in</w:t>
      </w:r>
      <w:r w:rsidRPr="00415764">
        <w:t xml:space="preserve"> payroll. </w:t>
      </w:r>
      <w:r>
        <w:t>According to a district leader, there are clearly delineated roles and responsibilities to ensure the office functions smoothly.</w:t>
      </w:r>
      <w:r w:rsidRPr="00415764">
        <w:t xml:space="preserve"> Two associate directors oversee H</w:t>
      </w:r>
      <w:r w:rsidRPr="00B57B74">
        <w:t>R responsibilities related to licensed teachers, such as posting positions, onboarding, and tracking retirements. The third associate director oversees the non-instructional staff</w:t>
      </w:r>
      <w:r w:rsidRPr="0067276F">
        <w:t>. The secretary supports CORI, DCF, and SORI processing. Payroll and benefits are handled outside of the HR office</w:t>
      </w:r>
      <w:r w:rsidR="00E32591">
        <w:t>:</w:t>
      </w:r>
      <w:r w:rsidR="00E32591" w:rsidRPr="0067276F">
        <w:t xml:space="preserve"> </w:t>
      </w:r>
      <w:r w:rsidRPr="0067276F">
        <w:t xml:space="preserve">the </w:t>
      </w:r>
      <w:r w:rsidR="00E32591">
        <w:t xml:space="preserve">district’s </w:t>
      </w:r>
      <w:r w:rsidRPr="0067276F">
        <w:t xml:space="preserve">director of finance oversees a separate payroll office, and the </w:t>
      </w:r>
      <w:r w:rsidR="006E6CBD">
        <w:t>C</w:t>
      </w:r>
      <w:r w:rsidRPr="0067276F">
        <w:t>ity of Qui</w:t>
      </w:r>
      <w:r>
        <w:t>ncy manages (and pays for) employee benefits.</w:t>
      </w:r>
      <w:r w:rsidRPr="001D52EA">
        <w:t xml:space="preserve"> </w:t>
      </w:r>
      <w:r w:rsidRPr="00281A5E">
        <w:t>The HR office</w:t>
      </w:r>
      <w:r w:rsidRPr="00281A5E" w:rsidDel="00E32591">
        <w:t xml:space="preserve"> </w:t>
      </w:r>
      <w:r w:rsidRPr="00281A5E">
        <w:t xml:space="preserve">collaborates closely with the </w:t>
      </w:r>
      <w:r w:rsidR="00E32591">
        <w:t xml:space="preserve">district’s </w:t>
      </w:r>
      <w:r w:rsidRPr="00281A5E">
        <w:t>director of diversity, equity, inclusion, and belonging (DEIB) on hiring, recruitment, and retention strategies.</w:t>
      </w:r>
      <w:r>
        <w:t xml:space="preserve"> According to teachers, the district has adequate HR infrastructure to support staff</w:t>
      </w:r>
      <w:r w:rsidR="00C14FFC">
        <w:t>.</w:t>
      </w:r>
    </w:p>
    <w:p w14:paraId="3300A100" w14:textId="1E59215A" w:rsidR="00C14FFC" w:rsidRPr="007D10BF" w:rsidRDefault="001B4705" w:rsidP="009B0D09">
      <w:pPr>
        <w:pStyle w:val="BodyText"/>
      </w:pPr>
      <w:r>
        <w:t xml:space="preserve">According to a district leader, the HR team meets at least monthly to ensure they are aligned in their practices. For example, </w:t>
      </w:r>
      <w:r w:rsidR="00E32591">
        <w:t>this</w:t>
      </w:r>
      <w:r>
        <w:t xml:space="preserve"> district leader explained that one meeting</w:t>
      </w:r>
      <w:r w:rsidR="00E32591">
        <w:t xml:space="preserve"> is</w:t>
      </w:r>
      <w:r>
        <w:t xml:space="preserve"> focused on the onboarding process to ensure all employees across the district receiv</w:t>
      </w:r>
      <w:r w:rsidR="00E32591">
        <w:t>e</w:t>
      </w:r>
      <w:r>
        <w:t xml:space="preserve"> a consistent and uniform experience. The HR director </w:t>
      </w:r>
      <w:r w:rsidDel="00E32591">
        <w:t xml:space="preserve">also </w:t>
      </w:r>
      <w:r>
        <w:t xml:space="preserve">meets with the </w:t>
      </w:r>
      <w:r w:rsidR="00E32591">
        <w:t xml:space="preserve">three </w:t>
      </w:r>
      <w:r>
        <w:t xml:space="preserve">associate directors to review upcoming leaves, retirements, </w:t>
      </w:r>
      <w:r w:rsidR="00E32591">
        <w:t>and so on.</w:t>
      </w:r>
      <w:r>
        <w:t xml:space="preserve"> </w:t>
      </w:r>
      <w:r w:rsidR="008E4EA3">
        <w:t>A district leader explained</w:t>
      </w:r>
      <w:r w:rsidR="00D568C1">
        <w:t>,</w:t>
      </w:r>
      <w:r w:rsidR="00B72FFF">
        <w:t xml:space="preserve"> </w:t>
      </w:r>
      <w:r>
        <w:t>“The goal of those check</w:t>
      </w:r>
      <w:r w:rsidR="00E32591">
        <w:t>-</w:t>
      </w:r>
      <w:r>
        <w:t xml:space="preserve">ins is essentially, let’s </w:t>
      </w:r>
      <w:r w:rsidRPr="009B0D09">
        <w:t xml:space="preserve">make sure that we’re all on the same page internally, that we’re communicating clearly to address people’s needs.” </w:t>
      </w:r>
      <w:r w:rsidRPr="007D10BF">
        <w:t xml:space="preserve">The clearly defined responsibilities and strong communication in the </w:t>
      </w:r>
      <w:r w:rsidR="00A4025F" w:rsidRPr="007D10BF">
        <w:t>HR</w:t>
      </w:r>
      <w:r w:rsidRPr="007D10BF">
        <w:t xml:space="preserve"> office is a strength</w:t>
      </w:r>
      <w:r w:rsidR="00C14FFC" w:rsidRPr="007D10BF">
        <w:t>.</w:t>
      </w:r>
    </w:p>
    <w:p w14:paraId="2DE37866" w14:textId="502306EC" w:rsidR="00C14FFC" w:rsidRDefault="001B4705" w:rsidP="009B0D09">
      <w:pPr>
        <w:pStyle w:val="BodyText"/>
        <w:keepNext/>
        <w:keepLines/>
      </w:pPr>
      <w:r>
        <w:t>The district HR team</w:t>
      </w:r>
      <w:r w:rsidDel="009A716F">
        <w:t xml:space="preserve"> </w:t>
      </w:r>
      <w:r w:rsidR="009A716F">
        <w:t xml:space="preserve">uses </w:t>
      </w:r>
      <w:r>
        <w:t xml:space="preserve">several systems to manage </w:t>
      </w:r>
      <w:r w:rsidR="001B0EA5">
        <w:t xml:space="preserve">its </w:t>
      </w:r>
      <w:r>
        <w:t xml:space="preserve">functions. </w:t>
      </w:r>
      <w:r w:rsidR="009A716F">
        <w:t xml:space="preserve">For example, </w:t>
      </w:r>
      <w:r>
        <w:t xml:space="preserve">Aspen is used to track contact information, licensure, and staff attendance, and a Google Sheet is used to track upcoming leaves and retirements. The district also has hard copies of personnel files that are kept locked in the HR office. The HR director is responsible for ensuring each staff </w:t>
      </w:r>
      <w:r w:rsidR="00B652B0">
        <w:t xml:space="preserve">member </w:t>
      </w:r>
      <w:r>
        <w:t xml:space="preserve">possesses the appropriate licensure during the hiring process (see </w:t>
      </w:r>
      <w:r w:rsidRPr="009A716F">
        <w:t>Staffing</w:t>
      </w:r>
      <w:r w:rsidRPr="007972A3">
        <w:t xml:space="preserve">) and leads biannual personnel meetings with principals, directors, and evaluators to review </w:t>
      </w:r>
      <w:r>
        <w:t xml:space="preserve">teachers’ </w:t>
      </w:r>
      <w:r w:rsidRPr="007972A3">
        <w:t>licensure status and ensure that staff with imminent expiration dates meet with their building leaders to plan for renewal</w:t>
      </w:r>
      <w:r w:rsidR="00C14FFC">
        <w:t>.</w:t>
      </w:r>
    </w:p>
    <w:p w14:paraId="779386E2" w14:textId="2EB68A47" w:rsidR="001B4705" w:rsidRDefault="001B4705" w:rsidP="009B0D09">
      <w:pPr>
        <w:pStyle w:val="BodyText"/>
      </w:pPr>
      <w:r>
        <w:t xml:space="preserve">The district maintains an HR website to provide staff with relevant information, including policy overviews, benefits information, HR contact information, </w:t>
      </w:r>
      <w:r w:rsidDel="001C49B3">
        <w:t xml:space="preserve">and </w:t>
      </w:r>
      <w:r>
        <w:t>links to the collective bargaining agreement and the MUNIS employee self</w:t>
      </w:r>
      <w:r w:rsidR="001C49B3">
        <w:t>-</w:t>
      </w:r>
      <w:r w:rsidDel="001C49B3">
        <w:t xml:space="preserve"> </w:t>
      </w:r>
      <w:r>
        <w:t xml:space="preserve">service system. </w:t>
      </w:r>
      <w:r w:rsidDel="001C49B3">
        <w:t xml:space="preserve">Similarly, </w:t>
      </w:r>
      <w:r>
        <w:t>teachers explained that they</w:t>
      </w:r>
      <w:r w:rsidDel="001C49B3">
        <w:t xml:space="preserve"> </w:t>
      </w:r>
      <w:r>
        <w:t>access important information (such as paystubs, time off accrual, etc.) through MUNIS and can contact HR staff via email or phone call with any questions they may have. According to teachers, HR staff are very accessible and responsive to inquiries</w:t>
      </w:r>
      <w:r w:rsidR="001C49B3">
        <w:t>. O</w:t>
      </w:r>
      <w:r>
        <w:t xml:space="preserve">ne </w:t>
      </w:r>
      <w:r w:rsidR="001C49B3">
        <w:t xml:space="preserve">teacher </w:t>
      </w:r>
      <w:r>
        <w:t>not</w:t>
      </w:r>
      <w:r w:rsidR="001C49B3">
        <w:t>ed</w:t>
      </w:r>
      <w:r>
        <w:t xml:space="preserve"> that the HR director is “extraordinarily knowledgeable and extraordinarily swift in responding to questions from everyone.” Because benefits are managed by the city, a district leader explained that the HR office and city hall work together to address inquiries related to benefits or </w:t>
      </w:r>
      <w:r w:rsidR="00DB39F5">
        <w:t xml:space="preserve">workers' </w:t>
      </w:r>
      <w:r>
        <w:t>compensation. A district leader explained that the HR director is</w:t>
      </w:r>
      <w:r w:rsidRPr="00380149">
        <w:t xml:space="preserve"> </w:t>
      </w:r>
      <w:r>
        <w:t>“</w:t>
      </w:r>
      <w:r w:rsidRPr="00380149">
        <w:t xml:space="preserve">going to be in contact with the city solicitor and say, </w:t>
      </w:r>
      <w:r>
        <w:t>‘C</w:t>
      </w:r>
      <w:r w:rsidRPr="00380149">
        <w:t>an you either speak with this person</w:t>
      </w:r>
      <w:r>
        <w:t>, o</w:t>
      </w:r>
      <w:r w:rsidRPr="00380149">
        <w:t>r can we coordinate together to make sure we</w:t>
      </w:r>
      <w:r w:rsidR="001C49B3">
        <w:t>’</w:t>
      </w:r>
      <w:r w:rsidRPr="00380149">
        <w:t>re kind of all supporting that inquiry as efficiently and quickly and clearly as possible?</w:t>
      </w:r>
      <w:r>
        <w:t>’”</w:t>
      </w:r>
    </w:p>
    <w:p w14:paraId="71AA8435" w14:textId="1DB26A68" w:rsidR="001B4705" w:rsidRDefault="001B4705" w:rsidP="009B0D09">
      <w:pPr>
        <w:pStyle w:val="BodyText"/>
      </w:pPr>
      <w:r w:rsidRPr="00BE2B95">
        <w:t xml:space="preserve">There is a formal, multistep grievance process outlined in the </w:t>
      </w:r>
      <w:r>
        <w:t xml:space="preserve">QEA </w:t>
      </w:r>
      <w:r w:rsidRPr="00BE2B95">
        <w:t>contract.</w:t>
      </w:r>
      <w:r>
        <w:t xml:space="preserve"> According to the contract, the first level of the grievance procedure is for the aggrieved staff to discuss their grievance with their immediate supervisor, with the objective of resolving the matter informally. Teachers explained that building representatives are trained to address issues informally with principals, and </w:t>
      </w:r>
      <w:r>
        <w:lastRenderedPageBreak/>
        <w:t xml:space="preserve">both district leaders and teachers noted that district administrators are willing to work with staff to address issues before they rise to the level of a formal grievance. As a result, teacher and district staff agreed that most issues </w:t>
      </w:r>
      <w:r w:rsidR="00936032">
        <w:t>are</w:t>
      </w:r>
      <w:r>
        <w:t xml:space="preserve"> addressed before </w:t>
      </w:r>
      <w:r w:rsidR="00936032">
        <w:t xml:space="preserve">they turn into </w:t>
      </w:r>
      <w:r>
        <w:t>formal grievances</w:t>
      </w:r>
      <w:r w:rsidR="00936032">
        <w:t>. O</w:t>
      </w:r>
      <w:r>
        <w:t>ne</w:t>
      </w:r>
      <w:r w:rsidR="00936032">
        <w:t xml:space="preserve"> teacher</w:t>
      </w:r>
      <w:r>
        <w:t xml:space="preserve"> explained</w:t>
      </w:r>
      <w:r w:rsidR="00D91859">
        <w:t xml:space="preserve"> that the QEA has</w:t>
      </w:r>
      <w:r>
        <w:t xml:space="preserve"> been </w:t>
      </w:r>
      <w:r w:rsidR="00D91859">
        <w:t>“</w:t>
      </w:r>
      <w:r>
        <w:t xml:space="preserve">able to avoid almost every single grievance in the past year because the district is actually willing to talk to and work with </w:t>
      </w:r>
      <w:r w:rsidR="00996C57">
        <w:t>[QEA leadership]</w:t>
      </w:r>
      <w:r>
        <w:t xml:space="preserve">.” If the issue cannot be resolved informally, the contract outlines a process </w:t>
      </w:r>
      <w:r w:rsidR="00B343CB">
        <w:t xml:space="preserve">in which </w:t>
      </w:r>
      <w:r>
        <w:t xml:space="preserve">the grievance </w:t>
      </w:r>
      <w:r w:rsidR="00645A01">
        <w:t>proceeds to</w:t>
      </w:r>
      <w:r w:rsidR="002B6611">
        <w:t xml:space="preserve"> the</w:t>
      </w:r>
      <w:r>
        <w:t xml:space="preserve"> superintendent (</w:t>
      </w:r>
      <w:r w:rsidR="00B343CB">
        <w:t>L</w:t>
      </w:r>
      <w:r>
        <w:t>evel 2</w:t>
      </w:r>
      <w:r w:rsidR="0066790C">
        <w:t>)</w:t>
      </w:r>
      <w:r w:rsidR="00645A01">
        <w:t xml:space="preserve">, then </w:t>
      </w:r>
      <w:r w:rsidR="0066790C">
        <w:t xml:space="preserve">the </w:t>
      </w:r>
      <w:r>
        <w:t>school committee (</w:t>
      </w:r>
      <w:r w:rsidR="00B343CB">
        <w:t>L</w:t>
      </w:r>
      <w:r>
        <w:t>evel 3)</w:t>
      </w:r>
      <w:r w:rsidR="00645A01">
        <w:t xml:space="preserve">, and if still unresolved, can be submitted </w:t>
      </w:r>
      <w:r>
        <w:t>to the American Arbitration Association (</w:t>
      </w:r>
      <w:r w:rsidR="00B343CB">
        <w:t>L</w:t>
      </w:r>
      <w:r>
        <w:t>evel 4).</w:t>
      </w:r>
    </w:p>
    <w:p w14:paraId="7413B431" w14:textId="3C0340BB" w:rsidR="00C14FFC" w:rsidRDefault="001B4705" w:rsidP="009B0D09">
      <w:pPr>
        <w:pStyle w:val="BodyText"/>
      </w:pPr>
      <w:r>
        <w:t xml:space="preserve">A district leader reported that they regularly review and </w:t>
      </w:r>
      <w:r w:rsidRPr="00941287">
        <w:t xml:space="preserve">revise HR policies based on legal changes or when they notice a need for greater clarity or adjustment. For example, a district leader explained that when </w:t>
      </w:r>
      <w:r w:rsidR="00AD2AEE">
        <w:t>staff</w:t>
      </w:r>
      <w:r w:rsidR="005210E2" w:rsidRPr="00941287">
        <w:t xml:space="preserve"> </w:t>
      </w:r>
      <w:r w:rsidRPr="00941287">
        <w:t>noticed confusion from parents regarding volunteer requirements, the HR director developed and distributed clear</w:t>
      </w:r>
      <w:r w:rsidR="003F1E54">
        <w:t>ly</w:t>
      </w:r>
      <w:r w:rsidRPr="00941287">
        <w:t xml:space="preserve"> written guidance to principals and school secretaries</w:t>
      </w:r>
      <w:r w:rsidR="003F1E54">
        <w:t>. T</w:t>
      </w:r>
      <w:r w:rsidRPr="00941287">
        <w:t>his guidance explain</w:t>
      </w:r>
      <w:r w:rsidR="003F1E54">
        <w:t>ed</w:t>
      </w:r>
      <w:r w:rsidRPr="00941287">
        <w:t xml:space="preserve"> the CORI and fingerprinting requirements</w:t>
      </w:r>
      <w:r w:rsidR="003F1E54">
        <w:t xml:space="preserve"> for volunteering, and it was</w:t>
      </w:r>
      <w:r w:rsidRPr="00941287">
        <w:t xml:space="preserve"> distributed to parents to ensure that they can quickly mo</w:t>
      </w:r>
      <w:r>
        <w:t>ve through the process to become an approved volunteer</w:t>
      </w:r>
      <w:r w:rsidRPr="00CA3087">
        <w:t xml:space="preserve">. Similarly, </w:t>
      </w:r>
      <w:r>
        <w:t>when new hires expressed concern regarding</w:t>
      </w:r>
      <w:r w:rsidRPr="00CA3087">
        <w:t xml:space="preserve"> pre-employment physical requirements, </w:t>
      </w:r>
      <w:r>
        <w:t xml:space="preserve">the HR director worked with </w:t>
      </w:r>
      <w:r w:rsidDel="005210E2">
        <w:t>the s</w:t>
      </w:r>
      <w:r>
        <w:t>uperintendent to</w:t>
      </w:r>
      <w:r w:rsidRPr="00CA3087">
        <w:t xml:space="preserve"> revise the procedures to limit the amount of medical information requested</w:t>
      </w:r>
      <w:r>
        <w:t>. A district leader</w:t>
      </w:r>
      <w:r w:rsidDel="005210E2">
        <w:t xml:space="preserve"> also</w:t>
      </w:r>
      <w:r>
        <w:t xml:space="preserve"> noted that </w:t>
      </w:r>
      <w:r w:rsidR="005210E2">
        <w:t>the district is</w:t>
      </w:r>
      <w:r w:rsidRPr="00C91F27">
        <w:t xml:space="preserve"> </w:t>
      </w:r>
      <w:r>
        <w:t>“</w:t>
      </w:r>
      <w:r w:rsidRPr="00C91F27">
        <w:t>in regular communication, certainly with the district</w:t>
      </w:r>
      <w:r w:rsidR="005210E2">
        <w:t>’</w:t>
      </w:r>
      <w:r w:rsidRPr="00C91F27">
        <w:t>s attorneys who are advising us of</w:t>
      </w:r>
      <w:r>
        <w:t xml:space="preserve"> [state and federal policy]</w:t>
      </w:r>
      <w:r w:rsidRPr="00C91F27">
        <w:t xml:space="preserve"> changes</w:t>
      </w:r>
      <w:r>
        <w:t xml:space="preserve">” to ensure they are keeping their district policies </w:t>
      </w:r>
      <w:r w:rsidR="005210E2">
        <w:t>current</w:t>
      </w:r>
      <w:r>
        <w:t xml:space="preserve"> with state and federal polic</w:t>
      </w:r>
      <w:r w:rsidR="005210E2">
        <w:t>ies</w:t>
      </w:r>
      <w:r>
        <w:t>. According to a district leader, policy updates are communicated to all relevant stakeholders</w:t>
      </w:r>
      <w:r w:rsidDel="00425D03">
        <w:t xml:space="preserve">, </w:t>
      </w:r>
      <w:r>
        <w:t>and teachers agreed that there are clear HR policies posted on the school committee website. However, one teacher noted that some of the hyperlinks do not currently work, but the district is in the process of fixing this</w:t>
      </w:r>
      <w:r w:rsidR="00C14FFC">
        <w:t>.</w:t>
      </w:r>
    </w:p>
    <w:p w14:paraId="486FA845" w14:textId="6BC15CD8" w:rsidR="00B827DE" w:rsidRDefault="00444346" w:rsidP="009B0D09">
      <w:pPr>
        <w:pStyle w:val="Heading3"/>
      </w:pPr>
      <w:r w:rsidRPr="009B0D09">
        <w:t>Staffing</w:t>
      </w:r>
    </w:p>
    <w:p w14:paraId="539E50AA" w14:textId="072187B1" w:rsidR="00C14FFC" w:rsidRDefault="009916A6" w:rsidP="009B0D09">
      <w:pPr>
        <w:pStyle w:val="BodyTextposthead"/>
      </w:pPr>
      <w:r w:rsidRPr="00467421">
        <w:t>The district has structured recruitment strategies that aim to build the teacher pipeline from within</w:t>
      </w:r>
      <w:r w:rsidR="006C6D99" w:rsidRPr="00467421">
        <w:t>—</w:t>
      </w:r>
      <w:r w:rsidRPr="00467421">
        <w:t>with efforts directed at both staff and students</w:t>
      </w:r>
      <w:r w:rsidR="006C6D99" w:rsidRPr="00467421">
        <w:t>—</w:t>
      </w:r>
      <w:r w:rsidRPr="00467421">
        <w:t>and diversify its workforce, which is a strength.</w:t>
      </w:r>
      <w:r w:rsidRPr="008C5808">
        <w:rPr>
          <w:color w:val="70AD47" w:themeColor="accent6"/>
        </w:rPr>
        <w:t xml:space="preserve"> </w:t>
      </w:r>
      <w:r>
        <w:t xml:space="preserve">District staff </w:t>
      </w:r>
      <w:r w:rsidR="00471F4E">
        <w:t>noted</w:t>
      </w:r>
      <w:r>
        <w:t xml:space="preserve"> that recruitment begins with their own students</w:t>
      </w:r>
      <w:r w:rsidR="006C6D99">
        <w:t>. O</w:t>
      </w:r>
      <w:r>
        <w:t xml:space="preserve">ne </w:t>
      </w:r>
      <w:r w:rsidR="00471F4E">
        <w:t xml:space="preserve">district leader </w:t>
      </w:r>
      <w:r>
        <w:t>explain</w:t>
      </w:r>
      <w:r w:rsidR="006C6D99">
        <w:t>ed</w:t>
      </w:r>
      <w:r>
        <w:t xml:space="preserve"> that </w:t>
      </w:r>
      <w:r w:rsidR="006C6D99">
        <w:t>the district’s</w:t>
      </w:r>
      <w:r>
        <w:t xml:space="preserve"> goal is to make</w:t>
      </w:r>
      <w:r w:rsidRPr="00E3459F">
        <w:t xml:space="preserve"> </w:t>
      </w:r>
      <w:r w:rsidR="006C6D99">
        <w:t>“</w:t>
      </w:r>
      <w:r>
        <w:t xml:space="preserve">sure our diverse students are staying with us and becoming educators and hopefully eventually future leaders for us.” The </w:t>
      </w:r>
      <w:r w:rsidRPr="00E5354C">
        <w:t>district</w:t>
      </w:r>
      <w:r>
        <w:t xml:space="preserve"> has several strategies for generating student interest in the teaching profession, including their </w:t>
      </w:r>
      <w:r w:rsidR="00A17158">
        <w:t>Early College High School</w:t>
      </w:r>
      <w:r>
        <w:t xml:space="preserve"> program that offers education classes; a partnership with Raising Multicultural Kids that trains high school students and provides them with opportunities to teach lessons to elementary school students; </w:t>
      </w:r>
      <w:r w:rsidRPr="00FD23CE">
        <w:t xml:space="preserve">and a Future Educator Signing Ceremony </w:t>
      </w:r>
      <w:r w:rsidR="006C6D99">
        <w:t xml:space="preserve">in which </w:t>
      </w:r>
      <w:r>
        <w:t xml:space="preserve">high school seniors celebrate their decision to enter the teaching profession. The district has also applied for DESE’s Registered Teacher Apprenticeship Program, which would enable students to pursue a pathway in education </w:t>
      </w:r>
      <w:r w:rsidDel="00F92090">
        <w:t>and get</w:t>
      </w:r>
      <w:r>
        <w:t xml:space="preserve"> an education degree at reduced or no cost</w:t>
      </w:r>
      <w:r w:rsidR="00C14FFC">
        <w:t>.</w:t>
      </w:r>
    </w:p>
    <w:p w14:paraId="208F477D" w14:textId="421E86C8" w:rsidR="009916A6" w:rsidRDefault="009916A6" w:rsidP="009B0D09">
      <w:pPr>
        <w:pStyle w:val="BodyText"/>
      </w:pPr>
      <w:r>
        <w:t xml:space="preserve">The district also builds the educator pipeline by providing support for staff such as paraprofessionals and substitute teachers to become licensed teachers. A district leader explained that the DEIB director sends out a </w:t>
      </w:r>
      <w:r w:rsidRPr="00E5354C">
        <w:t>monthly</w:t>
      </w:r>
      <w:r>
        <w:t xml:space="preserve"> newsletter with opportunities to advance career</w:t>
      </w:r>
      <w:r w:rsidR="00D04600">
        <w:t>s</w:t>
      </w:r>
      <w:r>
        <w:t xml:space="preserve">, such as through </w:t>
      </w:r>
      <w:r w:rsidR="000D0DB6">
        <w:t>coaching or</w:t>
      </w:r>
      <w:r w:rsidDel="00D04600">
        <w:t xml:space="preserve"> </w:t>
      </w:r>
      <w:r>
        <w:t>vouchers</w:t>
      </w:r>
      <w:r w:rsidR="00D04600">
        <w:t xml:space="preserve"> </w:t>
      </w:r>
      <w:r w:rsidR="005864ED">
        <w:t>for</w:t>
      </w:r>
      <w:r w:rsidR="00D04600">
        <w:t xml:space="preserve"> the Massachusetts Tests for Educator Licensure</w:t>
      </w:r>
      <w:r>
        <w:t xml:space="preserve"> and discounted tuition rates through partnerships with local universities (</w:t>
      </w:r>
      <w:r w:rsidR="00A213E5">
        <w:t>e.g</w:t>
      </w:r>
      <w:r>
        <w:t>.</w:t>
      </w:r>
      <w:r w:rsidR="00D04600">
        <w:t>,</w:t>
      </w:r>
      <w:r>
        <w:t xml:space="preserve"> Boston University, Merrimack</w:t>
      </w:r>
      <w:r w:rsidR="00D04600">
        <w:t xml:space="preserve"> College</w:t>
      </w:r>
      <w:r>
        <w:t>, Curry</w:t>
      </w:r>
      <w:r w:rsidR="00D04600">
        <w:t xml:space="preserve"> College</w:t>
      </w:r>
      <w:r>
        <w:t>).</w:t>
      </w:r>
      <w:r w:rsidRPr="004076F3">
        <w:t xml:space="preserve"> </w:t>
      </w:r>
      <w:r w:rsidR="00BC6192">
        <w:t>O</w:t>
      </w:r>
      <w:r>
        <w:t>ne district leader noted that</w:t>
      </w:r>
      <w:r w:rsidR="00BC6192">
        <w:t>, as a result,</w:t>
      </w:r>
      <w:r>
        <w:t xml:space="preserve"> “our educators and our leaders are primarily </w:t>
      </w:r>
      <w:r>
        <w:lastRenderedPageBreak/>
        <w:t>people that have come up through the ranks in Quincy Public Schools</w:t>
      </w:r>
      <w:r w:rsidR="00BC6192">
        <w:t>.” M</w:t>
      </w:r>
      <w:r>
        <w:t xml:space="preserve">any district staff and teachers noted examples of </w:t>
      </w:r>
      <w:r w:rsidR="00BC6192">
        <w:t xml:space="preserve">individuals who </w:t>
      </w:r>
      <w:r>
        <w:t>have been promoted at QPS. For example,</w:t>
      </w:r>
      <w:r w:rsidR="00BC6192">
        <w:t xml:space="preserve"> as noted earlier,</w:t>
      </w:r>
      <w:r>
        <w:t xml:space="preserve"> the assistant superintendent began her career in QPS as a teacher. </w:t>
      </w:r>
      <w:r w:rsidR="00BC6192">
        <w:t>T</w:t>
      </w:r>
      <w:r>
        <w:t xml:space="preserve">eachers explained that they have opportunities to be promoted to department heads or deans when opportunities arise, </w:t>
      </w:r>
      <w:r w:rsidR="00BC6192">
        <w:t>al</w:t>
      </w:r>
      <w:r>
        <w:t xml:space="preserve">though they </w:t>
      </w:r>
      <w:r w:rsidR="00BC6192">
        <w:t xml:space="preserve">also </w:t>
      </w:r>
      <w:r>
        <w:t>noted that</w:t>
      </w:r>
      <w:r w:rsidR="00BC6192">
        <w:t>,</w:t>
      </w:r>
      <w:r>
        <w:t xml:space="preserve"> because there is such low turnover among both teachers and administrators,</w:t>
      </w:r>
      <w:r w:rsidRPr="003F20EF">
        <w:t xml:space="preserve"> opportunities for promotion are infrequent.</w:t>
      </w:r>
    </w:p>
    <w:p w14:paraId="33B647E6" w14:textId="1EE5FAD8" w:rsidR="009916A6" w:rsidRDefault="00D96915" w:rsidP="009B0D09">
      <w:pPr>
        <w:pStyle w:val="BodyText"/>
      </w:pPr>
      <w:r>
        <w:t>T</w:t>
      </w:r>
      <w:r w:rsidR="009916A6">
        <w:t xml:space="preserve">he district </w:t>
      </w:r>
      <w:r>
        <w:t xml:space="preserve">also </w:t>
      </w:r>
      <w:r w:rsidR="009916A6">
        <w:t xml:space="preserve">recruits prospective candidates through job fairs and a monthly newsletter sent to over 200 professors at local universities. The DEIB director meets monthly with </w:t>
      </w:r>
      <w:r w:rsidR="009916A6" w:rsidRPr="00E5354C">
        <w:t>other</w:t>
      </w:r>
      <w:r w:rsidR="009916A6">
        <w:t xml:space="preserve"> DEIB directors in Massachusetts school districts to collaboratively plan recruitment events and build educator pipelines. Through</w:t>
      </w:r>
      <w:r w:rsidR="009916A6" w:rsidDel="00D96915">
        <w:t xml:space="preserve"> </w:t>
      </w:r>
      <w:r>
        <w:t xml:space="preserve">its </w:t>
      </w:r>
      <w:r w:rsidR="009916A6">
        <w:t>partnership with Lesley University, the district offers the Lesley Scholar program</w:t>
      </w:r>
      <w:r>
        <w:t>,</w:t>
      </w:r>
      <w:r w:rsidR="009916A6">
        <w:t xml:space="preserve"> which provides tuition aid and a teacher mentor to those pursuing their Master of Education.</w:t>
      </w:r>
    </w:p>
    <w:p w14:paraId="31D60AEF" w14:textId="67E8CA37" w:rsidR="00C14FFC" w:rsidRDefault="009916A6" w:rsidP="009B0D09">
      <w:pPr>
        <w:pStyle w:val="BodyText"/>
      </w:pPr>
      <w:r>
        <w:t>Despite these efforts, recruiting a diverse workforce that matches the student population has remained a challenge. According to state-reported data</w:t>
      </w:r>
      <w:r w:rsidRPr="0079721E">
        <w:t xml:space="preserve">, </w:t>
      </w:r>
      <w:r w:rsidR="00320187">
        <w:t>in 2026</w:t>
      </w:r>
      <w:r w:rsidR="00E627DF">
        <w:t>,</w:t>
      </w:r>
      <w:r w:rsidR="00320187">
        <w:t xml:space="preserve"> </w:t>
      </w:r>
      <w:r w:rsidRPr="0079721E">
        <w:t xml:space="preserve">39.5 percent of students in QPS are Asian, whereas </w:t>
      </w:r>
      <w:r w:rsidR="002064A4">
        <w:t>7.1</w:t>
      </w:r>
      <w:r w:rsidRPr="0079721E">
        <w:t xml:space="preserve"> percent of </w:t>
      </w:r>
      <w:r w:rsidRPr="00E5354C">
        <w:t>teachers</w:t>
      </w:r>
      <w:r w:rsidRPr="0079721E">
        <w:t xml:space="preserve"> are Asian</w:t>
      </w:r>
      <w:r w:rsidDel="002D4BE3">
        <w:t xml:space="preserve">; </w:t>
      </w:r>
      <w:r>
        <w:t>89</w:t>
      </w:r>
      <w:r w:rsidR="002064A4">
        <w:t>.1</w:t>
      </w:r>
      <w:r>
        <w:t xml:space="preserve"> percent </w:t>
      </w:r>
      <w:r w:rsidDel="002D4BE3">
        <w:t xml:space="preserve">of teachers in QPS </w:t>
      </w:r>
      <w:r>
        <w:t xml:space="preserve">are </w:t>
      </w:r>
      <w:r w:rsidR="002D4BE3">
        <w:t>W</w:t>
      </w:r>
      <w:r>
        <w:t>hite. One district leader explained, “Quincy has had a really nice tradition of hiring from within from our own students, but it hasn’t necessarily been from our diverse population.” To address this, the district conducted student surveys and focus groups to identify barriers to entering the teaching profession</w:t>
      </w:r>
      <w:r w:rsidR="00CF5AA1">
        <w:t>. A</w:t>
      </w:r>
      <w:r>
        <w:t xml:space="preserve">ccording to a district leader, misconceptions about salary and working conditions were key barriers, and this data informed their strategies (mentioned earlier) to generate interest in the teaching profession “so that they </w:t>
      </w:r>
      <w:r w:rsidR="00F44439">
        <w:t xml:space="preserve">[current students] </w:t>
      </w:r>
      <w:r>
        <w:t xml:space="preserve">could really feel the rewards of teaching.” </w:t>
      </w:r>
      <w:r w:rsidR="00180949">
        <w:t>Teachers</w:t>
      </w:r>
      <w:r>
        <w:t xml:space="preserve"> noted that despite the district’s efforts, recruiting diverse candidates has remained a challenge because of societal </w:t>
      </w:r>
      <w:r w:rsidR="0074323B">
        <w:t>devaluing</w:t>
      </w:r>
      <w:r>
        <w:t xml:space="preserve"> of education, including perceptions about teacher </w:t>
      </w:r>
      <w:r w:rsidR="0074323B">
        <w:t>salaries</w:t>
      </w:r>
      <w:r w:rsidR="00C14FFC">
        <w:t>.</w:t>
      </w:r>
    </w:p>
    <w:p w14:paraId="6284CF87" w14:textId="75ADCE3B" w:rsidR="00C14FFC" w:rsidRDefault="009916A6" w:rsidP="009B0D09">
      <w:pPr>
        <w:pStyle w:val="BodyText"/>
      </w:pPr>
      <w:r>
        <w:t xml:space="preserve">The district engages in a structured and collaborative hiring process, which is outlined in a formal hiring policy. School leaders explained that they meet with district staff at the end of each year to review staffing requests based on </w:t>
      </w:r>
      <w:r w:rsidRPr="008502B7">
        <w:t>student needs and</w:t>
      </w:r>
      <w:r>
        <w:t xml:space="preserve"> class sizes for the following year. </w:t>
      </w:r>
      <w:r w:rsidR="00CD771F">
        <w:t>After</w:t>
      </w:r>
      <w:r>
        <w:t xml:space="preserve"> school leaders and </w:t>
      </w:r>
      <w:r w:rsidRPr="00E5354C">
        <w:t>district</w:t>
      </w:r>
      <w:r>
        <w:t xml:space="preserve"> staff determine that a position is </w:t>
      </w:r>
      <w:r w:rsidRPr="00B31F13">
        <w:t>needed</w:t>
      </w:r>
      <w:r>
        <w:t xml:space="preserve">, the director overseeing that position notifies the HR office, which posts the position internally and on </w:t>
      </w:r>
      <w:proofErr w:type="spellStart"/>
      <w:r>
        <w:t>SchoolSpring</w:t>
      </w:r>
      <w:proofErr w:type="spellEnd"/>
      <w:r>
        <w:t xml:space="preserve">, the </w:t>
      </w:r>
      <w:proofErr w:type="spellStart"/>
      <w:r>
        <w:t>MassHire</w:t>
      </w:r>
      <w:proofErr w:type="spellEnd"/>
      <w:r>
        <w:t xml:space="preserve"> website, Handshake, and Indeed. The HR director completes an initial vetting of candidates based on their r</w:t>
      </w:r>
      <w:r w:rsidR="00FA67F2">
        <w:t>é</w:t>
      </w:r>
      <w:r>
        <w:t>sum</w:t>
      </w:r>
      <w:r w:rsidR="00503314" w:rsidRPr="00503314">
        <w:t>é</w:t>
      </w:r>
      <w:r>
        <w:t xml:space="preserve">, cover letter, and licensure status (confirmed through public lookup). </w:t>
      </w:r>
      <w:r w:rsidDel="00503314">
        <w:t xml:space="preserve">Then, </w:t>
      </w:r>
      <w:r>
        <w:t>the HR director sends approved candidates to the relevant director (</w:t>
      </w:r>
      <w:r w:rsidR="00503314">
        <w:t>e.g.,</w:t>
      </w:r>
      <w:r w:rsidDel="00503314">
        <w:t xml:space="preserve"> </w:t>
      </w:r>
      <w:r>
        <w:t>director of curriculum for teachers, director of student support for guidance counselors)</w:t>
      </w:r>
      <w:r w:rsidR="00C14FFC">
        <w:t>.</w:t>
      </w:r>
    </w:p>
    <w:p w14:paraId="2CE9A952" w14:textId="0B559694" w:rsidR="00C14FFC" w:rsidRDefault="00A53A7F" w:rsidP="009B0D09">
      <w:pPr>
        <w:pStyle w:val="BodyText"/>
      </w:pPr>
      <w:r>
        <w:t>Next, the district convenes a hiring committee</w:t>
      </w:r>
      <w:r w:rsidR="00F80DDD">
        <w:t xml:space="preserve"> </w:t>
      </w:r>
      <w:r w:rsidR="00B60CD5">
        <w:t>to review the approved candidates</w:t>
      </w:r>
      <w:r w:rsidR="00B82ECB">
        <w:t xml:space="preserve">. </w:t>
      </w:r>
      <w:r w:rsidR="009916A6">
        <w:t xml:space="preserve">For district-based positions, </w:t>
      </w:r>
      <w:r w:rsidR="002745B7">
        <w:t xml:space="preserve">the </w:t>
      </w:r>
      <w:r w:rsidR="009916A6">
        <w:t xml:space="preserve">hiring committee </w:t>
      </w:r>
      <w:r w:rsidR="002745B7">
        <w:t>includes</w:t>
      </w:r>
      <w:r w:rsidR="009916A6">
        <w:t xml:space="preserve"> district leaders, </w:t>
      </w:r>
      <w:r w:rsidR="002C12EA">
        <w:t>some</w:t>
      </w:r>
      <w:r w:rsidR="009916A6">
        <w:t xml:space="preserve"> building principals, and </w:t>
      </w:r>
      <w:r w:rsidR="002745B7">
        <w:t>QEA leadership</w:t>
      </w:r>
      <w:r w:rsidR="009916A6" w:rsidRPr="00E32185">
        <w:t>. One teacher explained that union representation is included</w:t>
      </w:r>
      <w:r w:rsidR="00011AF7">
        <w:t xml:space="preserve"> in districtwide hiring</w:t>
      </w:r>
      <w:r w:rsidR="009916A6" w:rsidRPr="00E32185">
        <w:t xml:space="preserve"> </w:t>
      </w:r>
      <w:r w:rsidR="00011AF7">
        <w:t xml:space="preserve">both </w:t>
      </w:r>
      <w:r w:rsidR="009916A6" w:rsidRPr="00E32185">
        <w:t>to provide input from the teacher perspective</w:t>
      </w:r>
      <w:r w:rsidR="00011AF7">
        <w:t xml:space="preserve"> and</w:t>
      </w:r>
      <w:r w:rsidR="009916A6" w:rsidRPr="00E32185">
        <w:t xml:space="preserve"> ensure that the process </w:t>
      </w:r>
      <w:r w:rsidR="00011AF7">
        <w:t>is</w:t>
      </w:r>
      <w:r w:rsidR="00011AF7" w:rsidRPr="00E32185">
        <w:t xml:space="preserve"> </w:t>
      </w:r>
      <w:r w:rsidR="009916A6" w:rsidRPr="00E32185">
        <w:t>consistent across candidates</w:t>
      </w:r>
      <w:r w:rsidR="009916A6">
        <w:t xml:space="preserve">. For school-based positions, the </w:t>
      </w:r>
      <w:r w:rsidR="002745B7">
        <w:t>hiring committee includes the</w:t>
      </w:r>
      <w:r w:rsidR="009916A6">
        <w:t xml:space="preserve"> director that </w:t>
      </w:r>
      <w:r w:rsidR="002745B7">
        <w:t>oversees the position</w:t>
      </w:r>
      <w:r w:rsidR="009916A6">
        <w:t xml:space="preserve">, the principal and assistant principal, and a grade-level teacher. </w:t>
      </w:r>
      <w:r w:rsidR="009916A6" w:rsidRPr="00E32185">
        <w:t xml:space="preserve">A district leader explained that principals typically lead the interview process based on expectations laid out by HR to ensure that all candidates have the same experience. School leaders noted </w:t>
      </w:r>
      <w:proofErr w:type="gramStart"/>
      <w:r w:rsidR="009916A6" w:rsidRPr="00E32185">
        <w:t>that</w:t>
      </w:r>
      <w:r w:rsidR="006D1471">
        <w:t>,</w:t>
      </w:r>
      <w:proofErr w:type="gramEnd"/>
      <w:r w:rsidR="009916A6" w:rsidRPr="00E32185">
        <w:t xml:space="preserve"> although they have not received formal training to conduct interviews, they have sat in on interviews conducted by district </w:t>
      </w:r>
      <w:r w:rsidR="009916A6" w:rsidRPr="00E32185">
        <w:lastRenderedPageBreak/>
        <w:t>staff, which has served as a model for them.</w:t>
      </w:r>
      <w:r w:rsidR="009916A6">
        <w:t xml:space="preserve"> After interviewing candidates, the hiring committee decides which candidate to recommend </w:t>
      </w:r>
      <w:r w:rsidR="009916A6" w:rsidDel="00D4203F">
        <w:t xml:space="preserve">for hire </w:t>
      </w:r>
      <w:r w:rsidR="009916A6">
        <w:t>to the assistant superintendent</w:t>
      </w:r>
      <w:r w:rsidR="00D511C5">
        <w:t>;</w:t>
      </w:r>
      <w:r w:rsidR="009916A6" w:rsidDel="00D4203F">
        <w:t xml:space="preserve"> school leaders and district staff agreed </w:t>
      </w:r>
      <w:r w:rsidR="00D511C5">
        <w:t>that hiring committees work collaboratively to make this</w:t>
      </w:r>
      <w:r w:rsidR="009916A6" w:rsidDel="00D4203F">
        <w:t xml:space="preserve"> decision</w:t>
      </w:r>
      <w:r w:rsidR="009916A6">
        <w:t xml:space="preserve">. The assistant superintendent </w:t>
      </w:r>
      <w:r w:rsidR="009916A6" w:rsidDel="00D4203F">
        <w:t xml:space="preserve">then </w:t>
      </w:r>
      <w:r w:rsidR="009916A6">
        <w:t>signs off on the recommendation to authorize the hire</w:t>
      </w:r>
      <w:r w:rsidR="00C14FFC">
        <w:t>.</w:t>
      </w:r>
    </w:p>
    <w:p w14:paraId="28031E7D" w14:textId="5621CCF5" w:rsidR="00C14FFC" w:rsidRDefault="00090179" w:rsidP="009B0D09">
      <w:pPr>
        <w:pStyle w:val="BodyText"/>
      </w:pPr>
      <w:r>
        <w:t xml:space="preserve">As soon as </w:t>
      </w:r>
      <w:r w:rsidR="009916A6">
        <w:t>a new staff member is hired, the HR office sends a welcome email to schedule an initial meeting and outline the paperwork requirements. The HR office also re-affirms the new hire’s credentials by reviewing transcripts and licensure status. At this</w:t>
      </w:r>
      <w:r w:rsidR="009916A6" w:rsidDel="00090179">
        <w:t xml:space="preserve"> </w:t>
      </w:r>
      <w:r w:rsidR="009916A6">
        <w:t xml:space="preserve">in-person meeting, the new hire verifies their identification, meets with the payroll office to review benefits, and </w:t>
      </w:r>
      <w:r>
        <w:t>submits</w:t>
      </w:r>
      <w:r w:rsidR="009916A6">
        <w:t xml:space="preserve"> their paperwork. The HR office </w:t>
      </w:r>
      <w:r w:rsidR="009916A6" w:rsidRPr="00E5354C">
        <w:t>monitors</w:t>
      </w:r>
      <w:r w:rsidR="009916A6">
        <w:t xml:space="preserve"> paperwork submission to ensure all new hires have submitted their paperwork in a timely manner. </w:t>
      </w:r>
      <w:r w:rsidR="009916A6" w:rsidDel="00090179">
        <w:t xml:space="preserve">Then, </w:t>
      </w:r>
      <w:r w:rsidR="009916A6">
        <w:t xml:space="preserve">all new staff attend a two-and-a-half-day orientation prior to the start of the school year </w:t>
      </w:r>
      <w:r>
        <w:t xml:space="preserve">to learn about </w:t>
      </w:r>
      <w:r w:rsidR="009916A6">
        <w:t xml:space="preserve">the educator evaluation process, professional expectations, students </w:t>
      </w:r>
      <w:proofErr w:type="gramStart"/>
      <w:r w:rsidR="009916A6">
        <w:t>supports</w:t>
      </w:r>
      <w:proofErr w:type="gramEnd"/>
      <w:r w:rsidR="009916A6">
        <w:t xml:space="preserve">, </w:t>
      </w:r>
      <w:r>
        <w:t xml:space="preserve">English learner </w:t>
      </w:r>
      <w:r w:rsidR="009916A6">
        <w:t>instruction, and curricula</w:t>
      </w:r>
      <w:r w:rsidR="001330EC">
        <w:t xml:space="preserve">. </w:t>
      </w:r>
      <w:r w:rsidR="00432E9D">
        <w:t>Orientation also includes a chance to hear from</w:t>
      </w:r>
      <w:r w:rsidR="009916A6">
        <w:t xml:space="preserve"> </w:t>
      </w:r>
      <w:r>
        <w:t xml:space="preserve">the </w:t>
      </w:r>
      <w:r w:rsidR="00432E9D">
        <w:t>QEA</w:t>
      </w:r>
      <w:r w:rsidR="009916A6">
        <w:t xml:space="preserve"> leadership</w:t>
      </w:r>
      <w:r w:rsidR="00432E9D">
        <w:t xml:space="preserve"> and</w:t>
      </w:r>
      <w:r w:rsidR="009D3C1E">
        <w:t xml:space="preserve"> is whe</w:t>
      </w:r>
      <w:r w:rsidR="005136AC">
        <w:t>n</w:t>
      </w:r>
      <w:r w:rsidR="009D3C1E">
        <w:t xml:space="preserve"> staff</w:t>
      </w:r>
      <w:r w:rsidR="009916A6">
        <w:t xml:space="preserve"> receive their laptop and security badge</w:t>
      </w:r>
      <w:r>
        <w:t>.</w:t>
      </w:r>
      <w:r w:rsidR="009916A6">
        <w:t xml:space="preserve"> </w:t>
      </w:r>
      <w:r>
        <w:t xml:space="preserve">They also </w:t>
      </w:r>
      <w:proofErr w:type="gramStart"/>
      <w:r>
        <w:t>partake</w:t>
      </w:r>
      <w:proofErr w:type="gramEnd"/>
      <w:r>
        <w:t xml:space="preserve"> in </w:t>
      </w:r>
      <w:r w:rsidR="009916A6">
        <w:t xml:space="preserve">a historical trolley tour of the </w:t>
      </w:r>
      <w:r w:rsidR="006E6CBD">
        <w:t>C</w:t>
      </w:r>
      <w:r w:rsidR="009916A6">
        <w:t>ity of Quincy as part of their orientation</w:t>
      </w:r>
      <w:r w:rsidR="00C14FFC">
        <w:t>.</w:t>
      </w:r>
    </w:p>
    <w:p w14:paraId="6D8F1FCF" w14:textId="7DD22FD5" w:rsidR="009916A6" w:rsidRDefault="009916A6" w:rsidP="009B0D09">
      <w:pPr>
        <w:pStyle w:val="BodyText"/>
        <w:keepNext/>
        <w:keepLines/>
      </w:pPr>
      <w:r w:rsidRPr="000311EE">
        <w:t>According to a district leader, the district leadership team reviews student data</w:t>
      </w:r>
      <w:r>
        <w:t xml:space="preserve"> annually</w:t>
      </w:r>
      <w:r w:rsidRPr="000311EE">
        <w:t xml:space="preserve"> to ensure equitable staffing across schools and programs</w:t>
      </w:r>
      <w:r>
        <w:t xml:space="preserve"> and </w:t>
      </w:r>
      <w:r w:rsidR="008E0FFC">
        <w:t xml:space="preserve">will </w:t>
      </w:r>
      <w:proofErr w:type="gramStart"/>
      <w:r>
        <w:t>make adjustments</w:t>
      </w:r>
      <w:proofErr w:type="gramEnd"/>
      <w:r>
        <w:t xml:space="preserve"> </w:t>
      </w:r>
      <w:r w:rsidR="008E0FFC">
        <w:t>as</w:t>
      </w:r>
      <w:r>
        <w:t xml:space="preserve"> necessary</w:t>
      </w:r>
      <w:r w:rsidRPr="000311EE">
        <w:t xml:space="preserve">. </w:t>
      </w:r>
      <w:r>
        <w:t xml:space="preserve">For example, a district leader noted that </w:t>
      </w:r>
      <w:r w:rsidRPr="00E5354C" w:rsidDel="008E0FFC">
        <w:t>they</w:t>
      </w:r>
      <w:r w:rsidDel="008E0FFC">
        <w:t xml:space="preserve"> made </w:t>
      </w:r>
      <w:r>
        <w:t>staffing changes at two schools</w:t>
      </w:r>
      <w:r w:rsidR="008E0FFC">
        <w:t xml:space="preserve"> </w:t>
      </w:r>
      <w:r w:rsidR="00231EEF">
        <w:t>that</w:t>
      </w:r>
      <w:r w:rsidDel="008E0FFC">
        <w:t xml:space="preserve"> </w:t>
      </w:r>
      <w:r>
        <w:t>were identified by DESE as in need of assistance</w:t>
      </w:r>
      <w:r w:rsidR="000D3C8D">
        <w:t>,</w:t>
      </w:r>
      <w:r w:rsidDel="008E0FFC">
        <w:t xml:space="preserve"> </w:t>
      </w:r>
      <w:r>
        <w:t>to improve academic achievement</w:t>
      </w:r>
      <w:r w:rsidR="008E0FFC">
        <w:t>:</w:t>
      </w:r>
    </w:p>
    <w:p w14:paraId="4C774DEA" w14:textId="77777777" w:rsidR="00C14FFC" w:rsidRDefault="009916A6" w:rsidP="009B0D09">
      <w:pPr>
        <w:pStyle w:val="BodyTextIndent"/>
      </w:pPr>
      <w:r>
        <w:t>[District leaders have]</w:t>
      </w:r>
      <w:r w:rsidRPr="00D93B13">
        <w:t xml:space="preserve"> definitely worked to adjust staffing accordingly to strengthen the quality of the student experience in those schools. And that could mean hiring specific individuals with experience and the qualifications for that grade level.</w:t>
      </w:r>
      <w:r>
        <w:t xml:space="preserve"> </w:t>
      </w:r>
      <w:r w:rsidRPr="00D93B13">
        <w:t>It also might mean strategically adjusting the staffing level. For example, we</w:t>
      </w:r>
      <w:r w:rsidR="00307D86">
        <w:t>’</w:t>
      </w:r>
      <w:r w:rsidRPr="00D93B13">
        <w:t>re not going to have in third grade at Snug Harbor students shift classes for math class. We</w:t>
      </w:r>
      <w:r w:rsidR="00307D86">
        <w:t>’</w:t>
      </w:r>
      <w:r w:rsidRPr="00D93B13">
        <w:t xml:space="preserve">re going to keep </w:t>
      </w:r>
      <w:proofErr w:type="gramStart"/>
      <w:r w:rsidRPr="00D93B13">
        <w:t>them contained</w:t>
      </w:r>
      <w:proofErr w:type="gramEnd"/>
      <w:r w:rsidRPr="00D93B13">
        <w:t xml:space="preserve"> in the classroom or vice versa</w:t>
      </w:r>
      <w:r w:rsidR="00C14FFC">
        <w:t>.</w:t>
      </w:r>
    </w:p>
    <w:p w14:paraId="6D925C1C" w14:textId="1B8FF2F8" w:rsidR="00C14FFC" w:rsidRDefault="009916A6" w:rsidP="009B0D09">
      <w:pPr>
        <w:pStyle w:val="BodyText"/>
      </w:pPr>
      <w:r>
        <w:t>The district has a collaborative approach to educator evaluations. At the elementary and middle school level</w:t>
      </w:r>
      <w:r w:rsidR="000520DD">
        <w:t>s</w:t>
      </w:r>
      <w:r>
        <w:t>, principals or assistant principals are the primary evaluators</w:t>
      </w:r>
      <w:r w:rsidR="000520DD">
        <w:t>;</w:t>
      </w:r>
      <w:r>
        <w:t xml:space="preserve"> at the high school level, department heads are the primary evaluators. School leaders explained that at all levels, principals are responsible for evaluating new educators. The evaluation process begins in the summer when district leaders and QEA leadership review</w:t>
      </w:r>
      <w:r w:rsidDel="000520DD">
        <w:t xml:space="preserve"> </w:t>
      </w:r>
      <w:r>
        <w:t>evaluation timelines, which one teacher explained ensure</w:t>
      </w:r>
      <w:r w:rsidR="000520DD">
        <w:t>s</w:t>
      </w:r>
      <w:r>
        <w:t xml:space="preserve"> that timelines are reasonable and clearly communicated. </w:t>
      </w:r>
      <w:r w:rsidR="00FC34D7">
        <w:t>A</w:t>
      </w:r>
      <w:r>
        <w:t xml:space="preserve">ccording to school leaders, evaluators </w:t>
      </w:r>
      <w:r w:rsidR="00FC34D7">
        <w:t xml:space="preserve">then </w:t>
      </w:r>
      <w:r>
        <w:t xml:space="preserve">meet with teachers at the beginning of the school year to review their self-reflection and goals. School leaders noted that teachers are expected to align their goals to the SIP, </w:t>
      </w:r>
      <w:r w:rsidR="00FC34D7">
        <w:t>al</w:t>
      </w:r>
      <w:r>
        <w:t>though teachers reported that their goals are more aligned to department-specific goals than overall school goals. School and district leaders explained that evaluation responsibilities are shared to ensure that timelines are met</w:t>
      </w:r>
      <w:r w:rsidR="00C14FFC">
        <w:t>.</w:t>
      </w:r>
    </w:p>
    <w:p w14:paraId="42DB2640" w14:textId="7611C61D" w:rsidR="009916A6" w:rsidRDefault="003327DB" w:rsidP="009B0D09">
      <w:pPr>
        <w:pStyle w:val="BodyText"/>
      </w:pPr>
      <w:r>
        <w:t>Based on data and feedback from teachers, t</w:t>
      </w:r>
      <w:r w:rsidR="009916A6">
        <w:t>he district has recently implemented several changes</w:t>
      </w:r>
      <w:r>
        <w:t xml:space="preserve"> </w:t>
      </w:r>
      <w:r w:rsidR="009916A6">
        <w:t xml:space="preserve">to improve the consistency and quality of evaluations. </w:t>
      </w:r>
      <w:r>
        <w:t>A</w:t>
      </w:r>
      <w:r w:rsidR="009916A6">
        <w:t xml:space="preserve"> district leader explained that</w:t>
      </w:r>
      <w:r>
        <w:t>, for example,</w:t>
      </w:r>
      <w:r w:rsidR="009916A6">
        <w:t xml:space="preserve"> a growth point for principals in the past was providing effective feedback </w:t>
      </w:r>
      <w:r>
        <w:t>to</w:t>
      </w:r>
      <w:r w:rsidR="009916A6">
        <w:t xml:space="preserve"> content teachers outside of their area of expertise or background (</w:t>
      </w:r>
      <w:r w:rsidR="00A15342">
        <w:t>e.g</w:t>
      </w:r>
      <w:r w:rsidR="009916A6">
        <w:t xml:space="preserve">., </w:t>
      </w:r>
      <w:r w:rsidR="00BE25AC">
        <w:t xml:space="preserve">if the principal is a </w:t>
      </w:r>
      <w:r w:rsidR="009916A6">
        <w:t>former math teacher evaluating an ELA teacher). To address this, the district has started using DESE’s subject</w:t>
      </w:r>
      <w:r>
        <w:t>-</w:t>
      </w:r>
      <w:r w:rsidR="009916A6">
        <w:t>specific look-for tools (and created their own</w:t>
      </w:r>
      <w:r w:rsidR="00F71EF1">
        <w:t xml:space="preserve"> look-for tools</w:t>
      </w:r>
      <w:r w:rsidR="009916A6">
        <w:t xml:space="preserve"> for social studies</w:t>
      </w:r>
      <w:r w:rsidR="00941A9C">
        <w:t>)</w:t>
      </w:r>
      <w:r w:rsidR="0024187A">
        <w:t>. S</w:t>
      </w:r>
      <w:r w:rsidR="009916A6">
        <w:t xml:space="preserve">chool and curriculum leaders </w:t>
      </w:r>
      <w:r w:rsidR="00941A9C">
        <w:t xml:space="preserve">collaborated </w:t>
      </w:r>
      <w:r w:rsidR="00941A9C">
        <w:lastRenderedPageBreak/>
        <w:t xml:space="preserve">to make slight modifications to the tools </w:t>
      </w:r>
      <w:r w:rsidR="009916A6">
        <w:t>to better fit QPS’s context. A district leader explained that they are in the process of calibrating their use of these look-for</w:t>
      </w:r>
      <w:r w:rsidR="00450B57">
        <w:t xml:space="preserve"> tools</w:t>
      </w:r>
      <w:r w:rsidR="009916A6">
        <w:t xml:space="preserve"> through learning walks</w:t>
      </w:r>
      <w:r w:rsidR="00450B57">
        <w:t xml:space="preserve"> in which</w:t>
      </w:r>
      <w:r w:rsidR="009916A6">
        <w:t xml:space="preserve"> principals and curriculum leaders discuss the tool, conduct observations using the tool, and then discuss how their use of the tool translate</w:t>
      </w:r>
      <w:r w:rsidR="00450B57">
        <w:t>s</w:t>
      </w:r>
      <w:r w:rsidR="009916A6">
        <w:t xml:space="preserve"> to </w:t>
      </w:r>
      <w:r w:rsidR="00375F92">
        <w:t xml:space="preserve">a </w:t>
      </w:r>
      <w:r w:rsidR="009916A6">
        <w:t>writ</w:t>
      </w:r>
      <w:r w:rsidR="00375F92">
        <w:t>ten</w:t>
      </w:r>
      <w:r w:rsidR="009916A6">
        <w:t xml:space="preserve"> evaluation with constructive feedback. A district leader noted that, for the schools that have participated in these learning walks, the process has been “a great way for us to share best practices and kind of look at the process, so I would say that’s a strength that</w:t>
      </w:r>
      <w:r w:rsidR="00B43BEC">
        <w:t>’</w:t>
      </w:r>
      <w:r w:rsidR="009916A6">
        <w:t>s going to allow us only to get stronger in the evaluation process, and as a result see higher quality instruction.”</w:t>
      </w:r>
      <w:r w:rsidR="009916A6" w:rsidRPr="00993FF6">
        <w:t xml:space="preserve"> </w:t>
      </w:r>
      <w:r w:rsidR="00B43BEC">
        <w:t>S</w:t>
      </w:r>
      <w:r w:rsidR="009916A6">
        <w:t xml:space="preserve">chool leaders </w:t>
      </w:r>
      <w:r w:rsidR="00B43BEC">
        <w:t xml:space="preserve">also </w:t>
      </w:r>
      <w:r w:rsidR="009916A6">
        <w:t>noted that the addition of look-for</w:t>
      </w:r>
      <w:r w:rsidR="00B43BEC">
        <w:t xml:space="preserve"> tools</w:t>
      </w:r>
      <w:r w:rsidR="009916A6">
        <w:t xml:space="preserve"> has been a positive change</w:t>
      </w:r>
      <w:r w:rsidR="009E1D31">
        <w:t>, with one school leader stating</w:t>
      </w:r>
      <w:r w:rsidR="009916A6">
        <w:t xml:space="preserve"> it has “help[ed] to give us a focus” when conducting observations.</w:t>
      </w:r>
    </w:p>
    <w:p w14:paraId="1EB4CF1A" w14:textId="40F18B9D" w:rsidR="00C14FFC" w:rsidRDefault="009916A6" w:rsidP="009B0D09">
      <w:pPr>
        <w:pStyle w:val="BodyText"/>
      </w:pPr>
      <w:r>
        <w:t>The district has also worked to ensure consistency in evaluations through professional development. For example, one district leader described meeting with evaluators to share “resources around constructive feedback and what that looks like for different profiles of teachers. We focused most recently on a struggling educator, regardless of their years of experience. What that meant was grounding the group in the format of constructive feedback, claim</w:t>
      </w:r>
      <w:r w:rsidR="00CA0ED1">
        <w:t>,</w:t>
      </w:r>
      <w:r>
        <w:t xml:space="preserve"> evidence, impact</w:t>
      </w:r>
      <w:r w:rsidR="00CA0ED1">
        <w:t>,</w:t>
      </w:r>
      <w:r>
        <w:t xml:space="preserve"> judgment, and then providing sample observation feedback that followed that.” </w:t>
      </w:r>
      <w:r w:rsidR="007B48AC">
        <w:t>A</w:t>
      </w:r>
      <w:r>
        <w:t>nother district leader described meeting with evaluators to provide guidance on steps to take if an evaluation was due</w:t>
      </w:r>
      <w:r w:rsidR="00F32D9C">
        <w:t>,</w:t>
      </w:r>
      <w:r>
        <w:t xml:space="preserve"> but </w:t>
      </w:r>
      <w:r w:rsidR="00F32D9C">
        <w:t xml:space="preserve">the </w:t>
      </w:r>
      <w:r>
        <w:t>teacher had not yet submitted their evidence, which both evaluators and district leaders noted caused challenges meeting deadlines in the past. However, one evaluator noted that this is still a challenge</w:t>
      </w:r>
      <w:r w:rsidR="00C14FFC">
        <w:t>.</w:t>
      </w:r>
    </w:p>
    <w:p w14:paraId="2102CF1F" w14:textId="6D0ACBAA" w:rsidR="00C14FFC" w:rsidRPr="00D917BF" w:rsidRDefault="009916A6" w:rsidP="009B0D09">
      <w:pPr>
        <w:pStyle w:val="BodyText"/>
      </w:pPr>
      <w:r>
        <w:t xml:space="preserve">District leaders also explained that they monitor the consistency of evaluations and </w:t>
      </w:r>
      <w:proofErr w:type="gramStart"/>
      <w:r>
        <w:t>make adjustments</w:t>
      </w:r>
      <w:proofErr w:type="gramEnd"/>
      <w:r>
        <w:t xml:space="preserve"> </w:t>
      </w:r>
      <w:r w:rsidR="00C02873">
        <w:t xml:space="preserve">as </w:t>
      </w:r>
      <w:r>
        <w:t>necessary by reviewing completed summative evaluations. For example, a district leader explained they noticed variation</w:t>
      </w:r>
      <w:r w:rsidR="00C02873">
        <w:t>s</w:t>
      </w:r>
      <w:r>
        <w:t xml:space="preserve"> in </w:t>
      </w:r>
      <w:r w:rsidR="00C02873">
        <w:t xml:space="preserve">the </w:t>
      </w:r>
      <w:r>
        <w:t xml:space="preserve">depth of feedback at the high school level, primarily </w:t>
      </w:r>
      <w:r w:rsidR="00C02873">
        <w:t>because of</w:t>
      </w:r>
      <w:r>
        <w:t xml:space="preserve"> the large caseloads </w:t>
      </w:r>
      <w:r w:rsidR="00C02873">
        <w:t xml:space="preserve">of </w:t>
      </w:r>
      <w:r>
        <w:t xml:space="preserve">each </w:t>
      </w:r>
      <w:r w:rsidR="00C02873">
        <w:t xml:space="preserve">high school </w:t>
      </w:r>
      <w:r>
        <w:t xml:space="preserve">principal. </w:t>
      </w:r>
      <w:r w:rsidR="00C02873">
        <w:t>To make the evaluation caseload more manageable</w:t>
      </w:r>
      <w:r>
        <w:t>, the district made department heads the primary evaluator</w:t>
      </w:r>
      <w:r w:rsidR="002B365E">
        <w:t>s</w:t>
      </w:r>
      <w:r>
        <w:t xml:space="preserve"> at the high school level, which allow</w:t>
      </w:r>
      <w:r w:rsidR="00C02873">
        <w:t>ed</w:t>
      </w:r>
      <w:r>
        <w:t xml:space="preserve"> each </w:t>
      </w:r>
      <w:r w:rsidR="00C02873">
        <w:t xml:space="preserve">evaluator </w:t>
      </w:r>
      <w:r>
        <w:t>to spend more time providing in-depth feedback.</w:t>
      </w:r>
      <w:r w:rsidRPr="007A1C1F">
        <w:t xml:space="preserve"> </w:t>
      </w:r>
      <w:r>
        <w:t xml:space="preserve">One district leader also noted that </w:t>
      </w:r>
      <w:r w:rsidR="00756D2F">
        <w:t>the district has</w:t>
      </w:r>
      <w:r>
        <w:t xml:space="preserve"> submitted feedback to Vector </w:t>
      </w:r>
      <w:r w:rsidR="004E614D">
        <w:t xml:space="preserve">Solutions </w:t>
      </w:r>
      <w:r>
        <w:t>on how to improve the usability of their online system</w:t>
      </w:r>
      <w:r w:rsidR="00A931B9">
        <w:t>,</w:t>
      </w:r>
      <w:r>
        <w:t xml:space="preserve"> </w:t>
      </w:r>
      <w:r w:rsidR="00A931B9">
        <w:t>on the basis</w:t>
      </w:r>
      <w:r>
        <w:t xml:space="preserve"> </w:t>
      </w:r>
      <w:r w:rsidR="000852F0">
        <w:t xml:space="preserve">of </w:t>
      </w:r>
      <w:r>
        <w:t xml:space="preserve">feedback they solicited from teachers (collected via a feedback survey and conversations with the </w:t>
      </w:r>
      <w:r w:rsidRPr="009B0D09">
        <w:t xml:space="preserve">QEA). </w:t>
      </w:r>
      <w:r w:rsidRPr="00D917BF">
        <w:t>The use of data and feedback to monitor and adjust the implementation of evaluation process</w:t>
      </w:r>
      <w:r w:rsidR="006C0E1A">
        <w:t>es</w:t>
      </w:r>
      <w:r w:rsidRPr="00D917BF">
        <w:t xml:space="preserve"> is a strength of the district</w:t>
      </w:r>
      <w:r w:rsidR="00C14FFC" w:rsidRPr="00D917BF">
        <w:t>.</w:t>
      </w:r>
    </w:p>
    <w:p w14:paraId="011F4B8D" w14:textId="4B3F5936" w:rsidR="00FC53F4" w:rsidRDefault="008C45A3" w:rsidP="009B0D09">
      <w:pPr>
        <w:pStyle w:val="BodyText"/>
      </w:pPr>
      <w:r w:rsidRPr="00B23962">
        <w:t>District records suggest that teacher</w:t>
      </w:r>
      <w:r w:rsidR="00AD1945">
        <w:t xml:space="preserve"> and </w:t>
      </w:r>
      <w:r w:rsidR="00242AED">
        <w:t>administrator</w:t>
      </w:r>
      <w:r w:rsidRPr="00B23962">
        <w:t xml:space="preserve"> evaluations are consistently uploaded to </w:t>
      </w:r>
      <w:r w:rsidR="00AD1945">
        <w:t>Vector</w:t>
      </w:r>
      <w:r w:rsidRPr="00B23962">
        <w:t xml:space="preserve">. </w:t>
      </w:r>
      <w:r w:rsidR="00D015AA">
        <w:t xml:space="preserve">Table </w:t>
      </w:r>
      <w:r w:rsidR="00CB3626">
        <w:t xml:space="preserve">8 </w:t>
      </w:r>
      <w:r w:rsidR="00D015AA">
        <w:t xml:space="preserve">shows findings from a </w:t>
      </w:r>
      <w:r w:rsidRPr="00B23962">
        <w:t>review of these records</w:t>
      </w:r>
      <w:r w:rsidR="00D015AA">
        <w:t>.</w:t>
      </w:r>
    </w:p>
    <w:p w14:paraId="66642AC5" w14:textId="584E4269" w:rsidR="004C7FAA" w:rsidRPr="009B0D09" w:rsidRDefault="004C7FAA" w:rsidP="009B0D09">
      <w:pPr>
        <w:pStyle w:val="TableTitle0"/>
      </w:pPr>
      <w:r w:rsidRPr="00CB0607">
        <w:t xml:space="preserve">Table </w:t>
      </w:r>
      <w:r w:rsidR="00CB3626">
        <w:t>8</w:t>
      </w:r>
      <w:r w:rsidRPr="00CB0607">
        <w:t xml:space="preserve">. </w:t>
      </w:r>
      <w:r w:rsidR="00FC53F4">
        <w:t>Summary of Educator Evaluati</w:t>
      </w:r>
      <w:r w:rsidR="001A3A00">
        <w:t>on Records Review</w:t>
      </w:r>
    </w:p>
    <w:tbl>
      <w:tblPr>
        <w:tblStyle w:val="MSVTable1"/>
        <w:tblW w:w="5000" w:type="pct"/>
        <w:tblLayout w:type="fixed"/>
        <w:tblLook w:val="06A0" w:firstRow="1" w:lastRow="0" w:firstColumn="1" w:lastColumn="0" w:noHBand="1" w:noVBand="1"/>
        <w:tblCaption w:val="Table 8. Summary of Educator Evaluation Records Review"/>
        <w:tblDescription w:val="Summary of Educator Evaluation Records Review"/>
      </w:tblPr>
      <w:tblGrid>
        <w:gridCol w:w="1399"/>
        <w:gridCol w:w="5073"/>
        <w:gridCol w:w="1436"/>
        <w:gridCol w:w="1436"/>
      </w:tblGrid>
      <w:tr w:rsidR="00296641" w:rsidRPr="000458E4" w14:paraId="66472DBA" w14:textId="77777777" w:rsidTr="00F34C2F">
        <w:trPr>
          <w:cnfStyle w:val="100000000000" w:firstRow="1" w:lastRow="0" w:firstColumn="0" w:lastColumn="0" w:oddVBand="0" w:evenVBand="0" w:oddHBand="0" w:evenHBand="0" w:firstRowFirstColumn="0" w:firstRowLastColumn="0" w:lastRowFirstColumn="0" w:lastRowLastColumn="0"/>
          <w:tblHeader/>
        </w:trPr>
        <w:tc>
          <w:tcPr>
            <w:tcW w:w="1399" w:type="dxa"/>
          </w:tcPr>
          <w:p w14:paraId="6E74C87C" w14:textId="3BD187E0" w:rsidR="00296641" w:rsidRPr="6464E26C" w:rsidRDefault="00296641" w:rsidP="009B0D09">
            <w:pPr>
              <w:pStyle w:val="TableColHeadingCenter"/>
            </w:pPr>
            <w:r w:rsidRPr="6464E26C">
              <w:t>Category</w:t>
            </w:r>
          </w:p>
        </w:tc>
        <w:tc>
          <w:tcPr>
            <w:tcW w:w="5073" w:type="dxa"/>
          </w:tcPr>
          <w:p w14:paraId="2A143CDC" w14:textId="0158C66C" w:rsidR="00296641" w:rsidRPr="000458E4" w:rsidRDefault="00296641" w:rsidP="009B0D09">
            <w:pPr>
              <w:pStyle w:val="TableColHeadingCenter"/>
            </w:pPr>
            <w:bookmarkStart w:id="52" w:name="_Hlk212471550"/>
            <w:r>
              <w:t>Component</w:t>
            </w:r>
          </w:p>
        </w:tc>
        <w:tc>
          <w:tcPr>
            <w:tcW w:w="1436" w:type="dxa"/>
          </w:tcPr>
          <w:p w14:paraId="656F7BAB" w14:textId="77777777" w:rsidR="00296641" w:rsidRPr="000458E4" w:rsidRDefault="00296641" w:rsidP="009B0D09">
            <w:pPr>
              <w:pStyle w:val="TableColHeadingCenter"/>
            </w:pPr>
            <w:r w:rsidRPr="000458E4">
              <w:t>Teachers</w:t>
            </w:r>
          </w:p>
        </w:tc>
        <w:tc>
          <w:tcPr>
            <w:tcW w:w="1436" w:type="dxa"/>
          </w:tcPr>
          <w:p w14:paraId="00E82E5C" w14:textId="77777777" w:rsidR="00296641" w:rsidRPr="000458E4" w:rsidRDefault="00296641" w:rsidP="009B0D09">
            <w:pPr>
              <w:pStyle w:val="TableColHeadingCenter"/>
            </w:pPr>
            <w:r w:rsidRPr="000458E4">
              <w:t>Administrators</w:t>
            </w:r>
          </w:p>
        </w:tc>
      </w:tr>
      <w:tr w:rsidR="002079EC" w:rsidRPr="000458E4" w14:paraId="446AA348" w14:textId="77777777" w:rsidTr="00F34C2F">
        <w:tc>
          <w:tcPr>
            <w:tcW w:w="1399" w:type="dxa"/>
          </w:tcPr>
          <w:p w14:paraId="1270F687" w14:textId="34AB4C71" w:rsidR="002079EC" w:rsidRPr="000458E4" w:rsidRDefault="002079EC" w:rsidP="002079EC">
            <w:pPr>
              <w:pStyle w:val="TableSubheading"/>
            </w:pPr>
            <w:r>
              <w:t>General</w:t>
            </w:r>
          </w:p>
        </w:tc>
        <w:tc>
          <w:tcPr>
            <w:tcW w:w="5073" w:type="dxa"/>
          </w:tcPr>
          <w:p w14:paraId="53B21C26" w14:textId="347548A7" w:rsidR="002079EC" w:rsidRPr="009B0D09" w:rsidRDefault="002079EC" w:rsidP="002079EC">
            <w:pPr>
              <w:pStyle w:val="TableText"/>
            </w:pPr>
            <w:r w:rsidRPr="009B0D09">
              <w:t>Number of Evaluations Selected for Review</w:t>
            </w:r>
          </w:p>
        </w:tc>
        <w:tc>
          <w:tcPr>
            <w:tcW w:w="1436" w:type="dxa"/>
          </w:tcPr>
          <w:p w14:paraId="72EED277" w14:textId="094681C1" w:rsidR="002079EC" w:rsidRPr="001A3A00" w:rsidRDefault="002079EC" w:rsidP="002079EC">
            <w:pPr>
              <w:pStyle w:val="TableTextCentered"/>
              <w:rPr>
                <w:highlight w:val="yellow"/>
              </w:rPr>
            </w:pPr>
            <w:r w:rsidRPr="00B97656">
              <w:t>43</w:t>
            </w:r>
          </w:p>
        </w:tc>
        <w:tc>
          <w:tcPr>
            <w:tcW w:w="1436" w:type="dxa"/>
          </w:tcPr>
          <w:p w14:paraId="4F0D1850" w14:textId="19AD274C" w:rsidR="002079EC" w:rsidRPr="002079EC" w:rsidRDefault="002079EC" w:rsidP="002079EC">
            <w:pPr>
              <w:pStyle w:val="TableTextCentered"/>
            </w:pPr>
            <w:r w:rsidRPr="002079EC">
              <w:rPr>
                <w:rFonts w:ascii="Franklin Gothic Book" w:eastAsia="HGGothicE" w:hAnsi="Franklin Gothic Book" w:cs="Franklin Gothic Book"/>
                <w:szCs w:val="20"/>
              </w:rPr>
              <w:t>20</w:t>
            </w:r>
          </w:p>
        </w:tc>
      </w:tr>
      <w:tr w:rsidR="002079EC" w:rsidRPr="000458E4" w14:paraId="5E16BEA7" w14:textId="77777777" w:rsidTr="00F34C2F">
        <w:tc>
          <w:tcPr>
            <w:tcW w:w="1399" w:type="dxa"/>
          </w:tcPr>
          <w:p w14:paraId="737EA645" w14:textId="50E2EA14" w:rsidR="002079EC" w:rsidRPr="000458E4" w:rsidRDefault="002079EC" w:rsidP="002079EC">
            <w:pPr>
              <w:pStyle w:val="TableSubheading"/>
            </w:pPr>
            <w:r>
              <w:t>General</w:t>
            </w:r>
          </w:p>
        </w:tc>
        <w:tc>
          <w:tcPr>
            <w:tcW w:w="5073" w:type="dxa"/>
          </w:tcPr>
          <w:p w14:paraId="4A06E26A" w14:textId="04A2C57B" w:rsidR="002079EC" w:rsidRPr="009B0D09" w:rsidRDefault="002079EC" w:rsidP="002079EC">
            <w:pPr>
              <w:pStyle w:val="TableText"/>
            </w:pPr>
            <w:r w:rsidRPr="009B0D09">
              <w:t>Summative Evaluation Available</w:t>
            </w:r>
          </w:p>
        </w:tc>
        <w:tc>
          <w:tcPr>
            <w:tcW w:w="1436" w:type="dxa"/>
          </w:tcPr>
          <w:p w14:paraId="0528CD82" w14:textId="1F08532E" w:rsidR="002079EC" w:rsidRPr="001A3A00" w:rsidRDefault="002079EC" w:rsidP="002079EC">
            <w:pPr>
              <w:pStyle w:val="TableTextCentered"/>
              <w:rPr>
                <w:highlight w:val="yellow"/>
              </w:rPr>
            </w:pPr>
            <w:r w:rsidRPr="00B97656">
              <w:t>43/43</w:t>
            </w:r>
          </w:p>
        </w:tc>
        <w:tc>
          <w:tcPr>
            <w:tcW w:w="1436" w:type="dxa"/>
          </w:tcPr>
          <w:p w14:paraId="0960B545" w14:textId="1E69329F"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1006A99E" w14:textId="77777777" w:rsidTr="00F34C2F">
        <w:tc>
          <w:tcPr>
            <w:tcW w:w="1399" w:type="dxa"/>
          </w:tcPr>
          <w:p w14:paraId="6072233B" w14:textId="2C80F1FA" w:rsidR="002079EC" w:rsidRPr="000458E4" w:rsidRDefault="002079EC" w:rsidP="002079EC">
            <w:pPr>
              <w:pStyle w:val="TableSubheading"/>
            </w:pPr>
            <w:r w:rsidRPr="00CA7F52">
              <w:t>SMART goals</w:t>
            </w:r>
          </w:p>
        </w:tc>
        <w:tc>
          <w:tcPr>
            <w:tcW w:w="5073" w:type="dxa"/>
          </w:tcPr>
          <w:p w14:paraId="34B584C8" w14:textId="6DDD3D61" w:rsidR="002079EC" w:rsidRPr="009B0D09" w:rsidRDefault="002079EC" w:rsidP="002079EC">
            <w:pPr>
              <w:pStyle w:val="TableText"/>
            </w:pPr>
            <w:r w:rsidRPr="009B0D09">
              <w:t>Included Student Learning SMART Goal</w:t>
            </w:r>
          </w:p>
        </w:tc>
        <w:tc>
          <w:tcPr>
            <w:tcW w:w="1436" w:type="dxa"/>
          </w:tcPr>
          <w:p w14:paraId="32B3BE41" w14:textId="66E460AD" w:rsidR="002079EC" w:rsidRPr="001A3A00" w:rsidRDefault="002079EC" w:rsidP="002079EC">
            <w:pPr>
              <w:pStyle w:val="TableTextCentered"/>
              <w:rPr>
                <w:highlight w:val="yellow"/>
              </w:rPr>
            </w:pPr>
            <w:r w:rsidRPr="00B36C99">
              <w:t>42/43</w:t>
            </w:r>
          </w:p>
        </w:tc>
        <w:tc>
          <w:tcPr>
            <w:tcW w:w="1436" w:type="dxa"/>
          </w:tcPr>
          <w:p w14:paraId="34969609" w14:textId="407EEDF0"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21B909A9" w14:textId="77777777" w:rsidTr="00F34C2F">
        <w:tc>
          <w:tcPr>
            <w:tcW w:w="1399" w:type="dxa"/>
          </w:tcPr>
          <w:p w14:paraId="4C546CEE" w14:textId="20D225B8" w:rsidR="002079EC" w:rsidRPr="000458E4" w:rsidRDefault="002079EC" w:rsidP="002079EC">
            <w:pPr>
              <w:pStyle w:val="TableSubheading"/>
            </w:pPr>
            <w:r w:rsidRPr="00CA7F52">
              <w:t>SMART goals</w:t>
            </w:r>
          </w:p>
        </w:tc>
        <w:tc>
          <w:tcPr>
            <w:tcW w:w="5073" w:type="dxa"/>
          </w:tcPr>
          <w:p w14:paraId="6AA5DDC6" w14:textId="097443A9" w:rsidR="002079EC" w:rsidRPr="009B0D09" w:rsidRDefault="002079EC" w:rsidP="002079EC">
            <w:pPr>
              <w:pStyle w:val="TableText"/>
            </w:pPr>
            <w:r w:rsidRPr="009B0D09">
              <w:t>Progress Toward Student Learning SMART Goal Evaluated</w:t>
            </w:r>
          </w:p>
        </w:tc>
        <w:tc>
          <w:tcPr>
            <w:tcW w:w="1436" w:type="dxa"/>
          </w:tcPr>
          <w:p w14:paraId="7839EACA" w14:textId="64147913" w:rsidR="002079EC" w:rsidRPr="001A3A00" w:rsidRDefault="002079EC" w:rsidP="002079EC">
            <w:pPr>
              <w:pStyle w:val="TableTextCentered"/>
              <w:rPr>
                <w:highlight w:val="yellow"/>
              </w:rPr>
            </w:pPr>
            <w:r w:rsidRPr="00B36C99">
              <w:t>42/43</w:t>
            </w:r>
          </w:p>
        </w:tc>
        <w:tc>
          <w:tcPr>
            <w:tcW w:w="1436" w:type="dxa"/>
          </w:tcPr>
          <w:p w14:paraId="60F13CDE" w14:textId="66BE7CB9"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1A220341" w14:textId="77777777" w:rsidTr="00F34C2F">
        <w:tc>
          <w:tcPr>
            <w:tcW w:w="1399" w:type="dxa"/>
          </w:tcPr>
          <w:p w14:paraId="2AA2C3ED" w14:textId="38FDC1F6" w:rsidR="002079EC" w:rsidRPr="000458E4" w:rsidRDefault="002079EC" w:rsidP="002079EC">
            <w:pPr>
              <w:pStyle w:val="TableSubheading"/>
            </w:pPr>
            <w:r w:rsidRPr="00CA7F52">
              <w:t>SMART goals</w:t>
            </w:r>
          </w:p>
        </w:tc>
        <w:tc>
          <w:tcPr>
            <w:tcW w:w="5073" w:type="dxa"/>
          </w:tcPr>
          <w:p w14:paraId="52B45948" w14:textId="26E141B7" w:rsidR="002079EC" w:rsidRPr="009B0D09" w:rsidRDefault="002079EC" w:rsidP="002079EC">
            <w:pPr>
              <w:pStyle w:val="TableText"/>
            </w:pPr>
            <w:r w:rsidRPr="009B0D09">
              <w:t>Included Professional Practice SMART Goal</w:t>
            </w:r>
          </w:p>
        </w:tc>
        <w:tc>
          <w:tcPr>
            <w:tcW w:w="1436" w:type="dxa"/>
          </w:tcPr>
          <w:p w14:paraId="6BD20488" w14:textId="4E058378" w:rsidR="002079EC" w:rsidRPr="001A3A00" w:rsidRDefault="002079EC" w:rsidP="002079EC">
            <w:pPr>
              <w:pStyle w:val="TableTextCentered"/>
              <w:rPr>
                <w:highlight w:val="yellow"/>
              </w:rPr>
            </w:pPr>
            <w:r w:rsidRPr="00B36C99">
              <w:t>42/43</w:t>
            </w:r>
          </w:p>
        </w:tc>
        <w:tc>
          <w:tcPr>
            <w:tcW w:w="1436" w:type="dxa"/>
          </w:tcPr>
          <w:p w14:paraId="7304CC64" w14:textId="503ABB36"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6BE67122" w14:textId="77777777" w:rsidTr="00F34C2F">
        <w:tc>
          <w:tcPr>
            <w:tcW w:w="1399" w:type="dxa"/>
          </w:tcPr>
          <w:p w14:paraId="62C56308" w14:textId="7A06C418" w:rsidR="002079EC" w:rsidRPr="000458E4" w:rsidRDefault="002079EC" w:rsidP="002079EC">
            <w:pPr>
              <w:pStyle w:val="TableSubheading"/>
            </w:pPr>
            <w:r w:rsidRPr="00CA7F52">
              <w:lastRenderedPageBreak/>
              <w:t>SMART goals</w:t>
            </w:r>
          </w:p>
        </w:tc>
        <w:tc>
          <w:tcPr>
            <w:tcW w:w="5073" w:type="dxa"/>
          </w:tcPr>
          <w:p w14:paraId="25E38FE2" w14:textId="3BA2773E" w:rsidR="002079EC" w:rsidRPr="009B0D09" w:rsidRDefault="002079EC" w:rsidP="002079EC">
            <w:pPr>
              <w:pStyle w:val="TableText"/>
            </w:pPr>
            <w:r w:rsidRPr="009B0D09">
              <w:t>Progress Toward Professional Practice SMART Goal Evaluated</w:t>
            </w:r>
          </w:p>
        </w:tc>
        <w:tc>
          <w:tcPr>
            <w:tcW w:w="1436" w:type="dxa"/>
          </w:tcPr>
          <w:p w14:paraId="26139E94" w14:textId="13798CA8" w:rsidR="002079EC" w:rsidRPr="001A3A00" w:rsidRDefault="002079EC" w:rsidP="002079EC">
            <w:pPr>
              <w:pStyle w:val="TableTextCentered"/>
              <w:rPr>
                <w:highlight w:val="yellow"/>
              </w:rPr>
            </w:pPr>
            <w:r w:rsidRPr="00B36C99">
              <w:t>42/43</w:t>
            </w:r>
          </w:p>
        </w:tc>
        <w:tc>
          <w:tcPr>
            <w:tcW w:w="1436" w:type="dxa"/>
          </w:tcPr>
          <w:p w14:paraId="59B7668F" w14:textId="6D8ECFF5"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53BE3130" w14:textId="77777777" w:rsidTr="00F34C2F">
        <w:tc>
          <w:tcPr>
            <w:tcW w:w="1399" w:type="dxa"/>
          </w:tcPr>
          <w:p w14:paraId="43BECDB4" w14:textId="0B044E17" w:rsidR="002079EC" w:rsidRPr="000458E4" w:rsidRDefault="002079EC" w:rsidP="002079EC">
            <w:pPr>
              <w:pStyle w:val="TableSubheading"/>
            </w:pPr>
            <w:r>
              <w:t>SMART goals</w:t>
            </w:r>
          </w:p>
        </w:tc>
        <w:tc>
          <w:tcPr>
            <w:tcW w:w="5073" w:type="dxa"/>
          </w:tcPr>
          <w:p w14:paraId="028F28DB" w14:textId="74A5096D" w:rsidR="002079EC" w:rsidRPr="009B0D09" w:rsidRDefault="002079EC" w:rsidP="002079EC">
            <w:pPr>
              <w:pStyle w:val="TableText"/>
            </w:pPr>
            <w:r w:rsidRPr="009B0D09">
              <w:t>2-4 School or District Improvement SMART Goals (admin</w:t>
            </w:r>
            <w:r>
              <w:t> </w:t>
            </w:r>
            <w:r w:rsidRPr="009B0D09">
              <w:t>only)</w:t>
            </w:r>
          </w:p>
        </w:tc>
        <w:tc>
          <w:tcPr>
            <w:tcW w:w="1436" w:type="dxa"/>
          </w:tcPr>
          <w:p w14:paraId="491F04A4" w14:textId="68D3D27A" w:rsidR="002079EC" w:rsidRPr="001A3A00" w:rsidRDefault="002079EC" w:rsidP="002079EC">
            <w:pPr>
              <w:pStyle w:val="TableTextCentered"/>
              <w:rPr>
                <w:highlight w:val="yellow"/>
              </w:rPr>
            </w:pPr>
            <w:r>
              <w:t>0/5</w:t>
            </w:r>
          </w:p>
        </w:tc>
        <w:tc>
          <w:tcPr>
            <w:tcW w:w="1436" w:type="dxa"/>
          </w:tcPr>
          <w:p w14:paraId="4601F26E" w14:textId="3F67A5DA" w:rsidR="002079EC" w:rsidRPr="002079EC" w:rsidRDefault="002079EC" w:rsidP="002079EC">
            <w:pPr>
              <w:pStyle w:val="TableTextCentered"/>
            </w:pPr>
            <w:r w:rsidRPr="002079EC">
              <w:rPr>
                <w:rFonts w:ascii="Franklin Gothic Book" w:eastAsia="HGGothicE" w:hAnsi="Franklin Gothic Book" w:cs="Franklin Gothic Book"/>
                <w:szCs w:val="20"/>
              </w:rPr>
              <w:t>8/20</w:t>
            </w:r>
          </w:p>
        </w:tc>
      </w:tr>
      <w:tr w:rsidR="002079EC" w:rsidRPr="000458E4" w14:paraId="15EDD31C" w14:textId="77777777" w:rsidTr="00F34C2F">
        <w:tc>
          <w:tcPr>
            <w:tcW w:w="1399" w:type="dxa"/>
          </w:tcPr>
          <w:p w14:paraId="28BF3202" w14:textId="3F347670" w:rsidR="002079EC" w:rsidRPr="000458E4" w:rsidRDefault="002079EC" w:rsidP="002079EC">
            <w:pPr>
              <w:pStyle w:val="TableSubheading"/>
            </w:pPr>
            <w:r>
              <w:t>SMART goals</w:t>
            </w:r>
          </w:p>
        </w:tc>
        <w:tc>
          <w:tcPr>
            <w:tcW w:w="5073" w:type="dxa"/>
          </w:tcPr>
          <w:p w14:paraId="4271E65D" w14:textId="4E0ECC44" w:rsidR="002079EC" w:rsidRPr="009B0D09" w:rsidRDefault="002079EC" w:rsidP="002079EC">
            <w:pPr>
              <w:pStyle w:val="TableText"/>
            </w:pPr>
            <w:r w:rsidRPr="009B0D09">
              <w:t>Progress Toward School Improvement SMART Goals Evaluated</w:t>
            </w:r>
          </w:p>
        </w:tc>
        <w:tc>
          <w:tcPr>
            <w:tcW w:w="1436" w:type="dxa"/>
          </w:tcPr>
          <w:p w14:paraId="269F5527" w14:textId="2D8C1BDB" w:rsidR="002079EC" w:rsidRPr="001A3A00" w:rsidRDefault="002079EC" w:rsidP="002079EC">
            <w:pPr>
              <w:pStyle w:val="TableTextCentered"/>
              <w:rPr>
                <w:highlight w:val="yellow"/>
              </w:rPr>
            </w:pPr>
            <w:r>
              <w:t>0/5</w:t>
            </w:r>
          </w:p>
        </w:tc>
        <w:tc>
          <w:tcPr>
            <w:tcW w:w="1436" w:type="dxa"/>
          </w:tcPr>
          <w:p w14:paraId="49928B10" w14:textId="21650D07" w:rsidR="002079EC" w:rsidRPr="002079EC" w:rsidRDefault="002079EC" w:rsidP="002079EC">
            <w:pPr>
              <w:pStyle w:val="TableTextCentered"/>
            </w:pPr>
            <w:r w:rsidRPr="002079EC">
              <w:rPr>
                <w:rFonts w:ascii="Franklin Gothic Book" w:eastAsia="HGGothicE" w:hAnsi="Franklin Gothic Book" w:cs="Franklin Gothic Book"/>
                <w:szCs w:val="20"/>
              </w:rPr>
              <w:t>9*/20</w:t>
            </w:r>
          </w:p>
        </w:tc>
      </w:tr>
      <w:tr w:rsidR="002079EC" w:rsidRPr="000458E4" w14:paraId="4D926200" w14:textId="77777777" w:rsidTr="00F34C2F">
        <w:tc>
          <w:tcPr>
            <w:tcW w:w="1399" w:type="dxa"/>
          </w:tcPr>
          <w:p w14:paraId="219FA0EA" w14:textId="7474BBEF" w:rsidR="002079EC" w:rsidRPr="000458E4" w:rsidRDefault="002079EC" w:rsidP="002079EC">
            <w:pPr>
              <w:pStyle w:val="TableSubheading"/>
            </w:pPr>
            <w:r>
              <w:t>Evidence</w:t>
            </w:r>
          </w:p>
        </w:tc>
        <w:tc>
          <w:tcPr>
            <w:tcW w:w="5073" w:type="dxa"/>
          </w:tcPr>
          <w:p w14:paraId="74077311" w14:textId="1361950C" w:rsidR="002079EC" w:rsidRPr="009B0D09" w:rsidRDefault="002079EC" w:rsidP="002079EC">
            <w:pPr>
              <w:pStyle w:val="TableText"/>
            </w:pPr>
            <w:r w:rsidRPr="009B0D09">
              <w:t>Included Multiple Sources of Evidence for Each Standard</w:t>
            </w:r>
          </w:p>
        </w:tc>
        <w:tc>
          <w:tcPr>
            <w:tcW w:w="1436" w:type="dxa"/>
          </w:tcPr>
          <w:p w14:paraId="5CD640B8" w14:textId="233E58AE" w:rsidR="002079EC" w:rsidRPr="001A3A00" w:rsidRDefault="002079EC" w:rsidP="002079EC">
            <w:pPr>
              <w:pStyle w:val="TableTextCentered"/>
              <w:rPr>
                <w:highlight w:val="yellow"/>
              </w:rPr>
            </w:pPr>
            <w:r w:rsidRPr="00AF0251">
              <w:t>43/43</w:t>
            </w:r>
          </w:p>
        </w:tc>
        <w:tc>
          <w:tcPr>
            <w:tcW w:w="1436" w:type="dxa"/>
          </w:tcPr>
          <w:p w14:paraId="227DC244" w14:textId="7F402933"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67AF6E69" w14:textId="77777777" w:rsidTr="00F34C2F">
        <w:tc>
          <w:tcPr>
            <w:tcW w:w="1399" w:type="dxa"/>
          </w:tcPr>
          <w:p w14:paraId="2FE660CF" w14:textId="70AF41C0" w:rsidR="002079EC" w:rsidRPr="000458E4" w:rsidRDefault="002079EC" w:rsidP="002079EC">
            <w:pPr>
              <w:pStyle w:val="TableSubheading"/>
            </w:pPr>
            <w:r>
              <w:t>Ratings</w:t>
            </w:r>
          </w:p>
        </w:tc>
        <w:tc>
          <w:tcPr>
            <w:tcW w:w="5073" w:type="dxa"/>
          </w:tcPr>
          <w:p w14:paraId="48AD21B1" w14:textId="5B88A780" w:rsidR="002079EC" w:rsidRPr="009B0D09" w:rsidRDefault="002079EC" w:rsidP="002079EC">
            <w:pPr>
              <w:pStyle w:val="TableText"/>
            </w:pPr>
            <w:proofErr w:type="gramStart"/>
            <w:r w:rsidRPr="009B0D09">
              <w:t>Included</w:t>
            </w:r>
            <w:proofErr w:type="gramEnd"/>
            <w:r w:rsidRPr="009B0D09">
              <w:t xml:space="preserve"> Ratings for Each Standard</w:t>
            </w:r>
          </w:p>
        </w:tc>
        <w:tc>
          <w:tcPr>
            <w:tcW w:w="1436" w:type="dxa"/>
          </w:tcPr>
          <w:p w14:paraId="34F24C82" w14:textId="3A218189" w:rsidR="002079EC" w:rsidRPr="001A3A00" w:rsidRDefault="002079EC" w:rsidP="002079EC">
            <w:pPr>
              <w:pStyle w:val="TableTextCentered"/>
              <w:rPr>
                <w:highlight w:val="yellow"/>
              </w:rPr>
            </w:pPr>
            <w:r w:rsidRPr="00EE1F8C">
              <w:t>43/43</w:t>
            </w:r>
          </w:p>
        </w:tc>
        <w:tc>
          <w:tcPr>
            <w:tcW w:w="1436" w:type="dxa"/>
          </w:tcPr>
          <w:p w14:paraId="4E6DDC76" w14:textId="620CEC70"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1AE0BE79" w14:textId="77777777" w:rsidTr="00F34C2F">
        <w:tc>
          <w:tcPr>
            <w:tcW w:w="1399" w:type="dxa"/>
          </w:tcPr>
          <w:p w14:paraId="4FC43832" w14:textId="24AA8A04" w:rsidR="002079EC" w:rsidRPr="000458E4" w:rsidRDefault="002079EC" w:rsidP="002079EC">
            <w:pPr>
              <w:pStyle w:val="TableSubheading"/>
            </w:pPr>
            <w:r>
              <w:t>Ratings</w:t>
            </w:r>
          </w:p>
        </w:tc>
        <w:tc>
          <w:tcPr>
            <w:tcW w:w="5073" w:type="dxa"/>
          </w:tcPr>
          <w:p w14:paraId="502BA04A" w14:textId="30192599" w:rsidR="002079EC" w:rsidRPr="009B0D09" w:rsidRDefault="002079EC" w:rsidP="002079EC">
            <w:pPr>
              <w:pStyle w:val="TableText"/>
            </w:pPr>
            <w:r w:rsidRPr="009B0D09">
              <w:t>Included Overall Rating</w:t>
            </w:r>
          </w:p>
        </w:tc>
        <w:tc>
          <w:tcPr>
            <w:tcW w:w="1436" w:type="dxa"/>
          </w:tcPr>
          <w:p w14:paraId="34B1112C" w14:textId="11518A12" w:rsidR="002079EC" w:rsidRPr="001A3A00" w:rsidRDefault="002079EC" w:rsidP="002079EC">
            <w:pPr>
              <w:pStyle w:val="TableTextCentered"/>
              <w:rPr>
                <w:highlight w:val="yellow"/>
              </w:rPr>
            </w:pPr>
            <w:r w:rsidRPr="00EE1F8C">
              <w:t>43/43</w:t>
            </w:r>
          </w:p>
        </w:tc>
        <w:tc>
          <w:tcPr>
            <w:tcW w:w="1436" w:type="dxa"/>
          </w:tcPr>
          <w:p w14:paraId="07EC9A1B" w14:textId="788B2D98"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5B9D23DA" w14:textId="77777777" w:rsidTr="00F34C2F">
        <w:tc>
          <w:tcPr>
            <w:tcW w:w="1399" w:type="dxa"/>
          </w:tcPr>
          <w:p w14:paraId="13F52741" w14:textId="406E0DE7" w:rsidR="002079EC" w:rsidRPr="00486903" w:rsidRDefault="002079EC" w:rsidP="002079EC">
            <w:pPr>
              <w:pStyle w:val="TableSubheading"/>
            </w:pPr>
            <w:r>
              <w:t>Feedback</w:t>
            </w:r>
          </w:p>
        </w:tc>
        <w:tc>
          <w:tcPr>
            <w:tcW w:w="5073" w:type="dxa"/>
          </w:tcPr>
          <w:p w14:paraId="33364892" w14:textId="13433280" w:rsidR="002079EC" w:rsidRPr="009B0D09" w:rsidRDefault="002079EC" w:rsidP="002079EC">
            <w:pPr>
              <w:pStyle w:val="TableText"/>
            </w:pPr>
            <w:r w:rsidRPr="009B0D09">
              <w:t>Contained Written Feedback</w:t>
            </w:r>
          </w:p>
        </w:tc>
        <w:tc>
          <w:tcPr>
            <w:tcW w:w="1436" w:type="dxa"/>
          </w:tcPr>
          <w:p w14:paraId="448AD444" w14:textId="6BBD714E" w:rsidR="002079EC" w:rsidRPr="001A3A00" w:rsidRDefault="002079EC" w:rsidP="002079EC">
            <w:pPr>
              <w:pStyle w:val="TableTextCentered"/>
              <w:rPr>
                <w:highlight w:val="yellow"/>
              </w:rPr>
            </w:pPr>
            <w:r w:rsidRPr="00486903">
              <w:t>43/43</w:t>
            </w:r>
          </w:p>
        </w:tc>
        <w:tc>
          <w:tcPr>
            <w:tcW w:w="1436" w:type="dxa"/>
          </w:tcPr>
          <w:p w14:paraId="1CFE1CA2" w14:textId="400E766E"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242ED7C1" w14:textId="77777777" w:rsidTr="00F34C2F">
        <w:tc>
          <w:tcPr>
            <w:tcW w:w="1399" w:type="dxa"/>
          </w:tcPr>
          <w:p w14:paraId="5C26E61D" w14:textId="54196AAF" w:rsidR="002079EC" w:rsidRDefault="002079EC" w:rsidP="002079EC">
            <w:pPr>
              <w:pStyle w:val="TableSubheading"/>
            </w:pPr>
            <w:r>
              <w:t>Feedback</w:t>
            </w:r>
          </w:p>
        </w:tc>
        <w:tc>
          <w:tcPr>
            <w:tcW w:w="5073" w:type="dxa"/>
          </w:tcPr>
          <w:p w14:paraId="107DB120" w14:textId="72E1D14A" w:rsidR="002079EC" w:rsidRPr="009B0D09" w:rsidRDefault="002079EC" w:rsidP="002079EC">
            <w:pPr>
              <w:pStyle w:val="TableText"/>
            </w:pPr>
            <w:proofErr w:type="gramStart"/>
            <w:r w:rsidRPr="009B0D09">
              <w:t>Contained Feedback</w:t>
            </w:r>
            <w:proofErr w:type="gramEnd"/>
            <w:r w:rsidRPr="009B0D09">
              <w:t xml:space="preserve"> on Each Standard</w:t>
            </w:r>
          </w:p>
        </w:tc>
        <w:tc>
          <w:tcPr>
            <w:tcW w:w="1436" w:type="dxa"/>
          </w:tcPr>
          <w:p w14:paraId="4100C38F" w14:textId="74344734" w:rsidR="002079EC" w:rsidRPr="001A3A00" w:rsidRDefault="002079EC" w:rsidP="002079EC">
            <w:pPr>
              <w:pStyle w:val="TableTextCentered"/>
              <w:rPr>
                <w:highlight w:val="yellow"/>
              </w:rPr>
            </w:pPr>
            <w:r w:rsidRPr="00486903">
              <w:t>42/43</w:t>
            </w:r>
          </w:p>
        </w:tc>
        <w:tc>
          <w:tcPr>
            <w:tcW w:w="1436" w:type="dxa"/>
          </w:tcPr>
          <w:p w14:paraId="555B21DC" w14:textId="53909E22"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1D00852E" w14:textId="77777777" w:rsidTr="00F34C2F">
        <w:tc>
          <w:tcPr>
            <w:tcW w:w="1399" w:type="dxa"/>
          </w:tcPr>
          <w:p w14:paraId="548F4B43" w14:textId="41E17416" w:rsidR="002079EC" w:rsidRPr="00486903" w:rsidRDefault="002079EC" w:rsidP="002079EC">
            <w:pPr>
              <w:pStyle w:val="TableSubheading"/>
            </w:pPr>
            <w:r>
              <w:t>Feedback</w:t>
            </w:r>
          </w:p>
        </w:tc>
        <w:tc>
          <w:tcPr>
            <w:tcW w:w="5073" w:type="dxa"/>
          </w:tcPr>
          <w:p w14:paraId="3417D0FE" w14:textId="4B4C98D0" w:rsidR="002079EC" w:rsidRPr="009B0D09" w:rsidRDefault="002079EC" w:rsidP="002079EC">
            <w:pPr>
              <w:pStyle w:val="TableText"/>
            </w:pPr>
            <w:r w:rsidRPr="009B0D09">
              <w:t>Contained Positive Feedback</w:t>
            </w:r>
          </w:p>
        </w:tc>
        <w:tc>
          <w:tcPr>
            <w:tcW w:w="1436" w:type="dxa"/>
          </w:tcPr>
          <w:p w14:paraId="10B97DDD" w14:textId="4B8E1DD2" w:rsidR="002079EC" w:rsidRPr="001A3A00" w:rsidRDefault="002079EC" w:rsidP="002079EC">
            <w:pPr>
              <w:pStyle w:val="TableTextCentered"/>
              <w:rPr>
                <w:highlight w:val="yellow"/>
              </w:rPr>
            </w:pPr>
            <w:r w:rsidRPr="00486903">
              <w:t>43/43</w:t>
            </w:r>
          </w:p>
        </w:tc>
        <w:tc>
          <w:tcPr>
            <w:tcW w:w="1436" w:type="dxa"/>
          </w:tcPr>
          <w:p w14:paraId="371E35BE" w14:textId="5ED97469" w:rsidR="002079EC" w:rsidRPr="002079EC" w:rsidRDefault="002079EC" w:rsidP="002079EC">
            <w:pPr>
              <w:pStyle w:val="TableTextCentered"/>
            </w:pPr>
            <w:r w:rsidRPr="002079EC">
              <w:rPr>
                <w:rFonts w:ascii="Franklin Gothic Book" w:eastAsia="HGGothicE" w:hAnsi="Franklin Gothic Book" w:cs="Franklin Gothic Book"/>
                <w:szCs w:val="20"/>
              </w:rPr>
              <w:t>20/20</w:t>
            </w:r>
          </w:p>
        </w:tc>
      </w:tr>
      <w:tr w:rsidR="002079EC" w:rsidRPr="000458E4" w14:paraId="18460CCE" w14:textId="77777777" w:rsidTr="00F34C2F">
        <w:tc>
          <w:tcPr>
            <w:tcW w:w="1399" w:type="dxa"/>
          </w:tcPr>
          <w:p w14:paraId="1D958421" w14:textId="0D820941" w:rsidR="002079EC" w:rsidRPr="00486903" w:rsidRDefault="002079EC" w:rsidP="002079EC">
            <w:pPr>
              <w:pStyle w:val="TableSubheading"/>
            </w:pPr>
            <w:r>
              <w:t>Feedback</w:t>
            </w:r>
          </w:p>
        </w:tc>
        <w:tc>
          <w:tcPr>
            <w:tcW w:w="5073" w:type="dxa"/>
          </w:tcPr>
          <w:p w14:paraId="3801F04E" w14:textId="36FCDC20" w:rsidR="002079EC" w:rsidRPr="009B0D09" w:rsidRDefault="002079EC" w:rsidP="002079EC">
            <w:pPr>
              <w:pStyle w:val="TableText"/>
            </w:pPr>
            <w:r w:rsidRPr="009B0D09">
              <w:t>Contained Constructive Feedback</w:t>
            </w:r>
          </w:p>
        </w:tc>
        <w:tc>
          <w:tcPr>
            <w:tcW w:w="1436" w:type="dxa"/>
          </w:tcPr>
          <w:p w14:paraId="3D6CBBD3" w14:textId="568B78E9" w:rsidR="002079EC" w:rsidRPr="001A3A00" w:rsidRDefault="002079EC" w:rsidP="002079EC">
            <w:pPr>
              <w:pStyle w:val="TableTextCentered"/>
              <w:rPr>
                <w:highlight w:val="yellow"/>
              </w:rPr>
            </w:pPr>
            <w:r w:rsidRPr="00486903">
              <w:t>9/43</w:t>
            </w:r>
          </w:p>
        </w:tc>
        <w:tc>
          <w:tcPr>
            <w:tcW w:w="1436" w:type="dxa"/>
          </w:tcPr>
          <w:p w14:paraId="0F6E5F2D" w14:textId="42E1C0E8" w:rsidR="002079EC" w:rsidRPr="002079EC" w:rsidRDefault="002079EC" w:rsidP="002079EC">
            <w:pPr>
              <w:pStyle w:val="TableTextCentered"/>
            </w:pPr>
            <w:r w:rsidRPr="002079EC">
              <w:rPr>
                <w:rFonts w:ascii="Franklin Gothic Book" w:eastAsia="HGGothicE" w:hAnsi="Franklin Gothic Book" w:cs="Franklin Gothic Book"/>
                <w:szCs w:val="20"/>
              </w:rPr>
              <w:t>1/20</w:t>
            </w:r>
          </w:p>
        </w:tc>
      </w:tr>
    </w:tbl>
    <w:p w14:paraId="6B51408B" w14:textId="347A53BD" w:rsidR="00604C27" w:rsidRDefault="00604C27" w:rsidP="009B0D09">
      <w:pPr>
        <w:pStyle w:val="TableNote"/>
      </w:pPr>
      <w:bookmarkStart w:id="53" w:name="_Professional_Learning"/>
      <w:bookmarkEnd w:id="52"/>
      <w:bookmarkEnd w:id="53"/>
      <w:r w:rsidRPr="0083B753">
        <w:rPr>
          <w:i/>
          <w:iCs/>
        </w:rPr>
        <w:t>Note</w:t>
      </w:r>
      <w:r>
        <w:t xml:space="preserve">: </w:t>
      </w:r>
      <w:r w:rsidRPr="00AF6258">
        <w:t xml:space="preserve">SMART </w:t>
      </w:r>
      <w:r>
        <w:t>= specific, measurable, achievable, realistic and timely; NA = not applicable.</w:t>
      </w:r>
    </w:p>
    <w:p w14:paraId="27A273F3" w14:textId="266ADCAE" w:rsidR="00AF7EFC" w:rsidRPr="00AF7EFC" w:rsidRDefault="00AF7EFC" w:rsidP="009B0D09">
      <w:pPr>
        <w:pStyle w:val="TableNote"/>
        <w:rPr>
          <w:i/>
          <w:iCs/>
        </w:rPr>
      </w:pPr>
      <w:r>
        <w:rPr>
          <w:i/>
          <w:iCs/>
        </w:rPr>
        <w:t xml:space="preserve">Additional Note: </w:t>
      </w:r>
      <w:r w:rsidRPr="00AF7EFC">
        <w:t>The evaluation analysis examined whether summative evaluations included a distinct district or school improvement goal section containing at least one goal. At the time of the review, administrators covered by the Quincy Education Association (QEA) contract were evaluated using the teacher evaluation rubric, as required by the contract; this rubric does not include a dedicated school or district improvement goal section. Since then, negotiations have shifted some administrators to the administrator rubric. Additionally, some administrator evaluations incorporated school or district improvement goals within student learning or professional practice goals. To ensure consistency across districts, the analysis identified only goals that were explicitly stated in a separate district or school improvement goal section.</w:t>
      </w:r>
    </w:p>
    <w:p w14:paraId="0706A593" w14:textId="6406C7C2" w:rsidR="00EF37DE" w:rsidRDefault="00EF37DE" w:rsidP="00F34C2F">
      <w:pPr>
        <w:pStyle w:val="BodyText"/>
      </w:pPr>
      <w:r w:rsidRPr="003848AF">
        <w:t xml:space="preserve">District records indicate that teacher evaluations are consistently completed using </w:t>
      </w:r>
      <w:r>
        <w:t xml:space="preserve">Vector Solutions. </w:t>
      </w:r>
      <w:r w:rsidRPr="003848AF">
        <w:t xml:space="preserve">AIR used simple random sampling to select </w:t>
      </w:r>
      <w:r>
        <w:t>43</w:t>
      </w:r>
      <w:r w:rsidRPr="003848AF">
        <w:t xml:space="preserve"> teachers </w:t>
      </w:r>
      <w:r w:rsidR="004E614D">
        <w:t xml:space="preserve">who were </w:t>
      </w:r>
      <w:r w:rsidRPr="003848AF">
        <w:t>due for summative evaluation</w:t>
      </w:r>
      <w:r>
        <w:t>s</w:t>
      </w:r>
      <w:r w:rsidRPr="003848AF">
        <w:t xml:space="preserve">. Of the </w:t>
      </w:r>
      <w:r>
        <w:t>43</w:t>
      </w:r>
      <w:r w:rsidRPr="003848AF">
        <w:t xml:space="preserve"> teacher evaluations selected for review, </w:t>
      </w:r>
      <w:r>
        <w:t>all (</w:t>
      </w:r>
      <w:r w:rsidR="004E614D">
        <w:t>100 percent</w:t>
      </w:r>
      <w:r>
        <w:t>)</w:t>
      </w:r>
      <w:r w:rsidRPr="003848AF">
        <w:t xml:space="preserve"> had a summative evaluation available for review.</w:t>
      </w:r>
      <w:r>
        <w:t xml:space="preserve"> </w:t>
      </w:r>
      <w:r w:rsidRPr="003848AF">
        <w:t xml:space="preserve">Of the </w:t>
      </w:r>
      <w:r>
        <w:t xml:space="preserve">43 </w:t>
      </w:r>
      <w:r w:rsidRPr="003848AF">
        <w:t>available evaluations, all (</w:t>
      </w:r>
      <w:r w:rsidR="004E614D">
        <w:t>100 percent</w:t>
      </w:r>
      <w:r w:rsidRPr="003848AF">
        <w:t xml:space="preserve">) were complete and included all required components, such as a rating for each standard or an overall rating. </w:t>
      </w:r>
      <w:r>
        <w:t>Nearly all</w:t>
      </w:r>
      <w:r w:rsidRPr="003848AF" w:rsidDel="00C64495">
        <w:t xml:space="preserve"> </w:t>
      </w:r>
      <w:r w:rsidRPr="003848AF">
        <w:t xml:space="preserve">reviewed evaluation documents </w:t>
      </w:r>
      <w:r w:rsidR="00C64495">
        <w:t xml:space="preserve">(42 </w:t>
      </w:r>
      <w:r w:rsidR="00B0323E">
        <w:t xml:space="preserve">out </w:t>
      </w:r>
      <w:r w:rsidR="00C64495">
        <w:t xml:space="preserve">of 43) </w:t>
      </w:r>
      <w:r w:rsidRPr="003848AF">
        <w:t>included a student learning SMART goal and a professional practice SMART goal</w:t>
      </w:r>
      <w:r w:rsidRPr="003848AF" w:rsidDel="00C64495">
        <w:t>, and all</w:t>
      </w:r>
      <w:r w:rsidR="00C64495">
        <w:t xml:space="preserve"> evaluations</w:t>
      </w:r>
      <w:r w:rsidRPr="003848AF">
        <w:t xml:space="preserve"> </w:t>
      </w:r>
      <w:r>
        <w:t>(</w:t>
      </w:r>
      <w:r w:rsidR="004D22EB">
        <w:t>100 percent)</w:t>
      </w:r>
      <w:r w:rsidR="002D2F48">
        <w:t xml:space="preserve"> assessed</w:t>
      </w:r>
      <w:r>
        <w:t xml:space="preserve"> </w:t>
      </w:r>
      <w:r w:rsidRPr="003848AF">
        <w:t xml:space="preserve">teachers’ progress </w:t>
      </w:r>
      <w:r w:rsidR="002D2F48">
        <w:t>towards</w:t>
      </w:r>
      <w:r w:rsidRPr="003848AF">
        <w:t xml:space="preserve"> their student learning and professional SMART goals</w:t>
      </w:r>
      <w:r w:rsidR="00AB5525">
        <w:t xml:space="preserve">. </w:t>
      </w:r>
    </w:p>
    <w:p w14:paraId="383F13C4" w14:textId="72CCEAC6" w:rsidR="00C14FFC" w:rsidRDefault="00EF37DE" w:rsidP="00F34C2F">
      <w:pPr>
        <w:pStyle w:val="BodyText"/>
      </w:pPr>
      <w:r>
        <w:t>A</w:t>
      </w:r>
      <w:r w:rsidRPr="003848AF">
        <w:t xml:space="preserve">ll </w:t>
      </w:r>
      <w:r w:rsidR="00DD3B26">
        <w:t xml:space="preserve">reviewed </w:t>
      </w:r>
      <w:r w:rsidRPr="003848AF">
        <w:t xml:space="preserve">evaluations included multiple sources of evidence, such as observations, student work samples, or other evidence supporting progress toward student learning goals, professional learning goals, standards, and indicators. </w:t>
      </w:r>
      <w:r>
        <w:t>Nearly a</w:t>
      </w:r>
      <w:r w:rsidRPr="003848AF">
        <w:t xml:space="preserve">ll summative evaluations </w:t>
      </w:r>
      <w:r w:rsidR="00786061">
        <w:t>(42 out of 43)</w:t>
      </w:r>
      <w:r w:rsidR="00786061" w:rsidRPr="003848AF">
        <w:t xml:space="preserve"> </w:t>
      </w:r>
      <w:r w:rsidRPr="003848AF">
        <w:t>included feedback for each standard</w:t>
      </w:r>
      <w:r>
        <w:t>,</w:t>
      </w:r>
      <w:r w:rsidRPr="003848AF">
        <w:t xml:space="preserve"> and </w:t>
      </w:r>
      <w:r>
        <w:t>all evaluations</w:t>
      </w:r>
      <w:r w:rsidR="00DD3B26">
        <w:t xml:space="preserve"> (43)</w:t>
      </w:r>
      <w:r>
        <w:t xml:space="preserve"> included </w:t>
      </w:r>
      <w:r w:rsidRPr="003848AF">
        <w:t>overall feedback related to the teacher’s overall rating.</w:t>
      </w:r>
      <w:r>
        <w:t xml:space="preserve"> </w:t>
      </w:r>
      <w:r w:rsidR="00DD3B26">
        <w:t>Although</w:t>
      </w:r>
      <w:r>
        <w:t xml:space="preserve"> all</w:t>
      </w:r>
      <w:r w:rsidRPr="003848AF">
        <w:t xml:space="preserve"> (100 percen</w:t>
      </w:r>
      <w:r>
        <w:t xml:space="preserve">t) teacher evaluations contained </w:t>
      </w:r>
      <w:r w:rsidRPr="003848AF">
        <w:t xml:space="preserve">positive </w:t>
      </w:r>
      <w:r>
        <w:t xml:space="preserve">written </w:t>
      </w:r>
      <w:r w:rsidRPr="003848AF">
        <w:t>feedback</w:t>
      </w:r>
      <w:r>
        <w:t xml:space="preserve">, </w:t>
      </w:r>
      <w:r w:rsidRPr="003848AF">
        <w:t xml:space="preserve">only </w:t>
      </w:r>
      <w:r>
        <w:t xml:space="preserve">9 </w:t>
      </w:r>
      <w:r w:rsidRPr="003848AF">
        <w:t xml:space="preserve">out of </w:t>
      </w:r>
      <w:r>
        <w:t>43</w:t>
      </w:r>
      <w:r w:rsidRPr="003848AF">
        <w:t xml:space="preserve"> (</w:t>
      </w:r>
      <w:r>
        <w:t>21</w:t>
      </w:r>
      <w:r w:rsidRPr="003848AF">
        <w:t xml:space="preserve"> percent) contained constructive feedback</w:t>
      </w:r>
      <w:r>
        <w:t xml:space="preserve">. Despite this, most teachers agreed that they consistently receive constructive feedback through both Vector </w:t>
      </w:r>
      <w:r w:rsidR="00DD3B26">
        <w:t xml:space="preserve">Solutions </w:t>
      </w:r>
      <w:r>
        <w:t xml:space="preserve">and </w:t>
      </w:r>
      <w:r w:rsidR="00DD3B26">
        <w:t xml:space="preserve">in </w:t>
      </w:r>
      <w:r>
        <w:t>conversations with their evaluator</w:t>
      </w:r>
      <w:r w:rsidR="00C14FFC">
        <w:t>.</w:t>
      </w:r>
    </w:p>
    <w:p w14:paraId="26B81EE1" w14:textId="77777777" w:rsidR="00C350D7" w:rsidRDefault="00C350D7" w:rsidP="00F34C2F">
      <w:pPr>
        <w:pStyle w:val="BodyText"/>
      </w:pPr>
      <w:r w:rsidRPr="00C350D7">
        <w:t xml:space="preserve">District records also show that administrator evaluations are completed using Vector Solutions. All 20 administrative district staff who were due for a summative evaluation for the 2024–2025 school </w:t>
      </w:r>
      <w:r w:rsidRPr="00C350D7">
        <w:lastRenderedPageBreak/>
        <w:t>year had evaluations available for review. All evaluations included student learning and professional practice goals, while 8 included two to four school or district improvement goals. One additional evaluation included one school improvement goal; therefore, 9 of the 20 evaluations documented progress toward school or district improvement goals. Overall, school or district improvement goals were included in fewer than half of administrator evaluations, indicating an area for growth. All evaluations included positive feedback identifying administrators’ strengths, although only one identified an area for improvement.</w:t>
      </w:r>
    </w:p>
    <w:p w14:paraId="135233D6" w14:textId="24492FB6" w:rsidR="00C14FFC" w:rsidRPr="00427C5B" w:rsidRDefault="00EF37DE" w:rsidP="00F34C2F">
      <w:pPr>
        <w:pStyle w:val="BodyText"/>
      </w:pPr>
      <w:r w:rsidRPr="00F34C2F">
        <w:t xml:space="preserve">In summary, teacher and administrator evaluations included all the required components, including performance ratings, progress toward SMART goals, and written feedback for each standard. </w:t>
      </w:r>
      <w:r w:rsidRPr="00427C5B">
        <w:t>Teacher and administrator evaluations also consistently include positive feedback (</w:t>
      </w:r>
      <w:r w:rsidR="00586B1D" w:rsidRPr="00427C5B">
        <w:t xml:space="preserve">e.g., </w:t>
      </w:r>
      <w:r w:rsidRPr="00427C5B">
        <w:t xml:space="preserve">practices teachers should continue), which is a strength of the district. </w:t>
      </w:r>
      <w:r w:rsidRPr="00F34C2F">
        <w:t xml:space="preserve">However, teacher and administrator evaluations rarely provided staff with areas of improvement or growth. </w:t>
      </w:r>
      <w:r w:rsidRPr="00427C5B">
        <w:t>Consistently including constructive feedback for teachers and administrators is an area for growth</w:t>
      </w:r>
      <w:r w:rsidR="00C14FFC" w:rsidRPr="00427C5B">
        <w:t>.</w:t>
      </w:r>
    </w:p>
    <w:p w14:paraId="0DD2C68A" w14:textId="611B3F87" w:rsidR="00EF37DE" w:rsidRDefault="00EF37DE" w:rsidP="00F34C2F">
      <w:pPr>
        <w:pStyle w:val="BodyText"/>
      </w:pPr>
      <w:r w:rsidRPr="00427C5B">
        <w:t>The district has consistently high teacher retention rates, which exceed state averages; this is a strength of the district.</w:t>
      </w:r>
      <w:r w:rsidRPr="00DB18C6">
        <w:rPr>
          <w:color w:val="70AD47" w:themeColor="accent6"/>
        </w:rPr>
        <w:t xml:space="preserve"> </w:t>
      </w:r>
      <w:r w:rsidRPr="00F34C2F">
        <w:t>According</w:t>
      </w:r>
      <w:r>
        <w:t xml:space="preserve"> to DESE data, QPS teacher retention rates have been above the state average for the past five years; in 2025, QPS’s retention rate was 92.9 percent, which is above the state average of</w:t>
      </w:r>
      <w:r w:rsidRPr="0081611B">
        <w:t xml:space="preserve"> 86.1</w:t>
      </w:r>
      <w:r>
        <w:t xml:space="preserve"> percent</w:t>
      </w:r>
      <w:r w:rsidRPr="0081611B">
        <w:t>.</w:t>
      </w:r>
      <w:r>
        <w:t xml:space="preserve"> Similarly, in 2025</w:t>
      </w:r>
      <w:r w:rsidR="00D95FCE">
        <w:t>,</w:t>
      </w:r>
      <w:r>
        <w:t xml:space="preserve"> the principal retention rate was 90 percent compared </w:t>
      </w:r>
      <w:r w:rsidR="00D95FCE">
        <w:t>with</w:t>
      </w:r>
      <w:r>
        <w:t xml:space="preserve"> the state average of </w:t>
      </w:r>
      <w:r w:rsidR="00007D10">
        <w:t>84.4</w:t>
      </w:r>
      <w:r>
        <w:t xml:space="preserve"> percent. School and district leaders attributed </w:t>
      </w:r>
      <w:r w:rsidR="00037CE1">
        <w:t xml:space="preserve">the </w:t>
      </w:r>
      <w:r>
        <w:t xml:space="preserve">high </w:t>
      </w:r>
      <w:r w:rsidR="00037CE1">
        <w:t xml:space="preserve">teacher </w:t>
      </w:r>
      <w:r>
        <w:t xml:space="preserve">retention rate to </w:t>
      </w:r>
      <w:r w:rsidR="00D95FCE">
        <w:t>several</w:t>
      </w:r>
      <w:r>
        <w:t xml:space="preserve"> factors, including a strong mentorship program, small class sizes, i</w:t>
      </w:r>
      <w:r w:rsidR="0016416C">
        <w:t>nstructional</w:t>
      </w:r>
      <w:r>
        <w:t xml:space="preserve"> coaching, competitive contracts, and advancement opportunities. One school leader credited the high level of support for teachers, explaining it</w:t>
      </w:r>
      <w:r w:rsidR="009843B5">
        <w:t xml:space="preserve"> i</w:t>
      </w:r>
      <w:r>
        <w:t xml:space="preserve">s “loud and clear that you’re never alone; this can be a very isolating profession, and I think that is not true here in Quincy. Teachers are given a great deal of support.” </w:t>
      </w:r>
      <w:r w:rsidR="00D95FCE">
        <w:t>T</w:t>
      </w:r>
      <w:r>
        <w:t xml:space="preserve">eachers and district staff </w:t>
      </w:r>
      <w:r w:rsidR="00D95FCE">
        <w:t xml:space="preserve">also </w:t>
      </w:r>
      <w:r>
        <w:t xml:space="preserve">noted that the strong sense of community in the </w:t>
      </w:r>
      <w:r w:rsidR="006E6CBD">
        <w:t>C</w:t>
      </w:r>
      <w:r>
        <w:t xml:space="preserve">ity of Quincy has contributed to a strong educator retention rate, explaining that many educators grew up or currently live in Quincy. One </w:t>
      </w:r>
      <w:r w:rsidR="00D95FCE">
        <w:t xml:space="preserve">respondent </w:t>
      </w:r>
      <w:r>
        <w:t>noted, “</w:t>
      </w:r>
      <w:r w:rsidR="00F91DEE">
        <w:t>T</w:t>
      </w:r>
      <w:r>
        <w:t xml:space="preserve">hey have such a great experience in QPS that they want to come back and maintain that relationship with the community.” In addition, district leaders explained that </w:t>
      </w:r>
      <w:r w:rsidR="00D95FCE">
        <w:t>the district has</w:t>
      </w:r>
      <w:r>
        <w:t xml:space="preserve"> strategies specifically targeted at retaining their diverse staff, such as quarterly newsletters and affinity group meetings</w:t>
      </w:r>
      <w:r w:rsidR="00D95FCE">
        <w:t xml:space="preserve">; </w:t>
      </w:r>
      <w:r w:rsidR="00402498">
        <w:t>one</w:t>
      </w:r>
      <w:r w:rsidR="00D95FCE">
        <w:t xml:space="preserve"> leader explained these</w:t>
      </w:r>
      <w:r w:rsidR="00343E86">
        <w:t xml:space="preserve"> strategies</w:t>
      </w:r>
      <w:r w:rsidR="00402498">
        <w:t xml:space="preserve"> aim to</w:t>
      </w:r>
      <w:r>
        <w:t xml:space="preserve"> “build community, connect [diverse staff] with resources, opportunities, and just kind of support their personal and professional development.”</w:t>
      </w:r>
    </w:p>
    <w:p w14:paraId="45207C04" w14:textId="5A29DA2D" w:rsidR="00EF37DE" w:rsidRDefault="00EF37DE" w:rsidP="00F34C2F">
      <w:pPr>
        <w:pStyle w:val="BodyText"/>
      </w:pPr>
      <w:r>
        <w:t>Relatedly, district and school staff agree that the district fosters a positive working environment for staff. Teachers noted that a strong district leadership team has contributed to improved school culture</w:t>
      </w:r>
      <w:r w:rsidR="000D72D0">
        <w:t>. One teacher noted</w:t>
      </w:r>
      <w:r w:rsidR="00343E86">
        <w:t>, for example,</w:t>
      </w:r>
      <w:r>
        <w:t xml:space="preserve"> that the leadership team brings an “incredible lens on doing this work and doing it well” because they are all both parents and former educators, and </w:t>
      </w:r>
      <w:r w:rsidR="000D72D0">
        <w:t>added:</w:t>
      </w:r>
      <w:r>
        <w:t xml:space="preserve"> “It’s not my job to be grateful for administrators, but we are grateful for them.” Similarly, school leaders </w:t>
      </w:r>
      <w:r w:rsidR="0016438F">
        <w:t>reported</w:t>
      </w:r>
      <w:r>
        <w:t xml:space="preserve"> collegiality and “close knit” relationships among staff. Both teachers and school leaders noted how much they enjoy working in QPS</w:t>
      </w:r>
      <w:r w:rsidR="00400BEB">
        <w:t>. F</w:t>
      </w:r>
      <w:r>
        <w:t xml:space="preserve">or example, one teacher </w:t>
      </w:r>
      <w:r w:rsidR="0016438F">
        <w:t>said</w:t>
      </w:r>
      <w:r>
        <w:t>, “I love it here, I love Quincy</w:t>
      </w:r>
      <w:r w:rsidR="00400BEB">
        <w:t>.” A</w:t>
      </w:r>
      <w:r>
        <w:t xml:space="preserve"> school leader commented, “It’s really a wonderful place.”</w:t>
      </w:r>
    </w:p>
    <w:p w14:paraId="33F03CA2" w14:textId="4C2A9923" w:rsidR="00444346" w:rsidRPr="00F34C2F" w:rsidRDefault="00444346" w:rsidP="00F34C2F">
      <w:pPr>
        <w:pStyle w:val="Heading3"/>
      </w:pPr>
      <w:bookmarkStart w:id="54" w:name="_Professional_Learning_1"/>
      <w:bookmarkEnd w:id="54"/>
      <w:r>
        <w:t>Professional Learning</w:t>
      </w:r>
    </w:p>
    <w:p w14:paraId="410A903C" w14:textId="63C8D9BA" w:rsidR="00C14FFC" w:rsidRDefault="0034541C" w:rsidP="00F34C2F">
      <w:pPr>
        <w:pStyle w:val="BodyTextposthead"/>
      </w:pPr>
      <w:r>
        <w:t xml:space="preserve">Teachers and school leaders agreed that administrators at the elementary level conduct frequent walkthroughs and observations outside of the evaluation process. One school leader explained that </w:t>
      </w:r>
      <w:r>
        <w:lastRenderedPageBreak/>
        <w:t xml:space="preserve">teachers are comfortable being observed because </w:t>
      </w:r>
      <w:r w:rsidR="00460564">
        <w:t>school leaders</w:t>
      </w:r>
      <w:r>
        <w:t xml:space="preserve"> are in classrooms “all the time,” and noted</w:t>
      </w:r>
      <w:r w:rsidR="00D03D7C">
        <w:t>:</w:t>
      </w:r>
      <w:r>
        <w:t xml:space="preserve"> “</w:t>
      </w:r>
      <w:r w:rsidR="00D03D7C">
        <w:t>O</w:t>
      </w:r>
      <w:r>
        <w:t xml:space="preserve">ne thing I am proud of in QPS is we’re not sit-behind-the-desk principals.” </w:t>
      </w:r>
      <w:r w:rsidR="00460564">
        <w:t>Likewise, a</w:t>
      </w:r>
      <w:r>
        <w:t xml:space="preserve"> teacher explained that administrators are</w:t>
      </w:r>
      <w:r w:rsidRPr="008112DA">
        <w:t xml:space="preserve"> “constantly checking in and coming into the room” to make </w:t>
      </w:r>
      <w:r>
        <w:t>teachers feel supported. However, middle school teachers reported mixed experiences, with some report</w:t>
      </w:r>
      <w:r w:rsidR="00903946">
        <w:t>ing</w:t>
      </w:r>
      <w:r>
        <w:t xml:space="preserve"> being frequently observed and others report</w:t>
      </w:r>
      <w:r w:rsidR="00903946">
        <w:t>ing being</w:t>
      </w:r>
      <w:r>
        <w:t xml:space="preserve"> rarely observed</w:t>
      </w:r>
      <w:r w:rsidR="00C14FFC">
        <w:t>.</w:t>
      </w:r>
    </w:p>
    <w:p w14:paraId="63236E01" w14:textId="08759A3F" w:rsidR="00C14FFC" w:rsidRDefault="0034541C" w:rsidP="00F34C2F">
      <w:pPr>
        <w:pStyle w:val="BodyText"/>
      </w:pPr>
      <w:r>
        <w:t>District leaders also noted that the assistant superintendent and curriculum director conduct walkthroughs, sometimes individually and sometimes with principals, using the subject-specific look</w:t>
      </w:r>
      <w:r w:rsidR="00F34C2F">
        <w:noBreakHyphen/>
      </w:r>
      <w:r>
        <w:t xml:space="preserve">for tools (see </w:t>
      </w:r>
      <w:r w:rsidRPr="00F06928">
        <w:t>Staffing</w:t>
      </w:r>
      <w:r>
        <w:t xml:space="preserve">). A district leader explained that they invite teachers to sign up for walkthroughs, explaining, “Any teacher that wants to show us the great things that’s happening in their classrooms, we’d love to </w:t>
      </w:r>
      <w:r w:rsidRPr="00F06928">
        <w:t>come see it</w:t>
      </w:r>
      <w:r w:rsidR="00F06928" w:rsidRPr="00F06928">
        <w:t> . . .</w:t>
      </w:r>
      <w:r>
        <w:t xml:space="preserve">and it’s more and more teachers are volunteering.” </w:t>
      </w:r>
      <w:r w:rsidR="009B3DDC">
        <w:t>T</w:t>
      </w:r>
      <w:r>
        <w:t xml:space="preserve">eachers </w:t>
      </w:r>
      <w:r w:rsidR="009B3DDC">
        <w:t>agreed</w:t>
      </w:r>
      <w:r>
        <w:t xml:space="preserve"> that they can invite administrators to observe their classroom if they have a lesson they</w:t>
      </w:r>
      <w:r w:rsidR="009B3DDC">
        <w:t xml:space="preserve"> would</w:t>
      </w:r>
      <w:r>
        <w:t xml:space="preserve"> like to show off. </w:t>
      </w:r>
      <w:r w:rsidR="009B3DDC">
        <w:t>According to school and district leaders, t</w:t>
      </w:r>
      <w:r>
        <w:t>hese informal walkthroughs inform school</w:t>
      </w:r>
      <w:r w:rsidR="009B3DDC">
        <w:t>wide</w:t>
      </w:r>
      <w:r>
        <w:t xml:space="preserve"> or districtwide goal setting and identify where teachers may need more support for curriculum implementation</w:t>
      </w:r>
      <w:r w:rsidR="00C14FFC">
        <w:t>.</w:t>
      </w:r>
    </w:p>
    <w:p w14:paraId="75D38096" w14:textId="671B18DE" w:rsidR="00C14FFC" w:rsidRDefault="00750F2F" w:rsidP="00F34C2F">
      <w:pPr>
        <w:pStyle w:val="BodyText"/>
      </w:pPr>
      <w:r w:rsidRPr="00427C5B">
        <w:t xml:space="preserve">Districtwide professional learning is planned collaboratively with input from multiple stakeholders, which is a strength of the district. </w:t>
      </w:r>
      <w:r>
        <w:t xml:space="preserve">There is a </w:t>
      </w:r>
      <w:r w:rsidR="00F36F46">
        <w:t xml:space="preserve">professional development </w:t>
      </w:r>
      <w:r>
        <w:t>committee that meets four times a year to plan professional learning</w:t>
      </w:r>
      <w:r w:rsidR="00AA17ED">
        <w:t xml:space="preserve"> opportunitie</w:t>
      </w:r>
      <w:r>
        <w:t>s; the committee includes representation from school administrators, district leaders, QEA leadership, and teachers. According to teachers and district leaders, the district leadership team reviews data and strategic goals to identify a few ideas for professional development and then discusses their ideas with the</w:t>
      </w:r>
      <w:r w:rsidR="00F36F46">
        <w:t xml:space="preserve"> professional development</w:t>
      </w:r>
      <w:r>
        <w:t xml:space="preserve"> committee to determine </w:t>
      </w:r>
      <w:r w:rsidR="00565782">
        <w:t xml:space="preserve">which </w:t>
      </w:r>
      <w:r>
        <w:t xml:space="preserve">key areas of focus will be most beneficial to teachers. According to district leaders, </w:t>
      </w:r>
      <w:r w:rsidR="00045DD7">
        <w:t>there are several key</w:t>
      </w:r>
      <w:r>
        <w:t xml:space="preserve"> focuses </w:t>
      </w:r>
      <w:r w:rsidR="00686F29">
        <w:t>in 2025-2026</w:t>
      </w:r>
      <w:r w:rsidR="00045DD7">
        <w:t xml:space="preserve">: </w:t>
      </w:r>
      <w:r>
        <w:t xml:space="preserve">curriculum implementation, foundational literacy and mathematics instruction, and social and emotional learning. </w:t>
      </w:r>
      <w:r w:rsidR="00045DD7">
        <w:t>B</w:t>
      </w:r>
      <w:r>
        <w:t xml:space="preserve">oth teachers and district leaders noted that the district sends out surveys before and after professional development opportunities to inform and gauge the effectiveness of offerings. For example, one district leader noted that teachers provided feedback that writing </w:t>
      </w:r>
      <w:r w:rsidR="00B156B3">
        <w:t xml:space="preserve">instruction </w:t>
      </w:r>
      <w:r>
        <w:t>was a challenge, which informed the district to offer Writing Revolution professional development. One school leader noted that “giving staff a voice in their own professional development” has been a consistent practice in the district</w:t>
      </w:r>
      <w:r w:rsidR="00C14FFC">
        <w:t>.</w:t>
      </w:r>
    </w:p>
    <w:p w14:paraId="4ADCD317" w14:textId="52E36FA7" w:rsidR="00750F2F" w:rsidRDefault="00750F2F" w:rsidP="00F34C2F">
      <w:pPr>
        <w:pStyle w:val="BodyText"/>
      </w:pPr>
      <w:r>
        <w:t xml:space="preserve">Each year, the district offers a full, districtwide professional development day structured to resemble a conference; it includes a keynote speaker and </w:t>
      </w:r>
      <w:r w:rsidDel="001959D8">
        <w:t xml:space="preserve">three </w:t>
      </w:r>
      <w:r>
        <w:t xml:space="preserve">breakout sessions </w:t>
      </w:r>
      <w:r w:rsidR="009A44B4">
        <w:t xml:space="preserve">for which </w:t>
      </w:r>
      <w:r>
        <w:t>staff choose from</w:t>
      </w:r>
      <w:r w:rsidR="009A44B4">
        <w:t xml:space="preserve"> </w:t>
      </w:r>
      <w:r>
        <w:t>a menu of over 150 opportunities. Sessions are led by curriculum providers (</w:t>
      </w:r>
      <w:r w:rsidR="008A0CC2">
        <w:t>e.g.,</w:t>
      </w:r>
      <w:r>
        <w:t xml:space="preserve"> Amplify), consultants (</w:t>
      </w:r>
      <w:r w:rsidR="008A0CC2">
        <w:t xml:space="preserve">e.g., </w:t>
      </w:r>
      <w:r>
        <w:t>Charles Appelstein), and Quincy teachers. This year, the keynote speech focused on educator wellness</w:t>
      </w:r>
      <w:r w:rsidR="008A0CC2">
        <w:t>. One</w:t>
      </w:r>
      <w:r>
        <w:t xml:space="preserve"> school leader noted that generally they have “fantastic” keynote speakers. </w:t>
      </w:r>
      <w:r w:rsidR="00234827">
        <w:t>Teachers</w:t>
      </w:r>
      <w:r>
        <w:t xml:space="preserve"> explained that session topics “run the gamut” and described participating in sessions on </w:t>
      </w:r>
      <w:r w:rsidR="008A0CC2">
        <w:t>myriad</w:t>
      </w:r>
      <w:r>
        <w:t xml:space="preserve"> topics, including dyslexia, artificial intelligence, using primary sources in history instruction, and student engagement. Most teachers and school leaders described the session offerings as relevant and informative for their practice, and school and district leaders noted that there are sessions tailored to non-teaching positions, such as principals and guidance counselors. However, a few teachers noted that sessions can be “a little hit or miss depending on who your speaker is.”</w:t>
      </w:r>
    </w:p>
    <w:p w14:paraId="306736BD" w14:textId="2071B6B6" w:rsidR="00C14FFC" w:rsidRDefault="000929B5" w:rsidP="00F34C2F">
      <w:pPr>
        <w:pStyle w:val="BodyText"/>
      </w:pPr>
      <w:r>
        <w:lastRenderedPageBreak/>
        <w:t>There is also professional development provided on early</w:t>
      </w:r>
      <w:r w:rsidR="00BA32CC">
        <w:t>-</w:t>
      </w:r>
      <w:r>
        <w:t xml:space="preserve">release days. At the elementary and middle school levels, there are bimonthly professional development sessions that alternate between subject-specific districtwide </w:t>
      </w:r>
      <w:r w:rsidR="00BA32CC">
        <w:t>professional development</w:t>
      </w:r>
      <w:r>
        <w:t xml:space="preserve"> and building-based </w:t>
      </w:r>
      <w:r w:rsidR="00BA32CC">
        <w:t>professional development</w:t>
      </w:r>
      <w:r>
        <w:t xml:space="preserve">. School leaders and teachers noted that some offerings during these sessions have </w:t>
      </w:r>
      <w:r w:rsidR="00634D4B">
        <w:t>focused on</w:t>
      </w:r>
      <w:r>
        <w:t xml:space="preserve"> Kernels training, ST Math training, Desmos training, trauma</w:t>
      </w:r>
      <w:r w:rsidR="00BA32CC">
        <w:t>-</w:t>
      </w:r>
      <w:r>
        <w:t>informed practices, and writing. At the high school level, early</w:t>
      </w:r>
      <w:r w:rsidR="00BA32CC">
        <w:t>-</w:t>
      </w:r>
      <w:r>
        <w:t xml:space="preserve">release professional development time is primarily building-based. According to school leaders, these sessions are </w:t>
      </w:r>
      <w:r w:rsidR="00BA32CC">
        <w:t xml:space="preserve">also </w:t>
      </w:r>
      <w:r>
        <w:t>often department</w:t>
      </w:r>
      <w:r w:rsidR="00F34C2F">
        <w:noBreakHyphen/>
      </w:r>
      <w:r>
        <w:t>based</w:t>
      </w:r>
      <w:r w:rsidR="00AA7E6E">
        <w:t xml:space="preserve"> and</w:t>
      </w:r>
      <w:r>
        <w:t xml:space="preserve"> focused on curriculum or used for collaborative planning</w:t>
      </w:r>
      <w:r w:rsidR="00C14FFC">
        <w:t>.</w:t>
      </w:r>
    </w:p>
    <w:p w14:paraId="15F58DA0" w14:textId="78E696F4" w:rsidR="000929B5" w:rsidRDefault="000929B5" w:rsidP="00F34C2F">
      <w:pPr>
        <w:pStyle w:val="BodyText"/>
      </w:pPr>
      <w:r>
        <w:t xml:space="preserve">Building-based professional development is aligned with district goals through the </w:t>
      </w:r>
      <w:r w:rsidDel="00E03352">
        <w:t>school improvement planning</w:t>
      </w:r>
      <w:r>
        <w:t xml:space="preserve"> process. According to district and school leaders, school leaders plan professional development opportunities as they identify their school goals, which are related to district goals (see </w:t>
      </w:r>
      <w:r w:rsidRPr="00E03352">
        <w:t>Strategic Planning, Implementation, and Monitoring</w:t>
      </w:r>
      <w:r>
        <w:t>). School leaders noted that they also solicit input from teachers to inform building-based offerings</w:t>
      </w:r>
      <w:r w:rsidR="00E03352">
        <w:t>.</w:t>
      </w:r>
      <w:r>
        <w:t xml:space="preserve"> </w:t>
      </w:r>
      <w:r w:rsidR="00E03352">
        <w:t>School leaders</w:t>
      </w:r>
      <w:r>
        <w:t xml:space="preserve"> </w:t>
      </w:r>
      <w:r w:rsidR="00E03352">
        <w:t xml:space="preserve">said they </w:t>
      </w:r>
      <w:r>
        <w:t xml:space="preserve">may split teachers into groups during building-based </w:t>
      </w:r>
      <w:r w:rsidR="00E03352">
        <w:t>professional development</w:t>
      </w:r>
      <w:r>
        <w:t xml:space="preserve"> to ensure </w:t>
      </w:r>
      <w:r w:rsidR="00E03352">
        <w:t xml:space="preserve">it </w:t>
      </w:r>
      <w:r>
        <w:t>is relevant for every teacher. One school leader noted that</w:t>
      </w:r>
      <w:r w:rsidR="007033B3">
        <w:t>,</w:t>
      </w:r>
      <w:r>
        <w:t xml:space="preserve"> as part of the SIP process, the superintendent and </w:t>
      </w:r>
      <w:r w:rsidR="007033B3">
        <w:t xml:space="preserve">the </w:t>
      </w:r>
      <w:r>
        <w:t>school committee approve the building-based professional development plan.</w:t>
      </w:r>
    </w:p>
    <w:p w14:paraId="7EE6A022" w14:textId="24BF05FB" w:rsidR="00C14FFC" w:rsidRDefault="00DB49BA" w:rsidP="00F34C2F">
      <w:pPr>
        <w:pStyle w:val="BodyText"/>
      </w:pPr>
      <w:r>
        <w:t>During early-release Wednesdays</w:t>
      </w:r>
      <w:r w:rsidR="000435D4">
        <w:t xml:space="preserve"> </w:t>
      </w:r>
      <w:r>
        <w:t>once per month, t</w:t>
      </w:r>
      <w:r w:rsidR="00C27E35">
        <w:t>eachers at all levels have formal opportunities to collaborate with their peers (both subject</w:t>
      </w:r>
      <w:r w:rsidR="00F07A1B">
        <w:t>-</w:t>
      </w:r>
      <w:r w:rsidR="00C27E35">
        <w:t xml:space="preserve">area </w:t>
      </w:r>
      <w:r w:rsidR="00F07A1B">
        <w:t>and</w:t>
      </w:r>
      <w:r w:rsidR="00C27E35">
        <w:t xml:space="preserve"> grade</w:t>
      </w:r>
      <w:r w:rsidR="00F07A1B">
        <w:t>-</w:t>
      </w:r>
      <w:r w:rsidR="00C27E35">
        <w:t>level</w:t>
      </w:r>
      <w:r w:rsidR="00F07A1B">
        <w:t>,</w:t>
      </w:r>
      <w:r w:rsidR="000435D4">
        <w:t xml:space="preserve"> </w:t>
      </w:r>
      <w:r w:rsidR="00C27E35">
        <w:t>at most schools)</w:t>
      </w:r>
      <w:r w:rsidR="000435D4">
        <w:t>.</w:t>
      </w:r>
      <w:r w:rsidR="00C27E35">
        <w:t xml:space="preserve"> </w:t>
      </w:r>
      <w:r w:rsidR="000435D4">
        <w:t>S</w:t>
      </w:r>
      <w:r w:rsidR="00C27E35">
        <w:t xml:space="preserve">ome schools provide additional common planning opportunities. </w:t>
      </w:r>
      <w:r w:rsidR="00A90201">
        <w:t>S</w:t>
      </w:r>
      <w:r w:rsidR="00C27E35">
        <w:t>chool leader</w:t>
      </w:r>
      <w:r w:rsidR="00A90201">
        <w:t>s reported that</w:t>
      </w:r>
      <w:r w:rsidR="00C27E35">
        <w:t xml:space="preserve"> most </w:t>
      </w:r>
      <w:r w:rsidR="00C9451B">
        <w:t xml:space="preserve">schools hold monthly </w:t>
      </w:r>
      <w:r w:rsidR="00C27E35">
        <w:t>grade-level team</w:t>
      </w:r>
      <w:r w:rsidR="00FF5A33">
        <w:t xml:space="preserve"> meetings</w:t>
      </w:r>
      <w:r w:rsidR="00C27E35">
        <w:t xml:space="preserve">, </w:t>
      </w:r>
      <w:r w:rsidR="00F22545">
        <w:t xml:space="preserve">a few schools meet </w:t>
      </w:r>
      <w:r w:rsidR="00C27E35">
        <w:t>more frequently</w:t>
      </w:r>
      <w:r w:rsidR="00F22545">
        <w:t>, but</w:t>
      </w:r>
      <w:r w:rsidR="00C27E35">
        <w:t xml:space="preserve"> there are no grade-level teams at the high schools. Subject-area teams</w:t>
      </w:r>
      <w:r w:rsidR="00C9451B">
        <w:t xml:space="preserve"> also</w:t>
      </w:r>
      <w:r w:rsidR="00C27E35">
        <w:t xml:space="preserve"> meet at varying frequencies across the district, and the RDLC does not have subject-area teams. Teachers reported similar variance in opportunities for common planning. One district leader explained </w:t>
      </w:r>
      <w:r w:rsidR="00B56D0D">
        <w:t xml:space="preserve">that </w:t>
      </w:r>
      <w:r w:rsidR="00C27E35">
        <w:t xml:space="preserve">variation across schools </w:t>
      </w:r>
      <w:r w:rsidR="00C9451B">
        <w:t>is because of</w:t>
      </w:r>
      <w:r w:rsidR="00C27E35">
        <w:t xml:space="preserve"> scheduling constraints, noting, “</w:t>
      </w:r>
      <w:r w:rsidR="00C27E35" w:rsidRPr="009E02A3">
        <w:t>I would acknowledge it</w:t>
      </w:r>
      <w:r w:rsidR="00C9451B">
        <w:t>’</w:t>
      </w:r>
      <w:r w:rsidR="00C27E35" w:rsidRPr="009E02A3">
        <w:t xml:space="preserve">s easier or harder </w:t>
      </w:r>
      <w:r w:rsidR="00C27E35">
        <w:t xml:space="preserve">[for principals to create additional common planning time] </w:t>
      </w:r>
      <w:r w:rsidR="00C27E35" w:rsidRPr="009E02A3">
        <w:t>depending on the school and the schedule you have.</w:t>
      </w:r>
      <w:r w:rsidR="00C27E35">
        <w:t xml:space="preserve">” </w:t>
      </w:r>
      <w:r w:rsidR="00B065A3">
        <w:t>S</w:t>
      </w:r>
      <w:r w:rsidR="00C27E35">
        <w:t>chool leaders noted that the size of their school</w:t>
      </w:r>
      <w:r w:rsidR="00B065A3">
        <w:t xml:space="preserve"> can</w:t>
      </w:r>
      <w:r w:rsidR="00C27E35">
        <w:t xml:space="preserve"> affect their ability to provide common planning time outside of the Wednesday early release days</w:t>
      </w:r>
      <w:r w:rsidR="00C14FFC">
        <w:t>.</w:t>
      </w:r>
    </w:p>
    <w:p w14:paraId="7EFCB438" w14:textId="4C467CFC" w:rsidR="00D27984" w:rsidRDefault="00C27E35" w:rsidP="00F34C2F">
      <w:pPr>
        <w:pStyle w:val="BodyText"/>
      </w:pPr>
      <w:r>
        <w:t xml:space="preserve">Teachers noted that at most schools, either their preparatory period (at elementary and middle schools) or lunch period (at the high schools) is scheduled at the same time as their </w:t>
      </w:r>
      <w:r w:rsidR="003A6924">
        <w:t xml:space="preserve">teaching </w:t>
      </w:r>
      <w:r>
        <w:t>peers (grade-level at elementary and middle</w:t>
      </w:r>
      <w:r w:rsidR="003A6924">
        <w:t xml:space="preserve"> schools; </w:t>
      </w:r>
      <w:r>
        <w:t>subject-area at high school</w:t>
      </w:r>
      <w:r w:rsidR="00F4788E">
        <w:t>s</w:t>
      </w:r>
      <w:r>
        <w:t>)</w:t>
      </w:r>
      <w:r w:rsidR="003A6924">
        <w:t>.</w:t>
      </w:r>
      <w:r>
        <w:t xml:space="preserve"> </w:t>
      </w:r>
      <w:r w:rsidR="003A6924">
        <w:t>This</w:t>
      </w:r>
      <w:r>
        <w:t xml:space="preserve"> provides additional opportunit</w:t>
      </w:r>
      <w:r w:rsidR="003A6924">
        <w:t>ies</w:t>
      </w:r>
      <w:r>
        <w:t xml:space="preserve"> for </w:t>
      </w:r>
      <w:r w:rsidR="003A6924">
        <w:t xml:space="preserve">teacher </w:t>
      </w:r>
      <w:r>
        <w:t xml:space="preserve">collaboration. However, teachers had mixed experiences using this time for common planning. Some teachers noted that their teams meet several times per week, while others </w:t>
      </w:r>
      <w:r w:rsidR="00E82A0A">
        <w:t xml:space="preserve">noted hesitancy to give </w:t>
      </w:r>
      <w:r>
        <w:t>up their preparatory period. In addition, some teachers noted that although they meet with their team during their prep</w:t>
      </w:r>
      <w:r w:rsidR="003A6924">
        <w:t xml:space="preserve"> period</w:t>
      </w:r>
      <w:r>
        <w:t>, the focus of the meeting</w:t>
      </w:r>
      <w:r w:rsidR="003A6924">
        <w:t>s</w:t>
      </w:r>
      <w:r>
        <w:t xml:space="preserve"> </w:t>
      </w:r>
      <w:r w:rsidR="003A6924">
        <w:t>are</w:t>
      </w:r>
      <w:r>
        <w:t xml:space="preserve"> student concerns and not planning instruction. </w:t>
      </w:r>
      <w:r w:rsidRPr="000825F0">
        <w:t>Teachers reported that common planning time is generally teacher directed. One</w:t>
      </w:r>
      <w:r w:rsidR="00F4788E">
        <w:t xml:space="preserve"> teacher</w:t>
      </w:r>
      <w:r w:rsidRPr="000825F0">
        <w:t xml:space="preserve"> explained</w:t>
      </w:r>
      <w:r w:rsidR="00F4788E">
        <w:t>,</w:t>
      </w:r>
      <w:r w:rsidRPr="000825F0">
        <w:t xml:space="preserve"> “</w:t>
      </w:r>
      <w:r w:rsidR="00F4788E">
        <w:t>A</w:t>
      </w:r>
      <w:r w:rsidR="00F4788E" w:rsidRPr="000825F0">
        <w:t xml:space="preserve">s </w:t>
      </w:r>
      <w:r w:rsidRPr="000825F0">
        <w:t>a team [we decide] what we feel we need to focus on.” Others noted, however, that the agenda is set primarily by one teacher (</w:t>
      </w:r>
      <w:r w:rsidR="00F4788E">
        <w:t xml:space="preserve">e.g., </w:t>
      </w:r>
      <w:r w:rsidRPr="000825F0">
        <w:t>department head or team leader).</w:t>
      </w:r>
    </w:p>
    <w:p w14:paraId="2903ED0B" w14:textId="6A6DEE84" w:rsidR="007D611B" w:rsidRDefault="007D611B" w:rsidP="00F34C2F">
      <w:pPr>
        <w:pStyle w:val="BodyText"/>
      </w:pPr>
      <w:r>
        <w:t>In addition, teachers reported that some schools have professional learning communities</w:t>
      </w:r>
      <w:r w:rsidR="009B6C85">
        <w:t xml:space="preserve"> (PLCs)</w:t>
      </w:r>
      <w:r>
        <w:t xml:space="preserve"> (called</w:t>
      </w:r>
      <w:r w:rsidR="009B6C85">
        <w:t xml:space="preserve"> p</w:t>
      </w:r>
      <w:r>
        <w:t xml:space="preserve">residential </w:t>
      </w:r>
      <w:r w:rsidR="009B6C85">
        <w:t>l</w:t>
      </w:r>
      <w:r>
        <w:t xml:space="preserve">earning </w:t>
      </w:r>
      <w:r w:rsidR="009B6C85">
        <w:t>c</w:t>
      </w:r>
      <w:r>
        <w:t>ommunit</w:t>
      </w:r>
      <w:r w:rsidR="000162B7">
        <w:t>ies</w:t>
      </w:r>
      <w:r>
        <w:t xml:space="preserve"> at QHS), but they are not implemented consistently across schools. At the elementary schools, participation in a PLC is voluntary</w:t>
      </w:r>
      <w:r w:rsidR="006D39FD">
        <w:t xml:space="preserve">; there </w:t>
      </w:r>
      <w:r w:rsidR="00ED2A03">
        <w:t>are no PLCs at NQHS,</w:t>
      </w:r>
      <w:r w:rsidR="002239BE">
        <w:t xml:space="preserve"> </w:t>
      </w:r>
      <w:r>
        <w:lastRenderedPageBreak/>
        <w:t xml:space="preserve">while at </w:t>
      </w:r>
      <w:r w:rsidR="005B006C">
        <w:t>QHS</w:t>
      </w:r>
      <w:r w:rsidR="00552330">
        <w:t>,</w:t>
      </w:r>
      <w:r>
        <w:t xml:space="preserve"> teachers are assigned to PLCs based on their schedule and new teacher status. One teacher, recognizing the inconsistencies across schools, noted that they would </w:t>
      </w:r>
      <w:r w:rsidR="009B6C85">
        <w:t>“</w:t>
      </w:r>
      <w:r>
        <w:t>prefer everything be very</w:t>
      </w:r>
      <w:r w:rsidR="00256BF8">
        <w:t xml:space="preserve"> [consistent]</w:t>
      </w:r>
      <w:r>
        <w:t xml:space="preserve"> across</w:t>
      </w:r>
      <w:r w:rsidR="00216C62">
        <w:t>-</w:t>
      </w:r>
      <w:r>
        <w:t>the</w:t>
      </w:r>
      <w:r w:rsidR="00216C62">
        <w:t>-</w:t>
      </w:r>
      <w:r>
        <w:t>board.”</w:t>
      </w:r>
    </w:p>
    <w:p w14:paraId="28FC04F9" w14:textId="691A0BE6" w:rsidR="00C14FFC" w:rsidRPr="00427C5B" w:rsidRDefault="00187519" w:rsidP="00F34C2F">
      <w:pPr>
        <w:pStyle w:val="BodyText"/>
      </w:pPr>
      <w:r>
        <w:t>T</w:t>
      </w:r>
      <w:r w:rsidR="007D611B">
        <w:t xml:space="preserve">eachers </w:t>
      </w:r>
      <w:r>
        <w:t xml:space="preserve">also </w:t>
      </w:r>
      <w:r w:rsidR="007D611B">
        <w:t xml:space="preserve">described variation </w:t>
      </w:r>
      <w:r w:rsidR="009545C9">
        <w:t>in scheduled time</w:t>
      </w:r>
      <w:r w:rsidR="007D611B">
        <w:t xml:space="preserve"> for </w:t>
      </w:r>
      <w:r>
        <w:t>English learner</w:t>
      </w:r>
      <w:r w:rsidR="0015176E">
        <w:t xml:space="preserve"> </w:t>
      </w:r>
      <w:r w:rsidR="007D611B">
        <w:t xml:space="preserve">and </w:t>
      </w:r>
      <w:r>
        <w:t xml:space="preserve">special education </w:t>
      </w:r>
      <w:r w:rsidR="007D611B">
        <w:t xml:space="preserve">teachers to meet </w:t>
      </w:r>
      <w:r w:rsidR="009545C9">
        <w:t xml:space="preserve">formally </w:t>
      </w:r>
      <w:r>
        <w:t xml:space="preserve">with </w:t>
      </w:r>
      <w:r w:rsidR="007D611B">
        <w:t>general education teachers. Most teachers felt this time did not exist at their school</w:t>
      </w:r>
      <w:r w:rsidR="007237C9">
        <w:t>; one teacher noted, “</w:t>
      </w:r>
      <w:r w:rsidR="00C275C9">
        <w:t>I</w:t>
      </w:r>
      <w:r w:rsidR="003434C2">
        <w:t xml:space="preserve">t’s really challenging” for </w:t>
      </w:r>
      <w:r w:rsidR="008A1B03">
        <w:t xml:space="preserve">specialists </w:t>
      </w:r>
      <w:r w:rsidR="00345E8A">
        <w:t>who</w:t>
      </w:r>
      <w:r w:rsidR="008A1B03">
        <w:t xml:space="preserve"> service multiple schools to find time to collaborate with their peers</w:t>
      </w:r>
      <w:r w:rsidR="00E92A7A">
        <w:t xml:space="preserve"> during the school day</w:t>
      </w:r>
      <w:r w:rsidR="00E34AAA">
        <w:t>,</w:t>
      </w:r>
      <w:r w:rsidR="00E92A7A">
        <w:t xml:space="preserve"> </w:t>
      </w:r>
      <w:r w:rsidR="00A5364F">
        <w:t xml:space="preserve">and another noted that </w:t>
      </w:r>
      <w:r w:rsidR="00BB396A">
        <w:t>some special education teachers “don’t have a lot of built</w:t>
      </w:r>
      <w:r w:rsidR="00345E8A">
        <w:t>-</w:t>
      </w:r>
      <w:r w:rsidR="00BB396A">
        <w:t>in time during the day</w:t>
      </w:r>
      <w:r w:rsidR="00CA39C9">
        <w:t xml:space="preserve">” for collaboration. </w:t>
      </w:r>
      <w:r w:rsidR="00834D7E">
        <w:t xml:space="preserve">One teacher noted that </w:t>
      </w:r>
      <w:r w:rsidR="00B85068">
        <w:t xml:space="preserve">more </w:t>
      </w:r>
      <w:r w:rsidR="00834D7E">
        <w:t xml:space="preserve">time during the school day </w:t>
      </w:r>
      <w:r w:rsidR="00B85068">
        <w:t xml:space="preserve">for collaboration between special education and general education teachers </w:t>
      </w:r>
      <w:r w:rsidR="00D02CD4">
        <w:t>“</w:t>
      </w:r>
      <w:r w:rsidR="00834D7E">
        <w:t xml:space="preserve">would be </w:t>
      </w:r>
      <w:r w:rsidR="00B85068">
        <w:t>ideal</w:t>
      </w:r>
      <w:r w:rsidR="00D02CD4">
        <w:t>.”</w:t>
      </w:r>
      <w:r w:rsidR="00570B45">
        <w:t xml:space="preserve"> However, </w:t>
      </w:r>
      <w:r w:rsidR="007D611B">
        <w:t xml:space="preserve">teachers at </w:t>
      </w:r>
      <w:r>
        <w:t xml:space="preserve">some </w:t>
      </w:r>
      <w:r w:rsidR="007D611B">
        <w:t xml:space="preserve">schools reported that specialists and general education teachers do have formal time to meet, or </w:t>
      </w:r>
      <w:r>
        <w:t xml:space="preserve">it would </w:t>
      </w:r>
      <w:r w:rsidR="007D611B">
        <w:t xml:space="preserve">be provided upon request to the </w:t>
      </w:r>
      <w:r w:rsidR="007D611B" w:rsidRPr="00F34C2F">
        <w:t xml:space="preserve">principal. </w:t>
      </w:r>
      <w:r w:rsidR="007D611B" w:rsidRPr="00427C5B">
        <w:t>Improving consistency in collaboration opportunities across the district is an area for growth</w:t>
      </w:r>
      <w:r w:rsidR="00C14FFC" w:rsidRPr="00427C5B">
        <w:t>.</w:t>
      </w:r>
    </w:p>
    <w:p w14:paraId="45EA5236" w14:textId="510EBE36" w:rsidR="0048669D" w:rsidRDefault="0048669D" w:rsidP="00F34C2F">
      <w:pPr>
        <w:pStyle w:val="BodyText"/>
      </w:pPr>
      <w:r w:rsidRPr="00427C5B">
        <w:t xml:space="preserve">The district offers a structured and supportive mentorship program for educators </w:t>
      </w:r>
      <w:r w:rsidR="00320119">
        <w:t>who</w:t>
      </w:r>
      <w:r w:rsidR="00320119" w:rsidRPr="00427C5B">
        <w:t xml:space="preserve"> </w:t>
      </w:r>
      <w:r w:rsidRPr="00427C5B">
        <w:t xml:space="preserve">are new to QPS or to the profession, which is a strength of the district. </w:t>
      </w:r>
      <w:r w:rsidR="00571FC5">
        <w:t xml:space="preserve">All new staff, regardless of job type, receive a mentor, according to district leaders. </w:t>
      </w:r>
      <w:r>
        <w:t xml:space="preserve">According to district staff, district leaders meet with the mentors and mentees </w:t>
      </w:r>
      <w:r w:rsidR="00C919DE">
        <w:t xml:space="preserve">5 </w:t>
      </w:r>
      <w:r>
        <w:t xml:space="preserve">times per year to discuss topics on which mentees requested support. Mentors and mentees are expected to meet with each other for a total of 10 hours throughout the school year, </w:t>
      </w:r>
      <w:r w:rsidR="00C919DE">
        <w:t>al</w:t>
      </w:r>
      <w:r>
        <w:t xml:space="preserve">though teachers explained that mentors and mentees meet </w:t>
      </w:r>
      <w:r w:rsidR="00C919DE">
        <w:t xml:space="preserve">informally </w:t>
      </w:r>
      <w:r>
        <w:t xml:space="preserve">much more often. One mentor explained, “We meet informally every day, whether it’s looking in on the class or giving advice or little things that just come up.” The district also provides the opportunity for mentors and mentees to observe each other, and teachers noted that mentors provide useful feedback to mentees based on observations. </w:t>
      </w:r>
      <w:r w:rsidR="00B4044A">
        <w:t>D</w:t>
      </w:r>
      <w:r>
        <w:t>istrict leaders noted</w:t>
      </w:r>
      <w:r w:rsidR="00B4044A">
        <w:t xml:space="preserve"> that, beginning in </w:t>
      </w:r>
      <w:r w:rsidR="001E0496">
        <w:t>2026-</w:t>
      </w:r>
      <w:r w:rsidR="00B4044A">
        <w:t>2027,</w:t>
      </w:r>
      <w:r>
        <w:t xml:space="preserve"> </w:t>
      </w:r>
      <w:r w:rsidRPr="00B74AF2">
        <w:rPr>
          <w:rFonts w:ascii="Franklin Gothic Book" w:hAnsi="Franklin Gothic Book"/>
        </w:rPr>
        <w:t>new</w:t>
      </w:r>
      <w:r w:rsidR="00F34C2F">
        <w:rPr>
          <w:rFonts w:ascii="Franklin Gothic Book" w:hAnsi="Franklin Gothic Book"/>
        </w:rPr>
        <w:noBreakHyphen/>
      </w:r>
      <w:r w:rsidRPr="00B74AF2">
        <w:rPr>
          <w:rFonts w:ascii="Franklin Gothic Book" w:hAnsi="Franklin Gothic Book"/>
        </w:rPr>
        <w:t>to</w:t>
      </w:r>
      <w:r w:rsidR="00F34C2F">
        <w:rPr>
          <w:rFonts w:ascii="Franklin Gothic Book" w:hAnsi="Franklin Gothic Book"/>
        </w:rPr>
        <w:noBreakHyphen/>
      </w:r>
      <w:r w:rsidRPr="00B74AF2">
        <w:rPr>
          <w:rFonts w:ascii="Franklin Gothic Book" w:hAnsi="Franklin Gothic Book"/>
        </w:rPr>
        <w:t>the-district teachers will be required to complete a course in their content area</w:t>
      </w:r>
      <w:r>
        <w:rPr>
          <w:rFonts w:ascii="Franklin Gothic Book" w:hAnsi="Franklin Gothic Book"/>
        </w:rPr>
        <w:t xml:space="preserve"> to support curriculum implementation as well as</w:t>
      </w:r>
      <w:r w:rsidR="00B4044A">
        <w:rPr>
          <w:rFonts w:ascii="Franklin Gothic Book" w:hAnsi="Franklin Gothic Book"/>
        </w:rPr>
        <w:t xml:space="preserve"> complete</w:t>
      </w:r>
      <w:r>
        <w:rPr>
          <w:rFonts w:ascii="Franklin Gothic Book" w:hAnsi="Franklin Gothic Book"/>
        </w:rPr>
        <w:t xml:space="preserve"> a </w:t>
      </w:r>
      <w:r w:rsidRPr="00B74AF2">
        <w:rPr>
          <w:rFonts w:ascii="Franklin Gothic Book" w:hAnsi="Franklin Gothic Book"/>
        </w:rPr>
        <w:t>behavior management course</w:t>
      </w:r>
      <w:r>
        <w:rPr>
          <w:rFonts w:ascii="Franklin Gothic Book" w:hAnsi="Franklin Gothic Book"/>
        </w:rPr>
        <w:t>.</w:t>
      </w:r>
    </w:p>
    <w:p w14:paraId="684E581B" w14:textId="2962CB9C" w:rsidR="00C10F75" w:rsidRPr="006A662B" w:rsidRDefault="0048669D" w:rsidP="00F34C2F">
      <w:pPr>
        <w:pStyle w:val="BodyText"/>
      </w:pPr>
      <w:r>
        <w:t xml:space="preserve">According to district leaders, the mentor coordinator works collaboratively with school </w:t>
      </w:r>
      <w:r w:rsidR="00223E74">
        <w:t>leaders</w:t>
      </w:r>
      <w:r>
        <w:t xml:space="preserve"> (such as principals and department heads) to identify and match mentors with mentees, and may ask the mentee for input on what kind of mentor </w:t>
      </w:r>
      <w:r w:rsidR="00E9618F">
        <w:t xml:space="preserve">would </w:t>
      </w:r>
      <w:r>
        <w:t>be most useful for them (</w:t>
      </w:r>
      <w:r w:rsidR="00CB761B">
        <w:t xml:space="preserve">e.g., </w:t>
      </w:r>
      <w:r>
        <w:t>asking a Board Certified Behavior Analyst [BCBA]</w:t>
      </w:r>
      <w:r w:rsidR="00035F54">
        <w:t xml:space="preserve"> </w:t>
      </w:r>
      <w:r>
        <w:t>if they would prefer someone in a different role at their school or another BCBA at another school). One district leader explained that</w:t>
      </w:r>
      <w:r w:rsidR="00E9618F">
        <w:t>.</w:t>
      </w:r>
      <w:r>
        <w:t xml:space="preserve"> because of this intentional pairing, mentors and mentees are “very happy and comfortable with one another [and]</w:t>
      </w:r>
      <w:r w:rsidR="00E9618F">
        <w:t>,</w:t>
      </w:r>
      <w:r>
        <w:t xml:space="preserve"> years beyond [the mentorship program]</w:t>
      </w:r>
      <w:r w:rsidR="00E9618F">
        <w:t>,</w:t>
      </w:r>
      <w:r>
        <w:t xml:space="preserve"> they’re still working together, they’re still supporting one another.” </w:t>
      </w:r>
      <w:r w:rsidR="001A48A0">
        <w:t>T</w:t>
      </w:r>
      <w:r>
        <w:t xml:space="preserve">eachers </w:t>
      </w:r>
      <w:r w:rsidR="001A48A0">
        <w:t xml:space="preserve">also </w:t>
      </w:r>
      <w:r>
        <w:t>described positive relationships with their mentee or mentor</w:t>
      </w:r>
      <w:r w:rsidR="001A48A0">
        <w:t>, with one teacher noting</w:t>
      </w:r>
      <w:r>
        <w:t xml:space="preserve">, “It was really great to have [my mentor] </w:t>
      </w:r>
      <w:r w:rsidR="001A48A0">
        <w:t xml:space="preserve">as </w:t>
      </w:r>
      <w:r>
        <w:t>that safe person to go to.”</w:t>
      </w:r>
    </w:p>
    <w:p w14:paraId="3B8FC1A6" w14:textId="22B145BB" w:rsidR="00C14FFC" w:rsidRDefault="00DE45E1" w:rsidP="00F34C2F">
      <w:pPr>
        <w:pStyle w:val="BodyText"/>
      </w:pPr>
      <w:r>
        <w:t>Non-instructional staff also have opportunities to participate in professional learning. District leaders noted that they provide sessions on full-day professional development day</w:t>
      </w:r>
      <w:r w:rsidR="00807678">
        <w:t>s</w:t>
      </w:r>
      <w:r>
        <w:t xml:space="preserve"> that are relevant to all staff. For example, one district leader noted that they are adding learning sessions specifically tailored to their school therapists</w:t>
      </w:r>
      <w:r w:rsidR="00F76CA3">
        <w:t xml:space="preserve"> to next school year’s professional development offerings</w:t>
      </w:r>
      <w:r>
        <w:t xml:space="preserve">. </w:t>
      </w:r>
      <w:r w:rsidR="00807678">
        <w:t>A</w:t>
      </w:r>
      <w:r>
        <w:t xml:space="preserve"> school leader explained, “We are offered professional development as administrators at the same time as </w:t>
      </w:r>
      <w:r w:rsidRPr="00807678">
        <w:t>teachers</w:t>
      </w:r>
      <w:r w:rsidR="000C6EA9">
        <w:t>,</w:t>
      </w:r>
      <w:r w:rsidR="00807678" w:rsidRPr="00807678">
        <w:t> . . .</w:t>
      </w:r>
      <w:r w:rsidR="00807678">
        <w:t xml:space="preserve"> </w:t>
      </w:r>
      <w:r>
        <w:t>so it’s nice that we are getting more PD</w:t>
      </w:r>
      <w:r w:rsidR="000C6EA9">
        <w:t xml:space="preserve"> [professional development]</w:t>
      </w:r>
      <w:r>
        <w:t xml:space="preserve">.” </w:t>
      </w:r>
      <w:r w:rsidR="000C6EA9">
        <w:t xml:space="preserve">One </w:t>
      </w:r>
      <w:r>
        <w:t xml:space="preserve">school leader noted that professional development is well-tailored to principal needs, and highlighted a session </w:t>
      </w:r>
      <w:r>
        <w:lastRenderedPageBreak/>
        <w:t>provided by Ellie Severson related to goal and vision setting. There is also an aspiring leaders’ group that meets monthly, which</w:t>
      </w:r>
      <w:r w:rsidR="00E9618F">
        <w:t>,</w:t>
      </w:r>
      <w:r>
        <w:t xml:space="preserve"> according to a district leader, </w:t>
      </w:r>
      <w:r w:rsidR="000C6EA9">
        <w:t xml:space="preserve">also </w:t>
      </w:r>
      <w:r>
        <w:t xml:space="preserve">provides professional learning opportunities. Nursing staff are provided with professional development through Boston Children’s Hospital. </w:t>
      </w:r>
    </w:p>
    <w:p w14:paraId="010626EC" w14:textId="348A5FF3" w:rsidR="002B4CEF" w:rsidRDefault="002B4CEF" w:rsidP="00F34C2F">
      <w:pPr>
        <w:pStyle w:val="Heading3"/>
      </w:pPr>
      <w:r w:rsidRPr="00F34C2F">
        <w:t>Recommendations</w:t>
      </w:r>
    </w:p>
    <w:p w14:paraId="1FB4E518" w14:textId="622DD27C" w:rsidR="007C65E6" w:rsidRPr="007C65E6" w:rsidRDefault="007C65E6" w:rsidP="007C65E6">
      <w:pPr>
        <w:pStyle w:val="Bullet1"/>
        <w:rPr>
          <w:bCs/>
          <w:i/>
          <w:iCs/>
        </w:rPr>
      </w:pPr>
      <w:r>
        <w:rPr>
          <w:i/>
          <w:iCs/>
        </w:rPr>
        <w:t xml:space="preserve">The district should </w:t>
      </w:r>
      <w:r w:rsidR="00FA4050">
        <w:rPr>
          <w:i/>
          <w:iCs/>
        </w:rPr>
        <w:t>issue guidance for administrators around including district or school improvement SMART goals in their</w:t>
      </w:r>
      <w:r w:rsidR="006C7DD6">
        <w:rPr>
          <w:i/>
          <w:iCs/>
        </w:rPr>
        <w:t xml:space="preserve"> evaluations. Once goals are</w:t>
      </w:r>
      <w:r w:rsidR="00BD10EB">
        <w:rPr>
          <w:i/>
          <w:iCs/>
        </w:rPr>
        <w:t xml:space="preserve"> included the district should work with evaluators to ensure that progress toward these goals is regularly monitored and documented in summative administrator evaluations.</w:t>
      </w:r>
    </w:p>
    <w:p w14:paraId="640FE2CE" w14:textId="34A1011F" w:rsidR="002B4CEF" w:rsidRPr="00766D6D" w:rsidRDefault="00041636" w:rsidP="00F34C2F">
      <w:pPr>
        <w:pStyle w:val="Bullet1"/>
        <w:rPr>
          <w:bCs/>
          <w:i/>
          <w:iCs/>
        </w:rPr>
      </w:pPr>
      <w:r w:rsidRPr="00766D6D">
        <w:rPr>
          <w:i/>
          <w:iCs/>
        </w:rPr>
        <w:t xml:space="preserve">The district should set </w:t>
      </w:r>
      <w:r w:rsidR="00B13711" w:rsidRPr="00766D6D">
        <w:rPr>
          <w:i/>
          <w:iCs/>
        </w:rPr>
        <w:t xml:space="preserve">expectations around consistently including constructive feedback in teacher and administrator evaluations. </w:t>
      </w:r>
    </w:p>
    <w:p w14:paraId="0700E5DA" w14:textId="1A93EC56" w:rsidR="000F7388" w:rsidRPr="00766D6D" w:rsidRDefault="000F7388" w:rsidP="00F34C2F">
      <w:pPr>
        <w:pStyle w:val="Bullet1"/>
        <w:rPr>
          <w:bCs/>
          <w:i/>
          <w:iCs/>
        </w:rPr>
      </w:pPr>
      <w:r w:rsidRPr="00766D6D">
        <w:rPr>
          <w:i/>
          <w:iCs/>
        </w:rPr>
        <w:t xml:space="preserve">The district should work with principals to identify </w:t>
      </w:r>
      <w:r w:rsidR="00E40E9B" w:rsidRPr="00766D6D">
        <w:rPr>
          <w:i/>
          <w:iCs/>
        </w:rPr>
        <w:t xml:space="preserve">opportunities to build consistent collaboration time into teachers’ weekly schedules to the extent possible. </w:t>
      </w:r>
    </w:p>
    <w:p w14:paraId="77600101" w14:textId="5BF5A1A5" w:rsidR="008D6102" w:rsidRPr="00F34C2F" w:rsidRDefault="000604FE" w:rsidP="00F34C2F">
      <w:pPr>
        <w:pStyle w:val="BodyText"/>
      </w:pPr>
      <w:r w:rsidRPr="00570C12">
        <w:t>For r</w:t>
      </w:r>
      <w:r>
        <w:t xml:space="preserve">elated resources, </w:t>
      </w:r>
      <w:r w:rsidRPr="00570C12">
        <w:t xml:space="preserve">see </w:t>
      </w:r>
      <w:r w:rsidRPr="00145EF1">
        <w:t>Appendix C</w:t>
      </w:r>
      <w:r w:rsidRPr="00570C12">
        <w:t>.</w:t>
      </w:r>
      <w:r w:rsidR="008D6102" w:rsidRPr="00F34C2F">
        <w:br w:type="page"/>
      </w:r>
    </w:p>
    <w:p w14:paraId="3913897C" w14:textId="77777777" w:rsidR="008D6102" w:rsidRPr="00CB0607" w:rsidRDefault="008D6102" w:rsidP="00F34C2F">
      <w:pPr>
        <w:pStyle w:val="Heading2"/>
      </w:pPr>
      <w:bookmarkStart w:id="55" w:name="_Student_Support"/>
      <w:bookmarkStart w:id="56" w:name="_Toc101446231"/>
      <w:bookmarkStart w:id="57" w:name="_Toc225679433"/>
      <w:bookmarkEnd w:id="55"/>
      <w:r w:rsidRPr="00CB0607">
        <w:lastRenderedPageBreak/>
        <w:t xml:space="preserve">Student </w:t>
      </w:r>
      <w:r w:rsidRPr="00F34C2F">
        <w:t>Support</w:t>
      </w:r>
      <w:bookmarkEnd w:id="56"/>
      <w:bookmarkEnd w:id="57"/>
    </w:p>
    <w:p w14:paraId="4675061C" w14:textId="101499DA" w:rsidR="00E341DA" w:rsidRDefault="00E341DA" w:rsidP="00F34C2F">
      <w:pPr>
        <w:pStyle w:val="BodyTextposthead"/>
      </w:pPr>
      <w:bookmarkStart w:id="58" w:name="_Toc101446232"/>
      <w:bookmarkEnd w:id="20"/>
      <w:r>
        <w:t xml:space="preserve">This section focuses on the extent to which the district supports the whole student by creating safe and supportive environments, meeting students’ health and wellbeing needs, and engaging all families. It also focuses on the extent to which these supports are built on a robust </w:t>
      </w:r>
      <w:r w:rsidDel="00DA396C">
        <w:t>Multi-Tiered System of Support (</w:t>
      </w:r>
      <w:r>
        <w:t>MTSS</w:t>
      </w:r>
      <w:r w:rsidDel="00DA396C">
        <w:t>)</w:t>
      </w:r>
      <w:r>
        <w:t xml:space="preserve"> that flexibly assesses and addresses each student’s academic, social</w:t>
      </w:r>
      <w:r w:rsidDel="00DA396C">
        <w:t xml:space="preserve"> </w:t>
      </w:r>
      <w:r>
        <w:t>emotional, and behavioral strengths and needs.</w:t>
      </w:r>
    </w:p>
    <w:p w14:paraId="7355BFE9" w14:textId="153A9F11" w:rsidR="002C6E1C" w:rsidRPr="00CB0607" w:rsidRDefault="002C6E1C" w:rsidP="00F34C2F">
      <w:pPr>
        <w:pStyle w:val="BodyText"/>
      </w:pPr>
      <w:r w:rsidRPr="00CB0607">
        <w:t xml:space="preserve">Table </w:t>
      </w:r>
      <w:r w:rsidR="00FD2F4F">
        <w:t>9</w:t>
      </w:r>
      <w:r w:rsidR="00FD2F4F" w:rsidRPr="00CB0607">
        <w:t xml:space="preserve"> </w:t>
      </w:r>
      <w:r w:rsidRPr="00CB0607">
        <w:t>summarizes key strengths and areas for growth in student support</w:t>
      </w:r>
      <w:r w:rsidR="00250663" w:rsidRPr="00250663">
        <w:t xml:space="preserve"> </w:t>
      </w:r>
      <w:r w:rsidR="00250663">
        <w:t xml:space="preserve">in </w:t>
      </w:r>
      <w:r w:rsidR="00EE6BA9">
        <w:t>QPS</w:t>
      </w:r>
      <w:r w:rsidRPr="00CB0607">
        <w:t>.</w:t>
      </w:r>
    </w:p>
    <w:p w14:paraId="0EB4E056" w14:textId="04F51217" w:rsidR="00B827DE" w:rsidRPr="00CB0607" w:rsidRDefault="00B827DE" w:rsidP="00F34C2F">
      <w:pPr>
        <w:pStyle w:val="TableTitle0"/>
      </w:pPr>
      <w:r w:rsidRPr="00CB0607">
        <w:t xml:space="preserve">Table </w:t>
      </w:r>
      <w:r w:rsidR="00FD2F4F">
        <w:t>9</w:t>
      </w:r>
      <w:r w:rsidRPr="00CB0607">
        <w:t xml:space="preserve">. Summary of </w:t>
      </w:r>
      <w:r w:rsidR="002C6E1C" w:rsidRPr="00CB0607">
        <w:t xml:space="preserve">Key Strengths </w:t>
      </w:r>
      <w:r w:rsidRPr="00CB0607">
        <w:t xml:space="preserve">and </w:t>
      </w:r>
      <w:r w:rsidR="002C6E1C" w:rsidRPr="00CB0607">
        <w:t xml:space="preserve">Areas </w:t>
      </w:r>
      <w:r w:rsidRPr="00CB0607">
        <w:t xml:space="preserve">for </w:t>
      </w:r>
      <w:r w:rsidR="002C6E1C" w:rsidRPr="00CB0607">
        <w:t>Growth:</w:t>
      </w:r>
      <w:r w:rsidRPr="00CB0607">
        <w:t xml:space="preserve"> </w:t>
      </w:r>
      <w:r w:rsidRPr="00F34C2F">
        <w:t>Student</w:t>
      </w:r>
      <w:r w:rsidRPr="00CB0607">
        <w:t xml:space="preserve"> Support</w:t>
      </w:r>
      <w:r w:rsidR="002C6E1C" w:rsidRPr="00CB0607">
        <w:t xml:space="preserve"> Standard</w:t>
      </w:r>
    </w:p>
    <w:tbl>
      <w:tblPr>
        <w:tblStyle w:val="MSVTable1"/>
        <w:tblW w:w="5000" w:type="pct"/>
        <w:tblLook w:val="04A0" w:firstRow="1" w:lastRow="0" w:firstColumn="1" w:lastColumn="0" w:noHBand="0" w:noVBand="1"/>
        <w:tblCaption w:val="Table 9. Summary of Key Strengths and Areas for Growth: Student Support Standard"/>
        <w:tblDescription w:val="Summary of Key Strengths and Areas for Growth: Student Support Standard"/>
      </w:tblPr>
      <w:tblGrid>
        <w:gridCol w:w="1974"/>
        <w:gridCol w:w="4498"/>
        <w:gridCol w:w="2872"/>
      </w:tblGrid>
      <w:tr w:rsidR="00483707" w:rsidRPr="00CB0607" w14:paraId="29A087A1" w14:textId="77777777" w:rsidTr="00F57FC5">
        <w:trPr>
          <w:cnfStyle w:val="100000000000" w:firstRow="1" w:lastRow="0" w:firstColumn="0" w:lastColumn="0" w:oddVBand="0" w:evenVBand="0" w:oddHBand="0" w:evenHBand="0" w:firstRowFirstColumn="0" w:firstRowLastColumn="0" w:lastRowFirstColumn="0" w:lastRowLastColumn="0"/>
          <w:tblHeader/>
        </w:trPr>
        <w:tc>
          <w:tcPr>
            <w:tcW w:w="1056" w:type="pct"/>
          </w:tcPr>
          <w:p w14:paraId="4C0F0075" w14:textId="77777777" w:rsidR="00B827DE" w:rsidRPr="00F34C2F" w:rsidRDefault="00B827DE" w:rsidP="00F34C2F">
            <w:pPr>
              <w:pStyle w:val="TableColHeadingCenter"/>
            </w:pPr>
            <w:r w:rsidRPr="00F34C2F">
              <w:t>Indicator</w:t>
            </w:r>
          </w:p>
        </w:tc>
        <w:tc>
          <w:tcPr>
            <w:tcW w:w="2407" w:type="pct"/>
          </w:tcPr>
          <w:p w14:paraId="769171B3" w14:textId="77777777" w:rsidR="00B827DE" w:rsidRPr="00F34C2F" w:rsidRDefault="00B827DE" w:rsidP="00F34C2F">
            <w:pPr>
              <w:pStyle w:val="TableColHeadingCenter"/>
            </w:pPr>
            <w:r w:rsidRPr="00F34C2F">
              <w:t>Strengths</w:t>
            </w:r>
          </w:p>
        </w:tc>
        <w:tc>
          <w:tcPr>
            <w:tcW w:w="1537" w:type="pct"/>
          </w:tcPr>
          <w:p w14:paraId="44C3E121" w14:textId="17C71646" w:rsidR="00B827DE" w:rsidRPr="00F34C2F" w:rsidRDefault="00B827DE" w:rsidP="00F34C2F">
            <w:pPr>
              <w:pStyle w:val="TableColHeadingCenter"/>
            </w:pPr>
            <w:r w:rsidRPr="00F34C2F">
              <w:t xml:space="preserve">Areas for </w:t>
            </w:r>
            <w:r w:rsidR="002C6E1C" w:rsidRPr="00F34C2F">
              <w:t>growth</w:t>
            </w:r>
          </w:p>
        </w:tc>
      </w:tr>
      <w:tr w:rsidR="00483707" w:rsidRPr="00CB0607" w14:paraId="192A22C5" w14:textId="77777777" w:rsidTr="00F57FC5">
        <w:trPr>
          <w:cnfStyle w:val="000000100000" w:firstRow="0" w:lastRow="0" w:firstColumn="0" w:lastColumn="0" w:oddVBand="0" w:evenVBand="0" w:oddHBand="1" w:evenHBand="0" w:firstRowFirstColumn="0" w:firstRowLastColumn="0" w:lastRowFirstColumn="0" w:lastRowLastColumn="0"/>
        </w:trPr>
        <w:tc>
          <w:tcPr>
            <w:tcW w:w="1056" w:type="pct"/>
          </w:tcPr>
          <w:p w14:paraId="0E8000C3" w14:textId="45AC57BD" w:rsidR="00B827DE" w:rsidRPr="00F34C2F" w:rsidRDefault="00B827DE" w:rsidP="00F34C2F">
            <w:pPr>
              <w:pStyle w:val="TableSubheading"/>
            </w:pPr>
            <w:hyperlink w:anchor="_Safe_and_Supportive" w:history="1">
              <w:r w:rsidRPr="00F34C2F">
                <w:rPr>
                  <w:rStyle w:val="Hyperlink"/>
                  <w:color w:val="auto"/>
                  <w:u w:val="none"/>
                </w:rPr>
                <w:t xml:space="preserve">Safe and </w:t>
              </w:r>
              <w:r w:rsidR="008E78FB" w:rsidRPr="00F34C2F">
                <w:rPr>
                  <w:rStyle w:val="Hyperlink"/>
                  <w:color w:val="auto"/>
                  <w:u w:val="none"/>
                </w:rPr>
                <w:t>S</w:t>
              </w:r>
              <w:r w:rsidRPr="00F34C2F">
                <w:rPr>
                  <w:rStyle w:val="Hyperlink"/>
                  <w:color w:val="auto"/>
                  <w:u w:val="none"/>
                </w:rPr>
                <w:t xml:space="preserve">upportive </w:t>
              </w:r>
              <w:r w:rsidR="008E78FB" w:rsidRPr="00F34C2F">
                <w:rPr>
                  <w:rStyle w:val="Hyperlink"/>
                  <w:color w:val="auto"/>
                  <w:u w:val="none"/>
                </w:rPr>
                <w:t>S</w:t>
              </w:r>
              <w:r w:rsidRPr="00F34C2F">
                <w:rPr>
                  <w:rStyle w:val="Hyperlink"/>
                  <w:color w:val="auto"/>
                  <w:u w:val="none"/>
                </w:rPr>
                <w:t xml:space="preserve">chool </w:t>
              </w:r>
              <w:r w:rsidR="008E78FB" w:rsidRPr="00F34C2F">
                <w:rPr>
                  <w:rStyle w:val="Hyperlink"/>
                  <w:color w:val="auto"/>
                  <w:u w:val="none"/>
                </w:rPr>
                <w:t>C</w:t>
              </w:r>
              <w:r w:rsidRPr="00F34C2F">
                <w:rPr>
                  <w:rStyle w:val="Hyperlink"/>
                  <w:color w:val="auto"/>
                  <w:u w:val="none"/>
                </w:rPr>
                <w:t xml:space="preserve">limate and </w:t>
              </w:r>
              <w:r w:rsidR="008E78FB" w:rsidRPr="00F34C2F">
                <w:rPr>
                  <w:rStyle w:val="Hyperlink"/>
                  <w:color w:val="auto"/>
                  <w:u w:val="none"/>
                </w:rPr>
                <w:t>C</w:t>
              </w:r>
              <w:r w:rsidRPr="00F34C2F">
                <w:rPr>
                  <w:rStyle w:val="Hyperlink"/>
                  <w:color w:val="auto"/>
                  <w:u w:val="none"/>
                </w:rPr>
                <w:t>ulture</w:t>
              </w:r>
            </w:hyperlink>
          </w:p>
        </w:tc>
        <w:tc>
          <w:tcPr>
            <w:tcW w:w="2407" w:type="pct"/>
          </w:tcPr>
          <w:p w14:paraId="41B2087F" w14:textId="6354E37B" w:rsidR="00233ADC" w:rsidRPr="009B321C" w:rsidRDefault="007232C0" w:rsidP="00F34C2F">
            <w:pPr>
              <w:pStyle w:val="TableBullet1"/>
            </w:pPr>
            <w:r w:rsidRPr="009B321C">
              <w:t>The district</w:t>
            </w:r>
            <w:r w:rsidR="00233ADC" w:rsidRPr="009B321C">
              <w:t xml:space="preserve"> uses proactive strategies to foster a welcoming and inclusive community for students.</w:t>
            </w:r>
          </w:p>
          <w:p w14:paraId="1718D32D" w14:textId="5A3E04A4" w:rsidR="001A49D2" w:rsidRPr="009B321C" w:rsidRDefault="0064754A" w:rsidP="00F34C2F">
            <w:pPr>
              <w:pStyle w:val="TableBullet1"/>
            </w:pPr>
            <w:r w:rsidRPr="009B321C">
              <w:t>The district implements social-emotional learning curricula across grade levels, supported by p</w:t>
            </w:r>
            <w:r w:rsidR="00233ADC" w:rsidRPr="009B321C">
              <w:t>rofessional learning.</w:t>
            </w:r>
          </w:p>
          <w:p w14:paraId="1225B01C" w14:textId="77777777" w:rsidR="00233ADC" w:rsidRPr="009B321C" w:rsidRDefault="00233ADC" w:rsidP="00F34C2F">
            <w:pPr>
              <w:pStyle w:val="TableBullet1"/>
            </w:pPr>
            <w:r w:rsidRPr="009B321C">
              <w:t>QPS schools have established clear behavioral expectations and systems to promote positive behavior.</w:t>
            </w:r>
          </w:p>
          <w:p w14:paraId="132C8480" w14:textId="616F347F" w:rsidR="001A49D2" w:rsidRPr="009B321C" w:rsidRDefault="007232C0" w:rsidP="00F34C2F">
            <w:pPr>
              <w:pStyle w:val="TableBullet1"/>
            </w:pPr>
            <w:r w:rsidRPr="009B321C">
              <w:t>QPS has implemented a multifaceted, comprehensive districtwide attendance initiative, called Attendance Matters, to address chronic absenteeism.</w:t>
            </w:r>
          </w:p>
        </w:tc>
        <w:tc>
          <w:tcPr>
            <w:tcW w:w="1537" w:type="pct"/>
          </w:tcPr>
          <w:p w14:paraId="2DE3D9E0" w14:textId="69578620" w:rsidR="00B827DE" w:rsidRPr="009B321C" w:rsidRDefault="00F57FC5" w:rsidP="00F34C2F">
            <w:pPr>
              <w:pStyle w:val="TableBullet1"/>
            </w:pPr>
            <w:r w:rsidRPr="009B321C">
              <w:t>N/A</w:t>
            </w:r>
          </w:p>
        </w:tc>
      </w:tr>
      <w:tr w:rsidR="00483707" w:rsidRPr="00CB0607" w14:paraId="1CE8C21F" w14:textId="77777777" w:rsidTr="00F57FC5">
        <w:tc>
          <w:tcPr>
            <w:tcW w:w="1056" w:type="pct"/>
          </w:tcPr>
          <w:p w14:paraId="2F6553E8" w14:textId="56F81443" w:rsidR="008E78FB" w:rsidRPr="00F34C2F" w:rsidRDefault="008E78FB" w:rsidP="00F34C2F">
            <w:pPr>
              <w:pStyle w:val="TableSubheading"/>
            </w:pPr>
            <w:hyperlink w:anchor="_Tiered_Systems_of" w:history="1">
              <w:r w:rsidRPr="00F34C2F">
                <w:rPr>
                  <w:rStyle w:val="Hyperlink"/>
                  <w:color w:val="auto"/>
                  <w:u w:val="none"/>
                </w:rPr>
                <w:t>Health and Well</w:t>
              </w:r>
              <w:r w:rsidR="00DA396C" w:rsidRPr="00F34C2F">
                <w:rPr>
                  <w:rStyle w:val="Hyperlink"/>
                  <w:color w:val="auto"/>
                  <w:u w:val="none"/>
                </w:rPr>
                <w:t>-B</w:t>
              </w:r>
              <w:r w:rsidRPr="00F34C2F">
                <w:rPr>
                  <w:rStyle w:val="Hyperlink"/>
                  <w:color w:val="auto"/>
                  <w:u w:val="none"/>
                </w:rPr>
                <w:t>eing</w:t>
              </w:r>
            </w:hyperlink>
          </w:p>
        </w:tc>
        <w:tc>
          <w:tcPr>
            <w:tcW w:w="2407" w:type="pct"/>
          </w:tcPr>
          <w:p w14:paraId="5D50A4F9" w14:textId="0FD9FA54" w:rsidR="00085BDF" w:rsidRPr="009B321C" w:rsidRDefault="007232C0" w:rsidP="00F34C2F">
            <w:pPr>
              <w:pStyle w:val="TableBullet1"/>
            </w:pPr>
            <w:r w:rsidRPr="009B321C">
              <w:t>The district has dedicated staff, structures, and community partnerships in place to support students and families.</w:t>
            </w:r>
          </w:p>
        </w:tc>
        <w:tc>
          <w:tcPr>
            <w:tcW w:w="1537" w:type="pct"/>
          </w:tcPr>
          <w:p w14:paraId="79D5DF69" w14:textId="55870C98" w:rsidR="008E78FB" w:rsidRPr="009B321C" w:rsidRDefault="00F57FC5" w:rsidP="00F34C2F">
            <w:pPr>
              <w:pStyle w:val="TableBullet1"/>
            </w:pPr>
            <w:r w:rsidRPr="009B321C">
              <w:t>N/A</w:t>
            </w:r>
          </w:p>
        </w:tc>
      </w:tr>
      <w:tr w:rsidR="00483707" w:rsidRPr="00CB0607" w14:paraId="56DC2E99" w14:textId="77777777" w:rsidTr="00F57FC5">
        <w:trPr>
          <w:cnfStyle w:val="000000100000" w:firstRow="0" w:lastRow="0" w:firstColumn="0" w:lastColumn="0" w:oddVBand="0" w:evenVBand="0" w:oddHBand="1" w:evenHBand="0" w:firstRowFirstColumn="0" w:firstRowLastColumn="0" w:lastRowFirstColumn="0" w:lastRowLastColumn="0"/>
        </w:trPr>
        <w:tc>
          <w:tcPr>
            <w:tcW w:w="1056" w:type="pct"/>
          </w:tcPr>
          <w:p w14:paraId="3DCA32C2" w14:textId="54CAAD15" w:rsidR="000B782E" w:rsidRPr="00F34C2F" w:rsidRDefault="000B782E" w:rsidP="00F34C2F">
            <w:pPr>
              <w:pStyle w:val="TableSubheading"/>
            </w:pPr>
            <w:hyperlink w:anchor="_Family_and_Community" w:history="1">
              <w:r w:rsidRPr="00F34C2F">
                <w:rPr>
                  <w:rStyle w:val="Hyperlink"/>
                  <w:color w:val="auto"/>
                  <w:u w:val="none"/>
                </w:rPr>
                <w:t>Family and Community Partnerships</w:t>
              </w:r>
            </w:hyperlink>
          </w:p>
        </w:tc>
        <w:tc>
          <w:tcPr>
            <w:tcW w:w="2407" w:type="pct"/>
          </w:tcPr>
          <w:p w14:paraId="110A16EB" w14:textId="010241EA" w:rsidR="000B782E" w:rsidRPr="009B321C" w:rsidRDefault="007232C0" w:rsidP="00F34C2F">
            <w:pPr>
              <w:pStyle w:val="TableBullet1"/>
            </w:pPr>
            <w:r w:rsidRPr="009B321C">
              <w:t>The district has multiple structures in place to communicate with, welcome, and support newcomer families</w:t>
            </w:r>
            <w:r w:rsidR="00F57FC5" w:rsidRPr="009B321C">
              <w:t>.</w:t>
            </w:r>
          </w:p>
        </w:tc>
        <w:tc>
          <w:tcPr>
            <w:tcW w:w="1537" w:type="pct"/>
          </w:tcPr>
          <w:p w14:paraId="4B1DF210" w14:textId="1844FD25" w:rsidR="000B782E" w:rsidRPr="009B321C" w:rsidRDefault="00F57FC5" w:rsidP="00F34C2F">
            <w:pPr>
              <w:pStyle w:val="TableBullet1"/>
            </w:pPr>
            <w:r w:rsidRPr="009B321C">
              <w:t>Ensuring proactive</w:t>
            </w:r>
            <w:r w:rsidR="00106A8E" w:rsidRPr="009B321C">
              <w:t xml:space="preserve"> formal and informal</w:t>
            </w:r>
            <w:r w:rsidRPr="009B321C">
              <w:t xml:space="preserve"> district- and school-level communication </w:t>
            </w:r>
            <w:r w:rsidR="00106A8E" w:rsidRPr="009B321C">
              <w:t>that reaches</w:t>
            </w:r>
            <w:r w:rsidRPr="009B321C">
              <w:t xml:space="preserve"> all families</w:t>
            </w:r>
          </w:p>
        </w:tc>
      </w:tr>
      <w:tr w:rsidR="00483707" w:rsidRPr="00CB0607" w14:paraId="491E4833" w14:textId="77777777" w:rsidTr="00F57FC5">
        <w:tc>
          <w:tcPr>
            <w:tcW w:w="1056" w:type="pct"/>
          </w:tcPr>
          <w:p w14:paraId="0084A27B" w14:textId="6FA66273" w:rsidR="00B827DE" w:rsidRPr="00F34C2F" w:rsidRDefault="000B782E" w:rsidP="00F34C2F">
            <w:pPr>
              <w:pStyle w:val="TableSubheading"/>
            </w:pPr>
            <w:hyperlink w:anchor="_Multi-Tiered_Systems_of" w:history="1">
              <w:r w:rsidRPr="00F34C2F">
                <w:rPr>
                  <w:rStyle w:val="Hyperlink"/>
                  <w:color w:val="auto"/>
                  <w:u w:val="none"/>
                </w:rPr>
                <w:t>Multi</w:t>
              </w:r>
              <w:r w:rsidR="006F4231" w:rsidRPr="00F34C2F">
                <w:rPr>
                  <w:rStyle w:val="Hyperlink"/>
                  <w:color w:val="auto"/>
                  <w:u w:val="none"/>
                </w:rPr>
                <w:t>-T</w:t>
              </w:r>
              <w:r w:rsidR="00B827DE" w:rsidRPr="00F34C2F">
                <w:rPr>
                  <w:rStyle w:val="Hyperlink"/>
                  <w:color w:val="auto"/>
                  <w:u w:val="none"/>
                </w:rPr>
                <w:t xml:space="preserve">iered </w:t>
              </w:r>
              <w:r w:rsidR="006F4231" w:rsidRPr="00F34C2F">
                <w:rPr>
                  <w:rStyle w:val="Hyperlink"/>
                  <w:color w:val="auto"/>
                  <w:u w:val="none"/>
                </w:rPr>
                <w:t>S</w:t>
              </w:r>
              <w:r w:rsidR="00B827DE" w:rsidRPr="00F34C2F">
                <w:rPr>
                  <w:rStyle w:val="Hyperlink"/>
                  <w:color w:val="auto"/>
                  <w:u w:val="none"/>
                </w:rPr>
                <w:t xml:space="preserve">ystems of </w:t>
              </w:r>
              <w:r w:rsidR="006F4231" w:rsidRPr="00F34C2F">
                <w:rPr>
                  <w:rStyle w:val="Hyperlink"/>
                  <w:color w:val="auto"/>
                  <w:u w:val="none"/>
                </w:rPr>
                <w:t>S</w:t>
              </w:r>
              <w:r w:rsidR="00B827DE" w:rsidRPr="00F34C2F">
                <w:rPr>
                  <w:rStyle w:val="Hyperlink"/>
                  <w:color w:val="auto"/>
                  <w:u w:val="none"/>
                </w:rPr>
                <w:t>upport</w:t>
              </w:r>
              <w:r w:rsidR="006F4231" w:rsidRPr="00F34C2F">
                <w:rPr>
                  <w:rStyle w:val="Hyperlink"/>
                  <w:color w:val="auto"/>
                  <w:u w:val="none"/>
                </w:rPr>
                <w:t xml:space="preserve"> (MTSS)</w:t>
              </w:r>
            </w:hyperlink>
          </w:p>
        </w:tc>
        <w:tc>
          <w:tcPr>
            <w:tcW w:w="2407" w:type="pct"/>
          </w:tcPr>
          <w:p w14:paraId="7B5A0406" w14:textId="3D8B7BFF" w:rsidR="00B827DE" w:rsidRPr="00F34C2F" w:rsidRDefault="00F57FC5" w:rsidP="00F34C2F">
            <w:pPr>
              <w:pStyle w:val="TableBullet1"/>
            </w:pPr>
            <w:r>
              <w:t>N/A</w:t>
            </w:r>
          </w:p>
        </w:tc>
        <w:tc>
          <w:tcPr>
            <w:tcW w:w="1537" w:type="pct"/>
          </w:tcPr>
          <w:p w14:paraId="475954FD" w14:textId="01F0A834" w:rsidR="00C10B4D" w:rsidRPr="00F34C2F" w:rsidRDefault="00F57FC5" w:rsidP="00F34C2F">
            <w:pPr>
              <w:pStyle w:val="TableBullet1"/>
            </w:pPr>
            <w:r>
              <w:t>N/A</w:t>
            </w:r>
          </w:p>
        </w:tc>
      </w:tr>
    </w:tbl>
    <w:p w14:paraId="6FDD5EB4" w14:textId="3A48E896" w:rsidR="00B827DE" w:rsidRPr="00CB0607" w:rsidRDefault="00B827DE" w:rsidP="00F75807">
      <w:pPr>
        <w:pStyle w:val="Heading3"/>
      </w:pPr>
      <w:bookmarkStart w:id="59" w:name="_Safe_and_Supportive"/>
      <w:bookmarkEnd w:id="59"/>
      <w:r w:rsidRPr="00CB0607">
        <w:t>Safe and Supportive School Climate and Culture</w:t>
      </w:r>
    </w:p>
    <w:p w14:paraId="7E35247D" w14:textId="1778B0DC" w:rsidR="007776FA" w:rsidRPr="00DB18C6" w:rsidRDefault="00B44D2F" w:rsidP="00F75807">
      <w:pPr>
        <w:pStyle w:val="BodyTextposthead"/>
        <w:rPr>
          <w:color w:val="70AD47" w:themeColor="accent6"/>
        </w:rPr>
      </w:pPr>
      <w:r>
        <w:t xml:space="preserve">Respondents </w:t>
      </w:r>
      <w:r w:rsidR="00593B55">
        <w:t>consistently</w:t>
      </w:r>
      <w:r w:rsidR="00160A76" w:rsidRPr="00F4316D">
        <w:t xml:space="preserve"> </w:t>
      </w:r>
      <w:r w:rsidR="00090144">
        <w:t xml:space="preserve">described </w:t>
      </w:r>
      <w:r>
        <w:t>QPS</w:t>
      </w:r>
      <w:r w:rsidR="00593B55">
        <w:t xml:space="preserve"> </w:t>
      </w:r>
      <w:r w:rsidR="00160A76" w:rsidRPr="00F4316D">
        <w:t xml:space="preserve">as welcoming and inclusive, with </w:t>
      </w:r>
      <w:r w:rsidR="00593B55">
        <w:t xml:space="preserve">intentional </w:t>
      </w:r>
      <w:r w:rsidR="00160A76" w:rsidRPr="00F4316D">
        <w:t xml:space="preserve">efforts to affirm students’ multiple identities. </w:t>
      </w:r>
      <w:r w:rsidR="00615EFF">
        <w:t xml:space="preserve">Elementary school </w:t>
      </w:r>
      <w:r w:rsidR="00243764">
        <w:t>specialists</w:t>
      </w:r>
      <w:r w:rsidR="00160A76" w:rsidRPr="00F4316D">
        <w:t xml:space="preserve"> report</w:t>
      </w:r>
      <w:r w:rsidR="00243764">
        <w:t>ed</w:t>
      </w:r>
      <w:r w:rsidR="00160A76" w:rsidRPr="00F4316D">
        <w:t xml:space="preserve"> active diversity teams that plan </w:t>
      </w:r>
      <w:r w:rsidR="00D86F63">
        <w:t xml:space="preserve">activities related to </w:t>
      </w:r>
      <w:r w:rsidR="00160A76" w:rsidRPr="00F4316D">
        <w:t>monthly themes</w:t>
      </w:r>
      <w:r w:rsidR="00D86F63">
        <w:t xml:space="preserve"> </w:t>
      </w:r>
      <w:r w:rsidR="00160A76" w:rsidRPr="00F4316D">
        <w:t xml:space="preserve">such as Kindness Month, Autism Awareness Month, </w:t>
      </w:r>
      <w:r w:rsidR="00D86F63">
        <w:t xml:space="preserve">and </w:t>
      </w:r>
      <w:r w:rsidR="00160A76" w:rsidRPr="00F4316D">
        <w:t>Black History Month</w:t>
      </w:r>
      <w:r w:rsidR="00D86F63">
        <w:t>, as well as</w:t>
      </w:r>
      <w:r w:rsidR="00272D23">
        <w:t xml:space="preserve"> </w:t>
      </w:r>
      <w:r w:rsidR="00160A76" w:rsidRPr="00F4316D">
        <w:t>multicultural nights</w:t>
      </w:r>
      <w:r w:rsidR="00CA529A">
        <w:t>. A</w:t>
      </w:r>
      <w:r w:rsidR="00160A76" w:rsidRPr="00F4316D">
        <w:t xml:space="preserve">dministrators integrate these themes into assemblies and morning announcements. </w:t>
      </w:r>
      <w:r w:rsidR="0028338B">
        <w:t>F</w:t>
      </w:r>
      <w:r w:rsidR="00243764">
        <w:t>amily focus group participants</w:t>
      </w:r>
      <w:r w:rsidR="00160A76" w:rsidRPr="00F4316D">
        <w:t xml:space="preserve"> highlight</w:t>
      </w:r>
      <w:r w:rsidR="00243764">
        <w:t xml:space="preserve">ed </w:t>
      </w:r>
      <w:r w:rsidR="00160A76" w:rsidRPr="00F4316D">
        <w:t>the district’s linguistic diversity</w:t>
      </w:r>
      <w:r w:rsidR="00A95577">
        <w:t xml:space="preserve"> </w:t>
      </w:r>
      <w:r w:rsidR="00160A76" w:rsidRPr="00F4316D">
        <w:t>and describe</w:t>
      </w:r>
      <w:r w:rsidR="00243764">
        <w:t>d</w:t>
      </w:r>
      <w:r w:rsidR="00160A76" w:rsidRPr="00F4316D">
        <w:t xml:space="preserve"> multicultural </w:t>
      </w:r>
      <w:r w:rsidR="0028338B">
        <w:t xml:space="preserve">events </w:t>
      </w:r>
      <w:r w:rsidR="00160A76" w:rsidRPr="00F4316D">
        <w:t>as helping families feel represented</w:t>
      </w:r>
      <w:r w:rsidR="0028338B">
        <w:t xml:space="preserve"> and connected</w:t>
      </w:r>
      <w:r w:rsidR="00243764">
        <w:t xml:space="preserve">. </w:t>
      </w:r>
      <w:r w:rsidR="00160A76" w:rsidRPr="00F4316D">
        <w:t>Middle</w:t>
      </w:r>
      <w:r w:rsidR="0028338B">
        <w:t xml:space="preserve"> </w:t>
      </w:r>
      <w:r w:rsidR="00160A76" w:rsidRPr="00F4316D">
        <w:t>and high</w:t>
      </w:r>
      <w:r w:rsidR="0028338B">
        <w:t xml:space="preserve"> </w:t>
      </w:r>
      <w:r w:rsidR="00160A76" w:rsidRPr="00F4316D">
        <w:t xml:space="preserve">school students </w:t>
      </w:r>
      <w:r w:rsidR="001303B2">
        <w:t>reported that their schools host</w:t>
      </w:r>
      <w:r w:rsidR="0028338B">
        <w:t xml:space="preserve"> </w:t>
      </w:r>
      <w:r w:rsidR="00160A76" w:rsidRPr="00F4316D">
        <w:t>culture fairs</w:t>
      </w:r>
      <w:r w:rsidR="001303B2">
        <w:t xml:space="preserve"> and </w:t>
      </w:r>
      <w:r w:rsidR="00160A76" w:rsidRPr="00F4316D">
        <w:t xml:space="preserve">cultural clubs and </w:t>
      </w:r>
      <w:r w:rsidR="001303B2">
        <w:t xml:space="preserve">offer </w:t>
      </w:r>
      <w:r w:rsidR="00160A76" w:rsidRPr="00F4316D">
        <w:t>a wide range of courses and extracurricular</w:t>
      </w:r>
      <w:r w:rsidR="0028338B">
        <w:t xml:space="preserve"> opportunities</w:t>
      </w:r>
      <w:r w:rsidR="00C83CBB">
        <w:t xml:space="preserve">. One high </w:t>
      </w:r>
      <w:r w:rsidR="000D768C">
        <w:t xml:space="preserve">school </w:t>
      </w:r>
      <w:r w:rsidR="00C83CBB">
        <w:lastRenderedPageBreak/>
        <w:t xml:space="preserve">student stated, for example, </w:t>
      </w:r>
      <w:r w:rsidR="00160A76" w:rsidRPr="00F4316D">
        <w:t>“</w:t>
      </w:r>
      <w:r w:rsidR="007C588F">
        <w:t>T</w:t>
      </w:r>
      <w:r w:rsidR="00C83CBB">
        <w:t xml:space="preserve">here is </w:t>
      </w:r>
      <w:r w:rsidR="00160A76" w:rsidRPr="00F4316D">
        <w:t>a club for everybody</w:t>
      </w:r>
      <w:r w:rsidR="00B15514">
        <w:t>, classes for everybody</w:t>
      </w:r>
      <w:r w:rsidR="00B03662">
        <w:t> </w:t>
      </w:r>
      <w:r w:rsidR="00B03662" w:rsidRPr="00B31912">
        <w:t>.</w:t>
      </w:r>
      <w:r w:rsidR="00B03662">
        <w:t xml:space="preserve"> . . </w:t>
      </w:r>
      <w:r w:rsidR="00B15514">
        <w:t>no matter who you are, you’ll find something you’re interested in.</w:t>
      </w:r>
      <w:r w:rsidR="000D64BC">
        <w:t xml:space="preserve">” Students also described a welcoming </w:t>
      </w:r>
      <w:r w:rsidR="00B07CD8">
        <w:t xml:space="preserve">school climate, highlighting features such as a </w:t>
      </w:r>
      <w:r w:rsidR="000D64BC">
        <w:t xml:space="preserve">student </w:t>
      </w:r>
      <w:r w:rsidR="000D64BC" w:rsidRPr="00F75807">
        <w:t xml:space="preserve">ambassador program to orient new students, flags in the cafeteria </w:t>
      </w:r>
      <w:r w:rsidR="00B07CD8" w:rsidRPr="00F75807">
        <w:t xml:space="preserve">representing </w:t>
      </w:r>
      <w:r w:rsidR="000D64BC" w:rsidRPr="00F75807">
        <w:t>students’ countries</w:t>
      </w:r>
      <w:r w:rsidR="00B07CD8" w:rsidRPr="00F75807">
        <w:t xml:space="preserve"> of origin</w:t>
      </w:r>
      <w:r w:rsidR="000D64BC" w:rsidRPr="00F75807">
        <w:t xml:space="preserve">, </w:t>
      </w:r>
      <w:r w:rsidR="005C02F0" w:rsidRPr="00F75807">
        <w:t xml:space="preserve">and </w:t>
      </w:r>
      <w:r w:rsidR="00B07CD8" w:rsidRPr="00F75807">
        <w:t xml:space="preserve">designated spaces to </w:t>
      </w:r>
      <w:r w:rsidR="005C02F0" w:rsidRPr="00F75807">
        <w:t xml:space="preserve">support religious practices, </w:t>
      </w:r>
      <w:r w:rsidR="00B07CD8" w:rsidRPr="00F75807">
        <w:t xml:space="preserve">including </w:t>
      </w:r>
      <w:r w:rsidR="005C02F0" w:rsidRPr="00F75807">
        <w:t>for students who are fasting.</w:t>
      </w:r>
      <w:r w:rsidR="00D04CF7" w:rsidRPr="00F75807">
        <w:t xml:space="preserve"> </w:t>
      </w:r>
      <w:r w:rsidR="00CA29CE" w:rsidRPr="00233ADC">
        <w:t xml:space="preserve">These proactive strategies to foster a welcoming and </w:t>
      </w:r>
      <w:r w:rsidR="006202D9" w:rsidRPr="00233ADC">
        <w:t>inclusive</w:t>
      </w:r>
      <w:r w:rsidR="00CA29CE" w:rsidRPr="00233ADC">
        <w:t xml:space="preserve"> community for students </w:t>
      </w:r>
      <w:proofErr w:type="gramStart"/>
      <w:r w:rsidR="00CA29CE" w:rsidRPr="00233ADC">
        <w:t>is</w:t>
      </w:r>
      <w:proofErr w:type="gramEnd"/>
      <w:r w:rsidR="00CA29CE" w:rsidRPr="00233ADC">
        <w:t xml:space="preserve"> a strength of the district.</w:t>
      </w:r>
    </w:p>
    <w:p w14:paraId="0A019C50" w14:textId="2F966425" w:rsidR="005E260E" w:rsidRDefault="00157799" w:rsidP="00F75807">
      <w:pPr>
        <w:pStyle w:val="BodyText"/>
      </w:pPr>
      <w:r>
        <w:t xml:space="preserve">The district </w:t>
      </w:r>
      <w:r w:rsidR="00B07CD8">
        <w:t xml:space="preserve">emphasizes </w:t>
      </w:r>
      <w:r>
        <w:t>trauma-sensit</w:t>
      </w:r>
      <w:r w:rsidR="006C0021">
        <w:t>i</w:t>
      </w:r>
      <w:r>
        <w:t xml:space="preserve">ve practices to </w:t>
      </w:r>
      <w:r w:rsidR="00D62E20">
        <w:t>foster</w:t>
      </w:r>
      <w:r>
        <w:t xml:space="preserve"> </w:t>
      </w:r>
      <w:r w:rsidR="006C0021">
        <w:t xml:space="preserve">inclusive </w:t>
      </w:r>
      <w:r w:rsidR="00B07CD8">
        <w:t xml:space="preserve">and supportive learning </w:t>
      </w:r>
      <w:r w:rsidR="006C0021">
        <w:t>environment</w:t>
      </w:r>
      <w:r w:rsidR="00B07CD8">
        <w:t>s</w:t>
      </w:r>
      <w:r w:rsidR="00905F9F">
        <w:t xml:space="preserve">, </w:t>
      </w:r>
      <w:r w:rsidR="00B07CD8">
        <w:t>as outlined in the Student Services Performance Improvement Plan</w:t>
      </w:r>
      <w:r w:rsidR="00905F9F">
        <w:t>.</w:t>
      </w:r>
      <w:r w:rsidR="00C00EB5">
        <w:t xml:space="preserve"> The district has provided training</w:t>
      </w:r>
      <w:r w:rsidR="00342DE4">
        <w:t xml:space="preserve"> </w:t>
      </w:r>
      <w:r w:rsidR="00B07CD8">
        <w:t xml:space="preserve">over </w:t>
      </w:r>
      <w:r w:rsidR="00342DE4">
        <w:t>the past three years</w:t>
      </w:r>
      <w:r w:rsidR="00C00EB5">
        <w:t xml:space="preserve"> through </w:t>
      </w:r>
      <w:r w:rsidR="00342DE4">
        <w:t>W</w:t>
      </w:r>
      <w:r w:rsidR="00C00EB5">
        <w:t>alker Solutions</w:t>
      </w:r>
      <w:r w:rsidR="00D62E20">
        <w:t xml:space="preserve"> and has partnered with DESE’s Safe and </w:t>
      </w:r>
      <w:r w:rsidR="006410AF">
        <w:t>S</w:t>
      </w:r>
      <w:r w:rsidR="00D62E20">
        <w:t xml:space="preserve">upportive Schools </w:t>
      </w:r>
      <w:r w:rsidR="006410AF">
        <w:t>I</w:t>
      </w:r>
      <w:r w:rsidR="00D62E20">
        <w:t>nitiative</w:t>
      </w:r>
      <w:r w:rsidR="00342DE4">
        <w:t xml:space="preserve"> for professional development</w:t>
      </w:r>
      <w:r w:rsidR="00D62E20">
        <w:t>.</w:t>
      </w:r>
      <w:r w:rsidR="00DD75BC">
        <w:t xml:space="preserve"> One </w:t>
      </w:r>
      <w:r w:rsidR="00401467">
        <w:t>district</w:t>
      </w:r>
      <w:r w:rsidR="00DD75BC">
        <w:t xml:space="preserve"> leader </w:t>
      </w:r>
      <w:r w:rsidR="00B07CD8">
        <w:t xml:space="preserve">explained </w:t>
      </w:r>
      <w:r w:rsidR="00DD75BC">
        <w:t xml:space="preserve">that </w:t>
      </w:r>
      <w:r w:rsidR="00B07CD8">
        <w:t xml:space="preserve">this </w:t>
      </w:r>
      <w:r w:rsidR="00DD75BC">
        <w:t xml:space="preserve">work focuses on ensuring </w:t>
      </w:r>
      <w:r w:rsidR="00071AD5">
        <w:t>that the learning environment is inclusive and “s</w:t>
      </w:r>
      <w:r w:rsidR="00DD75BC" w:rsidRPr="00071AD5">
        <w:t>afe for everybody</w:t>
      </w:r>
      <w:r w:rsidR="005E6759">
        <w:t>,</w:t>
      </w:r>
      <w:r w:rsidR="00DD75BC" w:rsidRPr="00071AD5">
        <w:t xml:space="preserve"> so that they feel that they have a voice to speak up if need be.</w:t>
      </w:r>
      <w:r w:rsidR="00071AD5" w:rsidRPr="00071AD5">
        <w:t>”</w:t>
      </w:r>
      <w:r w:rsidR="00746EAF">
        <w:t xml:space="preserve"> </w:t>
      </w:r>
      <w:r w:rsidR="00172A3C">
        <w:t xml:space="preserve">Middle </w:t>
      </w:r>
      <w:r w:rsidR="00695A84">
        <w:t xml:space="preserve">and high </w:t>
      </w:r>
      <w:r w:rsidR="00172A3C">
        <w:t xml:space="preserve">school students </w:t>
      </w:r>
      <w:r w:rsidR="00CA251B">
        <w:t xml:space="preserve">reported feeling </w:t>
      </w:r>
      <w:r w:rsidR="001B3E75">
        <w:t>welcome</w:t>
      </w:r>
      <w:r w:rsidR="005E6759">
        <w:t>d</w:t>
      </w:r>
      <w:r w:rsidR="002B305E">
        <w:t>, respected, and safe at school</w:t>
      </w:r>
      <w:r w:rsidR="005E6759">
        <w:t>;</w:t>
      </w:r>
      <w:r w:rsidR="002B305E">
        <w:t xml:space="preserve"> and </w:t>
      </w:r>
      <w:r w:rsidR="005E6759">
        <w:t xml:space="preserve">they </w:t>
      </w:r>
      <w:r w:rsidR="00CA251B">
        <w:t xml:space="preserve">indicated </w:t>
      </w:r>
      <w:r w:rsidR="002B305E">
        <w:t xml:space="preserve">that they have </w:t>
      </w:r>
      <w:r w:rsidR="00CA251B">
        <w:t xml:space="preserve">access to trusted </w:t>
      </w:r>
      <w:r w:rsidR="002B305E">
        <w:t>adult</w:t>
      </w:r>
      <w:r w:rsidR="00CA251B">
        <w:t>s</w:t>
      </w:r>
      <w:r w:rsidR="00EC0AA8">
        <w:t xml:space="preserve"> in the building </w:t>
      </w:r>
      <w:r w:rsidR="00CA251B">
        <w:t xml:space="preserve">when they feel </w:t>
      </w:r>
      <w:r w:rsidR="00EC0AA8">
        <w:t xml:space="preserve">stressed or need support. </w:t>
      </w:r>
      <w:r w:rsidR="00CA251B">
        <w:t xml:space="preserve">Students shared that teachers and </w:t>
      </w:r>
      <w:r w:rsidR="0087301D">
        <w:t xml:space="preserve">guidance counselors </w:t>
      </w:r>
      <w:r w:rsidR="00CA251B">
        <w:t xml:space="preserve">proactively </w:t>
      </w:r>
      <w:r w:rsidR="00695A84">
        <w:t>check in with students</w:t>
      </w:r>
      <w:r w:rsidR="0087301D">
        <w:t xml:space="preserve"> </w:t>
      </w:r>
      <w:r w:rsidR="00CA251B">
        <w:t xml:space="preserve">when </w:t>
      </w:r>
      <w:r w:rsidR="0087301D">
        <w:t xml:space="preserve">they notice </w:t>
      </w:r>
      <w:r w:rsidR="00CA251B">
        <w:t>changes in behavior</w:t>
      </w:r>
      <w:r w:rsidR="005F0D2A">
        <w:t>.</w:t>
      </w:r>
      <w:r w:rsidR="006C5B96">
        <w:t xml:space="preserve"> </w:t>
      </w:r>
      <w:r w:rsidR="00775EB5">
        <w:t>D</w:t>
      </w:r>
      <w:r w:rsidR="00775EB5" w:rsidRPr="0047702E">
        <w:t>istrictwide</w:t>
      </w:r>
      <w:r w:rsidR="006F786B">
        <w:t xml:space="preserve"> average</w:t>
      </w:r>
      <w:r w:rsidR="00775EB5" w:rsidRPr="0047702E">
        <w:t xml:space="preserve"> CLASS observation scores for Positive Climate </w:t>
      </w:r>
      <w:r w:rsidR="00802F0C">
        <w:t>fall</w:t>
      </w:r>
      <w:r w:rsidR="00775EB5" w:rsidRPr="0047702E">
        <w:t xml:space="preserve"> in the </w:t>
      </w:r>
      <w:r w:rsidR="00775EB5">
        <w:t xml:space="preserve">middle to </w:t>
      </w:r>
      <w:r w:rsidR="00775EB5" w:rsidRPr="0047702E">
        <w:t>high range (</w:t>
      </w:r>
      <w:r w:rsidR="009716FC">
        <w:t>g</w:t>
      </w:r>
      <w:r w:rsidR="00775EB5" w:rsidRPr="0047702E">
        <w:t>rades PK-5: 6.</w:t>
      </w:r>
      <w:r w:rsidR="00775EB5">
        <w:t>0</w:t>
      </w:r>
      <w:r w:rsidR="00775EB5" w:rsidRPr="0047702E">
        <w:t xml:space="preserve">, </w:t>
      </w:r>
      <w:r w:rsidR="009716FC">
        <w:t>g</w:t>
      </w:r>
      <w:r w:rsidR="00775EB5" w:rsidRPr="0047702E">
        <w:t xml:space="preserve">rades 6-8: </w:t>
      </w:r>
      <w:r w:rsidR="00775EB5">
        <w:t>5.6</w:t>
      </w:r>
      <w:r w:rsidR="00775EB5" w:rsidRPr="0047702E">
        <w:t xml:space="preserve">, </w:t>
      </w:r>
      <w:r w:rsidR="009716FC">
        <w:t>g</w:t>
      </w:r>
      <w:r w:rsidR="00775EB5" w:rsidRPr="0047702E">
        <w:t xml:space="preserve">rades 9-12: </w:t>
      </w:r>
      <w:r w:rsidR="00775EB5">
        <w:t>4.9</w:t>
      </w:r>
      <w:r w:rsidR="00775EB5" w:rsidRPr="0047702E">
        <w:t>)</w:t>
      </w:r>
      <w:r w:rsidR="00802F0C">
        <w:t>, indicating generally positive and warm</w:t>
      </w:r>
      <w:r w:rsidR="00775EB5">
        <w:t xml:space="preserve"> relationships </w:t>
      </w:r>
      <w:r w:rsidR="00802F0C">
        <w:t>between students and teachers</w:t>
      </w:r>
      <w:r w:rsidR="007469BF">
        <w:t>, though some i</w:t>
      </w:r>
      <w:r w:rsidR="00802F0C">
        <w:t>nteractions appea</w:t>
      </w:r>
      <w:r w:rsidR="00775EB5">
        <w:t>r constrained</w:t>
      </w:r>
      <w:r w:rsidR="00802F0C">
        <w:t>, particularly at the high school level</w:t>
      </w:r>
      <w:r w:rsidR="00775EB5" w:rsidRPr="0047702E">
        <w:t>.</w:t>
      </w:r>
    </w:p>
    <w:p w14:paraId="23E648AF" w14:textId="734D0CE6" w:rsidR="00157799" w:rsidRDefault="008005FE" w:rsidP="00F75807">
      <w:pPr>
        <w:pStyle w:val="BodyText"/>
      </w:pPr>
      <w:r>
        <w:t>High school and middle school s</w:t>
      </w:r>
      <w:r w:rsidR="00EC0AA8">
        <w:t xml:space="preserve">tudents </w:t>
      </w:r>
      <w:r w:rsidR="00802F0C">
        <w:t xml:space="preserve">also </w:t>
      </w:r>
      <w:r w:rsidR="00EC0AA8">
        <w:t xml:space="preserve">reported </w:t>
      </w:r>
      <w:r w:rsidR="008C0230">
        <w:t xml:space="preserve">access to adult support, </w:t>
      </w:r>
      <w:r w:rsidR="006B0211">
        <w:t xml:space="preserve">with middle school students </w:t>
      </w:r>
      <w:r w:rsidR="008C0230">
        <w:t xml:space="preserve">noting that each </w:t>
      </w:r>
      <w:r w:rsidR="002E47E3">
        <w:t xml:space="preserve">cohort </w:t>
      </w:r>
      <w:r w:rsidR="008C0230">
        <w:t xml:space="preserve">is </w:t>
      </w:r>
      <w:r w:rsidR="002E47E3">
        <w:t xml:space="preserve">assigned </w:t>
      </w:r>
      <w:r w:rsidR="008C0230">
        <w:t xml:space="preserve">a </w:t>
      </w:r>
      <w:r w:rsidR="002E47E3">
        <w:t xml:space="preserve">counselor who </w:t>
      </w:r>
      <w:r w:rsidR="008C0230">
        <w:t xml:space="preserve">is available throughout </w:t>
      </w:r>
      <w:r w:rsidR="008D11B8">
        <w:t>the day</w:t>
      </w:r>
      <w:r w:rsidR="002E47E3">
        <w:t xml:space="preserve">. </w:t>
      </w:r>
      <w:r w:rsidR="008C0230">
        <w:t xml:space="preserve">Students emphasized </w:t>
      </w:r>
      <w:r w:rsidR="002E47E3">
        <w:t xml:space="preserve">that teachers are </w:t>
      </w:r>
      <w:r w:rsidR="008C0230">
        <w:t>approachable and willing to talk</w:t>
      </w:r>
      <w:r w:rsidR="002307FB">
        <w:t>. O</w:t>
      </w:r>
      <w:r w:rsidR="008C0230">
        <w:t>ne</w:t>
      </w:r>
      <w:r w:rsidR="00090F54">
        <w:t xml:space="preserve"> middle school student</w:t>
      </w:r>
      <w:r w:rsidR="008C0230">
        <w:t xml:space="preserve"> stat</w:t>
      </w:r>
      <w:r w:rsidR="002307FB">
        <w:t>ed</w:t>
      </w:r>
      <w:r w:rsidR="008C0230">
        <w:t>,</w:t>
      </w:r>
      <w:r w:rsidR="00E56AE1">
        <w:t xml:space="preserve"> </w:t>
      </w:r>
      <w:r w:rsidR="00A33996">
        <w:t xml:space="preserve">for example, </w:t>
      </w:r>
      <w:r w:rsidR="00E56AE1">
        <w:t>“All the teachers say that you can come to them. Even though we do have a guidance counselor, we can talk to anybody.”</w:t>
      </w:r>
      <w:r w:rsidR="008D11B8">
        <w:t xml:space="preserve"> </w:t>
      </w:r>
      <w:r w:rsidR="00C42D72">
        <w:t xml:space="preserve">In addition, students described receiving regular </w:t>
      </w:r>
      <w:r w:rsidR="00A770BA">
        <w:t>presentations</w:t>
      </w:r>
      <w:r w:rsidR="008F0AE0">
        <w:t xml:space="preserve"> </w:t>
      </w:r>
      <w:r w:rsidR="00C42D72">
        <w:t xml:space="preserve">on </w:t>
      </w:r>
      <w:r w:rsidR="008F0AE0">
        <w:t>safety and mental health</w:t>
      </w:r>
      <w:r w:rsidR="00A770BA">
        <w:t xml:space="preserve"> </w:t>
      </w:r>
      <w:r w:rsidR="00F84C49">
        <w:t xml:space="preserve">during assemblies and </w:t>
      </w:r>
      <w:r w:rsidR="00330CD7">
        <w:t>health class</w:t>
      </w:r>
      <w:r w:rsidR="00C42D72">
        <w:t>es</w:t>
      </w:r>
      <w:r w:rsidR="00330CD7">
        <w:t xml:space="preserve"> </w:t>
      </w:r>
      <w:r w:rsidR="00F84C49">
        <w:t>from organizations</w:t>
      </w:r>
      <w:r w:rsidR="00AD3AA2">
        <w:t>,</w:t>
      </w:r>
      <w:r w:rsidR="00F84C49">
        <w:t xml:space="preserve"> such as Sandy Hook Promise</w:t>
      </w:r>
      <w:r w:rsidR="008F0AE0">
        <w:t xml:space="preserve">, Massachusetts Aggression </w:t>
      </w:r>
      <w:r w:rsidR="00BB0BFA">
        <w:t>Reduction</w:t>
      </w:r>
      <w:r w:rsidR="008F0AE0">
        <w:t xml:space="preserve"> Center (MARC), </w:t>
      </w:r>
      <w:r w:rsidR="00F84C49">
        <w:t xml:space="preserve">the </w:t>
      </w:r>
      <w:r w:rsidR="00804629">
        <w:t xml:space="preserve">Domestic </w:t>
      </w:r>
      <w:r w:rsidR="00BB0BFA">
        <w:t>Violence Ended (DOVE)</w:t>
      </w:r>
      <w:r w:rsidR="00F84C49">
        <w:t xml:space="preserve"> partnership</w:t>
      </w:r>
      <w:r w:rsidR="008F0AE0">
        <w:t xml:space="preserve">, and </w:t>
      </w:r>
      <w:r w:rsidR="0005093A">
        <w:t xml:space="preserve">The </w:t>
      </w:r>
      <w:r w:rsidR="008F0AE0">
        <w:t xml:space="preserve">NAN </w:t>
      </w:r>
      <w:r w:rsidR="0005093A">
        <w:t>P</w:t>
      </w:r>
      <w:r w:rsidR="008F0AE0">
        <w:t>roject (see Health and Wellness)</w:t>
      </w:r>
      <w:r w:rsidR="001E4346">
        <w:t>. Students noted that these presentations share clear information about available resources</w:t>
      </w:r>
      <w:r w:rsidR="00AD3AA2">
        <w:t>. O</w:t>
      </w:r>
      <w:r w:rsidR="001E4346">
        <w:t>ne student comment</w:t>
      </w:r>
      <w:r w:rsidR="00D5454D">
        <w:t>ed</w:t>
      </w:r>
      <w:r w:rsidR="00B74825">
        <w:t>,</w:t>
      </w:r>
      <w:r w:rsidR="002D43AB">
        <w:t xml:space="preserve"> “</w:t>
      </w:r>
      <w:r w:rsidR="00B74825">
        <w:t>I</w:t>
      </w:r>
      <w:r w:rsidR="00F75807">
        <w:t> </w:t>
      </w:r>
      <w:r w:rsidR="00B74825">
        <w:t>do like how they don’t sugarcoat things.”</w:t>
      </w:r>
    </w:p>
    <w:p w14:paraId="5BC55C5A" w14:textId="73F29B00" w:rsidR="00CB2A89" w:rsidRPr="00DA46F6" w:rsidRDefault="007F7150" w:rsidP="00EA0997">
      <w:pPr>
        <w:pStyle w:val="BodyText"/>
      </w:pPr>
      <w:r w:rsidRPr="007776FA">
        <w:t xml:space="preserve">The district </w:t>
      </w:r>
      <w:r w:rsidR="001E4346">
        <w:t xml:space="preserve">supports </w:t>
      </w:r>
      <w:r w:rsidRPr="007776FA">
        <w:t xml:space="preserve">students’ social-emotional </w:t>
      </w:r>
      <w:r w:rsidR="001E4346">
        <w:t xml:space="preserve">development </w:t>
      </w:r>
      <w:r w:rsidRPr="007776FA">
        <w:t xml:space="preserve">through </w:t>
      </w:r>
      <w:r w:rsidR="00BC3497" w:rsidRPr="007776FA">
        <w:t>the implementation of the Kern</w:t>
      </w:r>
      <w:r w:rsidR="00FB077E">
        <w:t>e</w:t>
      </w:r>
      <w:r w:rsidR="00BC3497" w:rsidRPr="007776FA">
        <w:t xml:space="preserve">ls curriculum at the </w:t>
      </w:r>
      <w:r w:rsidR="00BC3497" w:rsidRPr="00F75807">
        <w:t xml:space="preserve">elementary </w:t>
      </w:r>
      <w:r w:rsidR="001E4346" w:rsidRPr="00F75807">
        <w:t xml:space="preserve">level </w:t>
      </w:r>
      <w:r w:rsidR="00BC3497" w:rsidRPr="00F75807">
        <w:t xml:space="preserve">and the Open Parachute </w:t>
      </w:r>
      <w:r w:rsidR="00C705B3" w:rsidRPr="00F75807">
        <w:t xml:space="preserve">social-emotional learning </w:t>
      </w:r>
      <w:r w:rsidR="00BC3497" w:rsidRPr="00F75807">
        <w:t xml:space="preserve">platform across </w:t>
      </w:r>
      <w:r w:rsidR="001E4346" w:rsidRPr="00F75807">
        <w:t xml:space="preserve">all </w:t>
      </w:r>
      <w:r w:rsidR="00BC3497" w:rsidRPr="00F75807">
        <w:t xml:space="preserve">grade levels. </w:t>
      </w:r>
      <w:r w:rsidR="001E4346" w:rsidRPr="00F75807">
        <w:t xml:space="preserve">Elementary classrooms allocate </w:t>
      </w:r>
      <w:r w:rsidR="001838CA" w:rsidRPr="00F75807">
        <w:t xml:space="preserve">at least one </w:t>
      </w:r>
      <w:r w:rsidR="001E4346" w:rsidRPr="00F75807">
        <w:t xml:space="preserve">weekly </w:t>
      </w:r>
      <w:r w:rsidR="001838CA" w:rsidRPr="00F75807">
        <w:t xml:space="preserve">block </w:t>
      </w:r>
      <w:r w:rsidR="001E4346" w:rsidRPr="00F75807">
        <w:t xml:space="preserve">for </w:t>
      </w:r>
      <w:r w:rsidR="00867787" w:rsidRPr="00F75807">
        <w:t>social-emotional learning</w:t>
      </w:r>
      <w:r w:rsidR="002B7A3D">
        <w:t xml:space="preserve"> </w:t>
      </w:r>
      <w:r w:rsidR="001E4346">
        <w:t>instruction</w:t>
      </w:r>
      <w:r w:rsidR="00E3070B">
        <w:t xml:space="preserve"> using</w:t>
      </w:r>
      <w:r w:rsidR="001E4346">
        <w:t xml:space="preserve"> </w:t>
      </w:r>
      <w:r w:rsidR="00E50390">
        <w:t>Open Parachut</w:t>
      </w:r>
      <w:r w:rsidR="00DA0766">
        <w:t>e</w:t>
      </w:r>
      <w:r w:rsidR="00867787">
        <w:t xml:space="preserve">. </w:t>
      </w:r>
      <w:r w:rsidR="00EC0D07">
        <w:t>This year (2025-2026)</w:t>
      </w:r>
      <w:r w:rsidR="00867787">
        <w:t>,</w:t>
      </w:r>
      <w:r w:rsidR="00DA0766">
        <w:t xml:space="preserve"> they</w:t>
      </w:r>
      <w:r w:rsidR="00E3070B">
        <w:t xml:space="preserve"> </w:t>
      </w:r>
      <w:r w:rsidR="00EC0D07">
        <w:t xml:space="preserve">also </w:t>
      </w:r>
      <w:r w:rsidR="00E3070B">
        <w:t>are</w:t>
      </w:r>
      <w:r w:rsidR="00EC0D07">
        <w:t xml:space="preserve"> </w:t>
      </w:r>
      <w:r w:rsidR="002B7A3D">
        <w:t xml:space="preserve">piloting </w:t>
      </w:r>
      <w:r w:rsidR="00931AB5">
        <w:t xml:space="preserve">a common </w:t>
      </w:r>
      <w:r w:rsidR="002B7A3D">
        <w:t xml:space="preserve">set of </w:t>
      </w:r>
      <w:r w:rsidR="00931AB5">
        <w:t>K</w:t>
      </w:r>
      <w:r w:rsidR="002B7A3D">
        <w:t>ernels</w:t>
      </w:r>
      <w:r w:rsidR="00931AB5">
        <w:t xml:space="preserve"> lessons</w:t>
      </w:r>
      <w:r w:rsidR="002B7A3D">
        <w:t>.</w:t>
      </w:r>
      <w:r w:rsidR="000861BB">
        <w:t xml:space="preserve"> </w:t>
      </w:r>
      <w:r w:rsidR="00931AB5">
        <w:t xml:space="preserve">Teachers </w:t>
      </w:r>
      <w:r w:rsidR="00FB46A4" w:rsidRPr="00F4316D">
        <w:t>and specialists report</w:t>
      </w:r>
      <w:r w:rsidR="00931AB5">
        <w:t>ed</w:t>
      </w:r>
      <w:r w:rsidR="00FB46A4" w:rsidRPr="00F4316D">
        <w:t xml:space="preserve"> that Kernels lessons are </w:t>
      </w:r>
      <w:r w:rsidR="00931AB5">
        <w:t>brief</w:t>
      </w:r>
      <w:r w:rsidR="00FB46A4" w:rsidRPr="00F4316D">
        <w:t>, easy to integrate, and adaptable for students with disabilities</w:t>
      </w:r>
      <w:r w:rsidR="00FB46A4">
        <w:t xml:space="preserve">. </w:t>
      </w:r>
      <w:r w:rsidR="00645244">
        <w:t xml:space="preserve">One district leader </w:t>
      </w:r>
      <w:r w:rsidR="00931AB5">
        <w:t>explained</w:t>
      </w:r>
      <w:r w:rsidR="00645244">
        <w:t>,</w:t>
      </w:r>
      <w:r w:rsidR="00FB46A4">
        <w:t xml:space="preserve"> “</w:t>
      </w:r>
      <w:r w:rsidR="00931AB5">
        <w:t>T</w:t>
      </w:r>
      <w:r w:rsidR="00CB2A89" w:rsidRPr="00CB2A89">
        <w:t>he beauty of this program is it doesn</w:t>
      </w:r>
      <w:r w:rsidR="00867787">
        <w:t>’</w:t>
      </w:r>
      <w:r w:rsidR="00CB2A89" w:rsidRPr="00CB2A89">
        <w:t>t actually follow a scope and sequence</w:t>
      </w:r>
      <w:r w:rsidR="00931AB5">
        <w:t xml:space="preserve">,” </w:t>
      </w:r>
      <w:r w:rsidR="00867787">
        <w:t xml:space="preserve">which </w:t>
      </w:r>
      <w:r w:rsidR="00931AB5">
        <w:t>allow</w:t>
      </w:r>
      <w:r w:rsidR="00867787">
        <w:t>s</w:t>
      </w:r>
      <w:r w:rsidR="00931AB5">
        <w:t xml:space="preserve"> </w:t>
      </w:r>
      <w:r w:rsidR="00CB2A89" w:rsidRPr="00CB2A89">
        <w:t xml:space="preserve">teachers </w:t>
      </w:r>
      <w:r w:rsidR="00F6107F">
        <w:t xml:space="preserve">to select lessons that </w:t>
      </w:r>
      <w:r w:rsidR="00CB2A89" w:rsidRPr="00CB2A89">
        <w:t xml:space="preserve">best </w:t>
      </w:r>
      <w:r w:rsidR="00F6107F">
        <w:t>meet students’ needs in the moment. Staff also reported strong teacher buy-in,</w:t>
      </w:r>
      <w:r w:rsidR="006C1AEB">
        <w:t xml:space="preserve"> noting that lessons are quick to access and require minimal preparation</w:t>
      </w:r>
      <w:r w:rsidR="001945B8">
        <w:t xml:space="preserve">. </w:t>
      </w:r>
      <w:r w:rsidR="00174A5B">
        <w:t xml:space="preserve">The district </w:t>
      </w:r>
      <w:r w:rsidR="006C1AEB">
        <w:t xml:space="preserve">employs </w:t>
      </w:r>
      <w:r w:rsidR="00174A5B">
        <w:t xml:space="preserve">two full-time </w:t>
      </w:r>
      <w:r w:rsidR="006C1AEB">
        <w:t>Kern</w:t>
      </w:r>
      <w:r w:rsidR="009C01E2">
        <w:t>e</w:t>
      </w:r>
      <w:r w:rsidR="006C1AEB">
        <w:t xml:space="preserve">ls </w:t>
      </w:r>
      <w:r w:rsidR="00174A5B">
        <w:t xml:space="preserve">trainers who rotate through elementary schools </w:t>
      </w:r>
      <w:r w:rsidR="006C1AEB">
        <w:t xml:space="preserve">to support </w:t>
      </w:r>
      <w:r w:rsidR="006D71FB">
        <w:t>implement</w:t>
      </w:r>
      <w:r w:rsidR="006C1AEB">
        <w:t>ation</w:t>
      </w:r>
      <w:r w:rsidR="006D71FB">
        <w:t xml:space="preserve">. </w:t>
      </w:r>
      <w:r w:rsidR="00A003BE">
        <w:t xml:space="preserve">Leaders also reported </w:t>
      </w:r>
      <w:r w:rsidR="006D71FB">
        <w:t>that Kern</w:t>
      </w:r>
      <w:r w:rsidR="00FB077E">
        <w:t>e</w:t>
      </w:r>
      <w:r w:rsidR="006D71FB">
        <w:t xml:space="preserve">ls can be adapted </w:t>
      </w:r>
      <w:r w:rsidR="00A003BE">
        <w:t xml:space="preserve">for </w:t>
      </w:r>
      <w:r w:rsidR="006D71FB">
        <w:t>Tier</w:t>
      </w:r>
      <w:r w:rsidR="004077FF">
        <w:t>s</w:t>
      </w:r>
      <w:r w:rsidR="006D71FB">
        <w:t xml:space="preserve"> 2 </w:t>
      </w:r>
      <w:r w:rsidR="00A003BE">
        <w:t xml:space="preserve">and </w:t>
      </w:r>
      <w:r w:rsidR="006D71FB">
        <w:t>3 intervention</w:t>
      </w:r>
      <w:r w:rsidR="00A003BE">
        <w:t>s</w:t>
      </w:r>
      <w:r w:rsidR="00501241">
        <w:t xml:space="preserve"> and that </w:t>
      </w:r>
      <w:r w:rsidR="00A003BE">
        <w:t xml:space="preserve">curriculum developers have responded to </w:t>
      </w:r>
      <w:r w:rsidR="00501241">
        <w:t xml:space="preserve">requests </w:t>
      </w:r>
      <w:r w:rsidR="00A003BE">
        <w:t>from spe</w:t>
      </w:r>
      <w:r w:rsidR="009C01E2">
        <w:t>c</w:t>
      </w:r>
      <w:r w:rsidR="00A003BE">
        <w:t xml:space="preserve">ial education staff </w:t>
      </w:r>
      <w:r w:rsidR="00501241">
        <w:t xml:space="preserve">for </w:t>
      </w:r>
      <w:r w:rsidR="00A003BE">
        <w:t>additional modifications</w:t>
      </w:r>
      <w:r w:rsidR="006D71FB">
        <w:t xml:space="preserve">. </w:t>
      </w:r>
      <w:r w:rsidR="006572D5" w:rsidRPr="00E856B2">
        <w:t xml:space="preserve">Despite </w:t>
      </w:r>
      <w:r w:rsidR="006572D5">
        <w:t xml:space="preserve">this generally </w:t>
      </w:r>
      <w:r w:rsidR="006572D5" w:rsidRPr="00E856B2">
        <w:t>positive feedback</w:t>
      </w:r>
      <w:r w:rsidR="006572D5">
        <w:t>,</w:t>
      </w:r>
      <w:r w:rsidR="006572D5" w:rsidRPr="00E856B2">
        <w:t xml:space="preserve"> </w:t>
      </w:r>
      <w:r w:rsidR="006572D5">
        <w:t xml:space="preserve">English learner </w:t>
      </w:r>
      <w:r w:rsidR="006572D5" w:rsidRPr="00E856B2">
        <w:t xml:space="preserve">specialists </w:t>
      </w:r>
      <w:r w:rsidR="006572D5">
        <w:t xml:space="preserve">noted </w:t>
      </w:r>
      <w:r w:rsidR="006572D5" w:rsidRPr="00E856B2">
        <w:t xml:space="preserve">that Kernels materials are </w:t>
      </w:r>
      <w:r w:rsidR="006572D5" w:rsidRPr="00E856B2">
        <w:lastRenderedPageBreak/>
        <w:t xml:space="preserve">not </w:t>
      </w:r>
      <w:r w:rsidR="006572D5">
        <w:t>consistently accessible for students with lower English proficiency</w:t>
      </w:r>
      <w:r w:rsidR="004077FF">
        <w:t>. O</w:t>
      </w:r>
      <w:r w:rsidR="006572D5">
        <w:t>ne teacher observ</w:t>
      </w:r>
      <w:r w:rsidR="004077FF">
        <w:t>ed</w:t>
      </w:r>
      <w:r w:rsidR="006572D5">
        <w:t xml:space="preserve">, “A lot of the language is, to me, the expectation of more of a native speaker.” </w:t>
      </w:r>
      <w:r w:rsidR="006D71FB">
        <w:t>At the middle school</w:t>
      </w:r>
      <w:r w:rsidR="00487CF6">
        <w:t xml:space="preserve"> level</w:t>
      </w:r>
      <w:r w:rsidR="006D71FB">
        <w:t xml:space="preserve">, </w:t>
      </w:r>
      <w:r w:rsidR="00E3070B">
        <w:t xml:space="preserve">Open Parachute lessons are implemented </w:t>
      </w:r>
      <w:r w:rsidR="006D71FB">
        <w:t>during the student support block</w:t>
      </w:r>
      <w:r w:rsidR="007C4EAA">
        <w:t xml:space="preserve"> and health class</w:t>
      </w:r>
      <w:r w:rsidR="00E3070B">
        <w:t>es</w:t>
      </w:r>
      <w:r w:rsidR="004077FF">
        <w:t>;</w:t>
      </w:r>
      <w:r w:rsidR="00E3070B">
        <w:t xml:space="preserve"> </w:t>
      </w:r>
      <w:r w:rsidR="006D71FB">
        <w:t xml:space="preserve">at the </w:t>
      </w:r>
      <w:r w:rsidR="006D71FB" w:rsidRPr="00E856B2">
        <w:t>high school</w:t>
      </w:r>
      <w:r w:rsidR="00E3070B">
        <w:t xml:space="preserve"> level</w:t>
      </w:r>
      <w:r w:rsidR="00487CF6">
        <w:t>,</w:t>
      </w:r>
      <w:r w:rsidR="00E3070B">
        <w:t xml:space="preserve"> they are delivered </w:t>
      </w:r>
      <w:r w:rsidR="006D71FB" w:rsidRPr="00E856B2">
        <w:t>through health class</w:t>
      </w:r>
      <w:r w:rsidR="00487CF6">
        <w:t>es, advisory, and counselor-led student groups</w:t>
      </w:r>
      <w:r w:rsidR="00632E39">
        <w:t xml:space="preserve">. These </w:t>
      </w:r>
      <w:r w:rsidR="004077FF">
        <w:t>social-emotional learning</w:t>
      </w:r>
      <w:r w:rsidR="00487CF6">
        <w:t xml:space="preserve"> groups </w:t>
      </w:r>
      <w:r w:rsidR="006572D5">
        <w:t xml:space="preserve">are </w:t>
      </w:r>
      <w:r w:rsidR="00632E39">
        <w:t xml:space="preserve">voluntary </w:t>
      </w:r>
      <w:r w:rsidR="006572D5">
        <w:t>and open to all students</w:t>
      </w:r>
      <w:r w:rsidR="00632E39">
        <w:t xml:space="preserve">. </w:t>
      </w:r>
      <w:r w:rsidR="00522644">
        <w:t xml:space="preserve">At RDLC, </w:t>
      </w:r>
      <w:r w:rsidR="006572D5">
        <w:t xml:space="preserve">staff instead </w:t>
      </w:r>
      <w:r w:rsidR="00522644">
        <w:t>use Unique Learning System</w:t>
      </w:r>
      <w:r w:rsidR="006572D5">
        <w:t xml:space="preserve"> materials</w:t>
      </w:r>
      <w:r w:rsidR="00522644">
        <w:t>, which include</w:t>
      </w:r>
      <w:r w:rsidR="006572D5">
        <w:t xml:space="preserve"> </w:t>
      </w:r>
      <w:r w:rsidR="004077FF">
        <w:t>social-emotional learning</w:t>
      </w:r>
      <w:r w:rsidR="006572D5">
        <w:t xml:space="preserve"> </w:t>
      </w:r>
      <w:r w:rsidR="00522644">
        <w:t xml:space="preserve">lessons </w:t>
      </w:r>
      <w:r w:rsidR="00A05535">
        <w:t xml:space="preserve">with </w:t>
      </w:r>
      <w:r w:rsidR="00A05535" w:rsidRPr="00DA46F6">
        <w:t xml:space="preserve">multiple </w:t>
      </w:r>
      <w:r w:rsidR="006572D5">
        <w:t xml:space="preserve">levels of </w:t>
      </w:r>
      <w:r w:rsidR="00A05535" w:rsidRPr="00DA46F6">
        <w:t>modification.</w:t>
      </w:r>
      <w:r w:rsidR="00FE2B65">
        <w:t xml:space="preserve"> </w:t>
      </w:r>
      <w:r w:rsidR="00FE2B65" w:rsidRPr="001A7260">
        <w:t>The implementation of social-emotional learning curricula across grade levels, which has been supported with professional learning, is a strength of the district.</w:t>
      </w:r>
    </w:p>
    <w:p w14:paraId="75FAD4A2" w14:textId="1369F8A1" w:rsidR="009D1945" w:rsidRDefault="00AD58E4" w:rsidP="00EA0997">
      <w:pPr>
        <w:pStyle w:val="BodyText"/>
        <w:keepNext/>
        <w:keepLines/>
      </w:pPr>
      <w:r w:rsidRPr="00233ADC">
        <w:t xml:space="preserve">Another strength is </w:t>
      </w:r>
      <w:r w:rsidR="0057508A" w:rsidRPr="00233ADC">
        <w:t xml:space="preserve">that </w:t>
      </w:r>
      <w:r w:rsidR="00DA46F6" w:rsidRPr="00233ADC">
        <w:t xml:space="preserve">QPS schools have </w:t>
      </w:r>
      <w:r w:rsidR="006572D5" w:rsidRPr="00233ADC">
        <w:t xml:space="preserve">established </w:t>
      </w:r>
      <w:r w:rsidR="00750F98" w:rsidRPr="00233ADC">
        <w:t xml:space="preserve">clear behavioral expectations </w:t>
      </w:r>
      <w:r w:rsidR="006572D5" w:rsidRPr="00233ADC">
        <w:t>and systems to promote positive behavior</w:t>
      </w:r>
      <w:r w:rsidR="0074254B" w:rsidRPr="00233ADC">
        <w:t xml:space="preserve">. </w:t>
      </w:r>
      <w:r w:rsidR="00CC2C18" w:rsidRPr="00DA46F6">
        <w:t>School leaders</w:t>
      </w:r>
      <w:r w:rsidR="00DD11AC" w:rsidRPr="00DA46F6">
        <w:t xml:space="preserve"> and staff</w:t>
      </w:r>
      <w:r w:rsidR="00CC2C18" w:rsidRPr="00DA46F6">
        <w:t xml:space="preserve"> reported that expectations are posted </w:t>
      </w:r>
      <w:r w:rsidR="006572D5">
        <w:t xml:space="preserve">throughout school buildings and reinforced through </w:t>
      </w:r>
      <w:r w:rsidR="00DD11AC" w:rsidRPr="00DA46F6">
        <w:t>class meetings, assemblies</w:t>
      </w:r>
      <w:r w:rsidR="0067446D" w:rsidRPr="00DA46F6">
        <w:t>,</w:t>
      </w:r>
      <w:r w:rsidR="00DD11AC" w:rsidRPr="00DA46F6">
        <w:t xml:space="preserve"> and themed weeks</w:t>
      </w:r>
      <w:r w:rsidR="00DD11AC">
        <w:t>.</w:t>
      </w:r>
      <w:r w:rsidR="00F579CC">
        <w:t xml:space="preserve"> </w:t>
      </w:r>
      <w:r w:rsidR="00DD11AC">
        <w:t>School leaders</w:t>
      </w:r>
      <w:r w:rsidR="00A03311">
        <w:t xml:space="preserve">, </w:t>
      </w:r>
      <w:r w:rsidR="00294052">
        <w:t>staff</w:t>
      </w:r>
      <w:r w:rsidR="00A03311">
        <w:t>, and parents</w:t>
      </w:r>
      <w:r w:rsidR="00DD11AC">
        <w:t xml:space="preserve"> reported </w:t>
      </w:r>
      <w:r w:rsidR="006572D5">
        <w:t xml:space="preserve">that </w:t>
      </w:r>
      <w:r w:rsidR="004F64DB">
        <w:t xml:space="preserve">Positive Behavioral Interventions and Supports </w:t>
      </w:r>
      <w:r w:rsidR="006572D5">
        <w:t>is implemented across the district</w:t>
      </w:r>
      <w:r w:rsidR="00F579CC">
        <w:t xml:space="preserve">, with incentives such as tickets </w:t>
      </w:r>
      <w:r w:rsidR="006572D5">
        <w:t xml:space="preserve">or rewards tied to </w:t>
      </w:r>
      <w:r w:rsidR="004D3218">
        <w:t xml:space="preserve">schoolwide </w:t>
      </w:r>
      <w:r w:rsidR="00F579CC">
        <w:t>themes</w:t>
      </w:r>
      <w:r w:rsidR="00CC2C18">
        <w:t xml:space="preserve">. </w:t>
      </w:r>
      <w:r w:rsidR="008E26A3">
        <w:t>M</w:t>
      </w:r>
      <w:r w:rsidR="009D1945">
        <w:t xml:space="preserve">iddle school students </w:t>
      </w:r>
      <w:r w:rsidR="004D3218">
        <w:t xml:space="preserve">described </w:t>
      </w:r>
      <w:r w:rsidR="005F10CC">
        <w:t xml:space="preserve">consistent </w:t>
      </w:r>
      <w:r w:rsidR="009D1945">
        <w:t>behavioral expectations</w:t>
      </w:r>
      <w:r w:rsidR="004D3218">
        <w:t xml:space="preserve">, such as </w:t>
      </w:r>
      <w:r w:rsidR="005958F6">
        <w:t xml:space="preserve">“RAMS” </w:t>
      </w:r>
      <w:r w:rsidR="004D3218">
        <w:t>(</w:t>
      </w:r>
      <w:r w:rsidR="005958F6">
        <w:t>respect, accountability, motivation, and safety</w:t>
      </w:r>
      <w:r w:rsidR="004D3218">
        <w:t xml:space="preserve">) or </w:t>
      </w:r>
      <w:r w:rsidR="005958F6">
        <w:t>“responsible, respectful, ready, and safe</w:t>
      </w:r>
      <w:r w:rsidR="004D3218">
        <w:t>,</w:t>
      </w:r>
      <w:r w:rsidR="005958F6">
        <w:t xml:space="preserve">” </w:t>
      </w:r>
      <w:r w:rsidR="004D3218">
        <w:t xml:space="preserve">which are frequently </w:t>
      </w:r>
      <w:r w:rsidR="00387E3D">
        <w:t>reinforced</w:t>
      </w:r>
      <w:r w:rsidR="004C5A0C">
        <w:t xml:space="preserve">. </w:t>
      </w:r>
      <w:r w:rsidR="00326A49">
        <w:t>Likewise, h</w:t>
      </w:r>
      <w:r w:rsidR="00935134">
        <w:t xml:space="preserve">igh school students </w:t>
      </w:r>
      <w:r w:rsidR="00387E3D">
        <w:t xml:space="preserve">reported </w:t>
      </w:r>
      <w:r w:rsidR="00935134">
        <w:t xml:space="preserve">that expectations are </w:t>
      </w:r>
      <w:r w:rsidR="00387E3D">
        <w:t xml:space="preserve">clearly communicated </w:t>
      </w:r>
      <w:r w:rsidR="00935134">
        <w:t xml:space="preserve">at the </w:t>
      </w:r>
      <w:r w:rsidR="00387E3D">
        <w:t xml:space="preserve">start </w:t>
      </w:r>
      <w:r w:rsidR="00935134">
        <w:t>of the year</w:t>
      </w:r>
      <w:r w:rsidR="00387E3D">
        <w:t xml:space="preserve"> </w:t>
      </w:r>
      <w:r w:rsidR="00935134">
        <w:t xml:space="preserve">and </w:t>
      </w:r>
      <w:r w:rsidR="00387E3D">
        <w:t xml:space="preserve">generally enforced </w:t>
      </w:r>
      <w:r w:rsidR="00935134">
        <w:t>consistently</w:t>
      </w:r>
      <w:r w:rsidR="00FD5663">
        <w:t xml:space="preserve">, </w:t>
      </w:r>
      <w:r w:rsidR="002F1B1B">
        <w:t>al</w:t>
      </w:r>
      <w:r w:rsidR="00FD5663">
        <w:t xml:space="preserve">though </w:t>
      </w:r>
      <w:r w:rsidR="002F1B1B">
        <w:t>students</w:t>
      </w:r>
      <w:r w:rsidR="002313CF">
        <w:t xml:space="preserve"> also</w:t>
      </w:r>
      <w:r w:rsidR="002F1B1B">
        <w:t xml:space="preserve"> noted </w:t>
      </w:r>
      <w:r w:rsidR="00FD5663">
        <w:t xml:space="preserve">some </w:t>
      </w:r>
      <w:r w:rsidR="00387E3D">
        <w:t>variability across teachers</w:t>
      </w:r>
      <w:r w:rsidR="00FD5663">
        <w:t>.</w:t>
      </w:r>
      <w:r w:rsidR="00076F44">
        <w:t xml:space="preserve"> </w:t>
      </w:r>
      <w:r w:rsidR="00E810B4">
        <w:t>High school s</w:t>
      </w:r>
      <w:r w:rsidR="00D604EE">
        <w:t xml:space="preserve">tudents </w:t>
      </w:r>
      <w:r w:rsidR="001D44E7">
        <w:t xml:space="preserve">highlighted a focus on </w:t>
      </w:r>
      <w:r w:rsidR="00D604EE">
        <w:t>in</w:t>
      </w:r>
      <w:r w:rsidR="00BB294F">
        <w:t xml:space="preserve">tegrity, </w:t>
      </w:r>
      <w:r w:rsidR="001D44E7">
        <w:t xml:space="preserve">including </w:t>
      </w:r>
      <w:r w:rsidR="00BB294F">
        <w:t xml:space="preserve">responsible use of </w:t>
      </w:r>
      <w:r w:rsidR="001D44E7">
        <w:t>artificial intelligence</w:t>
      </w:r>
      <w:r w:rsidR="00BB294F">
        <w:t xml:space="preserve">. </w:t>
      </w:r>
      <w:r w:rsidR="000A2269">
        <w:t xml:space="preserve">One student </w:t>
      </w:r>
      <w:r w:rsidR="001D44E7">
        <w:t>explained</w:t>
      </w:r>
      <w:r w:rsidR="000A2269">
        <w:t>, “[Teachers</w:t>
      </w:r>
      <w:r w:rsidR="00A95577">
        <w:t>]</w:t>
      </w:r>
      <w:r w:rsidR="000A2269">
        <w:t xml:space="preserve"> want you to do your best no matter what. If you don’t have a good </w:t>
      </w:r>
      <w:r w:rsidR="004B314F">
        <w:t>grade</w:t>
      </w:r>
      <w:r w:rsidR="000A2269">
        <w:t xml:space="preserve">, but you’re not cheating, I feel like they’d be </w:t>
      </w:r>
      <w:proofErr w:type="gramStart"/>
      <w:r w:rsidR="000A2269">
        <w:t>more proud</w:t>
      </w:r>
      <w:proofErr w:type="gramEnd"/>
      <w:r w:rsidR="000A2269">
        <w:t xml:space="preserve"> of that than saying you got a hundred</w:t>
      </w:r>
      <w:r w:rsidR="00EC5824">
        <w:t>,</w:t>
      </w:r>
      <w:r w:rsidR="000A2269">
        <w:t xml:space="preserve"> but you cheated.</w:t>
      </w:r>
      <w:r w:rsidR="00703419">
        <w:t xml:space="preserve">” </w:t>
      </w:r>
      <w:r w:rsidR="006C5B96">
        <w:t xml:space="preserve">Families </w:t>
      </w:r>
      <w:r w:rsidR="004B314F">
        <w:t>echoed these perceptions, noting that behavioral expectations are communicated through handbooks and school websites</w:t>
      </w:r>
      <w:r w:rsidR="009A50E2">
        <w:t xml:space="preserve">. </w:t>
      </w:r>
      <w:r w:rsidR="00775EB5" w:rsidRPr="00076F44">
        <w:t xml:space="preserve">This </w:t>
      </w:r>
      <w:r w:rsidR="006220B9">
        <w:t xml:space="preserve">feedback </w:t>
      </w:r>
      <w:r w:rsidR="00775EB5" w:rsidRPr="00076F44">
        <w:t xml:space="preserve">is consistent with districtwide CLASS observation scores for Behavior Management. The consistently high </w:t>
      </w:r>
      <w:r w:rsidR="00E810B4">
        <w:t xml:space="preserve">average </w:t>
      </w:r>
      <w:r w:rsidR="00775EB5" w:rsidRPr="00076F44">
        <w:t>scores (</w:t>
      </w:r>
      <w:r w:rsidR="009716FC">
        <w:t>g</w:t>
      </w:r>
      <w:r w:rsidR="00775EB5" w:rsidRPr="00076F44">
        <w:t xml:space="preserve">rades PK-5: 6.7, </w:t>
      </w:r>
      <w:r w:rsidR="009716FC">
        <w:t>g</w:t>
      </w:r>
      <w:r w:rsidR="00775EB5" w:rsidRPr="00076F44">
        <w:t xml:space="preserve">rades 6-8: 6.8, </w:t>
      </w:r>
      <w:r w:rsidR="009716FC">
        <w:t>g</w:t>
      </w:r>
      <w:r w:rsidR="00775EB5" w:rsidRPr="00076F44">
        <w:t xml:space="preserve">rades 9-12: 6.8) indicate that teachers </w:t>
      </w:r>
      <w:r w:rsidR="006220B9">
        <w:t xml:space="preserve">regularly </w:t>
      </w:r>
      <w:r w:rsidR="00775EB5" w:rsidRPr="00076F44">
        <w:t>provide and enforce clear behavioral expectations in the classroom.</w:t>
      </w:r>
    </w:p>
    <w:p w14:paraId="6B17C514" w14:textId="3BA515D4" w:rsidR="00750F98" w:rsidRDefault="0074254B" w:rsidP="00EA0997">
      <w:pPr>
        <w:pStyle w:val="BodyText"/>
      </w:pPr>
      <w:r>
        <w:t xml:space="preserve">The district </w:t>
      </w:r>
      <w:r w:rsidR="005261D0">
        <w:t>maintains</w:t>
      </w:r>
      <w:r>
        <w:t xml:space="preserve"> a </w:t>
      </w:r>
      <w:r w:rsidR="00994E58">
        <w:t>behavior</w:t>
      </w:r>
      <w:r w:rsidR="00DF3D82">
        <w:t>al</w:t>
      </w:r>
      <w:r w:rsidR="00994E58">
        <w:t xml:space="preserve"> support team that includes special </w:t>
      </w:r>
      <w:r w:rsidR="005261D0">
        <w:t xml:space="preserve">education leadership, </w:t>
      </w:r>
      <w:r w:rsidR="00994E58">
        <w:t>guidance counselors, and BCBAs</w:t>
      </w:r>
      <w:r w:rsidR="005261D0">
        <w:t xml:space="preserve">, </w:t>
      </w:r>
      <w:r w:rsidR="00DF3D82">
        <w:t xml:space="preserve">who </w:t>
      </w:r>
      <w:r w:rsidR="00994E58">
        <w:t xml:space="preserve">collaborate with schools </w:t>
      </w:r>
      <w:r w:rsidR="005261D0">
        <w:t xml:space="preserve">to implement tiered </w:t>
      </w:r>
      <w:r w:rsidR="00B40C41">
        <w:t>behavioral supports</w:t>
      </w:r>
      <w:r w:rsidR="005261D0">
        <w:t xml:space="preserve">. Tier 1 supports </w:t>
      </w:r>
      <w:r w:rsidR="00B40C41">
        <w:t xml:space="preserve">include </w:t>
      </w:r>
      <w:r w:rsidR="00DF3D82">
        <w:t xml:space="preserve">social-emotional learning </w:t>
      </w:r>
      <w:r w:rsidR="005261D0">
        <w:t xml:space="preserve">curricula </w:t>
      </w:r>
      <w:r w:rsidR="00B40C41">
        <w:t>(</w:t>
      </w:r>
      <w:r w:rsidR="00DF3D82">
        <w:t xml:space="preserve">i.e., </w:t>
      </w:r>
      <w:r w:rsidR="00B40C41">
        <w:t xml:space="preserve">Open Parachute </w:t>
      </w:r>
      <w:r w:rsidR="000D376A">
        <w:t>for all grades</w:t>
      </w:r>
      <w:r w:rsidR="00DF3D82">
        <w:t>,</w:t>
      </w:r>
      <w:r w:rsidR="000D376A">
        <w:t xml:space="preserve"> </w:t>
      </w:r>
      <w:r w:rsidR="00B40C41">
        <w:t>and Kern</w:t>
      </w:r>
      <w:r w:rsidR="00FB077E">
        <w:t>e</w:t>
      </w:r>
      <w:r w:rsidR="00B40C41">
        <w:t>ls</w:t>
      </w:r>
      <w:r w:rsidR="001C13C2">
        <w:t xml:space="preserve"> at the elementary level</w:t>
      </w:r>
      <w:r w:rsidR="00B40C41">
        <w:t>)</w:t>
      </w:r>
      <w:r w:rsidR="005261D0">
        <w:t xml:space="preserve"> and </w:t>
      </w:r>
      <w:r w:rsidR="00DE2A23">
        <w:t xml:space="preserve">practices </w:t>
      </w:r>
      <w:r w:rsidR="005261D0">
        <w:t xml:space="preserve">such as </w:t>
      </w:r>
      <w:r w:rsidR="00DE2A23">
        <w:t>community meetings and restorative circles</w:t>
      </w:r>
      <w:r w:rsidR="004775CC">
        <w:t xml:space="preserve"> across all grade levels</w:t>
      </w:r>
      <w:r w:rsidR="00DE2A23">
        <w:t xml:space="preserve">. District leaders reported that most teachers and all </w:t>
      </w:r>
      <w:r w:rsidR="005261D0">
        <w:t xml:space="preserve">administrators and </w:t>
      </w:r>
      <w:r w:rsidR="00DE2A23">
        <w:t xml:space="preserve">student support staff have </w:t>
      </w:r>
      <w:r w:rsidR="005261D0">
        <w:t>received training in these practices</w:t>
      </w:r>
      <w:r w:rsidR="00DE2A23">
        <w:t xml:space="preserve">. </w:t>
      </w:r>
      <w:r w:rsidR="001924F4">
        <w:t xml:space="preserve">Tier 2 </w:t>
      </w:r>
      <w:r w:rsidR="005261D0">
        <w:t xml:space="preserve">supports </w:t>
      </w:r>
      <w:r w:rsidR="001924F4">
        <w:t xml:space="preserve">may include </w:t>
      </w:r>
      <w:r w:rsidR="005261D0">
        <w:t xml:space="preserve">classroom </w:t>
      </w:r>
      <w:r w:rsidR="001924F4">
        <w:t>behavior</w:t>
      </w:r>
      <w:r w:rsidR="00EF1F69">
        <w:t>al</w:t>
      </w:r>
      <w:r w:rsidR="001924F4">
        <w:t xml:space="preserve"> plans, </w:t>
      </w:r>
      <w:r w:rsidR="00EF1F69">
        <w:t>and</w:t>
      </w:r>
      <w:r w:rsidR="00827F26">
        <w:t xml:space="preserve"> Tier </w:t>
      </w:r>
      <w:r w:rsidR="001924F4">
        <w:t xml:space="preserve">3 </w:t>
      </w:r>
      <w:r w:rsidR="00827F26">
        <w:t xml:space="preserve">supports involve </w:t>
      </w:r>
      <w:r w:rsidR="001924F4">
        <w:t>direct services from registered behavior</w:t>
      </w:r>
      <w:r w:rsidR="00EF1F69">
        <w:t>al</w:t>
      </w:r>
      <w:r w:rsidR="001924F4">
        <w:t xml:space="preserve"> specialist</w:t>
      </w:r>
      <w:r w:rsidR="00827F26">
        <w:t>s</w:t>
      </w:r>
      <w:r w:rsidR="001924F4">
        <w:t>.</w:t>
      </w:r>
      <w:r w:rsidR="00D7521E">
        <w:t xml:space="preserve"> </w:t>
      </w:r>
      <w:r w:rsidR="00EF1F69">
        <w:t>One d</w:t>
      </w:r>
      <w:r w:rsidR="00827F26">
        <w:t xml:space="preserve">istrict leader emphasized that </w:t>
      </w:r>
      <w:r w:rsidR="00D7521E">
        <w:t xml:space="preserve">disciplinary </w:t>
      </w:r>
      <w:r w:rsidR="00827F26">
        <w:t>actions</w:t>
      </w:r>
      <w:r w:rsidR="00EF1F69">
        <w:t>,</w:t>
      </w:r>
      <w:r w:rsidR="00827F26">
        <w:t xml:space="preserve"> </w:t>
      </w:r>
      <w:r w:rsidR="007C5069">
        <w:t xml:space="preserve">such as suspension or detention </w:t>
      </w:r>
      <w:r w:rsidR="004B389F">
        <w:t>are considered “a last resort</w:t>
      </w:r>
      <w:r w:rsidR="00827F26">
        <w:t>,</w:t>
      </w:r>
      <w:r w:rsidR="004B389F">
        <w:t>”</w:t>
      </w:r>
      <w:r w:rsidR="00447921">
        <w:t xml:space="preserve"> and </w:t>
      </w:r>
      <w:r w:rsidR="00C71BE9">
        <w:t xml:space="preserve">family liaisons </w:t>
      </w:r>
      <w:r w:rsidR="00447921">
        <w:t xml:space="preserve">work </w:t>
      </w:r>
      <w:r w:rsidR="008A5B99">
        <w:t>proactively with</w:t>
      </w:r>
      <w:r w:rsidR="00C71BE9">
        <w:t xml:space="preserve"> families </w:t>
      </w:r>
      <w:r w:rsidR="007A0EEB">
        <w:t xml:space="preserve">to address </w:t>
      </w:r>
      <w:r w:rsidR="00447921">
        <w:t xml:space="preserve">concerns </w:t>
      </w:r>
      <w:r w:rsidR="007A0EEB">
        <w:t>before disciplinary decision</w:t>
      </w:r>
      <w:r w:rsidR="00447921">
        <w:t>s are made</w:t>
      </w:r>
      <w:r w:rsidR="007A0EEB">
        <w:t>.</w:t>
      </w:r>
      <w:r w:rsidR="005E00F3">
        <w:t xml:space="preserve"> </w:t>
      </w:r>
      <w:r w:rsidR="001056BC">
        <w:t xml:space="preserve">Staff </w:t>
      </w:r>
      <w:r w:rsidR="005E00F3">
        <w:t xml:space="preserve">have </w:t>
      </w:r>
      <w:r w:rsidR="001056BC">
        <w:t xml:space="preserve">also </w:t>
      </w:r>
      <w:r w:rsidR="005E00F3">
        <w:t xml:space="preserve">received Crisis Prevention Institute </w:t>
      </w:r>
      <w:r w:rsidR="001056BC">
        <w:t xml:space="preserve">training to support </w:t>
      </w:r>
      <w:r w:rsidR="005E00F3">
        <w:t>de-escalat</w:t>
      </w:r>
      <w:r w:rsidR="001056BC">
        <w:t>ion</w:t>
      </w:r>
      <w:r w:rsidR="005E00F3">
        <w:t xml:space="preserve">. </w:t>
      </w:r>
      <w:r w:rsidR="005F7248">
        <w:t>Behavioral concerns are monitored through Aspen, with SSTs reviewing detailed behavior</w:t>
      </w:r>
      <w:r w:rsidR="00EF1F69">
        <w:t>al</w:t>
      </w:r>
      <w:r w:rsidR="005F7248">
        <w:t xml:space="preserve"> data as needed. At the high school level, more serious or repeated behavioral concerns may result in referral to a dean.</w:t>
      </w:r>
    </w:p>
    <w:p w14:paraId="3359E430" w14:textId="6A9841C9" w:rsidR="00522A16" w:rsidRDefault="00775EB5" w:rsidP="00EA0997">
      <w:pPr>
        <w:pStyle w:val="BodyText"/>
      </w:pPr>
      <w:r w:rsidRPr="007232C0">
        <w:t xml:space="preserve">QPS has </w:t>
      </w:r>
      <w:r w:rsidR="00DE6C26" w:rsidRPr="007232C0">
        <w:t>implemented</w:t>
      </w:r>
      <w:r w:rsidRPr="007232C0">
        <w:t xml:space="preserve"> a</w:t>
      </w:r>
      <w:r w:rsidR="00F702DB" w:rsidRPr="007232C0">
        <w:t xml:space="preserve"> </w:t>
      </w:r>
      <w:r w:rsidR="001A49D2" w:rsidRPr="007232C0">
        <w:t xml:space="preserve">multifaceted, comprehensive </w:t>
      </w:r>
      <w:r w:rsidR="00F702DB" w:rsidRPr="007232C0">
        <w:t>districtwide attendance initiative</w:t>
      </w:r>
      <w:r w:rsidR="00DE6C26" w:rsidRPr="007232C0">
        <w:t>,</w:t>
      </w:r>
      <w:r w:rsidR="00DD73CF" w:rsidRPr="007232C0">
        <w:t xml:space="preserve"> called</w:t>
      </w:r>
      <w:r w:rsidR="00F702DB" w:rsidRPr="007232C0">
        <w:t xml:space="preserve"> Attendance Matters</w:t>
      </w:r>
      <w:r w:rsidR="00DE6C26" w:rsidRPr="007232C0">
        <w:t>,</w:t>
      </w:r>
      <w:r w:rsidR="00F702DB" w:rsidRPr="007232C0">
        <w:t xml:space="preserve"> to address chronic absenteeism</w:t>
      </w:r>
      <w:r w:rsidR="001A49D2" w:rsidRPr="007232C0">
        <w:t>, which is a strength of the district</w:t>
      </w:r>
      <w:r w:rsidR="00F702DB" w:rsidRPr="007232C0">
        <w:t>.</w:t>
      </w:r>
      <w:r w:rsidR="00F702DB" w:rsidRPr="00DB18C6">
        <w:rPr>
          <w:color w:val="70AD47" w:themeColor="accent6"/>
        </w:rPr>
        <w:t xml:space="preserve"> </w:t>
      </w:r>
      <w:r w:rsidR="00F702DB">
        <w:t xml:space="preserve">The </w:t>
      </w:r>
      <w:r w:rsidR="00DE6C26">
        <w:t>initiative</w:t>
      </w:r>
      <w:r w:rsidR="00F702DB">
        <w:t xml:space="preserve"> includes close monitoring of attendance, incentives, </w:t>
      </w:r>
      <w:r w:rsidR="00095DC9">
        <w:t xml:space="preserve">policy </w:t>
      </w:r>
      <w:r w:rsidR="00DE6C26">
        <w:t>adjustments</w:t>
      </w:r>
      <w:r w:rsidR="00095DC9">
        <w:t xml:space="preserve">, </w:t>
      </w:r>
      <w:r w:rsidR="00F702DB">
        <w:t xml:space="preserve">and </w:t>
      </w:r>
      <w:r w:rsidR="00C85F84">
        <w:t xml:space="preserve">increased </w:t>
      </w:r>
      <w:r w:rsidR="00C85F84">
        <w:lastRenderedPageBreak/>
        <w:t xml:space="preserve">communication about the importance of </w:t>
      </w:r>
      <w:r w:rsidR="00DE6C26">
        <w:t xml:space="preserve">regular </w:t>
      </w:r>
      <w:r w:rsidR="00C85F84">
        <w:t>attendance.</w:t>
      </w:r>
      <w:r w:rsidR="00BE5ECF">
        <w:t xml:space="preserve"> </w:t>
      </w:r>
      <w:r w:rsidR="005A2B2E">
        <w:t>Respondents d</w:t>
      </w:r>
      <w:r w:rsidR="00E14E48">
        <w:t>istrictwide, including staff, students, and families, reported that attendance has been a clear priority and that these efforts have led to noticeable improvement</w:t>
      </w:r>
      <w:r w:rsidR="005A2B2E">
        <w:t>s</w:t>
      </w:r>
      <w:r w:rsidR="00E14E48">
        <w:t xml:space="preserve"> across grade levels. </w:t>
      </w:r>
      <w:r w:rsidR="00BE5ECF">
        <w:t xml:space="preserve">Attendance </w:t>
      </w:r>
      <w:r w:rsidR="00DE6C26">
        <w:t xml:space="preserve">is tracked daily across the district using multiple lenses </w:t>
      </w:r>
      <w:r w:rsidR="00877ADC">
        <w:t>including by</w:t>
      </w:r>
      <w:r w:rsidR="00DE6C26">
        <w:t xml:space="preserve"> grade level and by school</w:t>
      </w:r>
      <w:r w:rsidR="00BE5ECF">
        <w:t>.</w:t>
      </w:r>
      <w:r w:rsidR="00AF1CC9">
        <w:t xml:space="preserve"> </w:t>
      </w:r>
      <w:r w:rsidR="00D32A78">
        <w:t>T</w:t>
      </w:r>
      <w:r w:rsidR="00E14E48">
        <w:t>he</w:t>
      </w:r>
      <w:r w:rsidR="00AD5C49">
        <w:t xml:space="preserve"> district </w:t>
      </w:r>
      <w:r w:rsidR="00A56E3F">
        <w:t xml:space="preserve">has </w:t>
      </w:r>
      <w:r w:rsidR="00DE6C26">
        <w:t xml:space="preserve">leveraged </w:t>
      </w:r>
      <w:r w:rsidR="00A56E3F">
        <w:t xml:space="preserve">social media to </w:t>
      </w:r>
      <w:r w:rsidR="00DE6C26">
        <w:t xml:space="preserve">reinforce </w:t>
      </w:r>
      <w:r w:rsidR="00A56E3F">
        <w:t xml:space="preserve">attendance </w:t>
      </w:r>
      <w:r w:rsidR="00DE6C26">
        <w:t xml:space="preserve">messaging through </w:t>
      </w:r>
      <w:r w:rsidR="00A56E3F">
        <w:t>videos</w:t>
      </w:r>
      <w:r w:rsidR="00DE6C26">
        <w:t>,</w:t>
      </w:r>
      <w:r w:rsidR="00A56E3F">
        <w:t xml:space="preserve"> tips, monthly themes</w:t>
      </w:r>
      <w:r w:rsidR="00A64EDD">
        <w:t>, count</w:t>
      </w:r>
      <w:r w:rsidR="00ED4042">
        <w:t>d</w:t>
      </w:r>
      <w:r w:rsidR="00A64EDD">
        <w:t xml:space="preserve">owns </w:t>
      </w:r>
      <w:r w:rsidR="00ED4042">
        <w:t xml:space="preserve">to </w:t>
      </w:r>
      <w:r w:rsidR="00DE6C26">
        <w:t xml:space="preserve">the start of </w:t>
      </w:r>
      <w:r w:rsidR="00ED4042">
        <w:t>school,</w:t>
      </w:r>
      <w:r w:rsidR="00A56E3F">
        <w:t xml:space="preserve"> </w:t>
      </w:r>
      <w:r w:rsidR="00F1047F">
        <w:t xml:space="preserve">districtwide contests, </w:t>
      </w:r>
      <w:r w:rsidR="00A56E3F">
        <w:t xml:space="preserve">and </w:t>
      </w:r>
      <w:r w:rsidR="00DE6C26">
        <w:t>student spotlights</w:t>
      </w:r>
      <w:r w:rsidR="000221CC">
        <w:t xml:space="preserve">. </w:t>
      </w:r>
      <w:r w:rsidR="00ED4042">
        <w:t>According to one district leader,</w:t>
      </w:r>
      <w:r w:rsidR="0014263C">
        <w:t xml:space="preserve"> the </w:t>
      </w:r>
      <w:r w:rsidR="00402F3A">
        <w:t>social media campaign</w:t>
      </w:r>
      <w:r w:rsidR="0014263C">
        <w:t xml:space="preserve"> has </w:t>
      </w:r>
      <w:r w:rsidR="00DE6C26">
        <w:t xml:space="preserve">contributed to a shift in </w:t>
      </w:r>
      <w:r w:rsidR="0014263C">
        <w:t>district culture around attendance:</w:t>
      </w:r>
      <w:r w:rsidR="00ED4042">
        <w:t xml:space="preserve"> “The community absolutely loved it. We’ve done some really creative things and I think</w:t>
      </w:r>
      <w:r w:rsidR="00B03662">
        <w:t> </w:t>
      </w:r>
      <w:r w:rsidR="00B03662" w:rsidRPr="00B31912">
        <w:t>.</w:t>
      </w:r>
      <w:r w:rsidR="00B03662">
        <w:t xml:space="preserve"> . . </w:t>
      </w:r>
      <w:r w:rsidR="00ED4042">
        <w:t>the whole vibe is different</w:t>
      </w:r>
      <w:r w:rsidR="00B03662">
        <w:t> </w:t>
      </w:r>
      <w:r w:rsidR="00B03662" w:rsidRPr="00B31912">
        <w:t>.</w:t>
      </w:r>
      <w:r w:rsidR="00B03662">
        <w:t xml:space="preserve"> . . </w:t>
      </w:r>
      <w:r w:rsidR="00DE37F0">
        <w:t xml:space="preserve">we have a huge following now.” </w:t>
      </w:r>
      <w:r w:rsidR="00DE6C26">
        <w:t xml:space="preserve">The district has also </w:t>
      </w:r>
      <w:r w:rsidR="000221CC">
        <w:t xml:space="preserve">implemented celebrations </w:t>
      </w:r>
      <w:r w:rsidR="00507FD5">
        <w:t xml:space="preserve">and incentives to recognize improved </w:t>
      </w:r>
      <w:r w:rsidR="00095DC9">
        <w:t>attendance</w:t>
      </w:r>
      <w:r w:rsidR="00507FD5">
        <w:t xml:space="preserve">, </w:t>
      </w:r>
      <w:r w:rsidR="00402F3A">
        <w:t xml:space="preserve">created </w:t>
      </w:r>
      <w:r w:rsidR="00F1047F" w:rsidRPr="00672806">
        <w:t>Attendance Matters</w:t>
      </w:r>
      <w:r w:rsidR="00F1047F">
        <w:t xml:space="preserve"> </w:t>
      </w:r>
      <w:r w:rsidR="00672806">
        <w:t>T</w:t>
      </w:r>
      <w:r w:rsidR="00F1047F">
        <w:t xml:space="preserve">-shirts, </w:t>
      </w:r>
      <w:r w:rsidR="00402F3A">
        <w:t xml:space="preserve">distributed </w:t>
      </w:r>
      <w:r w:rsidR="009C3383">
        <w:t xml:space="preserve">community newsletters, </w:t>
      </w:r>
      <w:r w:rsidR="00F1047F">
        <w:t>and</w:t>
      </w:r>
      <w:r w:rsidR="00402F3A">
        <w:t xml:space="preserve"> </w:t>
      </w:r>
      <w:r w:rsidR="00507FD5">
        <w:t xml:space="preserve">redesigned </w:t>
      </w:r>
      <w:r w:rsidR="00402F3A">
        <w:t xml:space="preserve">the </w:t>
      </w:r>
      <w:r w:rsidR="00F1047F">
        <w:t>web</w:t>
      </w:r>
      <w:r w:rsidR="00402F3A">
        <w:t>page</w:t>
      </w:r>
      <w:r w:rsidR="00F1047F">
        <w:t xml:space="preserve"> </w:t>
      </w:r>
      <w:r w:rsidR="00402F3A">
        <w:t xml:space="preserve">to </w:t>
      </w:r>
      <w:r w:rsidR="009B78A4">
        <w:t>clear</w:t>
      </w:r>
      <w:r w:rsidR="0077565A">
        <w:t>ly</w:t>
      </w:r>
      <w:r w:rsidR="009B78A4">
        <w:t xml:space="preserve"> </w:t>
      </w:r>
      <w:r w:rsidR="0077565A">
        <w:t xml:space="preserve">communicate </w:t>
      </w:r>
      <w:r w:rsidR="009B78A4">
        <w:t>attendance expectations</w:t>
      </w:r>
      <w:r w:rsidR="00095DC9">
        <w:t>.</w:t>
      </w:r>
      <w:r w:rsidR="000221CC">
        <w:t xml:space="preserve"> </w:t>
      </w:r>
      <w:r w:rsidR="0077565A">
        <w:t xml:space="preserve">Individual </w:t>
      </w:r>
      <w:r w:rsidR="000221CC">
        <w:t xml:space="preserve">schools have </w:t>
      </w:r>
      <w:r w:rsidR="00522A16">
        <w:t xml:space="preserve">supplemented these efforts with building-level </w:t>
      </w:r>
      <w:r w:rsidR="000221CC">
        <w:t>contests</w:t>
      </w:r>
      <w:r w:rsidR="00522A16">
        <w:t xml:space="preserve">, </w:t>
      </w:r>
      <w:r w:rsidR="000221CC">
        <w:t>prize</w:t>
      </w:r>
      <w:r w:rsidR="001457A4">
        <w:t>s, celebrations</w:t>
      </w:r>
      <w:r w:rsidR="00AA636F">
        <w:t>, and displays of attendance data</w:t>
      </w:r>
      <w:r w:rsidR="000221CC">
        <w:t>.</w:t>
      </w:r>
      <w:r w:rsidR="00AF1CC9">
        <w:t xml:space="preserve"> </w:t>
      </w:r>
      <w:r w:rsidR="00D04F7E">
        <w:t xml:space="preserve">Students </w:t>
      </w:r>
      <w:r w:rsidR="007B0133">
        <w:t>agreed</w:t>
      </w:r>
      <w:r w:rsidR="00AA636F">
        <w:t xml:space="preserve"> that attendance has been a priority</w:t>
      </w:r>
      <w:r w:rsidR="007B0133">
        <w:t xml:space="preserve"> in their schools</w:t>
      </w:r>
      <w:r w:rsidR="00AA636F">
        <w:t xml:space="preserve">. One student </w:t>
      </w:r>
      <w:r w:rsidR="0075401B">
        <w:t>noted</w:t>
      </w:r>
      <w:r w:rsidR="00D04F7E">
        <w:t>, “</w:t>
      </w:r>
      <w:r w:rsidR="00D04F7E" w:rsidRPr="00E530B9">
        <w:t>Our principal, he tells us a lot that attendance matters. And one of his motto</w:t>
      </w:r>
      <w:r w:rsidR="00AA636F">
        <w:t>s,</w:t>
      </w:r>
      <w:r w:rsidR="00D04F7E" w:rsidRPr="00E530B9">
        <w:t xml:space="preserve"> </w:t>
      </w:r>
      <w:r w:rsidR="00AA636F">
        <w:t>is ‘</w:t>
      </w:r>
      <w:r w:rsidR="00D04F7E" w:rsidRPr="00E530B9">
        <w:t>where you are says a lot about who you are,</w:t>
      </w:r>
      <w:r w:rsidR="00AA636F">
        <w:t>’</w:t>
      </w:r>
      <w:r w:rsidR="00D04F7E" w:rsidRPr="00E530B9">
        <w:t xml:space="preserve"> and he encourages us to stay motivated to keep going to school every day.</w:t>
      </w:r>
      <w:r w:rsidR="00D04F7E">
        <w:t>”</w:t>
      </w:r>
    </w:p>
    <w:p w14:paraId="5307A4F4" w14:textId="32ED4DA9" w:rsidR="00E530B9" w:rsidRPr="00522A16" w:rsidRDefault="00C177DF" w:rsidP="00EA0997">
      <w:pPr>
        <w:pStyle w:val="BodyText"/>
      </w:pPr>
      <w:r>
        <w:t xml:space="preserve">The district has also implemented policies and </w:t>
      </w:r>
      <w:proofErr w:type="gramStart"/>
      <w:r>
        <w:t>supports</w:t>
      </w:r>
      <w:proofErr w:type="gramEnd"/>
      <w:r>
        <w:t xml:space="preserve"> for attendance. </w:t>
      </w:r>
      <w:r w:rsidR="00AF0F14">
        <w:t xml:space="preserve">At the high school level, the district revised its </w:t>
      </w:r>
      <w:r w:rsidR="00A83F42">
        <w:t xml:space="preserve">attendance policy </w:t>
      </w:r>
      <w:r w:rsidR="009A55E0">
        <w:t xml:space="preserve">to </w:t>
      </w:r>
      <w:r w:rsidR="00AF0F14">
        <w:t xml:space="preserve">more closely </w:t>
      </w:r>
      <w:r w:rsidR="009A55E0">
        <w:t>align attendance with credit</w:t>
      </w:r>
      <w:r w:rsidR="00AF0F14">
        <w:t xml:space="preserve"> accrual</w:t>
      </w:r>
      <w:r w:rsidR="009A55E0">
        <w:t xml:space="preserve">. Students who </w:t>
      </w:r>
      <w:proofErr w:type="gramStart"/>
      <w:r w:rsidR="00AF0F14">
        <w:t>accumulate</w:t>
      </w:r>
      <w:proofErr w:type="gramEnd"/>
      <w:r w:rsidR="00AF0F14">
        <w:t xml:space="preserve"> </w:t>
      </w:r>
      <w:r w:rsidR="009A55E0">
        <w:t>four unexcused absen</w:t>
      </w:r>
      <w:r w:rsidR="00156837">
        <w:t>c</w:t>
      </w:r>
      <w:r w:rsidR="009A55E0">
        <w:t>e</w:t>
      </w:r>
      <w:r w:rsidR="00156837">
        <w:t>s</w:t>
      </w:r>
      <w:r w:rsidR="009A55E0">
        <w:t xml:space="preserve"> </w:t>
      </w:r>
      <w:r w:rsidR="00AF0F14">
        <w:t xml:space="preserve">in a course </w:t>
      </w:r>
      <w:r w:rsidR="009A55E0">
        <w:t xml:space="preserve">lose a </w:t>
      </w:r>
      <w:r w:rsidR="00AF0F14">
        <w:t xml:space="preserve">portion of earned </w:t>
      </w:r>
      <w:r w:rsidR="009A55E0">
        <w:t xml:space="preserve">credit, </w:t>
      </w:r>
      <w:r w:rsidR="00AF0F14">
        <w:t xml:space="preserve">with opportunities to </w:t>
      </w:r>
      <w:r w:rsidR="009A55E0">
        <w:t xml:space="preserve">earn credits back </w:t>
      </w:r>
      <w:r w:rsidR="00ED61FF">
        <w:t xml:space="preserve">through </w:t>
      </w:r>
      <w:r w:rsidR="00AF0F14">
        <w:t xml:space="preserve">improved </w:t>
      </w:r>
      <w:r w:rsidR="00ED61FF">
        <w:t>attendance.</w:t>
      </w:r>
      <w:r w:rsidR="00156837">
        <w:t xml:space="preserve"> </w:t>
      </w:r>
      <w:r w:rsidR="00C2798A">
        <w:t xml:space="preserve">At </w:t>
      </w:r>
      <w:r w:rsidR="00156837">
        <w:t>QHS</w:t>
      </w:r>
      <w:r w:rsidR="00C2798A">
        <w:t>,</w:t>
      </w:r>
      <w:r w:rsidR="00156837">
        <w:t xml:space="preserve"> </w:t>
      </w:r>
      <w:r w:rsidR="009C667D">
        <w:t xml:space="preserve">students struggling with attendance </w:t>
      </w:r>
      <w:r w:rsidR="00585FC8">
        <w:t xml:space="preserve">are </w:t>
      </w:r>
      <w:r w:rsidR="00A72809">
        <w:t>matched</w:t>
      </w:r>
      <w:r w:rsidR="00585FC8">
        <w:t xml:space="preserve"> with a </w:t>
      </w:r>
      <w:r w:rsidR="009C667D">
        <w:t xml:space="preserve">teacher </w:t>
      </w:r>
      <w:r w:rsidR="00585FC8">
        <w:t xml:space="preserve">mentor </w:t>
      </w:r>
      <w:r w:rsidR="009C667D">
        <w:t xml:space="preserve">who </w:t>
      </w:r>
      <w:r w:rsidR="00585FC8">
        <w:t xml:space="preserve">conducts regular </w:t>
      </w:r>
      <w:r w:rsidR="009C667D">
        <w:t>check</w:t>
      </w:r>
      <w:r w:rsidR="00585FC8">
        <w:t xml:space="preserve">-ins and </w:t>
      </w:r>
      <w:r w:rsidR="009C667D">
        <w:t>check</w:t>
      </w:r>
      <w:r w:rsidR="00585FC8">
        <w:t>-outs</w:t>
      </w:r>
      <w:r>
        <w:t xml:space="preserve">. </w:t>
      </w:r>
      <w:r w:rsidR="00650989">
        <w:t xml:space="preserve">Respondents </w:t>
      </w:r>
      <w:r>
        <w:t>emphasized</w:t>
      </w:r>
      <w:r w:rsidR="00650989">
        <w:t xml:space="preserve"> that attendance </w:t>
      </w:r>
      <w:r>
        <w:t>incentives</w:t>
      </w:r>
      <w:r w:rsidR="00650989">
        <w:t xml:space="preserve"> and communication </w:t>
      </w:r>
      <w:r>
        <w:t xml:space="preserve">are paired </w:t>
      </w:r>
      <w:r w:rsidR="00650989">
        <w:t xml:space="preserve">with </w:t>
      </w:r>
      <w:r>
        <w:t>targeted family supports to address barriers to attendance</w:t>
      </w:r>
      <w:r w:rsidR="00650989">
        <w:t xml:space="preserve">. </w:t>
      </w:r>
      <w:r>
        <w:t xml:space="preserve">Family </w:t>
      </w:r>
      <w:r w:rsidR="00DE5AA9">
        <w:t>liaisons</w:t>
      </w:r>
      <w:r w:rsidR="00D12CF0">
        <w:t xml:space="preserve"> and attendance officers</w:t>
      </w:r>
      <w:r w:rsidR="00DE5AA9">
        <w:t xml:space="preserve"> work with families to ensure </w:t>
      </w:r>
      <w:r w:rsidR="00003D74">
        <w:t xml:space="preserve">access to </w:t>
      </w:r>
      <w:r w:rsidR="006F015A">
        <w:t xml:space="preserve">transportation </w:t>
      </w:r>
      <w:r w:rsidR="00003D74">
        <w:t xml:space="preserve">and connect students to </w:t>
      </w:r>
      <w:r w:rsidR="00DE5AA9">
        <w:t>counseling</w:t>
      </w:r>
      <w:r w:rsidR="006F015A">
        <w:t xml:space="preserve"> </w:t>
      </w:r>
      <w:r w:rsidR="00003D74">
        <w:t>or other supports as needed</w:t>
      </w:r>
      <w:r w:rsidR="000E6F4A">
        <w:t xml:space="preserve">. One school leader summarized </w:t>
      </w:r>
      <w:r w:rsidR="00003D74">
        <w:t xml:space="preserve">the impact of </w:t>
      </w:r>
      <w:r w:rsidR="000E6F4A">
        <w:t>the initiative</w:t>
      </w:r>
      <w:r w:rsidR="00C2798A">
        <w:t>: I</w:t>
      </w:r>
      <w:r w:rsidR="00003D74">
        <w:t>t</w:t>
      </w:r>
      <w:r w:rsidR="000E6F4A">
        <w:t xml:space="preserve"> “i</w:t>
      </w:r>
      <w:r w:rsidR="000E6F4A" w:rsidRPr="000E6F4A">
        <w:t>s shining a light on areas that families are needing help</w:t>
      </w:r>
      <w:r w:rsidR="002725D1">
        <w:t xml:space="preserve"> [with]</w:t>
      </w:r>
      <w:r w:rsidR="000E6F4A" w:rsidRPr="000E6F4A">
        <w:t xml:space="preserve"> that we haven</w:t>
      </w:r>
      <w:r w:rsidR="00C2798A">
        <w:t>’</w:t>
      </w:r>
      <w:r w:rsidR="000E6F4A" w:rsidRPr="000E6F4A">
        <w:t>t been able to support</w:t>
      </w:r>
      <w:r w:rsidR="002725D1">
        <w:t>,</w:t>
      </w:r>
      <w:r w:rsidR="000E6F4A" w:rsidRPr="000E6F4A">
        <w:t xml:space="preserve"> and I think we</w:t>
      </w:r>
      <w:r w:rsidR="00C2798A">
        <w:t>'</w:t>
      </w:r>
      <w:r w:rsidR="000E6F4A" w:rsidRPr="000E6F4A">
        <w:t>re</w:t>
      </w:r>
      <w:r w:rsidR="000E6F4A">
        <w:t xml:space="preserve"> </w:t>
      </w:r>
      <w:r w:rsidR="000E6F4A" w:rsidRPr="000E6F4A">
        <w:t>starting to in the right way.</w:t>
      </w:r>
      <w:r w:rsidR="000E6F4A">
        <w:t>”</w:t>
      </w:r>
    </w:p>
    <w:p w14:paraId="68716BBB" w14:textId="50600CC7" w:rsidR="00B12170" w:rsidRDefault="00117594" w:rsidP="00EA0997">
      <w:pPr>
        <w:pStyle w:val="BodyText"/>
      </w:pPr>
      <w:r>
        <w:t xml:space="preserve">Opportunities for students </w:t>
      </w:r>
      <w:r w:rsidR="001A3035">
        <w:t xml:space="preserve">to </w:t>
      </w:r>
      <w:r>
        <w:t>engage in leadership vary</w:t>
      </w:r>
      <w:r w:rsidR="00750F98" w:rsidRPr="00736EFA">
        <w:t xml:space="preserve"> by grade level. According to support staff and families, </w:t>
      </w:r>
      <w:r w:rsidR="003E3E82">
        <w:t>at the elementary</w:t>
      </w:r>
      <w:r w:rsidR="00750F98" w:rsidRPr="00736EFA">
        <w:t xml:space="preserve"> </w:t>
      </w:r>
      <w:r w:rsidR="00482F5F">
        <w:t xml:space="preserve">and </w:t>
      </w:r>
      <w:r w:rsidR="00750F98" w:rsidRPr="00736EFA">
        <w:t>middle school level</w:t>
      </w:r>
      <w:r w:rsidR="003E3E82">
        <w:t>s</w:t>
      </w:r>
      <w:r w:rsidR="00750F98" w:rsidRPr="00736EFA">
        <w:t xml:space="preserve">, </w:t>
      </w:r>
      <w:r w:rsidR="003E3E82">
        <w:t>schools have student councils</w:t>
      </w:r>
      <w:r w:rsidR="00D979C7">
        <w:t xml:space="preserve"> that plan </w:t>
      </w:r>
      <w:r w:rsidR="00460EC1">
        <w:t xml:space="preserve">activities such as </w:t>
      </w:r>
      <w:r w:rsidR="00D979C7">
        <w:t xml:space="preserve">food drives </w:t>
      </w:r>
      <w:r w:rsidR="00460EC1">
        <w:t xml:space="preserve">and </w:t>
      </w:r>
      <w:r w:rsidR="00D979C7">
        <w:t>kindness challenges</w:t>
      </w:r>
      <w:r w:rsidR="004224A1">
        <w:t>; they also offer</w:t>
      </w:r>
      <w:r w:rsidR="00460EC1">
        <w:t xml:space="preserve"> leadership </w:t>
      </w:r>
      <w:r w:rsidR="003E3E82">
        <w:t>opportunities in clubs</w:t>
      </w:r>
      <w:r w:rsidR="00750F98" w:rsidRPr="00736EFA">
        <w:t xml:space="preserve">. </w:t>
      </w:r>
      <w:r w:rsidR="00460EC1">
        <w:t xml:space="preserve">School staff identified </w:t>
      </w:r>
      <w:r w:rsidR="007A148D">
        <w:t xml:space="preserve">specific programs </w:t>
      </w:r>
      <w:r w:rsidR="00460EC1">
        <w:t xml:space="preserve">designed to </w:t>
      </w:r>
      <w:r w:rsidR="007A148D">
        <w:t xml:space="preserve">foster leadership. For example, </w:t>
      </w:r>
      <w:proofErr w:type="spellStart"/>
      <w:r w:rsidR="00B74BC6">
        <w:t>M</w:t>
      </w:r>
      <w:r w:rsidR="00151568">
        <w:t>e</w:t>
      </w:r>
      <w:r w:rsidR="00B74BC6">
        <w:t>r</w:t>
      </w:r>
      <w:r w:rsidR="00151568">
        <w:t>r</w:t>
      </w:r>
      <w:r w:rsidR="00B74BC6">
        <w:t>ymount</w:t>
      </w:r>
      <w:proofErr w:type="spellEnd"/>
      <w:r w:rsidR="00B74BC6">
        <w:t xml:space="preserve"> </w:t>
      </w:r>
      <w:r w:rsidR="00151568">
        <w:t xml:space="preserve">Elementary </w:t>
      </w:r>
      <w:r w:rsidR="00460EC1">
        <w:t xml:space="preserve">offers </w:t>
      </w:r>
      <w:r w:rsidR="00B74BC6">
        <w:t xml:space="preserve">a </w:t>
      </w:r>
      <w:r w:rsidR="00460EC1">
        <w:t>L</w:t>
      </w:r>
      <w:r w:rsidR="00B74BC6">
        <w:t xml:space="preserve">eadership </w:t>
      </w:r>
      <w:r w:rsidR="00460EC1">
        <w:t>L</w:t>
      </w:r>
      <w:r w:rsidR="00B74BC6">
        <w:t xml:space="preserve">aunchpad afterschool program </w:t>
      </w:r>
      <w:r w:rsidR="00430B64">
        <w:t>in which fifth graders work with first grade</w:t>
      </w:r>
      <w:r w:rsidR="004D7BBD">
        <w:t>r</w:t>
      </w:r>
      <w:r w:rsidR="00430B64">
        <w:t xml:space="preserve">s </w:t>
      </w:r>
      <w:r w:rsidR="009830D6">
        <w:t xml:space="preserve">and </w:t>
      </w:r>
      <w:r w:rsidR="00460EC1">
        <w:t xml:space="preserve">supports students as they grow </w:t>
      </w:r>
      <w:r w:rsidR="009830D6">
        <w:t xml:space="preserve">older </w:t>
      </w:r>
      <w:r w:rsidR="00460EC1">
        <w:t>in initiating activities</w:t>
      </w:r>
      <w:r w:rsidR="004224A1">
        <w:t>,</w:t>
      </w:r>
      <w:r w:rsidR="00460EC1">
        <w:t xml:space="preserve"> such as</w:t>
      </w:r>
      <w:r w:rsidR="009830D6">
        <w:t xml:space="preserve"> food </w:t>
      </w:r>
      <w:r w:rsidR="00460EC1">
        <w:t>drives</w:t>
      </w:r>
      <w:r w:rsidR="009830D6">
        <w:t xml:space="preserve"> or new afterschool clubs</w:t>
      </w:r>
      <w:r w:rsidR="00D20007">
        <w:t xml:space="preserve">. At </w:t>
      </w:r>
      <w:r w:rsidR="000F4A63">
        <w:t>Point Webster</w:t>
      </w:r>
      <w:r w:rsidR="00D20007">
        <w:t>,</w:t>
      </w:r>
      <w:r w:rsidR="000F4A63">
        <w:t xml:space="preserve"> </w:t>
      </w:r>
      <w:r w:rsidR="00D20007">
        <w:t xml:space="preserve">the </w:t>
      </w:r>
      <w:r w:rsidR="000F4A63">
        <w:t xml:space="preserve">Good </w:t>
      </w:r>
      <w:r w:rsidR="00AA6ABC">
        <w:t>Vibes</w:t>
      </w:r>
      <w:r w:rsidR="000F4A63">
        <w:t xml:space="preserve"> club </w:t>
      </w:r>
      <w:r w:rsidR="00D20007">
        <w:t>provides eighth-</w:t>
      </w:r>
      <w:r w:rsidR="00C02F05">
        <w:t xml:space="preserve">grade students </w:t>
      </w:r>
      <w:r w:rsidR="00D20007">
        <w:t xml:space="preserve">with opportunities to develop </w:t>
      </w:r>
      <w:r w:rsidR="00C02F05">
        <w:t xml:space="preserve">leadership skills </w:t>
      </w:r>
      <w:r w:rsidR="00F83A89">
        <w:t xml:space="preserve">by </w:t>
      </w:r>
      <w:r w:rsidR="00D20007">
        <w:t xml:space="preserve">mentoring </w:t>
      </w:r>
      <w:r w:rsidR="00C02F05">
        <w:t xml:space="preserve">younger </w:t>
      </w:r>
      <w:r w:rsidR="00D20007">
        <w:t>peers</w:t>
      </w:r>
      <w:r w:rsidR="009830D6">
        <w:t xml:space="preserve">. </w:t>
      </w:r>
      <w:r w:rsidR="005B4151">
        <w:t>Staff noted the existence of a districtwide leadership academy for fifth graders.</w:t>
      </w:r>
      <w:r w:rsidR="005B4151" w:rsidRPr="005B4151">
        <w:t xml:space="preserve"> </w:t>
      </w:r>
      <w:r w:rsidR="005B4151">
        <w:t xml:space="preserve">At the high school level, leadership opportunities are more formalized and include student councils that organize school spirit </w:t>
      </w:r>
      <w:r w:rsidR="00DE31AA">
        <w:t xml:space="preserve">events, plan fundraisers for major activities such as prom, and host meetings </w:t>
      </w:r>
      <w:r w:rsidR="00F83A89">
        <w:t>in which</w:t>
      </w:r>
      <w:r w:rsidR="005B4151">
        <w:t xml:space="preserve"> students can ask questions or </w:t>
      </w:r>
      <w:r w:rsidR="00DE31AA">
        <w:t xml:space="preserve">share </w:t>
      </w:r>
      <w:r w:rsidR="005B4151">
        <w:t xml:space="preserve">feedback that is </w:t>
      </w:r>
      <w:r w:rsidR="001A3035">
        <w:t xml:space="preserve">communicated to </w:t>
      </w:r>
      <w:r w:rsidR="005B4151">
        <w:t xml:space="preserve">school </w:t>
      </w:r>
      <w:r w:rsidR="001A3035">
        <w:t>administration</w:t>
      </w:r>
      <w:r w:rsidR="005B4151">
        <w:t xml:space="preserve">. </w:t>
      </w:r>
      <w:r w:rsidR="001A3035">
        <w:t xml:space="preserve">Each high school also elects </w:t>
      </w:r>
      <w:r w:rsidR="008A278B">
        <w:t xml:space="preserve">a </w:t>
      </w:r>
      <w:r w:rsidR="005B4151" w:rsidRPr="007B7906">
        <w:t>student representative to the school committee</w:t>
      </w:r>
      <w:r w:rsidR="001A3035">
        <w:t xml:space="preserve">, who </w:t>
      </w:r>
      <w:r w:rsidR="005B4151" w:rsidRPr="007B7906">
        <w:t xml:space="preserve">regularly attends meetings and presents </w:t>
      </w:r>
      <w:r w:rsidR="001A3035">
        <w:t xml:space="preserve">student </w:t>
      </w:r>
      <w:r w:rsidR="005B4151" w:rsidRPr="007B7906">
        <w:t>updates</w:t>
      </w:r>
      <w:r w:rsidR="001A3035">
        <w:t>.</w:t>
      </w:r>
    </w:p>
    <w:p w14:paraId="4EC91C9B" w14:textId="2FA76746" w:rsidR="00B827DE" w:rsidRPr="00CB0607" w:rsidRDefault="001A3035" w:rsidP="00EA0997">
      <w:pPr>
        <w:pStyle w:val="BodyText"/>
      </w:pPr>
      <w:r>
        <w:lastRenderedPageBreak/>
        <w:t xml:space="preserve">Students </w:t>
      </w:r>
      <w:r w:rsidR="001D5726">
        <w:t>generally reported having</w:t>
      </w:r>
      <w:r>
        <w:t xml:space="preserve"> opportunities to use their voice to inform classroom and school decisions. </w:t>
      </w:r>
      <w:r w:rsidR="00922F6F">
        <w:t>Some m</w:t>
      </w:r>
      <w:r w:rsidR="00750F98" w:rsidRPr="00736EFA">
        <w:t xml:space="preserve">iddle school </w:t>
      </w:r>
      <w:r w:rsidR="00922F6F">
        <w:t xml:space="preserve">students reported </w:t>
      </w:r>
      <w:r w:rsidR="0096100C">
        <w:t xml:space="preserve">completing </w:t>
      </w:r>
      <w:r w:rsidR="00B12170">
        <w:t xml:space="preserve">schoolwide </w:t>
      </w:r>
      <w:r w:rsidR="00922F6F">
        <w:t>survey</w:t>
      </w:r>
      <w:r w:rsidR="00B12170">
        <w:t xml:space="preserve">s </w:t>
      </w:r>
      <w:r w:rsidR="00393E4E">
        <w:t>in December or</w:t>
      </w:r>
      <w:r w:rsidR="00922F6F">
        <w:t xml:space="preserve"> at the </w:t>
      </w:r>
      <w:r w:rsidR="002725D1">
        <w:t>end of the year</w:t>
      </w:r>
      <w:r w:rsidR="00922F6F">
        <w:t xml:space="preserve">, </w:t>
      </w:r>
      <w:r w:rsidR="00D927AE">
        <w:t>al</w:t>
      </w:r>
      <w:r w:rsidR="00B12170">
        <w:t xml:space="preserve">though </w:t>
      </w:r>
      <w:r w:rsidR="00922F6F">
        <w:t xml:space="preserve">not all students </w:t>
      </w:r>
      <w:r w:rsidR="00B12170">
        <w:t xml:space="preserve">recalled participating, </w:t>
      </w:r>
      <w:r w:rsidR="001D5726">
        <w:t xml:space="preserve">suggesting </w:t>
      </w:r>
      <w:r w:rsidR="00B12170" w:rsidRPr="0093397D">
        <w:t xml:space="preserve">these </w:t>
      </w:r>
      <w:r w:rsidRPr="0093397D">
        <w:t>opportunities</w:t>
      </w:r>
      <w:r w:rsidR="002C08A0">
        <w:t xml:space="preserve"> may be </w:t>
      </w:r>
      <w:r w:rsidR="00D927AE">
        <w:t xml:space="preserve">inconsistent </w:t>
      </w:r>
      <w:r w:rsidR="002C08A0">
        <w:t>across schools</w:t>
      </w:r>
      <w:r w:rsidR="00922F6F" w:rsidRPr="0093397D">
        <w:t>.</w:t>
      </w:r>
      <w:r w:rsidR="00C25645" w:rsidRPr="0093397D">
        <w:t xml:space="preserve"> </w:t>
      </w:r>
      <w:r w:rsidR="00B12170" w:rsidRPr="0093397D">
        <w:t xml:space="preserve">High school </w:t>
      </w:r>
      <w:r w:rsidR="00C25645" w:rsidRPr="0093397D">
        <w:t xml:space="preserve">students </w:t>
      </w:r>
      <w:r w:rsidR="00F61364">
        <w:t>also</w:t>
      </w:r>
      <w:r w:rsidR="00F61364" w:rsidRPr="0093397D">
        <w:t xml:space="preserve"> </w:t>
      </w:r>
      <w:r w:rsidR="0096100C" w:rsidRPr="0093397D">
        <w:t xml:space="preserve">described completing </w:t>
      </w:r>
      <w:r w:rsidR="00C25645" w:rsidRPr="0093397D">
        <w:t>schoolwide survey</w:t>
      </w:r>
      <w:r w:rsidR="00A177E3" w:rsidRPr="0093397D">
        <w:t>s</w:t>
      </w:r>
      <w:r w:rsidR="00DE570A" w:rsidRPr="0093397D">
        <w:t xml:space="preserve"> or provid</w:t>
      </w:r>
      <w:r w:rsidR="0096100C" w:rsidRPr="0093397D">
        <w:t>ing</w:t>
      </w:r>
      <w:r w:rsidR="00DE570A" w:rsidRPr="0093397D">
        <w:t xml:space="preserve"> </w:t>
      </w:r>
      <w:r w:rsidR="00A177E3" w:rsidRPr="0093397D">
        <w:t xml:space="preserve">feedback </w:t>
      </w:r>
      <w:r w:rsidR="00DE570A" w:rsidRPr="0093397D">
        <w:t xml:space="preserve">on specific </w:t>
      </w:r>
      <w:r w:rsidR="00E714D9" w:rsidRPr="0093397D">
        <w:t>aspects of school life</w:t>
      </w:r>
      <w:r w:rsidR="00A177E3" w:rsidRPr="0093397D">
        <w:t>, such as lunch options</w:t>
      </w:r>
      <w:r w:rsidR="00750F98" w:rsidRPr="0093397D">
        <w:t xml:space="preserve">. </w:t>
      </w:r>
      <w:r w:rsidR="007B7906" w:rsidRPr="0093397D">
        <w:t>Middle and high</w:t>
      </w:r>
      <w:r w:rsidR="00750F98" w:rsidRPr="0093397D">
        <w:t xml:space="preserve"> school students noted that teachers solicit feedback on lessons</w:t>
      </w:r>
      <w:r w:rsidR="006869BB" w:rsidRPr="0093397D">
        <w:t xml:space="preserve"> or at different time points during the year, </w:t>
      </w:r>
      <w:r w:rsidR="00F61364">
        <w:t>al</w:t>
      </w:r>
      <w:r w:rsidR="006869BB" w:rsidRPr="0093397D">
        <w:t xml:space="preserve">though </w:t>
      </w:r>
      <w:r w:rsidR="00E714D9" w:rsidRPr="0093397D">
        <w:t xml:space="preserve">the frequency and approach vary </w:t>
      </w:r>
      <w:r w:rsidR="006869BB" w:rsidRPr="0093397D">
        <w:t>by teacher</w:t>
      </w:r>
      <w:r w:rsidR="00750F98" w:rsidRPr="0093397D">
        <w:t xml:space="preserve">. </w:t>
      </w:r>
      <w:r w:rsidR="00447B12" w:rsidRPr="0093397D">
        <w:t xml:space="preserve">Students generally agreed that when teachers </w:t>
      </w:r>
      <w:r w:rsidR="00E714D9" w:rsidRPr="0093397D">
        <w:t xml:space="preserve">seek </w:t>
      </w:r>
      <w:r w:rsidR="00447B12" w:rsidRPr="0093397D">
        <w:t xml:space="preserve">feedback, they </w:t>
      </w:r>
      <w:r w:rsidR="00E714D9" w:rsidRPr="0093397D">
        <w:t xml:space="preserve">are responsive and </w:t>
      </w:r>
      <w:proofErr w:type="gramStart"/>
      <w:r w:rsidR="00E714D9" w:rsidRPr="0093397D">
        <w:t>make adjustments</w:t>
      </w:r>
      <w:proofErr w:type="gramEnd"/>
      <w:r w:rsidR="00691EF8">
        <w:t xml:space="preserve"> as needed</w:t>
      </w:r>
      <w:r w:rsidR="00447B12" w:rsidRPr="0093397D">
        <w:t xml:space="preserve">. </w:t>
      </w:r>
      <w:r w:rsidR="00E714D9" w:rsidRPr="0093397D">
        <w:t>For example</w:t>
      </w:r>
      <w:r w:rsidR="00E714D9">
        <w:t>, o</w:t>
      </w:r>
      <w:r w:rsidR="00447B12">
        <w:t>ne student</w:t>
      </w:r>
      <w:r w:rsidR="00E714D9">
        <w:t xml:space="preserve"> reported </w:t>
      </w:r>
      <w:r w:rsidR="00447B12">
        <w:t xml:space="preserve">that a teacher incorporated more hands-on </w:t>
      </w:r>
      <w:r w:rsidR="00E714D9">
        <w:t>les</w:t>
      </w:r>
      <w:r w:rsidR="00447B12">
        <w:t xml:space="preserve">sons after students </w:t>
      </w:r>
      <w:r w:rsidR="0093397D">
        <w:t xml:space="preserve">indicated </w:t>
      </w:r>
      <w:r w:rsidR="00447B12">
        <w:t>that they enjoyed</w:t>
      </w:r>
      <w:r w:rsidR="0093397D">
        <w:t xml:space="preserve"> these types of lessons</w:t>
      </w:r>
      <w:r w:rsidR="00447B12">
        <w:t>.</w:t>
      </w:r>
    </w:p>
    <w:p w14:paraId="5DC0B7CA" w14:textId="5BA7A02F" w:rsidR="009A7180" w:rsidRPr="00397B3B" w:rsidRDefault="00890B24" w:rsidP="00EA0997">
      <w:pPr>
        <w:pStyle w:val="Heading3"/>
      </w:pPr>
      <w:bookmarkStart w:id="60" w:name="_Tiered_Systems_of"/>
      <w:bookmarkStart w:id="61" w:name="_Health_and_Wellbeing"/>
      <w:bookmarkEnd w:id="60"/>
      <w:bookmarkEnd w:id="61"/>
      <w:r>
        <w:t xml:space="preserve">Health and </w:t>
      </w:r>
      <w:r w:rsidRPr="00EA0997">
        <w:t>Well</w:t>
      </w:r>
      <w:r w:rsidR="00691EF8">
        <w:t>-</w:t>
      </w:r>
      <w:r w:rsidR="00691EF8" w:rsidRPr="00EA0997">
        <w:t>B</w:t>
      </w:r>
      <w:r w:rsidRPr="00EA0997">
        <w:t>eing</w:t>
      </w:r>
    </w:p>
    <w:p w14:paraId="78B58653" w14:textId="17CED8D2" w:rsidR="00C14FFC" w:rsidRDefault="00B035B6" w:rsidP="00EA0997">
      <w:pPr>
        <w:pStyle w:val="BodyTextposthead"/>
      </w:pPr>
      <w:r>
        <w:t>A</w:t>
      </w:r>
      <w:r w:rsidR="001B45C7">
        <w:t xml:space="preserve">ll </w:t>
      </w:r>
      <w:r w:rsidR="009A7180" w:rsidRPr="00231A1E">
        <w:t xml:space="preserve">students </w:t>
      </w:r>
      <w:r>
        <w:t xml:space="preserve">at the elementary level </w:t>
      </w:r>
      <w:r w:rsidR="00247FD1" w:rsidRPr="00231A1E">
        <w:t>participate in</w:t>
      </w:r>
      <w:r w:rsidR="009A7180" w:rsidRPr="00231A1E">
        <w:t xml:space="preserve"> </w:t>
      </w:r>
      <w:r w:rsidR="001B45C7">
        <w:t>physical education</w:t>
      </w:r>
      <w:r w:rsidR="00FA003E">
        <w:t xml:space="preserve"> (PE)</w:t>
      </w:r>
      <w:r w:rsidR="001B45C7">
        <w:t xml:space="preserve"> </w:t>
      </w:r>
      <w:r w:rsidR="00EA5F0F">
        <w:t>during</w:t>
      </w:r>
      <w:r w:rsidR="001B45C7">
        <w:t xml:space="preserve"> </w:t>
      </w:r>
      <w:r w:rsidR="00FA003E">
        <w:t>the full</w:t>
      </w:r>
      <w:r>
        <w:t xml:space="preserve"> </w:t>
      </w:r>
      <w:r w:rsidR="002A1D41">
        <w:t xml:space="preserve">school </w:t>
      </w:r>
      <w:r w:rsidR="009A7180" w:rsidRPr="00231A1E">
        <w:t>year</w:t>
      </w:r>
      <w:r w:rsidR="00247FD1" w:rsidRPr="00231A1E">
        <w:t xml:space="preserve">. </w:t>
      </w:r>
      <w:r w:rsidR="00FA76BC">
        <w:t xml:space="preserve">According to </w:t>
      </w:r>
      <w:r w:rsidR="00617F11">
        <w:t>district</w:t>
      </w:r>
      <w:r w:rsidR="00FA76BC">
        <w:t xml:space="preserve"> leaders, h</w:t>
      </w:r>
      <w:r w:rsidR="00231A1E" w:rsidRPr="00231A1E">
        <w:t>ealth education varies by school</w:t>
      </w:r>
      <w:r w:rsidR="00570DC5">
        <w:t xml:space="preserve">: middle and high schools offer health, and grade 5 students </w:t>
      </w:r>
      <w:r w:rsidR="00BC65F7">
        <w:t>in</w:t>
      </w:r>
      <w:r w:rsidR="00570DC5">
        <w:t xml:space="preserve"> Point and Southwest get health as part of the specialist rotation</w:t>
      </w:r>
      <w:r w:rsidR="00231A1E" w:rsidRPr="00ED6B2D">
        <w:t xml:space="preserve">. </w:t>
      </w:r>
      <w:r w:rsidR="00E17304">
        <w:t>Elementary</w:t>
      </w:r>
      <w:r w:rsidR="001B45C7">
        <w:t xml:space="preserve"> school schedules</w:t>
      </w:r>
      <w:r w:rsidR="00E17304">
        <w:t xml:space="preserve"> indicate that time </w:t>
      </w:r>
      <w:r w:rsidR="00ED6B2D" w:rsidRPr="00ED6B2D">
        <w:t xml:space="preserve">allocated for recess varies by school and grade </w:t>
      </w:r>
      <w:r w:rsidR="00FA003E">
        <w:t>level</w:t>
      </w:r>
      <w:r w:rsidR="00344131">
        <w:t xml:space="preserve"> </w:t>
      </w:r>
      <w:r w:rsidR="00ED6B2D" w:rsidRPr="00ED6B2D">
        <w:t xml:space="preserve">and is often </w:t>
      </w:r>
      <w:r w:rsidR="001B45C7">
        <w:t xml:space="preserve">combined </w:t>
      </w:r>
      <w:r w:rsidR="00ED6B2D" w:rsidRPr="00ED6B2D">
        <w:t>with snack or lunch</w:t>
      </w:r>
      <w:r w:rsidR="001B45C7">
        <w:t xml:space="preserve"> periods</w:t>
      </w:r>
      <w:r w:rsidR="009A7180" w:rsidRPr="00ED6B2D">
        <w:t>. At the middle school</w:t>
      </w:r>
      <w:r w:rsidR="009A7180" w:rsidRPr="00231A1E">
        <w:t xml:space="preserve"> level</w:t>
      </w:r>
      <w:r w:rsidR="00344131">
        <w:t xml:space="preserve"> (grades 6-8)</w:t>
      </w:r>
      <w:r w:rsidR="009A7180" w:rsidRPr="00231A1E">
        <w:t xml:space="preserve">, students </w:t>
      </w:r>
      <w:r w:rsidR="002A1D41">
        <w:t>participate each year in</w:t>
      </w:r>
      <w:r w:rsidR="001D1302">
        <w:t xml:space="preserve"> </w:t>
      </w:r>
      <w:r w:rsidR="001B45C7">
        <w:t xml:space="preserve">both </w:t>
      </w:r>
      <w:r w:rsidR="009A7180" w:rsidRPr="00231A1E">
        <w:t xml:space="preserve">PE and </w:t>
      </w:r>
      <w:r w:rsidR="009A7180" w:rsidRPr="00821E4B">
        <w:t>health</w:t>
      </w:r>
      <w:r w:rsidR="001D1302">
        <w:t xml:space="preserve"> for the full school year</w:t>
      </w:r>
      <w:r w:rsidR="009A7180" w:rsidRPr="00821E4B">
        <w:t xml:space="preserve">. </w:t>
      </w:r>
      <w:r w:rsidR="000B6AC3">
        <w:t>At the high schools,</w:t>
      </w:r>
      <w:r w:rsidR="00E3033C">
        <w:t xml:space="preserve"> students enroll in physical education for one of four quarters each year</w:t>
      </w:r>
      <w:r w:rsidR="00821E4B" w:rsidRPr="00087F29">
        <w:t xml:space="preserve">, with one credit </w:t>
      </w:r>
      <w:r w:rsidR="001B45C7">
        <w:t xml:space="preserve">awarded </w:t>
      </w:r>
      <w:r w:rsidR="00821E4B" w:rsidRPr="00087F29">
        <w:t>each year.</w:t>
      </w:r>
      <w:r w:rsidR="00CD5D91" w:rsidRPr="00087F29">
        <w:t xml:space="preserve"> </w:t>
      </w:r>
      <w:r w:rsidR="00FF70C9">
        <w:t xml:space="preserve">Based on </w:t>
      </w:r>
      <w:r w:rsidR="009A7180" w:rsidRPr="00087F29">
        <w:t>student</w:t>
      </w:r>
      <w:r w:rsidR="005F3B10" w:rsidRPr="00087F29">
        <w:t xml:space="preserve"> reports and the QPS website</w:t>
      </w:r>
      <w:r w:rsidR="001B503C" w:rsidRPr="00087F29">
        <w:t xml:space="preserve">, </w:t>
      </w:r>
      <w:r w:rsidR="00344131">
        <w:t xml:space="preserve">the district offers </w:t>
      </w:r>
      <w:r w:rsidR="00FF70C9">
        <w:t xml:space="preserve">a wide range of </w:t>
      </w:r>
      <w:r w:rsidR="009A7180" w:rsidRPr="00087F29">
        <w:t xml:space="preserve">afterschool </w:t>
      </w:r>
      <w:r w:rsidR="00FF70C9">
        <w:t xml:space="preserve">athletic opportunities across grade </w:t>
      </w:r>
      <w:r w:rsidR="009A7180" w:rsidRPr="00087F29">
        <w:t>levels</w:t>
      </w:r>
      <w:r w:rsidR="005F3B10" w:rsidRPr="00087F29">
        <w:t xml:space="preserve">. Middle schools offer </w:t>
      </w:r>
      <w:r w:rsidR="00FF70C9">
        <w:t xml:space="preserve">sports such as </w:t>
      </w:r>
      <w:r w:rsidR="005F3B10" w:rsidRPr="00087F29">
        <w:t xml:space="preserve">cross country, tennis, volleyball, </w:t>
      </w:r>
      <w:r w:rsidR="009D1501" w:rsidRPr="00087F29">
        <w:t>wrestling</w:t>
      </w:r>
      <w:r w:rsidR="005F3B10" w:rsidRPr="00087F29">
        <w:t>, swimming, and track and field</w:t>
      </w:r>
      <w:r w:rsidR="00344131">
        <w:t>; the</w:t>
      </w:r>
      <w:r w:rsidR="00FF70C9">
        <w:t xml:space="preserve"> high </w:t>
      </w:r>
      <w:r w:rsidR="005F3B10" w:rsidRPr="00087F29">
        <w:t xml:space="preserve">schools </w:t>
      </w:r>
      <w:r w:rsidR="00344131">
        <w:t xml:space="preserve">also </w:t>
      </w:r>
      <w:r w:rsidR="005F3B10" w:rsidRPr="00087F29">
        <w:t xml:space="preserve">offer these </w:t>
      </w:r>
      <w:r w:rsidR="00FF70C9">
        <w:t>sports</w:t>
      </w:r>
      <w:r w:rsidR="002725D1">
        <w:t xml:space="preserve">, as well as </w:t>
      </w:r>
      <w:r w:rsidR="009D1501" w:rsidRPr="00087F29">
        <w:t>basketball</w:t>
      </w:r>
      <w:r w:rsidR="00A07627" w:rsidRPr="00087F29">
        <w:t xml:space="preserve">, </w:t>
      </w:r>
      <w:r w:rsidR="00C15F90">
        <w:t xml:space="preserve">skiing, sailing, and </w:t>
      </w:r>
      <w:r w:rsidR="00A07627" w:rsidRPr="00087F29">
        <w:t>other</w:t>
      </w:r>
      <w:r w:rsidR="00344131">
        <w:t xml:space="preserve"> sports</w:t>
      </w:r>
      <w:r w:rsidR="00C14FFC">
        <w:t>.</w:t>
      </w:r>
    </w:p>
    <w:p w14:paraId="54A78B64" w14:textId="0F5F955D" w:rsidR="00BB7CC2" w:rsidRPr="00C15F90" w:rsidRDefault="00BB7CC2" w:rsidP="00EA0997">
      <w:pPr>
        <w:pStyle w:val="BodyText"/>
      </w:pPr>
      <w:r>
        <w:t xml:space="preserve">The district </w:t>
      </w:r>
      <w:r w:rsidR="00C15F90">
        <w:t>employs</w:t>
      </w:r>
      <w:r>
        <w:t xml:space="preserve"> 24 full-time nurses and </w:t>
      </w:r>
      <w:r w:rsidR="00C15F90">
        <w:t xml:space="preserve">has </w:t>
      </w:r>
      <w:r>
        <w:t xml:space="preserve">a nurse </w:t>
      </w:r>
      <w:r w:rsidR="009F5BBC">
        <w:t>in</w:t>
      </w:r>
      <w:r>
        <w:t xml:space="preserve"> every school. </w:t>
      </w:r>
      <w:r w:rsidR="00B44B67">
        <w:t xml:space="preserve">According to a district leader, </w:t>
      </w:r>
      <w:r w:rsidR="00C15F90">
        <w:t xml:space="preserve">school </w:t>
      </w:r>
      <w:r w:rsidR="00B44B67">
        <w:t xml:space="preserve">nurses work closely with the special education and guidance </w:t>
      </w:r>
      <w:r w:rsidR="00C15F90">
        <w:t xml:space="preserve">staff </w:t>
      </w:r>
      <w:r w:rsidR="00B44B67">
        <w:t xml:space="preserve">to ensure students receive </w:t>
      </w:r>
      <w:r w:rsidR="00C15F90">
        <w:t>necessary health services</w:t>
      </w:r>
      <w:r w:rsidR="00B44B67">
        <w:t>.</w:t>
      </w:r>
    </w:p>
    <w:p w14:paraId="2C875783" w14:textId="4EE90DC4" w:rsidR="002827B3" w:rsidRDefault="00C15F90" w:rsidP="00EA0997">
      <w:pPr>
        <w:pStyle w:val="BodyText"/>
      </w:pPr>
      <w:r>
        <w:t xml:space="preserve">QPS </w:t>
      </w:r>
      <w:r w:rsidR="009A7180" w:rsidRPr="00426420">
        <w:t xml:space="preserve">uses </w:t>
      </w:r>
      <w:r>
        <w:t xml:space="preserve">multiple </w:t>
      </w:r>
      <w:r w:rsidR="009A7180" w:rsidRPr="00426420">
        <w:t>strategies to identify mental health support</w:t>
      </w:r>
      <w:r w:rsidR="0094523A">
        <w:t xml:space="preserve"> needs</w:t>
      </w:r>
      <w:r w:rsidR="009A7180" w:rsidRPr="00426420">
        <w:t xml:space="preserve">. </w:t>
      </w:r>
      <w:r>
        <w:t xml:space="preserve">The </w:t>
      </w:r>
      <w:r w:rsidR="009349CF" w:rsidRPr="00426420">
        <w:t xml:space="preserve">Open Parachute </w:t>
      </w:r>
      <w:r>
        <w:t xml:space="preserve">program includes </w:t>
      </w:r>
      <w:r w:rsidR="009349CF" w:rsidRPr="00426420">
        <w:t>surveys</w:t>
      </w:r>
      <w:r w:rsidR="001C26A7">
        <w:t xml:space="preserve"> to assess students’ </w:t>
      </w:r>
      <w:r>
        <w:t xml:space="preserve">social-emotional </w:t>
      </w:r>
      <w:r w:rsidR="001C26A7">
        <w:t>needs</w:t>
      </w:r>
      <w:r w:rsidR="009349CF" w:rsidRPr="00426420">
        <w:t>. At younger grade levels, district leaders reported that guidance and discipline referrals are</w:t>
      </w:r>
      <w:r w:rsidR="001D1302">
        <w:t xml:space="preserve"> also</w:t>
      </w:r>
      <w:r w:rsidR="009349CF" w:rsidRPr="00426420">
        <w:t xml:space="preserve"> used to identify students who may </w:t>
      </w:r>
      <w:r>
        <w:t xml:space="preserve">benefit from social-emotional or </w:t>
      </w:r>
      <w:r w:rsidR="009349CF" w:rsidRPr="00426420">
        <w:t>behavioral support</w:t>
      </w:r>
      <w:r>
        <w:t>s</w:t>
      </w:r>
      <w:r w:rsidR="009349CF" w:rsidRPr="00426420">
        <w:t xml:space="preserve">. </w:t>
      </w:r>
      <w:r w:rsidR="001D1302" w:rsidRPr="00426420">
        <w:t xml:space="preserve">At the high </w:t>
      </w:r>
      <w:r w:rsidR="001D1302">
        <w:t>school level</w:t>
      </w:r>
      <w:r w:rsidR="001D1302" w:rsidRPr="00426420">
        <w:t xml:space="preserve">, </w:t>
      </w:r>
      <w:r w:rsidR="001D1302">
        <w:t xml:space="preserve">the district </w:t>
      </w:r>
      <w:r w:rsidR="001D1302" w:rsidRPr="00426420">
        <w:t>administers the Youth Risk Behavioral Survey every other year in partnership with Bay State Community Services</w:t>
      </w:r>
      <w:r w:rsidR="00640854">
        <w:t>; this survey</w:t>
      </w:r>
      <w:r w:rsidR="001D1302">
        <w:t xml:space="preserve"> assess</w:t>
      </w:r>
      <w:r w:rsidR="00D46446">
        <w:t>es</w:t>
      </w:r>
      <w:r w:rsidR="001D1302">
        <w:t xml:space="preserve"> student needs related to mental health, substance use, and other risk factors and inform</w:t>
      </w:r>
      <w:r w:rsidR="004A437E">
        <w:t>s</w:t>
      </w:r>
      <w:r w:rsidR="001D1302">
        <w:t xml:space="preserve"> district initiatives</w:t>
      </w:r>
      <w:r w:rsidR="001D1302" w:rsidRPr="00426420">
        <w:t>.</w:t>
      </w:r>
    </w:p>
    <w:p w14:paraId="7F967259" w14:textId="4FC371A7" w:rsidR="00C14FFC" w:rsidRDefault="002827B3" w:rsidP="00EA0997">
      <w:pPr>
        <w:pStyle w:val="BodyText"/>
      </w:pPr>
      <w:r w:rsidRPr="007232C0">
        <w:t xml:space="preserve">The district has </w:t>
      </w:r>
      <w:r w:rsidR="00CC74A2" w:rsidRPr="007232C0">
        <w:t xml:space="preserve">dedicated staff, </w:t>
      </w:r>
      <w:r w:rsidRPr="007232C0">
        <w:t>structures</w:t>
      </w:r>
      <w:r w:rsidR="00137FDD" w:rsidRPr="007232C0">
        <w:t>,</w:t>
      </w:r>
      <w:r w:rsidR="007C2FB4" w:rsidRPr="007232C0">
        <w:t xml:space="preserve"> </w:t>
      </w:r>
      <w:r w:rsidR="00CC74A2" w:rsidRPr="007232C0">
        <w:t xml:space="preserve">and </w:t>
      </w:r>
      <w:r w:rsidR="007C2FB4" w:rsidRPr="007232C0">
        <w:t>community</w:t>
      </w:r>
      <w:r w:rsidR="00137FDD" w:rsidRPr="007232C0">
        <w:t xml:space="preserve"> partnerships</w:t>
      </w:r>
      <w:r w:rsidR="00CC74A2" w:rsidRPr="007232C0">
        <w:t xml:space="preserve"> </w:t>
      </w:r>
      <w:r w:rsidRPr="007232C0">
        <w:t xml:space="preserve">in place to </w:t>
      </w:r>
      <w:r w:rsidR="00DF5A3F" w:rsidRPr="007232C0">
        <w:t xml:space="preserve">support </w:t>
      </w:r>
      <w:r w:rsidRPr="007232C0">
        <w:t>students and families</w:t>
      </w:r>
      <w:r w:rsidR="00674421" w:rsidRPr="007232C0">
        <w:t>, which is a strength of the district</w:t>
      </w:r>
      <w:r w:rsidRPr="007232C0">
        <w:t xml:space="preserve">. </w:t>
      </w:r>
      <w:r w:rsidR="00600A7D">
        <w:t xml:space="preserve">QPS employs </w:t>
      </w:r>
      <w:r w:rsidR="00540212" w:rsidRPr="00426420">
        <w:t xml:space="preserve">a </w:t>
      </w:r>
      <w:r w:rsidR="00600A7D">
        <w:t xml:space="preserve">bilingual (Portuguese) </w:t>
      </w:r>
      <w:r w:rsidR="00540212" w:rsidRPr="00426420">
        <w:t xml:space="preserve">behavioral health navigator who serves as a </w:t>
      </w:r>
      <w:r w:rsidR="00600A7D">
        <w:t xml:space="preserve">liaison </w:t>
      </w:r>
      <w:r w:rsidR="00540212" w:rsidRPr="00426420">
        <w:t xml:space="preserve">between families </w:t>
      </w:r>
      <w:r w:rsidR="00600A7D">
        <w:t xml:space="preserve">and community-based </w:t>
      </w:r>
      <w:r w:rsidR="00540212" w:rsidRPr="00426420">
        <w:t xml:space="preserve">therapeutic services. </w:t>
      </w:r>
      <w:r w:rsidR="00387612">
        <w:t xml:space="preserve">The district also </w:t>
      </w:r>
      <w:r w:rsidR="00600A7D">
        <w:t xml:space="preserve">convenes a monthly </w:t>
      </w:r>
      <w:r w:rsidR="00387612">
        <w:t xml:space="preserve">mental health wellness coalition </w:t>
      </w:r>
      <w:r w:rsidR="00600A7D">
        <w:t xml:space="preserve">that </w:t>
      </w:r>
      <w:r w:rsidR="00387612">
        <w:t xml:space="preserve">includes community partners </w:t>
      </w:r>
      <w:r w:rsidR="004E0D6B">
        <w:t>to discuss district</w:t>
      </w:r>
      <w:r w:rsidR="004247BB">
        <w:t>wide</w:t>
      </w:r>
      <w:r w:rsidR="004E0D6B">
        <w:t xml:space="preserve"> needs</w:t>
      </w:r>
      <w:r w:rsidR="00387612">
        <w:t xml:space="preserve"> (see </w:t>
      </w:r>
      <w:r w:rsidR="00387612" w:rsidRPr="003C2449">
        <w:t>Family and Community Part</w:t>
      </w:r>
      <w:r w:rsidR="008F1114" w:rsidRPr="003C2449">
        <w:t>n</w:t>
      </w:r>
      <w:r w:rsidR="00387612" w:rsidRPr="003C2449">
        <w:t>erships</w:t>
      </w:r>
      <w:r w:rsidR="00387612">
        <w:t xml:space="preserve">). </w:t>
      </w:r>
      <w:r w:rsidR="004247BB">
        <w:t>T</w:t>
      </w:r>
      <w:r w:rsidR="00E07B55">
        <w:t xml:space="preserve">hrough a grant, </w:t>
      </w:r>
      <w:r w:rsidR="004247BB">
        <w:t xml:space="preserve">QPS employs </w:t>
      </w:r>
      <w:r w:rsidR="00C32075">
        <w:t>two full-time</w:t>
      </w:r>
      <w:r w:rsidR="00E07B55">
        <w:t xml:space="preserve"> opioid trust counselors</w:t>
      </w:r>
      <w:r w:rsidR="00C1094B">
        <w:t xml:space="preserve"> </w:t>
      </w:r>
      <w:r w:rsidR="004247BB">
        <w:t xml:space="preserve">based at </w:t>
      </w:r>
      <w:r w:rsidR="00C1094B">
        <w:t>the high schools</w:t>
      </w:r>
      <w:r w:rsidR="005734E9">
        <w:t xml:space="preserve"> who</w:t>
      </w:r>
      <w:r w:rsidR="003C2449">
        <w:t xml:space="preserve"> are </w:t>
      </w:r>
      <w:r w:rsidR="00C1094B">
        <w:t xml:space="preserve">available to </w:t>
      </w:r>
      <w:r w:rsidR="007E7DEC">
        <w:t xml:space="preserve">all </w:t>
      </w:r>
      <w:r w:rsidR="00C1094B">
        <w:t>student</w:t>
      </w:r>
      <w:r w:rsidR="007E7DEC">
        <w:t>s districtwide</w:t>
      </w:r>
      <w:r w:rsidR="00C1094B">
        <w:t xml:space="preserve">. </w:t>
      </w:r>
      <w:r w:rsidR="007E7DEC">
        <w:t xml:space="preserve">These counselors </w:t>
      </w:r>
      <w:r w:rsidR="00C1094B">
        <w:t>focus on substance</w:t>
      </w:r>
      <w:r w:rsidR="007E7DEC">
        <w:t>-</w:t>
      </w:r>
      <w:r w:rsidR="00C1094B">
        <w:t xml:space="preserve">use prevention within the health </w:t>
      </w:r>
      <w:r w:rsidR="007D22BC">
        <w:t>curriculum</w:t>
      </w:r>
      <w:r w:rsidR="007E7DEC">
        <w:t xml:space="preserve"> at both the middle and high school levels, </w:t>
      </w:r>
      <w:r w:rsidR="00C1094B">
        <w:t xml:space="preserve">meet individually with students </w:t>
      </w:r>
      <w:r w:rsidR="007D22BC">
        <w:t xml:space="preserve">involved in substance-related incidents, and support </w:t>
      </w:r>
      <w:r w:rsidR="00DE13BA">
        <w:t xml:space="preserve">families </w:t>
      </w:r>
      <w:r w:rsidR="007D22BC">
        <w:t xml:space="preserve">in connecting </w:t>
      </w:r>
      <w:r w:rsidR="00DE13BA">
        <w:t>to services</w:t>
      </w:r>
      <w:r w:rsidR="00C14FFC">
        <w:t>.</w:t>
      </w:r>
    </w:p>
    <w:p w14:paraId="64F788C0" w14:textId="527EE759" w:rsidR="007B16E7" w:rsidRPr="00426420" w:rsidRDefault="008C24FD" w:rsidP="00EA0997">
      <w:pPr>
        <w:pStyle w:val="BodyText"/>
      </w:pPr>
      <w:r>
        <w:lastRenderedPageBreak/>
        <w:t>C</w:t>
      </w:r>
      <w:r w:rsidR="008D3BDF">
        <w:t xml:space="preserve">ounselors and school </w:t>
      </w:r>
      <w:r w:rsidR="007D22BC">
        <w:t>psychologists</w:t>
      </w:r>
      <w:r w:rsidR="008D3BDF">
        <w:t xml:space="preserve"> </w:t>
      </w:r>
      <w:r w:rsidR="007D22BC">
        <w:t>provide</w:t>
      </w:r>
      <w:r>
        <w:t xml:space="preserve"> in-school</w:t>
      </w:r>
      <w:r w:rsidR="007D22BC">
        <w:t xml:space="preserve"> tiered mental health supports based on student need</w:t>
      </w:r>
      <w:r w:rsidR="000C3C9A">
        <w:t xml:space="preserve">. </w:t>
      </w:r>
      <w:r w:rsidR="00A2178D">
        <w:t>At the high school</w:t>
      </w:r>
      <w:r w:rsidR="007D22BC">
        <w:t xml:space="preserve"> level</w:t>
      </w:r>
      <w:r w:rsidR="00A2178D">
        <w:t xml:space="preserve">, Walker Services provides </w:t>
      </w:r>
      <w:r w:rsidR="00F455AB">
        <w:t xml:space="preserve">counseling </w:t>
      </w:r>
      <w:r w:rsidR="00A2178D">
        <w:t xml:space="preserve">staff who meet with students on a </w:t>
      </w:r>
      <w:r w:rsidR="001D0286">
        <w:t xml:space="preserve">scheduled or </w:t>
      </w:r>
      <w:r w:rsidR="00A2178D">
        <w:t>as-needed basis</w:t>
      </w:r>
      <w:r w:rsidR="001D0286">
        <w:t xml:space="preserve">, and </w:t>
      </w:r>
      <w:r w:rsidR="00AC3B3D">
        <w:t>the PASS and</w:t>
      </w:r>
      <w:r w:rsidR="001D0286">
        <w:t xml:space="preserve"> </w:t>
      </w:r>
      <w:r w:rsidR="00267CBD">
        <w:t>RISE social-emotional</w:t>
      </w:r>
      <w:r w:rsidR="00620D8C">
        <w:t xml:space="preserve">/mental health </w:t>
      </w:r>
      <w:r w:rsidR="007D6105">
        <w:t>program</w:t>
      </w:r>
      <w:r w:rsidR="00AC3B3D">
        <w:t>s</w:t>
      </w:r>
      <w:r w:rsidR="007D6105">
        <w:t xml:space="preserve"> </w:t>
      </w:r>
      <w:r w:rsidR="00AC3B3D">
        <w:t>address more severe concerns</w:t>
      </w:r>
      <w:r w:rsidR="00C470D2">
        <w:t>.</w:t>
      </w:r>
      <w:r w:rsidR="00335653">
        <w:t xml:space="preserve"> </w:t>
      </w:r>
      <w:r w:rsidR="00A033A3">
        <w:t xml:space="preserve">The </w:t>
      </w:r>
      <w:r w:rsidR="00335653">
        <w:t xml:space="preserve">district has </w:t>
      </w:r>
      <w:r w:rsidR="00A033A3">
        <w:t xml:space="preserve">also </w:t>
      </w:r>
      <w:r w:rsidR="00335653">
        <w:t xml:space="preserve">partnered with Sandy Hook Promise to provide </w:t>
      </w:r>
      <w:r w:rsidR="00661F7D">
        <w:t>staff</w:t>
      </w:r>
      <w:r w:rsidR="00A033A3">
        <w:t xml:space="preserve"> training, beginning with “S</w:t>
      </w:r>
      <w:r w:rsidR="00661F7D">
        <w:t xml:space="preserve">tart </w:t>
      </w:r>
      <w:r w:rsidR="00A033A3">
        <w:t>W</w:t>
      </w:r>
      <w:r w:rsidR="00661F7D">
        <w:t xml:space="preserve">ith </w:t>
      </w:r>
      <w:r w:rsidR="00A033A3">
        <w:t>H</w:t>
      </w:r>
      <w:r w:rsidR="00661F7D">
        <w:t xml:space="preserve">ello” </w:t>
      </w:r>
      <w:r w:rsidR="00A033A3">
        <w:t xml:space="preserve">to address </w:t>
      </w:r>
      <w:r w:rsidR="00661F7D">
        <w:t xml:space="preserve">social isolation and </w:t>
      </w:r>
      <w:r w:rsidR="00A033A3">
        <w:t xml:space="preserve">followed by the </w:t>
      </w:r>
      <w:r w:rsidR="002D0B19">
        <w:t>“</w:t>
      </w:r>
      <w:r w:rsidR="00A033A3">
        <w:t>S</w:t>
      </w:r>
      <w:r w:rsidR="002D0B19">
        <w:t xml:space="preserve">ay </w:t>
      </w:r>
      <w:r w:rsidR="00A033A3">
        <w:t>S</w:t>
      </w:r>
      <w:r w:rsidR="002D0B19">
        <w:t xml:space="preserve">omething” initiative, which </w:t>
      </w:r>
      <w:r w:rsidR="00A033A3">
        <w:t xml:space="preserve">encourages </w:t>
      </w:r>
      <w:r w:rsidR="002D0B19">
        <w:t xml:space="preserve">students to </w:t>
      </w:r>
      <w:r w:rsidR="00742B95">
        <w:t>report concerns about peers</w:t>
      </w:r>
      <w:r w:rsidR="00661F7D">
        <w:t xml:space="preserve">. </w:t>
      </w:r>
      <w:r w:rsidR="00742B95">
        <w:t xml:space="preserve">These efforts have led to the creation of student-led </w:t>
      </w:r>
      <w:r w:rsidR="0071226F">
        <w:t xml:space="preserve">SAVE Promise </w:t>
      </w:r>
      <w:r w:rsidR="00742B95">
        <w:t>C</w:t>
      </w:r>
      <w:r w:rsidR="0071226F">
        <w:t xml:space="preserve">lubs </w:t>
      </w:r>
      <w:r w:rsidR="00742B95">
        <w:t xml:space="preserve">at the </w:t>
      </w:r>
      <w:r w:rsidR="0071226F">
        <w:t xml:space="preserve">middle and high schools. </w:t>
      </w:r>
      <w:r w:rsidR="00202DAF">
        <w:t>Additional prevention initiatives</w:t>
      </w:r>
      <w:r w:rsidR="00F12D2E">
        <w:t xml:space="preserve"> in QPS</w:t>
      </w:r>
      <w:r w:rsidR="00202DAF">
        <w:t xml:space="preserve"> include participation in </w:t>
      </w:r>
      <w:r w:rsidR="0005093A">
        <w:t>The NAN</w:t>
      </w:r>
      <w:r w:rsidR="00522889">
        <w:t xml:space="preserve"> Project</w:t>
      </w:r>
      <w:r w:rsidR="00202DAF">
        <w:t xml:space="preserve"> for suicide prevention</w:t>
      </w:r>
      <w:r w:rsidR="00A92173">
        <w:t xml:space="preserve"> </w:t>
      </w:r>
      <w:r w:rsidR="009A093A">
        <w:t>(</w:t>
      </w:r>
      <w:r w:rsidR="00202DAF">
        <w:t xml:space="preserve">grades 8 </w:t>
      </w:r>
      <w:r w:rsidR="009A093A">
        <w:t>and up)</w:t>
      </w:r>
      <w:r w:rsidR="00A92173">
        <w:t xml:space="preserve"> and the </w:t>
      </w:r>
      <w:r w:rsidR="00202DAF">
        <w:t xml:space="preserve">DOVE </w:t>
      </w:r>
      <w:r w:rsidR="00F928E8">
        <w:t>initiative</w:t>
      </w:r>
      <w:r w:rsidR="009A093A">
        <w:t xml:space="preserve"> </w:t>
      </w:r>
      <w:r w:rsidR="00202DAF">
        <w:t xml:space="preserve">focused on </w:t>
      </w:r>
      <w:r w:rsidR="009A093A">
        <w:t xml:space="preserve">relationship safety and </w:t>
      </w:r>
      <w:r w:rsidR="00202DAF">
        <w:t>health</w:t>
      </w:r>
      <w:r w:rsidR="00EE144C">
        <w:t>y</w:t>
      </w:r>
      <w:r w:rsidR="00202DAF">
        <w:t xml:space="preserve"> decision</w:t>
      </w:r>
      <w:r w:rsidR="00EE144C">
        <w:t xml:space="preserve"> </w:t>
      </w:r>
      <w:r w:rsidR="00202DAF">
        <w:t>making.</w:t>
      </w:r>
    </w:p>
    <w:p w14:paraId="5EDE2666" w14:textId="21631B6A" w:rsidR="009A7180" w:rsidRPr="001A6AF6" w:rsidRDefault="001A6AF6" w:rsidP="00EA0997">
      <w:pPr>
        <w:pStyle w:val="BodyText"/>
      </w:pPr>
      <w:r w:rsidRPr="001A6AF6">
        <w:t xml:space="preserve">Students </w:t>
      </w:r>
      <w:r w:rsidR="00202DAF">
        <w:t xml:space="preserve">described </w:t>
      </w:r>
      <w:r w:rsidRPr="001A6AF6">
        <w:t xml:space="preserve">a range of </w:t>
      </w:r>
      <w:r w:rsidR="00202DAF">
        <w:t xml:space="preserve">accessible </w:t>
      </w:r>
      <w:r w:rsidRPr="001A6AF6">
        <w:t>mental health supports</w:t>
      </w:r>
      <w:r w:rsidR="00202DAF">
        <w:t xml:space="preserve">, particularly at </w:t>
      </w:r>
      <w:r w:rsidRPr="001A6AF6">
        <w:t>the high school</w:t>
      </w:r>
      <w:r w:rsidR="00202DAF">
        <w:t xml:space="preserve"> level. S</w:t>
      </w:r>
      <w:r w:rsidRPr="001A6AF6">
        <w:t xml:space="preserve">tudents </w:t>
      </w:r>
      <w:r>
        <w:t xml:space="preserve">reported that </w:t>
      </w:r>
      <w:r w:rsidR="001E2990">
        <w:t xml:space="preserve">guidance counselors and teachers are regularly available to provide support. </w:t>
      </w:r>
      <w:r w:rsidR="00E316D2">
        <w:t xml:space="preserve">One student </w:t>
      </w:r>
      <w:r w:rsidR="00202DAF">
        <w:t>shared</w:t>
      </w:r>
      <w:r w:rsidR="00E316D2">
        <w:t>, “Student support is always open whenever you need it</w:t>
      </w:r>
      <w:r w:rsidR="0085351E">
        <w:t>.” A</w:t>
      </w:r>
      <w:r w:rsidR="00E316D2">
        <w:t xml:space="preserve">nother </w:t>
      </w:r>
      <w:r w:rsidR="0085351E">
        <w:t>student said</w:t>
      </w:r>
      <w:r w:rsidR="00E316D2">
        <w:t>, “They</w:t>
      </w:r>
      <w:r w:rsidR="0085351E">
        <w:t>’</w:t>
      </w:r>
      <w:r w:rsidR="00E316D2">
        <w:t>re very welcoming. They</w:t>
      </w:r>
      <w:r w:rsidR="0085351E">
        <w:t>’</w:t>
      </w:r>
      <w:r w:rsidR="007A1F0F">
        <w:t>re very like, ‘Oh, we’re here to help.’”</w:t>
      </w:r>
      <w:r w:rsidR="001E2990">
        <w:t xml:space="preserve"> </w:t>
      </w:r>
      <w:r w:rsidR="002C0B6F">
        <w:t xml:space="preserve">Students </w:t>
      </w:r>
      <w:r w:rsidR="002815B2">
        <w:t xml:space="preserve">also noted the presence of </w:t>
      </w:r>
      <w:r w:rsidR="002C0B6F">
        <w:t xml:space="preserve">several </w:t>
      </w:r>
      <w:r w:rsidR="002815B2">
        <w:t>student clubs focused on mental health</w:t>
      </w:r>
      <w:r w:rsidR="002C0B6F">
        <w:t xml:space="preserve"> and well-being</w:t>
      </w:r>
      <w:r w:rsidR="002815B2">
        <w:t>. For example, the</w:t>
      </w:r>
      <w:r>
        <w:t xml:space="preserve"> student chapter of SADD </w:t>
      </w:r>
      <w:r w:rsidR="002C0B6F">
        <w:t xml:space="preserve">organizes </w:t>
      </w:r>
      <w:r w:rsidR="00422C8F">
        <w:t xml:space="preserve">events and projects </w:t>
      </w:r>
      <w:r w:rsidR="002C0B6F">
        <w:t xml:space="preserve">to </w:t>
      </w:r>
      <w:r w:rsidR="00422C8F">
        <w:t>raise awareness about mental health and safety</w:t>
      </w:r>
      <w:r w:rsidR="005A15FD">
        <w:t>.</w:t>
      </w:r>
      <w:r w:rsidR="00E316D2">
        <w:t xml:space="preserve"> Morgan’s Message club </w:t>
      </w:r>
      <w:r w:rsidR="002C0B6F">
        <w:t xml:space="preserve">provides </w:t>
      </w:r>
      <w:r w:rsidR="00E316D2">
        <w:t xml:space="preserve">opportunities for students to </w:t>
      </w:r>
      <w:r w:rsidR="002C0B6F">
        <w:t xml:space="preserve">discuss </w:t>
      </w:r>
      <w:r w:rsidR="00E316D2">
        <w:t xml:space="preserve">balancing sports and </w:t>
      </w:r>
      <w:r w:rsidR="002C0B6F">
        <w:t>academics</w:t>
      </w:r>
      <w:r w:rsidR="00E316D2">
        <w:t xml:space="preserve">, and the SAVE </w:t>
      </w:r>
      <w:r w:rsidR="002C0B6F">
        <w:t>P</w:t>
      </w:r>
      <w:r w:rsidR="00E316D2">
        <w:t xml:space="preserve">romise </w:t>
      </w:r>
      <w:r w:rsidR="002C0B6F">
        <w:t>C</w:t>
      </w:r>
      <w:r w:rsidR="00E316D2">
        <w:t>lub</w:t>
      </w:r>
      <w:r w:rsidR="002C0B6F">
        <w:t>s</w:t>
      </w:r>
      <w:r w:rsidR="00E316D2">
        <w:t xml:space="preserve"> </w:t>
      </w:r>
      <w:r w:rsidR="002C0B6F">
        <w:t xml:space="preserve">promote </w:t>
      </w:r>
      <w:r w:rsidR="00E316D2">
        <w:t xml:space="preserve">awareness of mental health challenges and </w:t>
      </w:r>
      <w:r w:rsidR="002C0B6F">
        <w:t>violence prevention</w:t>
      </w:r>
      <w:r w:rsidR="00E316D2">
        <w:t>.</w:t>
      </w:r>
      <w:r w:rsidR="002C0B6F">
        <w:t xml:space="preserve"> </w:t>
      </w:r>
      <w:r w:rsidR="005A15FD">
        <w:t xml:space="preserve">Students at NQHS also reported that the two health teachers </w:t>
      </w:r>
      <w:r w:rsidR="004F21EF">
        <w:t>serve as a resource, including facilitating a Boys to Men club.</w:t>
      </w:r>
    </w:p>
    <w:p w14:paraId="75C92B45" w14:textId="790A9471" w:rsidR="00471A82" w:rsidRDefault="00B827DE" w:rsidP="00EA0997">
      <w:pPr>
        <w:pStyle w:val="Heading3"/>
      </w:pPr>
      <w:bookmarkStart w:id="62" w:name="_Family_and_Community"/>
      <w:bookmarkEnd w:id="62"/>
      <w:r w:rsidRPr="00CB0607">
        <w:t xml:space="preserve">Family and Community </w:t>
      </w:r>
      <w:r w:rsidRPr="00EA0997">
        <w:t>Partnerships</w:t>
      </w:r>
    </w:p>
    <w:p w14:paraId="58520483" w14:textId="7269B529" w:rsidR="00B1664E" w:rsidRPr="00DB18C6" w:rsidRDefault="00471A82" w:rsidP="00EA0997">
      <w:pPr>
        <w:pStyle w:val="BodyTextposthead"/>
        <w:rPr>
          <w:color w:val="70AD47" w:themeColor="accent6"/>
        </w:rPr>
      </w:pPr>
      <w:r w:rsidRPr="00EF2363">
        <w:t xml:space="preserve">District leaders </w:t>
      </w:r>
      <w:r w:rsidR="007E7AA5">
        <w:t>described</w:t>
      </w:r>
      <w:r w:rsidR="008F05A3" w:rsidRPr="00EF2363">
        <w:t xml:space="preserve"> multiple </w:t>
      </w:r>
      <w:r w:rsidR="007E7AA5">
        <w:t xml:space="preserve">strategies </w:t>
      </w:r>
      <w:r w:rsidR="002234DC">
        <w:t xml:space="preserve">used </w:t>
      </w:r>
      <w:r w:rsidR="008F05A3" w:rsidRPr="00EF2363">
        <w:t>to engage</w:t>
      </w:r>
      <w:r w:rsidR="00A0175E">
        <w:t xml:space="preserve"> </w:t>
      </w:r>
      <w:r w:rsidR="008F05A3" w:rsidRPr="00EF2363">
        <w:t>famil</w:t>
      </w:r>
      <w:r w:rsidR="00D1411A" w:rsidRPr="00EF2363">
        <w:t xml:space="preserve">ies new to </w:t>
      </w:r>
      <w:r w:rsidR="007E7AA5">
        <w:t>QPS</w:t>
      </w:r>
      <w:r w:rsidR="00A62868">
        <w:t xml:space="preserve">, particularly </w:t>
      </w:r>
      <w:r w:rsidR="0064776A">
        <w:t>families</w:t>
      </w:r>
      <w:r w:rsidR="001A221A">
        <w:t xml:space="preserve"> of newcomer students</w:t>
      </w:r>
      <w:r w:rsidR="00D1411A" w:rsidRPr="00EF2363">
        <w:t xml:space="preserve">. </w:t>
      </w:r>
      <w:r w:rsidR="002234DC">
        <w:t>During the registration process</w:t>
      </w:r>
      <w:r w:rsidR="00EA3762" w:rsidRPr="00EF2363">
        <w:t xml:space="preserve">, in-house interpreters </w:t>
      </w:r>
      <w:r w:rsidR="002234DC">
        <w:t xml:space="preserve">and </w:t>
      </w:r>
      <w:r w:rsidR="00716038" w:rsidRPr="00EF2363">
        <w:t xml:space="preserve">a language line </w:t>
      </w:r>
      <w:r w:rsidR="002234DC">
        <w:t>are available to support families through enrollment</w:t>
      </w:r>
      <w:r w:rsidR="00716038" w:rsidRPr="00EF2363">
        <w:t xml:space="preserve">. </w:t>
      </w:r>
      <w:r w:rsidR="002234DC">
        <w:t>F</w:t>
      </w:r>
      <w:r w:rsidR="00716038" w:rsidRPr="00EF2363">
        <w:t xml:space="preserve">amilies are </w:t>
      </w:r>
      <w:r w:rsidR="002234DC">
        <w:t xml:space="preserve">then </w:t>
      </w:r>
      <w:r w:rsidR="00716038" w:rsidRPr="00EF2363">
        <w:t xml:space="preserve">connected </w:t>
      </w:r>
      <w:r w:rsidR="002234DC">
        <w:t xml:space="preserve">with a </w:t>
      </w:r>
      <w:r w:rsidR="00716038" w:rsidRPr="00EF2363">
        <w:t xml:space="preserve">family liaison who provides </w:t>
      </w:r>
      <w:r w:rsidR="00EF2363" w:rsidRPr="00EF2363">
        <w:t xml:space="preserve">a welcome packet </w:t>
      </w:r>
      <w:r w:rsidR="002234DC">
        <w:t xml:space="preserve">that includes information about </w:t>
      </w:r>
      <w:r w:rsidR="00EF2363" w:rsidRPr="00EF2363">
        <w:t>community resources</w:t>
      </w:r>
      <w:r w:rsidR="0073607C">
        <w:t xml:space="preserve">. </w:t>
      </w:r>
      <w:r w:rsidR="002234DC">
        <w:t>F</w:t>
      </w:r>
      <w:r w:rsidR="0073607C">
        <w:t>amily liai</w:t>
      </w:r>
      <w:r w:rsidR="00296B2C">
        <w:t>s</w:t>
      </w:r>
      <w:r w:rsidR="0073607C">
        <w:t xml:space="preserve">ons are </w:t>
      </w:r>
      <w:r w:rsidR="00ED0066">
        <w:t xml:space="preserve">full-time </w:t>
      </w:r>
      <w:r w:rsidR="0073607C">
        <w:t>district staff</w:t>
      </w:r>
      <w:r w:rsidR="002234DC">
        <w:t xml:space="preserve"> </w:t>
      </w:r>
      <w:r w:rsidR="0073607C">
        <w:t xml:space="preserve">housed within the </w:t>
      </w:r>
      <w:r w:rsidR="002234DC">
        <w:t>D</w:t>
      </w:r>
      <w:r w:rsidR="0073607C">
        <w:t xml:space="preserve">epartment of </w:t>
      </w:r>
      <w:r w:rsidR="003A07A6">
        <w:t xml:space="preserve">English Learner </w:t>
      </w:r>
      <w:r w:rsidR="0073607C">
        <w:t>Education</w:t>
      </w:r>
      <w:r w:rsidR="002234DC">
        <w:t xml:space="preserve"> and </w:t>
      </w:r>
      <w:r w:rsidR="00ED0066">
        <w:t xml:space="preserve">speak the </w:t>
      </w:r>
      <w:r w:rsidR="002234DC">
        <w:t xml:space="preserve">most common </w:t>
      </w:r>
      <w:r w:rsidR="00ED0066">
        <w:t>languages in the district, including Mandarin, Cantonese, Spanish, and Portugues</w:t>
      </w:r>
      <w:r w:rsidR="002234DC">
        <w:t>e</w:t>
      </w:r>
      <w:r w:rsidR="00B1664E">
        <w:t xml:space="preserve">. The district </w:t>
      </w:r>
      <w:r w:rsidR="002234DC">
        <w:t xml:space="preserve">also </w:t>
      </w:r>
      <w:r w:rsidR="00B1664E">
        <w:t xml:space="preserve">partners with </w:t>
      </w:r>
      <w:r w:rsidR="005734E9">
        <w:t>Quincy Asian Resources, Inc. (</w:t>
      </w:r>
      <w:r w:rsidR="00EF2363" w:rsidRPr="00EF2363">
        <w:t>QARI</w:t>
      </w:r>
      <w:r w:rsidR="005734E9">
        <w:t>)</w:t>
      </w:r>
      <w:r w:rsidR="00EF2363" w:rsidRPr="00EF2363">
        <w:t xml:space="preserve">, which </w:t>
      </w:r>
      <w:r w:rsidR="00732E63">
        <w:t xml:space="preserve">offers </w:t>
      </w:r>
      <w:r w:rsidR="00EF2363" w:rsidRPr="00EF2363">
        <w:t xml:space="preserve">English classes </w:t>
      </w:r>
      <w:r w:rsidR="00732E63">
        <w:t xml:space="preserve">for </w:t>
      </w:r>
      <w:r w:rsidR="00EF2363" w:rsidRPr="00EF2363">
        <w:t>parents.</w:t>
      </w:r>
      <w:r w:rsidR="00BD2202">
        <w:t xml:space="preserve"> In addition, family </w:t>
      </w:r>
      <w:r w:rsidR="00E56595">
        <w:t>liaisons</w:t>
      </w:r>
      <w:r w:rsidR="00BD2202">
        <w:t xml:space="preserve"> </w:t>
      </w:r>
      <w:r w:rsidR="00732E63">
        <w:t xml:space="preserve">facilitate </w:t>
      </w:r>
      <w:r w:rsidR="00BD2202">
        <w:t xml:space="preserve">parent academies in </w:t>
      </w:r>
      <w:r w:rsidR="003A07A6">
        <w:t xml:space="preserve">a </w:t>
      </w:r>
      <w:r w:rsidR="00E47B20">
        <w:t>famil</w:t>
      </w:r>
      <w:r w:rsidR="003A07A6">
        <w:t>y’s</w:t>
      </w:r>
      <w:r w:rsidR="00E47B20">
        <w:t xml:space="preserve"> </w:t>
      </w:r>
      <w:r w:rsidR="00732E63">
        <w:t xml:space="preserve">home </w:t>
      </w:r>
      <w:r w:rsidR="00E47B20">
        <w:t>language</w:t>
      </w:r>
      <w:r w:rsidR="00732E63">
        <w:t xml:space="preserve"> to orient </w:t>
      </w:r>
      <w:r w:rsidR="00E47B20">
        <w:t xml:space="preserve">parents to </w:t>
      </w:r>
      <w:r w:rsidR="00732E63">
        <w:t>key systems</w:t>
      </w:r>
      <w:r w:rsidR="003A07A6">
        <w:t>,</w:t>
      </w:r>
      <w:r w:rsidR="00732E63">
        <w:t xml:space="preserve"> such as </w:t>
      </w:r>
      <w:r w:rsidR="00E47B20">
        <w:t>Aspen, report car</w:t>
      </w:r>
      <w:r w:rsidR="00732E63">
        <w:t>ds</w:t>
      </w:r>
      <w:r w:rsidR="00E47B20">
        <w:t xml:space="preserve">, </w:t>
      </w:r>
      <w:r w:rsidR="00732E63">
        <w:t xml:space="preserve">and </w:t>
      </w:r>
      <w:r w:rsidR="00E47B20">
        <w:t xml:space="preserve">attendance </w:t>
      </w:r>
      <w:r w:rsidR="00E56595">
        <w:t xml:space="preserve">reporting. </w:t>
      </w:r>
      <w:r w:rsidR="00C54167">
        <w:t xml:space="preserve">As one </w:t>
      </w:r>
      <w:r w:rsidR="0073607C">
        <w:t xml:space="preserve">district leader </w:t>
      </w:r>
      <w:r w:rsidR="00C54167">
        <w:t>explained</w:t>
      </w:r>
      <w:r w:rsidR="0073607C">
        <w:t xml:space="preserve">, </w:t>
      </w:r>
      <w:r w:rsidR="00C54167">
        <w:t xml:space="preserve">these efforts provide </w:t>
      </w:r>
      <w:r w:rsidR="0073607C">
        <w:t>“</w:t>
      </w:r>
      <w:r w:rsidR="00C54167">
        <w:t>a</w:t>
      </w:r>
      <w:r w:rsidR="0073607C">
        <w:t xml:space="preserve">ll those things to make that little </w:t>
      </w:r>
      <w:r w:rsidR="00E56595">
        <w:t>bridge</w:t>
      </w:r>
      <w:r w:rsidR="0073607C">
        <w:t xml:space="preserve"> between what’s going on in the home and the American system.” </w:t>
      </w:r>
      <w:r w:rsidR="004C0DED">
        <w:t>School leaders noted that family liaisons play a critical role in supporting families around attendance, transportation, and access to mental health services</w:t>
      </w:r>
      <w:r w:rsidR="00A0175E">
        <w:t>.</w:t>
      </w:r>
      <w:r w:rsidR="004C0DED">
        <w:t xml:space="preserve"> </w:t>
      </w:r>
      <w:r w:rsidR="00C54167">
        <w:t>T</w:t>
      </w:r>
      <w:r w:rsidR="00B1664E">
        <w:t xml:space="preserve">ranslation access </w:t>
      </w:r>
      <w:r w:rsidR="00355DBE">
        <w:t xml:space="preserve">is further supported through </w:t>
      </w:r>
      <w:r w:rsidR="00B1664E">
        <w:t xml:space="preserve">services </w:t>
      </w:r>
      <w:r w:rsidR="00E56595">
        <w:t>from</w:t>
      </w:r>
      <w:r w:rsidR="00B1664E">
        <w:t xml:space="preserve"> </w:t>
      </w:r>
      <w:r w:rsidR="00E56595">
        <w:t>the</w:t>
      </w:r>
      <w:r w:rsidR="00B1664E">
        <w:t xml:space="preserve"> International Translation Company</w:t>
      </w:r>
      <w:r w:rsidR="00355DBE">
        <w:t xml:space="preserve"> (</w:t>
      </w:r>
      <w:r w:rsidR="00B1664E">
        <w:t>a third-party vendor</w:t>
      </w:r>
      <w:r w:rsidR="00355DBE">
        <w:t>)</w:t>
      </w:r>
      <w:r w:rsidR="00DF4CA5">
        <w:t xml:space="preserve"> and the </w:t>
      </w:r>
      <w:r w:rsidR="00DB6C63">
        <w:t xml:space="preserve">SMORE </w:t>
      </w:r>
      <w:r w:rsidR="00DF4CA5">
        <w:t xml:space="preserve">platform, which allows school </w:t>
      </w:r>
      <w:r w:rsidR="00355DBE">
        <w:t xml:space="preserve">websites and </w:t>
      </w:r>
      <w:r w:rsidR="00DF4CA5">
        <w:t>newsletters to be translated immediately.</w:t>
      </w:r>
      <w:r w:rsidR="00977C90">
        <w:t xml:space="preserve"> School leaders </w:t>
      </w:r>
      <w:r w:rsidR="00355DBE">
        <w:t xml:space="preserve">emphasized </w:t>
      </w:r>
      <w:r w:rsidR="00977C90">
        <w:t xml:space="preserve">the value of family </w:t>
      </w:r>
      <w:r w:rsidR="00355DBE">
        <w:t>liaisons</w:t>
      </w:r>
      <w:r w:rsidR="00977C90">
        <w:t xml:space="preserve"> </w:t>
      </w:r>
      <w:r w:rsidR="00355DBE">
        <w:t>in serving as</w:t>
      </w:r>
      <w:r w:rsidR="00977C90">
        <w:t xml:space="preserve"> a bridge to families </w:t>
      </w:r>
      <w:r w:rsidR="003B6C73">
        <w:t>who do not speak English</w:t>
      </w:r>
      <w:r w:rsidR="00B77D82">
        <w:t>.</w:t>
      </w:r>
      <w:r w:rsidR="00F37357">
        <w:t xml:space="preserve"> Parents also </w:t>
      </w:r>
      <w:r w:rsidR="00F37357" w:rsidRPr="00EA0997">
        <w:t xml:space="preserve">highlighted the presence of the Quincy Citywide PTO that </w:t>
      </w:r>
      <w:r w:rsidR="001958F1" w:rsidRPr="00EA0997">
        <w:t>posts</w:t>
      </w:r>
      <w:r w:rsidR="00F37357" w:rsidRPr="00EA0997">
        <w:t xml:space="preserve"> an FAQ </w:t>
      </w:r>
      <w:r w:rsidR="001958F1" w:rsidRPr="00EA0997">
        <w:t xml:space="preserve">on their website to help orient </w:t>
      </w:r>
      <w:r w:rsidR="00F37357" w:rsidRPr="00EA0997">
        <w:t>new families</w:t>
      </w:r>
      <w:r w:rsidR="000448DE" w:rsidRPr="00EA0997">
        <w:t>.</w:t>
      </w:r>
      <w:r w:rsidR="00A0175E" w:rsidRPr="00EA0997">
        <w:t xml:space="preserve"> </w:t>
      </w:r>
      <w:r w:rsidR="00A0175E" w:rsidRPr="00F57FC5">
        <w:t xml:space="preserve">The </w:t>
      </w:r>
      <w:r w:rsidR="0064776A" w:rsidRPr="00F57FC5">
        <w:t xml:space="preserve">multiple </w:t>
      </w:r>
      <w:r w:rsidR="00A0175E" w:rsidRPr="00F57FC5">
        <w:t>structures in place to communicate with</w:t>
      </w:r>
      <w:r w:rsidR="00E43F99" w:rsidRPr="00F57FC5">
        <w:t>, welcome,</w:t>
      </w:r>
      <w:r w:rsidR="00A0175E" w:rsidRPr="00F57FC5">
        <w:t xml:space="preserve"> and support </w:t>
      </w:r>
      <w:r w:rsidR="0064776A" w:rsidRPr="00F57FC5">
        <w:t>new</w:t>
      </w:r>
      <w:r w:rsidR="00AD6B8E" w:rsidRPr="00F57FC5">
        <w:t>comer</w:t>
      </w:r>
      <w:r w:rsidR="0064776A" w:rsidRPr="00F57FC5">
        <w:t xml:space="preserve"> families </w:t>
      </w:r>
      <w:r w:rsidR="0058722E" w:rsidRPr="00F57FC5">
        <w:t xml:space="preserve">are </w:t>
      </w:r>
      <w:r w:rsidR="0064776A" w:rsidRPr="00F57FC5">
        <w:t>a strength of the district.</w:t>
      </w:r>
    </w:p>
    <w:p w14:paraId="5CC60165" w14:textId="668E53C0" w:rsidR="002A7538" w:rsidRPr="00F57FC5" w:rsidRDefault="00E073A7" w:rsidP="00EA0997">
      <w:pPr>
        <w:pStyle w:val="BodyText"/>
      </w:pPr>
      <w:r>
        <w:t xml:space="preserve">Parents reported receiving weekly </w:t>
      </w:r>
      <w:r w:rsidR="003B6C73">
        <w:t xml:space="preserve">school communications and participating </w:t>
      </w:r>
      <w:r>
        <w:t xml:space="preserve">in conferences </w:t>
      </w:r>
      <w:r w:rsidR="003B6C73">
        <w:t xml:space="preserve">at </w:t>
      </w:r>
      <w:r>
        <w:t xml:space="preserve">the </w:t>
      </w:r>
      <w:r w:rsidR="003B6C73">
        <w:t>elementary level</w:t>
      </w:r>
      <w:r>
        <w:t xml:space="preserve">. </w:t>
      </w:r>
      <w:r w:rsidR="00013669">
        <w:t xml:space="preserve">Some </w:t>
      </w:r>
      <w:r w:rsidR="00CD4B46">
        <w:t xml:space="preserve">parents </w:t>
      </w:r>
      <w:r>
        <w:t xml:space="preserve">noted that teachers are responsive to outreach and </w:t>
      </w:r>
      <w:r w:rsidR="003B6C73">
        <w:t xml:space="preserve">that the </w:t>
      </w:r>
      <w:r>
        <w:t xml:space="preserve">school </w:t>
      </w:r>
      <w:r>
        <w:lastRenderedPageBreak/>
        <w:t xml:space="preserve">committee is receptive to parent input. </w:t>
      </w:r>
      <w:r w:rsidR="00CA2843">
        <w:t xml:space="preserve">Multiple parent organizations </w:t>
      </w:r>
      <w:r w:rsidR="003B6C73">
        <w:t xml:space="preserve">operate within </w:t>
      </w:r>
      <w:r w:rsidR="00CA2843">
        <w:t>the district</w:t>
      </w:r>
      <w:r w:rsidR="003B6C73">
        <w:t xml:space="preserve">, including </w:t>
      </w:r>
      <w:r w:rsidR="00DC3F78">
        <w:t xml:space="preserve">school-based </w:t>
      </w:r>
      <w:r w:rsidR="003B6C73">
        <w:t xml:space="preserve">PTOs </w:t>
      </w:r>
      <w:r w:rsidR="00DC3F78">
        <w:t>and City</w:t>
      </w:r>
      <w:r w:rsidR="00837105">
        <w:t>w</w:t>
      </w:r>
      <w:r w:rsidR="00DC3F78">
        <w:t>ide PTO</w:t>
      </w:r>
      <w:r w:rsidR="00565B57">
        <w:t xml:space="preserve">. Additional formal structures for family engagement include the SEPAC and ELPAC. </w:t>
      </w:r>
      <w:r w:rsidR="00D7369A">
        <w:t xml:space="preserve">Parents </w:t>
      </w:r>
      <w:r w:rsidR="003B6C73">
        <w:t xml:space="preserve">expressed </w:t>
      </w:r>
      <w:r w:rsidR="00DC3F78">
        <w:t>mixed perspectives</w:t>
      </w:r>
      <w:r w:rsidR="00AE24C4">
        <w:t>, however,</w:t>
      </w:r>
      <w:r w:rsidR="00DC3F78">
        <w:t xml:space="preserve"> regarding the inclusivity of</w:t>
      </w:r>
      <w:r w:rsidR="00230A11">
        <w:t xml:space="preserve"> some of</w:t>
      </w:r>
      <w:r w:rsidR="00DC3F78">
        <w:t xml:space="preserve"> these </w:t>
      </w:r>
      <w:r w:rsidR="003B6C73">
        <w:t>groups</w:t>
      </w:r>
      <w:r w:rsidR="00D7369A">
        <w:t xml:space="preserve"> and the communication </w:t>
      </w:r>
      <w:r w:rsidR="000F035F">
        <w:t xml:space="preserve">from schools </w:t>
      </w:r>
      <w:r w:rsidR="00D7369A">
        <w:t>to families</w:t>
      </w:r>
      <w:r w:rsidR="00DC3F78">
        <w:t xml:space="preserve">. </w:t>
      </w:r>
      <w:r w:rsidR="00113E08">
        <w:t>For example, one parent stated, “</w:t>
      </w:r>
      <w:r w:rsidR="00113E08" w:rsidRPr="00113E08">
        <w:t xml:space="preserve">I find the communication at </w:t>
      </w:r>
      <w:r w:rsidR="00113E08">
        <w:t>[School] l</w:t>
      </w:r>
      <w:r w:rsidR="00113E08" w:rsidRPr="00113E08">
        <w:t>acking in the sense that coming in as a new parent</w:t>
      </w:r>
      <w:proofErr w:type="gramStart"/>
      <w:r w:rsidR="00B03662">
        <w:t>. </w:t>
      </w:r>
      <w:r w:rsidR="00B03662" w:rsidRPr="00B31912">
        <w:t>.</w:t>
      </w:r>
      <w:r w:rsidR="00B03662">
        <w:t> . .</w:t>
      </w:r>
      <w:proofErr w:type="gramEnd"/>
      <w:r w:rsidR="00B03662">
        <w:t xml:space="preserve"> </w:t>
      </w:r>
      <w:r w:rsidR="00113E08" w:rsidRPr="00113E08">
        <w:t xml:space="preserve">I really struggled to figure out how it worked, what I needed to do, what my son needed to </w:t>
      </w:r>
      <w:proofErr w:type="gramStart"/>
      <w:r w:rsidR="00113E08" w:rsidRPr="00113E08">
        <w:t>do.</w:t>
      </w:r>
      <w:r w:rsidR="00113E08">
        <w:t>”</w:t>
      </w:r>
      <w:proofErr w:type="gramEnd"/>
      <w:r w:rsidR="00210210">
        <w:t xml:space="preserve"> </w:t>
      </w:r>
      <w:r w:rsidR="00F64D94">
        <w:t>S</w:t>
      </w:r>
      <w:r w:rsidR="00F64D94" w:rsidRPr="005F16ED">
        <w:t xml:space="preserve">ome parents </w:t>
      </w:r>
      <w:r w:rsidR="00F64D94">
        <w:t xml:space="preserve">emphasized </w:t>
      </w:r>
      <w:r w:rsidR="00F64D94" w:rsidRPr="005F16ED">
        <w:t xml:space="preserve">that </w:t>
      </w:r>
      <w:r w:rsidR="00F64D94">
        <w:t xml:space="preserve">staying </w:t>
      </w:r>
      <w:r w:rsidR="00F64D94" w:rsidRPr="005F16ED">
        <w:t>informed</w:t>
      </w:r>
      <w:r w:rsidR="00F64D94">
        <w:t xml:space="preserve"> requires parental proactive engagement, such as involvement </w:t>
      </w:r>
      <w:r w:rsidR="00F64D94" w:rsidRPr="005F16ED">
        <w:t xml:space="preserve">with the PTO. One </w:t>
      </w:r>
      <w:r w:rsidR="00F64D94">
        <w:t>parent stated</w:t>
      </w:r>
      <w:r w:rsidR="00F64D94" w:rsidRPr="005F16ED">
        <w:t>,</w:t>
      </w:r>
      <w:r w:rsidR="00F64D94">
        <w:t xml:space="preserve"> for example,</w:t>
      </w:r>
      <w:r w:rsidR="00F64D94" w:rsidRPr="005F16ED">
        <w:t xml:space="preserve"> “I definitely made myself a presence [in the school] so that I knew what was going on</w:t>
      </w:r>
      <w:r w:rsidR="00F64D94">
        <w:t>.</w:t>
      </w:r>
      <w:r w:rsidR="00F64D94" w:rsidRPr="005F16ED">
        <w:t xml:space="preserve">” </w:t>
      </w:r>
      <w:r w:rsidR="00F64D94">
        <w:t>A</w:t>
      </w:r>
      <w:r w:rsidR="00F64D94" w:rsidRPr="005F16ED">
        <w:t xml:space="preserve">nother </w:t>
      </w:r>
      <w:r w:rsidR="00F64D94">
        <w:t>said</w:t>
      </w:r>
      <w:r w:rsidR="00F64D94" w:rsidRPr="005F16ED">
        <w:t>, “The only way that you can be part of a system is by being part of the organization.”</w:t>
      </w:r>
      <w:r w:rsidR="00F64D94">
        <w:t xml:space="preserve"> </w:t>
      </w:r>
      <w:r w:rsidR="00013669">
        <w:t xml:space="preserve">In addition, some parents </w:t>
      </w:r>
      <w:r w:rsidR="00197809">
        <w:t xml:space="preserve">reported that the </w:t>
      </w:r>
      <w:r w:rsidR="00197809" w:rsidRPr="00EA0997">
        <w:t xml:space="preserve">district and </w:t>
      </w:r>
      <w:r w:rsidR="00013669" w:rsidRPr="00EA0997">
        <w:t>schools are not consistently responsive to</w:t>
      </w:r>
      <w:r w:rsidR="00197809" w:rsidRPr="00EA0997">
        <w:t xml:space="preserve"> individual</w:t>
      </w:r>
      <w:r w:rsidR="00013669" w:rsidRPr="00EA0997">
        <w:t xml:space="preserve"> </w:t>
      </w:r>
      <w:r w:rsidR="00197809" w:rsidRPr="00EA0997">
        <w:t xml:space="preserve">concerns </w:t>
      </w:r>
      <w:r w:rsidR="007B7DDD" w:rsidRPr="00EA0997">
        <w:t>that are</w:t>
      </w:r>
      <w:r w:rsidR="00197809" w:rsidRPr="00EA0997">
        <w:t xml:space="preserve"> raised by parents. </w:t>
      </w:r>
      <w:r w:rsidR="00210210" w:rsidRPr="00F57FC5">
        <w:t xml:space="preserve">Ensuring </w:t>
      </w:r>
      <w:r w:rsidR="00D36882" w:rsidRPr="00F57FC5">
        <w:t>proactive</w:t>
      </w:r>
      <w:r w:rsidR="00197809" w:rsidRPr="00F57FC5">
        <w:t xml:space="preserve"> </w:t>
      </w:r>
      <w:r w:rsidR="00106A8E">
        <w:t xml:space="preserve">formal and informal </w:t>
      </w:r>
      <w:r w:rsidR="00197809" w:rsidRPr="00F57FC5">
        <w:t>district- and</w:t>
      </w:r>
      <w:r w:rsidR="00D36882" w:rsidRPr="00F57FC5">
        <w:t xml:space="preserve"> school-level communication </w:t>
      </w:r>
      <w:r w:rsidR="009B2EC4">
        <w:t>that reaches</w:t>
      </w:r>
      <w:r w:rsidR="009B2EC4" w:rsidRPr="00F57FC5">
        <w:t xml:space="preserve"> </w:t>
      </w:r>
      <w:r w:rsidR="00210210" w:rsidRPr="00F57FC5">
        <w:t xml:space="preserve">all families </w:t>
      </w:r>
      <w:r w:rsidR="00D36882" w:rsidRPr="00F57FC5">
        <w:t>is an area for growth.</w:t>
      </w:r>
    </w:p>
    <w:p w14:paraId="66D0ABEF" w14:textId="0E294568" w:rsidR="004B3173" w:rsidRDefault="00471A82" w:rsidP="00EA0997">
      <w:pPr>
        <w:pStyle w:val="BodyText"/>
      </w:pPr>
      <w:r w:rsidRPr="00230A11">
        <w:t xml:space="preserve">The district </w:t>
      </w:r>
      <w:r w:rsidR="00230A11" w:rsidRPr="00230A11">
        <w:t xml:space="preserve">maintains </w:t>
      </w:r>
      <w:r w:rsidR="00F04360">
        <w:t>several</w:t>
      </w:r>
      <w:r w:rsidR="00F04360" w:rsidRPr="00230A11">
        <w:t xml:space="preserve"> </w:t>
      </w:r>
      <w:r w:rsidRPr="00230A11">
        <w:t xml:space="preserve">partnerships with community organizations to provide wraparound supports </w:t>
      </w:r>
      <w:r w:rsidR="00230A11">
        <w:t>for</w:t>
      </w:r>
      <w:r w:rsidRPr="00230A11">
        <w:t xml:space="preserve"> students and families. </w:t>
      </w:r>
      <w:r w:rsidR="004B3173" w:rsidRPr="00230A11">
        <w:t>The district’s mental health wellness coalition includes community partners such as QARI</w:t>
      </w:r>
      <w:r w:rsidR="004B3173">
        <w:t xml:space="preserve">, Walker Services, </w:t>
      </w:r>
      <w:r w:rsidR="002066BD">
        <w:t>Quin</w:t>
      </w:r>
      <w:r w:rsidR="0048325B">
        <w:t>c</w:t>
      </w:r>
      <w:r w:rsidR="002066BD">
        <w:t xml:space="preserve">y </w:t>
      </w:r>
      <w:r w:rsidR="00475477">
        <w:t>Family Resources Center</w:t>
      </w:r>
      <w:r w:rsidR="007D75E4">
        <w:t xml:space="preserve"> (</w:t>
      </w:r>
      <w:r w:rsidR="00554EFA">
        <w:t xml:space="preserve">which provides </w:t>
      </w:r>
      <w:r w:rsidR="007D75E4">
        <w:t xml:space="preserve">language, food, housing, and counseling </w:t>
      </w:r>
      <w:r w:rsidR="00554EFA">
        <w:t>supports</w:t>
      </w:r>
      <w:r w:rsidR="007D75E4">
        <w:t>)</w:t>
      </w:r>
      <w:r w:rsidR="00475477">
        <w:t xml:space="preserve">, </w:t>
      </w:r>
      <w:r w:rsidR="004B3173">
        <w:t>Bay</w:t>
      </w:r>
      <w:r w:rsidR="00554EFA">
        <w:t xml:space="preserve"> S</w:t>
      </w:r>
      <w:r w:rsidR="004B3173">
        <w:t>tate Community Services, Man</w:t>
      </w:r>
      <w:r w:rsidR="00554EFA">
        <w:t>et</w:t>
      </w:r>
      <w:r w:rsidR="004B3173">
        <w:t xml:space="preserve"> Community Health Center, Big Brother</w:t>
      </w:r>
      <w:r w:rsidR="00554EFA">
        <w:t xml:space="preserve">s </w:t>
      </w:r>
      <w:r w:rsidR="004B3173">
        <w:t>Big Sister</w:t>
      </w:r>
      <w:r w:rsidR="00554EFA">
        <w:t>s</w:t>
      </w:r>
      <w:r w:rsidR="004B3173">
        <w:t>, school adjustment counselors, the district’s opio</w:t>
      </w:r>
      <w:r w:rsidR="0048325B">
        <w:t>i</w:t>
      </w:r>
      <w:r w:rsidR="004B3173">
        <w:t>d trust counselor</w:t>
      </w:r>
      <w:r w:rsidR="002675F5">
        <w:t>s</w:t>
      </w:r>
      <w:r w:rsidR="004B3173">
        <w:t xml:space="preserve">, </w:t>
      </w:r>
      <w:r w:rsidR="0048325B">
        <w:t xml:space="preserve">and </w:t>
      </w:r>
      <w:r w:rsidR="004B3173">
        <w:t xml:space="preserve">the behavioral health navigator. The coalition meets monthly to </w:t>
      </w:r>
      <w:r w:rsidR="0048325B">
        <w:t xml:space="preserve">share </w:t>
      </w:r>
      <w:r w:rsidR="004B3173">
        <w:t>updates and discuss district needs</w:t>
      </w:r>
      <w:r w:rsidR="00175E15">
        <w:t xml:space="preserve">. </w:t>
      </w:r>
      <w:r w:rsidR="00767FC9">
        <w:t>QPS also has a partnership with</w:t>
      </w:r>
      <w:r w:rsidR="00003D14">
        <w:t xml:space="preserve"> the</w:t>
      </w:r>
      <w:r w:rsidR="00BF445A">
        <w:t xml:space="preserve"> South Shore Autism Center, </w:t>
      </w:r>
      <w:r w:rsidR="00003D14">
        <w:t xml:space="preserve">which provides professional development for staff and paraprofessionals and supports families in accessing home-based services through </w:t>
      </w:r>
      <w:r w:rsidR="00ED1E7A">
        <w:t xml:space="preserve">insurance. </w:t>
      </w:r>
      <w:r w:rsidR="000A7AAD">
        <w:t xml:space="preserve">The center also </w:t>
      </w:r>
      <w:r w:rsidR="006C359C">
        <w:t>provides specialized services that may not be readily available within the district, such as orientation and mobility services for students with visual impairments.</w:t>
      </w:r>
      <w:r w:rsidR="004276FB">
        <w:t xml:space="preserve"> </w:t>
      </w:r>
      <w:r w:rsidR="00F04360">
        <w:t>A</w:t>
      </w:r>
      <w:r w:rsidR="004276FB">
        <w:t xml:space="preserve"> partnership with the Learning Center for the Deaf </w:t>
      </w:r>
      <w:r w:rsidR="00767FC9">
        <w:t>provides</w:t>
      </w:r>
      <w:r w:rsidR="004276FB">
        <w:t xml:space="preserve"> </w:t>
      </w:r>
      <w:r w:rsidR="00F04360">
        <w:t xml:space="preserve">similar </w:t>
      </w:r>
      <w:r w:rsidR="00B82CBD">
        <w:t xml:space="preserve">access to an </w:t>
      </w:r>
      <w:r w:rsidR="004276FB">
        <w:t>educational audiologist</w:t>
      </w:r>
      <w:r w:rsidR="00B82CBD">
        <w:t xml:space="preserve">, </w:t>
      </w:r>
      <w:r w:rsidR="00F04360">
        <w:t xml:space="preserve">and </w:t>
      </w:r>
      <w:r w:rsidR="00B82CBD">
        <w:t xml:space="preserve">collaboration with Manet </w:t>
      </w:r>
      <w:r w:rsidR="00677687">
        <w:t xml:space="preserve">Community Health Center </w:t>
      </w:r>
      <w:r w:rsidR="00B82CBD">
        <w:t xml:space="preserve">enables </w:t>
      </w:r>
      <w:r w:rsidR="00677687">
        <w:t xml:space="preserve">students </w:t>
      </w:r>
      <w:r w:rsidR="00B82CBD">
        <w:t xml:space="preserve">without health insurance to </w:t>
      </w:r>
      <w:r w:rsidR="00677687">
        <w:t>receive medical services</w:t>
      </w:r>
      <w:r w:rsidR="00B82CBD">
        <w:t xml:space="preserve"> such as </w:t>
      </w:r>
      <w:r w:rsidR="00677687">
        <w:t xml:space="preserve">free sports </w:t>
      </w:r>
      <w:r w:rsidR="00B82CBD">
        <w:t>physicals</w:t>
      </w:r>
      <w:r w:rsidR="00677687">
        <w:t>.</w:t>
      </w:r>
      <w:r w:rsidR="00716FF2">
        <w:t xml:space="preserve"> Boston </w:t>
      </w:r>
      <w:r w:rsidR="00B82CBD">
        <w:t>Children’s</w:t>
      </w:r>
      <w:r w:rsidR="00716FF2">
        <w:t xml:space="preserve"> Hospital provides professional development</w:t>
      </w:r>
      <w:r w:rsidR="00F028AB">
        <w:t xml:space="preserve"> for nursing staff</w:t>
      </w:r>
      <w:r w:rsidR="009A43BE">
        <w:t xml:space="preserve">, and the </w:t>
      </w:r>
      <w:r w:rsidR="00C72CE0">
        <w:t xml:space="preserve">Quincy Family Resource Center </w:t>
      </w:r>
      <w:r w:rsidR="009A43BE">
        <w:t xml:space="preserve">partners </w:t>
      </w:r>
      <w:r w:rsidR="00C72CE0">
        <w:t xml:space="preserve">with guidance teams </w:t>
      </w:r>
      <w:r w:rsidR="00D84933">
        <w:t xml:space="preserve">to communicate </w:t>
      </w:r>
      <w:r w:rsidR="009A43BE">
        <w:t xml:space="preserve">available </w:t>
      </w:r>
      <w:r w:rsidR="00D84933">
        <w:t>services</w:t>
      </w:r>
      <w:r w:rsidR="009A43BE">
        <w:t xml:space="preserve">, </w:t>
      </w:r>
      <w:r w:rsidR="00D84933">
        <w:t xml:space="preserve">including parent academies. </w:t>
      </w:r>
      <w:r w:rsidR="009A43BE">
        <w:t>District leaders highlighted the role of the</w:t>
      </w:r>
      <w:r w:rsidR="00E36C31">
        <w:t xml:space="preserve"> behavioral health navigator </w:t>
      </w:r>
      <w:r w:rsidR="009A43BE">
        <w:t xml:space="preserve">in </w:t>
      </w:r>
      <w:r w:rsidR="00DA00D0">
        <w:t>connect</w:t>
      </w:r>
      <w:r w:rsidR="009A43BE">
        <w:t>ing</w:t>
      </w:r>
      <w:r w:rsidR="00DA00D0">
        <w:t xml:space="preserve"> families to </w:t>
      </w:r>
      <w:r w:rsidR="008520CB">
        <w:t xml:space="preserve">these partners and </w:t>
      </w:r>
      <w:r w:rsidR="00DA00D0">
        <w:t xml:space="preserve">services. </w:t>
      </w:r>
      <w:r w:rsidR="00D819C3">
        <w:t>As o</w:t>
      </w:r>
      <w:r w:rsidR="00DA00D0">
        <w:t>ne leader stated, “</w:t>
      </w:r>
      <w:r w:rsidR="00D819C3">
        <w:t>O</w:t>
      </w:r>
      <w:r w:rsidR="00DA00D0">
        <w:t>ur behavioral health navigator is the link between our providers and our district.”</w:t>
      </w:r>
    </w:p>
    <w:p w14:paraId="5D523900" w14:textId="1D62445C" w:rsidR="005F7A41" w:rsidRDefault="005F7A41" w:rsidP="00602E4B">
      <w:pPr>
        <w:pStyle w:val="Heading3"/>
      </w:pPr>
      <w:bookmarkStart w:id="63" w:name="_Multi-Tiered_Systems_of"/>
      <w:bookmarkEnd w:id="63"/>
      <w:r>
        <w:t>Multi-</w:t>
      </w:r>
      <w:r w:rsidRPr="00CB0607">
        <w:t xml:space="preserve">Tiered Systems of </w:t>
      </w:r>
      <w:r w:rsidRPr="00602E4B">
        <w:t>Support</w:t>
      </w:r>
      <w:r>
        <w:t xml:space="preserve"> (MTSS)</w:t>
      </w:r>
    </w:p>
    <w:p w14:paraId="1C4EE48C" w14:textId="77777777" w:rsidR="00C14FFC" w:rsidRDefault="001B5213" w:rsidP="00602E4B">
      <w:pPr>
        <w:pStyle w:val="BodyTextposthead"/>
      </w:pPr>
      <w:r>
        <w:t xml:space="preserve">According to district leaders, </w:t>
      </w:r>
      <w:r w:rsidR="00665270">
        <w:t xml:space="preserve">strengthening </w:t>
      </w:r>
      <w:r>
        <w:t xml:space="preserve">MTSS processes and structures </w:t>
      </w:r>
      <w:r w:rsidR="00665270">
        <w:t>has</w:t>
      </w:r>
      <w:r>
        <w:t xml:space="preserve"> been a </w:t>
      </w:r>
      <w:r w:rsidR="00665270">
        <w:t xml:space="preserve">districtwide </w:t>
      </w:r>
      <w:r>
        <w:t xml:space="preserve">priority </w:t>
      </w:r>
      <w:r w:rsidR="00665270">
        <w:t xml:space="preserve">in QPS </w:t>
      </w:r>
      <w:r>
        <w:t>for several years.</w:t>
      </w:r>
      <w:r w:rsidR="00B43F06">
        <w:t xml:space="preserve"> </w:t>
      </w:r>
      <w:r w:rsidR="00665270">
        <w:t xml:space="preserve">Staff across </w:t>
      </w:r>
      <w:r w:rsidR="00915377">
        <w:t>grade levels</w:t>
      </w:r>
      <w:r w:rsidR="00665270">
        <w:t xml:space="preserve"> reported that </w:t>
      </w:r>
      <w:r w:rsidR="00915377">
        <w:t xml:space="preserve">MTSS has been </w:t>
      </w:r>
      <w:r w:rsidR="00665270">
        <w:t xml:space="preserve">consistently emphasized during </w:t>
      </w:r>
      <w:r w:rsidR="001A42F3">
        <w:t>faculty meetings</w:t>
      </w:r>
      <w:r w:rsidR="00915377">
        <w:t xml:space="preserve"> </w:t>
      </w:r>
      <w:r w:rsidR="00665270">
        <w:t xml:space="preserve">and that </w:t>
      </w:r>
      <w:r w:rsidR="00915377">
        <w:t xml:space="preserve">resources </w:t>
      </w:r>
      <w:r w:rsidR="00665270">
        <w:t xml:space="preserve">are in place </w:t>
      </w:r>
      <w:r w:rsidR="00915377">
        <w:t xml:space="preserve">to </w:t>
      </w:r>
      <w:r w:rsidR="00665270">
        <w:t>support implementation</w:t>
      </w:r>
      <w:r w:rsidR="00915377">
        <w:t xml:space="preserve">. </w:t>
      </w:r>
      <w:r w:rsidR="001977D4">
        <w:t xml:space="preserve">These resources vary by school and include formal </w:t>
      </w:r>
      <w:r w:rsidR="00915377">
        <w:t>MTSS manual</w:t>
      </w:r>
      <w:r w:rsidR="001977D4">
        <w:t xml:space="preserve">s in some buildings and </w:t>
      </w:r>
      <w:r w:rsidR="00A641F1">
        <w:t xml:space="preserve">shared </w:t>
      </w:r>
      <w:r w:rsidR="001977D4">
        <w:t>digital resources, such as Google Drive folders, in others</w:t>
      </w:r>
      <w:r w:rsidR="00A641F1">
        <w:t>.</w:t>
      </w:r>
      <w:r w:rsidR="00651DDD">
        <w:t xml:space="preserve"> Establishing clearer </w:t>
      </w:r>
      <w:r w:rsidR="001977D4">
        <w:t xml:space="preserve">and more consistent </w:t>
      </w:r>
      <w:r w:rsidR="00651DDD">
        <w:t xml:space="preserve">MTSS processes has been a </w:t>
      </w:r>
      <w:r w:rsidR="008B07BB">
        <w:t xml:space="preserve">particular </w:t>
      </w:r>
      <w:r w:rsidR="00651DDD">
        <w:t>focus at the high school level</w:t>
      </w:r>
      <w:r w:rsidR="00A72052">
        <w:t xml:space="preserve">. At QHS, a </w:t>
      </w:r>
      <w:r w:rsidR="008B07BB">
        <w:t xml:space="preserve">dedicated </w:t>
      </w:r>
      <w:r w:rsidR="00A72052">
        <w:t xml:space="preserve">team has been working </w:t>
      </w:r>
      <w:r w:rsidR="008B07BB">
        <w:t xml:space="preserve">to clarify and communicate </w:t>
      </w:r>
      <w:r w:rsidR="00A72052">
        <w:t xml:space="preserve">MTSS expectations. </w:t>
      </w:r>
      <w:r w:rsidR="008B07BB">
        <w:t xml:space="preserve">As one team </w:t>
      </w:r>
      <w:r w:rsidR="001768C0">
        <w:t xml:space="preserve">member </w:t>
      </w:r>
      <w:r w:rsidR="008B07BB">
        <w:t>explained</w:t>
      </w:r>
      <w:r w:rsidR="001768C0">
        <w:t xml:space="preserve">, “Our MTSS team wants to make [MTSS] as known through the school as our </w:t>
      </w:r>
      <w:r w:rsidR="001768C0" w:rsidRPr="006B323C">
        <w:t>Attendance Matters</w:t>
      </w:r>
      <w:r w:rsidR="001768C0">
        <w:t xml:space="preserve"> campaign.” To </w:t>
      </w:r>
      <w:r w:rsidR="00EA6DC5">
        <w:t>support this goal</w:t>
      </w:r>
      <w:r w:rsidR="001768C0">
        <w:t xml:space="preserve">, </w:t>
      </w:r>
      <w:r w:rsidR="00EA6DC5">
        <w:t xml:space="preserve">the team </w:t>
      </w:r>
      <w:r w:rsidR="001768C0">
        <w:t>developed a</w:t>
      </w:r>
      <w:r w:rsidR="000E4E97">
        <w:t xml:space="preserve">n MTSS guidebook </w:t>
      </w:r>
      <w:r w:rsidR="00EA6DC5">
        <w:t xml:space="preserve">for </w:t>
      </w:r>
      <w:r w:rsidR="000E4E97">
        <w:t>teacher</w:t>
      </w:r>
      <w:r w:rsidR="00EA6DC5">
        <w:t>s</w:t>
      </w:r>
      <w:r w:rsidR="000E4E97">
        <w:t xml:space="preserve"> </w:t>
      </w:r>
      <w:r w:rsidR="00EA6DC5">
        <w:t xml:space="preserve">that emphasizes Tier </w:t>
      </w:r>
      <w:r w:rsidR="000E4E97">
        <w:t xml:space="preserve">1 interventions </w:t>
      </w:r>
      <w:r w:rsidR="00EA6DC5">
        <w:t xml:space="preserve">across </w:t>
      </w:r>
      <w:r w:rsidR="000E4E97">
        <w:t>academic, social, behavioral, and attendance</w:t>
      </w:r>
      <w:r w:rsidR="0040014C">
        <w:t xml:space="preserve"> domains</w:t>
      </w:r>
      <w:r w:rsidR="00C14FFC">
        <w:t>.</w:t>
      </w:r>
    </w:p>
    <w:p w14:paraId="1FC14388" w14:textId="70ECEA87" w:rsidR="001B5213" w:rsidRDefault="00637FF3" w:rsidP="00602E4B">
      <w:pPr>
        <w:pStyle w:val="BodyText"/>
      </w:pPr>
      <w:r>
        <w:lastRenderedPageBreak/>
        <w:t>Multiple</w:t>
      </w:r>
      <w:r w:rsidR="00C21009">
        <w:t xml:space="preserve"> teams support MTSS </w:t>
      </w:r>
      <w:r w:rsidR="0040014C">
        <w:t>implementation across the district</w:t>
      </w:r>
      <w:r w:rsidR="00C21009">
        <w:t xml:space="preserve">. </w:t>
      </w:r>
      <w:r w:rsidR="0040014C">
        <w:t xml:space="preserve">At the elementary level, </w:t>
      </w:r>
      <w:r>
        <w:t>i</w:t>
      </w:r>
      <w:r w:rsidR="0040014C">
        <w:t xml:space="preserve">ntegrated </w:t>
      </w:r>
      <w:r>
        <w:t>l</w:t>
      </w:r>
      <w:r w:rsidR="0040014C">
        <w:t xml:space="preserve">earning </w:t>
      </w:r>
      <w:r>
        <w:t>t</w:t>
      </w:r>
      <w:r w:rsidR="0040014C">
        <w:t xml:space="preserve">eams </w:t>
      </w:r>
      <w:r w:rsidR="004A276D">
        <w:t xml:space="preserve">meet at least three times per year to review individual student academic data </w:t>
      </w:r>
      <w:r w:rsidR="0040014C">
        <w:t xml:space="preserve">and </w:t>
      </w:r>
      <w:r w:rsidR="004A276D">
        <w:t xml:space="preserve">identify students </w:t>
      </w:r>
      <w:r w:rsidR="0040014C">
        <w:t xml:space="preserve">in need of </w:t>
      </w:r>
      <w:r w:rsidR="004A276D">
        <w:t>tiered</w:t>
      </w:r>
      <w:r w:rsidR="003B285A">
        <w:t xml:space="preserve"> </w:t>
      </w:r>
      <w:r w:rsidR="004A276D">
        <w:t>support</w:t>
      </w:r>
      <w:r w:rsidR="003B285A">
        <w:t>s</w:t>
      </w:r>
      <w:r w:rsidR="004A276D">
        <w:t xml:space="preserve">. </w:t>
      </w:r>
      <w:r>
        <w:t>Integrated learning teams</w:t>
      </w:r>
      <w:r w:rsidR="00C15F0D">
        <w:t xml:space="preserve"> typically include a building administrator, guidance </w:t>
      </w:r>
      <w:r w:rsidR="0040014C">
        <w:t>counselor</w:t>
      </w:r>
      <w:r w:rsidR="00C15F0D">
        <w:t xml:space="preserve">, </w:t>
      </w:r>
      <w:r w:rsidR="0040014C">
        <w:t>English learner specialist</w:t>
      </w:r>
      <w:r w:rsidR="00C15F0D">
        <w:t xml:space="preserve">, </w:t>
      </w:r>
      <w:r w:rsidR="00230BE0">
        <w:t xml:space="preserve">and </w:t>
      </w:r>
      <w:r w:rsidR="00C15F0D">
        <w:t>special education teacher</w:t>
      </w:r>
      <w:r w:rsidR="003817AD">
        <w:t>; they</w:t>
      </w:r>
      <w:r w:rsidR="00CD71E7">
        <w:t xml:space="preserve"> meet </w:t>
      </w:r>
      <w:r w:rsidR="00230BE0">
        <w:t xml:space="preserve">with classroom </w:t>
      </w:r>
      <w:r w:rsidR="00CD71E7">
        <w:t xml:space="preserve">teachers in </w:t>
      </w:r>
      <w:r w:rsidR="00230BE0">
        <w:t xml:space="preserve">structured </w:t>
      </w:r>
      <w:r w:rsidR="00CD71E7">
        <w:t xml:space="preserve">blocks of time to discuss students in their classes. </w:t>
      </w:r>
      <w:r w:rsidR="00230BE0">
        <w:t xml:space="preserve">Across all </w:t>
      </w:r>
      <w:r w:rsidR="008F3ACE">
        <w:t>grade levels</w:t>
      </w:r>
      <w:r w:rsidR="00230BE0">
        <w:t>,</w:t>
      </w:r>
      <w:r w:rsidR="008F3ACE">
        <w:t xml:space="preserve"> </w:t>
      </w:r>
      <w:r w:rsidR="00230BE0">
        <w:t xml:space="preserve">schools also have </w:t>
      </w:r>
      <w:r w:rsidR="008C41FB">
        <w:t>SSTs,</w:t>
      </w:r>
      <w:r w:rsidR="00230BE0">
        <w:t xml:space="preserve"> </w:t>
      </w:r>
      <w:r w:rsidR="003817AD">
        <w:t xml:space="preserve">and </w:t>
      </w:r>
      <w:r w:rsidR="004A276D">
        <w:t xml:space="preserve">teachers </w:t>
      </w:r>
      <w:r w:rsidR="00230BE0">
        <w:t xml:space="preserve">may </w:t>
      </w:r>
      <w:proofErr w:type="gramStart"/>
      <w:r w:rsidR="004A276D">
        <w:t>refer</w:t>
      </w:r>
      <w:proofErr w:type="gramEnd"/>
      <w:r w:rsidR="004A276D">
        <w:t xml:space="preserve"> students </w:t>
      </w:r>
      <w:r w:rsidR="00230BE0">
        <w:t xml:space="preserve">when </w:t>
      </w:r>
      <w:r w:rsidR="004A276D">
        <w:t xml:space="preserve">Tier 1 </w:t>
      </w:r>
      <w:r w:rsidR="009A3EB4">
        <w:t>interventions</w:t>
      </w:r>
      <w:r w:rsidR="004A276D">
        <w:t xml:space="preserve"> are </w:t>
      </w:r>
      <w:r w:rsidR="00230BE0">
        <w:t>insufficient</w:t>
      </w:r>
      <w:r w:rsidR="004A276D">
        <w:t>.</w:t>
      </w:r>
      <w:r w:rsidR="009A3EB4">
        <w:t xml:space="preserve"> </w:t>
      </w:r>
      <w:r w:rsidR="00230BE0">
        <w:t xml:space="preserve">SSTs </w:t>
      </w:r>
      <w:r w:rsidR="00FD064B">
        <w:t xml:space="preserve">meet weekly and </w:t>
      </w:r>
      <w:r w:rsidR="009A3EB4">
        <w:t>address both academic and non</w:t>
      </w:r>
      <w:r w:rsidR="003817AD">
        <w:t>-</w:t>
      </w:r>
      <w:r w:rsidR="009A3EB4">
        <w:t>academic needs</w:t>
      </w:r>
      <w:r w:rsidR="00A311F7">
        <w:t>, including attendance concerns</w:t>
      </w:r>
      <w:r w:rsidR="009A3EB4">
        <w:t>.</w:t>
      </w:r>
      <w:r w:rsidR="00F95533">
        <w:t xml:space="preserve"> </w:t>
      </w:r>
      <w:r w:rsidR="00A54604">
        <w:t xml:space="preserve">These teams </w:t>
      </w:r>
      <w:r w:rsidR="00CD71E7">
        <w:t xml:space="preserve">include similar roles </w:t>
      </w:r>
      <w:r w:rsidR="00A54604">
        <w:t xml:space="preserve">to </w:t>
      </w:r>
      <w:r w:rsidR="008C41FB">
        <w:t>i</w:t>
      </w:r>
      <w:r>
        <w:t>ntegrated learning teams</w:t>
      </w:r>
      <w:r w:rsidR="000448DE">
        <w:t xml:space="preserve"> </w:t>
      </w:r>
      <w:r w:rsidR="00CD71E7">
        <w:t xml:space="preserve">but </w:t>
      </w:r>
      <w:r w:rsidR="00A54604">
        <w:t xml:space="preserve">generally </w:t>
      </w:r>
      <w:r w:rsidR="00CD71E7">
        <w:t xml:space="preserve">meet </w:t>
      </w:r>
      <w:r w:rsidR="00A54604">
        <w:t xml:space="preserve">only </w:t>
      </w:r>
      <w:r w:rsidR="00A54604" w:rsidRPr="006051E6">
        <w:t xml:space="preserve">with </w:t>
      </w:r>
      <w:r w:rsidR="00CD71E7" w:rsidRPr="006051E6">
        <w:t xml:space="preserve">teachers </w:t>
      </w:r>
      <w:r w:rsidR="00A52422">
        <w:t xml:space="preserve">who are </w:t>
      </w:r>
      <w:r w:rsidR="00CD71E7" w:rsidRPr="006051E6">
        <w:t>referring students</w:t>
      </w:r>
      <w:r w:rsidR="00A54604" w:rsidRPr="006051E6">
        <w:t>.</w:t>
      </w:r>
      <w:r w:rsidR="00CD71E7" w:rsidRPr="006051E6">
        <w:t xml:space="preserve"> </w:t>
      </w:r>
      <w:r w:rsidR="007350DC" w:rsidRPr="006051E6">
        <w:t xml:space="preserve">QHS also has a schoolwide support team that meets weekly to focus on at-risk populations and </w:t>
      </w:r>
      <w:r w:rsidR="00E44606" w:rsidRPr="006051E6">
        <w:t xml:space="preserve">students </w:t>
      </w:r>
      <w:r w:rsidR="00A54604" w:rsidRPr="006051E6">
        <w:t xml:space="preserve">experiencing </w:t>
      </w:r>
      <w:r w:rsidR="00E44606" w:rsidRPr="006051E6">
        <w:t xml:space="preserve">attendance </w:t>
      </w:r>
      <w:r w:rsidR="00A54604" w:rsidRPr="006051E6">
        <w:t xml:space="preserve">or </w:t>
      </w:r>
      <w:r w:rsidR="00E44606" w:rsidRPr="006051E6">
        <w:t>discipline challenges.</w:t>
      </w:r>
      <w:r w:rsidR="006051E6" w:rsidRPr="006051E6">
        <w:t xml:space="preserve"> </w:t>
      </w:r>
      <w:r w:rsidR="00A52422">
        <w:t>Integrated learning teams</w:t>
      </w:r>
      <w:r w:rsidR="006051E6">
        <w:t xml:space="preserve"> and SSTs rely on m</w:t>
      </w:r>
      <w:r w:rsidR="00F95533" w:rsidRPr="006051E6">
        <w:t xml:space="preserve">ultiple data sources </w:t>
      </w:r>
      <w:r w:rsidR="006051E6">
        <w:t xml:space="preserve">to </w:t>
      </w:r>
      <w:r w:rsidR="00F95533" w:rsidRPr="006051E6">
        <w:t xml:space="preserve">inform </w:t>
      </w:r>
      <w:proofErr w:type="gramStart"/>
      <w:r w:rsidR="00F95533" w:rsidRPr="006051E6">
        <w:t xml:space="preserve">the </w:t>
      </w:r>
      <w:r w:rsidR="00A54604" w:rsidRPr="006051E6">
        <w:t>identification of students</w:t>
      </w:r>
      <w:proofErr w:type="gramEnd"/>
      <w:r w:rsidR="00A54604" w:rsidRPr="006051E6">
        <w:t xml:space="preserve"> </w:t>
      </w:r>
      <w:proofErr w:type="gramStart"/>
      <w:r w:rsidR="00A54604" w:rsidRPr="006051E6">
        <w:t>for</w:t>
      </w:r>
      <w:proofErr w:type="gramEnd"/>
      <w:r w:rsidR="00A54604" w:rsidRPr="006051E6">
        <w:t xml:space="preserve"> </w:t>
      </w:r>
      <w:r w:rsidR="00F95533" w:rsidRPr="006051E6">
        <w:t xml:space="preserve">tiered </w:t>
      </w:r>
      <w:proofErr w:type="gramStart"/>
      <w:r w:rsidR="00F95533" w:rsidRPr="006051E6">
        <w:t>supports</w:t>
      </w:r>
      <w:proofErr w:type="gramEnd"/>
      <w:r w:rsidR="00F95533" w:rsidRPr="006051E6">
        <w:t xml:space="preserve">. </w:t>
      </w:r>
      <w:r w:rsidR="009F747B" w:rsidRPr="006051E6">
        <w:t xml:space="preserve">At the elementary level, </w:t>
      </w:r>
      <w:r w:rsidR="006051E6">
        <w:t xml:space="preserve">data sources </w:t>
      </w:r>
      <w:r w:rsidR="00A54604" w:rsidRPr="006051E6">
        <w:t xml:space="preserve">include </w:t>
      </w:r>
      <w:r w:rsidR="009F747B" w:rsidRPr="006051E6">
        <w:t xml:space="preserve">MAP, </w:t>
      </w:r>
      <w:proofErr w:type="spellStart"/>
      <w:r w:rsidR="00A54604" w:rsidRPr="006051E6">
        <w:t>m</w:t>
      </w:r>
      <w:r w:rsidR="009F747B" w:rsidRPr="006051E6">
        <w:t>CLASS</w:t>
      </w:r>
      <w:proofErr w:type="spellEnd"/>
      <w:r w:rsidR="002538E3">
        <w:t xml:space="preserve"> with DIBELS</w:t>
      </w:r>
      <w:r w:rsidR="009F747B" w:rsidRPr="006051E6">
        <w:t>, MCAS</w:t>
      </w:r>
      <w:r w:rsidR="00A54604" w:rsidRPr="006051E6">
        <w:t xml:space="preserve">, </w:t>
      </w:r>
      <w:r w:rsidR="004F57A7" w:rsidRPr="006051E6">
        <w:t>Lexia</w:t>
      </w:r>
      <w:r w:rsidR="00A54604" w:rsidRPr="006051E6">
        <w:t>,</w:t>
      </w:r>
      <w:r w:rsidR="004F57A7" w:rsidRPr="006051E6">
        <w:t xml:space="preserve"> ST </w:t>
      </w:r>
      <w:r w:rsidR="00A52422">
        <w:t>M</w:t>
      </w:r>
      <w:r w:rsidR="004F57A7" w:rsidRPr="006051E6">
        <w:t>ath</w:t>
      </w:r>
      <w:r w:rsidR="00A54604" w:rsidRPr="006051E6">
        <w:t xml:space="preserve">, and </w:t>
      </w:r>
      <w:r w:rsidR="004F57A7" w:rsidRPr="006051E6">
        <w:t>class</w:t>
      </w:r>
      <w:r w:rsidR="00A54604" w:rsidRPr="006051E6">
        <w:t>room</w:t>
      </w:r>
      <w:r w:rsidR="004F57A7" w:rsidRPr="006051E6">
        <w:t xml:space="preserve"> work samples</w:t>
      </w:r>
      <w:r w:rsidR="009F747B" w:rsidRPr="006051E6">
        <w:t xml:space="preserve">. </w:t>
      </w:r>
      <w:r w:rsidR="00A54604" w:rsidRPr="006051E6">
        <w:t xml:space="preserve">Middle schools rely on </w:t>
      </w:r>
      <w:r w:rsidR="009F747B" w:rsidRPr="006051E6">
        <w:t>MAP, MCAS, and grade data</w:t>
      </w:r>
      <w:r w:rsidR="00F50C53">
        <w:t>;</w:t>
      </w:r>
      <w:r w:rsidR="00A54604" w:rsidRPr="006051E6">
        <w:t xml:space="preserve"> high school teams primarily review grade data, MCAS results, </w:t>
      </w:r>
      <w:r w:rsidR="009F747B" w:rsidRPr="006051E6">
        <w:t>and common assessments.</w:t>
      </w:r>
    </w:p>
    <w:p w14:paraId="253FD21B" w14:textId="2143634A" w:rsidR="00A26117" w:rsidRPr="005F7A41" w:rsidRDefault="00A54604" w:rsidP="00602E4B">
      <w:pPr>
        <w:pStyle w:val="BodyText"/>
      </w:pPr>
      <w:r>
        <w:t xml:space="preserve">A range of academic </w:t>
      </w:r>
      <w:r w:rsidR="00F84C11">
        <w:t xml:space="preserve">(see </w:t>
      </w:r>
      <w:r w:rsidR="00F84C11" w:rsidRPr="001D6645">
        <w:t>Equitable Practices and Access</w:t>
      </w:r>
      <w:r w:rsidR="00F84C11">
        <w:t>)</w:t>
      </w:r>
      <w:r w:rsidR="00E77D61">
        <w:t xml:space="preserve"> and non</w:t>
      </w:r>
      <w:r w:rsidR="001D6645">
        <w:t>-</w:t>
      </w:r>
      <w:r w:rsidR="00E77D61">
        <w:t xml:space="preserve">academic (see </w:t>
      </w:r>
      <w:r w:rsidR="00E77D61" w:rsidRPr="001D6645">
        <w:t>Safe and Support</w:t>
      </w:r>
      <w:r w:rsidR="00EB6BD3">
        <w:t>ive</w:t>
      </w:r>
      <w:r w:rsidR="00E77D61" w:rsidRPr="001D6645">
        <w:t xml:space="preserve"> School Climate and Culture</w:t>
      </w:r>
      <w:r w:rsidR="00E77D61">
        <w:t xml:space="preserve">) interventions support students across </w:t>
      </w:r>
      <w:r>
        <w:t>tiers</w:t>
      </w:r>
      <w:r w:rsidR="00E77D61">
        <w:t xml:space="preserve">. </w:t>
      </w:r>
      <w:r w:rsidR="000F71D9">
        <w:t xml:space="preserve">District leaders </w:t>
      </w:r>
      <w:r>
        <w:t xml:space="preserve">reported that Tier </w:t>
      </w:r>
      <w:r w:rsidR="000F71D9">
        <w:t xml:space="preserve">1 </w:t>
      </w:r>
      <w:r>
        <w:t xml:space="preserve">supports </w:t>
      </w:r>
      <w:r w:rsidR="0053493A">
        <w:t>include</w:t>
      </w:r>
      <w:r>
        <w:t xml:space="preserve"> </w:t>
      </w:r>
      <w:r w:rsidR="000F71D9">
        <w:t>consistent instructional routines</w:t>
      </w:r>
      <w:r>
        <w:t xml:space="preserve"> </w:t>
      </w:r>
      <w:r w:rsidR="000F71D9">
        <w:t xml:space="preserve">aligned with the educator evaluation </w:t>
      </w:r>
      <w:r>
        <w:t xml:space="preserve">framework, </w:t>
      </w:r>
      <w:r w:rsidR="000478B0">
        <w:t>small groups</w:t>
      </w:r>
      <w:r>
        <w:t xml:space="preserve"> within general education classrooms, and recognition of student success through assemblies and other </w:t>
      </w:r>
      <w:r w:rsidR="004A3DCE">
        <w:t>celebrations</w:t>
      </w:r>
      <w:r w:rsidR="008F7E2E">
        <w:t xml:space="preserve">. </w:t>
      </w:r>
      <w:r w:rsidR="00C51405">
        <w:t>S</w:t>
      </w:r>
      <w:r w:rsidR="008F7E2E">
        <w:t xml:space="preserve">tudents </w:t>
      </w:r>
      <w:r w:rsidR="004A3DCE">
        <w:t xml:space="preserve">identified for </w:t>
      </w:r>
      <w:r w:rsidR="008F7E2E">
        <w:t>additional support</w:t>
      </w:r>
      <w:r w:rsidR="004A3DCE">
        <w:t xml:space="preserve"> through </w:t>
      </w:r>
      <w:r w:rsidR="00637FF3">
        <w:t xml:space="preserve">integrated learning teams </w:t>
      </w:r>
      <w:r w:rsidR="004A3DCE">
        <w:t xml:space="preserve">receive </w:t>
      </w:r>
      <w:r w:rsidR="00C51405">
        <w:t>individualized plan</w:t>
      </w:r>
      <w:r w:rsidR="004A3DCE">
        <w:t>s</w:t>
      </w:r>
      <w:r w:rsidR="00C51405">
        <w:t xml:space="preserve"> that may include </w:t>
      </w:r>
      <w:r w:rsidR="004A3DCE">
        <w:t xml:space="preserve">Tier </w:t>
      </w:r>
      <w:r w:rsidR="008F7E2E">
        <w:t>2 interventions</w:t>
      </w:r>
      <w:r w:rsidR="004A3DCE">
        <w:t>,</w:t>
      </w:r>
      <w:r w:rsidR="008F7E2E">
        <w:t xml:space="preserve"> </w:t>
      </w:r>
      <w:r w:rsidR="00C51405">
        <w:t>such as</w:t>
      </w:r>
      <w:r w:rsidR="00225574">
        <w:t xml:space="preserve"> </w:t>
      </w:r>
      <w:r w:rsidR="008F7E2E">
        <w:t>pull</w:t>
      </w:r>
      <w:r w:rsidR="001D6645">
        <w:t>-</w:t>
      </w:r>
      <w:r w:rsidR="008F7E2E">
        <w:t xml:space="preserve">out </w:t>
      </w:r>
      <w:r w:rsidR="004A3DCE">
        <w:t xml:space="preserve">or </w:t>
      </w:r>
      <w:r w:rsidR="008F7E2E">
        <w:t>push</w:t>
      </w:r>
      <w:r w:rsidR="004A3DCE">
        <w:t>-</w:t>
      </w:r>
      <w:r w:rsidR="008F7E2E">
        <w:t xml:space="preserve">in </w:t>
      </w:r>
      <w:r w:rsidR="00E33F84">
        <w:t>support</w:t>
      </w:r>
      <w:r w:rsidR="00E32974">
        <w:t xml:space="preserve">. </w:t>
      </w:r>
      <w:r w:rsidR="00D3088A">
        <w:t xml:space="preserve">Elementary schools employ literacy and math </w:t>
      </w:r>
      <w:r w:rsidR="00FD064B">
        <w:t xml:space="preserve">interventionists who </w:t>
      </w:r>
      <w:r w:rsidR="00D3088A">
        <w:t xml:space="preserve">deliver these supports during designated times in the </w:t>
      </w:r>
      <w:r w:rsidR="00FD064B">
        <w:t>school day</w:t>
      </w:r>
      <w:r w:rsidR="001D6645">
        <w:t>;</w:t>
      </w:r>
      <w:r w:rsidR="00D3088A">
        <w:t xml:space="preserve"> middle schools provide interventions during student support blocks. </w:t>
      </w:r>
      <w:r w:rsidR="00207386">
        <w:t xml:space="preserve">According to </w:t>
      </w:r>
      <w:r w:rsidR="00C157B3">
        <w:t xml:space="preserve">a </w:t>
      </w:r>
      <w:r w:rsidR="00207386">
        <w:t>district leader, a</w:t>
      </w:r>
      <w:r w:rsidR="00E32974">
        <w:t xml:space="preserve">t </w:t>
      </w:r>
      <w:r w:rsidR="00207386">
        <w:t xml:space="preserve">Tier </w:t>
      </w:r>
      <w:r w:rsidR="00E32974">
        <w:t xml:space="preserve">3, </w:t>
      </w:r>
      <w:r w:rsidR="0032147B">
        <w:t xml:space="preserve">“more focused components” </w:t>
      </w:r>
      <w:r w:rsidR="00E33F84">
        <w:t xml:space="preserve">are </w:t>
      </w:r>
      <w:r w:rsidR="0032147B">
        <w:t xml:space="preserve">added to intervention plans, such as Orton-Gillingham for </w:t>
      </w:r>
      <w:r w:rsidR="00207386">
        <w:t xml:space="preserve">students with reading needs or individualized services delivered by specialists, including </w:t>
      </w:r>
      <w:r w:rsidR="00D42E37">
        <w:t>BCBA</w:t>
      </w:r>
      <w:r w:rsidR="00207386">
        <w:t>s</w:t>
      </w:r>
      <w:r w:rsidR="0032147B">
        <w:t>.</w:t>
      </w:r>
      <w:r w:rsidR="00C36A72">
        <w:t xml:space="preserve"> Students who do not demonstrate </w:t>
      </w:r>
      <w:r w:rsidR="00EB56CD">
        <w:t xml:space="preserve">sufficient progress </w:t>
      </w:r>
      <w:r w:rsidR="00C36A72">
        <w:t xml:space="preserve">through these tiered supports may then be </w:t>
      </w:r>
      <w:r w:rsidR="00EB56CD">
        <w:t xml:space="preserve">referred </w:t>
      </w:r>
      <w:r w:rsidR="00C36A72">
        <w:t xml:space="preserve">for </w:t>
      </w:r>
      <w:r w:rsidR="00EB56CD">
        <w:t xml:space="preserve">further evaluation to determine eligibility for </w:t>
      </w:r>
      <w:r w:rsidR="00C36A72">
        <w:t>special education services.</w:t>
      </w:r>
      <w:r w:rsidR="00DA318C">
        <w:t xml:space="preserve"> Student</w:t>
      </w:r>
      <w:r w:rsidR="00EB56CD">
        <w:t xml:space="preserve"> progress is regularly monitored through </w:t>
      </w:r>
      <w:r w:rsidR="00637FF3">
        <w:t xml:space="preserve">integrated learning team </w:t>
      </w:r>
      <w:r w:rsidR="00EB56CD">
        <w:t xml:space="preserve">and SST meetings </w:t>
      </w:r>
      <w:r w:rsidR="00CB3618">
        <w:t xml:space="preserve">to </w:t>
      </w:r>
      <w:r w:rsidR="00EB56CD">
        <w:t>assess the effectiveness of interventions and</w:t>
      </w:r>
      <w:r w:rsidR="00C157B3">
        <w:t xml:space="preserve"> to</w:t>
      </w:r>
      <w:r w:rsidR="00EB56CD">
        <w:t xml:space="preserve"> guide next steps</w:t>
      </w:r>
      <w:r w:rsidR="00CB3618">
        <w:t>.</w:t>
      </w:r>
    </w:p>
    <w:p w14:paraId="6F5D797E" w14:textId="57815B8B" w:rsidR="002B4CEF" w:rsidRDefault="002B4CEF" w:rsidP="00602E4B">
      <w:pPr>
        <w:pStyle w:val="Heading3"/>
      </w:pPr>
      <w:r w:rsidRPr="00602E4B">
        <w:t>Recommendations</w:t>
      </w:r>
    </w:p>
    <w:p w14:paraId="2BEE3378" w14:textId="6E92AC1C" w:rsidR="00AC675E" w:rsidRPr="00AC675E" w:rsidRDefault="00010EBF" w:rsidP="00AC675E">
      <w:pPr>
        <w:pStyle w:val="Bullet1"/>
        <w:rPr>
          <w:bCs/>
          <w:i/>
          <w:iCs/>
        </w:rPr>
      </w:pPr>
      <w:r>
        <w:rPr>
          <w:i/>
          <w:iCs/>
        </w:rPr>
        <w:t xml:space="preserve">The district should </w:t>
      </w:r>
      <w:r w:rsidR="00EA57BB">
        <w:rPr>
          <w:i/>
          <w:iCs/>
        </w:rPr>
        <w:t xml:space="preserve">evaluate its current family communication and engagement methods and implement strategies to increase </w:t>
      </w:r>
      <w:r w:rsidR="000E550C">
        <w:rPr>
          <w:i/>
          <w:iCs/>
        </w:rPr>
        <w:t xml:space="preserve">proactive and inclusive family engagement at the school and district levels. </w:t>
      </w:r>
    </w:p>
    <w:p w14:paraId="2075BC88" w14:textId="6BB802E7" w:rsidR="00602E4B" w:rsidRDefault="000604FE" w:rsidP="00602E4B">
      <w:pPr>
        <w:pStyle w:val="BodyText"/>
      </w:pPr>
      <w:r w:rsidRPr="00570C12">
        <w:t>For r</w:t>
      </w:r>
      <w:r>
        <w:t xml:space="preserve">elated resources, </w:t>
      </w:r>
      <w:r w:rsidRPr="00570C12">
        <w:t xml:space="preserve">see </w:t>
      </w:r>
      <w:r w:rsidRPr="00145EF1">
        <w:t>Appendix C</w:t>
      </w:r>
      <w:r w:rsidRPr="00570C12">
        <w:t>.</w:t>
      </w:r>
      <w:r w:rsidR="00602E4B">
        <w:br w:type="page"/>
      </w:r>
    </w:p>
    <w:p w14:paraId="4A6A5268" w14:textId="77777777" w:rsidR="008D6102" w:rsidRPr="00CB0607" w:rsidRDefault="008D6102" w:rsidP="00602E4B">
      <w:pPr>
        <w:pStyle w:val="Heading2"/>
      </w:pPr>
      <w:bookmarkStart w:id="64" w:name="_Financial_and_Asset"/>
      <w:bookmarkStart w:id="65" w:name="_Toc225679434"/>
      <w:bookmarkEnd w:id="64"/>
      <w:r w:rsidRPr="00CB0607">
        <w:lastRenderedPageBreak/>
        <w:t>Financial and Asset Management</w:t>
      </w:r>
      <w:bookmarkEnd w:id="58"/>
      <w:bookmarkEnd w:id="65"/>
    </w:p>
    <w:p w14:paraId="188CF4B7" w14:textId="6D1F6237" w:rsidR="003B2ED7" w:rsidRDefault="003B2ED7" w:rsidP="00602E4B">
      <w:pPr>
        <w:pStyle w:val="BodyTextposthead"/>
      </w:pPr>
      <w:r>
        <w:t xml:space="preserve">This section focuses on the extent to which, through its policies, systems, and procedures, the district strategically allocates and </w:t>
      </w:r>
      <w:r w:rsidDel="005E11E6">
        <w:t xml:space="preserve">utilizes </w:t>
      </w:r>
      <w:r>
        <w:t>funding and other resources in alignment with applicable laws to improve all students’ performance, opportunities, and outcomes. It also focuses on the ways in which the district collaborates with its partners to run daily operations, manage its assets, and develop long-term plans for sustainability.</w:t>
      </w:r>
    </w:p>
    <w:p w14:paraId="542F10D1" w14:textId="3B2B1292" w:rsidR="00494638" w:rsidRPr="00CB0607" w:rsidRDefault="00494638" w:rsidP="0075506F">
      <w:pPr>
        <w:pStyle w:val="BodyText"/>
      </w:pPr>
      <w:r w:rsidRPr="00CB0607">
        <w:t xml:space="preserve">Table </w:t>
      </w:r>
      <w:r w:rsidR="002E2010">
        <w:t>10</w:t>
      </w:r>
      <w:r w:rsidR="002E2010" w:rsidRPr="00CB0607">
        <w:t xml:space="preserve"> </w:t>
      </w:r>
      <w:r w:rsidRPr="00CB0607">
        <w:t>summarizes key strengths and areas for growth in financial and asset management</w:t>
      </w:r>
      <w:r w:rsidR="00250663" w:rsidRPr="00250663">
        <w:t xml:space="preserve"> </w:t>
      </w:r>
      <w:r w:rsidR="00250663">
        <w:t xml:space="preserve">in </w:t>
      </w:r>
      <w:r w:rsidR="00424F63">
        <w:t>QPS</w:t>
      </w:r>
      <w:r w:rsidRPr="00CB0607">
        <w:t>.</w:t>
      </w:r>
    </w:p>
    <w:p w14:paraId="127D9DF7" w14:textId="60F8B8E0" w:rsidR="00B827DE" w:rsidRPr="00CB0607" w:rsidRDefault="00B827DE" w:rsidP="0075506F">
      <w:pPr>
        <w:pStyle w:val="TableTitle0"/>
      </w:pPr>
      <w:r w:rsidRPr="00CB0607">
        <w:t xml:space="preserve">Table </w:t>
      </w:r>
      <w:r w:rsidR="002E2010">
        <w:t>10</w:t>
      </w:r>
      <w:r w:rsidRPr="00CB0607">
        <w:t xml:space="preserve">. Summary of </w:t>
      </w:r>
      <w:r w:rsidR="00494638" w:rsidRPr="00CB0607">
        <w:t xml:space="preserve">Key Strengths </w:t>
      </w:r>
      <w:r w:rsidRPr="00CB0607">
        <w:t xml:space="preserve">and </w:t>
      </w:r>
      <w:r w:rsidR="00494638" w:rsidRPr="00CB0607">
        <w:t xml:space="preserve">Areas </w:t>
      </w:r>
      <w:r w:rsidRPr="00CB0607">
        <w:t xml:space="preserve">for </w:t>
      </w:r>
      <w:r w:rsidR="00494638" w:rsidRPr="00CB0607">
        <w:t>Growth:</w:t>
      </w:r>
      <w:r w:rsidRPr="00CB0607">
        <w:t xml:space="preserve"> </w:t>
      </w:r>
      <w:r w:rsidRPr="0075506F">
        <w:t>Financial</w:t>
      </w:r>
      <w:r w:rsidRPr="00CB0607">
        <w:t xml:space="preserve"> and Asset Management</w:t>
      </w:r>
      <w:r w:rsidR="00494638" w:rsidRPr="00CB0607">
        <w:t xml:space="preserve"> Standard</w:t>
      </w:r>
    </w:p>
    <w:tbl>
      <w:tblPr>
        <w:tblStyle w:val="MSVTable1"/>
        <w:tblW w:w="5000" w:type="pct"/>
        <w:tblLook w:val="04A0" w:firstRow="1" w:lastRow="0" w:firstColumn="1" w:lastColumn="0" w:noHBand="0" w:noVBand="1"/>
        <w:tblCaption w:val="Table 10. Summary of Key Strengths and Areas for Growth: Financial and Asset Management Standard"/>
        <w:tblDescription w:val="Summary of Key Strengths and Areas for Growth: Financial and Asset Management Standard"/>
      </w:tblPr>
      <w:tblGrid>
        <w:gridCol w:w="1973"/>
        <w:gridCol w:w="3686"/>
        <w:gridCol w:w="3685"/>
      </w:tblGrid>
      <w:tr w:rsidR="00483707" w:rsidRPr="00CB0607" w14:paraId="32BDE053" w14:textId="77777777" w:rsidTr="0075506F">
        <w:trPr>
          <w:cnfStyle w:val="100000000000" w:firstRow="1" w:lastRow="0" w:firstColumn="0" w:lastColumn="0" w:oddVBand="0" w:evenVBand="0" w:oddHBand="0" w:evenHBand="0" w:firstRowFirstColumn="0" w:firstRowLastColumn="0" w:lastRowFirstColumn="0" w:lastRowLastColumn="0"/>
          <w:tblHeader/>
        </w:trPr>
        <w:tc>
          <w:tcPr>
            <w:tcW w:w="1055" w:type="pct"/>
          </w:tcPr>
          <w:p w14:paraId="7821BEB4" w14:textId="77777777" w:rsidR="00B827DE" w:rsidRPr="0075506F" w:rsidRDefault="00B827DE" w:rsidP="0075506F">
            <w:pPr>
              <w:pStyle w:val="TableColHeadingCenter"/>
            </w:pPr>
            <w:r w:rsidRPr="0075506F">
              <w:t>Indicator</w:t>
            </w:r>
          </w:p>
        </w:tc>
        <w:tc>
          <w:tcPr>
            <w:tcW w:w="1972" w:type="pct"/>
          </w:tcPr>
          <w:p w14:paraId="419E0583" w14:textId="77777777" w:rsidR="00B827DE" w:rsidRPr="0075506F" w:rsidRDefault="00B827DE" w:rsidP="0075506F">
            <w:pPr>
              <w:pStyle w:val="TableColHeadingCenter"/>
            </w:pPr>
            <w:r w:rsidRPr="0075506F">
              <w:t>Strengths</w:t>
            </w:r>
          </w:p>
        </w:tc>
        <w:tc>
          <w:tcPr>
            <w:tcW w:w="1972" w:type="pct"/>
          </w:tcPr>
          <w:p w14:paraId="664651D2" w14:textId="0C40A2BC" w:rsidR="00B827DE" w:rsidRPr="0075506F" w:rsidRDefault="00B827DE" w:rsidP="0075506F">
            <w:pPr>
              <w:pStyle w:val="TableColHeadingCenter"/>
            </w:pPr>
            <w:r w:rsidRPr="0075506F">
              <w:t xml:space="preserve">Areas for </w:t>
            </w:r>
            <w:r w:rsidR="00494638" w:rsidRPr="0075506F">
              <w:t>growth</w:t>
            </w:r>
          </w:p>
        </w:tc>
      </w:tr>
      <w:tr w:rsidR="00483707" w:rsidRPr="00CB0607" w14:paraId="6A18501A" w14:textId="77777777" w:rsidTr="0075506F">
        <w:trPr>
          <w:cnfStyle w:val="000000100000" w:firstRow="0" w:lastRow="0" w:firstColumn="0" w:lastColumn="0" w:oddVBand="0" w:evenVBand="0" w:oddHBand="1" w:evenHBand="0" w:firstRowFirstColumn="0" w:firstRowLastColumn="0" w:lastRowFirstColumn="0" w:lastRowLastColumn="0"/>
        </w:trPr>
        <w:tc>
          <w:tcPr>
            <w:tcW w:w="1055" w:type="pct"/>
          </w:tcPr>
          <w:p w14:paraId="39538D5F" w14:textId="755DC606" w:rsidR="00B827DE" w:rsidRPr="0075506F" w:rsidRDefault="00B827DE" w:rsidP="0075506F">
            <w:pPr>
              <w:pStyle w:val="TableSubheading"/>
            </w:pPr>
            <w:hyperlink w:anchor="_Business_Office_Staffing" w:history="1">
              <w:r w:rsidRPr="0075506F">
                <w:rPr>
                  <w:rStyle w:val="Hyperlink"/>
                  <w:color w:val="auto"/>
                  <w:u w:val="none"/>
                </w:rPr>
                <w:t>Bu</w:t>
              </w:r>
              <w:r w:rsidR="00041E9B" w:rsidRPr="0075506F">
                <w:rPr>
                  <w:rStyle w:val="Hyperlink"/>
                  <w:color w:val="auto"/>
                  <w:u w:val="none"/>
                </w:rPr>
                <w:t>siness Office Staffing and Infrastructure</w:t>
              </w:r>
            </w:hyperlink>
          </w:p>
        </w:tc>
        <w:tc>
          <w:tcPr>
            <w:tcW w:w="1972" w:type="pct"/>
          </w:tcPr>
          <w:p w14:paraId="55633859" w14:textId="29DC3DBC" w:rsidR="00B827DE" w:rsidRPr="00B32CC4" w:rsidRDefault="00555648" w:rsidP="0075506F">
            <w:pPr>
              <w:pStyle w:val="TableBullet1"/>
            </w:pPr>
            <w:r w:rsidRPr="00B32CC4">
              <w:t>There is a strong relationship between the district and the city, characterized by frequent communication, shared infrastructure, and shared fiscal prioritization of the school department.</w:t>
            </w:r>
          </w:p>
        </w:tc>
        <w:tc>
          <w:tcPr>
            <w:tcW w:w="1972" w:type="pct"/>
          </w:tcPr>
          <w:p w14:paraId="5A758912" w14:textId="2E580646" w:rsidR="00B827DE" w:rsidRPr="00B32CC4" w:rsidRDefault="00CE4A82" w:rsidP="0075506F">
            <w:pPr>
              <w:pStyle w:val="TableBullet1"/>
            </w:pPr>
            <w:r w:rsidRPr="00B32CC4">
              <w:t>Developing a formal agreement with the city outlining the division of responsibilities</w:t>
            </w:r>
            <w:r w:rsidR="00F65B50" w:rsidRPr="00B32CC4">
              <w:t xml:space="preserve"> and fiscal priorities</w:t>
            </w:r>
            <w:r w:rsidRPr="00B32CC4">
              <w:t xml:space="preserve"> to </w:t>
            </w:r>
            <w:r w:rsidR="00F65B50" w:rsidRPr="00B32CC4">
              <w:t>guide decision-making with respect to funding and operations</w:t>
            </w:r>
          </w:p>
        </w:tc>
      </w:tr>
      <w:tr w:rsidR="00483707" w:rsidRPr="00CB0607" w14:paraId="0ADE789F" w14:textId="77777777" w:rsidTr="0075506F">
        <w:tc>
          <w:tcPr>
            <w:tcW w:w="1055" w:type="pct"/>
          </w:tcPr>
          <w:p w14:paraId="41C5EA1C" w14:textId="641A9906" w:rsidR="00B827DE" w:rsidRPr="0075506F" w:rsidRDefault="00041E9B" w:rsidP="0075506F">
            <w:pPr>
              <w:pStyle w:val="TableSubheading"/>
            </w:pPr>
            <w:hyperlink w:anchor="_Budgeting_and_Budget" w:history="1">
              <w:r w:rsidRPr="0075506F">
                <w:rPr>
                  <w:rStyle w:val="Hyperlink"/>
                  <w:color w:val="auto"/>
                  <w:u w:val="none"/>
                </w:rPr>
                <w:t>Budgeting and Budget Process</w:t>
              </w:r>
            </w:hyperlink>
          </w:p>
        </w:tc>
        <w:tc>
          <w:tcPr>
            <w:tcW w:w="1972" w:type="pct"/>
          </w:tcPr>
          <w:p w14:paraId="3D82D92E" w14:textId="77777777" w:rsidR="00C83C5B" w:rsidRPr="00B32CC4" w:rsidRDefault="00592620" w:rsidP="0075506F">
            <w:pPr>
              <w:pStyle w:val="TableBullet1"/>
            </w:pPr>
            <w:r w:rsidRPr="00B32CC4">
              <w:t>The district and city have engaged in several strategies to maximize school funding and reduce costs to consistently maintain or exceed level service.</w:t>
            </w:r>
          </w:p>
          <w:p w14:paraId="60B306E4" w14:textId="11A54F06" w:rsidR="00C83C5B" w:rsidRPr="00B32CC4" w:rsidRDefault="004F3725" w:rsidP="0075506F">
            <w:pPr>
              <w:pStyle w:val="TableBullet1"/>
            </w:pPr>
            <w:r w:rsidRPr="00B32CC4">
              <w:t>The district employs a collaborative budget development process.</w:t>
            </w:r>
          </w:p>
        </w:tc>
        <w:tc>
          <w:tcPr>
            <w:tcW w:w="1972" w:type="pct"/>
          </w:tcPr>
          <w:p w14:paraId="4F1C470C" w14:textId="37626E63" w:rsidR="00B827DE" w:rsidRPr="00B32CC4" w:rsidRDefault="00200999" w:rsidP="0075506F">
            <w:pPr>
              <w:pStyle w:val="TableBullet1"/>
            </w:pPr>
            <w:r w:rsidRPr="00B32CC4">
              <w:t>N/A</w:t>
            </w:r>
          </w:p>
        </w:tc>
      </w:tr>
      <w:tr w:rsidR="00483707" w:rsidRPr="00CB0607" w14:paraId="178D87DE" w14:textId="77777777" w:rsidTr="0075506F">
        <w:trPr>
          <w:cnfStyle w:val="000000100000" w:firstRow="0" w:lastRow="0" w:firstColumn="0" w:lastColumn="0" w:oddVBand="0" w:evenVBand="0" w:oddHBand="1" w:evenHBand="0" w:firstRowFirstColumn="0" w:firstRowLastColumn="0" w:lastRowFirstColumn="0" w:lastRowLastColumn="0"/>
        </w:trPr>
        <w:tc>
          <w:tcPr>
            <w:tcW w:w="1055" w:type="pct"/>
          </w:tcPr>
          <w:p w14:paraId="13C61666" w14:textId="0697BE85" w:rsidR="00B827DE" w:rsidRPr="0075506F" w:rsidRDefault="00041E9B" w:rsidP="0075506F">
            <w:pPr>
              <w:pStyle w:val="TableSubheading"/>
            </w:pPr>
            <w:hyperlink w:anchor="_Operations" w:history="1">
              <w:r w:rsidRPr="0075506F">
                <w:rPr>
                  <w:rStyle w:val="Hyperlink"/>
                  <w:color w:val="auto"/>
                  <w:u w:val="none"/>
                </w:rPr>
                <w:t>Operations</w:t>
              </w:r>
            </w:hyperlink>
          </w:p>
        </w:tc>
        <w:tc>
          <w:tcPr>
            <w:tcW w:w="1972" w:type="pct"/>
          </w:tcPr>
          <w:p w14:paraId="31560818" w14:textId="548959BC" w:rsidR="00B827DE" w:rsidRPr="00B32CC4" w:rsidRDefault="004F3725" w:rsidP="0075506F">
            <w:pPr>
              <w:pStyle w:val="TableBullet1"/>
            </w:pPr>
            <w:r w:rsidRPr="00B32CC4">
              <w:t>The city and district collaborate to implement a system for identifying and addressing building maintenance needs in a timely manner.</w:t>
            </w:r>
          </w:p>
        </w:tc>
        <w:tc>
          <w:tcPr>
            <w:tcW w:w="1972" w:type="pct"/>
          </w:tcPr>
          <w:p w14:paraId="4C814DAB" w14:textId="064A0FF4" w:rsidR="00B827DE" w:rsidRPr="00B32CC4" w:rsidRDefault="00200999" w:rsidP="0075506F">
            <w:pPr>
              <w:pStyle w:val="TableBullet1"/>
            </w:pPr>
            <w:r w:rsidRPr="00B32CC4">
              <w:t>N/A</w:t>
            </w:r>
          </w:p>
        </w:tc>
      </w:tr>
      <w:tr w:rsidR="00483707" w:rsidRPr="00CB0607" w14:paraId="671ADB7B" w14:textId="77777777" w:rsidTr="0075506F">
        <w:tc>
          <w:tcPr>
            <w:tcW w:w="1055" w:type="pct"/>
          </w:tcPr>
          <w:p w14:paraId="2BA214F5" w14:textId="238D855A" w:rsidR="00B827DE" w:rsidRPr="0075506F" w:rsidRDefault="00041E9B" w:rsidP="0075506F">
            <w:pPr>
              <w:pStyle w:val="TableSubheading"/>
            </w:pPr>
            <w:hyperlink w:anchor="_Managing_Capital_Assets" w:history="1">
              <w:r w:rsidRPr="0075506F">
                <w:rPr>
                  <w:rStyle w:val="Hyperlink"/>
                  <w:color w:val="auto"/>
                  <w:u w:val="none"/>
                </w:rPr>
                <w:t>Managing C</w:t>
              </w:r>
              <w:r w:rsidR="00B827DE" w:rsidRPr="0075506F">
                <w:rPr>
                  <w:rStyle w:val="Hyperlink"/>
                  <w:color w:val="auto"/>
                  <w:u w:val="none"/>
                </w:rPr>
                <w:t xml:space="preserve">apital </w:t>
              </w:r>
              <w:r w:rsidRPr="0075506F">
                <w:rPr>
                  <w:rStyle w:val="Hyperlink"/>
                  <w:color w:val="auto"/>
                  <w:u w:val="none"/>
                </w:rPr>
                <w:t>Assets and Capital P</w:t>
              </w:r>
              <w:r w:rsidR="00B827DE" w:rsidRPr="0075506F">
                <w:rPr>
                  <w:rStyle w:val="Hyperlink"/>
                  <w:color w:val="auto"/>
                  <w:u w:val="none"/>
                </w:rPr>
                <w:t>lanning</w:t>
              </w:r>
            </w:hyperlink>
          </w:p>
        </w:tc>
        <w:tc>
          <w:tcPr>
            <w:tcW w:w="1972" w:type="pct"/>
          </w:tcPr>
          <w:p w14:paraId="040AD585" w14:textId="256CD358" w:rsidR="00B827DE" w:rsidRPr="00B32CC4" w:rsidRDefault="00200999" w:rsidP="0075506F">
            <w:pPr>
              <w:pStyle w:val="TableBullet1"/>
            </w:pPr>
            <w:r w:rsidRPr="00B32CC4">
              <w:t>N/A</w:t>
            </w:r>
          </w:p>
        </w:tc>
        <w:tc>
          <w:tcPr>
            <w:tcW w:w="1972" w:type="pct"/>
          </w:tcPr>
          <w:p w14:paraId="2EAE12FA" w14:textId="603AD235" w:rsidR="00B827DE" w:rsidRPr="00B32CC4" w:rsidRDefault="00200999" w:rsidP="0075506F">
            <w:pPr>
              <w:pStyle w:val="TableBullet1"/>
            </w:pPr>
            <w:r w:rsidRPr="00B32CC4">
              <w:t>N/A</w:t>
            </w:r>
          </w:p>
        </w:tc>
      </w:tr>
    </w:tbl>
    <w:p w14:paraId="4559079D" w14:textId="2E539195" w:rsidR="005C3516" w:rsidRDefault="005C3516" w:rsidP="0075506F">
      <w:pPr>
        <w:pStyle w:val="Heading3"/>
        <w:rPr>
          <w:rFonts w:eastAsia="Segoe UI" w:cs="Segoe UI"/>
        </w:rPr>
      </w:pPr>
      <w:bookmarkStart w:id="66" w:name="_Budget_Documentation_and"/>
      <w:bookmarkStart w:id="67" w:name="_Business_Office_Staffing"/>
      <w:bookmarkEnd w:id="66"/>
      <w:bookmarkEnd w:id="67"/>
      <w:r w:rsidRPr="00DF099D">
        <w:t xml:space="preserve">Business Office Staffing and </w:t>
      </w:r>
      <w:r w:rsidRPr="0075506F">
        <w:t>Infrastructure</w:t>
      </w:r>
    </w:p>
    <w:p w14:paraId="345A696B" w14:textId="7A3B0980" w:rsidR="004D6597" w:rsidRDefault="006C5054" w:rsidP="0075506F">
      <w:pPr>
        <w:pStyle w:val="BodyTextposthead"/>
      </w:pPr>
      <w:r w:rsidRPr="003C0A08">
        <w:t>T</w:t>
      </w:r>
      <w:r w:rsidR="00E96E25">
        <w:t xml:space="preserve">he </w:t>
      </w:r>
      <w:r w:rsidR="004C67FF">
        <w:t>d</w:t>
      </w:r>
      <w:r w:rsidR="00E96E25">
        <w:t xml:space="preserve">irector of </w:t>
      </w:r>
      <w:r w:rsidR="004C67FF">
        <w:t>b</w:t>
      </w:r>
      <w:r w:rsidR="00E96E25">
        <w:t xml:space="preserve">usiness </w:t>
      </w:r>
      <w:r w:rsidR="004C67FF">
        <w:t>m</w:t>
      </w:r>
      <w:r w:rsidR="00E96E25">
        <w:t xml:space="preserve">anagement, who has served in the role for approximately 23 years, oversees QPS’s business office and payroll office. </w:t>
      </w:r>
      <w:r w:rsidR="00663B7D">
        <w:t xml:space="preserve">Business office staff </w:t>
      </w:r>
      <w:r w:rsidR="009233AC">
        <w:t xml:space="preserve">are responsible for </w:t>
      </w:r>
      <w:r w:rsidR="00382B60">
        <w:t>invoice processing</w:t>
      </w:r>
      <w:r w:rsidR="005A0ED2">
        <w:t xml:space="preserve">, </w:t>
      </w:r>
      <w:r w:rsidR="00157B2D">
        <w:t xml:space="preserve">warrants, </w:t>
      </w:r>
      <w:r w:rsidR="00335758">
        <w:t xml:space="preserve">and </w:t>
      </w:r>
      <w:r w:rsidR="00382B60">
        <w:t>grant management</w:t>
      </w:r>
      <w:r w:rsidR="00874350">
        <w:t>;</w:t>
      </w:r>
      <w:r w:rsidR="00E85C92" w:rsidDel="00874350">
        <w:t xml:space="preserve"> </w:t>
      </w:r>
      <w:r w:rsidR="00E85C92">
        <w:t>s</w:t>
      </w:r>
      <w:r w:rsidR="004C40EA">
        <w:t xml:space="preserve">eparate payroll staff are responsible for payroll processing. </w:t>
      </w:r>
      <w:r w:rsidR="00DF6D69">
        <w:t>Other business operations,</w:t>
      </w:r>
      <w:r w:rsidR="00677BBE">
        <w:t xml:space="preserve"> including</w:t>
      </w:r>
      <w:r w:rsidR="00DF6D69">
        <w:t xml:space="preserve"> capital</w:t>
      </w:r>
      <w:r w:rsidR="00C756F3">
        <w:t xml:space="preserve"> planning, purchasing, and information technology</w:t>
      </w:r>
      <w:r w:rsidR="00874350">
        <w:t>,</w:t>
      </w:r>
      <w:r w:rsidR="00C756F3">
        <w:t xml:space="preserve"> are </w:t>
      </w:r>
      <w:r w:rsidR="00163600">
        <w:t xml:space="preserve">handled primarily by the city. </w:t>
      </w:r>
      <w:r w:rsidR="00F25CB3">
        <w:t xml:space="preserve">One district leader explained that because they receive so much support from the city, staffing in the payroll and business offices </w:t>
      </w:r>
      <w:r w:rsidR="00BF2075">
        <w:t>is</w:t>
      </w:r>
      <w:r w:rsidR="00AB3DF2">
        <w:t xml:space="preserve"> “more than adequate to handle the job.”</w:t>
      </w:r>
    </w:p>
    <w:p w14:paraId="5724FE7D" w14:textId="562D94FC" w:rsidR="00C14FFC" w:rsidRDefault="003D5C0C" w:rsidP="0075506F">
      <w:pPr>
        <w:pStyle w:val="BodyText"/>
      </w:pPr>
      <w:r w:rsidRPr="003D5C0C">
        <w:lastRenderedPageBreak/>
        <w:t>The district</w:t>
      </w:r>
      <w:r w:rsidR="002D73E7">
        <w:t xml:space="preserve"> has policies and procedures for fiscal management, which are outlined in the online school committee policy manual, and include guidance on </w:t>
      </w:r>
      <w:r w:rsidR="002D73E7" w:rsidRPr="00782FEE">
        <w:t>budget planning and adoption, fiscal accounting and reporting, purchasing, and the warrant process.</w:t>
      </w:r>
      <w:r w:rsidR="00450485">
        <w:t xml:space="preserve"> The district </w:t>
      </w:r>
      <w:r w:rsidRPr="003D5C0C">
        <w:t xml:space="preserve">uses MUNIS </w:t>
      </w:r>
      <w:r>
        <w:t xml:space="preserve">for </w:t>
      </w:r>
      <w:r w:rsidR="00991238">
        <w:t xml:space="preserve">financial </w:t>
      </w:r>
      <w:r w:rsidR="00CB598A">
        <w:t>management</w:t>
      </w:r>
      <w:r w:rsidR="006B6517">
        <w:t xml:space="preserve">, which one district leader noted </w:t>
      </w:r>
      <w:r w:rsidR="00325F13">
        <w:t>they set up to align with the Uniform Massachusetts Accounting System</w:t>
      </w:r>
      <w:r w:rsidR="00EA4897">
        <w:t xml:space="preserve"> and </w:t>
      </w:r>
      <w:r w:rsidR="00EA4897" w:rsidDel="00F21071">
        <w:t xml:space="preserve">include </w:t>
      </w:r>
      <w:r w:rsidR="00EA4897">
        <w:t>all the DESE function codes</w:t>
      </w:r>
      <w:r w:rsidR="00325F13">
        <w:t xml:space="preserve">. </w:t>
      </w:r>
      <w:r w:rsidR="00AC5ED6">
        <w:t xml:space="preserve">A district leader explained that, because the MUNIS reports are not </w:t>
      </w:r>
      <w:r w:rsidR="009A6E7C">
        <w:t>the most “user friendly,” they</w:t>
      </w:r>
      <w:r w:rsidR="00292288">
        <w:t xml:space="preserve"> ha</w:t>
      </w:r>
      <w:r w:rsidR="009A6E7C">
        <w:t xml:space="preserve">ve created a crosswalk </w:t>
      </w:r>
      <w:r w:rsidR="00483BE3">
        <w:t>so they can use the raw MUNIS data to generate end</w:t>
      </w:r>
      <w:r w:rsidR="00F21071">
        <w:t>-</w:t>
      </w:r>
      <w:r w:rsidR="00483BE3">
        <w:t>of</w:t>
      </w:r>
      <w:r w:rsidR="00F21071">
        <w:t>-</w:t>
      </w:r>
      <w:r w:rsidR="00483BE3">
        <w:t xml:space="preserve">year reports by school </w:t>
      </w:r>
      <w:r w:rsidR="00D50D3C">
        <w:t xml:space="preserve">and record </w:t>
      </w:r>
      <w:r w:rsidR="00EA4897">
        <w:t>number</w:t>
      </w:r>
      <w:r w:rsidR="00D50D3C">
        <w:t xml:space="preserve">. </w:t>
      </w:r>
      <w:r w:rsidR="006235B1">
        <w:t>This leader</w:t>
      </w:r>
      <w:r w:rsidR="00AB78EF">
        <w:t xml:space="preserve"> noted that the crosswalk</w:t>
      </w:r>
      <w:r w:rsidR="00F21071">
        <w:t xml:space="preserve"> that</w:t>
      </w:r>
      <w:r w:rsidR="00AB78EF">
        <w:t xml:space="preserve"> the district has created “</w:t>
      </w:r>
      <w:r w:rsidR="00026832">
        <w:t>makes the end of the year report so much easier for us to do</w:t>
      </w:r>
      <w:r w:rsidR="00F0192B">
        <w:t>;</w:t>
      </w:r>
      <w:r w:rsidR="00026832">
        <w:t xml:space="preserve"> it’s an extra step, but I think it’s necessary.”</w:t>
      </w:r>
      <w:r w:rsidR="00C75DE8">
        <w:t xml:space="preserve"> </w:t>
      </w:r>
      <w:r w:rsidR="00E25673">
        <w:t>The district uses a separate system, Gem Payroll, for payroll processing</w:t>
      </w:r>
      <w:r w:rsidR="00C14FFC">
        <w:t>.</w:t>
      </w:r>
    </w:p>
    <w:p w14:paraId="68B42D28" w14:textId="265F39BA" w:rsidR="00C14FFC" w:rsidRDefault="00983822" w:rsidP="0075506F">
      <w:pPr>
        <w:pStyle w:val="BodyText"/>
      </w:pPr>
      <w:r>
        <w:t xml:space="preserve">Both the district and City of Quincy maintain hard copies of financial records, which a district leader explained are retained </w:t>
      </w:r>
      <w:r w:rsidR="00540E44">
        <w:t>or</w:t>
      </w:r>
      <w:r>
        <w:t xml:space="preserve"> destroyed in alignment with the Massachusetts record retention schedule. </w:t>
      </w:r>
      <w:r w:rsidR="00982D05">
        <w:t>Payroll records are retained indefinitely</w:t>
      </w:r>
      <w:r w:rsidR="004B01FF">
        <w:t xml:space="preserve">, which one district leader explained is to allow for </w:t>
      </w:r>
      <w:r w:rsidR="00D1775C">
        <w:t>Massachusetts Teachers’ Retirement System</w:t>
      </w:r>
      <w:r w:rsidR="004B01FF">
        <w:t xml:space="preserve"> </w:t>
      </w:r>
      <w:proofErr w:type="gramStart"/>
      <w:r w:rsidR="004B01FF">
        <w:t>look</w:t>
      </w:r>
      <w:r w:rsidR="0075506F">
        <w:noBreakHyphen/>
      </w:r>
      <w:r w:rsidR="004B01FF">
        <w:t>ups</w:t>
      </w:r>
      <w:proofErr w:type="gramEnd"/>
      <w:r w:rsidR="004B01FF">
        <w:t xml:space="preserve"> through </w:t>
      </w:r>
      <w:r w:rsidR="00540E44">
        <w:t xml:space="preserve">the </w:t>
      </w:r>
      <w:r w:rsidR="004B01FF">
        <w:t>end of</w:t>
      </w:r>
      <w:r w:rsidR="00540E44">
        <w:t xml:space="preserve"> each </w:t>
      </w:r>
      <w:r w:rsidR="004B01FF">
        <w:t xml:space="preserve">year </w:t>
      </w:r>
      <w:r w:rsidR="00801D6E">
        <w:t xml:space="preserve">or MUNIS </w:t>
      </w:r>
      <w:r w:rsidR="004B01FF">
        <w:t>reports (</w:t>
      </w:r>
      <w:r w:rsidR="004B01FF" w:rsidRPr="001925D9">
        <w:t>meaning</w:t>
      </w:r>
      <w:r w:rsidR="004B01FF" w:rsidRPr="00540E44">
        <w:rPr>
          <w:i/>
          <w:iCs/>
        </w:rPr>
        <w:t xml:space="preserve"> source</w:t>
      </w:r>
      <w:r w:rsidR="004B01FF">
        <w:t xml:space="preserve"> documents are not retained indefinitely)</w:t>
      </w:r>
      <w:r w:rsidR="00C14FFC">
        <w:t>.</w:t>
      </w:r>
    </w:p>
    <w:p w14:paraId="58249F31" w14:textId="4A8E8783" w:rsidR="00C14FFC" w:rsidRDefault="00B77CB9" w:rsidP="0075506F">
      <w:pPr>
        <w:pStyle w:val="BodyText"/>
      </w:pPr>
      <w:r w:rsidRPr="00592620">
        <w:t>There is a strong relationship between the district and the city, characterized by frequent communication, shared infrastructure, and shared fiscal prioritization of the school department; this is a strength of the district.</w:t>
      </w:r>
      <w:r w:rsidRPr="00DB18C6">
        <w:rPr>
          <w:color w:val="70AD47" w:themeColor="accent6"/>
        </w:rPr>
        <w:t xml:space="preserve"> </w:t>
      </w:r>
      <w:r>
        <w:t>The mayor is the chair of the school committee and</w:t>
      </w:r>
      <w:r w:rsidR="009C7847">
        <w:t xml:space="preserve"> the</w:t>
      </w:r>
      <w:r>
        <w:t xml:space="preserve"> chair of the finance subcommittee and has a positive relationship with other school committee members (see </w:t>
      </w:r>
      <w:r w:rsidRPr="005A5735">
        <w:t>District Culture</w:t>
      </w:r>
      <w:r>
        <w:t xml:space="preserve">). The mayor </w:t>
      </w:r>
      <w:r w:rsidR="00C63EF4">
        <w:t xml:space="preserve">and city department heads </w:t>
      </w:r>
      <w:r>
        <w:t xml:space="preserve">hold regular </w:t>
      </w:r>
      <w:r w:rsidR="005A5735">
        <w:t xml:space="preserve">meetings, </w:t>
      </w:r>
      <w:r>
        <w:t>which are often attended by the superintendent. One city leader explained that this has allowed strong relationships to form between the city departments, so that department leaders (such as the police chief) and the superintendent are comfortable communicating directly with each other about any questions or concerns. Both district and city leaders also noted that leadership stability in both the city and district has fostered these strong relationships</w:t>
      </w:r>
      <w:r w:rsidR="005A5735">
        <w:t>. O</w:t>
      </w:r>
      <w:r>
        <w:t>ne city official not</w:t>
      </w:r>
      <w:r w:rsidR="005A5735">
        <w:t>ed</w:t>
      </w:r>
      <w:r>
        <w:t xml:space="preserve">, “You establish some roots in the system and you get to know people and how things operate, and I think that’s huge in the ability to get things done.” The district and city also work collaboratively to maintain shared infrastructure (see </w:t>
      </w:r>
      <w:r w:rsidRPr="005A5735">
        <w:t>Operations</w:t>
      </w:r>
      <w:r>
        <w:t>)</w:t>
      </w:r>
      <w:r w:rsidR="00C14FFC">
        <w:t>.</w:t>
      </w:r>
    </w:p>
    <w:p w14:paraId="08F18401" w14:textId="4983D373" w:rsidR="00B77CB9" w:rsidRDefault="00B77CB9" w:rsidP="0075506F">
      <w:pPr>
        <w:pStyle w:val="BodyText"/>
      </w:pPr>
      <w:r>
        <w:t xml:space="preserve">District leaders and school committee members explained that these strong working relationships with the city have resulted in strong financial support for the school district. </w:t>
      </w:r>
      <w:r w:rsidR="00693AAD">
        <w:t>One s</w:t>
      </w:r>
      <w:r>
        <w:t>chool committee member explained</w:t>
      </w:r>
      <w:r w:rsidR="008F4764">
        <w:t>, for example,</w:t>
      </w:r>
      <w:r>
        <w:t xml:space="preserve"> that the mayor “will find us the funding in other places because he understands the importance” of the budget requests because he hears “how much these programs are valued by our parents and staff</w:t>
      </w:r>
      <w:r w:rsidR="004F0732">
        <w:t xml:space="preserve"> . . . </w:t>
      </w:r>
      <w:r w:rsidR="00F9212A">
        <w:t>H</w:t>
      </w:r>
      <w:r>
        <w:t xml:space="preserve">e is in the meetings and he hears the concern and hears the open forums when the parents are coming before us and hears our leadership team when they’re presenting to us.” For example, school committee members explained that the mayor was able to work with the superintendent to secure supplemental funding for a math specialist position that they were unable to include in their budget. School committee members and a city leader also pointed to the city building five new school buildings (over the past several years) as evidence of the city’s financial commitment to the schools. </w:t>
      </w:r>
      <w:r w:rsidR="00852239">
        <w:t>Likewise</w:t>
      </w:r>
      <w:r>
        <w:t xml:space="preserve">, district leaders and school committee members noted that the city council has been supportive of the school district. The superintendent explained, “The city council has never ever cut </w:t>
      </w:r>
      <w:r w:rsidR="00754DD2">
        <w:t xml:space="preserve">our </w:t>
      </w:r>
      <w:r>
        <w:t xml:space="preserve">budget, they’ve always supported our budget, and they’re very strong advocates of public education.” </w:t>
      </w:r>
    </w:p>
    <w:p w14:paraId="33CB8822" w14:textId="17131A2D" w:rsidR="00C14FFC" w:rsidRPr="00DB18C6" w:rsidRDefault="00B77CB9" w:rsidP="0075506F">
      <w:pPr>
        <w:pStyle w:val="BodyText"/>
        <w:rPr>
          <w:color w:val="EE0000"/>
        </w:rPr>
      </w:pPr>
      <w:r>
        <w:lastRenderedPageBreak/>
        <w:t>However, district and city leaders noted that</w:t>
      </w:r>
      <w:r w:rsidR="004D7C11">
        <w:t xml:space="preserve"> currently</w:t>
      </w:r>
      <w:r>
        <w:t xml:space="preserve"> there is </w:t>
      </w:r>
      <w:r w:rsidR="004D7C11">
        <w:t>no</w:t>
      </w:r>
      <w:r>
        <w:t xml:space="preserve"> formal agreement in place that outlines the fiscal prioritization of the school department or the division of responsibilities between the city and district. School committee members explained</w:t>
      </w:r>
      <w:r w:rsidR="00027183">
        <w:t xml:space="preserve"> that,</w:t>
      </w:r>
      <w:r>
        <w:t xml:space="preserve"> although they have been fortunate that funding the school department has been the city’s top priority historically, future changes in city administration may have different priorities and </w:t>
      </w:r>
      <w:r w:rsidR="0093592B">
        <w:t>choose to</w:t>
      </w:r>
      <w:r>
        <w:t xml:space="preserve"> fun</w:t>
      </w:r>
      <w:r w:rsidR="0093592B">
        <w:t>d</w:t>
      </w:r>
      <w:r>
        <w:t xml:space="preserve"> other city departments over the school department. </w:t>
      </w:r>
      <w:r w:rsidR="004D7C11">
        <w:t>O</w:t>
      </w:r>
      <w:r>
        <w:t xml:space="preserve">ne city leader noted that there are several new city council members </w:t>
      </w:r>
      <w:r w:rsidR="004D7C11">
        <w:t xml:space="preserve">who </w:t>
      </w:r>
      <w:r>
        <w:t xml:space="preserve">may not be in </w:t>
      </w:r>
      <w:r w:rsidR="00182788">
        <w:t xml:space="preserve">full </w:t>
      </w:r>
      <w:r>
        <w:t xml:space="preserve">alignment with the mayor on budgetary spending but </w:t>
      </w:r>
      <w:r w:rsidR="004D7C11">
        <w:t xml:space="preserve">added </w:t>
      </w:r>
      <w:r>
        <w:t xml:space="preserve">that the mayor will convey the message that the school department is a top priority of </w:t>
      </w:r>
      <w:r w:rsidRPr="0075506F">
        <w:t xml:space="preserve">the city. </w:t>
      </w:r>
      <w:r w:rsidRPr="004E5A9A">
        <w:t>A</w:t>
      </w:r>
      <w:r w:rsidR="00210E7F" w:rsidRPr="004E5A9A">
        <w:t>n</w:t>
      </w:r>
      <w:r w:rsidRPr="004E5A9A">
        <w:t xml:space="preserve"> area of growth for QPS </w:t>
      </w:r>
      <w:r w:rsidR="00CE2E1C" w:rsidRPr="004E5A9A">
        <w:t xml:space="preserve">is </w:t>
      </w:r>
      <w:r w:rsidRPr="004E5A9A">
        <w:t xml:space="preserve">developing a formal agreement with the city </w:t>
      </w:r>
      <w:r w:rsidR="00980C3F" w:rsidRPr="004E5A9A">
        <w:t xml:space="preserve">outlining the </w:t>
      </w:r>
      <w:r w:rsidRPr="004E5A9A">
        <w:t xml:space="preserve">division of responsibilities and fiscal priorities to </w:t>
      </w:r>
      <w:r w:rsidR="00EE79B8" w:rsidRPr="004E5A9A">
        <w:t>guide decision-making with respect to funding and operations</w:t>
      </w:r>
      <w:r w:rsidR="00C14FFC" w:rsidRPr="004E5A9A">
        <w:t>.</w:t>
      </w:r>
    </w:p>
    <w:p w14:paraId="1ECCF473" w14:textId="6AF77EE2" w:rsidR="00B827DE" w:rsidRDefault="00041E9B" w:rsidP="0075506F">
      <w:pPr>
        <w:pStyle w:val="Heading3"/>
      </w:pPr>
      <w:bookmarkStart w:id="68" w:name="_Adequate_Budget"/>
      <w:bookmarkStart w:id="69" w:name="_Budgeting_and_Budget"/>
      <w:bookmarkEnd w:id="68"/>
      <w:bookmarkEnd w:id="69"/>
      <w:r>
        <w:t xml:space="preserve">Budgeting and Budget </w:t>
      </w:r>
      <w:r w:rsidRPr="0075506F">
        <w:t>Process</w:t>
      </w:r>
    </w:p>
    <w:p w14:paraId="168E4D38" w14:textId="1D5058BF" w:rsidR="00831EBB" w:rsidRPr="00A6487E" w:rsidRDefault="00831EBB" w:rsidP="0075506F">
      <w:pPr>
        <w:pStyle w:val="BodyTextposthead"/>
      </w:pPr>
      <w:r w:rsidRPr="00491E88">
        <w:t>According to DESE data</w:t>
      </w:r>
      <w:r>
        <w:t xml:space="preserve"> from fiscal year 2024</w:t>
      </w:r>
      <w:r w:rsidRPr="00491E88">
        <w:t>, the district exceeded net school spending requirements by $</w:t>
      </w:r>
      <w:r w:rsidRPr="003A49CE">
        <w:t>23</w:t>
      </w:r>
      <w:r>
        <w:t>,</w:t>
      </w:r>
      <w:r w:rsidRPr="003A49CE">
        <w:t>562</w:t>
      </w:r>
      <w:r>
        <w:t>,</w:t>
      </w:r>
      <w:r w:rsidRPr="003A49CE">
        <w:t>354</w:t>
      </w:r>
      <w:r w:rsidRPr="00491E88">
        <w:t xml:space="preserve">, or </w:t>
      </w:r>
      <w:r w:rsidRPr="005E01F4">
        <w:t>14.4</w:t>
      </w:r>
      <w:r>
        <w:t xml:space="preserve"> </w:t>
      </w:r>
      <w:r w:rsidRPr="00491E88">
        <w:t>percent</w:t>
      </w:r>
      <w:r>
        <w:t>. In</w:t>
      </w:r>
      <w:r w:rsidRPr="005163C8">
        <w:t>-district per</w:t>
      </w:r>
      <w:r>
        <w:t>-</w:t>
      </w:r>
      <w:r w:rsidRPr="005163C8">
        <w:t>pupil expenditure</w:t>
      </w:r>
      <w:r>
        <w:t>s</w:t>
      </w:r>
      <w:r w:rsidRPr="005163C8">
        <w:t xml:space="preserve"> w</w:t>
      </w:r>
      <w:r>
        <w:t xml:space="preserve">ere </w:t>
      </w:r>
      <w:r w:rsidRPr="005163C8">
        <w:t>$</w:t>
      </w:r>
      <w:r w:rsidRPr="002F566C">
        <w:t>20,257</w:t>
      </w:r>
      <w:r w:rsidRPr="005163C8">
        <w:t xml:space="preserve">, which was </w:t>
      </w:r>
      <w:r>
        <w:t>$</w:t>
      </w:r>
      <w:r w:rsidRPr="00D55524">
        <w:t>2,151</w:t>
      </w:r>
      <w:r>
        <w:t xml:space="preserve"> less than the state average of $22,408. </w:t>
      </w:r>
      <w:r w:rsidRPr="00FD7878">
        <w:t>The average teacher salary was $</w:t>
      </w:r>
      <w:r w:rsidRPr="00921E95">
        <w:t>94,955</w:t>
      </w:r>
      <w:r w:rsidRPr="00FD7878">
        <w:t>, which was higher than the state average of $91,014.</w:t>
      </w:r>
    </w:p>
    <w:p w14:paraId="2080D1EA" w14:textId="79B06151" w:rsidR="00C14FFC" w:rsidRDefault="00831EBB" w:rsidP="0075506F">
      <w:pPr>
        <w:pStyle w:val="BodyText"/>
      </w:pPr>
      <w:r w:rsidRPr="00592620">
        <w:t>The district and city have engaged in several strategies to maximize school funding and reduce costs to consistently maintain or exceed level service, which is a strength of the district.</w:t>
      </w:r>
      <w:r w:rsidRPr="00DB18C6">
        <w:rPr>
          <w:color w:val="70AD47" w:themeColor="accent6"/>
        </w:rPr>
        <w:t xml:space="preserve"> </w:t>
      </w:r>
      <w:r>
        <w:t>Overall, district and city leaders agreed that the</w:t>
      </w:r>
      <w:r>
        <w:rPr>
          <w:highlight w:val="lightGray"/>
        </w:rPr>
        <w:t xml:space="preserve"> budget</w:t>
      </w:r>
      <w:r>
        <w:t xml:space="preserve"> adequately meets the district’s needs. One district leader explained that the</w:t>
      </w:r>
      <w:r w:rsidRPr="00636BDB">
        <w:t xml:space="preserve"> </w:t>
      </w:r>
      <w:r>
        <w:t>“</w:t>
      </w:r>
      <w:r w:rsidRPr="00636BDB">
        <w:t>city's been excelling at not just making do but exceeding it. And</w:t>
      </w:r>
      <w:r>
        <w:t xml:space="preserve"> </w:t>
      </w:r>
      <w:r w:rsidRPr="00636BDB">
        <w:t xml:space="preserve">if you </w:t>
      </w:r>
      <w:proofErr w:type="gramStart"/>
      <w:r w:rsidRPr="00636BDB">
        <w:t>look</w:t>
      </w:r>
      <w:proofErr w:type="gramEnd"/>
      <w:r w:rsidRPr="00636BDB">
        <w:t xml:space="preserve"> historically, we</w:t>
      </w:r>
      <w:r w:rsidR="006A4CAD">
        <w:t>’</w:t>
      </w:r>
      <w:r w:rsidRPr="00636BDB">
        <w:t xml:space="preserve">ve always surpassed our net school spending requirements. And I think our results, </w:t>
      </w:r>
      <w:r>
        <w:t>c</w:t>
      </w:r>
      <w:r w:rsidRPr="00636BDB">
        <w:t xml:space="preserve">ompared to other cities of our size, </w:t>
      </w:r>
      <w:proofErr w:type="gramStart"/>
      <w:r w:rsidRPr="00636BDB">
        <w:t>it's</w:t>
      </w:r>
      <w:proofErr w:type="gramEnd"/>
      <w:r w:rsidRPr="00636BDB">
        <w:t xml:space="preserve"> remarkable how well Quincy </w:t>
      </w:r>
      <w:proofErr w:type="gramStart"/>
      <w:r w:rsidRPr="00636BDB">
        <w:t>does.</w:t>
      </w:r>
      <w:r>
        <w:t>”</w:t>
      </w:r>
      <w:proofErr w:type="gramEnd"/>
      <w:r>
        <w:t xml:space="preserve"> A city official agreed, stating, “We have a well-funded system.” </w:t>
      </w:r>
      <w:r w:rsidR="006A4CAD">
        <w:t>One s</w:t>
      </w:r>
      <w:r>
        <w:t xml:space="preserve">chool committee member noted that </w:t>
      </w:r>
      <w:r w:rsidR="006A4CAD">
        <w:t>the district has</w:t>
      </w:r>
      <w:r>
        <w:t xml:space="preserve"> consistently had a “generous budget</w:t>
      </w:r>
      <w:r w:rsidR="006A4CAD">
        <w:t>,</w:t>
      </w:r>
      <w:r>
        <w:t xml:space="preserve">” and </w:t>
      </w:r>
      <w:r w:rsidR="00CB71BA">
        <w:t xml:space="preserve">has </w:t>
      </w:r>
      <w:r>
        <w:t>“been really fortunate in having all of our needs [met].” District leaders explained that because capital expenses, healthcare benefits, and facility maintenance (</w:t>
      </w:r>
      <w:r w:rsidR="00E32F9F">
        <w:t>except for</w:t>
      </w:r>
      <w:r>
        <w:t xml:space="preserve"> custodians) come out of the city’s budget and not the school department’s budget, the district has maintained financial health despite rising costs, particular</w:t>
      </w:r>
      <w:r w:rsidR="0032628C">
        <w:t>ly</w:t>
      </w:r>
      <w:r>
        <w:t xml:space="preserve"> for healthcare. </w:t>
      </w:r>
      <w:r w:rsidR="00E32F9F">
        <w:t>O</w:t>
      </w:r>
      <w:r>
        <w:t>ne district leader noted</w:t>
      </w:r>
      <w:r w:rsidR="00E32F9F">
        <w:t>, however</w:t>
      </w:r>
      <w:r w:rsidR="00FF4D80">
        <w:t>,</w:t>
      </w:r>
      <w:r>
        <w:t xml:space="preserve"> </w:t>
      </w:r>
      <w:r w:rsidR="00E32F9F">
        <w:t>there is not enough</w:t>
      </w:r>
      <w:r>
        <w:t xml:space="preserve"> money</w:t>
      </w:r>
      <w:r w:rsidR="00E32F9F">
        <w:t xml:space="preserve"> in the budget</w:t>
      </w:r>
      <w:r>
        <w:t xml:space="preserve"> to buy new Chromebooks for students </w:t>
      </w:r>
      <w:r w:rsidR="002C1321">
        <w:t>next year (2026-27)</w:t>
      </w:r>
      <w:r w:rsidR="00687668">
        <w:t>.</w:t>
      </w:r>
    </w:p>
    <w:p w14:paraId="0AADFA96" w14:textId="718B2C24" w:rsidR="003A3129" w:rsidRDefault="00831EBB" w:rsidP="0075506F">
      <w:pPr>
        <w:pStyle w:val="BodyText"/>
      </w:pPr>
      <w:r>
        <w:t xml:space="preserve">The district has reduced </w:t>
      </w:r>
      <w:r w:rsidR="00C6027B">
        <w:t xml:space="preserve">its </w:t>
      </w:r>
      <w:r>
        <w:t>out-of-district tuition costs by investing in an in-district special education school. One district leader explained that the opening of the RDLC in September 2024 has allowed them to keep many more students in district, and noted they currently have the lowest rate of students in out</w:t>
      </w:r>
      <w:r w:rsidR="000A7ECA">
        <w:t>-</w:t>
      </w:r>
      <w:r>
        <w:t>of</w:t>
      </w:r>
      <w:r w:rsidR="000A7ECA">
        <w:t>-</w:t>
      </w:r>
      <w:r>
        <w:t xml:space="preserve">district placements </w:t>
      </w:r>
      <w:r w:rsidR="000A7ECA">
        <w:t>in the district’s history</w:t>
      </w:r>
      <w:r>
        <w:t xml:space="preserve">. </w:t>
      </w:r>
      <w:r w:rsidR="002E79F2">
        <w:t>A</w:t>
      </w:r>
      <w:r>
        <w:t xml:space="preserve"> city representative explained that</w:t>
      </w:r>
      <w:r w:rsidR="0020614C">
        <w:t>, in addition to the benefits of having students closer to home and educated within the community,</w:t>
      </w:r>
      <w:r w:rsidR="002C36B5">
        <w:t xml:space="preserve"> </w:t>
      </w:r>
      <w:r>
        <w:t xml:space="preserve">“over time, [the creation of the RDLC] is a good business decision because we’ll save money.” </w:t>
      </w:r>
      <w:r w:rsidR="002E79F2">
        <w:t>Even so</w:t>
      </w:r>
      <w:r>
        <w:t>, some students still require an out</w:t>
      </w:r>
      <w:r w:rsidR="002E79F2">
        <w:t>-</w:t>
      </w:r>
      <w:r>
        <w:t>of</w:t>
      </w:r>
      <w:r w:rsidR="002E79F2">
        <w:t>-</w:t>
      </w:r>
      <w:r>
        <w:t xml:space="preserve">district placement, which is funded using </w:t>
      </w:r>
      <w:r w:rsidR="002E79F2">
        <w:t xml:space="preserve">the district budget and </w:t>
      </w:r>
      <w:r>
        <w:t xml:space="preserve">circuit breaker </w:t>
      </w:r>
      <w:r w:rsidR="00145587">
        <w:t xml:space="preserve">funds </w:t>
      </w:r>
      <w:r>
        <w:t xml:space="preserve">(a statewide reimbursement program that provides financial assistance to districts </w:t>
      </w:r>
      <w:r w:rsidR="002E79F2">
        <w:t xml:space="preserve">to </w:t>
      </w:r>
      <w:r>
        <w:t>offset the cost of delivering high-cost special education services). A district leader explained that they would fund an unexpected cost by first determining if there are savings anywhere and could potentially freeze the school allotment funds to address short</w:t>
      </w:r>
      <w:r w:rsidR="002E79F2">
        <w:t>-</w:t>
      </w:r>
      <w:r>
        <w:t xml:space="preserve">term needs. They explained that for major concerns, </w:t>
      </w:r>
      <w:r w:rsidR="002E79F2">
        <w:t>the district</w:t>
      </w:r>
      <w:r w:rsidR="00A0004D">
        <w:t xml:space="preserve"> </w:t>
      </w:r>
      <w:r>
        <w:t xml:space="preserve">would work with the mayor to develop a plan for getting through the end of the fiscal year. </w:t>
      </w:r>
      <w:r w:rsidR="002E79F2">
        <w:t>A</w:t>
      </w:r>
      <w:r>
        <w:t xml:space="preserve"> district leader noted</w:t>
      </w:r>
      <w:r w:rsidR="002E79F2">
        <w:t>, however,</w:t>
      </w:r>
      <w:r>
        <w:t xml:space="preserve"> that apart from out</w:t>
      </w:r>
      <w:r w:rsidR="002E79F2">
        <w:t>-</w:t>
      </w:r>
      <w:r>
        <w:t>of</w:t>
      </w:r>
      <w:r w:rsidR="002E79F2">
        <w:t>-</w:t>
      </w:r>
      <w:r>
        <w:t>district placement costs, “there’s really not too many surprises out there.”</w:t>
      </w:r>
    </w:p>
    <w:p w14:paraId="1EDF2FA7" w14:textId="5FC74E1E" w:rsidR="004F62E6" w:rsidRDefault="00304FC6" w:rsidP="0075506F">
      <w:pPr>
        <w:pStyle w:val="BodyText"/>
      </w:pPr>
      <w:r>
        <w:lastRenderedPageBreak/>
        <w:t>T</w:t>
      </w:r>
      <w:r w:rsidR="004F62E6">
        <w:t>he district applies for relevant grant funds and develops community partnerships to supplement its operating budget. A grant management team, consist</w:t>
      </w:r>
      <w:r>
        <w:t>ing</w:t>
      </w:r>
      <w:r w:rsidR="004F62E6">
        <w:t xml:space="preserve"> of program directors, the finance director, and a grant manager, work together to apply for and manage grant funding. One district leader explained that the </w:t>
      </w:r>
      <w:r w:rsidR="0066376A">
        <w:t>special education director and the senior curriculum director</w:t>
      </w:r>
      <w:r w:rsidR="004F62E6">
        <w:t xml:space="preserve"> </w:t>
      </w:r>
      <w:r w:rsidR="0066376A">
        <w:t xml:space="preserve">oversee </w:t>
      </w:r>
      <w:r w:rsidR="004F62E6">
        <w:t xml:space="preserve">Title I and IDEA grants, while program directors oversee writing and applying for program-specific grants. </w:t>
      </w:r>
      <w:r>
        <w:t>One s</w:t>
      </w:r>
      <w:r w:rsidR="004F62E6">
        <w:t>chool committee member noted that the grant team is “great” because they</w:t>
      </w:r>
      <w:r>
        <w:t xml:space="preserve"> have</w:t>
      </w:r>
      <w:r w:rsidR="004F62E6">
        <w:t xml:space="preserve"> “been able to apply for grants that have been really helpful.” </w:t>
      </w:r>
      <w:r w:rsidR="00B1734B">
        <w:t>The finance director monitors the g</w:t>
      </w:r>
      <w:r w:rsidR="004F62E6">
        <w:t xml:space="preserve">rant funds </w:t>
      </w:r>
      <w:r w:rsidR="00B1734B">
        <w:t>and</w:t>
      </w:r>
      <w:r w:rsidR="004F62E6" w:rsidRPr="00312BC8">
        <w:t xml:space="preserve"> </w:t>
      </w:r>
      <w:r w:rsidR="004F62E6">
        <w:t xml:space="preserve">provides grant managers with reports on </w:t>
      </w:r>
      <w:r w:rsidR="00B1734B">
        <w:t xml:space="preserve">the status of </w:t>
      </w:r>
      <w:r w:rsidR="004F62E6">
        <w:t>their grant</w:t>
      </w:r>
      <w:r w:rsidR="00B1734B">
        <w:t>s. The finance director also</w:t>
      </w:r>
      <w:r w:rsidR="004F62E6">
        <w:t xml:space="preserve"> meets with grant managers on a regular basis to review spending to ensure that all grants are spent down. District leaders and school committee members noted that the city’s grant management team supports the district, particularly with Massachusetts School Building Authority grants. According to a district leader, grants that are used for programming are done so with the support of the mayor</w:t>
      </w:r>
      <w:r w:rsidR="00640C8A">
        <w:t>;</w:t>
      </w:r>
      <w:r w:rsidR="004F62E6">
        <w:t xml:space="preserve"> if </w:t>
      </w:r>
      <w:r w:rsidR="00640C8A">
        <w:t>a</w:t>
      </w:r>
      <w:r w:rsidR="004F62E6">
        <w:t xml:space="preserve"> program has been successful, the mayor will </w:t>
      </w:r>
      <w:r w:rsidR="00640C8A">
        <w:t>support</w:t>
      </w:r>
      <w:r w:rsidR="004F62E6">
        <w:t xml:space="preserve"> incorporating the cost </w:t>
      </w:r>
      <w:r w:rsidR="00F00350">
        <w:t>of</w:t>
      </w:r>
      <w:r w:rsidR="004F62E6">
        <w:t xml:space="preserve"> </w:t>
      </w:r>
      <w:r w:rsidR="00640C8A">
        <w:t xml:space="preserve">that </w:t>
      </w:r>
      <w:r w:rsidR="004F62E6">
        <w:t xml:space="preserve">program into the operating budget </w:t>
      </w:r>
      <w:r w:rsidR="00640C8A">
        <w:t xml:space="preserve">after </w:t>
      </w:r>
      <w:r w:rsidR="004F62E6">
        <w:t xml:space="preserve">grant funds expire. Otherwise, a district leader noted that grant funds are typically used for one-time expenses; for example, </w:t>
      </w:r>
      <w:r w:rsidR="00BE7662">
        <w:t xml:space="preserve">Elementary and Secondary School Emergency Relief </w:t>
      </w:r>
      <w:r w:rsidR="004F62E6">
        <w:t xml:space="preserve">funds were used </w:t>
      </w:r>
      <w:r w:rsidR="00BE7662">
        <w:t>to purchase</w:t>
      </w:r>
      <w:r w:rsidR="004F62E6">
        <w:t xml:space="preserve"> student Chromebooks. In addition to grant funds, </w:t>
      </w:r>
      <w:r w:rsidR="001C5890">
        <w:t>s</w:t>
      </w:r>
      <w:r w:rsidR="004F62E6">
        <w:t xml:space="preserve">chool committee members explained that they have strong partnerships with local business that can provide services or support for the school district. One </w:t>
      </w:r>
      <w:r w:rsidR="00BE7662">
        <w:t xml:space="preserve">leader </w:t>
      </w:r>
      <w:r w:rsidR="004F62E6">
        <w:t>noted, “E</w:t>
      </w:r>
      <w:r w:rsidR="004F62E6" w:rsidRPr="00507802">
        <w:t>ven those years</w:t>
      </w:r>
      <w:r w:rsidR="004F62E6">
        <w:t xml:space="preserve"> [where we have a level-funded budget],</w:t>
      </w:r>
      <w:r w:rsidR="004F62E6" w:rsidRPr="00507802">
        <w:t xml:space="preserve"> we</w:t>
      </w:r>
      <w:r w:rsidR="00BE7662">
        <w:t>’</w:t>
      </w:r>
      <w:r w:rsidR="004F62E6" w:rsidRPr="00507802">
        <w:t>re still producing a lot more money because we</w:t>
      </w:r>
      <w:r w:rsidR="00BE7662">
        <w:t>’</w:t>
      </w:r>
      <w:r w:rsidR="004F62E6" w:rsidRPr="00507802">
        <w:t>re able have the grants and have the business partners that we have.</w:t>
      </w:r>
      <w:r w:rsidR="004F62E6">
        <w:t xml:space="preserve">” </w:t>
      </w:r>
      <w:r w:rsidR="00BE7662">
        <w:t>T</w:t>
      </w:r>
      <w:r w:rsidR="004F62E6">
        <w:t xml:space="preserve">eachers highlighted the financial support from the PTO, explaining that there are always fully stocked supply closets available to teachers. However, some parents </w:t>
      </w:r>
      <w:r w:rsidR="004F62E6" w:rsidRPr="00D343B5">
        <w:t xml:space="preserve">felt that </w:t>
      </w:r>
      <w:r w:rsidR="004F62E6">
        <w:t>different levels of PTO fundraising at different schools create inequities in opportunities</w:t>
      </w:r>
      <w:r w:rsidR="00BE7662">
        <w:t>,</w:t>
      </w:r>
      <w:r w:rsidR="004F62E6">
        <w:t xml:space="preserve"> such </w:t>
      </w:r>
      <w:r w:rsidR="004F62E6" w:rsidRPr="00D343B5">
        <w:t xml:space="preserve">as </w:t>
      </w:r>
      <w:r w:rsidR="00BE7662">
        <w:t xml:space="preserve">for </w:t>
      </w:r>
      <w:r w:rsidR="004F62E6" w:rsidRPr="00D343B5">
        <w:t>field trips</w:t>
      </w:r>
      <w:r w:rsidR="004F62E6">
        <w:t>.</w:t>
      </w:r>
    </w:p>
    <w:p w14:paraId="6E1BE9C9" w14:textId="3BDD7D7F" w:rsidR="00C14FFC" w:rsidRDefault="004F62E6" w:rsidP="0075506F">
      <w:pPr>
        <w:pStyle w:val="BodyText"/>
      </w:pPr>
      <w:r w:rsidRPr="00592620">
        <w:t xml:space="preserve">The district employs a collaborative budget development process, which is another strength of the district. </w:t>
      </w:r>
      <w:r w:rsidRPr="0075506F">
        <w:t>The process begins in February, when the director of finance uses the prior</w:t>
      </w:r>
      <w:r w:rsidR="000C578E" w:rsidRPr="0075506F">
        <w:t xml:space="preserve"> year’s</w:t>
      </w:r>
      <w:r w:rsidRPr="0075506F">
        <w:t xml:space="preserve"> budget and enrollmen</w:t>
      </w:r>
      <w:r>
        <w:t xml:space="preserve">t and staffing projections (including changes in lanes and steps and contractual raises) to build a level-service budget. </w:t>
      </w:r>
      <w:r w:rsidR="00BB1019">
        <w:t>According to a district leader, a</w:t>
      </w:r>
      <w:r w:rsidR="00FC04C7">
        <w:t xml:space="preserve">fter </w:t>
      </w:r>
      <w:r>
        <w:t xml:space="preserve">the level-service budget is developed, </w:t>
      </w:r>
      <w:r w:rsidR="00076321">
        <w:t>district leaders meet</w:t>
      </w:r>
      <w:r>
        <w:t xml:space="preserve"> with </w:t>
      </w:r>
      <w:r w:rsidR="00FC04C7">
        <w:t xml:space="preserve">every </w:t>
      </w:r>
      <w:r>
        <w:t xml:space="preserve">school leader and director to “get their wish list.” School leaders noted that this allows them to effectively advocate for their building’s needs. District leaders and school committee members noted that school leaders review data, such as MAP scores, and use their SIP to identify areas of need and associated budget requests. The superintendent noted that they </w:t>
      </w:r>
      <w:r w:rsidR="0042341D">
        <w:t xml:space="preserve">also </w:t>
      </w:r>
      <w:r>
        <w:t xml:space="preserve">solicit feedback from the head of each collective bargaining unit at this time. </w:t>
      </w:r>
      <w:r w:rsidR="00E97B9C">
        <w:t>The</w:t>
      </w:r>
      <w:r>
        <w:t xml:space="preserve"> district leadership team </w:t>
      </w:r>
      <w:r w:rsidR="00E97B9C">
        <w:t xml:space="preserve">then </w:t>
      </w:r>
      <w:r>
        <w:t>meets to review budget requests and determine which items to add to the budget</w:t>
      </w:r>
      <w:r w:rsidR="00E97B9C">
        <w:t xml:space="preserve">; </w:t>
      </w:r>
      <w:r>
        <w:t>district leaders agreed</w:t>
      </w:r>
      <w:r w:rsidR="00E97B9C">
        <w:t xml:space="preserve"> </w:t>
      </w:r>
      <w:r w:rsidR="00ED08E4">
        <w:t xml:space="preserve">that </w:t>
      </w:r>
      <w:r w:rsidR="00E97B9C">
        <w:t>these decisions are</w:t>
      </w:r>
      <w:r>
        <w:t xml:space="preserve"> guided by their DIP. </w:t>
      </w:r>
      <w:r w:rsidR="00D93E1B">
        <w:t>O</w:t>
      </w:r>
      <w:r>
        <w:t>ne district leader mentioned</w:t>
      </w:r>
      <w:r w:rsidR="00D93E1B">
        <w:t>, for example,</w:t>
      </w:r>
      <w:r>
        <w:t xml:space="preserve"> that the strategic goal to reduce chronic absenteeism informed the decision to add attendance officers into the budget</w:t>
      </w:r>
      <w:r w:rsidR="00C14FFC">
        <w:t>.</w:t>
      </w:r>
    </w:p>
    <w:p w14:paraId="0B37BEBF" w14:textId="19CF8405" w:rsidR="00C14FFC" w:rsidRDefault="004F62E6" w:rsidP="0075506F">
      <w:pPr>
        <w:pStyle w:val="BodyText"/>
      </w:pPr>
      <w:r>
        <w:t>According to the superintendent, during this period he meets several times with the mayor to review both the level</w:t>
      </w:r>
      <w:r w:rsidR="00A5701B">
        <w:t>-</w:t>
      </w:r>
      <w:r>
        <w:t xml:space="preserve">service budget and their “wish list” budget, which </w:t>
      </w:r>
      <w:r w:rsidR="008C6E3B">
        <w:t>inform</w:t>
      </w:r>
      <w:r w:rsidR="004A419A">
        <w:t>s</w:t>
      </w:r>
      <w:r w:rsidR="008C6E3B">
        <w:t xml:space="preserve"> the </w:t>
      </w:r>
      <w:r>
        <w:t xml:space="preserve">mayor’s decision on the appropriation </w:t>
      </w:r>
      <w:r w:rsidR="008C6E3B">
        <w:t xml:space="preserve">for </w:t>
      </w:r>
      <w:r>
        <w:t xml:space="preserve">the school department. The superintendent noted that the mayor “really does work to help us get our wish list every year in and year out.” </w:t>
      </w:r>
      <w:r w:rsidR="0068345D">
        <w:t xml:space="preserve">After </w:t>
      </w:r>
      <w:r>
        <w:t>receiving the appropriation from the mayor, the district leadership team presents the budget to the school committee</w:t>
      </w:r>
      <w:r w:rsidR="0068345D">
        <w:t>.</w:t>
      </w:r>
      <w:r>
        <w:t xml:space="preserve"> </w:t>
      </w:r>
      <w:r w:rsidR="0068345D">
        <w:t>A</w:t>
      </w:r>
      <w:r>
        <w:t xml:space="preserve"> district leader noted</w:t>
      </w:r>
      <w:r w:rsidR="0068345D">
        <w:t>, however,</w:t>
      </w:r>
      <w:r>
        <w:t xml:space="preserve"> “</w:t>
      </w:r>
      <w:r w:rsidR="0037505A">
        <w:t>A</w:t>
      </w:r>
      <w:r>
        <w:t xml:space="preserve">ll during this time, we’re talking with the school committee anyway, so there’s no surprises.” School committee members provide feedback on the proposed budget, which one </w:t>
      </w:r>
      <w:r>
        <w:lastRenderedPageBreak/>
        <w:t xml:space="preserve">member noted is driven by data. For example, the committee recommended adding a math interventionist position based on MAP scores that did not meet </w:t>
      </w:r>
      <w:r w:rsidR="00A46CC3">
        <w:t xml:space="preserve">district </w:t>
      </w:r>
      <w:r>
        <w:t>goals. Parents can also provide feedback during this process</w:t>
      </w:r>
      <w:r w:rsidR="00A46CC3">
        <w:t xml:space="preserve"> because</w:t>
      </w:r>
      <w:r>
        <w:t xml:space="preserve"> each school committee meeting begins with an open forum. Based on</w:t>
      </w:r>
      <w:r w:rsidR="00A46CC3">
        <w:t xml:space="preserve"> all</w:t>
      </w:r>
      <w:r>
        <w:t xml:space="preserve"> this feedback, the district leadership team </w:t>
      </w:r>
      <w:r w:rsidR="00A46CC3">
        <w:t xml:space="preserve">and </w:t>
      </w:r>
      <w:r>
        <w:t xml:space="preserve">school committee </w:t>
      </w:r>
      <w:r w:rsidR="00A46CC3">
        <w:t xml:space="preserve">collaborate </w:t>
      </w:r>
      <w:r>
        <w:t>to prioritize items and adjust the budget</w:t>
      </w:r>
      <w:r w:rsidR="00C14FFC">
        <w:t>.</w:t>
      </w:r>
    </w:p>
    <w:p w14:paraId="3C17E9DF" w14:textId="29C9C9F1" w:rsidR="00C14FFC" w:rsidRDefault="00B41625" w:rsidP="0075506F">
      <w:pPr>
        <w:pStyle w:val="BodyText"/>
        <w:keepNext/>
        <w:keepLines/>
      </w:pPr>
      <w:r>
        <w:t>The</w:t>
      </w:r>
      <w:r w:rsidR="004F62E6">
        <w:t xml:space="preserve"> budget is </w:t>
      </w:r>
      <w:r>
        <w:t xml:space="preserve">next </w:t>
      </w:r>
      <w:r w:rsidR="004F62E6">
        <w:t xml:space="preserve">presented to the city council in May. The city council may reduce (but not increase) the overall appropriation to the school department, </w:t>
      </w:r>
      <w:r>
        <w:t>al</w:t>
      </w:r>
      <w:r w:rsidR="004F62E6">
        <w:t xml:space="preserve">though district leaders noted </w:t>
      </w:r>
      <w:r>
        <w:t xml:space="preserve">it has </w:t>
      </w:r>
      <w:r w:rsidR="004F62E6">
        <w:t>not done so in more than 20 years. The superintendent noted that they also give more detailed presentations to the finance and education subcommittees and may make</w:t>
      </w:r>
      <w:r w:rsidR="00B57756">
        <w:t xml:space="preserve"> additional</w:t>
      </w:r>
      <w:r w:rsidR="004F62E6">
        <w:t xml:space="preserve"> adjustments based on their feedback. If the city council were to cut the appropriation, the district and school committee would need to decide which items in the budget to cut. Then, the reworked budget is presented in a public meeting for community members (separate from school committee open forums) to provide input on the budget. District leaders explained that they value community input and have made changes to the budget based on parent input, such as adding a family liaison role. </w:t>
      </w:r>
      <w:r w:rsidR="00C92791">
        <w:t>S</w:t>
      </w:r>
      <w:r w:rsidR="004F62E6">
        <w:t>ome district leaders noted that not many community members have commented on the budget in recent years because the budget had not been a concern. The school committee and city council then vote on the final budget in May</w:t>
      </w:r>
      <w:r w:rsidR="00C92791">
        <w:t xml:space="preserve"> or </w:t>
      </w:r>
      <w:r w:rsidR="004F62E6">
        <w:t>June</w:t>
      </w:r>
      <w:r w:rsidR="00C14FFC">
        <w:t>.</w:t>
      </w:r>
    </w:p>
    <w:p w14:paraId="660E06C4" w14:textId="6278305F" w:rsidR="007E3CA6" w:rsidRDefault="004F62E6" w:rsidP="0075506F">
      <w:pPr>
        <w:pStyle w:val="BodyText"/>
      </w:pPr>
      <w:r>
        <w:t xml:space="preserve">The district </w:t>
      </w:r>
      <w:r w:rsidR="00E807BA">
        <w:t xml:space="preserve">has </w:t>
      </w:r>
      <w:r>
        <w:t>develop</w:t>
      </w:r>
      <w:r w:rsidR="00E807BA">
        <w:t>ed</w:t>
      </w:r>
      <w:r>
        <w:t xml:space="preserve"> what one district leader described as a “rough” multiyear financial plan. </w:t>
      </w:r>
      <w:r w:rsidR="005978B2">
        <w:t>The</w:t>
      </w:r>
      <w:r>
        <w:t xml:space="preserve"> director of finance</w:t>
      </w:r>
      <w:r w:rsidRPr="004D0091">
        <w:t xml:space="preserve"> </w:t>
      </w:r>
      <w:r>
        <w:t>reviews historical spending to project future spending</w:t>
      </w:r>
      <w:r w:rsidR="005978B2">
        <w:t>, and a</w:t>
      </w:r>
      <w:r>
        <w:t xml:space="preserve"> district leader noted that spending data has revealed a trend of a 5 to 6 percent budget increase each year. However, </w:t>
      </w:r>
      <w:r w:rsidR="009F0AE1">
        <w:t xml:space="preserve">this </w:t>
      </w:r>
      <w:r w:rsidR="005978B2">
        <w:t xml:space="preserve">leader </w:t>
      </w:r>
      <w:r>
        <w:t>explained that although this is a tool, it</w:t>
      </w:r>
      <w:r w:rsidR="00E807BA">
        <w:t xml:space="preserve"> is</w:t>
      </w:r>
      <w:r>
        <w:t xml:space="preserve"> not particularly informative</w:t>
      </w:r>
      <w:r w:rsidR="00E807BA">
        <w:t>:</w:t>
      </w:r>
      <w:r w:rsidR="00F06E3D">
        <w:t xml:space="preserve"> </w:t>
      </w:r>
    </w:p>
    <w:p w14:paraId="65A93142" w14:textId="0E8D7975" w:rsidR="00C64F12" w:rsidRDefault="00C64F12" w:rsidP="0075506F">
      <w:pPr>
        <w:pStyle w:val="BodyTextIndent"/>
      </w:pPr>
      <w:r>
        <w:t>If I was to project a five-year budget, I could do that relatively easily [using staffing data]</w:t>
      </w:r>
      <w:r w:rsidR="00E807BA" w:rsidRPr="00E807BA">
        <w:t> . . .</w:t>
      </w:r>
      <w:r>
        <w:t xml:space="preserve"> but that’s not going to address those items that change beyond [staffing], which would be data driven by the pupils we have. So, if we have problems we see through standardized testing, we’ve got areas of concern that a multiyear budget’s not really going to address.</w:t>
      </w:r>
    </w:p>
    <w:p w14:paraId="40B79CD2" w14:textId="73891AF9" w:rsidR="00C14FFC" w:rsidRDefault="00C64F12" w:rsidP="0075506F">
      <w:pPr>
        <w:pStyle w:val="BodyText"/>
      </w:pPr>
      <w:r>
        <w:t xml:space="preserve">A district leader explained that </w:t>
      </w:r>
      <w:r w:rsidR="009A4873">
        <w:t xml:space="preserve">the district </w:t>
      </w:r>
      <w:r>
        <w:t>monitor</w:t>
      </w:r>
      <w:r w:rsidR="00E807BA">
        <w:t>s</w:t>
      </w:r>
      <w:r>
        <w:t xml:space="preserve"> spending throughout the year through </w:t>
      </w:r>
      <w:r w:rsidR="00E807BA">
        <w:t xml:space="preserve">its </w:t>
      </w:r>
      <w:r>
        <w:t>purchasing system and monito</w:t>
      </w:r>
      <w:r w:rsidR="009A4873">
        <w:t>rs</w:t>
      </w:r>
      <w:r>
        <w:t xml:space="preserve"> payroll “very closely” to anticipate breakage</w:t>
      </w:r>
      <w:r w:rsidRPr="00E445E9">
        <w:t xml:space="preserve"> </w:t>
      </w:r>
      <w:r>
        <w:t xml:space="preserve">and ensure that “every penny is pretty well accounted for.” School committee members and district leaders explained that they will transfer monies based on spending, so that money from areas with surpluses may be transferred to areas with deficits. For example, a district leader noted that the electricity costs have been higher than anticipated this year </w:t>
      </w:r>
      <w:r w:rsidR="00E807BA">
        <w:t>from</w:t>
      </w:r>
      <w:r>
        <w:t xml:space="preserve"> increases in usage and rates, so </w:t>
      </w:r>
      <w:r w:rsidR="00E807BA">
        <w:t xml:space="preserve">leaders </w:t>
      </w:r>
      <w:r>
        <w:t>are looking for savings from breakage to cover the electricity deficit. School committee members noted that they participate in quarterly budget reviews</w:t>
      </w:r>
      <w:r w:rsidR="00E807BA">
        <w:t xml:space="preserve"> in which </w:t>
      </w:r>
      <w:r>
        <w:t xml:space="preserve">the finance director explains how funds </w:t>
      </w:r>
      <w:r w:rsidR="00E807BA">
        <w:t>will</w:t>
      </w:r>
      <w:r>
        <w:t xml:space="preserve"> be allocated within departments to cover all the necessary costs</w:t>
      </w:r>
      <w:r w:rsidR="00C14FFC">
        <w:t>.</w:t>
      </w:r>
    </w:p>
    <w:p w14:paraId="73AB2726" w14:textId="4CADC050" w:rsidR="00B827DE" w:rsidRDefault="00041E9B" w:rsidP="0075506F">
      <w:pPr>
        <w:pStyle w:val="Heading3"/>
      </w:pPr>
      <w:bookmarkStart w:id="70" w:name="_Operations"/>
      <w:bookmarkEnd w:id="70"/>
      <w:r w:rsidRPr="0075506F">
        <w:t>Operations</w:t>
      </w:r>
    </w:p>
    <w:p w14:paraId="57EFE870" w14:textId="52FB1AFD" w:rsidR="00C14FFC" w:rsidRDefault="00C9320F" w:rsidP="0075506F">
      <w:pPr>
        <w:pStyle w:val="BodyTextposthead"/>
      </w:pPr>
      <w:r>
        <w:t>The district has a director of school nutrition</w:t>
      </w:r>
      <w:r w:rsidR="00486904">
        <w:t xml:space="preserve">; </w:t>
      </w:r>
      <w:r w:rsidR="006C51A8">
        <w:t xml:space="preserve">a </w:t>
      </w:r>
      <w:r>
        <w:t>director of safety, security, and transportation</w:t>
      </w:r>
      <w:r w:rsidR="00486904">
        <w:t xml:space="preserve">; </w:t>
      </w:r>
      <w:r>
        <w:t>and a coordinator of custodial operations</w:t>
      </w:r>
      <w:r w:rsidR="00545726">
        <w:t xml:space="preserve">. These directors, </w:t>
      </w:r>
      <w:r>
        <w:t>along with the director of business management, oversee the operations of the district</w:t>
      </w:r>
      <w:r w:rsidR="00C14FFC">
        <w:t>.</w:t>
      </w:r>
    </w:p>
    <w:p w14:paraId="7CCD7DBA" w14:textId="04929C13" w:rsidR="00C14FFC" w:rsidRDefault="00C9320F" w:rsidP="0075506F">
      <w:pPr>
        <w:pStyle w:val="BodyText"/>
      </w:pPr>
      <w:r>
        <w:lastRenderedPageBreak/>
        <w:t xml:space="preserve">As outlined </w:t>
      </w:r>
      <w:r w:rsidR="006C51A8">
        <w:t xml:space="preserve">on </w:t>
      </w:r>
      <w:r>
        <w:t xml:space="preserve">the QPS website, the district’s nutritional program provides free breakfast and lunch </w:t>
      </w:r>
      <w:r w:rsidR="006C51A8">
        <w:t xml:space="preserve">to </w:t>
      </w:r>
      <w:r>
        <w:t>all students</w:t>
      </w:r>
      <w:r w:rsidR="006C51A8">
        <w:t xml:space="preserve">. </w:t>
      </w:r>
      <w:r w:rsidR="004D1717">
        <w:t>The</w:t>
      </w:r>
      <w:r>
        <w:t xml:space="preserve"> elementary schools </w:t>
      </w:r>
      <w:r w:rsidR="006C51A8">
        <w:t xml:space="preserve">also </w:t>
      </w:r>
      <w:r>
        <w:t>participate in the Fresh Fruit and Vegetable program</w:t>
      </w:r>
      <w:r w:rsidR="006C51A8">
        <w:t>,</w:t>
      </w:r>
      <w:r>
        <w:t xml:space="preserve"> which provides fresh fruits or vegetables during snack time twice per week. Additional meals and snacks are available for purchase. Menus are also available on the website, and the district maintains a </w:t>
      </w:r>
      <w:r w:rsidR="000D5FE9">
        <w:t xml:space="preserve">blog on </w:t>
      </w:r>
      <w:r>
        <w:t>nutrition and</w:t>
      </w:r>
      <w:r w:rsidR="000D5FE9">
        <w:t xml:space="preserve"> a</w:t>
      </w:r>
      <w:r>
        <w:t xml:space="preserve"> Facebook page</w:t>
      </w:r>
      <w:r w:rsidR="00C14FFC">
        <w:t>.</w:t>
      </w:r>
    </w:p>
    <w:p w14:paraId="06069793" w14:textId="58121C2D" w:rsidR="00C14FFC" w:rsidRDefault="00766B6E" w:rsidP="0075506F">
      <w:pPr>
        <w:pStyle w:val="BodyText"/>
      </w:pPr>
      <w:r>
        <w:t>The QPS website also contains i</w:t>
      </w:r>
      <w:r w:rsidR="00C9320F">
        <w:t xml:space="preserve">nformation about school registration and assignment. School assignment is based on location, </w:t>
      </w:r>
      <w:r>
        <w:t>al</w:t>
      </w:r>
      <w:r w:rsidR="00C9320F">
        <w:t xml:space="preserve">though a district leader explained that if they can accommodate additional students at a particular school, they will open enrollment to allow parents to request a different school than the one </w:t>
      </w:r>
      <w:r>
        <w:t xml:space="preserve">their child is </w:t>
      </w:r>
      <w:r w:rsidR="00C9320F">
        <w:t xml:space="preserve">assigned </w:t>
      </w:r>
      <w:r>
        <w:t>to</w:t>
      </w:r>
      <w:r w:rsidR="00C9320F">
        <w:t xml:space="preserve">. However, </w:t>
      </w:r>
      <w:r w:rsidR="00791DFB">
        <w:t xml:space="preserve">this leader also </w:t>
      </w:r>
      <w:r w:rsidR="00C9320F">
        <w:t>noted</w:t>
      </w:r>
      <w:r w:rsidR="00791DFB">
        <w:t xml:space="preserve"> that</w:t>
      </w:r>
      <w:r w:rsidR="00C9320F">
        <w:t xml:space="preserve"> students typically attend their neighborhood school, both because parents are generally happy with their child’s school assignment and because </w:t>
      </w:r>
      <w:r w:rsidR="00791DFB">
        <w:t>many of the</w:t>
      </w:r>
      <w:r w:rsidR="00C9320F">
        <w:t xml:space="preserve"> schools are at capacity. Assignment to the RDLC is based on </w:t>
      </w:r>
      <w:r w:rsidR="00791DFB">
        <w:t xml:space="preserve">a </w:t>
      </w:r>
      <w:r w:rsidR="00C9320F">
        <w:t>student</w:t>
      </w:r>
      <w:r w:rsidR="00791DFB">
        <w:t>’</w:t>
      </w:r>
      <w:r w:rsidR="00C9320F">
        <w:t>s IEP and</w:t>
      </w:r>
      <w:r w:rsidR="00791DFB">
        <w:t xml:space="preserve"> the</w:t>
      </w:r>
      <w:r w:rsidR="00631A68">
        <w:t xml:space="preserve"> student’s</w:t>
      </w:r>
      <w:r w:rsidR="00C9320F">
        <w:t xml:space="preserve"> fit with the services offered. District and city leaders noted that they are exploring opening a new school in the </w:t>
      </w:r>
      <w:r w:rsidR="00B4266B">
        <w:t>W</w:t>
      </w:r>
      <w:r w:rsidR="00C9320F">
        <w:t>est Quincy neighborhood to address growing capacity concerns at Montclair Elementary</w:t>
      </w:r>
      <w:r w:rsidR="00631A68">
        <w:t>; this</w:t>
      </w:r>
      <w:r w:rsidR="00C9320F">
        <w:t xml:space="preserve"> would necessitate re-districting the neighborhood schools</w:t>
      </w:r>
      <w:r w:rsidR="00631A68">
        <w:t xml:space="preserve">, </w:t>
      </w:r>
      <w:r w:rsidR="00C9320F">
        <w:t xml:space="preserve">which has not happened in more than 20 years. A city official explained that they purchased a site for </w:t>
      </w:r>
      <w:r w:rsidR="00F40F9A">
        <w:t>a</w:t>
      </w:r>
      <w:r w:rsidR="00C9320F">
        <w:t xml:space="preserve"> new school and have hired an </w:t>
      </w:r>
      <w:r w:rsidR="00244929">
        <w:t>o</w:t>
      </w:r>
      <w:r w:rsidR="00C9320F">
        <w:t xml:space="preserve">wner’s </w:t>
      </w:r>
      <w:r w:rsidR="00244929">
        <w:t>p</w:t>
      </w:r>
      <w:r w:rsidR="00C9320F">
        <w:t xml:space="preserve">roject </w:t>
      </w:r>
      <w:r w:rsidR="00244929">
        <w:t>m</w:t>
      </w:r>
      <w:r w:rsidR="00C9320F">
        <w:t xml:space="preserve">anager to begin the </w:t>
      </w:r>
      <w:r w:rsidR="00F40F9A">
        <w:t>process with the Massachusetts School Building Authority</w:t>
      </w:r>
      <w:r w:rsidR="00C14FFC">
        <w:t>.</w:t>
      </w:r>
    </w:p>
    <w:p w14:paraId="5883FDF8" w14:textId="16EC1E2F" w:rsidR="00C14FFC" w:rsidRDefault="00C9320F" w:rsidP="0075506F">
      <w:pPr>
        <w:pStyle w:val="BodyText"/>
      </w:pPr>
      <w:r>
        <w:t xml:space="preserve">The district and city work together to provide school transportation; the city is responsible for purchasing new bus fleets and providing crossing guards, while the district is responsible for maintaining </w:t>
      </w:r>
      <w:r w:rsidR="0093589C">
        <w:t xml:space="preserve">the </w:t>
      </w:r>
      <w:r>
        <w:t xml:space="preserve">buses. A district leader explained </w:t>
      </w:r>
      <w:proofErr w:type="gramStart"/>
      <w:r>
        <w:t>that</w:t>
      </w:r>
      <w:r w:rsidR="00A052E8">
        <w:t>,</w:t>
      </w:r>
      <w:proofErr w:type="gramEnd"/>
      <w:r>
        <w:t xml:space="preserve"> every year</w:t>
      </w:r>
      <w:r w:rsidR="00A052E8">
        <w:t>,</w:t>
      </w:r>
      <w:r>
        <w:t xml:space="preserve"> </w:t>
      </w:r>
      <w:r w:rsidR="0093589C">
        <w:t xml:space="preserve">there is a </w:t>
      </w:r>
      <w:r>
        <w:t>transportation line in the budget based on ridership because the district has a large transportation need, particularly for special education placements</w:t>
      </w:r>
      <w:r w:rsidR="0093589C">
        <w:t>.</w:t>
      </w:r>
      <w:r>
        <w:t xml:space="preserve"> </w:t>
      </w:r>
      <w:r w:rsidR="0093589C">
        <w:t xml:space="preserve">For example, students with </w:t>
      </w:r>
      <w:r>
        <w:t xml:space="preserve">in-district special education placements at the RDLC must be transported from all areas of the city. The QPS website </w:t>
      </w:r>
      <w:r w:rsidR="00136FD2">
        <w:t xml:space="preserve">includes </w:t>
      </w:r>
      <w:r>
        <w:t>maps of each bus route</w:t>
      </w:r>
      <w:r w:rsidR="00C14FFC">
        <w:t>.</w:t>
      </w:r>
    </w:p>
    <w:p w14:paraId="44C956F9" w14:textId="252E03A3" w:rsidR="00C9320F" w:rsidRDefault="00C9320F" w:rsidP="0075506F">
      <w:pPr>
        <w:pStyle w:val="BodyText"/>
      </w:pPr>
      <w:r>
        <w:t xml:space="preserve">The district and city share an information technology department, which is physically located in the district office. One district leader explained that the district is primarily responsible for distributing technology to schools and classrooms, while the city runs network services. </w:t>
      </w:r>
      <w:r w:rsidR="00435A2A">
        <w:t xml:space="preserve">This leader </w:t>
      </w:r>
      <w:r>
        <w:t>explained that the city “maintains a lot of structure for us</w:t>
      </w:r>
      <w:r w:rsidR="00435A2A">
        <w:t>,</w:t>
      </w:r>
      <w:r>
        <w:t xml:space="preserve"> which is very nice and doesn’t come out of our budget, so it works out great.” </w:t>
      </w:r>
    </w:p>
    <w:p w14:paraId="616D22F1" w14:textId="38BF4CC6" w:rsidR="00C14FFC" w:rsidRDefault="00C9320F" w:rsidP="0075506F">
      <w:pPr>
        <w:pStyle w:val="BodyText"/>
      </w:pPr>
      <w:r w:rsidRPr="004F3725">
        <w:t>The city and district collaborate to implement a system for identifying and addressing building maintenance needs in a timely manner, which is a strength of the district.</w:t>
      </w:r>
      <w:r w:rsidRPr="00DB18C6">
        <w:rPr>
          <w:color w:val="70AD47" w:themeColor="accent6"/>
        </w:rPr>
        <w:t xml:space="preserve"> </w:t>
      </w:r>
      <w:r w:rsidR="00FB7C98">
        <w:t>T</w:t>
      </w:r>
      <w:r>
        <w:t xml:space="preserve">he districts’ building and grounds are </w:t>
      </w:r>
      <w:r w:rsidR="00FB7C98">
        <w:t xml:space="preserve">mostly </w:t>
      </w:r>
      <w:r>
        <w:t xml:space="preserve">maintained by the city. District and city leaders explained that when the current mayor took office (18 years ago), he decided to move the facilities and maintenance line to the city to prevent the school committee from deprioritizing maintenance and facilities in favor of other needs like staffing. As a result, the city is responsible for snow plowing, providing water to the school buildings, and maintaining </w:t>
      </w:r>
      <w:r w:rsidR="00FB7C98">
        <w:t xml:space="preserve">school </w:t>
      </w:r>
      <w:r>
        <w:t>grounds</w:t>
      </w:r>
      <w:r w:rsidR="00FB7C98">
        <w:t xml:space="preserve"> of all schools</w:t>
      </w:r>
      <w:r>
        <w:t>.</w:t>
      </w:r>
      <w:r w:rsidRPr="00A223BE">
        <w:t xml:space="preserve"> </w:t>
      </w:r>
      <w:r>
        <w:t>The city has an online ticket system for maintenance requests through which school staff can submit tickets. District and city leaders agreed that the public buildings department prioritizes the school buildings, and a district leader noted that tickets are resolved “unbelievably quickly.” The mayor also participates in school building walkthroughs with the superintendent and</w:t>
      </w:r>
      <w:r w:rsidR="00FB7C98">
        <w:t xml:space="preserve"> the</w:t>
      </w:r>
      <w:r>
        <w:t xml:space="preserve"> vice chair of the school committee</w:t>
      </w:r>
      <w:r w:rsidR="00FB7C98">
        <w:t>.</w:t>
      </w:r>
      <w:r w:rsidR="009C0A7F">
        <w:t xml:space="preserve"> The</w:t>
      </w:r>
      <w:r>
        <w:t xml:space="preserve"> superintendent explained </w:t>
      </w:r>
      <w:r w:rsidR="00C0696F">
        <w:t xml:space="preserve">that </w:t>
      </w:r>
      <w:r w:rsidR="00FB7C98">
        <w:t>these have been</w:t>
      </w:r>
      <w:r>
        <w:t xml:space="preserve"> “extremely helpful” because the mayor is very </w:t>
      </w:r>
      <w:r>
        <w:lastRenderedPageBreak/>
        <w:t>responsive to facilities issue</w:t>
      </w:r>
      <w:r w:rsidR="00C0696F">
        <w:t>s they show him during these walkthroughs</w:t>
      </w:r>
      <w:r>
        <w:t xml:space="preserve">. For smaller and more immediate maintenance issues, each school has two custodians funded through the school’s budget. School committee members and district and city leaders highlighted the city’s involvement </w:t>
      </w:r>
      <w:r w:rsidR="00567F49">
        <w:t>in building and maintenance</w:t>
      </w:r>
      <w:r>
        <w:t xml:space="preserve"> as a positive change</w:t>
      </w:r>
      <w:r w:rsidR="0095404F">
        <w:t>.</w:t>
      </w:r>
      <w:r>
        <w:t xml:space="preserve"> </w:t>
      </w:r>
      <w:r w:rsidR="0095404F">
        <w:t>O</w:t>
      </w:r>
      <w:r>
        <w:t>ne district leader not</w:t>
      </w:r>
      <w:r w:rsidR="0095404F">
        <w:t>e</w:t>
      </w:r>
      <w:r w:rsidR="00D734E9">
        <w:t>d</w:t>
      </w:r>
      <w:r w:rsidR="0095404F">
        <w:t xml:space="preserve"> </w:t>
      </w:r>
      <w:r>
        <w:t>this change “transformed our facilities with regard to the quality</w:t>
      </w:r>
      <w:r w:rsidR="0095404F">
        <w:t>.</w:t>
      </w:r>
      <w:r>
        <w:t xml:space="preserve">” </w:t>
      </w:r>
      <w:r w:rsidR="0095404F">
        <w:t>S</w:t>
      </w:r>
      <w:r>
        <w:t xml:space="preserve">chool committee members noted this </w:t>
      </w:r>
      <w:r w:rsidR="0095404F">
        <w:t xml:space="preserve">has </w:t>
      </w:r>
      <w:r>
        <w:t>allowed the city</w:t>
      </w:r>
      <w:r w:rsidR="0095404F">
        <w:t xml:space="preserve"> and </w:t>
      </w:r>
      <w:r>
        <w:t>district to build five new school buildings in the past several years to address enrollment increases and student needs</w:t>
      </w:r>
      <w:r w:rsidR="00C14FFC">
        <w:t>.</w:t>
      </w:r>
    </w:p>
    <w:p w14:paraId="34470167" w14:textId="3946851B" w:rsidR="003239A8" w:rsidRDefault="00C9320F" w:rsidP="0075506F">
      <w:pPr>
        <w:pStyle w:val="BodyText"/>
      </w:pPr>
      <w:r>
        <w:t>A district leader noted</w:t>
      </w:r>
      <w:r w:rsidR="003239A8">
        <w:t>:</w:t>
      </w:r>
    </w:p>
    <w:p w14:paraId="0922E88A" w14:textId="5E71E681" w:rsidR="003239A8" w:rsidRDefault="003239A8" w:rsidP="0075506F">
      <w:pPr>
        <w:pStyle w:val="BodyTextIndent"/>
      </w:pPr>
      <w:r>
        <w:t>[The city has]</w:t>
      </w:r>
      <w:r w:rsidR="00C9320F">
        <w:t xml:space="preserve"> a very robust preventative maintenance system in place; we have two</w:t>
      </w:r>
      <w:r w:rsidR="0075506F">
        <w:t> </w:t>
      </w:r>
      <w:r w:rsidR="00C9320F">
        <w:t>city engineers who are very intimate with all of our buildings and work with our custodial staff, and mostly with the maintenance staff, to ensure everything is being done on a current basis so things don’t fall into disrepair.</w:t>
      </w:r>
    </w:p>
    <w:p w14:paraId="03FD742E" w14:textId="568980B4" w:rsidR="00C14FFC" w:rsidRDefault="00226A8E" w:rsidP="0075506F">
      <w:pPr>
        <w:pStyle w:val="BodyText"/>
      </w:pPr>
      <w:r>
        <w:t>S</w:t>
      </w:r>
      <w:r w:rsidR="00C9320F">
        <w:t xml:space="preserve">chool leaders </w:t>
      </w:r>
      <w:r>
        <w:t xml:space="preserve">also </w:t>
      </w:r>
      <w:r w:rsidR="00C9320F">
        <w:t>felt that their buildings are well maintained. One noted, “The public buildings department does a nice job keeping up the classrooms to the best of their ability</w:t>
      </w:r>
      <w:r>
        <w:t>.” A</w:t>
      </w:r>
      <w:r w:rsidR="00C9320F">
        <w:t>nother</w:t>
      </w:r>
      <w:r>
        <w:t xml:space="preserve"> school leader</w:t>
      </w:r>
      <w:r w:rsidR="00C9320F">
        <w:t xml:space="preserve"> explained that even though she is </w:t>
      </w:r>
      <w:r w:rsidR="00B720DB">
        <w:t xml:space="preserve">in </w:t>
      </w:r>
      <w:r w:rsidR="00C9320F">
        <w:t>a building that is over 100 years old</w:t>
      </w:r>
      <w:r>
        <w:t>,</w:t>
      </w:r>
      <w:r w:rsidR="00C9320F">
        <w:t xml:space="preserve"> and </w:t>
      </w:r>
      <w:r>
        <w:t xml:space="preserve">it is </w:t>
      </w:r>
      <w:r w:rsidR="00C9320F">
        <w:t xml:space="preserve">not slated to be rebuilt, she is satisfied because “these older buildings have a lot of charm and character and are very well kept </w:t>
      </w:r>
      <w:r w:rsidR="00C9320F" w:rsidRPr="00226A8E">
        <w:t>up</w:t>
      </w:r>
      <w:r w:rsidRPr="00226A8E">
        <w:t xml:space="preserve"> . . . </w:t>
      </w:r>
      <w:r w:rsidR="00C9320F" w:rsidRPr="00226A8E">
        <w:t>it</w:t>
      </w:r>
      <w:r w:rsidR="00C9320F">
        <w:t xml:space="preserve"> gets the attention that it needs.” School committee members noted that the public buildings department regularly presents updates at school committee meetings on improvements that have been made or need to be made, and that they could call the superintendent for updates as well</w:t>
      </w:r>
      <w:r w:rsidR="00C14FFC">
        <w:t>.</w:t>
      </w:r>
    </w:p>
    <w:p w14:paraId="1B6F3C58" w14:textId="1AB05264" w:rsidR="003E7F0B" w:rsidRPr="005F78F8" w:rsidRDefault="00C9320F" w:rsidP="0075506F">
      <w:pPr>
        <w:pStyle w:val="BodyText"/>
      </w:pPr>
      <w:r>
        <w:t xml:space="preserve">Procurement and contracting are done in collaboration with the city’s purchasing department. For general supplies, schools are provided with an allotment that principals determine how to distribute and spend (for example, some principals will assign an amount per classroom). Requisitions are made at the school level, approved by the finance director, and sent to </w:t>
      </w:r>
      <w:r w:rsidR="00365315">
        <w:t>City Hall</w:t>
      </w:r>
      <w:r>
        <w:t xml:space="preserve"> for </w:t>
      </w:r>
      <w:proofErr w:type="gramStart"/>
      <w:r>
        <w:t>purchasing</w:t>
      </w:r>
      <w:proofErr w:type="gramEnd"/>
      <w:r>
        <w:t xml:space="preserve">. For larger purchases, a district leader explained that they work with the city’s purchasing department to make sure they are following city ordinances and </w:t>
      </w:r>
      <w:r w:rsidR="00B720DB">
        <w:t xml:space="preserve">Massachusetts </w:t>
      </w:r>
      <w:r>
        <w:t>general laws, including Chapter 30B of the Uniform Procurement Act. Vendor contracts are officially with the school district, but the city maintains all the procurement records because procurement goes through their purchasing office.</w:t>
      </w:r>
    </w:p>
    <w:p w14:paraId="22E56B0C" w14:textId="79B53EB9" w:rsidR="00B827DE" w:rsidRDefault="00041E9B" w:rsidP="0075506F">
      <w:pPr>
        <w:pStyle w:val="Heading3"/>
      </w:pPr>
      <w:bookmarkStart w:id="71" w:name="_Capital_Planning_and"/>
      <w:bookmarkStart w:id="72" w:name="_Managing_Capital_Assets"/>
      <w:bookmarkEnd w:id="71"/>
      <w:bookmarkEnd w:id="72"/>
      <w:r>
        <w:t xml:space="preserve">Managing </w:t>
      </w:r>
      <w:r w:rsidR="00B827DE" w:rsidRPr="00CB0607">
        <w:t xml:space="preserve">Capital </w:t>
      </w:r>
      <w:r>
        <w:t xml:space="preserve">Assets and Capital </w:t>
      </w:r>
      <w:r w:rsidR="00B827DE" w:rsidRPr="0075506F">
        <w:t>Planning</w:t>
      </w:r>
    </w:p>
    <w:p w14:paraId="6C1C1DFE" w14:textId="725EAADA" w:rsidR="00C14FFC" w:rsidRDefault="00426E3E" w:rsidP="0075506F">
      <w:pPr>
        <w:pStyle w:val="BodyTextposthead"/>
      </w:pPr>
      <w:r>
        <w:t xml:space="preserve">The city is primarily responsible for managing capital assets, capital planning, and funding capital projects for QPS. When the city transitioned to overseeing facilities and maintenance for the school department (see </w:t>
      </w:r>
      <w:r w:rsidRPr="00EE68A7">
        <w:t>Operations</w:t>
      </w:r>
      <w:r>
        <w:t xml:space="preserve">), this included most of the school’s capital projects. A district leader explained that for smaller capital requests, such as new Chromebooks, the district will assess the need and have a conversation with the mayor to determine if the city </w:t>
      </w:r>
      <w:r w:rsidR="00EE68A7">
        <w:t>can</w:t>
      </w:r>
      <w:r>
        <w:t xml:space="preserve"> provide enough money in the school’s budget to cover the cost, or if the city can cover the cost in their capital improvement budget. Larger capital purchases such as buildings come out of the city’s capital budget</w:t>
      </w:r>
      <w:r w:rsidR="00C14FFC">
        <w:t>.</w:t>
      </w:r>
    </w:p>
    <w:p w14:paraId="368A09AF" w14:textId="380D991E" w:rsidR="00426E3E" w:rsidRDefault="00426E3E" w:rsidP="0075506F">
      <w:pPr>
        <w:pStyle w:val="BodyText"/>
      </w:pPr>
      <w:r>
        <w:t xml:space="preserve">According to a district leader, every building is “well inventoried” to track capital assets (such as roofs, boilers, etc.) and replacement timelines. The district leader noted that engineers and </w:t>
      </w:r>
      <w:r>
        <w:lastRenderedPageBreak/>
        <w:t>architects conduct regular assessments of the facilities</w:t>
      </w:r>
      <w:r w:rsidR="00EE68A7">
        <w:t xml:space="preserve">: </w:t>
      </w:r>
      <w:r>
        <w:t>“</w:t>
      </w:r>
      <w:r w:rsidR="00EE68A7">
        <w:t>W</w:t>
      </w:r>
      <w:r>
        <w:t>e’re doing constant assessments for capital improvement planning.”</w:t>
      </w:r>
    </w:p>
    <w:p w14:paraId="45DFB73C" w14:textId="3DFE99D8" w:rsidR="00C14FFC" w:rsidRDefault="00426E3E" w:rsidP="0075506F">
      <w:pPr>
        <w:pStyle w:val="BodyText"/>
        <w:keepNext/>
        <w:keepLines/>
      </w:pPr>
      <w:r>
        <w:t>The city develops a five-year capital plan that spans all city departments, including the school department, and a city representative noted that the capital plan is updated periodically. School committee members noted that the most recent capital plan has expired</w:t>
      </w:r>
      <w:r w:rsidR="008938CA">
        <w:t>,</w:t>
      </w:r>
      <w:r>
        <w:t xml:space="preserve"> </w:t>
      </w:r>
      <w:r w:rsidR="008938CA">
        <w:t>but</w:t>
      </w:r>
      <w:r>
        <w:t xml:space="preserve"> the city is in the process of creating a new plan, which they have not yet seen. Major capital priorities outlined in the most recent capital plan available, from June 2025, include new school buses and an elevator replacement (at Lincoln-Hancock). School committee members and a district leader noted </w:t>
      </w:r>
      <w:r w:rsidR="00006969">
        <w:t xml:space="preserve">an </w:t>
      </w:r>
      <w:r>
        <w:t xml:space="preserve">upcoming capital </w:t>
      </w:r>
      <w:r w:rsidR="00006969">
        <w:t xml:space="preserve">priority </w:t>
      </w:r>
      <w:r>
        <w:t>is to replace student Chromebooks</w:t>
      </w:r>
      <w:r w:rsidR="00C14FFC">
        <w:t>.</w:t>
      </w:r>
    </w:p>
    <w:p w14:paraId="7CF6AB04" w14:textId="5E09E026" w:rsidR="00CB3F9D" w:rsidRPr="00DF5004" w:rsidRDefault="00426E3E" w:rsidP="0075506F">
      <w:pPr>
        <w:pStyle w:val="BodyText"/>
      </w:pPr>
      <w:r>
        <w:t xml:space="preserve">A district leader described the district’s involvement in capital planning, explaining that although the </w:t>
      </w:r>
      <w:r w:rsidR="003329A0">
        <w:t xml:space="preserve">city </w:t>
      </w:r>
      <w:r>
        <w:t>is responsible for funding capital needs, district staff “know what the issues are, as of today, and a lot of that comes from school improvement plans.” Similarly, school committee members noted that capital or facilities needs are often identified through</w:t>
      </w:r>
      <w:r w:rsidR="003329A0">
        <w:t xml:space="preserve"> the</w:t>
      </w:r>
      <w:r>
        <w:t xml:space="preserve"> </w:t>
      </w:r>
      <w:r w:rsidR="003329A0">
        <w:t>SIP</w:t>
      </w:r>
      <w:r>
        <w:t xml:space="preserve"> planning process and can be referred to subcommittees for further discussion. On the city side, a city official explained that capital planning starts with each department head surveying their area and determining their areas of need. </w:t>
      </w:r>
      <w:r w:rsidR="003329A0">
        <w:t>T</w:t>
      </w:r>
      <w:r>
        <w:t xml:space="preserve">he mayor </w:t>
      </w:r>
      <w:r w:rsidR="003329A0">
        <w:t xml:space="preserve">then </w:t>
      </w:r>
      <w:r>
        <w:t xml:space="preserve">decides the top priorities across departments and proposes </w:t>
      </w:r>
      <w:r w:rsidR="003329A0">
        <w:t xml:space="preserve">them </w:t>
      </w:r>
      <w:r>
        <w:t>to the city council. One district leader explained that this system works well because “the number one priority for the city’s public buildings department is the schools, you’ll get no doubt about that.”</w:t>
      </w:r>
    </w:p>
    <w:p w14:paraId="6A8BD12D" w14:textId="17FFCC5B" w:rsidR="002B4CEF" w:rsidRDefault="002B4CEF" w:rsidP="0075506F">
      <w:pPr>
        <w:pStyle w:val="Heading3"/>
      </w:pPr>
      <w:r w:rsidRPr="0075506F">
        <w:t>Recommendations</w:t>
      </w:r>
    </w:p>
    <w:p w14:paraId="10E4978C" w14:textId="0BE196B3" w:rsidR="002B4CEF" w:rsidRPr="00B77C8A" w:rsidRDefault="008B5B2E" w:rsidP="0075506F">
      <w:pPr>
        <w:pStyle w:val="Bullet1"/>
        <w:rPr>
          <w:bCs/>
          <w:i/>
          <w:iCs/>
        </w:rPr>
      </w:pPr>
      <w:r w:rsidRPr="00B77C8A">
        <w:rPr>
          <w:i/>
          <w:iCs/>
        </w:rPr>
        <w:t>The district and school committee should work with their municipal partners to develop a formal agreement that outlines the division of</w:t>
      </w:r>
      <w:r w:rsidR="000221AA" w:rsidRPr="00B77C8A">
        <w:rPr>
          <w:i/>
          <w:iCs/>
        </w:rPr>
        <w:t xml:space="preserve"> responsibilities between the city and the district and codifies the</w:t>
      </w:r>
      <w:r w:rsidR="00D53590" w:rsidRPr="00B77C8A">
        <w:rPr>
          <w:i/>
          <w:iCs/>
        </w:rPr>
        <w:t xml:space="preserve"> city’s</w:t>
      </w:r>
      <w:r w:rsidR="00BA3608" w:rsidRPr="00B77C8A">
        <w:rPr>
          <w:i/>
          <w:iCs/>
        </w:rPr>
        <w:t xml:space="preserve"> financial</w:t>
      </w:r>
      <w:r w:rsidR="00D53590" w:rsidRPr="00B77C8A">
        <w:rPr>
          <w:i/>
          <w:iCs/>
        </w:rPr>
        <w:t xml:space="preserve"> commitment to </w:t>
      </w:r>
      <w:r w:rsidR="00BA3608" w:rsidRPr="00B77C8A">
        <w:rPr>
          <w:i/>
          <w:iCs/>
        </w:rPr>
        <w:t xml:space="preserve">the school department. </w:t>
      </w:r>
    </w:p>
    <w:p w14:paraId="26CC0050" w14:textId="23F54D24" w:rsidR="000604FE" w:rsidRPr="00CB0607" w:rsidRDefault="000604FE" w:rsidP="0075506F">
      <w:pPr>
        <w:pStyle w:val="BodyText"/>
        <w:sectPr w:rsidR="000604FE" w:rsidRPr="00CB0607" w:rsidSect="00295D21">
          <w:headerReference w:type="default" r:id="rId27"/>
          <w:footerReference w:type="default" r:id="rId28"/>
          <w:footerReference w:type="first" r:id="rId29"/>
          <w:pgSz w:w="12240" w:h="15840" w:code="1"/>
          <w:pgMar w:top="1440" w:right="1440" w:bottom="1440" w:left="1440" w:header="720" w:footer="720" w:gutter="0"/>
          <w:cols w:space="720"/>
          <w:docGrid w:linePitch="360"/>
        </w:sectPr>
      </w:pPr>
    </w:p>
    <w:p w14:paraId="3086BDED" w14:textId="6668ACD0" w:rsidR="008E314D" w:rsidRPr="00CB0607" w:rsidRDefault="008E314D" w:rsidP="0075506F">
      <w:pPr>
        <w:pStyle w:val="Heading2"/>
      </w:pPr>
      <w:bookmarkStart w:id="73" w:name="_Toc225679435"/>
      <w:r w:rsidRPr="00CB0607">
        <w:lastRenderedPageBreak/>
        <w:t>Appendix A</w:t>
      </w:r>
      <w:r w:rsidR="006A3A0E" w:rsidRPr="00CB0607">
        <w:t>.</w:t>
      </w:r>
      <w:r w:rsidRPr="00CB0607">
        <w:t xml:space="preserve"> </w:t>
      </w:r>
      <w:bookmarkEnd w:id="4"/>
      <w:bookmarkEnd w:id="5"/>
      <w:bookmarkEnd w:id="6"/>
      <w:r w:rsidR="00E475E7" w:rsidRPr="00CB0607">
        <w:t xml:space="preserve">Summary of Site </w:t>
      </w:r>
      <w:r w:rsidR="00E475E7" w:rsidRPr="0075506F">
        <w:t>Visit</w:t>
      </w:r>
      <w:r w:rsidR="00E475E7" w:rsidRPr="00CB0607">
        <w:t xml:space="preserve"> Activities</w:t>
      </w:r>
      <w:bookmarkEnd w:id="7"/>
      <w:bookmarkEnd w:id="73"/>
    </w:p>
    <w:p w14:paraId="5CB5BDC4" w14:textId="0B26715B" w:rsidR="00B827DE" w:rsidRPr="00CB0607" w:rsidRDefault="00B827DE" w:rsidP="0075506F">
      <w:pPr>
        <w:pStyle w:val="BodyTextposthead"/>
      </w:pPr>
      <w:r w:rsidRPr="00CB0607">
        <w:t xml:space="preserve">The </w:t>
      </w:r>
      <w:r w:rsidR="00494638" w:rsidRPr="00CB0607">
        <w:t>AIR</w:t>
      </w:r>
      <w:r w:rsidRPr="00CB0607">
        <w:t xml:space="preserve"> team completed the following activities as part of the district review activities in </w:t>
      </w:r>
      <w:r w:rsidR="006A128F">
        <w:t>QPS</w:t>
      </w:r>
      <w:r w:rsidRPr="00CB0607">
        <w:t>. The team</w:t>
      </w:r>
      <w:r w:rsidR="00A44DC7">
        <w:t xml:space="preserve"> </w:t>
      </w:r>
      <w:r w:rsidRPr="00CB0607">
        <w:t>conducted</w:t>
      </w:r>
      <w:r w:rsidR="00A44DC7">
        <w:t xml:space="preserve"> </w:t>
      </w:r>
      <w:r w:rsidR="003C0CC8">
        <w:t>144</w:t>
      </w:r>
      <w:r w:rsidRPr="00CB0607">
        <w:t xml:space="preserve"> classroom observations during the week</w:t>
      </w:r>
      <w:r w:rsidR="00CB1443">
        <w:t>s of January 26 and February 2</w:t>
      </w:r>
      <w:r w:rsidR="00A44DC7">
        <w:t xml:space="preserve"> </w:t>
      </w:r>
      <w:r w:rsidRPr="00CB0607">
        <w:t>and</w:t>
      </w:r>
      <w:r w:rsidR="00A44DC7">
        <w:t xml:space="preserve"> </w:t>
      </w:r>
      <w:r w:rsidRPr="00CB0607">
        <w:t>held interviews and focus groups between</w:t>
      </w:r>
      <w:r w:rsidR="00CB1443">
        <w:t xml:space="preserve"> January 2</w:t>
      </w:r>
      <w:r w:rsidR="00C909F8">
        <w:t>1</w:t>
      </w:r>
      <w:r w:rsidR="00CB1443">
        <w:t xml:space="preserve"> and February </w:t>
      </w:r>
      <w:r w:rsidR="00C909F8">
        <w:t>3</w:t>
      </w:r>
      <w:r w:rsidRPr="00CB0607">
        <w:t>. The site visit team conducted interviews and focus groups with the following representatives from the school and the district:</w:t>
      </w:r>
    </w:p>
    <w:p w14:paraId="433DFA3E" w14:textId="7CF97E6A" w:rsidR="00B827DE" w:rsidRPr="00CC5FF8" w:rsidRDefault="00B827DE" w:rsidP="00CC5FF8">
      <w:pPr>
        <w:pStyle w:val="Bullet1"/>
      </w:pPr>
      <w:r w:rsidRPr="00CC5FF8">
        <w:t>Superintendent</w:t>
      </w:r>
    </w:p>
    <w:p w14:paraId="3BB607E5" w14:textId="0A73AC9C" w:rsidR="00B827DE" w:rsidRPr="00CC5FF8" w:rsidRDefault="00B827DE" w:rsidP="00CC5FF8">
      <w:pPr>
        <w:pStyle w:val="Bullet1"/>
      </w:pPr>
      <w:r w:rsidRPr="00CC5FF8">
        <w:t>Other district leaders</w:t>
      </w:r>
    </w:p>
    <w:p w14:paraId="5159C132" w14:textId="12B19924" w:rsidR="00B827DE" w:rsidRPr="00CC5FF8" w:rsidRDefault="00B827DE" w:rsidP="00CC5FF8">
      <w:pPr>
        <w:pStyle w:val="Bullet1"/>
      </w:pPr>
      <w:r w:rsidRPr="00CC5FF8">
        <w:t>School committee members</w:t>
      </w:r>
    </w:p>
    <w:p w14:paraId="7B556F4E" w14:textId="424CC3F5" w:rsidR="00B827DE" w:rsidRPr="00CC5FF8" w:rsidRDefault="00B827DE" w:rsidP="00CC5FF8">
      <w:pPr>
        <w:pStyle w:val="Bullet1"/>
      </w:pPr>
      <w:r w:rsidRPr="00CC5FF8">
        <w:t>Teachers’ association members</w:t>
      </w:r>
    </w:p>
    <w:p w14:paraId="179C02DE" w14:textId="16066B98" w:rsidR="00B827DE" w:rsidRPr="00CC5FF8" w:rsidRDefault="00B827DE" w:rsidP="00CC5FF8">
      <w:pPr>
        <w:pStyle w:val="Bullet1"/>
      </w:pPr>
      <w:r w:rsidRPr="00CC5FF8">
        <w:t>Principals</w:t>
      </w:r>
    </w:p>
    <w:p w14:paraId="5726B81E" w14:textId="0F5A54AD" w:rsidR="00B827DE" w:rsidRPr="00CC5FF8" w:rsidRDefault="00B827DE" w:rsidP="00CC5FF8">
      <w:pPr>
        <w:pStyle w:val="Bullet1"/>
      </w:pPr>
      <w:r w:rsidRPr="00CC5FF8">
        <w:t>Teachers</w:t>
      </w:r>
    </w:p>
    <w:p w14:paraId="03723CF4" w14:textId="176F3C01" w:rsidR="00B827DE" w:rsidRPr="00CC5FF8" w:rsidRDefault="00B827DE" w:rsidP="00CC5FF8">
      <w:pPr>
        <w:pStyle w:val="Bullet1"/>
      </w:pPr>
      <w:r w:rsidRPr="00CC5FF8">
        <w:t>Support specialists</w:t>
      </w:r>
    </w:p>
    <w:p w14:paraId="50991F40" w14:textId="215DACF6" w:rsidR="00B827DE" w:rsidRPr="00CC5FF8" w:rsidRDefault="00B827DE" w:rsidP="00CC5FF8">
      <w:pPr>
        <w:pStyle w:val="Bullet1"/>
      </w:pPr>
      <w:r w:rsidRPr="00CC5FF8">
        <w:t>Parents</w:t>
      </w:r>
    </w:p>
    <w:p w14:paraId="1D50C673" w14:textId="21C10E7E" w:rsidR="00B827DE" w:rsidRPr="00CC5FF8" w:rsidRDefault="00B827DE" w:rsidP="00CC5FF8">
      <w:pPr>
        <w:pStyle w:val="Bullet1"/>
      </w:pPr>
      <w:r w:rsidRPr="00CC5FF8">
        <w:t>Students</w:t>
      </w:r>
    </w:p>
    <w:p w14:paraId="3ED9E858" w14:textId="0655C94D" w:rsidR="00B827DE" w:rsidRPr="00CC5FF8" w:rsidRDefault="00540FC3" w:rsidP="00CC5FF8">
      <w:pPr>
        <w:pStyle w:val="Bullet1"/>
      </w:pPr>
      <w:r w:rsidRPr="00CC5FF8">
        <w:t>City</w:t>
      </w:r>
      <w:r w:rsidR="00B827DE" w:rsidRPr="00CC5FF8">
        <w:t xml:space="preserve"> representative</w:t>
      </w:r>
    </w:p>
    <w:p w14:paraId="48B34525" w14:textId="24183410" w:rsidR="00B827DE" w:rsidRPr="00CB0607" w:rsidRDefault="00B827DE" w:rsidP="00CC5FF8">
      <w:pPr>
        <w:pStyle w:val="BodyText"/>
      </w:pPr>
      <w:r w:rsidRPr="00CB0607">
        <w:t>The review team analyzed multiple datasets and reviewed numerous documents before and during the site visit, including</w:t>
      </w:r>
      <w:r w:rsidR="00494638" w:rsidRPr="00CB0607">
        <w:t xml:space="preserve"> the following</w:t>
      </w:r>
      <w:r w:rsidRPr="00CB0607">
        <w:t>:</w:t>
      </w:r>
    </w:p>
    <w:p w14:paraId="207079BB" w14:textId="4F45E29A" w:rsidR="00B827DE" w:rsidRPr="00CC5FF8" w:rsidRDefault="00B827DE" w:rsidP="00CC5FF8">
      <w:pPr>
        <w:pStyle w:val="Bullet1"/>
      </w:pPr>
      <w:r w:rsidRPr="00CC5FF8">
        <w:t>Student and school performance data, including achievement and growth, enrollment, graduation, dropout, retention, suspension, and attendance rates</w:t>
      </w:r>
    </w:p>
    <w:p w14:paraId="15FAB3E2" w14:textId="42F5BAF9" w:rsidR="00B827DE" w:rsidRPr="00CC5FF8" w:rsidRDefault="00B827DE" w:rsidP="00CC5FF8">
      <w:pPr>
        <w:pStyle w:val="Bullet1"/>
      </w:pPr>
      <w:r w:rsidRPr="00CC5FF8">
        <w:t>Data on the district’s staffing and finances</w:t>
      </w:r>
    </w:p>
    <w:p w14:paraId="4DD39A60" w14:textId="30B7ADD4" w:rsidR="00B827DE" w:rsidRPr="00CC5FF8" w:rsidRDefault="0054101D" w:rsidP="00CC5FF8">
      <w:pPr>
        <w:pStyle w:val="Bullet1"/>
      </w:pPr>
      <w:r w:rsidRPr="00CC5FF8">
        <w:t xml:space="preserve">Curricular </w:t>
      </w:r>
      <w:r w:rsidR="00B827DE" w:rsidRPr="00CC5FF8">
        <w:t>review process and timeline</w:t>
      </w:r>
    </w:p>
    <w:p w14:paraId="49D63455" w14:textId="11946128" w:rsidR="00B827DE" w:rsidRPr="00CC5FF8" w:rsidRDefault="00540FC3" w:rsidP="00CC5FF8">
      <w:pPr>
        <w:pStyle w:val="Bullet1"/>
      </w:pPr>
      <w:r w:rsidRPr="00CC5FF8">
        <w:t>QPS</w:t>
      </w:r>
      <w:r w:rsidR="00B827DE" w:rsidRPr="00CC5FF8">
        <w:t xml:space="preserve"> curriculum unit template</w:t>
      </w:r>
    </w:p>
    <w:p w14:paraId="39A28A74" w14:textId="6DF101F3" w:rsidR="00B827DE" w:rsidRPr="00CC5FF8" w:rsidRDefault="00B827DE" w:rsidP="00CC5FF8">
      <w:pPr>
        <w:pStyle w:val="Bullet1"/>
      </w:pPr>
      <w:r w:rsidRPr="00CC5FF8">
        <w:t>Published educational reports on the district by DESE, the New England Association of Schools and Colleges, and the former Office of Educational Quality and Accountability</w:t>
      </w:r>
    </w:p>
    <w:p w14:paraId="2BA65B5C" w14:textId="4F445CC2" w:rsidR="00B827DE" w:rsidRPr="00CC5FF8" w:rsidRDefault="00B827DE" w:rsidP="00CC5FF8">
      <w:pPr>
        <w:pStyle w:val="Bullet1"/>
      </w:pPr>
      <w:r w:rsidRPr="00CC5FF8">
        <w:t xml:space="preserve">District documents such as district and </w:t>
      </w:r>
      <w:r w:rsidR="00494638" w:rsidRPr="00CC5FF8">
        <w:t xml:space="preserve">school </w:t>
      </w:r>
      <w:r w:rsidRPr="00CC5FF8">
        <w:t>improvement plans, school committee policies, curriculum documents, summaries of student assessments, job descriptions, collective bargaining agreements, evaluation tools for staff, handbooks, school schedules, and the district’s end-of-year financial reports</w:t>
      </w:r>
    </w:p>
    <w:p w14:paraId="463A5006" w14:textId="0E32A7BA" w:rsidR="008D6102" w:rsidRPr="00CC5FF8" w:rsidRDefault="00B827DE" w:rsidP="00CC5FF8">
      <w:pPr>
        <w:pStyle w:val="Bullet1"/>
      </w:pPr>
      <w:r w:rsidRPr="00CC5FF8">
        <w:t>All completed program and administrator evaluations and a random selection of completed teacher evaluations</w:t>
      </w:r>
    </w:p>
    <w:p w14:paraId="6A7B59BA" w14:textId="77777777" w:rsidR="006D0B48" w:rsidRPr="00CB0607" w:rsidRDefault="006D0B48" w:rsidP="006A3A0E">
      <w:pPr>
        <w:numPr>
          <w:ilvl w:val="1"/>
          <w:numId w:val="1"/>
        </w:numPr>
        <w:tabs>
          <w:tab w:val="left" w:pos="360"/>
          <w:tab w:val="left" w:pos="720"/>
          <w:tab w:val="left" w:pos="1080"/>
          <w:tab w:val="left" w:pos="1440"/>
          <w:tab w:val="left" w:pos="1800"/>
          <w:tab w:val="left" w:pos="2160"/>
          <w:tab w:val="left" w:pos="2520"/>
          <w:tab w:val="left" w:pos="2880"/>
        </w:tabs>
        <w:ind w:left="360"/>
        <w:sectPr w:rsidR="006D0B48" w:rsidRPr="00CB0607" w:rsidSect="00D67AD2">
          <w:footerReference w:type="default" r:id="rId30"/>
          <w:pgSz w:w="12240" w:h="15840" w:code="1"/>
          <w:pgMar w:top="1440" w:right="1440" w:bottom="1440" w:left="1440" w:header="720" w:footer="720" w:gutter="0"/>
          <w:pgNumType w:start="1"/>
          <w:cols w:space="720"/>
          <w:docGrid w:linePitch="360"/>
        </w:sectPr>
      </w:pPr>
    </w:p>
    <w:p w14:paraId="4B77750B" w14:textId="77777777" w:rsidR="001473BF" w:rsidRDefault="00486B55" w:rsidP="00CC5FF8">
      <w:pPr>
        <w:pStyle w:val="Heading2"/>
      </w:pPr>
      <w:bookmarkStart w:id="74" w:name="_Toc101878651"/>
      <w:bookmarkStart w:id="75" w:name="_Toc225679436"/>
      <w:bookmarkStart w:id="76" w:name="_Hlk100740908"/>
      <w:bookmarkStart w:id="77" w:name="_Toc101878652"/>
      <w:bookmarkStart w:id="78" w:name="_Toc101878650"/>
      <w:r w:rsidRPr="00CB0607">
        <w:lastRenderedPageBreak/>
        <w:t xml:space="preserve">Appendix </w:t>
      </w:r>
      <w:r>
        <w:t>B</w:t>
      </w:r>
      <w:r w:rsidRPr="00CB0607">
        <w:t xml:space="preserve">. Districtwide Instructional Observation </w:t>
      </w:r>
      <w:r w:rsidRPr="00CC5FF8">
        <w:t>Report</w:t>
      </w:r>
      <w:bookmarkEnd w:id="74"/>
      <w:bookmarkEnd w:id="75"/>
      <w:r w:rsidR="001473BF">
        <w:br w:type="page"/>
      </w:r>
    </w:p>
    <w:p w14:paraId="40D206FB" w14:textId="77777777" w:rsidR="001473BF" w:rsidRPr="006C0161" w:rsidRDefault="001473BF" w:rsidP="001473BF">
      <w:pPr>
        <w:pStyle w:val="CoverTopLogo"/>
        <w:ind w:left="0"/>
      </w:pPr>
      <w:r w:rsidRPr="00A51539">
        <w:rPr>
          <w:rFonts w:ascii="Times New Roman" w:eastAsia="Calibri" w:hAnsi="Times New Roman" w:cs="Times New Roman"/>
          <w:noProof/>
          <w:sz w:val="20"/>
        </w:rPr>
        <w:lastRenderedPageBreak/>
        <w:drawing>
          <wp:inline distT="0" distB="0" distL="0" distR="0" wp14:anchorId="6845C6A2" wp14:editId="57E22385">
            <wp:extent cx="2404872" cy="685800"/>
            <wp:effectExtent l="0" t="0" r="0" b="0"/>
            <wp:docPr id="30" name="Picture 30" descr="Logo for DESE; Massachusetts Department of Elementary and Secondary Educat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30" descr="Logo for DESE; Massachusetts Department of Elementary and Secondary Education. "/>
                    <pic:cNvPicPr/>
                  </pic:nvPicPr>
                  <pic:blipFill>
                    <a:blip r:embed="rId31" cstate="print">
                      <a:extLst>
                        <a:ext uri="{28A0092B-C50C-407E-A947-70E740481C1C}">
                          <a14:useLocalDpi xmlns:a14="http://schemas.microsoft.com/office/drawing/2010/main" val="0"/>
                        </a:ext>
                      </a:extLst>
                    </a:blip>
                    <a:stretch>
                      <a:fillRect/>
                    </a:stretch>
                  </pic:blipFill>
                  <pic:spPr>
                    <a:xfrm>
                      <a:off x="0" y="0"/>
                      <a:ext cx="2404872" cy="685800"/>
                    </a:xfrm>
                    <a:prstGeom prst="rect">
                      <a:avLst/>
                    </a:prstGeom>
                  </pic:spPr>
                </pic:pic>
              </a:graphicData>
            </a:graphic>
          </wp:inline>
        </w:drawing>
      </w:r>
      <w:r w:rsidRPr="006C0161">
        <w:rPr>
          <w:noProof/>
        </w:rPr>
        <w:drawing>
          <wp:anchor distT="0" distB="0" distL="114300" distR="114300" simplePos="0" relativeHeight="251658240" behindDoc="1" locked="1" layoutInCell="1" allowOverlap="1" wp14:anchorId="19798A06" wp14:editId="66B0C073">
            <wp:simplePos x="0" y="0"/>
            <wp:positionH relativeFrom="margin">
              <wp:align>right</wp:align>
            </wp:positionH>
            <wp:positionV relativeFrom="margin">
              <wp:align>top</wp:align>
            </wp:positionV>
            <wp:extent cx="6572250" cy="9133840"/>
            <wp:effectExtent l="0" t="0" r="0" b="0"/>
            <wp:wrapNone/>
            <wp:docPr id="1083214574" name="Picture 108321457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a:extLst>
                        <a:ext uri="{C183D7F6-B498-43B3-948B-1728B52AA6E4}">
                          <adec:decorative xmlns:adec="http://schemas.microsoft.com/office/drawing/2017/decorative" val="1"/>
                        </a:ext>
                      </a:extLst>
                    </pic:cNvPr>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572250" cy="9133840"/>
                    </a:xfrm>
                    <a:prstGeom prst="rect">
                      <a:avLst/>
                    </a:prstGeom>
                    <a:noFill/>
                  </pic:spPr>
                </pic:pic>
              </a:graphicData>
            </a:graphic>
            <wp14:sizeRelH relativeFrom="margin">
              <wp14:pctWidth>0</wp14:pctWidth>
            </wp14:sizeRelH>
            <wp14:sizeRelV relativeFrom="margin">
              <wp14:pctHeight>0</wp14:pctHeight>
            </wp14:sizeRelV>
          </wp:anchor>
        </w:drawing>
      </w:r>
    </w:p>
    <w:p w14:paraId="546298CF" w14:textId="51D805B1" w:rsidR="001473BF" w:rsidRPr="00BD0F26" w:rsidRDefault="008D421E" w:rsidP="008D421E">
      <w:pPr>
        <w:pStyle w:val="CoverDistrictName"/>
      </w:pPr>
      <w:r>
        <w:t>Quincy</w:t>
      </w:r>
      <w:r w:rsidR="001473BF" w:rsidRPr="00BD0F26">
        <w:t xml:space="preserve"> Public Schools</w:t>
      </w:r>
    </w:p>
    <w:p w14:paraId="658D1DEE" w14:textId="77777777" w:rsidR="001473BF" w:rsidRPr="00E70CDF" w:rsidRDefault="001473BF" w:rsidP="008D421E">
      <w:pPr>
        <w:pStyle w:val="CoverSubtitle3"/>
      </w:pPr>
      <w:r w:rsidRPr="006C0161">
        <w:t>Classroom</w:t>
      </w:r>
      <w:r w:rsidRPr="00B72BFB">
        <w:t xml:space="preserve"> Visits: Summary of Findings</w:t>
      </w:r>
    </w:p>
    <w:p w14:paraId="71C22067" w14:textId="77777777" w:rsidR="001473BF" w:rsidRPr="00F51AD1" w:rsidRDefault="001473BF" w:rsidP="008D421E">
      <w:pPr>
        <w:pStyle w:val="CoverSubtitle2-SIOR"/>
      </w:pPr>
      <w:r w:rsidRPr="00133696">
        <w:rPr>
          <w:color w:val="auto"/>
        </w:rPr>
        <w:t>Districtwide Instructional Observation Report</w:t>
      </w:r>
    </w:p>
    <w:p w14:paraId="3F6213AB" w14:textId="2519F713" w:rsidR="001473BF" w:rsidRPr="00C701D0" w:rsidRDefault="00233666" w:rsidP="008D421E">
      <w:pPr>
        <w:pStyle w:val="CoverDate"/>
      </w:pPr>
      <w:r>
        <w:t>January</w:t>
      </w:r>
      <w:r w:rsidR="001473BF" w:rsidRPr="00C701D0">
        <w:t xml:space="preserve"> </w:t>
      </w:r>
      <w:bookmarkStart w:id="79" w:name="Year1"/>
      <w:r w:rsidR="001473BF" w:rsidRPr="00C701D0">
        <w:t>202</w:t>
      </w:r>
      <w:bookmarkEnd w:id="79"/>
      <w:r>
        <w:t>6</w:t>
      </w:r>
    </w:p>
    <w:p w14:paraId="30995187" w14:textId="77777777" w:rsidR="001473BF" w:rsidRDefault="001473BF" w:rsidP="001473BF">
      <w:pPr>
        <w:pStyle w:val="CoverBottomLogo"/>
        <w:spacing w:before="6200"/>
        <w:ind w:left="450"/>
        <w:sectPr w:rsidR="001473BF" w:rsidSect="001473BF">
          <w:footerReference w:type="default" r:id="rId33"/>
          <w:footerReference w:type="first" r:id="rId34"/>
          <w:pgSz w:w="12240" w:h="15840" w:code="1"/>
          <w:pgMar w:top="720" w:right="1008" w:bottom="720" w:left="1008" w:header="720" w:footer="720" w:gutter="0"/>
          <w:pgNumType w:start="1"/>
          <w:cols w:space="720"/>
          <w:titlePg/>
          <w:docGrid w:linePitch="360"/>
        </w:sectPr>
      </w:pPr>
    </w:p>
    <w:p w14:paraId="04D969AF" w14:textId="77777777" w:rsidR="001473BF" w:rsidRPr="00B72BFB" w:rsidRDefault="001473BF" w:rsidP="001473BF">
      <w:pPr>
        <w:pStyle w:val="CoverBottomLogo"/>
        <w:spacing w:before="6000"/>
        <w:ind w:left="432"/>
      </w:pPr>
      <w:r>
        <w:rPr>
          <w:noProof/>
        </w:rPr>
        <w:drawing>
          <wp:inline distT="0" distB="0" distL="0" distR="0" wp14:anchorId="25D3E56E" wp14:editId="2ABEDD11">
            <wp:extent cx="1655064" cy="484632"/>
            <wp:effectExtent l="0" t="0" r="2540" b="0"/>
            <wp:docPr id="29" name="Picture 29" descr="Logo for AIR; American Institutes for Resear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Logo for AIR; American Institutes for Research. "/>
                    <pic:cNvPicPr/>
                  </pic:nvPicPr>
                  <pic:blipFill>
                    <a:blip r:embed="rId35" cstate="print">
                      <a:extLst>
                        <a:ext uri="{28A0092B-C50C-407E-A947-70E740481C1C}">
                          <a14:useLocalDpi xmlns:a14="http://schemas.microsoft.com/office/drawing/2010/main" val="0"/>
                        </a:ext>
                      </a:extLst>
                    </a:blip>
                    <a:stretch>
                      <a:fillRect/>
                    </a:stretch>
                  </pic:blipFill>
                  <pic:spPr bwMode="auto">
                    <a:xfrm>
                      <a:off x="0" y="0"/>
                      <a:ext cx="1655064" cy="484632"/>
                    </a:xfrm>
                    <a:prstGeom prst="rect">
                      <a:avLst/>
                    </a:prstGeom>
                    <a:ln>
                      <a:noFill/>
                    </a:ln>
                    <a:extLst>
                      <a:ext uri="{53640926-AAD7-44D8-BBD7-CCE9431645EC}">
                        <a14:shadowObscured xmlns:a14="http://schemas.microsoft.com/office/drawing/2010/main"/>
                      </a:ext>
                    </a:extLst>
                  </pic:spPr>
                </pic:pic>
              </a:graphicData>
            </a:graphic>
          </wp:inline>
        </w:drawing>
      </w:r>
    </w:p>
    <w:p w14:paraId="165E74C7" w14:textId="77777777" w:rsidR="00655012" w:rsidRPr="001C2EBA" w:rsidRDefault="00655012" w:rsidP="00655012">
      <w:pPr>
        <w:pStyle w:val="Cover-AIRaddress"/>
        <w:spacing w:before="6000"/>
        <w:ind w:left="0"/>
      </w:pPr>
      <w:r w:rsidRPr="00D512E6">
        <w:t>1400 Crystal Drive</w:t>
      </w:r>
      <w:r>
        <w:t>, 10</w:t>
      </w:r>
      <w:r w:rsidRPr="00D512E6">
        <w:rPr>
          <w:vertAlign w:val="superscript"/>
        </w:rPr>
        <w:t>th</w:t>
      </w:r>
      <w:r>
        <w:t xml:space="preserve"> Floor</w:t>
      </w:r>
      <w:r>
        <w:br/>
        <w:t xml:space="preserve">Arlington, Virginia </w:t>
      </w:r>
      <w:r w:rsidRPr="005B2970">
        <w:t>22202-3289</w:t>
      </w:r>
      <w:r w:rsidRPr="001C2EBA">
        <w:br/>
      </w:r>
      <w:r w:rsidRPr="005B2970">
        <w:t>(202) 403-5000</w:t>
      </w:r>
    </w:p>
    <w:p w14:paraId="40B2B90E" w14:textId="77777777" w:rsidR="00655012" w:rsidRDefault="00655012" w:rsidP="00655012">
      <w:pPr>
        <w:pStyle w:val="Cover-AIRaddress"/>
        <w:spacing w:before="6000"/>
        <w:ind w:left="0"/>
        <w:rPr>
          <w:sz w:val="18"/>
        </w:rPr>
      </w:pPr>
      <w:hyperlink r:id="rId36" w:history="1">
        <w:r w:rsidRPr="001C2EBA">
          <w:rPr>
            <w:rStyle w:val="FranklinGothicDemi"/>
            <w:u w:val="single"/>
          </w:rPr>
          <w:t>www.air.org</w:t>
        </w:r>
      </w:hyperlink>
    </w:p>
    <w:p w14:paraId="33DD7A18" w14:textId="12B08CF9" w:rsidR="00D228F6" w:rsidRPr="00680137" w:rsidRDefault="00D228F6" w:rsidP="001473BF">
      <w:pPr>
        <w:pStyle w:val="Heading2"/>
        <w:pageBreakBefore w:val="0"/>
        <w:sectPr w:rsidR="00D228F6" w:rsidRPr="00680137" w:rsidSect="00D228F6">
          <w:footerReference w:type="default" r:id="rId37"/>
          <w:type w:val="continuous"/>
          <w:pgSz w:w="12240" w:h="15840" w:code="1"/>
          <w:pgMar w:top="720" w:right="1008" w:bottom="720" w:left="1008" w:header="720" w:footer="720" w:gutter="0"/>
          <w:pgNumType w:fmt="lowerRoman" w:start="1"/>
          <w:cols w:num="2" w:space="0" w:equalWidth="0">
            <w:col w:w="4032" w:space="0"/>
            <w:col w:w="6192"/>
          </w:cols>
          <w:docGrid w:linePitch="360"/>
        </w:sectPr>
      </w:pPr>
    </w:p>
    <w:p w14:paraId="52A1C90D" w14:textId="77777777" w:rsidR="00D228F6" w:rsidRPr="00E359BF" w:rsidRDefault="00D228F6" w:rsidP="00CC5FF8">
      <w:pPr>
        <w:pStyle w:val="TOCHeading"/>
      </w:pPr>
      <w:r w:rsidRPr="00CC5FF8">
        <w:lastRenderedPageBreak/>
        <w:t>Contents</w:t>
      </w:r>
    </w:p>
    <w:p w14:paraId="23AAEBDD" w14:textId="77777777" w:rsidR="00D228F6" w:rsidRDefault="00D228F6">
      <w:pPr>
        <w:spacing w:after="120"/>
        <w:jc w:val="right"/>
        <w:rPr>
          <w:rFonts w:ascii="Calibri" w:eastAsia="Times New Roman" w:hAnsi="Calibri" w:cs="Calibri"/>
          <w:b/>
          <w:bCs/>
          <w:szCs w:val="20"/>
        </w:rPr>
      </w:pPr>
      <w:r w:rsidRPr="00E359BF">
        <w:rPr>
          <w:rFonts w:ascii="Calibri" w:eastAsia="Times New Roman" w:hAnsi="Calibri" w:cs="Calibri"/>
          <w:b/>
          <w:bCs/>
          <w:szCs w:val="20"/>
        </w:rPr>
        <w:t>Page</w:t>
      </w:r>
    </w:p>
    <w:p w14:paraId="0A77EB65" w14:textId="24B37AF5" w:rsidR="007852BE" w:rsidRDefault="00D228F6" w:rsidP="00D17F42">
      <w:pPr>
        <w:pStyle w:val="TOC1"/>
        <w:rPr>
          <w:rFonts w:eastAsiaTheme="minorEastAsia"/>
          <w:noProof/>
          <w:kern w:val="2"/>
          <w:sz w:val="24"/>
          <w:szCs w:val="24"/>
          <w14:ligatures w14:val="standardContextual"/>
        </w:rPr>
      </w:pPr>
      <w:r>
        <w:rPr>
          <w:rFonts w:ascii="Calibri" w:eastAsia="Times New Roman" w:hAnsi="Calibri" w:cs="Calibri"/>
          <w:b/>
          <w:bCs/>
          <w:szCs w:val="20"/>
        </w:rPr>
        <w:fldChar w:fldCharType="begin"/>
      </w:r>
      <w:r>
        <w:rPr>
          <w:rFonts w:ascii="Calibri" w:eastAsia="Times New Roman" w:hAnsi="Calibri" w:cs="Calibri"/>
          <w:b/>
          <w:bCs/>
          <w:szCs w:val="20"/>
        </w:rPr>
        <w:instrText xml:space="preserve"> TOC \h \z \t "Heading 2 - SIOR,1" </w:instrText>
      </w:r>
      <w:r>
        <w:rPr>
          <w:rFonts w:ascii="Calibri" w:eastAsia="Times New Roman" w:hAnsi="Calibri" w:cs="Calibri"/>
          <w:b/>
          <w:bCs/>
          <w:szCs w:val="20"/>
        </w:rPr>
        <w:fldChar w:fldCharType="separate"/>
      </w:r>
      <w:hyperlink w:anchor="_Toc225679377" w:history="1">
        <w:r w:rsidR="007852BE" w:rsidRPr="00F41AF4">
          <w:rPr>
            <w:rStyle w:val="Hyperlink"/>
            <w:noProof/>
          </w:rPr>
          <w:t>Introduction</w:t>
        </w:r>
        <w:r w:rsidR="007852BE">
          <w:rPr>
            <w:noProof/>
            <w:webHidden/>
          </w:rPr>
          <w:tab/>
          <w:t>B-</w:t>
        </w:r>
        <w:r w:rsidR="007852BE">
          <w:rPr>
            <w:noProof/>
            <w:webHidden/>
          </w:rPr>
          <w:fldChar w:fldCharType="begin"/>
        </w:r>
        <w:r w:rsidR="007852BE">
          <w:rPr>
            <w:noProof/>
            <w:webHidden/>
          </w:rPr>
          <w:instrText xml:space="preserve"> PAGEREF _Toc225679377 \h </w:instrText>
        </w:r>
        <w:r w:rsidR="007852BE">
          <w:rPr>
            <w:noProof/>
            <w:webHidden/>
          </w:rPr>
        </w:r>
        <w:r w:rsidR="007852BE">
          <w:rPr>
            <w:noProof/>
            <w:webHidden/>
          </w:rPr>
          <w:fldChar w:fldCharType="separate"/>
        </w:r>
        <w:r w:rsidR="00196DB4">
          <w:rPr>
            <w:noProof/>
            <w:webHidden/>
          </w:rPr>
          <w:t>4</w:t>
        </w:r>
        <w:r w:rsidR="007852BE">
          <w:rPr>
            <w:noProof/>
            <w:webHidden/>
          </w:rPr>
          <w:fldChar w:fldCharType="end"/>
        </w:r>
      </w:hyperlink>
    </w:p>
    <w:p w14:paraId="358E3578" w14:textId="4ABFFED5" w:rsidR="007852BE" w:rsidRDefault="007852BE" w:rsidP="00D17F42">
      <w:pPr>
        <w:pStyle w:val="TOC1"/>
        <w:rPr>
          <w:rFonts w:eastAsiaTheme="minorEastAsia"/>
          <w:noProof/>
          <w:kern w:val="2"/>
          <w:sz w:val="24"/>
          <w:szCs w:val="24"/>
          <w14:ligatures w14:val="standardContextual"/>
        </w:rPr>
      </w:pPr>
      <w:hyperlink w:anchor="_Toc225679378" w:history="1">
        <w:r w:rsidRPr="00F41AF4">
          <w:rPr>
            <w:rStyle w:val="Hyperlink"/>
            <w:noProof/>
          </w:rPr>
          <w:t>Positive Climate</w:t>
        </w:r>
        <w:r>
          <w:rPr>
            <w:noProof/>
            <w:webHidden/>
          </w:rPr>
          <w:tab/>
          <w:t>B-</w:t>
        </w:r>
        <w:r>
          <w:rPr>
            <w:noProof/>
            <w:webHidden/>
          </w:rPr>
          <w:fldChar w:fldCharType="begin"/>
        </w:r>
        <w:r>
          <w:rPr>
            <w:noProof/>
            <w:webHidden/>
          </w:rPr>
          <w:instrText xml:space="preserve"> PAGEREF _Toc225679378 \h </w:instrText>
        </w:r>
        <w:r>
          <w:rPr>
            <w:noProof/>
            <w:webHidden/>
          </w:rPr>
        </w:r>
        <w:r>
          <w:rPr>
            <w:noProof/>
            <w:webHidden/>
          </w:rPr>
          <w:fldChar w:fldCharType="separate"/>
        </w:r>
        <w:r w:rsidR="00196DB4">
          <w:rPr>
            <w:noProof/>
            <w:webHidden/>
          </w:rPr>
          <w:t>6</w:t>
        </w:r>
        <w:r>
          <w:rPr>
            <w:noProof/>
            <w:webHidden/>
          </w:rPr>
          <w:fldChar w:fldCharType="end"/>
        </w:r>
      </w:hyperlink>
    </w:p>
    <w:p w14:paraId="2BA603C7" w14:textId="29883D6E" w:rsidR="007852BE" w:rsidRDefault="007852BE" w:rsidP="00D17F42">
      <w:pPr>
        <w:pStyle w:val="TOC1"/>
        <w:rPr>
          <w:rFonts w:eastAsiaTheme="minorEastAsia"/>
          <w:noProof/>
          <w:kern w:val="2"/>
          <w:sz w:val="24"/>
          <w:szCs w:val="24"/>
          <w14:ligatures w14:val="standardContextual"/>
        </w:rPr>
      </w:pPr>
      <w:hyperlink w:anchor="_Toc225679379" w:history="1">
        <w:r w:rsidRPr="00F41AF4">
          <w:rPr>
            <w:rStyle w:val="Hyperlink"/>
            <w:noProof/>
          </w:rPr>
          <w:t>Teacher Sensitivity</w:t>
        </w:r>
        <w:r>
          <w:rPr>
            <w:noProof/>
            <w:webHidden/>
          </w:rPr>
          <w:tab/>
          <w:t>B-</w:t>
        </w:r>
        <w:r>
          <w:rPr>
            <w:noProof/>
            <w:webHidden/>
          </w:rPr>
          <w:fldChar w:fldCharType="begin"/>
        </w:r>
        <w:r>
          <w:rPr>
            <w:noProof/>
            <w:webHidden/>
          </w:rPr>
          <w:instrText xml:space="preserve"> PAGEREF _Toc225679379 \h </w:instrText>
        </w:r>
        <w:r>
          <w:rPr>
            <w:noProof/>
            <w:webHidden/>
          </w:rPr>
        </w:r>
        <w:r>
          <w:rPr>
            <w:noProof/>
            <w:webHidden/>
          </w:rPr>
          <w:fldChar w:fldCharType="separate"/>
        </w:r>
        <w:r w:rsidR="00196DB4">
          <w:rPr>
            <w:noProof/>
            <w:webHidden/>
          </w:rPr>
          <w:t>7</w:t>
        </w:r>
        <w:r>
          <w:rPr>
            <w:noProof/>
            <w:webHidden/>
          </w:rPr>
          <w:fldChar w:fldCharType="end"/>
        </w:r>
      </w:hyperlink>
    </w:p>
    <w:p w14:paraId="1AEBB233" w14:textId="5B77CD62" w:rsidR="007852BE" w:rsidRDefault="007852BE" w:rsidP="00D17F42">
      <w:pPr>
        <w:pStyle w:val="TOC1"/>
        <w:rPr>
          <w:rFonts w:eastAsiaTheme="minorEastAsia"/>
          <w:noProof/>
          <w:kern w:val="2"/>
          <w:sz w:val="24"/>
          <w:szCs w:val="24"/>
          <w14:ligatures w14:val="standardContextual"/>
        </w:rPr>
      </w:pPr>
      <w:hyperlink w:anchor="_Toc225679380" w:history="1">
        <w:r w:rsidRPr="00F41AF4">
          <w:rPr>
            <w:rStyle w:val="Hyperlink"/>
            <w:noProof/>
          </w:rPr>
          <w:t>Regard for Student Perspectives</w:t>
        </w:r>
        <w:r>
          <w:rPr>
            <w:noProof/>
            <w:webHidden/>
          </w:rPr>
          <w:tab/>
          <w:t>B-</w:t>
        </w:r>
        <w:r>
          <w:rPr>
            <w:noProof/>
            <w:webHidden/>
          </w:rPr>
          <w:fldChar w:fldCharType="begin"/>
        </w:r>
        <w:r>
          <w:rPr>
            <w:noProof/>
            <w:webHidden/>
          </w:rPr>
          <w:instrText xml:space="preserve"> PAGEREF _Toc225679380 \h </w:instrText>
        </w:r>
        <w:r>
          <w:rPr>
            <w:noProof/>
            <w:webHidden/>
          </w:rPr>
        </w:r>
        <w:r>
          <w:rPr>
            <w:noProof/>
            <w:webHidden/>
          </w:rPr>
          <w:fldChar w:fldCharType="separate"/>
        </w:r>
        <w:r w:rsidR="00196DB4">
          <w:rPr>
            <w:noProof/>
            <w:webHidden/>
          </w:rPr>
          <w:t>8</w:t>
        </w:r>
        <w:r>
          <w:rPr>
            <w:noProof/>
            <w:webHidden/>
          </w:rPr>
          <w:fldChar w:fldCharType="end"/>
        </w:r>
      </w:hyperlink>
    </w:p>
    <w:p w14:paraId="5F201E40" w14:textId="0DDA310C" w:rsidR="007852BE" w:rsidRDefault="007852BE" w:rsidP="00D17F42">
      <w:pPr>
        <w:pStyle w:val="TOC1"/>
        <w:rPr>
          <w:rFonts w:eastAsiaTheme="minorEastAsia"/>
          <w:noProof/>
          <w:kern w:val="2"/>
          <w:sz w:val="24"/>
          <w:szCs w:val="24"/>
          <w14:ligatures w14:val="standardContextual"/>
        </w:rPr>
      </w:pPr>
      <w:hyperlink w:anchor="_Toc225679381" w:history="1">
        <w:r w:rsidRPr="00F41AF4">
          <w:rPr>
            <w:rStyle w:val="Hyperlink"/>
            <w:noProof/>
          </w:rPr>
          <w:t>Negative Climate</w:t>
        </w:r>
        <w:r>
          <w:rPr>
            <w:noProof/>
            <w:webHidden/>
          </w:rPr>
          <w:tab/>
          <w:t>B-</w:t>
        </w:r>
        <w:r>
          <w:rPr>
            <w:noProof/>
            <w:webHidden/>
          </w:rPr>
          <w:fldChar w:fldCharType="begin"/>
        </w:r>
        <w:r>
          <w:rPr>
            <w:noProof/>
            <w:webHidden/>
          </w:rPr>
          <w:instrText xml:space="preserve"> PAGEREF _Toc225679381 \h </w:instrText>
        </w:r>
        <w:r>
          <w:rPr>
            <w:noProof/>
            <w:webHidden/>
          </w:rPr>
        </w:r>
        <w:r>
          <w:rPr>
            <w:noProof/>
            <w:webHidden/>
          </w:rPr>
          <w:fldChar w:fldCharType="separate"/>
        </w:r>
        <w:r w:rsidR="00196DB4">
          <w:rPr>
            <w:noProof/>
            <w:webHidden/>
          </w:rPr>
          <w:t>9</w:t>
        </w:r>
        <w:r>
          <w:rPr>
            <w:noProof/>
            <w:webHidden/>
          </w:rPr>
          <w:fldChar w:fldCharType="end"/>
        </w:r>
      </w:hyperlink>
    </w:p>
    <w:p w14:paraId="6E356147" w14:textId="30A0AA24" w:rsidR="007852BE" w:rsidRDefault="007852BE" w:rsidP="00D17F42">
      <w:pPr>
        <w:pStyle w:val="TOC1"/>
        <w:rPr>
          <w:rFonts w:eastAsiaTheme="minorEastAsia"/>
          <w:noProof/>
          <w:kern w:val="2"/>
          <w:sz w:val="24"/>
          <w:szCs w:val="24"/>
          <w14:ligatures w14:val="standardContextual"/>
        </w:rPr>
      </w:pPr>
      <w:hyperlink w:anchor="_Toc225679382" w:history="1">
        <w:r w:rsidRPr="00F41AF4">
          <w:rPr>
            <w:rStyle w:val="Hyperlink"/>
            <w:noProof/>
          </w:rPr>
          <w:t>Behavior Management</w:t>
        </w:r>
        <w:r>
          <w:rPr>
            <w:noProof/>
            <w:webHidden/>
          </w:rPr>
          <w:tab/>
          <w:t>B-</w:t>
        </w:r>
        <w:r>
          <w:rPr>
            <w:noProof/>
            <w:webHidden/>
          </w:rPr>
          <w:fldChar w:fldCharType="begin"/>
        </w:r>
        <w:r>
          <w:rPr>
            <w:noProof/>
            <w:webHidden/>
          </w:rPr>
          <w:instrText xml:space="preserve"> PAGEREF _Toc225679382 \h </w:instrText>
        </w:r>
        <w:r>
          <w:rPr>
            <w:noProof/>
            <w:webHidden/>
          </w:rPr>
        </w:r>
        <w:r>
          <w:rPr>
            <w:noProof/>
            <w:webHidden/>
          </w:rPr>
          <w:fldChar w:fldCharType="separate"/>
        </w:r>
        <w:r w:rsidR="00196DB4">
          <w:rPr>
            <w:noProof/>
            <w:webHidden/>
          </w:rPr>
          <w:t>10</w:t>
        </w:r>
        <w:r>
          <w:rPr>
            <w:noProof/>
            <w:webHidden/>
          </w:rPr>
          <w:fldChar w:fldCharType="end"/>
        </w:r>
      </w:hyperlink>
    </w:p>
    <w:p w14:paraId="10E1CD71" w14:textId="161D10DB" w:rsidR="007852BE" w:rsidRDefault="007852BE" w:rsidP="00D17F42">
      <w:pPr>
        <w:pStyle w:val="TOC1"/>
        <w:rPr>
          <w:rFonts w:eastAsiaTheme="minorEastAsia"/>
          <w:noProof/>
          <w:kern w:val="2"/>
          <w:sz w:val="24"/>
          <w:szCs w:val="24"/>
          <w14:ligatures w14:val="standardContextual"/>
        </w:rPr>
      </w:pPr>
      <w:hyperlink w:anchor="_Toc225679383" w:history="1">
        <w:r w:rsidRPr="00F41AF4">
          <w:rPr>
            <w:rStyle w:val="Hyperlink"/>
            <w:noProof/>
          </w:rPr>
          <w:t>Productivity</w:t>
        </w:r>
        <w:r>
          <w:rPr>
            <w:noProof/>
            <w:webHidden/>
          </w:rPr>
          <w:tab/>
          <w:t>B-</w:t>
        </w:r>
        <w:r>
          <w:rPr>
            <w:noProof/>
            <w:webHidden/>
          </w:rPr>
          <w:fldChar w:fldCharType="begin"/>
        </w:r>
        <w:r>
          <w:rPr>
            <w:noProof/>
            <w:webHidden/>
          </w:rPr>
          <w:instrText xml:space="preserve"> PAGEREF _Toc225679383 \h </w:instrText>
        </w:r>
        <w:r>
          <w:rPr>
            <w:noProof/>
            <w:webHidden/>
          </w:rPr>
        </w:r>
        <w:r>
          <w:rPr>
            <w:noProof/>
            <w:webHidden/>
          </w:rPr>
          <w:fldChar w:fldCharType="separate"/>
        </w:r>
        <w:r w:rsidR="00196DB4">
          <w:rPr>
            <w:noProof/>
            <w:webHidden/>
          </w:rPr>
          <w:t>11</w:t>
        </w:r>
        <w:r>
          <w:rPr>
            <w:noProof/>
            <w:webHidden/>
          </w:rPr>
          <w:fldChar w:fldCharType="end"/>
        </w:r>
      </w:hyperlink>
    </w:p>
    <w:p w14:paraId="41932A36" w14:textId="28F3BA9B" w:rsidR="007852BE" w:rsidRDefault="007852BE" w:rsidP="00D17F42">
      <w:pPr>
        <w:pStyle w:val="TOC1"/>
        <w:rPr>
          <w:rFonts w:eastAsiaTheme="minorEastAsia"/>
          <w:noProof/>
          <w:kern w:val="2"/>
          <w:sz w:val="24"/>
          <w:szCs w:val="24"/>
          <w14:ligatures w14:val="standardContextual"/>
        </w:rPr>
      </w:pPr>
      <w:hyperlink w:anchor="_Toc225679384" w:history="1">
        <w:r w:rsidRPr="00F41AF4">
          <w:rPr>
            <w:rStyle w:val="Hyperlink"/>
            <w:noProof/>
          </w:rPr>
          <w:t>Instructional Learning Formats</w:t>
        </w:r>
        <w:r>
          <w:rPr>
            <w:noProof/>
            <w:webHidden/>
          </w:rPr>
          <w:tab/>
          <w:t>B-</w:t>
        </w:r>
        <w:r>
          <w:rPr>
            <w:noProof/>
            <w:webHidden/>
          </w:rPr>
          <w:fldChar w:fldCharType="begin"/>
        </w:r>
        <w:r>
          <w:rPr>
            <w:noProof/>
            <w:webHidden/>
          </w:rPr>
          <w:instrText xml:space="preserve"> PAGEREF _Toc225679384 \h </w:instrText>
        </w:r>
        <w:r>
          <w:rPr>
            <w:noProof/>
            <w:webHidden/>
          </w:rPr>
        </w:r>
        <w:r>
          <w:rPr>
            <w:noProof/>
            <w:webHidden/>
          </w:rPr>
          <w:fldChar w:fldCharType="separate"/>
        </w:r>
        <w:r w:rsidR="00196DB4">
          <w:rPr>
            <w:noProof/>
            <w:webHidden/>
          </w:rPr>
          <w:t>12</w:t>
        </w:r>
        <w:r>
          <w:rPr>
            <w:noProof/>
            <w:webHidden/>
          </w:rPr>
          <w:fldChar w:fldCharType="end"/>
        </w:r>
      </w:hyperlink>
    </w:p>
    <w:p w14:paraId="45C7425E" w14:textId="507385CA" w:rsidR="007852BE" w:rsidRDefault="007852BE" w:rsidP="00D17F42">
      <w:pPr>
        <w:pStyle w:val="TOC1"/>
        <w:rPr>
          <w:rFonts w:eastAsiaTheme="minorEastAsia"/>
          <w:noProof/>
          <w:kern w:val="2"/>
          <w:sz w:val="24"/>
          <w:szCs w:val="24"/>
          <w14:ligatures w14:val="standardContextual"/>
        </w:rPr>
      </w:pPr>
      <w:hyperlink w:anchor="_Toc225679385" w:history="1">
        <w:r w:rsidRPr="00F41AF4">
          <w:rPr>
            <w:rStyle w:val="Hyperlink"/>
            <w:noProof/>
          </w:rPr>
          <w:t>Concept Development</w:t>
        </w:r>
        <w:r>
          <w:rPr>
            <w:noProof/>
            <w:webHidden/>
          </w:rPr>
          <w:tab/>
          <w:t>B-</w:t>
        </w:r>
        <w:r>
          <w:rPr>
            <w:noProof/>
            <w:webHidden/>
          </w:rPr>
          <w:fldChar w:fldCharType="begin"/>
        </w:r>
        <w:r>
          <w:rPr>
            <w:noProof/>
            <w:webHidden/>
          </w:rPr>
          <w:instrText xml:space="preserve"> PAGEREF _Toc225679385 \h </w:instrText>
        </w:r>
        <w:r>
          <w:rPr>
            <w:noProof/>
            <w:webHidden/>
          </w:rPr>
        </w:r>
        <w:r>
          <w:rPr>
            <w:noProof/>
            <w:webHidden/>
          </w:rPr>
          <w:fldChar w:fldCharType="separate"/>
        </w:r>
        <w:r w:rsidR="00196DB4">
          <w:rPr>
            <w:noProof/>
            <w:webHidden/>
          </w:rPr>
          <w:t>13</w:t>
        </w:r>
        <w:r>
          <w:rPr>
            <w:noProof/>
            <w:webHidden/>
          </w:rPr>
          <w:fldChar w:fldCharType="end"/>
        </w:r>
      </w:hyperlink>
    </w:p>
    <w:p w14:paraId="0849E772" w14:textId="2E1EEB89" w:rsidR="007852BE" w:rsidRDefault="007852BE" w:rsidP="00D17F42">
      <w:pPr>
        <w:pStyle w:val="TOC1"/>
        <w:rPr>
          <w:rFonts w:eastAsiaTheme="minorEastAsia"/>
          <w:noProof/>
          <w:kern w:val="2"/>
          <w:sz w:val="24"/>
          <w:szCs w:val="24"/>
          <w14:ligatures w14:val="standardContextual"/>
        </w:rPr>
      </w:pPr>
      <w:hyperlink w:anchor="_Toc225679386" w:history="1">
        <w:r w:rsidRPr="00F41AF4">
          <w:rPr>
            <w:rStyle w:val="Hyperlink"/>
            <w:noProof/>
          </w:rPr>
          <w:t>Content Understanding</w:t>
        </w:r>
        <w:r>
          <w:rPr>
            <w:noProof/>
            <w:webHidden/>
          </w:rPr>
          <w:tab/>
          <w:t>B-</w:t>
        </w:r>
        <w:r>
          <w:rPr>
            <w:noProof/>
            <w:webHidden/>
          </w:rPr>
          <w:fldChar w:fldCharType="begin"/>
        </w:r>
        <w:r>
          <w:rPr>
            <w:noProof/>
            <w:webHidden/>
          </w:rPr>
          <w:instrText xml:space="preserve"> PAGEREF _Toc225679386 \h </w:instrText>
        </w:r>
        <w:r>
          <w:rPr>
            <w:noProof/>
            <w:webHidden/>
          </w:rPr>
        </w:r>
        <w:r>
          <w:rPr>
            <w:noProof/>
            <w:webHidden/>
          </w:rPr>
          <w:fldChar w:fldCharType="separate"/>
        </w:r>
        <w:r w:rsidR="00196DB4">
          <w:rPr>
            <w:noProof/>
            <w:webHidden/>
          </w:rPr>
          <w:t>14</w:t>
        </w:r>
        <w:r>
          <w:rPr>
            <w:noProof/>
            <w:webHidden/>
          </w:rPr>
          <w:fldChar w:fldCharType="end"/>
        </w:r>
      </w:hyperlink>
    </w:p>
    <w:p w14:paraId="1640A4FB" w14:textId="1895C648" w:rsidR="007852BE" w:rsidRDefault="007852BE" w:rsidP="00D17F42">
      <w:pPr>
        <w:pStyle w:val="TOC1"/>
        <w:rPr>
          <w:rFonts w:eastAsiaTheme="minorEastAsia"/>
          <w:noProof/>
          <w:kern w:val="2"/>
          <w:sz w:val="24"/>
          <w:szCs w:val="24"/>
          <w14:ligatures w14:val="standardContextual"/>
        </w:rPr>
      </w:pPr>
      <w:hyperlink w:anchor="_Toc225679387" w:history="1">
        <w:r w:rsidRPr="00F41AF4">
          <w:rPr>
            <w:rStyle w:val="Hyperlink"/>
            <w:noProof/>
          </w:rPr>
          <w:t>Analysis and Inquiry</w:t>
        </w:r>
        <w:r>
          <w:rPr>
            <w:noProof/>
            <w:webHidden/>
          </w:rPr>
          <w:tab/>
          <w:t>B-</w:t>
        </w:r>
        <w:r>
          <w:rPr>
            <w:noProof/>
            <w:webHidden/>
          </w:rPr>
          <w:fldChar w:fldCharType="begin"/>
        </w:r>
        <w:r>
          <w:rPr>
            <w:noProof/>
            <w:webHidden/>
          </w:rPr>
          <w:instrText xml:space="preserve"> PAGEREF _Toc225679387 \h </w:instrText>
        </w:r>
        <w:r>
          <w:rPr>
            <w:noProof/>
            <w:webHidden/>
          </w:rPr>
        </w:r>
        <w:r>
          <w:rPr>
            <w:noProof/>
            <w:webHidden/>
          </w:rPr>
          <w:fldChar w:fldCharType="separate"/>
        </w:r>
        <w:r w:rsidR="00196DB4">
          <w:rPr>
            <w:noProof/>
            <w:webHidden/>
          </w:rPr>
          <w:t>15</w:t>
        </w:r>
        <w:r>
          <w:rPr>
            <w:noProof/>
            <w:webHidden/>
          </w:rPr>
          <w:fldChar w:fldCharType="end"/>
        </w:r>
      </w:hyperlink>
    </w:p>
    <w:p w14:paraId="4905FD3C" w14:textId="72805594" w:rsidR="007852BE" w:rsidRDefault="007852BE" w:rsidP="00D17F42">
      <w:pPr>
        <w:pStyle w:val="TOC1"/>
        <w:rPr>
          <w:rFonts w:eastAsiaTheme="minorEastAsia"/>
          <w:noProof/>
          <w:kern w:val="2"/>
          <w:sz w:val="24"/>
          <w:szCs w:val="24"/>
          <w14:ligatures w14:val="standardContextual"/>
        </w:rPr>
      </w:pPr>
      <w:hyperlink w:anchor="_Toc225679388" w:history="1">
        <w:r w:rsidRPr="00F41AF4">
          <w:rPr>
            <w:rStyle w:val="Hyperlink"/>
            <w:noProof/>
          </w:rPr>
          <w:t>Quality of Feedback</w:t>
        </w:r>
        <w:r>
          <w:rPr>
            <w:noProof/>
            <w:webHidden/>
          </w:rPr>
          <w:tab/>
          <w:t>B-</w:t>
        </w:r>
        <w:r>
          <w:rPr>
            <w:noProof/>
            <w:webHidden/>
          </w:rPr>
          <w:fldChar w:fldCharType="begin"/>
        </w:r>
        <w:r>
          <w:rPr>
            <w:noProof/>
            <w:webHidden/>
          </w:rPr>
          <w:instrText xml:space="preserve"> PAGEREF _Toc225679388 \h </w:instrText>
        </w:r>
        <w:r>
          <w:rPr>
            <w:noProof/>
            <w:webHidden/>
          </w:rPr>
        </w:r>
        <w:r>
          <w:rPr>
            <w:noProof/>
            <w:webHidden/>
          </w:rPr>
          <w:fldChar w:fldCharType="separate"/>
        </w:r>
        <w:r w:rsidR="00196DB4">
          <w:rPr>
            <w:noProof/>
            <w:webHidden/>
          </w:rPr>
          <w:t>16</w:t>
        </w:r>
        <w:r>
          <w:rPr>
            <w:noProof/>
            <w:webHidden/>
          </w:rPr>
          <w:fldChar w:fldCharType="end"/>
        </w:r>
      </w:hyperlink>
    </w:p>
    <w:p w14:paraId="05D0CEA7" w14:textId="0DF11997" w:rsidR="007852BE" w:rsidRDefault="007852BE" w:rsidP="00D17F42">
      <w:pPr>
        <w:pStyle w:val="TOC1"/>
        <w:rPr>
          <w:rFonts w:eastAsiaTheme="minorEastAsia"/>
          <w:noProof/>
          <w:kern w:val="2"/>
          <w:sz w:val="24"/>
          <w:szCs w:val="24"/>
          <w14:ligatures w14:val="standardContextual"/>
        </w:rPr>
      </w:pPr>
      <w:hyperlink w:anchor="_Toc225679389" w:history="1">
        <w:r w:rsidRPr="00F41AF4">
          <w:rPr>
            <w:rStyle w:val="Hyperlink"/>
            <w:noProof/>
          </w:rPr>
          <w:t>Language Modeling</w:t>
        </w:r>
        <w:r>
          <w:rPr>
            <w:noProof/>
            <w:webHidden/>
          </w:rPr>
          <w:tab/>
          <w:t>B-</w:t>
        </w:r>
        <w:r>
          <w:rPr>
            <w:noProof/>
            <w:webHidden/>
          </w:rPr>
          <w:fldChar w:fldCharType="begin"/>
        </w:r>
        <w:r>
          <w:rPr>
            <w:noProof/>
            <w:webHidden/>
          </w:rPr>
          <w:instrText xml:space="preserve"> PAGEREF _Toc225679389 \h </w:instrText>
        </w:r>
        <w:r>
          <w:rPr>
            <w:noProof/>
            <w:webHidden/>
          </w:rPr>
        </w:r>
        <w:r>
          <w:rPr>
            <w:noProof/>
            <w:webHidden/>
          </w:rPr>
          <w:fldChar w:fldCharType="separate"/>
        </w:r>
        <w:r w:rsidR="00196DB4">
          <w:rPr>
            <w:noProof/>
            <w:webHidden/>
          </w:rPr>
          <w:t>17</w:t>
        </w:r>
        <w:r>
          <w:rPr>
            <w:noProof/>
            <w:webHidden/>
          </w:rPr>
          <w:fldChar w:fldCharType="end"/>
        </w:r>
      </w:hyperlink>
    </w:p>
    <w:p w14:paraId="369486B4" w14:textId="6A391CB0" w:rsidR="007852BE" w:rsidRDefault="007852BE" w:rsidP="00D17F42">
      <w:pPr>
        <w:pStyle w:val="TOC1"/>
        <w:rPr>
          <w:rFonts w:eastAsiaTheme="minorEastAsia"/>
          <w:noProof/>
          <w:kern w:val="2"/>
          <w:sz w:val="24"/>
          <w:szCs w:val="24"/>
          <w14:ligatures w14:val="standardContextual"/>
        </w:rPr>
      </w:pPr>
      <w:hyperlink w:anchor="_Toc225679390" w:history="1">
        <w:r w:rsidRPr="00F41AF4">
          <w:rPr>
            <w:rStyle w:val="Hyperlink"/>
            <w:noProof/>
            <w:lang w:val="fr-FR"/>
          </w:rPr>
          <w:t>Instructional Dialogue</w:t>
        </w:r>
        <w:r>
          <w:rPr>
            <w:noProof/>
            <w:webHidden/>
          </w:rPr>
          <w:tab/>
          <w:t>B-</w:t>
        </w:r>
        <w:r>
          <w:rPr>
            <w:noProof/>
            <w:webHidden/>
          </w:rPr>
          <w:fldChar w:fldCharType="begin"/>
        </w:r>
        <w:r>
          <w:rPr>
            <w:noProof/>
            <w:webHidden/>
          </w:rPr>
          <w:instrText xml:space="preserve"> PAGEREF _Toc225679390 \h </w:instrText>
        </w:r>
        <w:r>
          <w:rPr>
            <w:noProof/>
            <w:webHidden/>
          </w:rPr>
        </w:r>
        <w:r>
          <w:rPr>
            <w:noProof/>
            <w:webHidden/>
          </w:rPr>
          <w:fldChar w:fldCharType="separate"/>
        </w:r>
        <w:r w:rsidR="00196DB4">
          <w:rPr>
            <w:noProof/>
            <w:webHidden/>
          </w:rPr>
          <w:t>18</w:t>
        </w:r>
        <w:r>
          <w:rPr>
            <w:noProof/>
            <w:webHidden/>
          </w:rPr>
          <w:fldChar w:fldCharType="end"/>
        </w:r>
      </w:hyperlink>
    </w:p>
    <w:p w14:paraId="7B007D68" w14:textId="1508969C" w:rsidR="007852BE" w:rsidRDefault="007852BE" w:rsidP="00D17F42">
      <w:pPr>
        <w:pStyle w:val="TOC1"/>
        <w:rPr>
          <w:rFonts w:eastAsiaTheme="minorEastAsia"/>
          <w:noProof/>
          <w:kern w:val="2"/>
          <w:sz w:val="24"/>
          <w:szCs w:val="24"/>
          <w14:ligatures w14:val="standardContextual"/>
        </w:rPr>
      </w:pPr>
      <w:hyperlink w:anchor="_Toc225679391" w:history="1">
        <w:r w:rsidRPr="00F41AF4">
          <w:rPr>
            <w:rStyle w:val="Hyperlink"/>
            <w:noProof/>
            <w:lang w:val="fr-FR"/>
          </w:rPr>
          <w:t xml:space="preserve">Student </w:t>
        </w:r>
        <w:r w:rsidRPr="00F41AF4">
          <w:rPr>
            <w:rStyle w:val="Hyperlink"/>
            <w:noProof/>
          </w:rPr>
          <w:t>Engagement</w:t>
        </w:r>
        <w:r>
          <w:rPr>
            <w:noProof/>
            <w:webHidden/>
          </w:rPr>
          <w:tab/>
          <w:t>B-</w:t>
        </w:r>
        <w:r>
          <w:rPr>
            <w:noProof/>
            <w:webHidden/>
          </w:rPr>
          <w:fldChar w:fldCharType="begin"/>
        </w:r>
        <w:r>
          <w:rPr>
            <w:noProof/>
            <w:webHidden/>
          </w:rPr>
          <w:instrText xml:space="preserve"> PAGEREF _Toc225679391 \h </w:instrText>
        </w:r>
        <w:r>
          <w:rPr>
            <w:noProof/>
            <w:webHidden/>
          </w:rPr>
        </w:r>
        <w:r>
          <w:rPr>
            <w:noProof/>
            <w:webHidden/>
          </w:rPr>
          <w:fldChar w:fldCharType="separate"/>
        </w:r>
        <w:r w:rsidR="00196DB4">
          <w:rPr>
            <w:noProof/>
            <w:webHidden/>
          </w:rPr>
          <w:t>19</w:t>
        </w:r>
        <w:r>
          <w:rPr>
            <w:noProof/>
            <w:webHidden/>
          </w:rPr>
          <w:fldChar w:fldCharType="end"/>
        </w:r>
      </w:hyperlink>
    </w:p>
    <w:p w14:paraId="5CD7ECB3" w14:textId="4A89ED46" w:rsidR="007852BE" w:rsidRDefault="007852BE" w:rsidP="00D17F42">
      <w:pPr>
        <w:pStyle w:val="TOC1"/>
        <w:rPr>
          <w:rFonts w:eastAsiaTheme="minorEastAsia"/>
          <w:noProof/>
          <w:kern w:val="2"/>
          <w:sz w:val="24"/>
          <w:szCs w:val="24"/>
          <w14:ligatures w14:val="standardContextual"/>
        </w:rPr>
      </w:pPr>
      <w:hyperlink w:anchor="_Toc225679392" w:history="1">
        <w:r w:rsidRPr="00F41AF4">
          <w:rPr>
            <w:rStyle w:val="Hyperlink"/>
            <w:noProof/>
          </w:rPr>
          <w:t>Summary of Average Ratings: Grades PK–5</w:t>
        </w:r>
        <w:r>
          <w:rPr>
            <w:noProof/>
            <w:webHidden/>
          </w:rPr>
          <w:tab/>
          <w:t>B-</w:t>
        </w:r>
        <w:r>
          <w:rPr>
            <w:noProof/>
            <w:webHidden/>
          </w:rPr>
          <w:fldChar w:fldCharType="begin"/>
        </w:r>
        <w:r>
          <w:rPr>
            <w:noProof/>
            <w:webHidden/>
          </w:rPr>
          <w:instrText xml:space="preserve"> PAGEREF _Toc225679392 \h </w:instrText>
        </w:r>
        <w:r>
          <w:rPr>
            <w:noProof/>
            <w:webHidden/>
          </w:rPr>
        </w:r>
        <w:r>
          <w:rPr>
            <w:noProof/>
            <w:webHidden/>
          </w:rPr>
          <w:fldChar w:fldCharType="separate"/>
        </w:r>
        <w:r w:rsidR="00196DB4">
          <w:rPr>
            <w:noProof/>
            <w:webHidden/>
          </w:rPr>
          <w:t>20</w:t>
        </w:r>
        <w:r>
          <w:rPr>
            <w:noProof/>
            <w:webHidden/>
          </w:rPr>
          <w:fldChar w:fldCharType="end"/>
        </w:r>
      </w:hyperlink>
    </w:p>
    <w:p w14:paraId="62A07AD9" w14:textId="49D595C2" w:rsidR="007852BE" w:rsidRDefault="007852BE" w:rsidP="00D17F42">
      <w:pPr>
        <w:pStyle w:val="TOC1"/>
        <w:rPr>
          <w:rFonts w:eastAsiaTheme="minorEastAsia"/>
          <w:noProof/>
          <w:kern w:val="2"/>
          <w:sz w:val="24"/>
          <w:szCs w:val="24"/>
          <w14:ligatures w14:val="standardContextual"/>
        </w:rPr>
      </w:pPr>
      <w:hyperlink w:anchor="_Toc225679393" w:history="1">
        <w:r w:rsidRPr="00F41AF4">
          <w:rPr>
            <w:rStyle w:val="Hyperlink"/>
            <w:noProof/>
          </w:rPr>
          <w:t>Summary of Average Ratings: Grades 6–8</w:t>
        </w:r>
        <w:r>
          <w:rPr>
            <w:noProof/>
            <w:webHidden/>
          </w:rPr>
          <w:tab/>
          <w:t>B-</w:t>
        </w:r>
        <w:r>
          <w:rPr>
            <w:noProof/>
            <w:webHidden/>
          </w:rPr>
          <w:fldChar w:fldCharType="begin"/>
        </w:r>
        <w:r>
          <w:rPr>
            <w:noProof/>
            <w:webHidden/>
          </w:rPr>
          <w:instrText xml:space="preserve"> PAGEREF _Toc225679393 \h </w:instrText>
        </w:r>
        <w:r>
          <w:rPr>
            <w:noProof/>
            <w:webHidden/>
          </w:rPr>
        </w:r>
        <w:r>
          <w:rPr>
            <w:noProof/>
            <w:webHidden/>
          </w:rPr>
          <w:fldChar w:fldCharType="separate"/>
        </w:r>
        <w:r w:rsidR="00196DB4">
          <w:rPr>
            <w:noProof/>
            <w:webHidden/>
          </w:rPr>
          <w:t>21</w:t>
        </w:r>
        <w:r>
          <w:rPr>
            <w:noProof/>
            <w:webHidden/>
          </w:rPr>
          <w:fldChar w:fldCharType="end"/>
        </w:r>
      </w:hyperlink>
    </w:p>
    <w:p w14:paraId="4195BF48" w14:textId="483D61C2" w:rsidR="007852BE" w:rsidRDefault="007852BE" w:rsidP="00D17F42">
      <w:pPr>
        <w:pStyle w:val="TOC1"/>
        <w:rPr>
          <w:rFonts w:eastAsiaTheme="minorEastAsia"/>
          <w:noProof/>
          <w:kern w:val="2"/>
          <w:sz w:val="24"/>
          <w:szCs w:val="24"/>
          <w14:ligatures w14:val="standardContextual"/>
        </w:rPr>
      </w:pPr>
      <w:hyperlink w:anchor="_Toc225679394" w:history="1">
        <w:r w:rsidRPr="00F41AF4">
          <w:rPr>
            <w:rStyle w:val="Hyperlink"/>
            <w:noProof/>
          </w:rPr>
          <w:t>Summary of Average Ratings: Grades 9–12</w:t>
        </w:r>
        <w:r>
          <w:rPr>
            <w:noProof/>
            <w:webHidden/>
          </w:rPr>
          <w:tab/>
          <w:t>B-</w:t>
        </w:r>
        <w:r>
          <w:rPr>
            <w:noProof/>
            <w:webHidden/>
          </w:rPr>
          <w:fldChar w:fldCharType="begin"/>
        </w:r>
        <w:r>
          <w:rPr>
            <w:noProof/>
            <w:webHidden/>
          </w:rPr>
          <w:instrText xml:space="preserve"> PAGEREF _Toc225679394 \h </w:instrText>
        </w:r>
        <w:r>
          <w:rPr>
            <w:noProof/>
            <w:webHidden/>
          </w:rPr>
        </w:r>
        <w:r>
          <w:rPr>
            <w:noProof/>
            <w:webHidden/>
          </w:rPr>
          <w:fldChar w:fldCharType="separate"/>
        </w:r>
        <w:r w:rsidR="00196DB4">
          <w:rPr>
            <w:noProof/>
            <w:webHidden/>
          </w:rPr>
          <w:t>22</w:t>
        </w:r>
        <w:r>
          <w:rPr>
            <w:noProof/>
            <w:webHidden/>
          </w:rPr>
          <w:fldChar w:fldCharType="end"/>
        </w:r>
      </w:hyperlink>
    </w:p>
    <w:p w14:paraId="28D80EF0" w14:textId="7831E155" w:rsidR="007852BE" w:rsidRDefault="007852BE" w:rsidP="00D17F42">
      <w:pPr>
        <w:pStyle w:val="TOC1"/>
        <w:rPr>
          <w:rFonts w:eastAsiaTheme="minorEastAsia"/>
          <w:noProof/>
          <w:kern w:val="2"/>
          <w:sz w:val="24"/>
          <w:szCs w:val="24"/>
          <w14:ligatures w14:val="standardContextual"/>
        </w:rPr>
      </w:pPr>
      <w:hyperlink w:anchor="_Toc225679395" w:history="1">
        <w:r w:rsidRPr="00F41AF4">
          <w:rPr>
            <w:rStyle w:val="Hyperlink"/>
            <w:noProof/>
          </w:rPr>
          <w:t>References</w:t>
        </w:r>
        <w:r>
          <w:rPr>
            <w:noProof/>
            <w:webHidden/>
          </w:rPr>
          <w:tab/>
          <w:t>B-</w:t>
        </w:r>
        <w:r>
          <w:rPr>
            <w:noProof/>
            <w:webHidden/>
          </w:rPr>
          <w:fldChar w:fldCharType="begin"/>
        </w:r>
        <w:r>
          <w:rPr>
            <w:noProof/>
            <w:webHidden/>
          </w:rPr>
          <w:instrText xml:space="preserve"> PAGEREF _Toc225679395 \h </w:instrText>
        </w:r>
        <w:r>
          <w:rPr>
            <w:noProof/>
            <w:webHidden/>
          </w:rPr>
        </w:r>
        <w:r>
          <w:rPr>
            <w:noProof/>
            <w:webHidden/>
          </w:rPr>
          <w:fldChar w:fldCharType="separate"/>
        </w:r>
        <w:r w:rsidR="00196DB4">
          <w:rPr>
            <w:noProof/>
            <w:webHidden/>
          </w:rPr>
          <w:t>23</w:t>
        </w:r>
        <w:r>
          <w:rPr>
            <w:noProof/>
            <w:webHidden/>
          </w:rPr>
          <w:fldChar w:fldCharType="end"/>
        </w:r>
      </w:hyperlink>
    </w:p>
    <w:p w14:paraId="6C226079" w14:textId="03C1E89B" w:rsidR="00D228F6" w:rsidRDefault="00D228F6" w:rsidP="0051071A">
      <w:pPr>
        <w:pStyle w:val="BodyText"/>
      </w:pPr>
      <w:r>
        <w:fldChar w:fldCharType="end"/>
      </w:r>
    </w:p>
    <w:p w14:paraId="7DDBEE73" w14:textId="77777777" w:rsidR="00D228F6" w:rsidRDefault="00D228F6">
      <w:pPr>
        <w:spacing w:after="120"/>
        <w:rPr>
          <w:rFonts w:ascii="Calibri" w:eastAsia="Times New Roman" w:hAnsi="Calibri" w:cs="Calibri"/>
          <w:b/>
          <w:bCs/>
          <w:szCs w:val="20"/>
        </w:rPr>
        <w:sectPr w:rsidR="00D228F6" w:rsidSect="002034D0">
          <w:headerReference w:type="default" r:id="rId38"/>
          <w:footerReference w:type="default" r:id="rId39"/>
          <w:footnotePr>
            <w:numRestart w:val="eachSect"/>
          </w:footnotePr>
          <w:pgSz w:w="12240" w:h="15840"/>
          <w:pgMar w:top="1080" w:right="1440" w:bottom="1080" w:left="1440" w:header="720" w:footer="720" w:gutter="0"/>
          <w:pgNumType w:start="3"/>
          <w:cols w:space="720"/>
          <w:docGrid w:linePitch="360"/>
        </w:sectPr>
      </w:pPr>
    </w:p>
    <w:p w14:paraId="7957B293" w14:textId="77777777" w:rsidR="00D228F6" w:rsidRPr="00E359BF" w:rsidRDefault="00D228F6" w:rsidP="00283E36">
      <w:pPr>
        <w:pStyle w:val="SIORDimensions"/>
      </w:pPr>
      <w:bookmarkStart w:id="80" w:name="_Toc411329825"/>
      <w:bookmarkStart w:id="81" w:name="_Toc430114874"/>
      <w:bookmarkStart w:id="82" w:name="_Toc496109989"/>
      <w:bookmarkStart w:id="83" w:name="_Toc225679377"/>
      <w:r w:rsidRPr="00CC5FF8">
        <w:lastRenderedPageBreak/>
        <w:t>Introduction</w:t>
      </w:r>
      <w:bookmarkEnd w:id="80"/>
      <w:bookmarkEnd w:id="81"/>
      <w:bookmarkEnd w:id="82"/>
      <w:bookmarkEnd w:id="83"/>
    </w:p>
    <w:p w14:paraId="39C49909" w14:textId="77777777" w:rsidR="00C14FFC" w:rsidRDefault="00D228F6" w:rsidP="00CC5FF8">
      <w:pPr>
        <w:pStyle w:val="BodyTextposthead"/>
      </w:pPr>
      <w:r w:rsidRPr="00E359BF">
        <w:t>The</w:t>
      </w:r>
      <w:r>
        <w:t xml:space="preserve"> </w:t>
      </w:r>
      <w:r>
        <w:rPr>
          <w:i/>
        </w:rPr>
        <w:t>Districtwide</w:t>
      </w:r>
      <w:r w:rsidRPr="00E359BF">
        <w:rPr>
          <w:i/>
        </w:rPr>
        <w:t xml:space="preserve"> Instructional Observation Report </w:t>
      </w:r>
      <w:r w:rsidRPr="00BC09E0">
        <w:t>presents ratings for the classroom observations that were conducted by certified observers at American Institutes for Research (AIR) as part of the M</w:t>
      </w:r>
      <w:r>
        <w:t>assachusetts District Reviews</w:t>
      </w:r>
      <w:r w:rsidR="00C14FFC">
        <w:t>.</w:t>
      </w:r>
    </w:p>
    <w:p w14:paraId="613316B5" w14:textId="77777777" w:rsidR="00C14FFC" w:rsidRDefault="00D228F6" w:rsidP="00CC5FF8">
      <w:pPr>
        <w:pStyle w:val="BodyText"/>
      </w:pPr>
      <w:bookmarkStart w:id="84" w:name="N_Observers1"/>
      <w:r>
        <w:t>Seven</w:t>
      </w:r>
      <w:bookmarkEnd w:id="84"/>
      <w:r>
        <w:t xml:space="preserve"> observers visited </w:t>
      </w:r>
      <w:bookmarkStart w:id="85" w:name="District2"/>
      <w:r>
        <w:t>Quincy</w:t>
      </w:r>
      <w:bookmarkEnd w:id="85"/>
      <w:r w:rsidRPr="00BC09E0">
        <w:t xml:space="preserve"> </w:t>
      </w:r>
      <w:r>
        <w:t>Public Schools during the week of</w:t>
      </w:r>
      <w:r w:rsidRPr="00BC09E0">
        <w:t xml:space="preserve"> </w:t>
      </w:r>
      <w:bookmarkStart w:id="86" w:name="Obs_Dates1"/>
      <w:r>
        <w:t>January 28, 2026</w:t>
      </w:r>
      <w:bookmarkEnd w:id="86"/>
      <w:r w:rsidRPr="00BC09E0">
        <w:t xml:space="preserve">. </w:t>
      </w:r>
      <w:r>
        <w:t>O</w:t>
      </w:r>
      <w:r w:rsidRPr="00BC09E0">
        <w:t xml:space="preserve">bservers conducted </w:t>
      </w:r>
      <w:bookmarkStart w:id="87" w:name="N_Observations1"/>
      <w:r>
        <w:t>144</w:t>
      </w:r>
      <w:bookmarkEnd w:id="87"/>
      <w:r w:rsidRPr="00BC09E0">
        <w:t xml:space="preserve"> observations in a sample of classrooms across </w:t>
      </w:r>
      <w:bookmarkStart w:id="88" w:name="N_SchoolsObserved1"/>
      <w:r>
        <w:t>nineteen</w:t>
      </w:r>
      <w:bookmarkEnd w:id="88"/>
      <w:r>
        <w:t xml:space="preserve"> schools. Observations were conducted in grades PK-12 and</w:t>
      </w:r>
      <w:r w:rsidRPr="00BC09E0">
        <w:t xml:space="preserve"> focused </w:t>
      </w:r>
      <w:r>
        <w:t xml:space="preserve">primarily </w:t>
      </w:r>
      <w:r w:rsidRPr="00BC09E0">
        <w:t>on literacy, English language arts, and mathematics</w:t>
      </w:r>
      <w:r>
        <w:t xml:space="preserve"> instruction</w:t>
      </w:r>
      <w:r w:rsidR="00C14FFC">
        <w:t>.</w:t>
      </w:r>
    </w:p>
    <w:p w14:paraId="367C98E3" w14:textId="5CC5C824" w:rsidR="00D228F6" w:rsidRPr="00E359BF" w:rsidRDefault="00D228F6" w:rsidP="00CC5FF8">
      <w:pPr>
        <w:pStyle w:val="BodyText"/>
      </w:pPr>
      <w:r w:rsidRPr="00E359BF">
        <w:t xml:space="preserve">The </w:t>
      </w:r>
      <w:r w:rsidRPr="00BC09E0">
        <w:t>classroom observations were guided by the Classroom Assessment Scoring System (CLASS)</w:t>
      </w:r>
      <w:r>
        <w:t>,</w:t>
      </w:r>
      <w:r w:rsidRPr="00BC09E0">
        <w:t xml:space="preserve"> developed by the Center for Advanced Study of Teaching and Learning (CASTL</w:t>
      </w:r>
      <w:r>
        <w:t>) at the University of Virginia. Three levels of CLASS Manuals were used: PK–</w:t>
      </w:r>
      <w:r w:rsidRPr="00BC09E0">
        <w:t>3</w:t>
      </w:r>
      <w:r>
        <w:t xml:space="preserve">, </w:t>
      </w:r>
      <w:r w:rsidRPr="00BC09E0">
        <w:t>Upper Elementary</w:t>
      </w:r>
      <w:r>
        <w:t>, and Secondary. The P</w:t>
      </w:r>
      <w:r w:rsidRPr="00BC09E0">
        <w:t>K–3</w:t>
      </w:r>
      <w:r>
        <w:t xml:space="preserve"> tool was used to observe grades P</w:t>
      </w:r>
      <w:r w:rsidRPr="00BC09E0">
        <w:t>K–3</w:t>
      </w:r>
      <w:r>
        <w:t>, the Upper Elementary tool was used to observe grades 4</w:t>
      </w:r>
      <w:r w:rsidRPr="00BC09E0">
        <w:t>–</w:t>
      </w:r>
      <w:r>
        <w:t>5, and the Secondary tool was used to observe grades 6</w:t>
      </w:r>
      <w:r w:rsidRPr="00BC09E0">
        <w:t>–</w:t>
      </w:r>
      <w:r>
        <w:t>12.</w:t>
      </w:r>
    </w:p>
    <w:p w14:paraId="65020ECF" w14:textId="77777777" w:rsidR="00D228F6" w:rsidRPr="00E359BF" w:rsidRDefault="00D228F6" w:rsidP="00CC5FF8">
      <w:pPr>
        <w:pStyle w:val="BodyText"/>
      </w:pPr>
      <w:r w:rsidRPr="00E359BF">
        <w:t xml:space="preserve">The </w:t>
      </w:r>
      <w:r>
        <w:t>P</w:t>
      </w:r>
      <w:r w:rsidRPr="00BC09E0">
        <w:t>K–3 protocol include</w:t>
      </w:r>
      <w:r>
        <w:t>s</w:t>
      </w:r>
      <w:r w:rsidRPr="00BC09E0">
        <w:t xml:space="preserve"> 10 classroom dimensions related to three domains: Emotional Support, Classroom Organization, and Instructional Support (listed in Table 1).</w:t>
      </w:r>
    </w:p>
    <w:p w14:paraId="1AFF0CF1" w14:textId="77777777" w:rsidR="00D228F6" w:rsidRPr="00E359BF" w:rsidRDefault="00D228F6" w:rsidP="00CC5FF8">
      <w:pPr>
        <w:pStyle w:val="TableTitle0"/>
      </w:pPr>
      <w:r w:rsidRPr="00E359BF">
        <w:t xml:space="preserve">Table 1. CLASS </w:t>
      </w:r>
      <w:r>
        <w:t>P</w:t>
      </w:r>
      <w:r w:rsidRPr="00E359BF">
        <w:t xml:space="preserve">K–3 Domains and </w:t>
      </w:r>
      <w:r w:rsidRPr="00CC5FF8">
        <w:t>Dimensions</w:t>
      </w:r>
    </w:p>
    <w:tbl>
      <w:tblPr>
        <w:tblStyle w:val="MSVTable1"/>
        <w:tblW w:w="5000" w:type="pct"/>
        <w:tblLook w:val="04A0" w:firstRow="1" w:lastRow="0" w:firstColumn="1" w:lastColumn="0" w:noHBand="0" w:noVBand="1"/>
        <w:tblCaption w:val="Table 1. CLASS PK–3 Domains and Dimensions"/>
        <w:tblDescription w:val="CLASS PK–3 Domains and Dimensions"/>
      </w:tblPr>
      <w:tblGrid>
        <w:gridCol w:w="3114"/>
        <w:gridCol w:w="3115"/>
        <w:gridCol w:w="3115"/>
      </w:tblGrid>
      <w:tr w:rsidR="00D228F6" w:rsidRPr="00E359BF" w14:paraId="17BDC093" w14:textId="77777777" w:rsidTr="00CC5FF8">
        <w:trPr>
          <w:cnfStyle w:val="100000000000" w:firstRow="1" w:lastRow="0" w:firstColumn="0" w:lastColumn="0" w:oddVBand="0" w:evenVBand="0" w:oddHBand="0" w:evenHBand="0" w:firstRowFirstColumn="0" w:firstRowLastColumn="0" w:lastRowFirstColumn="0" w:lastRowLastColumn="0"/>
          <w:tblHeader/>
        </w:trPr>
        <w:tc>
          <w:tcPr>
            <w:tcW w:w="3192" w:type="dxa"/>
          </w:tcPr>
          <w:p w14:paraId="45A0490D" w14:textId="77777777" w:rsidR="00D228F6" w:rsidRPr="00CC5FF8" w:rsidRDefault="00D228F6" w:rsidP="00CC5FF8">
            <w:pPr>
              <w:pStyle w:val="TableColHeadingCenter"/>
            </w:pPr>
            <w:r w:rsidRPr="00CC5FF8">
              <w:t>Emotional Support</w:t>
            </w:r>
          </w:p>
        </w:tc>
        <w:tc>
          <w:tcPr>
            <w:tcW w:w="3192" w:type="dxa"/>
          </w:tcPr>
          <w:p w14:paraId="311F46D9" w14:textId="77777777" w:rsidR="00D228F6" w:rsidRPr="00CC5FF8" w:rsidRDefault="00D228F6" w:rsidP="00CC5FF8">
            <w:pPr>
              <w:pStyle w:val="TableColHeadingCenter"/>
            </w:pPr>
            <w:r w:rsidRPr="00CC5FF8">
              <w:t>Classroom Organization</w:t>
            </w:r>
          </w:p>
        </w:tc>
        <w:tc>
          <w:tcPr>
            <w:tcW w:w="3192" w:type="dxa"/>
          </w:tcPr>
          <w:p w14:paraId="17EDC57B" w14:textId="77777777" w:rsidR="00D228F6" w:rsidRPr="00CC5FF8" w:rsidRDefault="00D228F6" w:rsidP="00CC5FF8">
            <w:pPr>
              <w:pStyle w:val="TableColHeadingCenter"/>
            </w:pPr>
            <w:r w:rsidRPr="00CC5FF8">
              <w:t>Instructional Support</w:t>
            </w:r>
          </w:p>
        </w:tc>
      </w:tr>
      <w:tr w:rsidR="00D228F6" w:rsidRPr="00E359BF" w14:paraId="70008929" w14:textId="77777777" w:rsidTr="00CC5FF8">
        <w:trPr>
          <w:cnfStyle w:val="000000100000" w:firstRow="0" w:lastRow="0" w:firstColumn="0" w:lastColumn="0" w:oddVBand="0" w:evenVBand="0" w:oddHBand="1" w:evenHBand="0" w:firstRowFirstColumn="0" w:firstRowLastColumn="0" w:lastRowFirstColumn="0" w:lastRowLastColumn="0"/>
        </w:trPr>
        <w:tc>
          <w:tcPr>
            <w:tcW w:w="3192" w:type="dxa"/>
          </w:tcPr>
          <w:p w14:paraId="6591866A" w14:textId="77777777" w:rsidR="00D228F6" w:rsidRPr="00CC5FF8" w:rsidRDefault="00D228F6" w:rsidP="00CC5FF8">
            <w:pPr>
              <w:pStyle w:val="TableBullet1"/>
            </w:pPr>
            <w:r w:rsidRPr="00CC5FF8">
              <w:t>Positive Climate</w:t>
            </w:r>
          </w:p>
          <w:p w14:paraId="1ADE877F" w14:textId="77777777" w:rsidR="00D228F6" w:rsidRPr="00CC5FF8" w:rsidRDefault="00D228F6" w:rsidP="00CC5FF8">
            <w:pPr>
              <w:pStyle w:val="TableBullet1"/>
            </w:pPr>
            <w:r w:rsidRPr="00CC5FF8">
              <w:t>Negative Climate</w:t>
            </w:r>
          </w:p>
          <w:p w14:paraId="6600D7B2" w14:textId="77777777" w:rsidR="00D228F6" w:rsidRPr="00CC5FF8" w:rsidRDefault="00D228F6" w:rsidP="00CC5FF8">
            <w:pPr>
              <w:pStyle w:val="TableBullet1"/>
            </w:pPr>
            <w:r w:rsidRPr="00CC5FF8">
              <w:t>Teacher Sensitivity</w:t>
            </w:r>
          </w:p>
          <w:p w14:paraId="495FA938" w14:textId="77777777" w:rsidR="00D228F6" w:rsidRPr="00CC5FF8" w:rsidRDefault="00D228F6" w:rsidP="00CC5FF8">
            <w:pPr>
              <w:pStyle w:val="TableBullet1"/>
            </w:pPr>
            <w:r w:rsidRPr="00CC5FF8">
              <w:t>Regard for Student Perspectives</w:t>
            </w:r>
          </w:p>
        </w:tc>
        <w:tc>
          <w:tcPr>
            <w:tcW w:w="3192" w:type="dxa"/>
          </w:tcPr>
          <w:p w14:paraId="75EBB636" w14:textId="77777777" w:rsidR="00D228F6" w:rsidRPr="00CC5FF8" w:rsidRDefault="00D228F6" w:rsidP="00CC5FF8">
            <w:pPr>
              <w:pStyle w:val="TableBullet1"/>
            </w:pPr>
            <w:r w:rsidRPr="00CC5FF8">
              <w:t>Behavior Management</w:t>
            </w:r>
          </w:p>
          <w:p w14:paraId="6EBA32E5" w14:textId="77777777" w:rsidR="00D228F6" w:rsidRPr="00CC5FF8" w:rsidRDefault="00D228F6" w:rsidP="00CC5FF8">
            <w:pPr>
              <w:pStyle w:val="TableBullet1"/>
            </w:pPr>
            <w:r w:rsidRPr="00CC5FF8">
              <w:t>Productivity</w:t>
            </w:r>
          </w:p>
          <w:p w14:paraId="783F7000" w14:textId="77777777" w:rsidR="00D228F6" w:rsidRPr="00CC5FF8" w:rsidRDefault="00D228F6" w:rsidP="00CC5FF8">
            <w:pPr>
              <w:pStyle w:val="TableBullet1"/>
            </w:pPr>
            <w:r w:rsidRPr="00CC5FF8">
              <w:t>Instructional Learning Formats</w:t>
            </w:r>
          </w:p>
        </w:tc>
        <w:tc>
          <w:tcPr>
            <w:tcW w:w="3192" w:type="dxa"/>
          </w:tcPr>
          <w:p w14:paraId="34B8B719" w14:textId="77777777" w:rsidR="00D228F6" w:rsidRPr="00CC5FF8" w:rsidRDefault="00D228F6" w:rsidP="00CC5FF8">
            <w:pPr>
              <w:pStyle w:val="TableBullet1"/>
            </w:pPr>
            <w:r w:rsidRPr="00CC5FF8">
              <w:t>Concept Development</w:t>
            </w:r>
          </w:p>
          <w:p w14:paraId="2D5500BE" w14:textId="77777777" w:rsidR="00D228F6" w:rsidRPr="00CC5FF8" w:rsidRDefault="00D228F6" w:rsidP="00CC5FF8">
            <w:pPr>
              <w:pStyle w:val="TableBullet1"/>
            </w:pPr>
            <w:r w:rsidRPr="00CC5FF8">
              <w:t>Quality of Feedback</w:t>
            </w:r>
          </w:p>
          <w:p w14:paraId="310A3784" w14:textId="77777777" w:rsidR="00D228F6" w:rsidRPr="00CC5FF8" w:rsidRDefault="00D228F6" w:rsidP="00CC5FF8">
            <w:pPr>
              <w:pStyle w:val="TableBullet1"/>
            </w:pPr>
            <w:r w:rsidRPr="00CC5FF8">
              <w:t>Language Modeling</w:t>
            </w:r>
          </w:p>
        </w:tc>
      </w:tr>
    </w:tbl>
    <w:p w14:paraId="0D116FE0" w14:textId="77777777" w:rsidR="00C14FFC" w:rsidRDefault="00D228F6" w:rsidP="00CC5FF8">
      <w:pPr>
        <w:pStyle w:val="BodyText"/>
      </w:pPr>
      <w:r w:rsidRPr="00E359BF">
        <w:t>The Upper Elementary</w:t>
      </w:r>
      <w:r>
        <w:t xml:space="preserve"> and Secondary</w:t>
      </w:r>
      <w:r w:rsidRPr="00E359BF">
        <w:t xml:space="preserve"> protocol</w:t>
      </w:r>
      <w:r>
        <w:t>s</w:t>
      </w:r>
      <w:r w:rsidRPr="00E359BF">
        <w:t xml:space="preserve"> include 11 classroom dimensions related to three domains: Emotional Support, Classroom Organization, and Instructional Support (listed in Table 2), in addition to Student Engagement</w:t>
      </w:r>
      <w:r w:rsidR="00C14FFC">
        <w:t>.</w:t>
      </w:r>
    </w:p>
    <w:p w14:paraId="507627E8" w14:textId="7210E440" w:rsidR="00D228F6" w:rsidRPr="00E359BF" w:rsidRDefault="00D228F6" w:rsidP="00CC5FF8">
      <w:pPr>
        <w:pStyle w:val="TableTitle0"/>
      </w:pPr>
      <w:r w:rsidRPr="00E359BF">
        <w:t xml:space="preserve">Table 2. CLASS Upper Elementary </w:t>
      </w:r>
      <w:r>
        <w:t xml:space="preserve">and </w:t>
      </w:r>
      <w:r w:rsidRPr="00CC5FF8">
        <w:t>Secondary</w:t>
      </w:r>
      <w:r>
        <w:t xml:space="preserve"> </w:t>
      </w:r>
      <w:r w:rsidRPr="00E359BF">
        <w:t>Domains and Dimensions</w:t>
      </w:r>
    </w:p>
    <w:tbl>
      <w:tblPr>
        <w:tblStyle w:val="MSVTable1"/>
        <w:tblW w:w="5000" w:type="pct"/>
        <w:tblLook w:val="04A0" w:firstRow="1" w:lastRow="0" w:firstColumn="1" w:lastColumn="0" w:noHBand="0" w:noVBand="1"/>
        <w:tblCaption w:val="Table 2. CLASS Upper Elementary and Secondary Domains and Dimensions"/>
        <w:tblDescription w:val="CLASS Upper Elementary and Secondary Domains and Dimensions"/>
      </w:tblPr>
      <w:tblGrid>
        <w:gridCol w:w="3112"/>
        <w:gridCol w:w="3114"/>
        <w:gridCol w:w="3118"/>
      </w:tblGrid>
      <w:tr w:rsidR="00D228F6" w:rsidRPr="00E359BF" w14:paraId="5D819F9A" w14:textId="77777777" w:rsidTr="00CC5FF8">
        <w:trPr>
          <w:cnfStyle w:val="100000000000" w:firstRow="1" w:lastRow="0" w:firstColumn="0" w:lastColumn="0" w:oddVBand="0" w:evenVBand="0" w:oddHBand="0" w:evenHBand="0" w:firstRowFirstColumn="0" w:firstRowLastColumn="0" w:lastRowFirstColumn="0" w:lastRowLastColumn="0"/>
          <w:tblHeader/>
        </w:trPr>
        <w:tc>
          <w:tcPr>
            <w:tcW w:w="3111" w:type="dxa"/>
          </w:tcPr>
          <w:p w14:paraId="5FE5CE70" w14:textId="77777777" w:rsidR="00D228F6" w:rsidRPr="00CC5FF8" w:rsidRDefault="00D228F6" w:rsidP="00CC5FF8">
            <w:pPr>
              <w:pStyle w:val="TableColHeadingCenter"/>
            </w:pPr>
            <w:r w:rsidRPr="00CC5FF8">
              <w:t>Emotional Support</w:t>
            </w:r>
          </w:p>
        </w:tc>
        <w:tc>
          <w:tcPr>
            <w:tcW w:w="3114" w:type="dxa"/>
          </w:tcPr>
          <w:p w14:paraId="0E2D92C1" w14:textId="77777777" w:rsidR="00D228F6" w:rsidRPr="00CC5FF8" w:rsidRDefault="00D228F6" w:rsidP="00CC5FF8">
            <w:pPr>
              <w:pStyle w:val="TableColHeadingCenter"/>
            </w:pPr>
            <w:r w:rsidRPr="00CC5FF8">
              <w:t>Classroom Organization</w:t>
            </w:r>
          </w:p>
        </w:tc>
        <w:tc>
          <w:tcPr>
            <w:tcW w:w="3119" w:type="dxa"/>
          </w:tcPr>
          <w:p w14:paraId="0563B774" w14:textId="77777777" w:rsidR="00D228F6" w:rsidRPr="00CC5FF8" w:rsidRDefault="00D228F6" w:rsidP="00CC5FF8">
            <w:pPr>
              <w:pStyle w:val="TableColHeadingCenter"/>
            </w:pPr>
            <w:r w:rsidRPr="00CC5FF8">
              <w:t>Instructional Support</w:t>
            </w:r>
          </w:p>
        </w:tc>
      </w:tr>
      <w:tr w:rsidR="00D228F6" w:rsidRPr="00E359BF" w14:paraId="0B46B96F" w14:textId="77777777" w:rsidTr="00CC5FF8">
        <w:trPr>
          <w:cnfStyle w:val="000000100000" w:firstRow="0" w:lastRow="0" w:firstColumn="0" w:lastColumn="0" w:oddVBand="0" w:evenVBand="0" w:oddHBand="1" w:evenHBand="0" w:firstRowFirstColumn="0" w:firstRowLastColumn="0" w:lastRowFirstColumn="0" w:lastRowLastColumn="0"/>
        </w:trPr>
        <w:tc>
          <w:tcPr>
            <w:tcW w:w="3111" w:type="dxa"/>
            <w:tcBorders>
              <w:bottom w:val="single" w:sz="6" w:space="0" w:color="2F5496" w:themeColor="accent5" w:themeShade="BF"/>
            </w:tcBorders>
          </w:tcPr>
          <w:p w14:paraId="50D4B534" w14:textId="77777777" w:rsidR="00D228F6" w:rsidRPr="00CC5FF8" w:rsidRDefault="00D228F6" w:rsidP="00CC5FF8">
            <w:pPr>
              <w:pStyle w:val="TableBullet1"/>
            </w:pPr>
            <w:r w:rsidRPr="00CC5FF8">
              <w:t>Positive Climate</w:t>
            </w:r>
          </w:p>
          <w:p w14:paraId="0B387911" w14:textId="77777777" w:rsidR="00D228F6" w:rsidRPr="00CC5FF8" w:rsidRDefault="00D228F6" w:rsidP="00CC5FF8">
            <w:pPr>
              <w:pStyle w:val="TableBullet1"/>
            </w:pPr>
            <w:r w:rsidRPr="00CC5FF8">
              <w:t>Teacher Sensitivity</w:t>
            </w:r>
          </w:p>
          <w:p w14:paraId="1089273E" w14:textId="77777777" w:rsidR="00D228F6" w:rsidRPr="00CC5FF8" w:rsidRDefault="00D228F6" w:rsidP="00CC5FF8">
            <w:pPr>
              <w:pStyle w:val="TableBullet1"/>
            </w:pPr>
            <w:r w:rsidRPr="00CC5FF8">
              <w:t>Regard for Student Perspectives</w:t>
            </w:r>
          </w:p>
        </w:tc>
        <w:tc>
          <w:tcPr>
            <w:tcW w:w="3114" w:type="dxa"/>
            <w:tcBorders>
              <w:bottom w:val="single" w:sz="6" w:space="0" w:color="2F5496" w:themeColor="accent5" w:themeShade="BF"/>
            </w:tcBorders>
          </w:tcPr>
          <w:p w14:paraId="78B3337C" w14:textId="77777777" w:rsidR="00D228F6" w:rsidRPr="00CC5FF8" w:rsidRDefault="00D228F6" w:rsidP="00CC5FF8">
            <w:pPr>
              <w:pStyle w:val="TableBullet1"/>
            </w:pPr>
            <w:r w:rsidRPr="00CC5FF8">
              <w:t>Behavior Management</w:t>
            </w:r>
          </w:p>
          <w:p w14:paraId="0DCB2492" w14:textId="77777777" w:rsidR="00D228F6" w:rsidRPr="00CC5FF8" w:rsidRDefault="00D228F6" w:rsidP="00CC5FF8">
            <w:pPr>
              <w:pStyle w:val="TableBullet1"/>
            </w:pPr>
            <w:r w:rsidRPr="00CC5FF8">
              <w:t>Productivity</w:t>
            </w:r>
          </w:p>
          <w:p w14:paraId="4546A6B7" w14:textId="77777777" w:rsidR="00D228F6" w:rsidRPr="00CC5FF8" w:rsidRDefault="00D228F6" w:rsidP="00CC5FF8">
            <w:pPr>
              <w:pStyle w:val="TableBullet1"/>
            </w:pPr>
            <w:r w:rsidRPr="00CC5FF8">
              <w:t>Negative Climate</w:t>
            </w:r>
          </w:p>
        </w:tc>
        <w:tc>
          <w:tcPr>
            <w:tcW w:w="3119" w:type="dxa"/>
          </w:tcPr>
          <w:p w14:paraId="4276A4BB" w14:textId="77777777" w:rsidR="00D228F6" w:rsidRPr="00CC5FF8" w:rsidRDefault="00D228F6" w:rsidP="00CC5FF8">
            <w:pPr>
              <w:pStyle w:val="TableBullet1"/>
            </w:pPr>
            <w:r w:rsidRPr="00CC5FF8">
              <w:t xml:space="preserve">Instructional Learning Formats </w:t>
            </w:r>
          </w:p>
          <w:p w14:paraId="5C9A6323" w14:textId="77777777" w:rsidR="00D228F6" w:rsidRPr="00CC5FF8" w:rsidRDefault="00D228F6" w:rsidP="00CC5FF8">
            <w:pPr>
              <w:pStyle w:val="TableBullet1"/>
            </w:pPr>
            <w:r w:rsidRPr="00CC5FF8">
              <w:t>Content Understanding</w:t>
            </w:r>
          </w:p>
          <w:p w14:paraId="29DA2150" w14:textId="77777777" w:rsidR="00D228F6" w:rsidRPr="00CC5FF8" w:rsidRDefault="00D228F6" w:rsidP="00CC5FF8">
            <w:pPr>
              <w:pStyle w:val="TableBullet1"/>
            </w:pPr>
            <w:r w:rsidRPr="00CC5FF8">
              <w:t>Analysis and Inquiry</w:t>
            </w:r>
          </w:p>
          <w:p w14:paraId="303CCD9C" w14:textId="77777777" w:rsidR="00D228F6" w:rsidRPr="00CC5FF8" w:rsidRDefault="00D228F6" w:rsidP="00CC5FF8">
            <w:pPr>
              <w:pStyle w:val="TableBullet1"/>
            </w:pPr>
            <w:r w:rsidRPr="00CC5FF8">
              <w:t>Quality of Feedback</w:t>
            </w:r>
          </w:p>
          <w:p w14:paraId="27A8A174" w14:textId="77777777" w:rsidR="00D228F6" w:rsidRPr="00CC5FF8" w:rsidRDefault="00D228F6" w:rsidP="00CC5FF8">
            <w:pPr>
              <w:pStyle w:val="TableBullet1"/>
            </w:pPr>
            <w:r w:rsidRPr="00CC5FF8">
              <w:t>Instructional Dialogue</w:t>
            </w:r>
          </w:p>
        </w:tc>
      </w:tr>
      <w:tr w:rsidR="00D228F6" w:rsidRPr="00E359BF" w14:paraId="16235CD5" w14:textId="77777777" w:rsidTr="00CC5FF8">
        <w:tc>
          <w:tcPr>
            <w:tcW w:w="3114" w:type="dxa"/>
            <w:tcBorders>
              <w:right w:val="nil"/>
            </w:tcBorders>
          </w:tcPr>
          <w:p w14:paraId="33448615" w14:textId="0C314572" w:rsidR="00D228F6" w:rsidRPr="00E359BF" w:rsidRDefault="000C35F3" w:rsidP="00CC5FF8">
            <w:pPr>
              <w:pStyle w:val="TableSubheadingCentered"/>
            </w:pPr>
            <w:r>
              <w:t>N/A</w:t>
            </w:r>
          </w:p>
        </w:tc>
        <w:tc>
          <w:tcPr>
            <w:tcW w:w="3115" w:type="dxa"/>
            <w:tcBorders>
              <w:left w:val="nil"/>
              <w:right w:val="nil"/>
            </w:tcBorders>
          </w:tcPr>
          <w:p w14:paraId="66D8944A" w14:textId="77777777" w:rsidR="00D228F6" w:rsidRPr="00E359BF" w:rsidRDefault="00D228F6" w:rsidP="00CC5FF8">
            <w:pPr>
              <w:pStyle w:val="TableSubheadingCentered"/>
            </w:pPr>
            <w:r w:rsidRPr="00E359BF">
              <w:t>Student Engagement</w:t>
            </w:r>
          </w:p>
        </w:tc>
        <w:tc>
          <w:tcPr>
            <w:tcW w:w="3115" w:type="dxa"/>
            <w:tcBorders>
              <w:left w:val="nil"/>
            </w:tcBorders>
          </w:tcPr>
          <w:p w14:paraId="1DBDD1B9" w14:textId="43C9782E" w:rsidR="00D228F6" w:rsidRPr="00E359BF" w:rsidRDefault="000C35F3" w:rsidP="00CC5FF8">
            <w:pPr>
              <w:pStyle w:val="TableSubheadingCentered"/>
            </w:pPr>
            <w:r>
              <w:t>N/A</w:t>
            </w:r>
          </w:p>
        </w:tc>
      </w:tr>
    </w:tbl>
    <w:p w14:paraId="63F8B751" w14:textId="77777777" w:rsidR="00C14FFC" w:rsidRDefault="00D228F6" w:rsidP="00CC5FF8">
      <w:pPr>
        <w:pStyle w:val="BodyText"/>
        <w:keepNext/>
        <w:keepLines/>
      </w:pPr>
      <w:bookmarkStart w:id="89" w:name="_Toc411329826"/>
      <w:bookmarkStart w:id="90" w:name="_Toc430114875"/>
      <w:bookmarkStart w:id="91" w:name="_Toc496109990"/>
      <w:r w:rsidRPr="00BC09E0">
        <w:lastRenderedPageBreak/>
        <w:t>When conducting a visit to a classroom, the observer rates each dimension (including Student Engagement) on a scale of 1 to 7. A rating of 1 or 2 indicates that the dimension was never or rarely evident during the visit. For example, a rating of 1 or 2 on Teacher Sensitivity indicates that, at the time of the visit, the teacher was not aware of students who needed extra support or attention, was unresponsive to or dismissive of students, or was ineffective at addressing students’ problems; as a result, students rarely sought support from the teacher or communicated openly with the teacher. A rating of 3, 4, or 5 indicates that the dimension was evident but not exhibited consistently or in a way that included all students. A rating of 6 or 7 indicates that the dimension was reflected in all or most classroom activities and in a way that included all or most students</w:t>
      </w:r>
      <w:r w:rsidR="00C14FFC">
        <w:t>.</w:t>
      </w:r>
    </w:p>
    <w:p w14:paraId="3CEA89AF" w14:textId="533644C2" w:rsidR="00D228F6" w:rsidRPr="00BC09E0" w:rsidRDefault="00D228F6" w:rsidP="00CC5FF8">
      <w:pPr>
        <w:pStyle w:val="BodyText"/>
      </w:pPr>
      <w:r w:rsidRPr="00BC09E0">
        <w:t xml:space="preserve">Members of the </w:t>
      </w:r>
      <w:r>
        <w:t xml:space="preserve">observation </w:t>
      </w:r>
      <w:r w:rsidRPr="00BC09E0">
        <w:t>team who visited the classrooms all received training on the CLASS protocol and then passed a rigorous certification exam</w:t>
      </w:r>
      <w:r>
        <w:t xml:space="preserve"> for each CLASS protocol</w:t>
      </w:r>
      <w:r w:rsidRPr="00BC09E0">
        <w:t xml:space="preserve"> to ensure that they were able to accurately rate the dimensions.</w:t>
      </w:r>
      <w:r w:rsidRPr="00AC194C">
        <w:t xml:space="preserve"> </w:t>
      </w:r>
      <w:r>
        <w:t>All observers must pass an exam annually to maintain their certification.</w:t>
      </w:r>
    </w:p>
    <w:p w14:paraId="0CB0DC8A" w14:textId="5BD100CA" w:rsidR="00D228F6" w:rsidRPr="00BC09E0" w:rsidRDefault="00D228F6" w:rsidP="00CC5FF8">
      <w:pPr>
        <w:pStyle w:val="BodyText"/>
      </w:pPr>
      <w:r w:rsidRPr="00BC09E0">
        <w:t xml:space="preserve">Research on CLASS protocol shows that students in classrooms that </w:t>
      </w:r>
      <w:proofErr w:type="gramStart"/>
      <w:r w:rsidRPr="00BC09E0">
        <w:t>rated</w:t>
      </w:r>
      <w:proofErr w:type="gramEnd"/>
      <w:r w:rsidRPr="00BC09E0">
        <w:t xml:space="preserve"> high using this observation tool have greater gains in social skills and academic success than students in classrooms with lower ratings (MET Project, 2010; CASTL, n.d.). </w:t>
      </w:r>
      <w:r>
        <w:t>Furthermore, s</w:t>
      </w:r>
      <w:r w:rsidRPr="00BC09E0">
        <w:t>mall improvements on these domains can affect student outcomes</w:t>
      </w:r>
      <w:r>
        <w:t>:</w:t>
      </w:r>
      <w:r w:rsidRPr="00BC09E0">
        <w:t xml:space="preserve"> “The ability to demonstrate even small changes in effective interactions has practical implications—differences in just over 1 point on the CLASS 7-point scale translate into improved achievement and social skill development for students” (CASTL, n.d., p. 3).</w:t>
      </w:r>
    </w:p>
    <w:p w14:paraId="78094510" w14:textId="423D4DE1" w:rsidR="00CC5FF8" w:rsidRDefault="00D228F6" w:rsidP="00CC5FF8">
      <w:pPr>
        <w:pStyle w:val="BodyText"/>
      </w:pPr>
      <w:r w:rsidRPr="00BC09E0">
        <w:t xml:space="preserve">In this report, each CLASS dimension is defined, and descriptions of the dimensions at the high (6 or 7), middle (3, 4, or 5), and low levels (1 or 2) are presented </w:t>
      </w:r>
      <w:r w:rsidRPr="00BC09E0">
        <w:rPr>
          <w:i/>
        </w:rPr>
        <w:t>(</w:t>
      </w:r>
      <w:r>
        <w:rPr>
          <w:i/>
        </w:rPr>
        <w:t>d</w:t>
      </w:r>
      <w:r w:rsidRPr="00BC09E0">
        <w:rPr>
          <w:i/>
        </w:rPr>
        <w:t xml:space="preserve">efinitions and rating descriptions are derived from the </w:t>
      </w:r>
      <w:r>
        <w:rPr>
          <w:i/>
        </w:rPr>
        <w:t>CLASS P</w:t>
      </w:r>
      <w:r w:rsidRPr="00BC09E0">
        <w:rPr>
          <w:i/>
        </w:rPr>
        <w:t>K–3</w:t>
      </w:r>
      <w:r>
        <w:t>,</w:t>
      </w:r>
      <w:r w:rsidRPr="00BC09E0">
        <w:rPr>
          <w:i/>
        </w:rPr>
        <w:t xml:space="preserve"> Upper Elementary</w:t>
      </w:r>
      <w:r>
        <w:rPr>
          <w:i/>
        </w:rPr>
        <w:t>, and Secondary</w:t>
      </w:r>
      <w:r w:rsidRPr="00BC09E0">
        <w:rPr>
          <w:i/>
        </w:rPr>
        <w:t xml:space="preserve"> Manuals)</w:t>
      </w:r>
      <w:r>
        <w:rPr>
          <w:i/>
        </w:rPr>
        <w:t>.</w:t>
      </w:r>
      <w:r w:rsidRPr="00BC09E0">
        <w:t xml:space="preserve"> For each dimension we indicate the frequency of classroom observations across the ratings and provide a </w:t>
      </w:r>
      <w:r>
        <w:t>district</w:t>
      </w:r>
      <w:r w:rsidRPr="00BC09E0">
        <w:t>wide average of the observed classrooms. In cases where a dimension is included i</w:t>
      </w:r>
      <w:r>
        <w:t>n more than one CLASS manual level</w:t>
      </w:r>
      <w:r w:rsidRPr="00BC09E0">
        <w:t xml:space="preserve">, those results are combined on the dimension-specific pages. In the summary of ratings table following the dimension-specific pages the averages for every dimension are presented by </w:t>
      </w:r>
      <w:r>
        <w:t xml:space="preserve">grade band (PK-5, 6-8, and 9-12). </w:t>
      </w:r>
      <w:r w:rsidRPr="00BC09E0">
        <w:t>For each dimension, we indicate the grade levels for which this dimension is included.</w:t>
      </w:r>
      <w:r w:rsidR="00CC5FF8">
        <w:br w:type="page"/>
      </w:r>
    </w:p>
    <w:p w14:paraId="16AB7A17" w14:textId="77777777" w:rsidR="00D228F6" w:rsidRPr="00E359BF" w:rsidRDefault="00D228F6" w:rsidP="00CB4774">
      <w:pPr>
        <w:pStyle w:val="SIORDimensions"/>
      </w:pPr>
      <w:bookmarkStart w:id="92" w:name="_Toc225679378"/>
      <w:bookmarkStart w:id="93" w:name="_Hlk92190807"/>
      <w:r w:rsidRPr="00E359BF">
        <w:lastRenderedPageBreak/>
        <w:t xml:space="preserve">Positive </w:t>
      </w:r>
      <w:r w:rsidRPr="00CC5FF8">
        <w:t>Climate</w:t>
      </w:r>
      <w:bookmarkEnd w:id="89"/>
      <w:bookmarkEnd w:id="90"/>
      <w:bookmarkEnd w:id="91"/>
      <w:bookmarkEnd w:id="92"/>
    </w:p>
    <w:p w14:paraId="4B7780D2" w14:textId="77777777" w:rsidR="00D228F6" w:rsidRPr="00626C03" w:rsidRDefault="00D228F6">
      <w:pPr>
        <w:pStyle w:val="BodyTextDomain"/>
      </w:pPr>
      <w:r w:rsidRPr="00626C03">
        <w:t xml:space="preserve">Emotional Support domain, Grades </w:t>
      </w:r>
      <w:r>
        <w:t>PK</w:t>
      </w:r>
      <w:r w:rsidRPr="00626C03">
        <w:t>−</w:t>
      </w:r>
      <w:r>
        <w:t>12</w:t>
      </w:r>
    </w:p>
    <w:p w14:paraId="4295E888" w14:textId="77777777" w:rsidR="00D228F6" w:rsidRPr="00E359BF" w:rsidRDefault="00D228F6" w:rsidP="00C83441">
      <w:pPr>
        <w:pStyle w:val="BodyTextposthead"/>
      </w:pPr>
      <w:r w:rsidRPr="00E359BF">
        <w:t xml:space="preserve">Positive </w:t>
      </w:r>
      <w:r w:rsidRPr="00BC09E0">
        <w:t>Climate reflects the emotional connection between the teacher and students and among students and the warmth, respect, and enjoyment communicated by verbal and nonverbal interactions (</w:t>
      </w:r>
      <w:r w:rsidRPr="00BC09E0">
        <w:rPr>
          <w:i/>
        </w:rPr>
        <w:t xml:space="preserve">CLASS </w:t>
      </w:r>
      <w:r>
        <w:rPr>
          <w:i/>
        </w:rPr>
        <w:t>P</w:t>
      </w:r>
      <w:r w:rsidRPr="00BC09E0">
        <w:rPr>
          <w:i/>
        </w:rPr>
        <w:t>K–3 Manual</w:t>
      </w:r>
      <w:r w:rsidRPr="00BC09E0">
        <w:t xml:space="preserve">, p. 23, </w:t>
      </w:r>
      <w:r w:rsidRPr="00BC09E0">
        <w:rPr>
          <w:i/>
        </w:rPr>
        <w:t xml:space="preserve">CLASS Upper Elementary Manual, </w:t>
      </w:r>
      <w:r w:rsidRPr="00BC09E0">
        <w:t>p. 21</w:t>
      </w:r>
      <w:r>
        <w:t xml:space="preserve">, </w:t>
      </w:r>
      <w:r w:rsidRPr="0085328B">
        <w:rPr>
          <w:i/>
        </w:rPr>
        <w:t>CLASS Secondary Manual</w:t>
      </w:r>
      <w:r>
        <w:t>, p. 21</w:t>
      </w:r>
      <w:r w:rsidRPr="00BC09E0">
        <w:t xml:space="preserve">). </w:t>
      </w:r>
      <w:r w:rsidRPr="0000126A">
        <w:t>Table 3 (as well as tables for the remaining dimensions) includes the number of classrooms for each rating on each dimension and the district average for that dimension.</w:t>
      </w:r>
    </w:p>
    <w:p w14:paraId="0C0686FF" w14:textId="77777777" w:rsidR="00D228F6" w:rsidRPr="00E359BF" w:rsidRDefault="00D228F6" w:rsidP="00CC5FF8">
      <w:pPr>
        <w:pStyle w:val="TableTitle0"/>
      </w:pPr>
      <w:r w:rsidRPr="00E359BF">
        <w:t xml:space="preserve">Table 3. </w:t>
      </w:r>
      <w:r w:rsidRPr="00BC09E0">
        <w:t xml:space="preserve">Positive Climate: Number of Classrooms for Each Rating </w:t>
      </w:r>
      <w:r w:rsidRPr="0000126A">
        <w:t>and District Average</w:t>
      </w:r>
    </w:p>
    <w:p w14:paraId="71759317" w14:textId="77777777" w:rsidR="00D228F6" w:rsidRPr="00E359BF" w:rsidRDefault="00D228F6">
      <w:pPr>
        <w:pStyle w:val="BodyTextDemi"/>
      </w:pPr>
      <w:r w:rsidRPr="00E359BF">
        <w:t xml:space="preserve">Positive </w:t>
      </w:r>
      <w:r w:rsidRPr="00BC09E0">
        <w:t xml:space="preserve">Climate </w:t>
      </w:r>
      <w:r>
        <w:t xml:space="preserve">District </w:t>
      </w:r>
      <w:r w:rsidRPr="00BC09E0">
        <w:t xml:space="preserve">Average*: </w:t>
      </w:r>
      <w:bookmarkStart w:id="94" w:name="Dist_PC_Avg"/>
      <w:r>
        <w:t>5.6</w:t>
      </w:r>
      <w:bookmarkEnd w:id="94"/>
    </w:p>
    <w:tbl>
      <w:tblPr>
        <w:tblStyle w:val="MSVTable1"/>
        <w:tblW w:w="5000" w:type="pct"/>
        <w:tblLook w:val="04A0" w:firstRow="1" w:lastRow="0" w:firstColumn="1" w:lastColumn="0" w:noHBand="0" w:noVBand="1"/>
        <w:tblCaption w:val="Table 3. Positive Climate: Number of Classrooms for Each Rating and District Average"/>
        <w:tblDescription w:val="Positive Climate: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046A44B0"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4698CADF" w14:textId="77777777" w:rsidR="00D228F6" w:rsidRPr="00CC5FF8" w:rsidRDefault="00D228F6" w:rsidP="00CC5FF8">
            <w:pPr>
              <w:pStyle w:val="TableColHeadingCenter"/>
            </w:pPr>
            <w:bookmarkStart w:id="95" w:name="Tbl_PC"/>
            <w:r w:rsidRPr="00CC5FF8">
              <w:t>Grade Band</w:t>
            </w:r>
          </w:p>
        </w:tc>
        <w:tc>
          <w:tcPr>
            <w:tcW w:w="874" w:type="dxa"/>
          </w:tcPr>
          <w:p w14:paraId="6EABAE0B" w14:textId="77777777" w:rsidR="00D228F6" w:rsidRPr="00CC5FF8" w:rsidRDefault="00D228F6" w:rsidP="00CC5FF8">
            <w:pPr>
              <w:pStyle w:val="TableColHeadingCenter"/>
            </w:pPr>
            <w:r w:rsidRPr="00CC5FF8">
              <w:t>Low Range (1)</w:t>
            </w:r>
          </w:p>
        </w:tc>
        <w:tc>
          <w:tcPr>
            <w:tcW w:w="874" w:type="dxa"/>
          </w:tcPr>
          <w:p w14:paraId="4B40BE74" w14:textId="77777777" w:rsidR="00D228F6" w:rsidRPr="00CC5FF8" w:rsidRDefault="00D228F6" w:rsidP="00CC5FF8">
            <w:pPr>
              <w:pStyle w:val="TableColHeadingCenter"/>
            </w:pPr>
            <w:r w:rsidRPr="00CC5FF8">
              <w:t>Low Range (2)</w:t>
            </w:r>
          </w:p>
        </w:tc>
        <w:tc>
          <w:tcPr>
            <w:tcW w:w="874" w:type="dxa"/>
          </w:tcPr>
          <w:p w14:paraId="0DD735B2" w14:textId="77777777" w:rsidR="00D228F6" w:rsidRPr="00CC5FF8" w:rsidRDefault="00D228F6" w:rsidP="00CC5FF8">
            <w:pPr>
              <w:pStyle w:val="TableColHeadingCenter"/>
            </w:pPr>
            <w:r w:rsidRPr="00CC5FF8">
              <w:t>Middle Range (3)</w:t>
            </w:r>
          </w:p>
        </w:tc>
        <w:tc>
          <w:tcPr>
            <w:tcW w:w="875" w:type="dxa"/>
          </w:tcPr>
          <w:p w14:paraId="1433A111" w14:textId="77777777" w:rsidR="00D228F6" w:rsidRPr="00CC5FF8" w:rsidRDefault="00D228F6" w:rsidP="00CC5FF8">
            <w:pPr>
              <w:pStyle w:val="TableColHeadingCenter"/>
            </w:pPr>
            <w:r w:rsidRPr="00CC5FF8">
              <w:t>Middle Range (4)</w:t>
            </w:r>
          </w:p>
        </w:tc>
        <w:tc>
          <w:tcPr>
            <w:tcW w:w="875" w:type="dxa"/>
          </w:tcPr>
          <w:p w14:paraId="1BB6D3E2" w14:textId="77777777" w:rsidR="00D228F6" w:rsidRPr="00CC5FF8" w:rsidRDefault="00D228F6" w:rsidP="00CC5FF8">
            <w:pPr>
              <w:pStyle w:val="TableColHeadingCenter"/>
            </w:pPr>
            <w:r w:rsidRPr="00CC5FF8">
              <w:t>Middle Range (5)</w:t>
            </w:r>
          </w:p>
        </w:tc>
        <w:tc>
          <w:tcPr>
            <w:tcW w:w="874" w:type="dxa"/>
          </w:tcPr>
          <w:p w14:paraId="4FEB3C40" w14:textId="77777777" w:rsidR="00D228F6" w:rsidRPr="00CC5FF8" w:rsidRDefault="00D228F6" w:rsidP="00CC5FF8">
            <w:pPr>
              <w:pStyle w:val="TableColHeadingCenter"/>
            </w:pPr>
            <w:r w:rsidRPr="00CC5FF8">
              <w:t>High Range (6)</w:t>
            </w:r>
          </w:p>
        </w:tc>
        <w:tc>
          <w:tcPr>
            <w:tcW w:w="875" w:type="dxa"/>
          </w:tcPr>
          <w:p w14:paraId="0E73311B" w14:textId="77777777" w:rsidR="00D228F6" w:rsidRPr="00CC5FF8" w:rsidRDefault="00D228F6" w:rsidP="00CC5FF8">
            <w:pPr>
              <w:pStyle w:val="TableColHeadingCenter"/>
            </w:pPr>
            <w:r w:rsidRPr="00CC5FF8">
              <w:t>High Range (7)</w:t>
            </w:r>
          </w:p>
        </w:tc>
        <w:tc>
          <w:tcPr>
            <w:tcW w:w="900" w:type="dxa"/>
          </w:tcPr>
          <w:p w14:paraId="742F81B7" w14:textId="4CADD6B7" w:rsidR="00D228F6" w:rsidRPr="00CC5FF8" w:rsidRDefault="00F678A1" w:rsidP="00CC5FF8">
            <w:pPr>
              <w:pStyle w:val="TableColHeadingCenter"/>
            </w:pPr>
            <w:r>
              <w:t>n</w:t>
            </w:r>
          </w:p>
        </w:tc>
        <w:tc>
          <w:tcPr>
            <w:tcW w:w="892" w:type="dxa"/>
          </w:tcPr>
          <w:p w14:paraId="5D90506D" w14:textId="77777777" w:rsidR="00D228F6" w:rsidRPr="00CC5FF8" w:rsidRDefault="00D228F6" w:rsidP="00CC5FF8">
            <w:pPr>
              <w:pStyle w:val="TableColHeadingCenter"/>
            </w:pPr>
            <w:r w:rsidRPr="00CC5FF8">
              <w:t>Average</w:t>
            </w:r>
          </w:p>
        </w:tc>
      </w:tr>
      <w:tr w:rsidR="00D228F6" w:rsidRPr="00E359BF" w14:paraId="62CD3386"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7BD9B44E" w14:textId="77777777" w:rsidR="00D228F6" w:rsidRPr="008F6B0C" w:rsidRDefault="00D228F6">
            <w:pPr>
              <w:pStyle w:val="TableText"/>
            </w:pPr>
            <w:r>
              <w:t>Grades PK-5</w:t>
            </w:r>
          </w:p>
        </w:tc>
        <w:tc>
          <w:tcPr>
            <w:tcW w:w="874" w:type="dxa"/>
          </w:tcPr>
          <w:p w14:paraId="69E70028" w14:textId="77777777" w:rsidR="00D228F6" w:rsidRPr="00E359BF" w:rsidRDefault="00D228F6">
            <w:pPr>
              <w:pStyle w:val="TableTextCentered"/>
              <w:rPr>
                <w:rFonts w:eastAsia="Times New Roman"/>
              </w:rPr>
            </w:pPr>
            <w:r>
              <w:rPr>
                <w:rFonts w:eastAsia="Times New Roman"/>
              </w:rPr>
              <w:t>0</w:t>
            </w:r>
          </w:p>
        </w:tc>
        <w:tc>
          <w:tcPr>
            <w:tcW w:w="874" w:type="dxa"/>
          </w:tcPr>
          <w:p w14:paraId="5DFDE70E" w14:textId="77777777" w:rsidR="00D228F6" w:rsidRPr="00E359BF" w:rsidRDefault="00D228F6">
            <w:pPr>
              <w:pStyle w:val="TableTextCentered"/>
              <w:rPr>
                <w:rFonts w:eastAsia="Times New Roman"/>
              </w:rPr>
            </w:pPr>
            <w:r>
              <w:rPr>
                <w:rFonts w:eastAsia="Times New Roman"/>
              </w:rPr>
              <w:t>0</w:t>
            </w:r>
          </w:p>
        </w:tc>
        <w:tc>
          <w:tcPr>
            <w:tcW w:w="874" w:type="dxa"/>
          </w:tcPr>
          <w:p w14:paraId="7095ECD5" w14:textId="77777777" w:rsidR="00D228F6" w:rsidRPr="00E359BF" w:rsidRDefault="00D228F6">
            <w:pPr>
              <w:pStyle w:val="TableTextCentered"/>
              <w:rPr>
                <w:rFonts w:eastAsia="Times New Roman"/>
              </w:rPr>
            </w:pPr>
            <w:r>
              <w:rPr>
                <w:rFonts w:eastAsia="Times New Roman"/>
              </w:rPr>
              <w:t>1</w:t>
            </w:r>
          </w:p>
        </w:tc>
        <w:tc>
          <w:tcPr>
            <w:tcW w:w="875" w:type="dxa"/>
          </w:tcPr>
          <w:p w14:paraId="42ABA509" w14:textId="77777777" w:rsidR="00D228F6" w:rsidRPr="00E359BF" w:rsidRDefault="00D228F6">
            <w:pPr>
              <w:pStyle w:val="TableTextCentered"/>
              <w:rPr>
                <w:rFonts w:eastAsia="Times New Roman"/>
              </w:rPr>
            </w:pPr>
            <w:r>
              <w:rPr>
                <w:rFonts w:eastAsia="Times New Roman"/>
              </w:rPr>
              <w:t>7</w:t>
            </w:r>
          </w:p>
        </w:tc>
        <w:tc>
          <w:tcPr>
            <w:tcW w:w="875" w:type="dxa"/>
          </w:tcPr>
          <w:p w14:paraId="4DE71546" w14:textId="77777777" w:rsidR="00D228F6" w:rsidRPr="00E359BF" w:rsidRDefault="00D228F6">
            <w:pPr>
              <w:pStyle w:val="TableTextCentered"/>
              <w:rPr>
                <w:rFonts w:eastAsia="Times New Roman"/>
              </w:rPr>
            </w:pPr>
            <w:r>
              <w:rPr>
                <w:rFonts w:eastAsia="Times New Roman"/>
              </w:rPr>
              <w:t>14</w:t>
            </w:r>
          </w:p>
        </w:tc>
        <w:tc>
          <w:tcPr>
            <w:tcW w:w="874" w:type="dxa"/>
          </w:tcPr>
          <w:p w14:paraId="3527F174" w14:textId="77777777" w:rsidR="00D228F6" w:rsidRPr="00E359BF" w:rsidRDefault="00D228F6">
            <w:pPr>
              <w:pStyle w:val="TableTextCentered"/>
              <w:rPr>
                <w:rFonts w:eastAsia="Times New Roman"/>
              </w:rPr>
            </w:pPr>
            <w:r>
              <w:rPr>
                <w:rFonts w:eastAsia="Times New Roman"/>
              </w:rPr>
              <w:t>18</w:t>
            </w:r>
          </w:p>
        </w:tc>
        <w:tc>
          <w:tcPr>
            <w:tcW w:w="875" w:type="dxa"/>
          </w:tcPr>
          <w:p w14:paraId="5866AC81" w14:textId="77777777" w:rsidR="00D228F6" w:rsidRPr="00E359BF" w:rsidRDefault="00D228F6">
            <w:pPr>
              <w:pStyle w:val="TableTextCentered"/>
              <w:rPr>
                <w:rFonts w:eastAsia="Times New Roman"/>
              </w:rPr>
            </w:pPr>
            <w:r>
              <w:rPr>
                <w:rFonts w:eastAsia="Times New Roman"/>
              </w:rPr>
              <w:t>31</w:t>
            </w:r>
          </w:p>
        </w:tc>
        <w:tc>
          <w:tcPr>
            <w:tcW w:w="900" w:type="dxa"/>
          </w:tcPr>
          <w:p w14:paraId="75F4C7FF" w14:textId="77777777" w:rsidR="00D228F6" w:rsidRPr="00E359BF" w:rsidRDefault="00D228F6">
            <w:pPr>
              <w:pStyle w:val="TableTextCentered"/>
              <w:rPr>
                <w:rFonts w:eastAsia="Times New Roman"/>
              </w:rPr>
            </w:pPr>
            <w:r>
              <w:rPr>
                <w:rFonts w:eastAsia="Times New Roman"/>
              </w:rPr>
              <w:t>71</w:t>
            </w:r>
          </w:p>
        </w:tc>
        <w:tc>
          <w:tcPr>
            <w:tcW w:w="892" w:type="dxa"/>
          </w:tcPr>
          <w:p w14:paraId="4AA97A7F" w14:textId="77777777" w:rsidR="00D228F6" w:rsidRPr="00E359BF" w:rsidRDefault="00D228F6">
            <w:pPr>
              <w:pStyle w:val="TableTextCentered"/>
              <w:rPr>
                <w:rFonts w:eastAsia="Times New Roman"/>
              </w:rPr>
            </w:pPr>
            <w:r>
              <w:rPr>
                <w:rFonts w:eastAsia="Times New Roman"/>
              </w:rPr>
              <w:t>6.0</w:t>
            </w:r>
          </w:p>
        </w:tc>
      </w:tr>
      <w:tr w:rsidR="00D228F6" w:rsidRPr="00E359BF" w14:paraId="24CE6F4E" w14:textId="77777777" w:rsidTr="00E45C6C">
        <w:tc>
          <w:tcPr>
            <w:tcW w:w="1431" w:type="dxa"/>
          </w:tcPr>
          <w:p w14:paraId="753E9044" w14:textId="77777777" w:rsidR="00D228F6" w:rsidRPr="008F6B0C" w:rsidRDefault="00D228F6">
            <w:pPr>
              <w:pStyle w:val="TableText"/>
            </w:pPr>
            <w:r>
              <w:t>Grades 6-8</w:t>
            </w:r>
          </w:p>
        </w:tc>
        <w:tc>
          <w:tcPr>
            <w:tcW w:w="874" w:type="dxa"/>
          </w:tcPr>
          <w:p w14:paraId="7C3172D1" w14:textId="77777777" w:rsidR="00D228F6" w:rsidRPr="00E359BF" w:rsidRDefault="00D228F6">
            <w:pPr>
              <w:pStyle w:val="TableTextCentered"/>
              <w:rPr>
                <w:rFonts w:eastAsia="Times New Roman"/>
              </w:rPr>
            </w:pPr>
            <w:r>
              <w:rPr>
                <w:rFonts w:eastAsia="Times New Roman"/>
              </w:rPr>
              <w:t>0</w:t>
            </w:r>
          </w:p>
        </w:tc>
        <w:tc>
          <w:tcPr>
            <w:tcW w:w="874" w:type="dxa"/>
          </w:tcPr>
          <w:p w14:paraId="100EAE58" w14:textId="77777777" w:rsidR="00D228F6" w:rsidRPr="00E359BF" w:rsidRDefault="00D228F6">
            <w:pPr>
              <w:pStyle w:val="TableTextCentered"/>
              <w:rPr>
                <w:rFonts w:eastAsia="Times New Roman"/>
              </w:rPr>
            </w:pPr>
            <w:r>
              <w:rPr>
                <w:rFonts w:eastAsia="Times New Roman"/>
              </w:rPr>
              <w:t>0</w:t>
            </w:r>
          </w:p>
        </w:tc>
        <w:tc>
          <w:tcPr>
            <w:tcW w:w="874" w:type="dxa"/>
          </w:tcPr>
          <w:p w14:paraId="1E432789" w14:textId="77777777" w:rsidR="00D228F6" w:rsidRPr="00E359BF" w:rsidRDefault="00D228F6">
            <w:pPr>
              <w:pStyle w:val="TableTextCentered"/>
              <w:rPr>
                <w:rFonts w:eastAsia="Times New Roman"/>
              </w:rPr>
            </w:pPr>
            <w:r>
              <w:rPr>
                <w:rFonts w:eastAsia="Times New Roman"/>
              </w:rPr>
              <w:t>2</w:t>
            </w:r>
          </w:p>
        </w:tc>
        <w:tc>
          <w:tcPr>
            <w:tcW w:w="875" w:type="dxa"/>
          </w:tcPr>
          <w:p w14:paraId="115063C7" w14:textId="77777777" w:rsidR="00D228F6" w:rsidRPr="00E359BF" w:rsidRDefault="00D228F6">
            <w:pPr>
              <w:pStyle w:val="TableTextCentered"/>
              <w:rPr>
                <w:rFonts w:eastAsia="Times New Roman"/>
              </w:rPr>
            </w:pPr>
            <w:r>
              <w:rPr>
                <w:rFonts w:eastAsia="Times New Roman"/>
              </w:rPr>
              <w:t>2</w:t>
            </w:r>
          </w:p>
        </w:tc>
        <w:tc>
          <w:tcPr>
            <w:tcW w:w="875" w:type="dxa"/>
          </w:tcPr>
          <w:p w14:paraId="541074D3" w14:textId="77777777" w:rsidR="00D228F6" w:rsidRPr="00E359BF" w:rsidRDefault="00D228F6">
            <w:pPr>
              <w:pStyle w:val="TableTextCentered"/>
              <w:rPr>
                <w:rFonts w:eastAsia="Times New Roman"/>
              </w:rPr>
            </w:pPr>
            <w:r>
              <w:rPr>
                <w:rFonts w:eastAsia="Times New Roman"/>
              </w:rPr>
              <w:t>10</w:t>
            </w:r>
          </w:p>
        </w:tc>
        <w:tc>
          <w:tcPr>
            <w:tcW w:w="874" w:type="dxa"/>
          </w:tcPr>
          <w:p w14:paraId="165EB0F3" w14:textId="77777777" w:rsidR="00D228F6" w:rsidRPr="00E359BF" w:rsidRDefault="00D228F6">
            <w:pPr>
              <w:pStyle w:val="TableTextCentered"/>
              <w:rPr>
                <w:rFonts w:eastAsia="Times New Roman"/>
              </w:rPr>
            </w:pPr>
            <w:r>
              <w:rPr>
                <w:rFonts w:eastAsia="Times New Roman"/>
              </w:rPr>
              <w:t>5</w:t>
            </w:r>
          </w:p>
        </w:tc>
        <w:tc>
          <w:tcPr>
            <w:tcW w:w="875" w:type="dxa"/>
          </w:tcPr>
          <w:p w14:paraId="49B71C24" w14:textId="77777777" w:rsidR="00D228F6" w:rsidRPr="00E359BF" w:rsidRDefault="00D228F6">
            <w:pPr>
              <w:pStyle w:val="TableTextCentered"/>
              <w:rPr>
                <w:rFonts w:eastAsia="Times New Roman"/>
              </w:rPr>
            </w:pPr>
            <w:r>
              <w:rPr>
                <w:rFonts w:eastAsia="Times New Roman"/>
              </w:rPr>
              <w:t>9</w:t>
            </w:r>
          </w:p>
        </w:tc>
        <w:tc>
          <w:tcPr>
            <w:tcW w:w="900" w:type="dxa"/>
          </w:tcPr>
          <w:p w14:paraId="10BF5DF5" w14:textId="77777777" w:rsidR="00D228F6" w:rsidRPr="00E359BF" w:rsidRDefault="00D228F6">
            <w:pPr>
              <w:pStyle w:val="TableTextCentered"/>
              <w:rPr>
                <w:rFonts w:eastAsia="Times New Roman"/>
              </w:rPr>
            </w:pPr>
            <w:r>
              <w:rPr>
                <w:rFonts w:eastAsia="Times New Roman"/>
              </w:rPr>
              <w:t>28</w:t>
            </w:r>
          </w:p>
        </w:tc>
        <w:tc>
          <w:tcPr>
            <w:tcW w:w="892" w:type="dxa"/>
          </w:tcPr>
          <w:p w14:paraId="1884416B" w14:textId="77777777" w:rsidR="00D228F6" w:rsidRPr="00E359BF" w:rsidRDefault="00D228F6">
            <w:pPr>
              <w:pStyle w:val="TableTextCentered"/>
              <w:rPr>
                <w:rFonts w:eastAsia="Times New Roman"/>
              </w:rPr>
            </w:pPr>
            <w:r>
              <w:rPr>
                <w:rFonts w:eastAsia="Times New Roman"/>
              </w:rPr>
              <w:t>5.6</w:t>
            </w:r>
          </w:p>
        </w:tc>
      </w:tr>
      <w:tr w:rsidR="00D228F6" w:rsidRPr="00E359BF" w14:paraId="64395D14"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1E90B71D" w14:textId="77777777" w:rsidR="00D228F6" w:rsidRPr="008F6B0C" w:rsidRDefault="00D228F6">
            <w:pPr>
              <w:pStyle w:val="TableText"/>
            </w:pPr>
            <w:r>
              <w:t>Grades 9-12</w:t>
            </w:r>
          </w:p>
        </w:tc>
        <w:tc>
          <w:tcPr>
            <w:tcW w:w="874" w:type="dxa"/>
          </w:tcPr>
          <w:p w14:paraId="30CD9AB8" w14:textId="77777777" w:rsidR="00D228F6" w:rsidRPr="00E359BF" w:rsidRDefault="00D228F6">
            <w:pPr>
              <w:pStyle w:val="TableTextCentered"/>
              <w:rPr>
                <w:rFonts w:eastAsia="Times New Roman"/>
              </w:rPr>
            </w:pPr>
            <w:r>
              <w:rPr>
                <w:rFonts w:eastAsia="Times New Roman"/>
              </w:rPr>
              <w:t>0</w:t>
            </w:r>
          </w:p>
        </w:tc>
        <w:tc>
          <w:tcPr>
            <w:tcW w:w="874" w:type="dxa"/>
          </w:tcPr>
          <w:p w14:paraId="5AB54DBF" w14:textId="77777777" w:rsidR="00D228F6" w:rsidRPr="00E359BF" w:rsidRDefault="00D228F6">
            <w:pPr>
              <w:pStyle w:val="TableTextCentered"/>
              <w:rPr>
                <w:rFonts w:eastAsia="Times New Roman"/>
              </w:rPr>
            </w:pPr>
            <w:r>
              <w:rPr>
                <w:rFonts w:eastAsia="Times New Roman"/>
              </w:rPr>
              <w:t>1</w:t>
            </w:r>
          </w:p>
        </w:tc>
        <w:tc>
          <w:tcPr>
            <w:tcW w:w="874" w:type="dxa"/>
          </w:tcPr>
          <w:p w14:paraId="78748E78" w14:textId="77777777" w:rsidR="00D228F6" w:rsidRPr="00E359BF" w:rsidRDefault="00D228F6">
            <w:pPr>
              <w:pStyle w:val="TableTextCentered"/>
              <w:rPr>
                <w:rFonts w:eastAsia="Times New Roman"/>
              </w:rPr>
            </w:pPr>
            <w:r>
              <w:rPr>
                <w:rFonts w:eastAsia="Times New Roman"/>
              </w:rPr>
              <w:t>1</w:t>
            </w:r>
          </w:p>
        </w:tc>
        <w:tc>
          <w:tcPr>
            <w:tcW w:w="875" w:type="dxa"/>
          </w:tcPr>
          <w:p w14:paraId="2A8A9BFD" w14:textId="77777777" w:rsidR="00D228F6" w:rsidRPr="00E359BF" w:rsidRDefault="00D228F6">
            <w:pPr>
              <w:pStyle w:val="TableTextCentered"/>
              <w:rPr>
                <w:rFonts w:eastAsia="Times New Roman"/>
              </w:rPr>
            </w:pPr>
            <w:r>
              <w:rPr>
                <w:rFonts w:eastAsia="Times New Roman"/>
              </w:rPr>
              <w:t>16</w:t>
            </w:r>
          </w:p>
        </w:tc>
        <w:tc>
          <w:tcPr>
            <w:tcW w:w="875" w:type="dxa"/>
          </w:tcPr>
          <w:p w14:paraId="228EFF45" w14:textId="77777777" w:rsidR="00D228F6" w:rsidRPr="00E359BF" w:rsidRDefault="00D228F6">
            <w:pPr>
              <w:pStyle w:val="TableTextCentered"/>
              <w:rPr>
                <w:rFonts w:eastAsia="Times New Roman"/>
              </w:rPr>
            </w:pPr>
            <w:r>
              <w:rPr>
                <w:rFonts w:eastAsia="Times New Roman"/>
              </w:rPr>
              <w:t>14</w:t>
            </w:r>
          </w:p>
        </w:tc>
        <w:tc>
          <w:tcPr>
            <w:tcW w:w="874" w:type="dxa"/>
          </w:tcPr>
          <w:p w14:paraId="62E3C30B" w14:textId="77777777" w:rsidR="00D228F6" w:rsidRPr="00E359BF" w:rsidRDefault="00D228F6">
            <w:pPr>
              <w:pStyle w:val="TableTextCentered"/>
              <w:rPr>
                <w:rFonts w:eastAsia="Times New Roman"/>
              </w:rPr>
            </w:pPr>
            <w:r>
              <w:rPr>
                <w:rFonts w:eastAsia="Times New Roman"/>
              </w:rPr>
              <w:t>8</w:t>
            </w:r>
          </w:p>
        </w:tc>
        <w:tc>
          <w:tcPr>
            <w:tcW w:w="875" w:type="dxa"/>
          </w:tcPr>
          <w:p w14:paraId="56BE7A0D" w14:textId="77777777" w:rsidR="00D228F6" w:rsidRPr="00E359BF" w:rsidRDefault="00D228F6">
            <w:pPr>
              <w:pStyle w:val="TableTextCentered"/>
              <w:rPr>
                <w:rFonts w:eastAsia="Times New Roman"/>
              </w:rPr>
            </w:pPr>
            <w:r>
              <w:rPr>
                <w:rFonts w:eastAsia="Times New Roman"/>
              </w:rPr>
              <w:t>5</w:t>
            </w:r>
          </w:p>
        </w:tc>
        <w:tc>
          <w:tcPr>
            <w:tcW w:w="900" w:type="dxa"/>
          </w:tcPr>
          <w:p w14:paraId="645D24A1" w14:textId="77777777" w:rsidR="00D228F6" w:rsidRPr="00E359BF" w:rsidRDefault="00D228F6">
            <w:pPr>
              <w:pStyle w:val="TableTextCentered"/>
              <w:rPr>
                <w:rFonts w:eastAsia="Times New Roman"/>
              </w:rPr>
            </w:pPr>
            <w:r>
              <w:rPr>
                <w:rFonts w:eastAsia="Times New Roman"/>
              </w:rPr>
              <w:t>45</w:t>
            </w:r>
          </w:p>
        </w:tc>
        <w:tc>
          <w:tcPr>
            <w:tcW w:w="892" w:type="dxa"/>
          </w:tcPr>
          <w:p w14:paraId="64532182" w14:textId="77777777" w:rsidR="00D228F6" w:rsidRPr="00E359BF" w:rsidRDefault="00D228F6">
            <w:pPr>
              <w:pStyle w:val="TableTextCentered"/>
              <w:rPr>
                <w:rFonts w:eastAsia="Times New Roman"/>
              </w:rPr>
            </w:pPr>
            <w:r>
              <w:rPr>
                <w:rFonts w:eastAsia="Times New Roman"/>
              </w:rPr>
              <w:t>4.9</w:t>
            </w:r>
          </w:p>
        </w:tc>
      </w:tr>
      <w:tr w:rsidR="00D228F6" w:rsidRPr="00E359BF" w14:paraId="50C65472" w14:textId="77777777" w:rsidTr="00E45C6C">
        <w:tc>
          <w:tcPr>
            <w:tcW w:w="1431" w:type="dxa"/>
          </w:tcPr>
          <w:p w14:paraId="07B4B4D7" w14:textId="77777777" w:rsidR="00D228F6" w:rsidRPr="00B30BCD" w:rsidRDefault="00D228F6">
            <w:pPr>
              <w:pStyle w:val="TableText"/>
              <w:rPr>
                <w:b/>
                <w:bCs/>
              </w:rPr>
            </w:pPr>
            <w:r w:rsidRPr="00B30BCD">
              <w:rPr>
                <w:b/>
                <w:bCs/>
              </w:rPr>
              <w:t>Totals</w:t>
            </w:r>
          </w:p>
        </w:tc>
        <w:tc>
          <w:tcPr>
            <w:tcW w:w="874" w:type="dxa"/>
          </w:tcPr>
          <w:p w14:paraId="3A8A5726" w14:textId="77777777" w:rsidR="00D228F6" w:rsidRPr="00B30BCD" w:rsidRDefault="00D228F6">
            <w:pPr>
              <w:pStyle w:val="TableTextCentered"/>
              <w:rPr>
                <w:rFonts w:eastAsia="Times New Roman"/>
                <w:b/>
                <w:bCs/>
              </w:rPr>
            </w:pPr>
            <w:r>
              <w:rPr>
                <w:rFonts w:eastAsia="Times New Roman"/>
                <w:b/>
                <w:bCs/>
              </w:rPr>
              <w:t>0</w:t>
            </w:r>
          </w:p>
        </w:tc>
        <w:tc>
          <w:tcPr>
            <w:tcW w:w="874" w:type="dxa"/>
          </w:tcPr>
          <w:p w14:paraId="683E2BBD" w14:textId="77777777" w:rsidR="00D228F6" w:rsidRPr="00B30BCD" w:rsidRDefault="00D228F6">
            <w:pPr>
              <w:pStyle w:val="TableTextCentered"/>
              <w:rPr>
                <w:rFonts w:eastAsia="Times New Roman"/>
                <w:b/>
                <w:bCs/>
              </w:rPr>
            </w:pPr>
            <w:r>
              <w:rPr>
                <w:rFonts w:eastAsia="Times New Roman"/>
                <w:b/>
                <w:bCs/>
              </w:rPr>
              <w:t>1</w:t>
            </w:r>
          </w:p>
        </w:tc>
        <w:tc>
          <w:tcPr>
            <w:tcW w:w="874" w:type="dxa"/>
          </w:tcPr>
          <w:p w14:paraId="3420D0D2" w14:textId="77777777" w:rsidR="00D228F6" w:rsidRPr="00B30BCD" w:rsidRDefault="00D228F6">
            <w:pPr>
              <w:pStyle w:val="TableTextCentered"/>
              <w:rPr>
                <w:rFonts w:eastAsia="Times New Roman"/>
                <w:b/>
                <w:bCs/>
              </w:rPr>
            </w:pPr>
            <w:r>
              <w:rPr>
                <w:rFonts w:eastAsia="Times New Roman"/>
                <w:b/>
                <w:bCs/>
              </w:rPr>
              <w:t>4</w:t>
            </w:r>
          </w:p>
        </w:tc>
        <w:tc>
          <w:tcPr>
            <w:tcW w:w="875" w:type="dxa"/>
          </w:tcPr>
          <w:p w14:paraId="69F7D5FD" w14:textId="77777777" w:rsidR="00D228F6" w:rsidRPr="00B30BCD" w:rsidRDefault="00D228F6">
            <w:pPr>
              <w:pStyle w:val="TableTextCentered"/>
              <w:rPr>
                <w:rFonts w:eastAsia="Times New Roman"/>
                <w:b/>
                <w:bCs/>
              </w:rPr>
            </w:pPr>
            <w:r>
              <w:rPr>
                <w:rFonts w:eastAsia="Times New Roman"/>
                <w:b/>
                <w:bCs/>
              </w:rPr>
              <w:t>25</w:t>
            </w:r>
          </w:p>
        </w:tc>
        <w:tc>
          <w:tcPr>
            <w:tcW w:w="875" w:type="dxa"/>
          </w:tcPr>
          <w:p w14:paraId="63D9329C" w14:textId="77777777" w:rsidR="00D228F6" w:rsidRPr="00B30BCD" w:rsidRDefault="00D228F6">
            <w:pPr>
              <w:pStyle w:val="TableTextCentered"/>
              <w:rPr>
                <w:rFonts w:eastAsia="Times New Roman"/>
                <w:b/>
                <w:bCs/>
              </w:rPr>
            </w:pPr>
            <w:r>
              <w:rPr>
                <w:rFonts w:eastAsia="Times New Roman"/>
                <w:b/>
                <w:bCs/>
              </w:rPr>
              <w:t>38</w:t>
            </w:r>
          </w:p>
        </w:tc>
        <w:tc>
          <w:tcPr>
            <w:tcW w:w="874" w:type="dxa"/>
          </w:tcPr>
          <w:p w14:paraId="1E777380" w14:textId="77777777" w:rsidR="00D228F6" w:rsidRPr="00B30BCD" w:rsidRDefault="00D228F6">
            <w:pPr>
              <w:pStyle w:val="TableTextCentered"/>
              <w:rPr>
                <w:rFonts w:eastAsia="Times New Roman"/>
                <w:b/>
                <w:bCs/>
              </w:rPr>
            </w:pPr>
            <w:r>
              <w:rPr>
                <w:rFonts w:eastAsia="Times New Roman"/>
                <w:b/>
                <w:bCs/>
              </w:rPr>
              <w:t>31</w:t>
            </w:r>
          </w:p>
        </w:tc>
        <w:tc>
          <w:tcPr>
            <w:tcW w:w="875" w:type="dxa"/>
          </w:tcPr>
          <w:p w14:paraId="6796AD65" w14:textId="77777777" w:rsidR="00D228F6" w:rsidRPr="00B30BCD" w:rsidRDefault="00D228F6">
            <w:pPr>
              <w:pStyle w:val="TableTextCentered"/>
              <w:rPr>
                <w:rFonts w:eastAsia="Times New Roman"/>
                <w:b/>
                <w:bCs/>
              </w:rPr>
            </w:pPr>
            <w:r>
              <w:rPr>
                <w:rFonts w:eastAsia="Times New Roman"/>
                <w:b/>
                <w:bCs/>
              </w:rPr>
              <w:t>45</w:t>
            </w:r>
          </w:p>
        </w:tc>
        <w:tc>
          <w:tcPr>
            <w:tcW w:w="900" w:type="dxa"/>
          </w:tcPr>
          <w:p w14:paraId="1A86E8DD" w14:textId="77777777" w:rsidR="00D228F6" w:rsidRPr="00B30BCD" w:rsidRDefault="00D228F6">
            <w:pPr>
              <w:pStyle w:val="TableTextCentered"/>
              <w:rPr>
                <w:rFonts w:eastAsia="Times New Roman"/>
                <w:b/>
                <w:bCs/>
              </w:rPr>
            </w:pPr>
            <w:r>
              <w:rPr>
                <w:rFonts w:eastAsia="Times New Roman"/>
                <w:b/>
                <w:bCs/>
              </w:rPr>
              <w:t>144</w:t>
            </w:r>
          </w:p>
        </w:tc>
        <w:tc>
          <w:tcPr>
            <w:tcW w:w="892" w:type="dxa"/>
          </w:tcPr>
          <w:p w14:paraId="44A032B6" w14:textId="77777777" w:rsidR="00D228F6" w:rsidRPr="00B30BCD" w:rsidRDefault="00D228F6">
            <w:pPr>
              <w:pStyle w:val="TableTextCentered"/>
              <w:rPr>
                <w:rFonts w:eastAsia="Times New Roman"/>
                <w:b/>
                <w:bCs/>
              </w:rPr>
            </w:pPr>
            <w:r>
              <w:rPr>
                <w:rFonts w:eastAsia="Times New Roman"/>
                <w:b/>
                <w:bCs/>
              </w:rPr>
              <w:t>5.6</w:t>
            </w:r>
          </w:p>
        </w:tc>
      </w:tr>
    </w:tbl>
    <w:bookmarkEnd w:id="95"/>
    <w:p w14:paraId="63A27B91" w14:textId="33EEEB5E" w:rsidR="00D228F6" w:rsidRPr="00F2299E" w:rsidRDefault="00D228F6" w:rsidP="00EC66A1">
      <w:pPr>
        <w:pStyle w:val="TableNote"/>
      </w:pPr>
      <w:r w:rsidRPr="0000126A">
        <w:rPr>
          <w:szCs w:val="20"/>
        </w:rPr>
        <w:t>*</w:t>
      </w:r>
      <w:r w:rsidRPr="0000126A">
        <w:t xml:space="preserve">The district average is an average of the observation scores. In Table 3, the district average is computed as: </w:t>
      </w:r>
      <w:bookmarkStart w:id="96" w:name="Dist_PC_Calc"/>
      <w:r>
        <w:t>([2 x 1] + [3 x 4] + [4 x 25] + [5 x 38] + [6 x 31] + [7 x 45]) ÷ 144 observations = 5.6</w:t>
      </w:r>
      <w:bookmarkEnd w:id="96"/>
    </w:p>
    <w:p w14:paraId="6B6B67ED" w14:textId="77777777" w:rsidR="00D228F6" w:rsidRPr="00E359BF" w:rsidRDefault="00D228F6" w:rsidP="00EC66A1">
      <w:pPr>
        <w:pStyle w:val="BodyText"/>
      </w:pPr>
      <w:r w:rsidRPr="00626C03">
        <w:rPr>
          <w:rStyle w:val="BodyTextDemiChar"/>
        </w:rPr>
        <w:t>Ratings in the Low Range</w:t>
      </w:r>
      <w:r w:rsidRPr="00E359BF">
        <w:t xml:space="preserve">. </w:t>
      </w:r>
      <w:r w:rsidRPr="00BC09E0">
        <w:t>All indicators are absent or only minimally present. Teachers and students do not appear to share a warm, supportive relationship. Interpersonal connections are not evident or only minimally evident. Affect in the classroom is flat, and there are rarely instances of teachers and students smiling, sharing humor, or laughing together. There are no, or very few, positive communications among the teacher and students; the teacher does not communicate encouragement. There is no evidence that students and the teacher respect one another or that the teacher encourages students to respect one another.</w:t>
      </w:r>
    </w:p>
    <w:p w14:paraId="127EF1C7" w14:textId="77777777" w:rsidR="00D228F6" w:rsidRPr="00E359BF" w:rsidRDefault="00D228F6" w:rsidP="00EC66A1">
      <w:pPr>
        <w:pStyle w:val="BodyTextposthead"/>
      </w:pPr>
      <w:r w:rsidRPr="00626C03">
        <w:rPr>
          <w:rStyle w:val="BodyTextDemiChar"/>
        </w:rPr>
        <w:t>Ratings in the Middle Range.</w:t>
      </w:r>
      <w:r w:rsidRPr="00E359BF">
        <w:t xml:space="preserve"> </w:t>
      </w:r>
      <w:r w:rsidRPr="00BC09E0">
        <w:t xml:space="preserve">There are some indications that the teacher and students share a warm and supportive relationship, but some students may be excluded from this relationship, either by the teacher or the students. Some relationships appear </w:t>
      </w:r>
      <w:proofErr w:type="gramStart"/>
      <w:r w:rsidRPr="00BC09E0">
        <w:t>constrained—</w:t>
      </w:r>
      <w:proofErr w:type="gramEnd"/>
      <w:r w:rsidRPr="00BC09E0">
        <w:t>for example, the teacher expresses a perfunctory interest in students, or encouragement seems to be an automatic statement and is not sincere. Sometimes, teachers and students demonstrate respect for one another.</w:t>
      </w:r>
    </w:p>
    <w:p w14:paraId="54B0EFB9" w14:textId="160CE045" w:rsidR="00D228F6" w:rsidRDefault="00D228F6" w:rsidP="00EC66A1">
      <w:pPr>
        <w:pStyle w:val="BodyTextposthead"/>
      </w:pPr>
      <w:r w:rsidRPr="00626C03">
        <w:rPr>
          <w:rStyle w:val="BodyTextDemiChar"/>
        </w:rPr>
        <w:t xml:space="preserve">Ratings in the High Range. </w:t>
      </w:r>
      <w:r w:rsidRPr="00BC09E0">
        <w:t>There are many indications that the relationship among students and the teacher is positive and warm. The teacher is typically in close proximity to students, and encouragement is sincere and personal. There are frequent displays of shared laughter, smiles, and enthusiasm. Teachers and students show respect for one another (e.g., listening, using calm voices, using polite language). Positive communication (both verbal and nonverbal) and mutual respect are evident throughout the session.</w:t>
      </w:r>
      <w:bookmarkEnd w:id="93"/>
      <w:r>
        <w:br w:type="page"/>
      </w:r>
    </w:p>
    <w:p w14:paraId="22E966CC" w14:textId="77777777" w:rsidR="00D228F6" w:rsidRPr="00BC09E0" w:rsidRDefault="00D228F6" w:rsidP="00CB4774">
      <w:pPr>
        <w:pStyle w:val="SIORDimensions"/>
      </w:pPr>
      <w:bookmarkStart w:id="97" w:name="_Toc411329828"/>
      <w:bookmarkStart w:id="98" w:name="_Toc430114876"/>
      <w:bookmarkStart w:id="99" w:name="_Toc225679379"/>
      <w:r w:rsidRPr="00BC09E0">
        <w:lastRenderedPageBreak/>
        <w:t xml:space="preserve">Teacher </w:t>
      </w:r>
      <w:r w:rsidRPr="008756BF">
        <w:t>Sensitivity</w:t>
      </w:r>
      <w:bookmarkEnd w:id="97"/>
      <w:bookmarkEnd w:id="98"/>
      <w:bookmarkEnd w:id="99"/>
    </w:p>
    <w:p w14:paraId="6F196ABC" w14:textId="77777777" w:rsidR="00D228F6" w:rsidRPr="00BC09E0" w:rsidRDefault="00D228F6">
      <w:pPr>
        <w:pStyle w:val="BodyTextDomain"/>
      </w:pPr>
      <w:r w:rsidRPr="00BC09E0">
        <w:t xml:space="preserve">Emotional Support domain, </w:t>
      </w:r>
      <w:r>
        <w:t>G</w:t>
      </w:r>
      <w:r w:rsidRPr="00BC09E0">
        <w:t xml:space="preserve">rades </w:t>
      </w:r>
      <w:r>
        <w:t>PK</w:t>
      </w:r>
      <w:r w:rsidRPr="00BC09E0">
        <w:t>−</w:t>
      </w:r>
      <w:r>
        <w:t>12</w:t>
      </w:r>
    </w:p>
    <w:p w14:paraId="04520E1D" w14:textId="77777777" w:rsidR="00C14FFC" w:rsidRDefault="00D228F6" w:rsidP="00C83441">
      <w:pPr>
        <w:pStyle w:val="BodyTextposthead"/>
      </w:pPr>
      <w:r w:rsidRPr="00BC09E0">
        <w:t>Teacher Sensitivity encompasses the teacher’s awareness of and responsiveness to students’ academic and emotional needs. High levels of sensitivity facilitate students’ abilities to actively explore and learn because the teacher consistently provides comfort, reassurance, and encouragement (</w:t>
      </w:r>
      <w:r w:rsidRPr="00BC09E0">
        <w:rPr>
          <w:i/>
        </w:rPr>
        <w:t xml:space="preserve">CLASS </w:t>
      </w:r>
      <w:r>
        <w:rPr>
          <w:i/>
        </w:rPr>
        <w:t>PK–</w:t>
      </w:r>
      <w:r w:rsidRPr="00BC09E0">
        <w:rPr>
          <w:i/>
        </w:rPr>
        <w:t>3 Manual,</w:t>
      </w:r>
      <w:r w:rsidRPr="00BC09E0">
        <w:t xml:space="preserve"> p. 32, </w:t>
      </w:r>
      <w:r w:rsidRPr="00BC09E0">
        <w:rPr>
          <w:i/>
        </w:rPr>
        <w:t xml:space="preserve">CLASS Upper Elementary Manual, </w:t>
      </w:r>
      <w:r w:rsidRPr="00BC09E0">
        <w:t>p. 27</w:t>
      </w:r>
      <w:r>
        <w:t xml:space="preserve">, </w:t>
      </w:r>
      <w:r w:rsidRPr="0085328B">
        <w:rPr>
          <w:i/>
        </w:rPr>
        <w:t>CLASS Secondary Manual,</w:t>
      </w:r>
      <w:r>
        <w:t xml:space="preserve"> p. 27</w:t>
      </w:r>
      <w:r w:rsidRPr="00BC09E0">
        <w:t>)</w:t>
      </w:r>
      <w:r w:rsidR="00C14FFC">
        <w:t>.</w:t>
      </w:r>
    </w:p>
    <w:p w14:paraId="2954BBF0" w14:textId="6A8ED36E" w:rsidR="00D228F6" w:rsidRPr="00CB2CE9" w:rsidRDefault="00D228F6">
      <w:pPr>
        <w:pStyle w:val="TableTitle0"/>
      </w:pPr>
      <w:r w:rsidRPr="00CB2CE9">
        <w:t xml:space="preserve">Table 4. Teacher Sensitivity: Number of Classrooms for Each Rating </w:t>
      </w:r>
      <w:r w:rsidRPr="0000126A">
        <w:t>and District Average</w:t>
      </w:r>
    </w:p>
    <w:p w14:paraId="32BABC0E" w14:textId="77777777" w:rsidR="00D228F6" w:rsidRDefault="00D228F6">
      <w:pPr>
        <w:pStyle w:val="BodyTextDemi"/>
      </w:pPr>
      <w:r w:rsidRPr="0000126A">
        <w:t xml:space="preserve">Teacher Sensitivity District Average*: </w:t>
      </w:r>
      <w:bookmarkStart w:id="100" w:name="Dist_TS_Avg"/>
      <w:r>
        <w:t>6.2</w:t>
      </w:r>
      <w:bookmarkEnd w:id="100"/>
    </w:p>
    <w:tbl>
      <w:tblPr>
        <w:tblStyle w:val="MSVTable1"/>
        <w:tblW w:w="5000" w:type="pct"/>
        <w:tblLook w:val="04A0" w:firstRow="1" w:lastRow="0" w:firstColumn="1" w:lastColumn="0" w:noHBand="0" w:noVBand="1"/>
        <w:tblCaption w:val="Table 4. Teacher Sensitivity: Number of Classrooms for Each Rating and District Average"/>
        <w:tblDescription w:val="Teacher Sensitivity: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621DD674"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40CD4512" w14:textId="77777777" w:rsidR="00D228F6" w:rsidRPr="00E359BF" w:rsidRDefault="00D228F6">
            <w:pPr>
              <w:pStyle w:val="TableColHeadingCenter"/>
              <w:rPr>
                <w:rFonts w:eastAsia="MS Mincho"/>
              </w:rPr>
            </w:pPr>
            <w:bookmarkStart w:id="101" w:name="Tbl_TS"/>
            <w:r>
              <w:rPr>
                <w:rFonts w:eastAsia="MS Mincho"/>
              </w:rPr>
              <w:t>Grade Band</w:t>
            </w:r>
          </w:p>
        </w:tc>
        <w:tc>
          <w:tcPr>
            <w:tcW w:w="874" w:type="dxa"/>
          </w:tcPr>
          <w:p w14:paraId="1DDF912B"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24D0D8FE"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7B214EDA"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47DB0572"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386CB0D2"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3CC829ED"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65FD476E"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40AA3B1A" w14:textId="5BA4D352" w:rsidR="00D228F6" w:rsidRPr="00E359BF" w:rsidRDefault="00F678A1">
            <w:pPr>
              <w:pStyle w:val="TableColHeadingCenter"/>
              <w:rPr>
                <w:rFonts w:eastAsia="MS Mincho"/>
              </w:rPr>
            </w:pPr>
            <w:r>
              <w:rPr>
                <w:rFonts w:eastAsia="MS Mincho"/>
              </w:rPr>
              <w:t>n</w:t>
            </w:r>
          </w:p>
        </w:tc>
        <w:tc>
          <w:tcPr>
            <w:tcW w:w="892" w:type="dxa"/>
          </w:tcPr>
          <w:p w14:paraId="5DAA1CC0" w14:textId="77777777" w:rsidR="00D228F6" w:rsidRPr="00E359BF" w:rsidRDefault="00D228F6">
            <w:pPr>
              <w:pStyle w:val="TableColHeadingCenter"/>
              <w:rPr>
                <w:rFonts w:eastAsia="MS Mincho"/>
              </w:rPr>
            </w:pPr>
            <w:r>
              <w:rPr>
                <w:rFonts w:eastAsia="MS Mincho"/>
              </w:rPr>
              <w:t>Average</w:t>
            </w:r>
          </w:p>
        </w:tc>
      </w:tr>
      <w:tr w:rsidR="00D228F6" w:rsidRPr="00E359BF" w14:paraId="59A9542D"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2DB8FEC7" w14:textId="77777777" w:rsidR="00D228F6" w:rsidRPr="00E359BF" w:rsidRDefault="00D228F6">
            <w:pPr>
              <w:pStyle w:val="TableText"/>
            </w:pPr>
            <w:r>
              <w:t>Grades PK-5</w:t>
            </w:r>
          </w:p>
        </w:tc>
        <w:tc>
          <w:tcPr>
            <w:tcW w:w="874" w:type="dxa"/>
          </w:tcPr>
          <w:p w14:paraId="2D12DB94" w14:textId="77777777" w:rsidR="00D228F6" w:rsidRPr="00E359BF" w:rsidRDefault="00D228F6">
            <w:pPr>
              <w:pStyle w:val="TableTextCentered"/>
              <w:rPr>
                <w:rFonts w:eastAsia="Times New Roman"/>
              </w:rPr>
            </w:pPr>
            <w:r>
              <w:rPr>
                <w:rFonts w:eastAsia="Times New Roman"/>
              </w:rPr>
              <w:t>0</w:t>
            </w:r>
          </w:p>
        </w:tc>
        <w:tc>
          <w:tcPr>
            <w:tcW w:w="874" w:type="dxa"/>
          </w:tcPr>
          <w:p w14:paraId="477E9AF3" w14:textId="77777777" w:rsidR="00D228F6" w:rsidRPr="00E359BF" w:rsidRDefault="00D228F6">
            <w:pPr>
              <w:pStyle w:val="TableTextCentered"/>
              <w:rPr>
                <w:rFonts w:eastAsia="Times New Roman"/>
              </w:rPr>
            </w:pPr>
            <w:r>
              <w:rPr>
                <w:rFonts w:eastAsia="Times New Roman"/>
              </w:rPr>
              <w:t>0</w:t>
            </w:r>
          </w:p>
        </w:tc>
        <w:tc>
          <w:tcPr>
            <w:tcW w:w="874" w:type="dxa"/>
          </w:tcPr>
          <w:p w14:paraId="5F0B427A" w14:textId="77777777" w:rsidR="00D228F6" w:rsidRPr="00E359BF" w:rsidRDefault="00D228F6">
            <w:pPr>
              <w:pStyle w:val="TableTextCentered"/>
              <w:rPr>
                <w:rFonts w:eastAsia="Times New Roman"/>
              </w:rPr>
            </w:pPr>
            <w:r>
              <w:rPr>
                <w:rFonts w:eastAsia="Times New Roman"/>
              </w:rPr>
              <w:t>0</w:t>
            </w:r>
          </w:p>
        </w:tc>
        <w:tc>
          <w:tcPr>
            <w:tcW w:w="875" w:type="dxa"/>
          </w:tcPr>
          <w:p w14:paraId="4E02393B" w14:textId="77777777" w:rsidR="00D228F6" w:rsidRPr="00E359BF" w:rsidRDefault="00D228F6">
            <w:pPr>
              <w:pStyle w:val="TableTextCentered"/>
              <w:rPr>
                <w:rFonts w:eastAsia="Times New Roman"/>
              </w:rPr>
            </w:pPr>
            <w:r>
              <w:rPr>
                <w:rFonts w:eastAsia="Times New Roman"/>
              </w:rPr>
              <w:t>1</w:t>
            </w:r>
          </w:p>
        </w:tc>
        <w:tc>
          <w:tcPr>
            <w:tcW w:w="875" w:type="dxa"/>
          </w:tcPr>
          <w:p w14:paraId="465A7063" w14:textId="77777777" w:rsidR="00D228F6" w:rsidRPr="00E359BF" w:rsidRDefault="00D228F6">
            <w:pPr>
              <w:pStyle w:val="TableTextCentered"/>
              <w:rPr>
                <w:rFonts w:eastAsia="Times New Roman"/>
              </w:rPr>
            </w:pPr>
            <w:r>
              <w:rPr>
                <w:rFonts w:eastAsia="Times New Roman"/>
              </w:rPr>
              <w:t>14</w:t>
            </w:r>
          </w:p>
        </w:tc>
        <w:tc>
          <w:tcPr>
            <w:tcW w:w="874" w:type="dxa"/>
          </w:tcPr>
          <w:p w14:paraId="16966BA5" w14:textId="77777777" w:rsidR="00D228F6" w:rsidRPr="00E359BF" w:rsidRDefault="00D228F6">
            <w:pPr>
              <w:pStyle w:val="TableTextCentered"/>
              <w:rPr>
                <w:rFonts w:eastAsia="Times New Roman"/>
              </w:rPr>
            </w:pPr>
            <w:r>
              <w:rPr>
                <w:rFonts w:eastAsia="Times New Roman"/>
              </w:rPr>
              <w:t>13</w:t>
            </w:r>
          </w:p>
        </w:tc>
        <w:tc>
          <w:tcPr>
            <w:tcW w:w="875" w:type="dxa"/>
          </w:tcPr>
          <w:p w14:paraId="23AC5F14" w14:textId="77777777" w:rsidR="00D228F6" w:rsidRPr="00E359BF" w:rsidRDefault="00D228F6">
            <w:pPr>
              <w:pStyle w:val="TableTextCentered"/>
              <w:rPr>
                <w:rFonts w:eastAsia="Times New Roman"/>
              </w:rPr>
            </w:pPr>
            <w:r>
              <w:rPr>
                <w:rFonts w:eastAsia="Times New Roman"/>
              </w:rPr>
              <w:t>43</w:t>
            </w:r>
          </w:p>
        </w:tc>
        <w:tc>
          <w:tcPr>
            <w:tcW w:w="900" w:type="dxa"/>
          </w:tcPr>
          <w:p w14:paraId="26C83658" w14:textId="77777777" w:rsidR="00D228F6" w:rsidRPr="00E359BF" w:rsidRDefault="00D228F6">
            <w:pPr>
              <w:pStyle w:val="TableTextCentered"/>
              <w:rPr>
                <w:rFonts w:eastAsia="Times New Roman"/>
              </w:rPr>
            </w:pPr>
            <w:r>
              <w:rPr>
                <w:rFonts w:eastAsia="Times New Roman"/>
              </w:rPr>
              <w:t>71</w:t>
            </w:r>
          </w:p>
        </w:tc>
        <w:tc>
          <w:tcPr>
            <w:tcW w:w="892" w:type="dxa"/>
          </w:tcPr>
          <w:p w14:paraId="69D98AA9" w14:textId="77777777" w:rsidR="00D228F6" w:rsidRPr="00E359BF" w:rsidRDefault="00D228F6">
            <w:pPr>
              <w:pStyle w:val="TableTextCentered"/>
              <w:rPr>
                <w:rFonts w:eastAsia="Times New Roman"/>
              </w:rPr>
            </w:pPr>
            <w:r>
              <w:rPr>
                <w:rFonts w:eastAsia="Times New Roman"/>
              </w:rPr>
              <w:t>6.4</w:t>
            </w:r>
          </w:p>
        </w:tc>
      </w:tr>
      <w:tr w:rsidR="00D228F6" w:rsidRPr="00E359BF" w14:paraId="7E78A353" w14:textId="77777777" w:rsidTr="00E45C6C">
        <w:tc>
          <w:tcPr>
            <w:tcW w:w="1431" w:type="dxa"/>
          </w:tcPr>
          <w:p w14:paraId="500F39EF" w14:textId="77777777" w:rsidR="00D228F6" w:rsidRPr="00E359BF" w:rsidRDefault="00D228F6">
            <w:pPr>
              <w:pStyle w:val="TableText"/>
            </w:pPr>
            <w:r>
              <w:t>Grades 6-8</w:t>
            </w:r>
          </w:p>
        </w:tc>
        <w:tc>
          <w:tcPr>
            <w:tcW w:w="874" w:type="dxa"/>
          </w:tcPr>
          <w:p w14:paraId="732E5BC4" w14:textId="77777777" w:rsidR="00D228F6" w:rsidRPr="00E359BF" w:rsidRDefault="00D228F6">
            <w:pPr>
              <w:pStyle w:val="TableTextCentered"/>
              <w:rPr>
                <w:rFonts w:eastAsia="Times New Roman"/>
              </w:rPr>
            </w:pPr>
            <w:r>
              <w:rPr>
                <w:rFonts w:eastAsia="Times New Roman"/>
              </w:rPr>
              <w:t>0</w:t>
            </w:r>
          </w:p>
        </w:tc>
        <w:tc>
          <w:tcPr>
            <w:tcW w:w="874" w:type="dxa"/>
          </w:tcPr>
          <w:p w14:paraId="54835527" w14:textId="77777777" w:rsidR="00D228F6" w:rsidRPr="00E359BF" w:rsidRDefault="00D228F6">
            <w:pPr>
              <w:pStyle w:val="TableTextCentered"/>
              <w:rPr>
                <w:rFonts w:eastAsia="Times New Roman"/>
              </w:rPr>
            </w:pPr>
            <w:r>
              <w:rPr>
                <w:rFonts w:eastAsia="Times New Roman"/>
              </w:rPr>
              <w:t>0</w:t>
            </w:r>
          </w:p>
        </w:tc>
        <w:tc>
          <w:tcPr>
            <w:tcW w:w="874" w:type="dxa"/>
          </w:tcPr>
          <w:p w14:paraId="4D66A92F" w14:textId="77777777" w:rsidR="00D228F6" w:rsidRPr="00E359BF" w:rsidRDefault="00D228F6">
            <w:pPr>
              <w:pStyle w:val="TableTextCentered"/>
              <w:rPr>
                <w:rFonts w:eastAsia="Times New Roman"/>
              </w:rPr>
            </w:pPr>
            <w:r>
              <w:rPr>
                <w:rFonts w:eastAsia="Times New Roman"/>
              </w:rPr>
              <w:t>0</w:t>
            </w:r>
          </w:p>
        </w:tc>
        <w:tc>
          <w:tcPr>
            <w:tcW w:w="875" w:type="dxa"/>
          </w:tcPr>
          <w:p w14:paraId="76755F1D" w14:textId="77777777" w:rsidR="00D228F6" w:rsidRPr="00E359BF" w:rsidRDefault="00D228F6">
            <w:pPr>
              <w:pStyle w:val="TableTextCentered"/>
              <w:rPr>
                <w:rFonts w:eastAsia="Times New Roman"/>
              </w:rPr>
            </w:pPr>
            <w:r>
              <w:rPr>
                <w:rFonts w:eastAsia="Times New Roman"/>
              </w:rPr>
              <w:t>0</w:t>
            </w:r>
          </w:p>
        </w:tc>
        <w:tc>
          <w:tcPr>
            <w:tcW w:w="875" w:type="dxa"/>
          </w:tcPr>
          <w:p w14:paraId="0FCEE315" w14:textId="77777777" w:rsidR="00D228F6" w:rsidRPr="00E359BF" w:rsidRDefault="00D228F6">
            <w:pPr>
              <w:pStyle w:val="TableTextCentered"/>
              <w:rPr>
                <w:rFonts w:eastAsia="Times New Roman"/>
              </w:rPr>
            </w:pPr>
            <w:r>
              <w:rPr>
                <w:rFonts w:eastAsia="Times New Roman"/>
              </w:rPr>
              <w:t>2</w:t>
            </w:r>
          </w:p>
        </w:tc>
        <w:tc>
          <w:tcPr>
            <w:tcW w:w="874" w:type="dxa"/>
          </w:tcPr>
          <w:p w14:paraId="0EEA66BC" w14:textId="77777777" w:rsidR="00D228F6" w:rsidRPr="00E359BF" w:rsidRDefault="00D228F6">
            <w:pPr>
              <w:pStyle w:val="TableTextCentered"/>
              <w:rPr>
                <w:rFonts w:eastAsia="Times New Roman"/>
              </w:rPr>
            </w:pPr>
            <w:r>
              <w:rPr>
                <w:rFonts w:eastAsia="Times New Roman"/>
              </w:rPr>
              <w:t>5</w:t>
            </w:r>
          </w:p>
        </w:tc>
        <w:tc>
          <w:tcPr>
            <w:tcW w:w="875" w:type="dxa"/>
          </w:tcPr>
          <w:p w14:paraId="5174066C" w14:textId="77777777" w:rsidR="00D228F6" w:rsidRPr="00E359BF" w:rsidRDefault="00D228F6">
            <w:pPr>
              <w:pStyle w:val="TableTextCentered"/>
              <w:rPr>
                <w:rFonts w:eastAsia="Times New Roman"/>
              </w:rPr>
            </w:pPr>
            <w:r>
              <w:rPr>
                <w:rFonts w:eastAsia="Times New Roman"/>
              </w:rPr>
              <w:t>21</w:t>
            </w:r>
          </w:p>
        </w:tc>
        <w:tc>
          <w:tcPr>
            <w:tcW w:w="900" w:type="dxa"/>
          </w:tcPr>
          <w:p w14:paraId="6B274C0D" w14:textId="77777777" w:rsidR="00D228F6" w:rsidRPr="00E359BF" w:rsidRDefault="00D228F6">
            <w:pPr>
              <w:pStyle w:val="TableTextCentered"/>
              <w:rPr>
                <w:rFonts w:eastAsia="Times New Roman"/>
              </w:rPr>
            </w:pPr>
            <w:r>
              <w:rPr>
                <w:rFonts w:eastAsia="Times New Roman"/>
              </w:rPr>
              <w:t>28</w:t>
            </w:r>
          </w:p>
        </w:tc>
        <w:tc>
          <w:tcPr>
            <w:tcW w:w="892" w:type="dxa"/>
          </w:tcPr>
          <w:p w14:paraId="5D9D815D" w14:textId="77777777" w:rsidR="00D228F6" w:rsidRPr="00E359BF" w:rsidRDefault="00D228F6">
            <w:pPr>
              <w:pStyle w:val="TableTextCentered"/>
              <w:rPr>
                <w:rFonts w:eastAsia="Times New Roman"/>
              </w:rPr>
            </w:pPr>
            <w:r>
              <w:rPr>
                <w:rFonts w:eastAsia="Times New Roman"/>
              </w:rPr>
              <w:t>6.7</w:t>
            </w:r>
          </w:p>
        </w:tc>
      </w:tr>
      <w:tr w:rsidR="00D228F6" w:rsidRPr="00E359BF" w14:paraId="361E4D44"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751E9F7C" w14:textId="77777777" w:rsidR="00D228F6" w:rsidRPr="00E359BF" w:rsidRDefault="00D228F6">
            <w:pPr>
              <w:pStyle w:val="TableText"/>
            </w:pPr>
            <w:r>
              <w:t>Grades 9-12</w:t>
            </w:r>
          </w:p>
        </w:tc>
        <w:tc>
          <w:tcPr>
            <w:tcW w:w="874" w:type="dxa"/>
          </w:tcPr>
          <w:p w14:paraId="32D94D76" w14:textId="77777777" w:rsidR="00D228F6" w:rsidRPr="00E359BF" w:rsidRDefault="00D228F6">
            <w:pPr>
              <w:pStyle w:val="TableTextCentered"/>
              <w:rPr>
                <w:rFonts w:eastAsia="Times New Roman"/>
              </w:rPr>
            </w:pPr>
            <w:r>
              <w:rPr>
                <w:rFonts w:eastAsia="Times New Roman"/>
              </w:rPr>
              <w:t>0</w:t>
            </w:r>
          </w:p>
        </w:tc>
        <w:tc>
          <w:tcPr>
            <w:tcW w:w="874" w:type="dxa"/>
          </w:tcPr>
          <w:p w14:paraId="557D739E" w14:textId="77777777" w:rsidR="00D228F6" w:rsidRPr="00E359BF" w:rsidRDefault="00D228F6">
            <w:pPr>
              <w:pStyle w:val="TableTextCentered"/>
              <w:rPr>
                <w:rFonts w:eastAsia="Times New Roman"/>
              </w:rPr>
            </w:pPr>
            <w:r>
              <w:rPr>
                <w:rFonts w:eastAsia="Times New Roman"/>
              </w:rPr>
              <w:t>2</w:t>
            </w:r>
          </w:p>
        </w:tc>
        <w:tc>
          <w:tcPr>
            <w:tcW w:w="874" w:type="dxa"/>
          </w:tcPr>
          <w:p w14:paraId="48C966BD" w14:textId="77777777" w:rsidR="00D228F6" w:rsidRPr="00E359BF" w:rsidRDefault="00D228F6">
            <w:pPr>
              <w:pStyle w:val="TableTextCentered"/>
              <w:rPr>
                <w:rFonts w:eastAsia="Times New Roman"/>
              </w:rPr>
            </w:pPr>
            <w:r>
              <w:rPr>
                <w:rFonts w:eastAsia="Times New Roman"/>
              </w:rPr>
              <w:t>1</w:t>
            </w:r>
          </w:p>
        </w:tc>
        <w:tc>
          <w:tcPr>
            <w:tcW w:w="875" w:type="dxa"/>
          </w:tcPr>
          <w:p w14:paraId="7177418A" w14:textId="77777777" w:rsidR="00D228F6" w:rsidRPr="00E359BF" w:rsidRDefault="00D228F6">
            <w:pPr>
              <w:pStyle w:val="TableTextCentered"/>
              <w:rPr>
                <w:rFonts w:eastAsia="Times New Roman"/>
              </w:rPr>
            </w:pPr>
            <w:r>
              <w:rPr>
                <w:rFonts w:eastAsia="Times New Roman"/>
              </w:rPr>
              <w:t>7</w:t>
            </w:r>
          </w:p>
        </w:tc>
        <w:tc>
          <w:tcPr>
            <w:tcW w:w="875" w:type="dxa"/>
          </w:tcPr>
          <w:p w14:paraId="071A4605" w14:textId="77777777" w:rsidR="00D228F6" w:rsidRPr="00E359BF" w:rsidRDefault="00D228F6">
            <w:pPr>
              <w:pStyle w:val="TableTextCentered"/>
              <w:rPr>
                <w:rFonts w:eastAsia="Times New Roman"/>
              </w:rPr>
            </w:pPr>
            <w:r>
              <w:rPr>
                <w:rFonts w:eastAsia="Times New Roman"/>
              </w:rPr>
              <w:t>10</w:t>
            </w:r>
          </w:p>
        </w:tc>
        <w:tc>
          <w:tcPr>
            <w:tcW w:w="874" w:type="dxa"/>
          </w:tcPr>
          <w:p w14:paraId="15FCDD19" w14:textId="77777777" w:rsidR="00D228F6" w:rsidRPr="00E359BF" w:rsidRDefault="00D228F6">
            <w:pPr>
              <w:pStyle w:val="TableTextCentered"/>
              <w:rPr>
                <w:rFonts w:eastAsia="Times New Roman"/>
              </w:rPr>
            </w:pPr>
            <w:r>
              <w:rPr>
                <w:rFonts w:eastAsia="Times New Roman"/>
              </w:rPr>
              <w:t>12</w:t>
            </w:r>
          </w:p>
        </w:tc>
        <w:tc>
          <w:tcPr>
            <w:tcW w:w="875" w:type="dxa"/>
          </w:tcPr>
          <w:p w14:paraId="20BAD32A" w14:textId="77777777" w:rsidR="00D228F6" w:rsidRPr="00E359BF" w:rsidRDefault="00D228F6">
            <w:pPr>
              <w:pStyle w:val="TableTextCentered"/>
              <w:rPr>
                <w:rFonts w:eastAsia="Times New Roman"/>
              </w:rPr>
            </w:pPr>
            <w:r>
              <w:rPr>
                <w:rFonts w:eastAsia="Times New Roman"/>
              </w:rPr>
              <w:t>13</w:t>
            </w:r>
          </w:p>
        </w:tc>
        <w:tc>
          <w:tcPr>
            <w:tcW w:w="900" w:type="dxa"/>
          </w:tcPr>
          <w:p w14:paraId="3A43A5E2" w14:textId="77777777" w:rsidR="00D228F6" w:rsidRPr="00E359BF" w:rsidRDefault="00D228F6">
            <w:pPr>
              <w:pStyle w:val="TableTextCentered"/>
              <w:rPr>
                <w:rFonts w:eastAsia="Times New Roman"/>
              </w:rPr>
            </w:pPr>
            <w:r>
              <w:rPr>
                <w:rFonts w:eastAsia="Times New Roman"/>
              </w:rPr>
              <w:t>45</w:t>
            </w:r>
          </w:p>
        </w:tc>
        <w:tc>
          <w:tcPr>
            <w:tcW w:w="892" w:type="dxa"/>
          </w:tcPr>
          <w:p w14:paraId="503FAEB6" w14:textId="77777777" w:rsidR="00D228F6" w:rsidRPr="00E359BF" w:rsidRDefault="00D228F6">
            <w:pPr>
              <w:pStyle w:val="TableTextCentered"/>
              <w:rPr>
                <w:rFonts w:eastAsia="Times New Roman"/>
              </w:rPr>
            </w:pPr>
            <w:r>
              <w:rPr>
                <w:rFonts w:eastAsia="Times New Roman"/>
              </w:rPr>
              <w:t>5.5</w:t>
            </w:r>
          </w:p>
        </w:tc>
      </w:tr>
      <w:tr w:rsidR="00D228F6" w:rsidRPr="00E359BF" w14:paraId="75E8061C" w14:textId="77777777" w:rsidTr="00E45C6C">
        <w:tc>
          <w:tcPr>
            <w:tcW w:w="1431" w:type="dxa"/>
          </w:tcPr>
          <w:p w14:paraId="4386F8AD" w14:textId="77777777" w:rsidR="00D228F6" w:rsidRPr="00B30BCD" w:rsidRDefault="00D228F6">
            <w:pPr>
              <w:pStyle w:val="TableText"/>
              <w:rPr>
                <w:b/>
                <w:bCs/>
              </w:rPr>
            </w:pPr>
            <w:r w:rsidRPr="00B30BCD">
              <w:rPr>
                <w:b/>
                <w:bCs/>
              </w:rPr>
              <w:t>Totals</w:t>
            </w:r>
          </w:p>
        </w:tc>
        <w:tc>
          <w:tcPr>
            <w:tcW w:w="874" w:type="dxa"/>
          </w:tcPr>
          <w:p w14:paraId="2BFEEFEC" w14:textId="77777777" w:rsidR="00D228F6" w:rsidRPr="00B30BCD" w:rsidRDefault="00D228F6">
            <w:pPr>
              <w:pStyle w:val="TableTextCentered"/>
              <w:rPr>
                <w:rFonts w:eastAsia="Times New Roman"/>
                <w:b/>
                <w:bCs/>
              </w:rPr>
            </w:pPr>
            <w:r>
              <w:rPr>
                <w:rFonts w:eastAsia="Times New Roman"/>
                <w:b/>
                <w:bCs/>
              </w:rPr>
              <w:t>0</w:t>
            </w:r>
          </w:p>
        </w:tc>
        <w:tc>
          <w:tcPr>
            <w:tcW w:w="874" w:type="dxa"/>
          </w:tcPr>
          <w:p w14:paraId="6E46F9DD" w14:textId="77777777" w:rsidR="00D228F6" w:rsidRPr="00B30BCD" w:rsidRDefault="00D228F6">
            <w:pPr>
              <w:pStyle w:val="TableTextCentered"/>
              <w:rPr>
                <w:rFonts w:eastAsia="Times New Roman"/>
                <w:b/>
                <w:bCs/>
              </w:rPr>
            </w:pPr>
            <w:r>
              <w:rPr>
                <w:rFonts w:eastAsia="Times New Roman"/>
                <w:b/>
                <w:bCs/>
              </w:rPr>
              <w:t>2</w:t>
            </w:r>
          </w:p>
        </w:tc>
        <w:tc>
          <w:tcPr>
            <w:tcW w:w="874" w:type="dxa"/>
          </w:tcPr>
          <w:p w14:paraId="33EC77EA" w14:textId="77777777" w:rsidR="00D228F6" w:rsidRPr="00B30BCD" w:rsidRDefault="00D228F6">
            <w:pPr>
              <w:pStyle w:val="TableTextCentered"/>
              <w:rPr>
                <w:rFonts w:eastAsia="Times New Roman"/>
                <w:b/>
                <w:bCs/>
              </w:rPr>
            </w:pPr>
            <w:r>
              <w:rPr>
                <w:rFonts w:eastAsia="Times New Roman"/>
                <w:b/>
                <w:bCs/>
              </w:rPr>
              <w:t>1</w:t>
            </w:r>
          </w:p>
        </w:tc>
        <w:tc>
          <w:tcPr>
            <w:tcW w:w="875" w:type="dxa"/>
          </w:tcPr>
          <w:p w14:paraId="11C123C1" w14:textId="77777777" w:rsidR="00D228F6" w:rsidRPr="00B30BCD" w:rsidRDefault="00D228F6">
            <w:pPr>
              <w:pStyle w:val="TableTextCentered"/>
              <w:rPr>
                <w:rFonts w:eastAsia="Times New Roman"/>
                <w:b/>
                <w:bCs/>
              </w:rPr>
            </w:pPr>
            <w:r>
              <w:rPr>
                <w:rFonts w:eastAsia="Times New Roman"/>
                <w:b/>
                <w:bCs/>
              </w:rPr>
              <w:t>8</w:t>
            </w:r>
          </w:p>
        </w:tc>
        <w:tc>
          <w:tcPr>
            <w:tcW w:w="875" w:type="dxa"/>
          </w:tcPr>
          <w:p w14:paraId="39854B20" w14:textId="77777777" w:rsidR="00D228F6" w:rsidRPr="00B30BCD" w:rsidRDefault="00D228F6">
            <w:pPr>
              <w:pStyle w:val="TableTextCentered"/>
              <w:rPr>
                <w:rFonts w:eastAsia="Times New Roman"/>
                <w:b/>
                <w:bCs/>
              </w:rPr>
            </w:pPr>
            <w:r>
              <w:rPr>
                <w:rFonts w:eastAsia="Times New Roman"/>
                <w:b/>
                <w:bCs/>
              </w:rPr>
              <w:t>26</w:t>
            </w:r>
          </w:p>
        </w:tc>
        <w:tc>
          <w:tcPr>
            <w:tcW w:w="874" w:type="dxa"/>
          </w:tcPr>
          <w:p w14:paraId="499FE450" w14:textId="77777777" w:rsidR="00D228F6" w:rsidRPr="00B30BCD" w:rsidRDefault="00D228F6">
            <w:pPr>
              <w:pStyle w:val="TableTextCentered"/>
              <w:rPr>
                <w:rFonts w:eastAsia="Times New Roman"/>
                <w:b/>
                <w:bCs/>
              </w:rPr>
            </w:pPr>
            <w:r>
              <w:rPr>
                <w:rFonts w:eastAsia="Times New Roman"/>
                <w:b/>
                <w:bCs/>
              </w:rPr>
              <w:t>30</w:t>
            </w:r>
          </w:p>
        </w:tc>
        <w:tc>
          <w:tcPr>
            <w:tcW w:w="875" w:type="dxa"/>
          </w:tcPr>
          <w:p w14:paraId="1606BB2A" w14:textId="77777777" w:rsidR="00D228F6" w:rsidRPr="00B30BCD" w:rsidRDefault="00D228F6">
            <w:pPr>
              <w:pStyle w:val="TableTextCentered"/>
              <w:rPr>
                <w:rFonts w:eastAsia="Times New Roman"/>
                <w:b/>
                <w:bCs/>
              </w:rPr>
            </w:pPr>
            <w:r>
              <w:rPr>
                <w:rFonts w:eastAsia="Times New Roman"/>
                <w:b/>
                <w:bCs/>
              </w:rPr>
              <w:t>77</w:t>
            </w:r>
          </w:p>
        </w:tc>
        <w:tc>
          <w:tcPr>
            <w:tcW w:w="900" w:type="dxa"/>
          </w:tcPr>
          <w:p w14:paraId="1B46F587" w14:textId="77777777" w:rsidR="00D228F6" w:rsidRPr="00B30BCD" w:rsidRDefault="00D228F6">
            <w:pPr>
              <w:pStyle w:val="TableTextCentered"/>
              <w:rPr>
                <w:rFonts w:eastAsia="Times New Roman"/>
                <w:b/>
                <w:bCs/>
              </w:rPr>
            </w:pPr>
            <w:r>
              <w:rPr>
                <w:rFonts w:eastAsia="Times New Roman"/>
                <w:b/>
                <w:bCs/>
              </w:rPr>
              <w:t>144</w:t>
            </w:r>
          </w:p>
        </w:tc>
        <w:tc>
          <w:tcPr>
            <w:tcW w:w="892" w:type="dxa"/>
          </w:tcPr>
          <w:p w14:paraId="0C460986" w14:textId="77777777" w:rsidR="00D228F6" w:rsidRPr="00B30BCD" w:rsidRDefault="00D228F6">
            <w:pPr>
              <w:pStyle w:val="TableTextCentered"/>
              <w:rPr>
                <w:rFonts w:eastAsia="Times New Roman"/>
                <w:b/>
                <w:bCs/>
              </w:rPr>
            </w:pPr>
            <w:r>
              <w:rPr>
                <w:rFonts w:eastAsia="Times New Roman"/>
                <w:b/>
                <w:bCs/>
              </w:rPr>
              <w:t>6.2</w:t>
            </w:r>
          </w:p>
        </w:tc>
      </w:tr>
    </w:tbl>
    <w:bookmarkEnd w:id="101"/>
    <w:p w14:paraId="613F555C" w14:textId="58AC1688" w:rsidR="00D228F6" w:rsidRPr="00BC09E0" w:rsidRDefault="00D228F6">
      <w:pPr>
        <w:pStyle w:val="TableNote"/>
      </w:pPr>
      <w:r w:rsidRPr="00A96DD7">
        <w:t xml:space="preserve">*The district average is an average of the observation scores. In Table 4, the district average is computed as: </w:t>
      </w:r>
      <w:bookmarkStart w:id="102" w:name="Dist_TS_Calc"/>
      <w:r>
        <w:t>([2 x 2] + [3 x 1] + [4 x 8] + [5 x 26] + [6 x 30] + [7 x 77]) ÷ 144 observations = 6.2</w:t>
      </w:r>
      <w:bookmarkEnd w:id="102"/>
    </w:p>
    <w:p w14:paraId="55BA878F" w14:textId="77777777" w:rsidR="00D228F6" w:rsidRPr="00BC09E0" w:rsidRDefault="00D228F6" w:rsidP="00C83441">
      <w:pPr>
        <w:pStyle w:val="BodyText"/>
        <w:spacing w:before="220"/>
      </w:pPr>
      <w:r w:rsidRPr="00CB2CE9">
        <w:rPr>
          <w:rStyle w:val="BodyTextDemiChar"/>
        </w:rPr>
        <w:t>Ratings in the Low Range.</w:t>
      </w:r>
      <w:r w:rsidRPr="00BC09E0">
        <w:t xml:space="preserve"> In these sessions, the teacher has not been aware of students who </w:t>
      </w:r>
      <w:r w:rsidRPr="00BC09E0">
        <w:rPr>
          <w:spacing w:val="-4"/>
        </w:rPr>
        <w:t>need extra support and pays little attention to students’ needs. As a result, students are frustrated</w:t>
      </w:r>
      <w:r w:rsidRPr="00BC09E0">
        <w:t xml:space="preserve">, confused, and disengaged. The teacher is unresponsive to and dismissive of students and may ignore students, squash their enthusiasm, and not allow them to share their moods or feelings. </w:t>
      </w:r>
      <w:r w:rsidRPr="00BC09E0">
        <w:rPr>
          <w:spacing w:val="-4"/>
        </w:rPr>
        <w:t>The teacher is not effective in addressing students’ needs and does not appropriately acknowledge situations that may be upsetting to students. Students rarely seek support from the teacher</w:t>
      </w:r>
      <w:r w:rsidRPr="00BC09E0">
        <w:t xml:space="preserve"> and minimize conversations with the teacher, not sharing ideas or responding to questions.</w:t>
      </w:r>
    </w:p>
    <w:p w14:paraId="573C834C" w14:textId="77777777" w:rsidR="00C14FFC" w:rsidRDefault="00D228F6" w:rsidP="00C83441">
      <w:pPr>
        <w:pStyle w:val="BodyTextposthead"/>
      </w:pPr>
      <w:r w:rsidRPr="00CB2CE9">
        <w:rPr>
          <w:rStyle w:val="BodyTextDemiChar"/>
        </w:rPr>
        <w:t>Ratings in the Middle Range.</w:t>
      </w:r>
      <w:r w:rsidRPr="00BC09E0">
        <w:t xml:space="preserve"> The teacher is sometimes aware of student needs or aware of only a limited type of student needs, such as academic needs, not social-emotional needs. Or the teacher may be aware of some students and not of other students. The teacher does not always realize a student is confused and needs extra help or when a student already knows the material being taught. The teacher may be responsive at times to students but at other times may ignore or dismiss students. The teacher may respond only to students who are upbeat and positive and not support students who are upset. Sometimes, the teacher is effective in addressing students’ concerns or problems, but not always</w:t>
      </w:r>
      <w:r w:rsidR="00C14FFC">
        <w:t>.</w:t>
      </w:r>
    </w:p>
    <w:p w14:paraId="4A030FAB" w14:textId="6C1AB271" w:rsidR="00D228F6" w:rsidRDefault="00D228F6" w:rsidP="00C83441">
      <w:pPr>
        <w:pStyle w:val="BodyTextposthead"/>
      </w:pPr>
      <w:r w:rsidRPr="00CB2CE9">
        <w:rPr>
          <w:rStyle w:val="BodyTextDemiChar"/>
        </w:rPr>
        <w:t>Ratings in the High Range.</w:t>
      </w:r>
      <w:r w:rsidRPr="00BC09E0">
        <w:t xml:space="preserve"> The teacher’s awareness of students and their needs is consistent </w:t>
      </w:r>
      <w:r w:rsidRPr="00BC09E0">
        <w:rPr>
          <w:spacing w:val="-4"/>
        </w:rPr>
        <w:t>and accurate. The teacher may predict how difficult a new task is for a student and acknowledge</w:t>
      </w:r>
      <w:r w:rsidRPr="00BC09E0">
        <w:t xml:space="preserve"> this difficulty. The teacher is responsive to students’ comments and behaviors, whether positive or negative. The teacher consistently addresses students’ problems and concerns and is effective in doing so. Students are obviously comfortable with the teacher and share ideas, work comfortably together, and ask and respond to questions, even difficult questions. </w:t>
      </w:r>
      <w:r>
        <w:br w:type="page"/>
      </w:r>
    </w:p>
    <w:p w14:paraId="727CF1E7" w14:textId="77777777" w:rsidR="00D228F6" w:rsidRPr="00BC09E0" w:rsidRDefault="00D228F6" w:rsidP="00CB4774">
      <w:pPr>
        <w:pStyle w:val="SIORDimensions"/>
      </w:pPr>
      <w:bookmarkStart w:id="103" w:name="_Toc411329829"/>
      <w:bookmarkStart w:id="104" w:name="_Toc430114877"/>
      <w:bookmarkStart w:id="105" w:name="_Toc225679380"/>
      <w:r w:rsidRPr="00BC09E0">
        <w:lastRenderedPageBreak/>
        <w:t xml:space="preserve">Regard for Student </w:t>
      </w:r>
      <w:r w:rsidRPr="00C83441">
        <w:t>Perspectives</w:t>
      </w:r>
      <w:bookmarkEnd w:id="103"/>
      <w:bookmarkEnd w:id="104"/>
      <w:bookmarkEnd w:id="105"/>
    </w:p>
    <w:p w14:paraId="3E592281" w14:textId="77777777" w:rsidR="00D228F6" w:rsidRPr="00F008EE" w:rsidRDefault="00D228F6">
      <w:pPr>
        <w:pStyle w:val="BodyTextDomain"/>
      </w:pPr>
      <w:r w:rsidRPr="00BC09E0">
        <w:t xml:space="preserve">Emotional Support domain, </w:t>
      </w:r>
      <w:r>
        <w:t>G</w:t>
      </w:r>
      <w:r w:rsidRPr="00BC09E0">
        <w:t xml:space="preserve">rades </w:t>
      </w:r>
      <w:r>
        <w:t>PK</w:t>
      </w:r>
      <w:r w:rsidRPr="00BC09E0">
        <w:t>−</w:t>
      </w:r>
      <w:r>
        <w:t>12</w:t>
      </w:r>
    </w:p>
    <w:p w14:paraId="0B98B522" w14:textId="77777777" w:rsidR="00C14FFC" w:rsidRDefault="00D228F6" w:rsidP="00C83441">
      <w:pPr>
        <w:pStyle w:val="BodyTextposthead"/>
      </w:pPr>
      <w:r w:rsidRPr="00BC09E0">
        <w:t>Regard for Student Perspectives captures the degree to which the teacher’s interactions with students and classroom activities place an emphasis on students’ interests, motivations, and points of view and encourage student responsibility and autonomy (</w:t>
      </w:r>
      <w:r w:rsidRPr="00BC09E0">
        <w:rPr>
          <w:i/>
        </w:rPr>
        <w:t xml:space="preserve">CLASS </w:t>
      </w:r>
      <w:r>
        <w:rPr>
          <w:i/>
        </w:rPr>
        <w:t>PK–</w:t>
      </w:r>
      <w:r w:rsidRPr="00BC09E0">
        <w:rPr>
          <w:i/>
        </w:rPr>
        <w:t>3 Manual,</w:t>
      </w:r>
      <w:r w:rsidRPr="00BC09E0">
        <w:t xml:space="preserve"> p. 38, </w:t>
      </w:r>
      <w:r w:rsidRPr="00BC09E0">
        <w:rPr>
          <w:i/>
        </w:rPr>
        <w:t xml:space="preserve">CLASS Upper Elementary Manual, </w:t>
      </w:r>
      <w:r w:rsidRPr="00BC09E0">
        <w:t>p. 35</w:t>
      </w:r>
      <w:r>
        <w:t xml:space="preserve">, </w:t>
      </w:r>
      <w:r w:rsidRPr="001C5792">
        <w:rPr>
          <w:i/>
          <w:spacing w:val="-4"/>
        </w:rPr>
        <w:t>CLASS Secondary Manual</w:t>
      </w:r>
      <w:r w:rsidRPr="001C5792">
        <w:rPr>
          <w:spacing w:val="-4"/>
        </w:rPr>
        <w:t>, p. 35</w:t>
      </w:r>
      <w:r w:rsidRPr="00BC09E0">
        <w:t>)</w:t>
      </w:r>
      <w:r w:rsidR="00C14FFC">
        <w:t>.</w:t>
      </w:r>
    </w:p>
    <w:p w14:paraId="5C2CB9C9" w14:textId="54DF0A3D" w:rsidR="00D228F6" w:rsidRPr="00BC09E0" w:rsidRDefault="00D228F6" w:rsidP="00C83441">
      <w:pPr>
        <w:pStyle w:val="TableTitle0"/>
      </w:pPr>
      <w:r w:rsidRPr="00BC09E0">
        <w:t xml:space="preserve">Table 5. Regard for Student Perspectives: Number of Classrooms for Each </w:t>
      </w:r>
      <w:r w:rsidRPr="00C83441">
        <w:t>Rating</w:t>
      </w:r>
      <w:r w:rsidRPr="00BC09E0">
        <w:t xml:space="preserve"> </w:t>
      </w:r>
      <w:r w:rsidRPr="00A96DD7">
        <w:t>and District Average</w:t>
      </w:r>
    </w:p>
    <w:p w14:paraId="3AE0440A" w14:textId="77777777" w:rsidR="00D228F6" w:rsidRDefault="00D228F6">
      <w:pPr>
        <w:pStyle w:val="BodyTextDemi"/>
      </w:pPr>
      <w:r w:rsidRPr="00A96DD7">
        <w:t xml:space="preserve">Regard for Student Perspectives District Average*: </w:t>
      </w:r>
      <w:bookmarkStart w:id="106" w:name="Dist_RSP_Avg"/>
      <w:r>
        <w:t>3.1</w:t>
      </w:r>
      <w:bookmarkEnd w:id="106"/>
    </w:p>
    <w:tbl>
      <w:tblPr>
        <w:tblStyle w:val="MSVTable1"/>
        <w:tblW w:w="5000" w:type="pct"/>
        <w:tblLook w:val="04A0" w:firstRow="1" w:lastRow="0" w:firstColumn="1" w:lastColumn="0" w:noHBand="0" w:noVBand="1"/>
        <w:tblCaption w:val="Table 5. Regard for Student Perspectives: Number of Classrooms for Each Rating and District Average"/>
        <w:tblDescription w:val="Regard for Student Perspectives: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0D930E10"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489EFC50" w14:textId="77777777" w:rsidR="00D228F6" w:rsidRPr="00E359BF" w:rsidRDefault="00D228F6">
            <w:pPr>
              <w:pStyle w:val="TableColHeadingCenter"/>
              <w:rPr>
                <w:rFonts w:eastAsia="MS Mincho"/>
              </w:rPr>
            </w:pPr>
            <w:bookmarkStart w:id="107" w:name="Tbl_RSP"/>
            <w:r>
              <w:rPr>
                <w:rFonts w:eastAsia="MS Mincho"/>
              </w:rPr>
              <w:t>Grade Band</w:t>
            </w:r>
          </w:p>
        </w:tc>
        <w:tc>
          <w:tcPr>
            <w:tcW w:w="874" w:type="dxa"/>
          </w:tcPr>
          <w:p w14:paraId="16426A3F"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0CF2BCEB"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57464887"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3E5955FC"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04447074"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509AC5B1"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5C9EEFF1"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5867C5D1" w14:textId="2D1553AF" w:rsidR="00D228F6" w:rsidRPr="00E359BF" w:rsidRDefault="00F678A1">
            <w:pPr>
              <w:pStyle w:val="TableColHeadingCenter"/>
              <w:rPr>
                <w:rFonts w:eastAsia="MS Mincho"/>
              </w:rPr>
            </w:pPr>
            <w:r>
              <w:rPr>
                <w:rFonts w:eastAsia="MS Mincho"/>
              </w:rPr>
              <w:t>n</w:t>
            </w:r>
          </w:p>
        </w:tc>
        <w:tc>
          <w:tcPr>
            <w:tcW w:w="892" w:type="dxa"/>
          </w:tcPr>
          <w:p w14:paraId="201CD7E4" w14:textId="77777777" w:rsidR="00D228F6" w:rsidRPr="00E359BF" w:rsidRDefault="00D228F6">
            <w:pPr>
              <w:pStyle w:val="TableColHeadingCenter"/>
              <w:rPr>
                <w:rFonts w:eastAsia="MS Mincho"/>
              </w:rPr>
            </w:pPr>
            <w:r>
              <w:rPr>
                <w:rFonts w:eastAsia="MS Mincho"/>
              </w:rPr>
              <w:t>Average</w:t>
            </w:r>
          </w:p>
        </w:tc>
      </w:tr>
      <w:tr w:rsidR="00D228F6" w:rsidRPr="00E359BF" w14:paraId="23E3911E"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5D8F332F" w14:textId="77777777" w:rsidR="00D228F6" w:rsidRPr="00E359BF" w:rsidRDefault="00D228F6">
            <w:pPr>
              <w:pStyle w:val="TableText"/>
            </w:pPr>
            <w:r>
              <w:t>Grades PK-5</w:t>
            </w:r>
          </w:p>
        </w:tc>
        <w:tc>
          <w:tcPr>
            <w:tcW w:w="874" w:type="dxa"/>
          </w:tcPr>
          <w:p w14:paraId="59AB74D4" w14:textId="77777777" w:rsidR="00D228F6" w:rsidRPr="00E359BF" w:rsidRDefault="00D228F6">
            <w:pPr>
              <w:pStyle w:val="TableTextCentered"/>
              <w:rPr>
                <w:rFonts w:eastAsia="Times New Roman"/>
              </w:rPr>
            </w:pPr>
            <w:r>
              <w:rPr>
                <w:rFonts w:eastAsia="Times New Roman"/>
              </w:rPr>
              <w:t>3</w:t>
            </w:r>
          </w:p>
        </w:tc>
        <w:tc>
          <w:tcPr>
            <w:tcW w:w="874" w:type="dxa"/>
          </w:tcPr>
          <w:p w14:paraId="21ADD24B" w14:textId="77777777" w:rsidR="00D228F6" w:rsidRPr="00E359BF" w:rsidRDefault="00D228F6">
            <w:pPr>
              <w:pStyle w:val="TableTextCentered"/>
              <w:rPr>
                <w:rFonts w:eastAsia="Times New Roman"/>
              </w:rPr>
            </w:pPr>
            <w:r>
              <w:rPr>
                <w:rFonts w:eastAsia="Times New Roman"/>
              </w:rPr>
              <w:t>20</w:t>
            </w:r>
          </w:p>
        </w:tc>
        <w:tc>
          <w:tcPr>
            <w:tcW w:w="874" w:type="dxa"/>
          </w:tcPr>
          <w:p w14:paraId="24694297" w14:textId="77777777" w:rsidR="00D228F6" w:rsidRPr="00E359BF" w:rsidRDefault="00D228F6">
            <w:pPr>
              <w:pStyle w:val="TableTextCentered"/>
              <w:rPr>
                <w:rFonts w:eastAsia="Times New Roman"/>
              </w:rPr>
            </w:pPr>
            <w:r>
              <w:rPr>
                <w:rFonts w:eastAsia="Times New Roman"/>
              </w:rPr>
              <w:t>14</w:t>
            </w:r>
          </w:p>
        </w:tc>
        <w:tc>
          <w:tcPr>
            <w:tcW w:w="875" w:type="dxa"/>
          </w:tcPr>
          <w:p w14:paraId="752C6F4C" w14:textId="77777777" w:rsidR="00D228F6" w:rsidRPr="00E359BF" w:rsidRDefault="00D228F6">
            <w:pPr>
              <w:pStyle w:val="TableTextCentered"/>
              <w:rPr>
                <w:rFonts w:eastAsia="Times New Roman"/>
              </w:rPr>
            </w:pPr>
            <w:r>
              <w:rPr>
                <w:rFonts w:eastAsia="Times New Roman"/>
              </w:rPr>
              <w:t>12</w:t>
            </w:r>
          </w:p>
        </w:tc>
        <w:tc>
          <w:tcPr>
            <w:tcW w:w="875" w:type="dxa"/>
          </w:tcPr>
          <w:p w14:paraId="44B6ABA6" w14:textId="77777777" w:rsidR="00D228F6" w:rsidRPr="00E359BF" w:rsidRDefault="00D228F6">
            <w:pPr>
              <w:pStyle w:val="TableTextCentered"/>
              <w:rPr>
                <w:rFonts w:eastAsia="Times New Roman"/>
              </w:rPr>
            </w:pPr>
            <w:r>
              <w:rPr>
                <w:rFonts w:eastAsia="Times New Roman"/>
              </w:rPr>
              <w:t>10</w:t>
            </w:r>
          </w:p>
        </w:tc>
        <w:tc>
          <w:tcPr>
            <w:tcW w:w="874" w:type="dxa"/>
          </w:tcPr>
          <w:p w14:paraId="2EE3CEA8" w14:textId="77777777" w:rsidR="00D228F6" w:rsidRPr="00E359BF" w:rsidRDefault="00D228F6">
            <w:pPr>
              <w:pStyle w:val="TableTextCentered"/>
              <w:rPr>
                <w:rFonts w:eastAsia="Times New Roman"/>
              </w:rPr>
            </w:pPr>
            <w:r>
              <w:rPr>
                <w:rFonts w:eastAsia="Times New Roman"/>
              </w:rPr>
              <w:t>10</w:t>
            </w:r>
          </w:p>
        </w:tc>
        <w:tc>
          <w:tcPr>
            <w:tcW w:w="875" w:type="dxa"/>
          </w:tcPr>
          <w:p w14:paraId="747BC437" w14:textId="77777777" w:rsidR="00D228F6" w:rsidRPr="00E359BF" w:rsidRDefault="00D228F6">
            <w:pPr>
              <w:pStyle w:val="TableTextCentered"/>
              <w:rPr>
                <w:rFonts w:eastAsia="Times New Roman"/>
              </w:rPr>
            </w:pPr>
            <w:r>
              <w:rPr>
                <w:rFonts w:eastAsia="Times New Roman"/>
              </w:rPr>
              <w:t>2</w:t>
            </w:r>
          </w:p>
        </w:tc>
        <w:tc>
          <w:tcPr>
            <w:tcW w:w="900" w:type="dxa"/>
          </w:tcPr>
          <w:p w14:paraId="4B23733B" w14:textId="77777777" w:rsidR="00D228F6" w:rsidRPr="00E359BF" w:rsidRDefault="00D228F6">
            <w:pPr>
              <w:pStyle w:val="TableTextCentered"/>
              <w:rPr>
                <w:rFonts w:eastAsia="Times New Roman"/>
              </w:rPr>
            </w:pPr>
            <w:r>
              <w:rPr>
                <w:rFonts w:eastAsia="Times New Roman"/>
              </w:rPr>
              <w:t>71</w:t>
            </w:r>
          </w:p>
        </w:tc>
        <w:tc>
          <w:tcPr>
            <w:tcW w:w="892" w:type="dxa"/>
          </w:tcPr>
          <w:p w14:paraId="2A088503" w14:textId="77777777" w:rsidR="00D228F6" w:rsidRPr="00E359BF" w:rsidRDefault="00D228F6">
            <w:pPr>
              <w:pStyle w:val="TableTextCentered"/>
              <w:rPr>
                <w:rFonts w:eastAsia="Times New Roman"/>
              </w:rPr>
            </w:pPr>
            <w:r>
              <w:rPr>
                <w:rFonts w:eastAsia="Times New Roman"/>
              </w:rPr>
              <w:t>3.6</w:t>
            </w:r>
          </w:p>
        </w:tc>
      </w:tr>
      <w:tr w:rsidR="00D228F6" w:rsidRPr="00E359BF" w14:paraId="1C99AB67" w14:textId="77777777" w:rsidTr="00E45C6C">
        <w:tc>
          <w:tcPr>
            <w:tcW w:w="1431" w:type="dxa"/>
          </w:tcPr>
          <w:p w14:paraId="6C42FB3F" w14:textId="77777777" w:rsidR="00D228F6" w:rsidRPr="00E359BF" w:rsidRDefault="00D228F6">
            <w:pPr>
              <w:pStyle w:val="TableText"/>
            </w:pPr>
            <w:r>
              <w:t>Grades 6-8</w:t>
            </w:r>
          </w:p>
        </w:tc>
        <w:tc>
          <w:tcPr>
            <w:tcW w:w="874" w:type="dxa"/>
          </w:tcPr>
          <w:p w14:paraId="60AD8770" w14:textId="77777777" w:rsidR="00D228F6" w:rsidRPr="00E359BF" w:rsidRDefault="00D228F6">
            <w:pPr>
              <w:pStyle w:val="TableTextCentered"/>
              <w:rPr>
                <w:rFonts w:eastAsia="Times New Roman"/>
              </w:rPr>
            </w:pPr>
            <w:r>
              <w:rPr>
                <w:rFonts w:eastAsia="Times New Roman"/>
              </w:rPr>
              <w:t>5</w:t>
            </w:r>
          </w:p>
        </w:tc>
        <w:tc>
          <w:tcPr>
            <w:tcW w:w="874" w:type="dxa"/>
          </w:tcPr>
          <w:p w14:paraId="7C31AEB9" w14:textId="77777777" w:rsidR="00D228F6" w:rsidRPr="00E359BF" w:rsidRDefault="00D228F6">
            <w:pPr>
              <w:pStyle w:val="TableTextCentered"/>
              <w:rPr>
                <w:rFonts w:eastAsia="Times New Roman"/>
              </w:rPr>
            </w:pPr>
            <w:r>
              <w:rPr>
                <w:rFonts w:eastAsia="Times New Roman"/>
              </w:rPr>
              <w:t>3</w:t>
            </w:r>
          </w:p>
        </w:tc>
        <w:tc>
          <w:tcPr>
            <w:tcW w:w="874" w:type="dxa"/>
          </w:tcPr>
          <w:p w14:paraId="1908E3A6" w14:textId="77777777" w:rsidR="00D228F6" w:rsidRPr="00E359BF" w:rsidRDefault="00D228F6">
            <w:pPr>
              <w:pStyle w:val="TableTextCentered"/>
              <w:rPr>
                <w:rFonts w:eastAsia="Times New Roman"/>
              </w:rPr>
            </w:pPr>
            <w:r>
              <w:rPr>
                <w:rFonts w:eastAsia="Times New Roman"/>
              </w:rPr>
              <w:t>15</w:t>
            </w:r>
          </w:p>
        </w:tc>
        <w:tc>
          <w:tcPr>
            <w:tcW w:w="875" w:type="dxa"/>
          </w:tcPr>
          <w:p w14:paraId="05121546" w14:textId="77777777" w:rsidR="00D228F6" w:rsidRPr="00E359BF" w:rsidRDefault="00D228F6">
            <w:pPr>
              <w:pStyle w:val="TableTextCentered"/>
              <w:rPr>
                <w:rFonts w:eastAsia="Times New Roman"/>
              </w:rPr>
            </w:pPr>
            <w:r>
              <w:rPr>
                <w:rFonts w:eastAsia="Times New Roman"/>
              </w:rPr>
              <w:t>3</w:t>
            </w:r>
          </w:p>
        </w:tc>
        <w:tc>
          <w:tcPr>
            <w:tcW w:w="875" w:type="dxa"/>
          </w:tcPr>
          <w:p w14:paraId="21C6DA3A" w14:textId="77777777" w:rsidR="00D228F6" w:rsidRPr="00E359BF" w:rsidRDefault="00D228F6">
            <w:pPr>
              <w:pStyle w:val="TableTextCentered"/>
              <w:rPr>
                <w:rFonts w:eastAsia="Times New Roman"/>
              </w:rPr>
            </w:pPr>
            <w:r>
              <w:rPr>
                <w:rFonts w:eastAsia="Times New Roman"/>
              </w:rPr>
              <w:t>1</w:t>
            </w:r>
          </w:p>
        </w:tc>
        <w:tc>
          <w:tcPr>
            <w:tcW w:w="874" w:type="dxa"/>
          </w:tcPr>
          <w:p w14:paraId="64AE9499" w14:textId="77777777" w:rsidR="00D228F6" w:rsidRPr="00E359BF" w:rsidRDefault="00D228F6">
            <w:pPr>
              <w:pStyle w:val="TableTextCentered"/>
              <w:rPr>
                <w:rFonts w:eastAsia="Times New Roman"/>
              </w:rPr>
            </w:pPr>
            <w:r>
              <w:rPr>
                <w:rFonts w:eastAsia="Times New Roman"/>
              </w:rPr>
              <w:t>1</w:t>
            </w:r>
          </w:p>
        </w:tc>
        <w:tc>
          <w:tcPr>
            <w:tcW w:w="875" w:type="dxa"/>
          </w:tcPr>
          <w:p w14:paraId="18878DE5" w14:textId="77777777" w:rsidR="00D228F6" w:rsidRPr="00E359BF" w:rsidRDefault="00D228F6">
            <w:pPr>
              <w:pStyle w:val="TableTextCentered"/>
              <w:rPr>
                <w:rFonts w:eastAsia="Times New Roman"/>
              </w:rPr>
            </w:pPr>
            <w:r>
              <w:rPr>
                <w:rFonts w:eastAsia="Times New Roman"/>
              </w:rPr>
              <w:t>0</w:t>
            </w:r>
          </w:p>
        </w:tc>
        <w:tc>
          <w:tcPr>
            <w:tcW w:w="900" w:type="dxa"/>
          </w:tcPr>
          <w:p w14:paraId="235B5BA4" w14:textId="77777777" w:rsidR="00D228F6" w:rsidRPr="00E359BF" w:rsidRDefault="00D228F6">
            <w:pPr>
              <w:pStyle w:val="TableTextCentered"/>
              <w:rPr>
                <w:rFonts w:eastAsia="Times New Roman"/>
              </w:rPr>
            </w:pPr>
            <w:r>
              <w:rPr>
                <w:rFonts w:eastAsia="Times New Roman"/>
              </w:rPr>
              <w:t>28</w:t>
            </w:r>
          </w:p>
        </w:tc>
        <w:tc>
          <w:tcPr>
            <w:tcW w:w="892" w:type="dxa"/>
          </w:tcPr>
          <w:p w14:paraId="02D76711" w14:textId="77777777" w:rsidR="00D228F6" w:rsidRPr="00E359BF" w:rsidRDefault="00D228F6">
            <w:pPr>
              <w:pStyle w:val="TableTextCentered"/>
              <w:rPr>
                <w:rFonts w:eastAsia="Times New Roman"/>
              </w:rPr>
            </w:pPr>
            <w:r>
              <w:rPr>
                <w:rFonts w:eastAsia="Times New Roman"/>
              </w:rPr>
              <w:t>2.8</w:t>
            </w:r>
          </w:p>
        </w:tc>
      </w:tr>
      <w:tr w:rsidR="00D228F6" w:rsidRPr="00E359BF" w14:paraId="420C559C"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4E51590C" w14:textId="77777777" w:rsidR="00D228F6" w:rsidRPr="00E359BF" w:rsidRDefault="00D228F6">
            <w:pPr>
              <w:pStyle w:val="TableText"/>
            </w:pPr>
            <w:r>
              <w:t>Grades 9-12</w:t>
            </w:r>
          </w:p>
        </w:tc>
        <w:tc>
          <w:tcPr>
            <w:tcW w:w="874" w:type="dxa"/>
          </w:tcPr>
          <w:p w14:paraId="21D20EE8" w14:textId="77777777" w:rsidR="00D228F6" w:rsidRPr="00E359BF" w:rsidRDefault="00D228F6">
            <w:pPr>
              <w:pStyle w:val="TableTextCentered"/>
              <w:rPr>
                <w:rFonts w:eastAsia="Times New Roman"/>
              </w:rPr>
            </w:pPr>
            <w:r>
              <w:rPr>
                <w:rFonts w:eastAsia="Times New Roman"/>
              </w:rPr>
              <w:t>8</w:t>
            </w:r>
          </w:p>
        </w:tc>
        <w:tc>
          <w:tcPr>
            <w:tcW w:w="874" w:type="dxa"/>
          </w:tcPr>
          <w:p w14:paraId="1292A331" w14:textId="77777777" w:rsidR="00D228F6" w:rsidRPr="00E359BF" w:rsidRDefault="00D228F6">
            <w:pPr>
              <w:pStyle w:val="TableTextCentered"/>
              <w:rPr>
                <w:rFonts w:eastAsia="Times New Roman"/>
              </w:rPr>
            </w:pPr>
            <w:r>
              <w:rPr>
                <w:rFonts w:eastAsia="Times New Roman"/>
              </w:rPr>
              <w:t>17</w:t>
            </w:r>
          </w:p>
        </w:tc>
        <w:tc>
          <w:tcPr>
            <w:tcW w:w="874" w:type="dxa"/>
          </w:tcPr>
          <w:p w14:paraId="1E8B382A" w14:textId="77777777" w:rsidR="00D228F6" w:rsidRPr="00E359BF" w:rsidRDefault="00D228F6">
            <w:pPr>
              <w:pStyle w:val="TableTextCentered"/>
              <w:rPr>
                <w:rFonts w:eastAsia="Times New Roman"/>
              </w:rPr>
            </w:pPr>
            <w:r>
              <w:rPr>
                <w:rFonts w:eastAsia="Times New Roman"/>
              </w:rPr>
              <w:t>11</w:t>
            </w:r>
          </w:p>
        </w:tc>
        <w:tc>
          <w:tcPr>
            <w:tcW w:w="875" w:type="dxa"/>
          </w:tcPr>
          <w:p w14:paraId="5DF660EC" w14:textId="77777777" w:rsidR="00D228F6" w:rsidRPr="00E359BF" w:rsidRDefault="00D228F6">
            <w:pPr>
              <w:pStyle w:val="TableTextCentered"/>
              <w:rPr>
                <w:rFonts w:eastAsia="Times New Roman"/>
              </w:rPr>
            </w:pPr>
            <w:r>
              <w:rPr>
                <w:rFonts w:eastAsia="Times New Roman"/>
              </w:rPr>
              <w:t>5</w:t>
            </w:r>
          </w:p>
        </w:tc>
        <w:tc>
          <w:tcPr>
            <w:tcW w:w="875" w:type="dxa"/>
          </w:tcPr>
          <w:p w14:paraId="4FF12A61" w14:textId="77777777" w:rsidR="00D228F6" w:rsidRPr="00E359BF" w:rsidRDefault="00D228F6">
            <w:pPr>
              <w:pStyle w:val="TableTextCentered"/>
              <w:rPr>
                <w:rFonts w:eastAsia="Times New Roman"/>
              </w:rPr>
            </w:pPr>
            <w:r>
              <w:rPr>
                <w:rFonts w:eastAsia="Times New Roman"/>
              </w:rPr>
              <w:t>3</w:t>
            </w:r>
          </w:p>
        </w:tc>
        <w:tc>
          <w:tcPr>
            <w:tcW w:w="874" w:type="dxa"/>
          </w:tcPr>
          <w:p w14:paraId="71F3B39C" w14:textId="77777777" w:rsidR="00D228F6" w:rsidRPr="00E359BF" w:rsidRDefault="00D228F6">
            <w:pPr>
              <w:pStyle w:val="TableTextCentered"/>
              <w:rPr>
                <w:rFonts w:eastAsia="Times New Roman"/>
              </w:rPr>
            </w:pPr>
            <w:r>
              <w:rPr>
                <w:rFonts w:eastAsia="Times New Roman"/>
              </w:rPr>
              <w:t>1</w:t>
            </w:r>
          </w:p>
        </w:tc>
        <w:tc>
          <w:tcPr>
            <w:tcW w:w="875" w:type="dxa"/>
          </w:tcPr>
          <w:p w14:paraId="2D3E68DA" w14:textId="77777777" w:rsidR="00D228F6" w:rsidRPr="00E359BF" w:rsidRDefault="00D228F6">
            <w:pPr>
              <w:pStyle w:val="TableTextCentered"/>
              <w:rPr>
                <w:rFonts w:eastAsia="Times New Roman"/>
              </w:rPr>
            </w:pPr>
            <w:r>
              <w:rPr>
                <w:rFonts w:eastAsia="Times New Roman"/>
              </w:rPr>
              <w:t>0</w:t>
            </w:r>
          </w:p>
        </w:tc>
        <w:tc>
          <w:tcPr>
            <w:tcW w:w="900" w:type="dxa"/>
          </w:tcPr>
          <w:p w14:paraId="4E492C5D" w14:textId="77777777" w:rsidR="00D228F6" w:rsidRPr="00E359BF" w:rsidRDefault="00D228F6">
            <w:pPr>
              <w:pStyle w:val="TableTextCentered"/>
              <w:rPr>
                <w:rFonts w:eastAsia="Times New Roman"/>
              </w:rPr>
            </w:pPr>
            <w:r>
              <w:rPr>
                <w:rFonts w:eastAsia="Times New Roman"/>
              </w:rPr>
              <w:t>45</w:t>
            </w:r>
          </w:p>
        </w:tc>
        <w:tc>
          <w:tcPr>
            <w:tcW w:w="892" w:type="dxa"/>
          </w:tcPr>
          <w:p w14:paraId="6837DC53" w14:textId="77777777" w:rsidR="00D228F6" w:rsidRPr="00E359BF" w:rsidRDefault="00D228F6">
            <w:pPr>
              <w:pStyle w:val="TableTextCentered"/>
              <w:rPr>
                <w:rFonts w:eastAsia="Times New Roman"/>
              </w:rPr>
            </w:pPr>
            <w:r>
              <w:rPr>
                <w:rFonts w:eastAsia="Times New Roman"/>
              </w:rPr>
              <w:t>2.6</w:t>
            </w:r>
          </w:p>
        </w:tc>
      </w:tr>
      <w:tr w:rsidR="00D228F6" w:rsidRPr="00E359BF" w14:paraId="51E9D40B" w14:textId="77777777" w:rsidTr="00E45C6C">
        <w:tc>
          <w:tcPr>
            <w:tcW w:w="1431" w:type="dxa"/>
          </w:tcPr>
          <w:p w14:paraId="6E3D2C5E" w14:textId="77777777" w:rsidR="00D228F6" w:rsidRPr="00B30BCD" w:rsidRDefault="00D228F6">
            <w:pPr>
              <w:pStyle w:val="TableText"/>
              <w:rPr>
                <w:b/>
                <w:bCs/>
              </w:rPr>
            </w:pPr>
            <w:r w:rsidRPr="00B30BCD">
              <w:rPr>
                <w:b/>
                <w:bCs/>
              </w:rPr>
              <w:t>Totals</w:t>
            </w:r>
          </w:p>
        </w:tc>
        <w:tc>
          <w:tcPr>
            <w:tcW w:w="874" w:type="dxa"/>
          </w:tcPr>
          <w:p w14:paraId="3BDC052A" w14:textId="77777777" w:rsidR="00D228F6" w:rsidRPr="00B30BCD" w:rsidRDefault="00D228F6">
            <w:pPr>
              <w:pStyle w:val="TableTextCentered"/>
              <w:rPr>
                <w:rFonts w:eastAsia="Times New Roman"/>
                <w:b/>
                <w:bCs/>
              </w:rPr>
            </w:pPr>
            <w:r>
              <w:rPr>
                <w:rFonts w:eastAsia="Times New Roman"/>
                <w:b/>
                <w:bCs/>
              </w:rPr>
              <w:t>16</w:t>
            </w:r>
          </w:p>
        </w:tc>
        <w:tc>
          <w:tcPr>
            <w:tcW w:w="874" w:type="dxa"/>
          </w:tcPr>
          <w:p w14:paraId="02BEEF35" w14:textId="77777777" w:rsidR="00D228F6" w:rsidRPr="00B30BCD" w:rsidRDefault="00D228F6">
            <w:pPr>
              <w:pStyle w:val="TableTextCentered"/>
              <w:rPr>
                <w:rFonts w:eastAsia="Times New Roman"/>
                <w:b/>
                <w:bCs/>
              </w:rPr>
            </w:pPr>
            <w:r>
              <w:rPr>
                <w:rFonts w:eastAsia="Times New Roman"/>
                <w:b/>
                <w:bCs/>
              </w:rPr>
              <w:t>40</w:t>
            </w:r>
          </w:p>
        </w:tc>
        <w:tc>
          <w:tcPr>
            <w:tcW w:w="874" w:type="dxa"/>
          </w:tcPr>
          <w:p w14:paraId="71EB7AA6" w14:textId="77777777" w:rsidR="00D228F6" w:rsidRPr="00B30BCD" w:rsidRDefault="00D228F6">
            <w:pPr>
              <w:pStyle w:val="TableTextCentered"/>
              <w:rPr>
                <w:rFonts w:eastAsia="Times New Roman"/>
                <w:b/>
                <w:bCs/>
              </w:rPr>
            </w:pPr>
            <w:r>
              <w:rPr>
                <w:rFonts w:eastAsia="Times New Roman"/>
                <w:b/>
                <w:bCs/>
              </w:rPr>
              <w:t>40</w:t>
            </w:r>
          </w:p>
        </w:tc>
        <w:tc>
          <w:tcPr>
            <w:tcW w:w="875" w:type="dxa"/>
          </w:tcPr>
          <w:p w14:paraId="71CD2D90" w14:textId="77777777" w:rsidR="00D228F6" w:rsidRPr="00B30BCD" w:rsidRDefault="00D228F6">
            <w:pPr>
              <w:pStyle w:val="TableTextCentered"/>
              <w:rPr>
                <w:rFonts w:eastAsia="Times New Roman"/>
                <w:b/>
                <w:bCs/>
              </w:rPr>
            </w:pPr>
            <w:r>
              <w:rPr>
                <w:rFonts w:eastAsia="Times New Roman"/>
                <w:b/>
                <w:bCs/>
              </w:rPr>
              <w:t>20</w:t>
            </w:r>
          </w:p>
        </w:tc>
        <w:tc>
          <w:tcPr>
            <w:tcW w:w="875" w:type="dxa"/>
          </w:tcPr>
          <w:p w14:paraId="6759D66F" w14:textId="77777777" w:rsidR="00D228F6" w:rsidRPr="00B30BCD" w:rsidRDefault="00D228F6">
            <w:pPr>
              <w:pStyle w:val="TableTextCentered"/>
              <w:rPr>
                <w:rFonts w:eastAsia="Times New Roman"/>
                <w:b/>
                <w:bCs/>
              </w:rPr>
            </w:pPr>
            <w:r>
              <w:rPr>
                <w:rFonts w:eastAsia="Times New Roman"/>
                <w:b/>
                <w:bCs/>
              </w:rPr>
              <w:t>14</w:t>
            </w:r>
          </w:p>
        </w:tc>
        <w:tc>
          <w:tcPr>
            <w:tcW w:w="874" w:type="dxa"/>
          </w:tcPr>
          <w:p w14:paraId="7C845A87" w14:textId="77777777" w:rsidR="00D228F6" w:rsidRPr="00B30BCD" w:rsidRDefault="00D228F6">
            <w:pPr>
              <w:pStyle w:val="TableTextCentered"/>
              <w:rPr>
                <w:rFonts w:eastAsia="Times New Roman"/>
                <w:b/>
                <w:bCs/>
              </w:rPr>
            </w:pPr>
            <w:r>
              <w:rPr>
                <w:rFonts w:eastAsia="Times New Roman"/>
                <w:b/>
                <w:bCs/>
              </w:rPr>
              <w:t>12</w:t>
            </w:r>
          </w:p>
        </w:tc>
        <w:tc>
          <w:tcPr>
            <w:tcW w:w="875" w:type="dxa"/>
          </w:tcPr>
          <w:p w14:paraId="7C91F70F" w14:textId="77777777" w:rsidR="00D228F6" w:rsidRPr="00B30BCD" w:rsidRDefault="00D228F6">
            <w:pPr>
              <w:pStyle w:val="TableTextCentered"/>
              <w:rPr>
                <w:rFonts w:eastAsia="Times New Roman"/>
                <w:b/>
                <w:bCs/>
              </w:rPr>
            </w:pPr>
            <w:r>
              <w:rPr>
                <w:rFonts w:eastAsia="Times New Roman"/>
                <w:b/>
                <w:bCs/>
              </w:rPr>
              <w:t>2</w:t>
            </w:r>
          </w:p>
        </w:tc>
        <w:tc>
          <w:tcPr>
            <w:tcW w:w="900" w:type="dxa"/>
          </w:tcPr>
          <w:p w14:paraId="06BFEAC5" w14:textId="77777777" w:rsidR="00D228F6" w:rsidRPr="00B30BCD" w:rsidRDefault="00D228F6">
            <w:pPr>
              <w:pStyle w:val="TableTextCentered"/>
              <w:rPr>
                <w:rFonts w:eastAsia="Times New Roman"/>
                <w:b/>
                <w:bCs/>
              </w:rPr>
            </w:pPr>
            <w:r>
              <w:rPr>
                <w:rFonts w:eastAsia="Times New Roman"/>
                <w:b/>
                <w:bCs/>
              </w:rPr>
              <w:t>144</w:t>
            </w:r>
          </w:p>
        </w:tc>
        <w:tc>
          <w:tcPr>
            <w:tcW w:w="892" w:type="dxa"/>
          </w:tcPr>
          <w:p w14:paraId="0B9E45D6" w14:textId="77777777" w:rsidR="00D228F6" w:rsidRPr="00B30BCD" w:rsidRDefault="00D228F6">
            <w:pPr>
              <w:pStyle w:val="TableTextCentered"/>
              <w:rPr>
                <w:rFonts w:eastAsia="Times New Roman"/>
                <w:b/>
                <w:bCs/>
              </w:rPr>
            </w:pPr>
            <w:r>
              <w:rPr>
                <w:rFonts w:eastAsia="Times New Roman"/>
                <w:b/>
                <w:bCs/>
              </w:rPr>
              <w:t>3.1</w:t>
            </w:r>
          </w:p>
        </w:tc>
      </w:tr>
    </w:tbl>
    <w:bookmarkEnd w:id="107"/>
    <w:p w14:paraId="127897C5" w14:textId="2D44DF8E" w:rsidR="00D228F6" w:rsidRPr="00BC09E0" w:rsidRDefault="00D228F6" w:rsidP="00C83441">
      <w:pPr>
        <w:pStyle w:val="TableNote"/>
      </w:pPr>
      <w:r w:rsidRPr="00A96DD7">
        <w:t xml:space="preserve">*The district average is an average of the observation scores. In Table 5, the district average is computed as: </w:t>
      </w:r>
      <w:bookmarkStart w:id="108" w:name="Dist_RSP_Calc"/>
      <w:r>
        <w:t>([1 x 16] + [2 x 40] + [3 x 40] + [4 x 20] + [5 x 14] + [6 x 12] + [7 x 2]) ÷ 144 observations = 3.1</w:t>
      </w:r>
      <w:bookmarkEnd w:id="108"/>
    </w:p>
    <w:p w14:paraId="4D7F0CB3" w14:textId="77777777" w:rsidR="00C14FFC" w:rsidRDefault="00D228F6" w:rsidP="00C83441">
      <w:pPr>
        <w:pStyle w:val="BodyText"/>
      </w:pPr>
      <w:r w:rsidRPr="00270124">
        <w:rPr>
          <w:rStyle w:val="BodyTextDemiChar"/>
        </w:rPr>
        <w:t>Ratings in the Low Range.</w:t>
      </w:r>
      <w:r w:rsidRPr="00BC09E0">
        <w:t xml:space="preserve"> At the low range, the teacher exhibits an inflexible, rigid adherence to his or her plan, without considering student ideas or allowing students to make contribu</w:t>
      </w:r>
      <w:r w:rsidRPr="00270124">
        <w:t>ti</w:t>
      </w:r>
      <w:r w:rsidRPr="00BC09E0">
        <w:t>ons. The teacher inhibits student enthusiasm by imposing guidelines or making remarks that inhibit student expression. The teacher may rigidly adhere to a lesson plan and not respond to student interests. The teacher does not allow students any autonomy on how they conduct an activity, may control materials tightly, and may offer few opportunities for students to help out with classroom responsibilities. There are few opportunities for students to talk and express themselves</w:t>
      </w:r>
      <w:r w:rsidR="00C14FFC">
        <w:t>.</w:t>
      </w:r>
    </w:p>
    <w:p w14:paraId="4563A1B0" w14:textId="77777777" w:rsidR="00C14FFC" w:rsidRDefault="00D228F6" w:rsidP="00C83441">
      <w:pPr>
        <w:pStyle w:val="BodyTextposthead"/>
      </w:pPr>
      <w:r w:rsidRPr="00270124">
        <w:rPr>
          <w:rStyle w:val="BodyTextDemiChar"/>
        </w:rPr>
        <w:t>Ratings in the Middle Range.</w:t>
      </w:r>
      <w:r w:rsidRPr="00BC09E0">
        <w:t xml:space="preserve"> The teacher exhibits control at times and at other times follows the students’ lead and gives them some choices and opportunities to follow their interests. There are some opportunities for students to exercise autonomy, but student choice is limited. The teacher may assign students responsibility in the classroom, but in a limited way. At times, the teacher dominates the discussion, but at other times the teacher allows students to share ideas, although only at a minimal level or for a short period of time</w:t>
      </w:r>
      <w:r w:rsidR="00C14FFC">
        <w:t>.</w:t>
      </w:r>
    </w:p>
    <w:p w14:paraId="0AA2D2B7" w14:textId="6C19CE0E" w:rsidR="00D228F6" w:rsidRDefault="00D228F6" w:rsidP="00C83441">
      <w:pPr>
        <w:pStyle w:val="BodyTextposthead"/>
        <w:rPr>
          <w:rFonts w:eastAsiaTheme="majorEastAsia"/>
        </w:rPr>
      </w:pPr>
      <w:r w:rsidRPr="00270124">
        <w:rPr>
          <w:rStyle w:val="BodyTextDemiChar"/>
        </w:rPr>
        <w:t xml:space="preserve">Ratings in the High Range. </w:t>
      </w:r>
      <w:r w:rsidRPr="00270124">
        <w:t>The teacher is flexible in following student leads, interests, and ideas and looks for ways to meaningfully engage students. Although the teacher has a lesson plan, students’ ideas are incorporated into the lesson plan. The teacher consistently supports student autonomy and provides meaningful leadership opportunities. Students have frequent opportunities to talk, share ideas, and work together. Students have appropriate freedom of movement during activities</w:t>
      </w:r>
      <w:r w:rsidR="00C14FFC">
        <w:t>.</w:t>
      </w:r>
      <w:r>
        <w:rPr>
          <w:rFonts w:eastAsiaTheme="majorEastAsia"/>
        </w:rPr>
        <w:br w:type="page"/>
      </w:r>
    </w:p>
    <w:p w14:paraId="237A6F0E" w14:textId="77777777" w:rsidR="00D228F6" w:rsidRPr="00BC09E0" w:rsidRDefault="00D228F6" w:rsidP="00CB4774">
      <w:pPr>
        <w:pStyle w:val="SIORDimensions"/>
      </w:pPr>
      <w:bookmarkStart w:id="109" w:name="_Toc430114878"/>
      <w:bookmarkStart w:id="110" w:name="_Toc225679381"/>
      <w:r w:rsidRPr="00BC09E0">
        <w:lastRenderedPageBreak/>
        <w:t>Negative Climate</w:t>
      </w:r>
      <w:bookmarkEnd w:id="109"/>
      <w:bookmarkEnd w:id="110"/>
    </w:p>
    <w:p w14:paraId="2B0324E2" w14:textId="44E183D5" w:rsidR="00D228F6" w:rsidRPr="00F008EE" w:rsidRDefault="00D228F6">
      <w:pPr>
        <w:pStyle w:val="BodyTextDomain"/>
      </w:pPr>
      <w:r w:rsidRPr="00BC09E0">
        <w:t>Emotional Support domain,</w:t>
      </w:r>
      <w:r w:rsidRPr="00F008EE">
        <w:t xml:space="preserve"> </w:t>
      </w:r>
      <w:r>
        <w:t>G</w:t>
      </w:r>
      <w:r w:rsidRPr="00BC09E0">
        <w:t xml:space="preserve">rades </w:t>
      </w:r>
      <w:r>
        <w:t>PK</w:t>
      </w:r>
      <w:r w:rsidRPr="00BC09E0">
        <w:rPr>
          <w:rFonts w:ascii="Vijaya" w:hAnsi="Vijaya" w:cs="Vijaya"/>
        </w:rPr>
        <w:t>−</w:t>
      </w:r>
      <w:r w:rsidRPr="00BC09E0">
        <w:t>3</w:t>
      </w:r>
      <w:r w:rsidRPr="00BC09E0">
        <w:br/>
      </w:r>
      <w:r w:rsidRPr="00F008EE">
        <w:t>Classroom Organiz</w:t>
      </w:r>
      <w:r w:rsidRPr="00BC09E0">
        <w:t xml:space="preserve">ation domain, </w:t>
      </w:r>
      <w:r>
        <w:t>G</w:t>
      </w:r>
      <w:r w:rsidRPr="00BC09E0">
        <w:t xml:space="preserve">rades </w:t>
      </w:r>
      <w:r>
        <w:t>4</w:t>
      </w:r>
      <w:r w:rsidRPr="00BC09E0">
        <w:rPr>
          <w:rFonts w:ascii="Vijaya" w:hAnsi="Vijaya" w:cs="Vijaya"/>
        </w:rPr>
        <w:t>−</w:t>
      </w:r>
      <w:r>
        <w:t>12</w:t>
      </w:r>
    </w:p>
    <w:p w14:paraId="32AABFCE" w14:textId="1A8B6D14" w:rsidR="00D228F6" w:rsidRPr="00BC09E0" w:rsidRDefault="00D228F6" w:rsidP="00C83441">
      <w:pPr>
        <w:pStyle w:val="BodyTextposthead"/>
      </w:pPr>
      <w:r w:rsidRPr="00BC09E0">
        <w:t>Negative Climate reflects the overall level of expressed negativity in the classroom. The frequency, quality, and intensity of teacher and student negativity are key to this dimension (</w:t>
      </w:r>
      <w:r w:rsidRPr="00BC09E0">
        <w:rPr>
          <w:i/>
        </w:rPr>
        <w:t xml:space="preserve">CLASS </w:t>
      </w:r>
      <w:r>
        <w:rPr>
          <w:i/>
        </w:rPr>
        <w:t>PK–</w:t>
      </w:r>
      <w:r w:rsidRPr="00BC09E0">
        <w:rPr>
          <w:i/>
        </w:rPr>
        <w:t>3 Manual</w:t>
      </w:r>
      <w:r w:rsidRPr="00BC09E0">
        <w:t xml:space="preserve">, p. 28, </w:t>
      </w:r>
      <w:r w:rsidRPr="00BC09E0">
        <w:rPr>
          <w:i/>
        </w:rPr>
        <w:t xml:space="preserve">CLASS Upper Elementary Manual, </w:t>
      </w:r>
      <w:r w:rsidRPr="00BC09E0">
        <w:t>p. 55</w:t>
      </w:r>
      <w:r>
        <w:t xml:space="preserve">, </w:t>
      </w:r>
      <w:r w:rsidRPr="0085328B">
        <w:rPr>
          <w:i/>
        </w:rPr>
        <w:t>CLASS Secondary Manual,</w:t>
      </w:r>
      <w:r>
        <w:t xml:space="preserve"> p. 55</w:t>
      </w:r>
      <w:r w:rsidRPr="00BC09E0">
        <w:t xml:space="preserve">). For the purposes of this report, we have </w:t>
      </w:r>
      <w:proofErr w:type="gramStart"/>
      <w:r w:rsidRPr="00BC09E0">
        <w:t>inversed</w:t>
      </w:r>
      <w:proofErr w:type="gramEnd"/>
      <w:r w:rsidRPr="00BC09E0">
        <w:t xml:space="preserve"> the </w:t>
      </w:r>
      <w:proofErr w:type="gramStart"/>
      <w:r w:rsidRPr="00BC09E0">
        <w:t>observers</w:t>
      </w:r>
      <w:proofErr w:type="gramEnd"/>
      <w:r w:rsidRPr="00BC09E0">
        <w:t xml:space="preserve"> scores, to be consistent with the range scores across all dimensions. Therefore</w:t>
      </w:r>
      <w:r>
        <w:t>,</w:t>
      </w:r>
      <w:r w:rsidRPr="00BC09E0">
        <w:t xml:space="preserve"> a high range score in this dimension indicates an absence of negative climate, and a low range score indicates the presence of negative climate.</w:t>
      </w:r>
      <w:r w:rsidRPr="00BC09E0">
        <w:rPr>
          <w:rStyle w:val="FootnoteReference"/>
        </w:rPr>
        <w:footnoteReference w:id="7"/>
      </w:r>
      <w:r w:rsidRPr="00BC09E0">
        <w:t xml:space="preserve"> </w:t>
      </w:r>
    </w:p>
    <w:p w14:paraId="5B8D032C" w14:textId="77777777" w:rsidR="00D228F6" w:rsidRPr="00BC09E0" w:rsidRDefault="00D228F6" w:rsidP="00C83441">
      <w:pPr>
        <w:pStyle w:val="TableTitle0"/>
      </w:pPr>
      <w:r w:rsidRPr="00BC09E0">
        <w:t xml:space="preserve">Table 6. Negative Climate: Number of Classrooms for Each Rating </w:t>
      </w:r>
      <w:r w:rsidRPr="00C83441">
        <w:t>and</w:t>
      </w:r>
      <w:r w:rsidRPr="00A96DD7">
        <w:t xml:space="preserve"> District Average</w:t>
      </w:r>
    </w:p>
    <w:p w14:paraId="4BBF97CF" w14:textId="77777777" w:rsidR="00D228F6" w:rsidRDefault="00D228F6">
      <w:pPr>
        <w:pStyle w:val="BodyTextDemi"/>
      </w:pPr>
      <w:r w:rsidRPr="00A96DD7">
        <w:t xml:space="preserve">Negative Climate District Average*: </w:t>
      </w:r>
      <w:bookmarkStart w:id="111" w:name="Dist_NC_Avg"/>
      <w:r>
        <w:t>7.0</w:t>
      </w:r>
      <w:bookmarkEnd w:id="111"/>
    </w:p>
    <w:tbl>
      <w:tblPr>
        <w:tblStyle w:val="MSVTable1"/>
        <w:tblW w:w="5000" w:type="pct"/>
        <w:tblLook w:val="04A0" w:firstRow="1" w:lastRow="0" w:firstColumn="1" w:lastColumn="0" w:noHBand="0" w:noVBand="1"/>
        <w:tblCaption w:val="Table 6. Negative Climate: Number of Classrooms for Each Rating and District Average"/>
        <w:tblDescription w:val="Negative Climate: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68B451C1"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102FBE76" w14:textId="77777777" w:rsidR="00D228F6" w:rsidRPr="00E359BF" w:rsidRDefault="00D228F6">
            <w:pPr>
              <w:pStyle w:val="TableColHeadingCenter"/>
              <w:rPr>
                <w:rFonts w:eastAsia="MS Mincho"/>
              </w:rPr>
            </w:pPr>
            <w:bookmarkStart w:id="112" w:name="Tbl_NC"/>
            <w:r>
              <w:rPr>
                <w:rFonts w:eastAsia="MS Mincho"/>
              </w:rPr>
              <w:t>Grade Band</w:t>
            </w:r>
          </w:p>
        </w:tc>
        <w:tc>
          <w:tcPr>
            <w:tcW w:w="874" w:type="dxa"/>
          </w:tcPr>
          <w:p w14:paraId="12AA7BAD"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31576847"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014829C3"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4876D9A2"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1287F3BF"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049EA7CE"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55982CE7"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49FF740E" w14:textId="186080ED" w:rsidR="00D228F6" w:rsidRPr="00E359BF" w:rsidRDefault="00F678A1">
            <w:pPr>
              <w:pStyle w:val="TableColHeadingCenter"/>
              <w:rPr>
                <w:rFonts w:eastAsia="MS Mincho"/>
              </w:rPr>
            </w:pPr>
            <w:r>
              <w:rPr>
                <w:rFonts w:eastAsia="MS Mincho"/>
              </w:rPr>
              <w:t>n</w:t>
            </w:r>
          </w:p>
        </w:tc>
        <w:tc>
          <w:tcPr>
            <w:tcW w:w="892" w:type="dxa"/>
          </w:tcPr>
          <w:p w14:paraId="68142AA1" w14:textId="77777777" w:rsidR="00D228F6" w:rsidRPr="00E359BF" w:rsidRDefault="00D228F6">
            <w:pPr>
              <w:pStyle w:val="TableColHeadingCenter"/>
              <w:rPr>
                <w:rFonts w:eastAsia="MS Mincho"/>
              </w:rPr>
            </w:pPr>
            <w:r>
              <w:rPr>
                <w:rFonts w:eastAsia="MS Mincho"/>
              </w:rPr>
              <w:t>Average</w:t>
            </w:r>
          </w:p>
        </w:tc>
      </w:tr>
      <w:tr w:rsidR="00D228F6" w:rsidRPr="00E359BF" w14:paraId="7E4C3A26"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68B14F33" w14:textId="77777777" w:rsidR="00D228F6" w:rsidRPr="00E359BF" w:rsidRDefault="00D228F6">
            <w:pPr>
              <w:pStyle w:val="TableText"/>
            </w:pPr>
            <w:r>
              <w:t>Grades PK-5</w:t>
            </w:r>
          </w:p>
        </w:tc>
        <w:tc>
          <w:tcPr>
            <w:tcW w:w="874" w:type="dxa"/>
          </w:tcPr>
          <w:p w14:paraId="75383B8E" w14:textId="77777777" w:rsidR="00D228F6" w:rsidRPr="00E359BF" w:rsidRDefault="00D228F6">
            <w:pPr>
              <w:pStyle w:val="TableTextCentered"/>
              <w:rPr>
                <w:rFonts w:eastAsia="Times New Roman"/>
              </w:rPr>
            </w:pPr>
            <w:r>
              <w:rPr>
                <w:rFonts w:eastAsia="Times New Roman"/>
              </w:rPr>
              <w:t>0</w:t>
            </w:r>
          </w:p>
        </w:tc>
        <w:tc>
          <w:tcPr>
            <w:tcW w:w="874" w:type="dxa"/>
          </w:tcPr>
          <w:p w14:paraId="0951A33C" w14:textId="77777777" w:rsidR="00D228F6" w:rsidRPr="00E359BF" w:rsidRDefault="00D228F6">
            <w:pPr>
              <w:pStyle w:val="TableTextCentered"/>
              <w:rPr>
                <w:rFonts w:eastAsia="Times New Roman"/>
              </w:rPr>
            </w:pPr>
            <w:r>
              <w:rPr>
                <w:rFonts w:eastAsia="Times New Roman"/>
              </w:rPr>
              <w:t>0</w:t>
            </w:r>
          </w:p>
        </w:tc>
        <w:tc>
          <w:tcPr>
            <w:tcW w:w="874" w:type="dxa"/>
          </w:tcPr>
          <w:p w14:paraId="1BEFF6F6" w14:textId="77777777" w:rsidR="00D228F6" w:rsidRPr="00E359BF" w:rsidRDefault="00D228F6">
            <w:pPr>
              <w:pStyle w:val="TableTextCentered"/>
              <w:rPr>
                <w:rFonts w:eastAsia="Times New Roman"/>
              </w:rPr>
            </w:pPr>
            <w:r>
              <w:rPr>
                <w:rFonts w:eastAsia="Times New Roman"/>
              </w:rPr>
              <w:t>0</w:t>
            </w:r>
          </w:p>
        </w:tc>
        <w:tc>
          <w:tcPr>
            <w:tcW w:w="875" w:type="dxa"/>
          </w:tcPr>
          <w:p w14:paraId="5FE1FDC1" w14:textId="77777777" w:rsidR="00D228F6" w:rsidRPr="00E359BF" w:rsidRDefault="00D228F6">
            <w:pPr>
              <w:pStyle w:val="TableTextCentered"/>
              <w:rPr>
                <w:rFonts w:eastAsia="Times New Roman"/>
              </w:rPr>
            </w:pPr>
            <w:r>
              <w:rPr>
                <w:rFonts w:eastAsia="Times New Roman"/>
              </w:rPr>
              <w:t>0</w:t>
            </w:r>
          </w:p>
        </w:tc>
        <w:tc>
          <w:tcPr>
            <w:tcW w:w="875" w:type="dxa"/>
          </w:tcPr>
          <w:p w14:paraId="7BD0AC67" w14:textId="77777777" w:rsidR="00D228F6" w:rsidRPr="00E359BF" w:rsidRDefault="00D228F6">
            <w:pPr>
              <w:pStyle w:val="TableTextCentered"/>
              <w:rPr>
                <w:rFonts w:eastAsia="Times New Roman"/>
              </w:rPr>
            </w:pPr>
            <w:r>
              <w:rPr>
                <w:rFonts w:eastAsia="Times New Roman"/>
              </w:rPr>
              <w:t>0</w:t>
            </w:r>
          </w:p>
        </w:tc>
        <w:tc>
          <w:tcPr>
            <w:tcW w:w="874" w:type="dxa"/>
          </w:tcPr>
          <w:p w14:paraId="0F72DCB6" w14:textId="77777777" w:rsidR="00D228F6" w:rsidRPr="00E359BF" w:rsidRDefault="00D228F6">
            <w:pPr>
              <w:pStyle w:val="TableTextCentered"/>
              <w:rPr>
                <w:rFonts w:eastAsia="Times New Roman"/>
              </w:rPr>
            </w:pPr>
            <w:r>
              <w:rPr>
                <w:rFonts w:eastAsia="Times New Roman"/>
              </w:rPr>
              <w:t>2</w:t>
            </w:r>
          </w:p>
        </w:tc>
        <w:tc>
          <w:tcPr>
            <w:tcW w:w="875" w:type="dxa"/>
          </w:tcPr>
          <w:p w14:paraId="4489FE2B" w14:textId="77777777" w:rsidR="00D228F6" w:rsidRPr="00E359BF" w:rsidRDefault="00D228F6">
            <w:pPr>
              <w:pStyle w:val="TableTextCentered"/>
              <w:rPr>
                <w:rFonts w:eastAsia="Times New Roman"/>
              </w:rPr>
            </w:pPr>
            <w:r>
              <w:rPr>
                <w:rFonts w:eastAsia="Times New Roman"/>
              </w:rPr>
              <w:t>69</w:t>
            </w:r>
          </w:p>
        </w:tc>
        <w:tc>
          <w:tcPr>
            <w:tcW w:w="900" w:type="dxa"/>
          </w:tcPr>
          <w:p w14:paraId="7CE89F78" w14:textId="77777777" w:rsidR="00D228F6" w:rsidRPr="00E359BF" w:rsidRDefault="00D228F6">
            <w:pPr>
              <w:pStyle w:val="TableTextCentered"/>
              <w:rPr>
                <w:rFonts w:eastAsia="Times New Roman"/>
              </w:rPr>
            </w:pPr>
            <w:r>
              <w:rPr>
                <w:rFonts w:eastAsia="Times New Roman"/>
              </w:rPr>
              <w:t>71</w:t>
            </w:r>
          </w:p>
        </w:tc>
        <w:tc>
          <w:tcPr>
            <w:tcW w:w="892" w:type="dxa"/>
          </w:tcPr>
          <w:p w14:paraId="033AB55C" w14:textId="77777777" w:rsidR="00D228F6" w:rsidRPr="00E359BF" w:rsidRDefault="00D228F6">
            <w:pPr>
              <w:pStyle w:val="TableTextCentered"/>
              <w:rPr>
                <w:rFonts w:eastAsia="Times New Roman"/>
              </w:rPr>
            </w:pPr>
            <w:r>
              <w:rPr>
                <w:rFonts w:eastAsia="Times New Roman"/>
              </w:rPr>
              <w:t>7.0</w:t>
            </w:r>
          </w:p>
        </w:tc>
      </w:tr>
      <w:tr w:rsidR="00D228F6" w:rsidRPr="00E359BF" w14:paraId="58B9BBC3" w14:textId="77777777" w:rsidTr="00E45C6C">
        <w:tc>
          <w:tcPr>
            <w:tcW w:w="1431" w:type="dxa"/>
          </w:tcPr>
          <w:p w14:paraId="4D5FB8B2" w14:textId="77777777" w:rsidR="00D228F6" w:rsidRPr="00E359BF" w:rsidRDefault="00D228F6">
            <w:pPr>
              <w:pStyle w:val="TableText"/>
            </w:pPr>
            <w:r>
              <w:t>Grades 6-8</w:t>
            </w:r>
          </w:p>
        </w:tc>
        <w:tc>
          <w:tcPr>
            <w:tcW w:w="874" w:type="dxa"/>
          </w:tcPr>
          <w:p w14:paraId="6C3D5D01" w14:textId="77777777" w:rsidR="00D228F6" w:rsidRPr="00E359BF" w:rsidRDefault="00D228F6">
            <w:pPr>
              <w:pStyle w:val="TableTextCentered"/>
              <w:rPr>
                <w:rFonts w:eastAsia="Times New Roman"/>
              </w:rPr>
            </w:pPr>
            <w:r>
              <w:rPr>
                <w:rFonts w:eastAsia="Times New Roman"/>
              </w:rPr>
              <w:t>0</w:t>
            </w:r>
          </w:p>
        </w:tc>
        <w:tc>
          <w:tcPr>
            <w:tcW w:w="874" w:type="dxa"/>
          </w:tcPr>
          <w:p w14:paraId="0925CF20" w14:textId="77777777" w:rsidR="00D228F6" w:rsidRPr="00E359BF" w:rsidRDefault="00D228F6">
            <w:pPr>
              <w:pStyle w:val="TableTextCentered"/>
              <w:rPr>
                <w:rFonts w:eastAsia="Times New Roman"/>
              </w:rPr>
            </w:pPr>
            <w:r>
              <w:rPr>
                <w:rFonts w:eastAsia="Times New Roman"/>
              </w:rPr>
              <w:t>0</w:t>
            </w:r>
          </w:p>
        </w:tc>
        <w:tc>
          <w:tcPr>
            <w:tcW w:w="874" w:type="dxa"/>
          </w:tcPr>
          <w:p w14:paraId="0A87B780" w14:textId="77777777" w:rsidR="00D228F6" w:rsidRPr="00E359BF" w:rsidRDefault="00D228F6">
            <w:pPr>
              <w:pStyle w:val="TableTextCentered"/>
              <w:rPr>
                <w:rFonts w:eastAsia="Times New Roman"/>
              </w:rPr>
            </w:pPr>
            <w:r>
              <w:rPr>
                <w:rFonts w:eastAsia="Times New Roman"/>
              </w:rPr>
              <w:t>0</w:t>
            </w:r>
          </w:p>
        </w:tc>
        <w:tc>
          <w:tcPr>
            <w:tcW w:w="875" w:type="dxa"/>
          </w:tcPr>
          <w:p w14:paraId="139757CF" w14:textId="77777777" w:rsidR="00D228F6" w:rsidRPr="00E359BF" w:rsidRDefault="00D228F6">
            <w:pPr>
              <w:pStyle w:val="TableTextCentered"/>
              <w:rPr>
                <w:rFonts w:eastAsia="Times New Roman"/>
              </w:rPr>
            </w:pPr>
            <w:r>
              <w:rPr>
                <w:rFonts w:eastAsia="Times New Roman"/>
              </w:rPr>
              <w:t>0</w:t>
            </w:r>
          </w:p>
        </w:tc>
        <w:tc>
          <w:tcPr>
            <w:tcW w:w="875" w:type="dxa"/>
          </w:tcPr>
          <w:p w14:paraId="30105D6B" w14:textId="77777777" w:rsidR="00D228F6" w:rsidRPr="00E359BF" w:rsidRDefault="00D228F6">
            <w:pPr>
              <w:pStyle w:val="TableTextCentered"/>
              <w:rPr>
                <w:rFonts w:eastAsia="Times New Roman"/>
              </w:rPr>
            </w:pPr>
            <w:r>
              <w:rPr>
                <w:rFonts w:eastAsia="Times New Roman"/>
              </w:rPr>
              <w:t>0</w:t>
            </w:r>
          </w:p>
        </w:tc>
        <w:tc>
          <w:tcPr>
            <w:tcW w:w="874" w:type="dxa"/>
          </w:tcPr>
          <w:p w14:paraId="7EDC94B4" w14:textId="77777777" w:rsidR="00D228F6" w:rsidRPr="00E359BF" w:rsidRDefault="00D228F6">
            <w:pPr>
              <w:pStyle w:val="TableTextCentered"/>
              <w:rPr>
                <w:rFonts w:eastAsia="Times New Roman"/>
              </w:rPr>
            </w:pPr>
            <w:r>
              <w:rPr>
                <w:rFonts w:eastAsia="Times New Roman"/>
              </w:rPr>
              <w:t>2</w:t>
            </w:r>
          </w:p>
        </w:tc>
        <w:tc>
          <w:tcPr>
            <w:tcW w:w="875" w:type="dxa"/>
          </w:tcPr>
          <w:p w14:paraId="6F41BE7D" w14:textId="77777777" w:rsidR="00D228F6" w:rsidRPr="00E359BF" w:rsidRDefault="00D228F6">
            <w:pPr>
              <w:pStyle w:val="TableTextCentered"/>
              <w:rPr>
                <w:rFonts w:eastAsia="Times New Roman"/>
              </w:rPr>
            </w:pPr>
            <w:r>
              <w:rPr>
                <w:rFonts w:eastAsia="Times New Roman"/>
              </w:rPr>
              <w:t>26</w:t>
            </w:r>
          </w:p>
        </w:tc>
        <w:tc>
          <w:tcPr>
            <w:tcW w:w="900" w:type="dxa"/>
          </w:tcPr>
          <w:p w14:paraId="4835C06A" w14:textId="77777777" w:rsidR="00D228F6" w:rsidRPr="00E359BF" w:rsidRDefault="00D228F6">
            <w:pPr>
              <w:pStyle w:val="TableTextCentered"/>
              <w:rPr>
                <w:rFonts w:eastAsia="Times New Roman"/>
              </w:rPr>
            </w:pPr>
            <w:r>
              <w:rPr>
                <w:rFonts w:eastAsia="Times New Roman"/>
              </w:rPr>
              <w:t>28</w:t>
            </w:r>
          </w:p>
        </w:tc>
        <w:tc>
          <w:tcPr>
            <w:tcW w:w="892" w:type="dxa"/>
          </w:tcPr>
          <w:p w14:paraId="512377DA" w14:textId="77777777" w:rsidR="00D228F6" w:rsidRPr="00E359BF" w:rsidRDefault="00D228F6">
            <w:pPr>
              <w:pStyle w:val="TableTextCentered"/>
              <w:rPr>
                <w:rFonts w:eastAsia="Times New Roman"/>
              </w:rPr>
            </w:pPr>
            <w:r>
              <w:rPr>
                <w:rFonts w:eastAsia="Times New Roman"/>
              </w:rPr>
              <w:t>6.9</w:t>
            </w:r>
          </w:p>
        </w:tc>
      </w:tr>
      <w:tr w:rsidR="00D228F6" w:rsidRPr="00E359BF" w14:paraId="6E805491"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68651250" w14:textId="77777777" w:rsidR="00D228F6" w:rsidRPr="00E359BF" w:rsidRDefault="00D228F6">
            <w:pPr>
              <w:pStyle w:val="TableText"/>
            </w:pPr>
            <w:r>
              <w:t>Grades 9-12</w:t>
            </w:r>
          </w:p>
        </w:tc>
        <w:tc>
          <w:tcPr>
            <w:tcW w:w="874" w:type="dxa"/>
          </w:tcPr>
          <w:p w14:paraId="087C652D" w14:textId="77777777" w:rsidR="00D228F6" w:rsidRPr="00E359BF" w:rsidRDefault="00D228F6">
            <w:pPr>
              <w:pStyle w:val="TableTextCentered"/>
              <w:rPr>
                <w:rFonts w:eastAsia="Times New Roman"/>
              </w:rPr>
            </w:pPr>
            <w:r>
              <w:rPr>
                <w:rFonts w:eastAsia="Times New Roman"/>
              </w:rPr>
              <w:t>0</w:t>
            </w:r>
          </w:p>
        </w:tc>
        <w:tc>
          <w:tcPr>
            <w:tcW w:w="874" w:type="dxa"/>
          </w:tcPr>
          <w:p w14:paraId="27422838" w14:textId="77777777" w:rsidR="00D228F6" w:rsidRPr="00E359BF" w:rsidRDefault="00D228F6">
            <w:pPr>
              <w:pStyle w:val="TableTextCentered"/>
              <w:rPr>
                <w:rFonts w:eastAsia="Times New Roman"/>
              </w:rPr>
            </w:pPr>
            <w:r>
              <w:rPr>
                <w:rFonts w:eastAsia="Times New Roman"/>
              </w:rPr>
              <w:t>0</w:t>
            </w:r>
          </w:p>
        </w:tc>
        <w:tc>
          <w:tcPr>
            <w:tcW w:w="874" w:type="dxa"/>
          </w:tcPr>
          <w:p w14:paraId="300DC104" w14:textId="77777777" w:rsidR="00D228F6" w:rsidRPr="00E359BF" w:rsidRDefault="00D228F6">
            <w:pPr>
              <w:pStyle w:val="TableTextCentered"/>
              <w:rPr>
                <w:rFonts w:eastAsia="Times New Roman"/>
              </w:rPr>
            </w:pPr>
            <w:r>
              <w:rPr>
                <w:rFonts w:eastAsia="Times New Roman"/>
              </w:rPr>
              <w:t>0</w:t>
            </w:r>
          </w:p>
        </w:tc>
        <w:tc>
          <w:tcPr>
            <w:tcW w:w="875" w:type="dxa"/>
          </w:tcPr>
          <w:p w14:paraId="1AB273AC" w14:textId="77777777" w:rsidR="00D228F6" w:rsidRPr="00E359BF" w:rsidRDefault="00D228F6">
            <w:pPr>
              <w:pStyle w:val="TableTextCentered"/>
              <w:rPr>
                <w:rFonts w:eastAsia="Times New Roman"/>
              </w:rPr>
            </w:pPr>
            <w:r>
              <w:rPr>
                <w:rFonts w:eastAsia="Times New Roman"/>
              </w:rPr>
              <w:t>0</w:t>
            </w:r>
          </w:p>
        </w:tc>
        <w:tc>
          <w:tcPr>
            <w:tcW w:w="875" w:type="dxa"/>
          </w:tcPr>
          <w:p w14:paraId="4B0C5052" w14:textId="77777777" w:rsidR="00D228F6" w:rsidRPr="00E359BF" w:rsidRDefault="00D228F6">
            <w:pPr>
              <w:pStyle w:val="TableTextCentered"/>
              <w:rPr>
                <w:rFonts w:eastAsia="Times New Roman"/>
              </w:rPr>
            </w:pPr>
            <w:r>
              <w:rPr>
                <w:rFonts w:eastAsia="Times New Roman"/>
              </w:rPr>
              <w:t>0</w:t>
            </w:r>
          </w:p>
        </w:tc>
        <w:tc>
          <w:tcPr>
            <w:tcW w:w="874" w:type="dxa"/>
          </w:tcPr>
          <w:p w14:paraId="32723487" w14:textId="77777777" w:rsidR="00D228F6" w:rsidRPr="00E359BF" w:rsidRDefault="00D228F6">
            <w:pPr>
              <w:pStyle w:val="TableTextCentered"/>
              <w:rPr>
                <w:rFonts w:eastAsia="Times New Roman"/>
              </w:rPr>
            </w:pPr>
            <w:r>
              <w:rPr>
                <w:rFonts w:eastAsia="Times New Roman"/>
              </w:rPr>
              <w:t>0</w:t>
            </w:r>
          </w:p>
        </w:tc>
        <w:tc>
          <w:tcPr>
            <w:tcW w:w="875" w:type="dxa"/>
          </w:tcPr>
          <w:p w14:paraId="6255F79B" w14:textId="77777777" w:rsidR="00D228F6" w:rsidRPr="00E359BF" w:rsidRDefault="00D228F6">
            <w:pPr>
              <w:pStyle w:val="TableTextCentered"/>
              <w:rPr>
                <w:rFonts w:eastAsia="Times New Roman"/>
              </w:rPr>
            </w:pPr>
            <w:r>
              <w:rPr>
                <w:rFonts w:eastAsia="Times New Roman"/>
              </w:rPr>
              <w:t>45</w:t>
            </w:r>
          </w:p>
        </w:tc>
        <w:tc>
          <w:tcPr>
            <w:tcW w:w="900" w:type="dxa"/>
          </w:tcPr>
          <w:p w14:paraId="1708E9FA" w14:textId="77777777" w:rsidR="00D228F6" w:rsidRPr="00E359BF" w:rsidRDefault="00D228F6">
            <w:pPr>
              <w:pStyle w:val="TableTextCentered"/>
              <w:rPr>
                <w:rFonts w:eastAsia="Times New Roman"/>
              </w:rPr>
            </w:pPr>
            <w:r>
              <w:rPr>
                <w:rFonts w:eastAsia="Times New Roman"/>
              </w:rPr>
              <w:t>45</w:t>
            </w:r>
          </w:p>
        </w:tc>
        <w:tc>
          <w:tcPr>
            <w:tcW w:w="892" w:type="dxa"/>
          </w:tcPr>
          <w:p w14:paraId="4C04C82D" w14:textId="77777777" w:rsidR="00D228F6" w:rsidRPr="00E359BF" w:rsidRDefault="00D228F6">
            <w:pPr>
              <w:pStyle w:val="TableTextCentered"/>
              <w:rPr>
                <w:rFonts w:eastAsia="Times New Roman"/>
              </w:rPr>
            </w:pPr>
            <w:r>
              <w:rPr>
                <w:rFonts w:eastAsia="Times New Roman"/>
              </w:rPr>
              <w:t>7.0</w:t>
            </w:r>
          </w:p>
        </w:tc>
      </w:tr>
      <w:tr w:rsidR="00D228F6" w:rsidRPr="00E359BF" w14:paraId="2D46A98A" w14:textId="77777777" w:rsidTr="00E45C6C">
        <w:tc>
          <w:tcPr>
            <w:tcW w:w="1431" w:type="dxa"/>
          </w:tcPr>
          <w:p w14:paraId="4C391FEF" w14:textId="77777777" w:rsidR="00D228F6" w:rsidRPr="00B30BCD" w:rsidRDefault="00D228F6">
            <w:pPr>
              <w:pStyle w:val="TableText"/>
              <w:rPr>
                <w:b/>
                <w:bCs/>
              </w:rPr>
            </w:pPr>
            <w:r w:rsidRPr="00B30BCD">
              <w:rPr>
                <w:b/>
                <w:bCs/>
              </w:rPr>
              <w:t>Totals</w:t>
            </w:r>
          </w:p>
        </w:tc>
        <w:tc>
          <w:tcPr>
            <w:tcW w:w="874" w:type="dxa"/>
          </w:tcPr>
          <w:p w14:paraId="468AE4F9" w14:textId="77777777" w:rsidR="00D228F6" w:rsidRPr="00B30BCD" w:rsidRDefault="00D228F6">
            <w:pPr>
              <w:pStyle w:val="TableTextCentered"/>
              <w:rPr>
                <w:rFonts w:eastAsia="Times New Roman"/>
                <w:b/>
                <w:bCs/>
              </w:rPr>
            </w:pPr>
            <w:r>
              <w:rPr>
                <w:rFonts w:eastAsia="Times New Roman"/>
                <w:b/>
                <w:bCs/>
              </w:rPr>
              <w:t>0</w:t>
            </w:r>
          </w:p>
        </w:tc>
        <w:tc>
          <w:tcPr>
            <w:tcW w:w="874" w:type="dxa"/>
          </w:tcPr>
          <w:p w14:paraId="597EF36E" w14:textId="77777777" w:rsidR="00D228F6" w:rsidRPr="00B30BCD" w:rsidRDefault="00D228F6">
            <w:pPr>
              <w:pStyle w:val="TableTextCentered"/>
              <w:rPr>
                <w:rFonts w:eastAsia="Times New Roman"/>
                <w:b/>
                <w:bCs/>
              </w:rPr>
            </w:pPr>
            <w:r>
              <w:rPr>
                <w:rFonts w:eastAsia="Times New Roman"/>
                <w:b/>
                <w:bCs/>
              </w:rPr>
              <w:t>0</w:t>
            </w:r>
          </w:p>
        </w:tc>
        <w:tc>
          <w:tcPr>
            <w:tcW w:w="874" w:type="dxa"/>
          </w:tcPr>
          <w:p w14:paraId="764DAE08" w14:textId="77777777" w:rsidR="00D228F6" w:rsidRPr="00B30BCD" w:rsidRDefault="00D228F6">
            <w:pPr>
              <w:pStyle w:val="TableTextCentered"/>
              <w:rPr>
                <w:rFonts w:eastAsia="Times New Roman"/>
                <w:b/>
                <w:bCs/>
              </w:rPr>
            </w:pPr>
            <w:r>
              <w:rPr>
                <w:rFonts w:eastAsia="Times New Roman"/>
                <w:b/>
                <w:bCs/>
              </w:rPr>
              <w:t>0</w:t>
            </w:r>
          </w:p>
        </w:tc>
        <w:tc>
          <w:tcPr>
            <w:tcW w:w="875" w:type="dxa"/>
          </w:tcPr>
          <w:p w14:paraId="1D1A5867" w14:textId="77777777" w:rsidR="00D228F6" w:rsidRPr="00B30BCD" w:rsidRDefault="00D228F6">
            <w:pPr>
              <w:pStyle w:val="TableTextCentered"/>
              <w:rPr>
                <w:rFonts w:eastAsia="Times New Roman"/>
                <w:b/>
                <w:bCs/>
              </w:rPr>
            </w:pPr>
            <w:r>
              <w:rPr>
                <w:rFonts w:eastAsia="Times New Roman"/>
                <w:b/>
                <w:bCs/>
              </w:rPr>
              <w:t>0</w:t>
            </w:r>
          </w:p>
        </w:tc>
        <w:tc>
          <w:tcPr>
            <w:tcW w:w="875" w:type="dxa"/>
          </w:tcPr>
          <w:p w14:paraId="16BE25B0" w14:textId="77777777" w:rsidR="00D228F6" w:rsidRPr="00B30BCD" w:rsidRDefault="00D228F6">
            <w:pPr>
              <w:pStyle w:val="TableTextCentered"/>
              <w:rPr>
                <w:rFonts w:eastAsia="Times New Roman"/>
                <w:b/>
                <w:bCs/>
              </w:rPr>
            </w:pPr>
            <w:r>
              <w:rPr>
                <w:rFonts w:eastAsia="Times New Roman"/>
                <w:b/>
                <w:bCs/>
              </w:rPr>
              <w:t>0</w:t>
            </w:r>
          </w:p>
        </w:tc>
        <w:tc>
          <w:tcPr>
            <w:tcW w:w="874" w:type="dxa"/>
          </w:tcPr>
          <w:p w14:paraId="17B8823E" w14:textId="77777777" w:rsidR="00D228F6" w:rsidRPr="00B30BCD" w:rsidRDefault="00D228F6">
            <w:pPr>
              <w:pStyle w:val="TableTextCentered"/>
              <w:rPr>
                <w:rFonts w:eastAsia="Times New Roman"/>
                <w:b/>
                <w:bCs/>
              </w:rPr>
            </w:pPr>
            <w:r>
              <w:rPr>
                <w:rFonts w:eastAsia="Times New Roman"/>
                <w:b/>
                <w:bCs/>
              </w:rPr>
              <w:t>4</w:t>
            </w:r>
          </w:p>
        </w:tc>
        <w:tc>
          <w:tcPr>
            <w:tcW w:w="875" w:type="dxa"/>
          </w:tcPr>
          <w:p w14:paraId="1C694BEF" w14:textId="77777777" w:rsidR="00D228F6" w:rsidRPr="00B30BCD" w:rsidRDefault="00D228F6">
            <w:pPr>
              <w:pStyle w:val="TableTextCentered"/>
              <w:rPr>
                <w:rFonts w:eastAsia="Times New Roman"/>
                <w:b/>
                <w:bCs/>
              </w:rPr>
            </w:pPr>
            <w:r>
              <w:rPr>
                <w:rFonts w:eastAsia="Times New Roman"/>
                <w:b/>
                <w:bCs/>
              </w:rPr>
              <w:t>140</w:t>
            </w:r>
          </w:p>
        </w:tc>
        <w:tc>
          <w:tcPr>
            <w:tcW w:w="900" w:type="dxa"/>
          </w:tcPr>
          <w:p w14:paraId="0E92C746" w14:textId="77777777" w:rsidR="00D228F6" w:rsidRPr="00B30BCD" w:rsidRDefault="00D228F6">
            <w:pPr>
              <w:pStyle w:val="TableTextCentered"/>
              <w:rPr>
                <w:rFonts w:eastAsia="Times New Roman"/>
                <w:b/>
                <w:bCs/>
              </w:rPr>
            </w:pPr>
            <w:r>
              <w:rPr>
                <w:rFonts w:eastAsia="Times New Roman"/>
                <w:b/>
                <w:bCs/>
              </w:rPr>
              <w:t>144</w:t>
            </w:r>
          </w:p>
        </w:tc>
        <w:tc>
          <w:tcPr>
            <w:tcW w:w="892" w:type="dxa"/>
          </w:tcPr>
          <w:p w14:paraId="2FF38BCB" w14:textId="77777777" w:rsidR="00D228F6" w:rsidRPr="00B30BCD" w:rsidRDefault="00D228F6">
            <w:pPr>
              <w:pStyle w:val="TableTextCentered"/>
              <w:rPr>
                <w:rFonts w:eastAsia="Times New Roman"/>
                <w:b/>
                <w:bCs/>
              </w:rPr>
            </w:pPr>
            <w:r>
              <w:rPr>
                <w:rFonts w:eastAsia="Times New Roman"/>
                <w:b/>
                <w:bCs/>
              </w:rPr>
              <w:t>7.0</w:t>
            </w:r>
          </w:p>
        </w:tc>
      </w:tr>
    </w:tbl>
    <w:bookmarkEnd w:id="112"/>
    <w:p w14:paraId="0AE2CEDB" w14:textId="1FD8EB41" w:rsidR="00D228F6" w:rsidRPr="00BC09E0" w:rsidRDefault="00D228F6" w:rsidP="00C83441">
      <w:pPr>
        <w:pStyle w:val="TableNote"/>
      </w:pPr>
      <w:r w:rsidRPr="00A96DD7">
        <w:t xml:space="preserve">*The district average is an average of the observation scores. In Table 6, the district average is computed as: </w:t>
      </w:r>
      <w:bookmarkStart w:id="113" w:name="Dist_NC_Calc"/>
      <w:r>
        <w:t>([6 x 4] + [7 x 140]) ÷ 144 observations = 7.0</w:t>
      </w:r>
      <w:bookmarkEnd w:id="113"/>
    </w:p>
    <w:p w14:paraId="4E30CCBB" w14:textId="77777777" w:rsidR="00C14FFC" w:rsidRDefault="00D228F6" w:rsidP="00C83441">
      <w:pPr>
        <w:pStyle w:val="BodyText"/>
        <w:spacing w:before="200"/>
      </w:pPr>
      <w:r w:rsidRPr="00524A30">
        <w:rPr>
          <w:rStyle w:val="BodyTextDemiChar"/>
        </w:rPr>
        <w:t>Ratings in the Low Range.</w:t>
      </w:r>
      <w:r w:rsidRPr="00BC09E0">
        <w:rPr>
          <w:b/>
        </w:rPr>
        <w:t xml:space="preserve"> </w:t>
      </w:r>
      <w:r w:rsidRPr="00BC09E0">
        <w:t>Negativity is pervasive. The teacher may express constant irritation, annoyance, or anger; unduly criticize students; or consistently use a harsh tone and/or take a harsh stance as he or she interacts with students. Threats or yelling are frequently used to establish control. Language is disrespectful and sarcastic. Severe negativity, such as the following actions, would lead to a high rating on negative climate, even if the action is not extended: students bullying one another, a teacher hitting a student, or students physically fighting with one another</w:t>
      </w:r>
      <w:r w:rsidR="00C14FFC">
        <w:t>.</w:t>
      </w:r>
    </w:p>
    <w:p w14:paraId="33198231" w14:textId="77777777" w:rsidR="00C14FFC" w:rsidRDefault="00D228F6" w:rsidP="00C83441">
      <w:pPr>
        <w:pStyle w:val="BodyTextposthead"/>
      </w:pPr>
      <w:r w:rsidRPr="00524A30">
        <w:rPr>
          <w:rStyle w:val="BodyTextDemiChar"/>
        </w:rPr>
        <w:t>Ratings in the Middle Range.</w:t>
      </w:r>
      <w:r w:rsidRPr="00BC09E0">
        <w:t xml:space="preserve"> There are some expressions of mild negativity by the teacher or students. The teacher may express irritability, use a harsh tone, and/or express annoyance—usually during difficult moments in the classroom. Threats or yelling may be used to establish control over the classroom, but not constantly; they are used more as a response to situations. At times, the teacher and students may be sarcastic or disrespectful toward one another</w:t>
      </w:r>
      <w:r w:rsidR="00C14FFC">
        <w:t>.</w:t>
      </w:r>
    </w:p>
    <w:p w14:paraId="252372F4" w14:textId="5FAE0C44" w:rsidR="00D228F6" w:rsidRPr="00C31373" w:rsidRDefault="00D228F6" w:rsidP="00C83441">
      <w:pPr>
        <w:pStyle w:val="BodyTextposthead"/>
        <w:rPr>
          <w:rFonts w:eastAsiaTheme="majorEastAsia"/>
        </w:rPr>
      </w:pPr>
      <w:r w:rsidRPr="00524A30">
        <w:rPr>
          <w:rStyle w:val="BodyTextDemiChar"/>
        </w:rPr>
        <w:t>Ratings in the High Range.</w:t>
      </w:r>
      <w:r w:rsidRPr="00BC09E0">
        <w:t xml:space="preserve"> There is no display of negativity: No strong expressions of anger or aggression are exhibited, either by the teacher or students; if there is such a display, it is contained and does not escalate. The teacher does not issue threats or yell to establish control. The teacher and students are respectful and do not express sarcasm.</w:t>
      </w:r>
      <w:r>
        <w:br w:type="page"/>
      </w:r>
    </w:p>
    <w:p w14:paraId="5BFDC2CC" w14:textId="77777777" w:rsidR="00D228F6" w:rsidRPr="00BC09E0" w:rsidRDefault="00D228F6" w:rsidP="00CB4774">
      <w:pPr>
        <w:pStyle w:val="SIORDimensions"/>
      </w:pPr>
      <w:bookmarkStart w:id="114" w:name="_Toc430114879"/>
      <w:bookmarkStart w:id="115" w:name="_Toc225679382"/>
      <w:r w:rsidRPr="00BC09E0">
        <w:lastRenderedPageBreak/>
        <w:t xml:space="preserve">Behavior </w:t>
      </w:r>
      <w:r w:rsidRPr="00C83441">
        <w:t>Management</w:t>
      </w:r>
      <w:bookmarkEnd w:id="114"/>
      <w:bookmarkEnd w:id="115"/>
    </w:p>
    <w:p w14:paraId="3126E2E1" w14:textId="77777777" w:rsidR="00D228F6" w:rsidRPr="00BC09E0" w:rsidRDefault="00D228F6">
      <w:pPr>
        <w:pStyle w:val="BodyTextDomain"/>
      </w:pPr>
      <w:r w:rsidRPr="00BC09E0">
        <w:t xml:space="preserve">Classroom Organization domain, </w:t>
      </w:r>
      <w:r>
        <w:t>G</w:t>
      </w:r>
      <w:r w:rsidRPr="00BC09E0">
        <w:t xml:space="preserve">rades </w:t>
      </w:r>
      <w:r>
        <w:t>PK</w:t>
      </w:r>
      <w:r w:rsidRPr="00BC09E0">
        <w:t>−</w:t>
      </w:r>
      <w:r>
        <w:t>12</w:t>
      </w:r>
    </w:p>
    <w:p w14:paraId="3BDA9241" w14:textId="77777777" w:rsidR="00D228F6" w:rsidRPr="00BC09E0" w:rsidRDefault="00D228F6" w:rsidP="00C83441">
      <w:pPr>
        <w:pStyle w:val="BodyTextposthead"/>
      </w:pPr>
      <w:r w:rsidRPr="00BC09E0">
        <w:t>Behavior Management refers to the teacher’s ability to provide clear behavioral expectations and use effective methods to prevent and redirect misbehavior (</w:t>
      </w:r>
      <w:r w:rsidRPr="00BC09E0">
        <w:rPr>
          <w:i/>
        </w:rPr>
        <w:t xml:space="preserve">CLASS </w:t>
      </w:r>
      <w:r>
        <w:rPr>
          <w:i/>
        </w:rPr>
        <w:t>PK–</w:t>
      </w:r>
      <w:r w:rsidRPr="00BC09E0">
        <w:rPr>
          <w:i/>
        </w:rPr>
        <w:t>3 Manual</w:t>
      </w:r>
      <w:r w:rsidRPr="00BC09E0">
        <w:t xml:space="preserve">, p. 45, </w:t>
      </w:r>
      <w:r w:rsidRPr="00BC09E0">
        <w:rPr>
          <w:i/>
        </w:rPr>
        <w:t xml:space="preserve">CLASS Upper Elementary Manual, </w:t>
      </w:r>
      <w:r w:rsidRPr="00BC09E0">
        <w:t>p. 41</w:t>
      </w:r>
      <w:r>
        <w:t xml:space="preserve">, </w:t>
      </w:r>
      <w:r w:rsidRPr="0085328B">
        <w:rPr>
          <w:i/>
        </w:rPr>
        <w:t>CLASS Secondary Manual</w:t>
      </w:r>
      <w:r>
        <w:t>, p. 41</w:t>
      </w:r>
      <w:r w:rsidRPr="00BC09E0">
        <w:t>).</w:t>
      </w:r>
    </w:p>
    <w:p w14:paraId="4B298A26" w14:textId="77777777" w:rsidR="00D228F6" w:rsidRPr="00BC09E0" w:rsidRDefault="00D228F6" w:rsidP="00E45C6C">
      <w:pPr>
        <w:pStyle w:val="TableTitle0"/>
      </w:pPr>
      <w:r w:rsidRPr="00BC09E0">
        <w:t xml:space="preserve">Table 7. Behavior Management: Number of Classrooms for Each Rating </w:t>
      </w:r>
      <w:r w:rsidRPr="00A96DD7">
        <w:t xml:space="preserve">and </w:t>
      </w:r>
      <w:r w:rsidRPr="00E45C6C">
        <w:t>District</w:t>
      </w:r>
      <w:r w:rsidRPr="00A96DD7">
        <w:t xml:space="preserve"> Average</w:t>
      </w:r>
    </w:p>
    <w:p w14:paraId="13A5B909" w14:textId="77777777" w:rsidR="00D228F6" w:rsidRDefault="00D228F6">
      <w:pPr>
        <w:pStyle w:val="BodyTextDemi"/>
      </w:pPr>
      <w:r w:rsidRPr="00A96DD7">
        <w:t xml:space="preserve">Behavior Management District Average*: </w:t>
      </w:r>
      <w:bookmarkStart w:id="116" w:name="Dist_BM_Avg"/>
      <w:r>
        <w:t>6.8</w:t>
      </w:r>
      <w:bookmarkEnd w:id="116"/>
    </w:p>
    <w:tbl>
      <w:tblPr>
        <w:tblStyle w:val="MSVTable1"/>
        <w:tblW w:w="5000" w:type="pct"/>
        <w:tblLook w:val="04A0" w:firstRow="1" w:lastRow="0" w:firstColumn="1" w:lastColumn="0" w:noHBand="0" w:noVBand="1"/>
        <w:tblCaption w:val="Table 7. Behavior Management: Number of Classrooms for Each Rating and District Average"/>
        <w:tblDescription w:val="Behavior Management: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641F33C7"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57B850F4" w14:textId="77777777" w:rsidR="00D228F6" w:rsidRPr="00E359BF" w:rsidRDefault="00D228F6">
            <w:pPr>
              <w:pStyle w:val="TableColHeadingCenter"/>
              <w:rPr>
                <w:rFonts w:eastAsia="MS Mincho"/>
              </w:rPr>
            </w:pPr>
            <w:bookmarkStart w:id="117" w:name="Tbl_BM"/>
            <w:r>
              <w:rPr>
                <w:rFonts w:eastAsia="MS Mincho"/>
              </w:rPr>
              <w:t>Grade Band</w:t>
            </w:r>
          </w:p>
        </w:tc>
        <w:tc>
          <w:tcPr>
            <w:tcW w:w="874" w:type="dxa"/>
          </w:tcPr>
          <w:p w14:paraId="550693CE"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786126A4"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4214557E"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21209C9D"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7B2504B4"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56326D24"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6791F2BD"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651A35BE" w14:textId="2E7BB7C9" w:rsidR="00D228F6" w:rsidRPr="00E359BF" w:rsidRDefault="00F678A1">
            <w:pPr>
              <w:pStyle w:val="TableColHeadingCenter"/>
              <w:rPr>
                <w:rFonts w:eastAsia="MS Mincho"/>
              </w:rPr>
            </w:pPr>
            <w:r>
              <w:rPr>
                <w:rFonts w:eastAsia="MS Mincho"/>
              </w:rPr>
              <w:t>n</w:t>
            </w:r>
          </w:p>
        </w:tc>
        <w:tc>
          <w:tcPr>
            <w:tcW w:w="892" w:type="dxa"/>
          </w:tcPr>
          <w:p w14:paraId="398CA83E" w14:textId="77777777" w:rsidR="00D228F6" w:rsidRPr="00E359BF" w:rsidRDefault="00D228F6">
            <w:pPr>
              <w:pStyle w:val="TableColHeadingCenter"/>
              <w:rPr>
                <w:rFonts w:eastAsia="MS Mincho"/>
              </w:rPr>
            </w:pPr>
            <w:r>
              <w:rPr>
                <w:rFonts w:eastAsia="MS Mincho"/>
              </w:rPr>
              <w:t>Average</w:t>
            </w:r>
          </w:p>
        </w:tc>
      </w:tr>
      <w:tr w:rsidR="00D228F6" w:rsidRPr="00E359BF" w14:paraId="6E40C91B"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1C1250A8" w14:textId="77777777" w:rsidR="00D228F6" w:rsidRPr="00E359BF" w:rsidRDefault="00D228F6">
            <w:pPr>
              <w:pStyle w:val="TableText"/>
            </w:pPr>
            <w:r>
              <w:t>Grades PK-5</w:t>
            </w:r>
          </w:p>
        </w:tc>
        <w:tc>
          <w:tcPr>
            <w:tcW w:w="874" w:type="dxa"/>
          </w:tcPr>
          <w:p w14:paraId="05ACFE13" w14:textId="77777777" w:rsidR="00D228F6" w:rsidRPr="00E359BF" w:rsidRDefault="00D228F6">
            <w:pPr>
              <w:pStyle w:val="TableTextCentered"/>
              <w:rPr>
                <w:rFonts w:eastAsia="Times New Roman"/>
              </w:rPr>
            </w:pPr>
            <w:r>
              <w:rPr>
                <w:rFonts w:eastAsia="Times New Roman"/>
              </w:rPr>
              <w:t>0</w:t>
            </w:r>
          </w:p>
        </w:tc>
        <w:tc>
          <w:tcPr>
            <w:tcW w:w="874" w:type="dxa"/>
          </w:tcPr>
          <w:p w14:paraId="589BC57D" w14:textId="77777777" w:rsidR="00D228F6" w:rsidRPr="00E359BF" w:rsidRDefault="00D228F6">
            <w:pPr>
              <w:pStyle w:val="TableTextCentered"/>
              <w:rPr>
                <w:rFonts w:eastAsia="Times New Roman"/>
              </w:rPr>
            </w:pPr>
            <w:r>
              <w:rPr>
                <w:rFonts w:eastAsia="Times New Roman"/>
              </w:rPr>
              <w:t>0</w:t>
            </w:r>
          </w:p>
        </w:tc>
        <w:tc>
          <w:tcPr>
            <w:tcW w:w="874" w:type="dxa"/>
          </w:tcPr>
          <w:p w14:paraId="6AF43B27" w14:textId="77777777" w:rsidR="00D228F6" w:rsidRPr="00E359BF" w:rsidRDefault="00D228F6">
            <w:pPr>
              <w:pStyle w:val="TableTextCentered"/>
              <w:rPr>
                <w:rFonts w:eastAsia="Times New Roman"/>
              </w:rPr>
            </w:pPr>
            <w:r>
              <w:rPr>
                <w:rFonts w:eastAsia="Times New Roman"/>
              </w:rPr>
              <w:t>0</w:t>
            </w:r>
          </w:p>
        </w:tc>
        <w:tc>
          <w:tcPr>
            <w:tcW w:w="875" w:type="dxa"/>
          </w:tcPr>
          <w:p w14:paraId="368E32D7" w14:textId="77777777" w:rsidR="00D228F6" w:rsidRPr="00E359BF" w:rsidRDefault="00D228F6">
            <w:pPr>
              <w:pStyle w:val="TableTextCentered"/>
              <w:rPr>
                <w:rFonts w:eastAsia="Times New Roman"/>
              </w:rPr>
            </w:pPr>
            <w:r>
              <w:rPr>
                <w:rFonts w:eastAsia="Times New Roman"/>
              </w:rPr>
              <w:t>1</w:t>
            </w:r>
          </w:p>
        </w:tc>
        <w:tc>
          <w:tcPr>
            <w:tcW w:w="875" w:type="dxa"/>
          </w:tcPr>
          <w:p w14:paraId="08413CB3" w14:textId="77777777" w:rsidR="00D228F6" w:rsidRPr="00E359BF" w:rsidRDefault="00D228F6">
            <w:pPr>
              <w:pStyle w:val="TableTextCentered"/>
              <w:rPr>
                <w:rFonts w:eastAsia="Times New Roman"/>
              </w:rPr>
            </w:pPr>
            <w:r>
              <w:rPr>
                <w:rFonts w:eastAsia="Times New Roman"/>
              </w:rPr>
              <w:t>2</w:t>
            </w:r>
          </w:p>
        </w:tc>
        <w:tc>
          <w:tcPr>
            <w:tcW w:w="874" w:type="dxa"/>
          </w:tcPr>
          <w:p w14:paraId="49C2434B" w14:textId="77777777" w:rsidR="00D228F6" w:rsidRPr="00E359BF" w:rsidRDefault="00D228F6">
            <w:pPr>
              <w:pStyle w:val="TableTextCentered"/>
              <w:rPr>
                <w:rFonts w:eastAsia="Times New Roman"/>
              </w:rPr>
            </w:pPr>
            <w:r>
              <w:rPr>
                <w:rFonts w:eastAsia="Times New Roman"/>
              </w:rPr>
              <w:t>11</w:t>
            </w:r>
          </w:p>
        </w:tc>
        <w:tc>
          <w:tcPr>
            <w:tcW w:w="875" w:type="dxa"/>
          </w:tcPr>
          <w:p w14:paraId="3C9C6ACA" w14:textId="77777777" w:rsidR="00D228F6" w:rsidRPr="00E359BF" w:rsidRDefault="00D228F6">
            <w:pPr>
              <w:pStyle w:val="TableTextCentered"/>
              <w:rPr>
                <w:rFonts w:eastAsia="Times New Roman"/>
              </w:rPr>
            </w:pPr>
            <w:r>
              <w:rPr>
                <w:rFonts w:eastAsia="Times New Roman"/>
              </w:rPr>
              <w:t>57</w:t>
            </w:r>
          </w:p>
        </w:tc>
        <w:tc>
          <w:tcPr>
            <w:tcW w:w="900" w:type="dxa"/>
          </w:tcPr>
          <w:p w14:paraId="57B9995A" w14:textId="77777777" w:rsidR="00D228F6" w:rsidRPr="00E359BF" w:rsidRDefault="00D228F6">
            <w:pPr>
              <w:pStyle w:val="TableTextCentered"/>
              <w:rPr>
                <w:rFonts w:eastAsia="Times New Roman"/>
              </w:rPr>
            </w:pPr>
            <w:r>
              <w:rPr>
                <w:rFonts w:eastAsia="Times New Roman"/>
              </w:rPr>
              <w:t>71</w:t>
            </w:r>
          </w:p>
        </w:tc>
        <w:tc>
          <w:tcPr>
            <w:tcW w:w="892" w:type="dxa"/>
          </w:tcPr>
          <w:p w14:paraId="063D06F6" w14:textId="77777777" w:rsidR="00D228F6" w:rsidRPr="00E359BF" w:rsidRDefault="00D228F6">
            <w:pPr>
              <w:pStyle w:val="TableTextCentered"/>
              <w:rPr>
                <w:rFonts w:eastAsia="Times New Roman"/>
              </w:rPr>
            </w:pPr>
            <w:r>
              <w:rPr>
                <w:rFonts w:eastAsia="Times New Roman"/>
              </w:rPr>
              <w:t>6.7</w:t>
            </w:r>
          </w:p>
        </w:tc>
      </w:tr>
      <w:tr w:rsidR="00D228F6" w:rsidRPr="00E359BF" w14:paraId="49B18183" w14:textId="77777777" w:rsidTr="00E45C6C">
        <w:tc>
          <w:tcPr>
            <w:tcW w:w="1431" w:type="dxa"/>
          </w:tcPr>
          <w:p w14:paraId="4670046C" w14:textId="77777777" w:rsidR="00D228F6" w:rsidRPr="00E359BF" w:rsidRDefault="00D228F6">
            <w:pPr>
              <w:pStyle w:val="TableText"/>
            </w:pPr>
            <w:r>
              <w:t>Grades 6-8</w:t>
            </w:r>
          </w:p>
        </w:tc>
        <w:tc>
          <w:tcPr>
            <w:tcW w:w="874" w:type="dxa"/>
          </w:tcPr>
          <w:p w14:paraId="52668790" w14:textId="77777777" w:rsidR="00D228F6" w:rsidRPr="00E359BF" w:rsidRDefault="00D228F6">
            <w:pPr>
              <w:pStyle w:val="TableTextCentered"/>
              <w:rPr>
                <w:rFonts w:eastAsia="Times New Roman"/>
              </w:rPr>
            </w:pPr>
            <w:r>
              <w:rPr>
                <w:rFonts w:eastAsia="Times New Roman"/>
              </w:rPr>
              <w:t>0</w:t>
            </w:r>
          </w:p>
        </w:tc>
        <w:tc>
          <w:tcPr>
            <w:tcW w:w="874" w:type="dxa"/>
          </w:tcPr>
          <w:p w14:paraId="426B8178" w14:textId="77777777" w:rsidR="00D228F6" w:rsidRPr="00E359BF" w:rsidRDefault="00D228F6">
            <w:pPr>
              <w:pStyle w:val="TableTextCentered"/>
              <w:rPr>
                <w:rFonts w:eastAsia="Times New Roman"/>
              </w:rPr>
            </w:pPr>
            <w:r>
              <w:rPr>
                <w:rFonts w:eastAsia="Times New Roman"/>
              </w:rPr>
              <w:t>0</w:t>
            </w:r>
          </w:p>
        </w:tc>
        <w:tc>
          <w:tcPr>
            <w:tcW w:w="874" w:type="dxa"/>
          </w:tcPr>
          <w:p w14:paraId="3152B07C" w14:textId="77777777" w:rsidR="00D228F6" w:rsidRPr="00E359BF" w:rsidRDefault="00D228F6">
            <w:pPr>
              <w:pStyle w:val="TableTextCentered"/>
              <w:rPr>
                <w:rFonts w:eastAsia="Times New Roman"/>
              </w:rPr>
            </w:pPr>
            <w:r>
              <w:rPr>
                <w:rFonts w:eastAsia="Times New Roman"/>
              </w:rPr>
              <w:t>0</w:t>
            </w:r>
          </w:p>
        </w:tc>
        <w:tc>
          <w:tcPr>
            <w:tcW w:w="875" w:type="dxa"/>
          </w:tcPr>
          <w:p w14:paraId="4C49615C" w14:textId="77777777" w:rsidR="00D228F6" w:rsidRPr="00E359BF" w:rsidRDefault="00D228F6">
            <w:pPr>
              <w:pStyle w:val="TableTextCentered"/>
              <w:rPr>
                <w:rFonts w:eastAsia="Times New Roman"/>
              </w:rPr>
            </w:pPr>
            <w:r>
              <w:rPr>
                <w:rFonts w:eastAsia="Times New Roman"/>
              </w:rPr>
              <w:t>0</w:t>
            </w:r>
          </w:p>
        </w:tc>
        <w:tc>
          <w:tcPr>
            <w:tcW w:w="875" w:type="dxa"/>
          </w:tcPr>
          <w:p w14:paraId="3628D7DF" w14:textId="77777777" w:rsidR="00D228F6" w:rsidRPr="00E359BF" w:rsidRDefault="00D228F6">
            <w:pPr>
              <w:pStyle w:val="TableTextCentered"/>
              <w:rPr>
                <w:rFonts w:eastAsia="Times New Roman"/>
              </w:rPr>
            </w:pPr>
            <w:r>
              <w:rPr>
                <w:rFonts w:eastAsia="Times New Roman"/>
              </w:rPr>
              <w:t>1</w:t>
            </w:r>
          </w:p>
        </w:tc>
        <w:tc>
          <w:tcPr>
            <w:tcW w:w="874" w:type="dxa"/>
          </w:tcPr>
          <w:p w14:paraId="57EE4A7F" w14:textId="77777777" w:rsidR="00D228F6" w:rsidRPr="00E359BF" w:rsidRDefault="00D228F6">
            <w:pPr>
              <w:pStyle w:val="TableTextCentered"/>
              <w:rPr>
                <w:rFonts w:eastAsia="Times New Roman"/>
              </w:rPr>
            </w:pPr>
            <w:r>
              <w:rPr>
                <w:rFonts w:eastAsia="Times New Roman"/>
              </w:rPr>
              <w:t>3</w:t>
            </w:r>
          </w:p>
        </w:tc>
        <w:tc>
          <w:tcPr>
            <w:tcW w:w="875" w:type="dxa"/>
          </w:tcPr>
          <w:p w14:paraId="6BACC4B9" w14:textId="77777777" w:rsidR="00D228F6" w:rsidRPr="00E359BF" w:rsidRDefault="00D228F6">
            <w:pPr>
              <w:pStyle w:val="TableTextCentered"/>
              <w:rPr>
                <w:rFonts w:eastAsia="Times New Roman"/>
              </w:rPr>
            </w:pPr>
            <w:r>
              <w:rPr>
                <w:rFonts w:eastAsia="Times New Roman"/>
              </w:rPr>
              <w:t>24</w:t>
            </w:r>
          </w:p>
        </w:tc>
        <w:tc>
          <w:tcPr>
            <w:tcW w:w="900" w:type="dxa"/>
          </w:tcPr>
          <w:p w14:paraId="5E03DE33" w14:textId="77777777" w:rsidR="00D228F6" w:rsidRPr="00E359BF" w:rsidRDefault="00D228F6">
            <w:pPr>
              <w:pStyle w:val="TableTextCentered"/>
              <w:rPr>
                <w:rFonts w:eastAsia="Times New Roman"/>
              </w:rPr>
            </w:pPr>
            <w:r>
              <w:rPr>
                <w:rFonts w:eastAsia="Times New Roman"/>
              </w:rPr>
              <w:t>28</w:t>
            </w:r>
          </w:p>
        </w:tc>
        <w:tc>
          <w:tcPr>
            <w:tcW w:w="892" w:type="dxa"/>
          </w:tcPr>
          <w:p w14:paraId="55702112" w14:textId="77777777" w:rsidR="00D228F6" w:rsidRPr="00E359BF" w:rsidRDefault="00D228F6">
            <w:pPr>
              <w:pStyle w:val="TableTextCentered"/>
              <w:rPr>
                <w:rFonts w:eastAsia="Times New Roman"/>
              </w:rPr>
            </w:pPr>
            <w:r>
              <w:rPr>
                <w:rFonts w:eastAsia="Times New Roman"/>
              </w:rPr>
              <w:t>6.8</w:t>
            </w:r>
          </w:p>
        </w:tc>
      </w:tr>
      <w:tr w:rsidR="00D228F6" w:rsidRPr="00E359BF" w14:paraId="2B2D69CB"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39C24D7D" w14:textId="77777777" w:rsidR="00D228F6" w:rsidRPr="00E359BF" w:rsidRDefault="00D228F6">
            <w:pPr>
              <w:pStyle w:val="TableText"/>
            </w:pPr>
            <w:r>
              <w:t>Grades 9-12</w:t>
            </w:r>
          </w:p>
        </w:tc>
        <w:tc>
          <w:tcPr>
            <w:tcW w:w="874" w:type="dxa"/>
          </w:tcPr>
          <w:p w14:paraId="6E239883" w14:textId="77777777" w:rsidR="00D228F6" w:rsidRPr="00E359BF" w:rsidRDefault="00D228F6">
            <w:pPr>
              <w:pStyle w:val="TableTextCentered"/>
              <w:rPr>
                <w:rFonts w:eastAsia="Times New Roman"/>
              </w:rPr>
            </w:pPr>
            <w:r>
              <w:rPr>
                <w:rFonts w:eastAsia="Times New Roman"/>
              </w:rPr>
              <w:t>0</w:t>
            </w:r>
          </w:p>
        </w:tc>
        <w:tc>
          <w:tcPr>
            <w:tcW w:w="874" w:type="dxa"/>
          </w:tcPr>
          <w:p w14:paraId="669ECD34" w14:textId="77777777" w:rsidR="00D228F6" w:rsidRPr="00E359BF" w:rsidRDefault="00D228F6">
            <w:pPr>
              <w:pStyle w:val="TableTextCentered"/>
              <w:rPr>
                <w:rFonts w:eastAsia="Times New Roman"/>
              </w:rPr>
            </w:pPr>
            <w:r>
              <w:rPr>
                <w:rFonts w:eastAsia="Times New Roman"/>
              </w:rPr>
              <w:t>0</w:t>
            </w:r>
          </w:p>
        </w:tc>
        <w:tc>
          <w:tcPr>
            <w:tcW w:w="874" w:type="dxa"/>
          </w:tcPr>
          <w:p w14:paraId="75332837" w14:textId="77777777" w:rsidR="00D228F6" w:rsidRPr="00E359BF" w:rsidRDefault="00D228F6">
            <w:pPr>
              <w:pStyle w:val="TableTextCentered"/>
              <w:rPr>
                <w:rFonts w:eastAsia="Times New Roman"/>
              </w:rPr>
            </w:pPr>
            <w:r>
              <w:rPr>
                <w:rFonts w:eastAsia="Times New Roman"/>
              </w:rPr>
              <w:t>0</w:t>
            </w:r>
          </w:p>
        </w:tc>
        <w:tc>
          <w:tcPr>
            <w:tcW w:w="875" w:type="dxa"/>
          </w:tcPr>
          <w:p w14:paraId="469ACE80" w14:textId="77777777" w:rsidR="00D228F6" w:rsidRPr="00E359BF" w:rsidRDefault="00D228F6">
            <w:pPr>
              <w:pStyle w:val="TableTextCentered"/>
              <w:rPr>
                <w:rFonts w:eastAsia="Times New Roman"/>
              </w:rPr>
            </w:pPr>
            <w:r>
              <w:rPr>
                <w:rFonts w:eastAsia="Times New Roman"/>
              </w:rPr>
              <w:t>0</w:t>
            </w:r>
          </w:p>
        </w:tc>
        <w:tc>
          <w:tcPr>
            <w:tcW w:w="875" w:type="dxa"/>
          </w:tcPr>
          <w:p w14:paraId="3BF0DC8B" w14:textId="77777777" w:rsidR="00D228F6" w:rsidRPr="00E359BF" w:rsidRDefault="00D228F6">
            <w:pPr>
              <w:pStyle w:val="TableTextCentered"/>
              <w:rPr>
                <w:rFonts w:eastAsia="Times New Roman"/>
              </w:rPr>
            </w:pPr>
            <w:r>
              <w:rPr>
                <w:rFonts w:eastAsia="Times New Roman"/>
              </w:rPr>
              <w:t>3</w:t>
            </w:r>
          </w:p>
        </w:tc>
        <w:tc>
          <w:tcPr>
            <w:tcW w:w="874" w:type="dxa"/>
          </w:tcPr>
          <w:p w14:paraId="22498462" w14:textId="77777777" w:rsidR="00D228F6" w:rsidRPr="00E359BF" w:rsidRDefault="00D228F6">
            <w:pPr>
              <w:pStyle w:val="TableTextCentered"/>
              <w:rPr>
                <w:rFonts w:eastAsia="Times New Roman"/>
              </w:rPr>
            </w:pPr>
            <w:r>
              <w:rPr>
                <w:rFonts w:eastAsia="Times New Roman"/>
              </w:rPr>
              <w:t>1</w:t>
            </w:r>
          </w:p>
        </w:tc>
        <w:tc>
          <w:tcPr>
            <w:tcW w:w="875" w:type="dxa"/>
          </w:tcPr>
          <w:p w14:paraId="79686CCE" w14:textId="77777777" w:rsidR="00D228F6" w:rsidRPr="00E359BF" w:rsidRDefault="00D228F6">
            <w:pPr>
              <w:pStyle w:val="TableTextCentered"/>
              <w:rPr>
                <w:rFonts w:eastAsia="Times New Roman"/>
              </w:rPr>
            </w:pPr>
            <w:r>
              <w:rPr>
                <w:rFonts w:eastAsia="Times New Roman"/>
              </w:rPr>
              <w:t>41</w:t>
            </w:r>
          </w:p>
        </w:tc>
        <w:tc>
          <w:tcPr>
            <w:tcW w:w="900" w:type="dxa"/>
          </w:tcPr>
          <w:p w14:paraId="3623066F" w14:textId="77777777" w:rsidR="00D228F6" w:rsidRPr="00E359BF" w:rsidRDefault="00D228F6">
            <w:pPr>
              <w:pStyle w:val="TableTextCentered"/>
              <w:rPr>
                <w:rFonts w:eastAsia="Times New Roman"/>
              </w:rPr>
            </w:pPr>
            <w:r>
              <w:rPr>
                <w:rFonts w:eastAsia="Times New Roman"/>
              </w:rPr>
              <w:t>45</w:t>
            </w:r>
          </w:p>
        </w:tc>
        <w:tc>
          <w:tcPr>
            <w:tcW w:w="892" w:type="dxa"/>
          </w:tcPr>
          <w:p w14:paraId="78BAA3DE" w14:textId="77777777" w:rsidR="00D228F6" w:rsidRPr="00E359BF" w:rsidRDefault="00D228F6">
            <w:pPr>
              <w:pStyle w:val="TableTextCentered"/>
              <w:rPr>
                <w:rFonts w:eastAsia="Times New Roman"/>
              </w:rPr>
            </w:pPr>
            <w:r>
              <w:rPr>
                <w:rFonts w:eastAsia="Times New Roman"/>
              </w:rPr>
              <w:t>6.8</w:t>
            </w:r>
          </w:p>
        </w:tc>
      </w:tr>
      <w:tr w:rsidR="00D228F6" w:rsidRPr="00E359BF" w14:paraId="20E62C90" w14:textId="77777777" w:rsidTr="00E45C6C">
        <w:tc>
          <w:tcPr>
            <w:tcW w:w="1431" w:type="dxa"/>
          </w:tcPr>
          <w:p w14:paraId="08406B30" w14:textId="77777777" w:rsidR="00D228F6" w:rsidRPr="00B30BCD" w:rsidRDefault="00D228F6">
            <w:pPr>
              <w:pStyle w:val="TableText"/>
              <w:rPr>
                <w:b/>
                <w:bCs/>
              </w:rPr>
            </w:pPr>
            <w:r w:rsidRPr="00B30BCD">
              <w:rPr>
                <w:b/>
                <w:bCs/>
              </w:rPr>
              <w:t>Totals</w:t>
            </w:r>
          </w:p>
        </w:tc>
        <w:tc>
          <w:tcPr>
            <w:tcW w:w="874" w:type="dxa"/>
          </w:tcPr>
          <w:p w14:paraId="2A5CCD22" w14:textId="77777777" w:rsidR="00D228F6" w:rsidRPr="00B30BCD" w:rsidRDefault="00D228F6">
            <w:pPr>
              <w:pStyle w:val="TableTextCentered"/>
              <w:rPr>
                <w:rFonts w:eastAsia="Times New Roman"/>
                <w:b/>
                <w:bCs/>
              </w:rPr>
            </w:pPr>
            <w:r>
              <w:rPr>
                <w:rFonts w:eastAsia="Times New Roman"/>
                <w:b/>
                <w:bCs/>
              </w:rPr>
              <w:t>0</w:t>
            </w:r>
          </w:p>
        </w:tc>
        <w:tc>
          <w:tcPr>
            <w:tcW w:w="874" w:type="dxa"/>
          </w:tcPr>
          <w:p w14:paraId="453649C6" w14:textId="77777777" w:rsidR="00D228F6" w:rsidRPr="00B30BCD" w:rsidRDefault="00D228F6">
            <w:pPr>
              <w:pStyle w:val="TableTextCentered"/>
              <w:rPr>
                <w:rFonts w:eastAsia="Times New Roman"/>
                <w:b/>
                <w:bCs/>
              </w:rPr>
            </w:pPr>
            <w:r>
              <w:rPr>
                <w:rFonts w:eastAsia="Times New Roman"/>
                <w:b/>
                <w:bCs/>
              </w:rPr>
              <w:t>0</w:t>
            </w:r>
          </w:p>
        </w:tc>
        <w:tc>
          <w:tcPr>
            <w:tcW w:w="874" w:type="dxa"/>
          </w:tcPr>
          <w:p w14:paraId="4EB90227" w14:textId="77777777" w:rsidR="00D228F6" w:rsidRPr="00B30BCD" w:rsidRDefault="00D228F6">
            <w:pPr>
              <w:pStyle w:val="TableTextCentered"/>
              <w:rPr>
                <w:rFonts w:eastAsia="Times New Roman"/>
                <w:b/>
                <w:bCs/>
              </w:rPr>
            </w:pPr>
            <w:r>
              <w:rPr>
                <w:rFonts w:eastAsia="Times New Roman"/>
                <w:b/>
                <w:bCs/>
              </w:rPr>
              <w:t>0</w:t>
            </w:r>
          </w:p>
        </w:tc>
        <w:tc>
          <w:tcPr>
            <w:tcW w:w="875" w:type="dxa"/>
          </w:tcPr>
          <w:p w14:paraId="2A94681D" w14:textId="77777777" w:rsidR="00D228F6" w:rsidRPr="00B30BCD" w:rsidRDefault="00D228F6">
            <w:pPr>
              <w:pStyle w:val="TableTextCentered"/>
              <w:rPr>
                <w:rFonts w:eastAsia="Times New Roman"/>
                <w:b/>
                <w:bCs/>
              </w:rPr>
            </w:pPr>
            <w:r>
              <w:rPr>
                <w:rFonts w:eastAsia="Times New Roman"/>
                <w:b/>
                <w:bCs/>
              </w:rPr>
              <w:t>1</w:t>
            </w:r>
          </w:p>
        </w:tc>
        <w:tc>
          <w:tcPr>
            <w:tcW w:w="875" w:type="dxa"/>
          </w:tcPr>
          <w:p w14:paraId="1A6AE120" w14:textId="77777777" w:rsidR="00D228F6" w:rsidRPr="00B30BCD" w:rsidRDefault="00D228F6">
            <w:pPr>
              <w:pStyle w:val="TableTextCentered"/>
              <w:rPr>
                <w:rFonts w:eastAsia="Times New Roman"/>
                <w:b/>
                <w:bCs/>
              </w:rPr>
            </w:pPr>
            <w:r>
              <w:rPr>
                <w:rFonts w:eastAsia="Times New Roman"/>
                <w:b/>
                <w:bCs/>
              </w:rPr>
              <w:t>6</w:t>
            </w:r>
          </w:p>
        </w:tc>
        <w:tc>
          <w:tcPr>
            <w:tcW w:w="874" w:type="dxa"/>
          </w:tcPr>
          <w:p w14:paraId="114B5222" w14:textId="77777777" w:rsidR="00D228F6" w:rsidRPr="00B30BCD" w:rsidRDefault="00D228F6">
            <w:pPr>
              <w:pStyle w:val="TableTextCentered"/>
              <w:rPr>
                <w:rFonts w:eastAsia="Times New Roman"/>
                <w:b/>
                <w:bCs/>
              </w:rPr>
            </w:pPr>
            <w:r>
              <w:rPr>
                <w:rFonts w:eastAsia="Times New Roman"/>
                <w:b/>
                <w:bCs/>
              </w:rPr>
              <w:t>15</w:t>
            </w:r>
          </w:p>
        </w:tc>
        <w:tc>
          <w:tcPr>
            <w:tcW w:w="875" w:type="dxa"/>
          </w:tcPr>
          <w:p w14:paraId="119A9D19" w14:textId="77777777" w:rsidR="00D228F6" w:rsidRPr="00B30BCD" w:rsidRDefault="00D228F6">
            <w:pPr>
              <w:pStyle w:val="TableTextCentered"/>
              <w:rPr>
                <w:rFonts w:eastAsia="Times New Roman"/>
                <w:b/>
                <w:bCs/>
              </w:rPr>
            </w:pPr>
            <w:r>
              <w:rPr>
                <w:rFonts w:eastAsia="Times New Roman"/>
                <w:b/>
                <w:bCs/>
              </w:rPr>
              <w:t>122</w:t>
            </w:r>
          </w:p>
        </w:tc>
        <w:tc>
          <w:tcPr>
            <w:tcW w:w="900" w:type="dxa"/>
          </w:tcPr>
          <w:p w14:paraId="73898B24" w14:textId="77777777" w:rsidR="00D228F6" w:rsidRPr="00B30BCD" w:rsidRDefault="00D228F6">
            <w:pPr>
              <w:pStyle w:val="TableTextCentered"/>
              <w:rPr>
                <w:rFonts w:eastAsia="Times New Roman"/>
                <w:b/>
                <w:bCs/>
              </w:rPr>
            </w:pPr>
            <w:r>
              <w:rPr>
                <w:rFonts w:eastAsia="Times New Roman"/>
                <w:b/>
                <w:bCs/>
              </w:rPr>
              <w:t>144</w:t>
            </w:r>
          </w:p>
        </w:tc>
        <w:tc>
          <w:tcPr>
            <w:tcW w:w="892" w:type="dxa"/>
          </w:tcPr>
          <w:p w14:paraId="7EABD3B8" w14:textId="77777777" w:rsidR="00D228F6" w:rsidRPr="00B30BCD" w:rsidRDefault="00D228F6">
            <w:pPr>
              <w:pStyle w:val="TableTextCentered"/>
              <w:rPr>
                <w:rFonts w:eastAsia="Times New Roman"/>
                <w:b/>
                <w:bCs/>
              </w:rPr>
            </w:pPr>
            <w:r>
              <w:rPr>
                <w:rFonts w:eastAsia="Times New Roman"/>
                <w:b/>
                <w:bCs/>
              </w:rPr>
              <w:t>6.8</w:t>
            </w:r>
          </w:p>
        </w:tc>
      </w:tr>
    </w:tbl>
    <w:bookmarkEnd w:id="117"/>
    <w:p w14:paraId="39484763" w14:textId="4F31F81E" w:rsidR="00D228F6" w:rsidRPr="00BC09E0" w:rsidRDefault="00D228F6" w:rsidP="00E45C6C">
      <w:pPr>
        <w:pStyle w:val="TableNote"/>
      </w:pPr>
      <w:r w:rsidRPr="00A96DD7">
        <w:t xml:space="preserve">*The district average is an average of the observation scores. In Table 7, the district average is computed as: </w:t>
      </w:r>
      <w:bookmarkStart w:id="118" w:name="Dist_BM_Calc"/>
      <w:r>
        <w:t>([4 x 1] + [5 x 6] + [6 x 15] + [7 x 122]) ÷ 144 observations = 6.8</w:t>
      </w:r>
      <w:bookmarkEnd w:id="118"/>
    </w:p>
    <w:p w14:paraId="3D0F2214" w14:textId="77777777" w:rsidR="00C14FFC" w:rsidRDefault="00D228F6" w:rsidP="00E45C6C">
      <w:pPr>
        <w:pStyle w:val="BodyText"/>
      </w:pPr>
      <w:r w:rsidRPr="00524A30">
        <w:rPr>
          <w:rStyle w:val="BodyTextDemiChar"/>
        </w:rPr>
        <w:t>Ratings in the Low Range.</w:t>
      </w:r>
      <w:r w:rsidRPr="00BC09E0">
        <w:t xml:space="preserve"> At the low range, the classroom is chaotic. There are no rules and expectations, or they are not enforced consistently. The teacher does not monitor the classroom effectively and only reacts to student disruption, which is frequent. There are frequent instances of misbehavior in the classroom, and the teacher’s attempts to redirect misbehavior are ineffective. The teacher does not use cues, such as eye contact, slight touches, gestures, or physical proximity, to respond to and redirect negative behavior</w:t>
      </w:r>
      <w:r w:rsidR="00C14FFC">
        <w:t>.</w:t>
      </w:r>
    </w:p>
    <w:p w14:paraId="5C87C33A" w14:textId="77596F48" w:rsidR="00D228F6" w:rsidRPr="00BC09E0" w:rsidRDefault="00D228F6" w:rsidP="00E45C6C">
      <w:pPr>
        <w:pStyle w:val="BodyTextposthead"/>
      </w:pPr>
      <w:r w:rsidRPr="00524A30">
        <w:rPr>
          <w:rStyle w:val="BodyTextDemiChar"/>
        </w:rPr>
        <w:t>Ratings in the Middle Range.</w:t>
      </w:r>
      <w:r w:rsidRPr="00BC09E0">
        <w:t xml:space="preserve"> Although rules and expectations may be stated, they are not consistently enforced, or the rules may be unclear. Sometimes, the teacher proactively anticipates and prevents misbehavior, but at other times the teacher ignores behavior problems until it is too late. Misbehavior may escalate because redirection is not always effective. Episodes of misbehavior are periodic.</w:t>
      </w:r>
    </w:p>
    <w:p w14:paraId="04024E54" w14:textId="1A77AD3D" w:rsidR="00D228F6" w:rsidRDefault="00D228F6" w:rsidP="00E45C6C">
      <w:pPr>
        <w:pStyle w:val="BodyTextposthead"/>
      </w:pPr>
      <w:r w:rsidRPr="00524A30">
        <w:rPr>
          <w:rStyle w:val="BodyTextDemiChar"/>
        </w:rPr>
        <w:t>Ratings in the High Range.</w:t>
      </w:r>
      <w:r w:rsidRPr="00BC09E0">
        <w:t xml:space="preserve"> At the high range, the rules and guidelines for behavior are clear, and they are consistently reinforced by the teacher. The teacher monitors the classroom and prevents problems from developing, using subtle cues to redirect behavior and address situations before they escalate. The teacher focuses on positive behavior and consistently affirms students’ desirable behaviors. The teacher effectively uses cues to redirect behavior. There are no, or very few, instances of student misbehavior or disruptions.</w:t>
      </w:r>
      <w:r>
        <w:br w:type="page"/>
      </w:r>
    </w:p>
    <w:p w14:paraId="67839A85" w14:textId="77777777" w:rsidR="00D228F6" w:rsidRPr="00BC09E0" w:rsidRDefault="00D228F6" w:rsidP="00CB4774">
      <w:pPr>
        <w:pStyle w:val="SIORDimensions"/>
      </w:pPr>
      <w:bookmarkStart w:id="119" w:name="_Toc411329831"/>
      <w:bookmarkStart w:id="120" w:name="_Toc430114880"/>
      <w:bookmarkStart w:id="121" w:name="_Toc225679383"/>
      <w:r w:rsidRPr="00E45C6C">
        <w:lastRenderedPageBreak/>
        <w:t>Productivity</w:t>
      </w:r>
      <w:bookmarkEnd w:id="119"/>
      <w:bookmarkEnd w:id="120"/>
      <w:bookmarkEnd w:id="121"/>
    </w:p>
    <w:p w14:paraId="3ECBCE63" w14:textId="77777777" w:rsidR="00D228F6" w:rsidRPr="00BC09E0" w:rsidRDefault="00D228F6">
      <w:pPr>
        <w:pStyle w:val="BodyTextDomain"/>
      </w:pPr>
      <w:r w:rsidRPr="00BC09E0">
        <w:t xml:space="preserve">Classroom Organization domain, </w:t>
      </w:r>
      <w:r>
        <w:t>G</w:t>
      </w:r>
      <w:r w:rsidRPr="00BC09E0">
        <w:t xml:space="preserve">rades </w:t>
      </w:r>
      <w:r>
        <w:t>PK</w:t>
      </w:r>
      <w:r w:rsidRPr="00BC09E0">
        <w:t>−</w:t>
      </w:r>
      <w:r>
        <w:t>12</w:t>
      </w:r>
    </w:p>
    <w:p w14:paraId="3028EB76" w14:textId="77777777" w:rsidR="00C14FFC" w:rsidRDefault="00D228F6" w:rsidP="00E45C6C">
      <w:pPr>
        <w:pStyle w:val="BodyTextposthead"/>
      </w:pPr>
      <w:r w:rsidRPr="00BC09E0">
        <w:t>Productivity considers how well the teacher manages instructional time and routines and provides activities for students so that they have the opportunity to be involved in learning activities (</w:t>
      </w:r>
      <w:r w:rsidRPr="00BC09E0">
        <w:rPr>
          <w:i/>
        </w:rPr>
        <w:t xml:space="preserve">CLASS </w:t>
      </w:r>
      <w:r>
        <w:rPr>
          <w:i/>
        </w:rPr>
        <w:t>PK–</w:t>
      </w:r>
      <w:r w:rsidRPr="00BC09E0">
        <w:rPr>
          <w:i/>
        </w:rPr>
        <w:t>3 Manual,</w:t>
      </w:r>
      <w:r w:rsidRPr="00BC09E0">
        <w:t xml:space="preserve"> p. 51, </w:t>
      </w:r>
      <w:r w:rsidRPr="00BC09E0">
        <w:rPr>
          <w:i/>
        </w:rPr>
        <w:t xml:space="preserve">CLASS Upper Elementary Manual, </w:t>
      </w:r>
      <w:r w:rsidRPr="00BC09E0">
        <w:t>p. 49</w:t>
      </w:r>
      <w:r>
        <w:t xml:space="preserve">, </w:t>
      </w:r>
      <w:r w:rsidRPr="0085328B">
        <w:rPr>
          <w:i/>
        </w:rPr>
        <w:t>CLASS Secondary Manual</w:t>
      </w:r>
      <w:r w:rsidRPr="00E000DA">
        <w:t>, p. 49</w:t>
      </w:r>
      <w:r w:rsidRPr="00BC09E0">
        <w:t>)</w:t>
      </w:r>
      <w:r w:rsidR="00C14FFC">
        <w:t>.</w:t>
      </w:r>
    </w:p>
    <w:p w14:paraId="0654ECC3" w14:textId="05913EF5" w:rsidR="00D228F6" w:rsidRPr="00BC09E0" w:rsidRDefault="00D228F6" w:rsidP="00E45C6C">
      <w:pPr>
        <w:pStyle w:val="TableTitle0"/>
      </w:pPr>
      <w:r w:rsidRPr="00BC09E0">
        <w:t xml:space="preserve">Table 8. Productivity: Number of Classrooms for Each Rating </w:t>
      </w:r>
      <w:r w:rsidRPr="00E45C6C">
        <w:t>and</w:t>
      </w:r>
      <w:r w:rsidRPr="00A96DD7">
        <w:t xml:space="preserve"> District Average</w:t>
      </w:r>
    </w:p>
    <w:p w14:paraId="030BB522" w14:textId="77777777" w:rsidR="00D228F6" w:rsidRDefault="00D228F6">
      <w:pPr>
        <w:pStyle w:val="BodyTextDemi"/>
      </w:pPr>
      <w:r w:rsidRPr="00A96DD7">
        <w:t xml:space="preserve">Productivity District Average*: </w:t>
      </w:r>
      <w:bookmarkStart w:id="122" w:name="Dist_PD_Avg"/>
      <w:r>
        <w:t>6.7</w:t>
      </w:r>
      <w:bookmarkEnd w:id="122"/>
    </w:p>
    <w:tbl>
      <w:tblPr>
        <w:tblStyle w:val="MSVTable1"/>
        <w:tblW w:w="5000" w:type="pct"/>
        <w:tblLook w:val="04A0" w:firstRow="1" w:lastRow="0" w:firstColumn="1" w:lastColumn="0" w:noHBand="0" w:noVBand="1"/>
        <w:tblCaption w:val="Table 8. Productivity: Number of Classrooms for Each Rating and District Average"/>
        <w:tblDescription w:val="Productivity: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15C678D3"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733086FB" w14:textId="77777777" w:rsidR="00D228F6" w:rsidRPr="00E359BF" w:rsidRDefault="00D228F6">
            <w:pPr>
              <w:pStyle w:val="TableColHeadingCenter"/>
              <w:rPr>
                <w:rFonts w:eastAsia="MS Mincho"/>
              </w:rPr>
            </w:pPr>
            <w:bookmarkStart w:id="123" w:name="Tbl_PD"/>
            <w:r>
              <w:rPr>
                <w:rFonts w:eastAsia="MS Mincho"/>
              </w:rPr>
              <w:t>Grade Band</w:t>
            </w:r>
          </w:p>
        </w:tc>
        <w:tc>
          <w:tcPr>
            <w:tcW w:w="874" w:type="dxa"/>
          </w:tcPr>
          <w:p w14:paraId="27B73CC7"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3BA376EF"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09168419"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3FD65B52"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1D7A2106"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71519A8D"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62A2F5FA"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20C3613F" w14:textId="0C8C492D" w:rsidR="00D228F6" w:rsidRPr="00E359BF" w:rsidRDefault="00F678A1">
            <w:pPr>
              <w:pStyle w:val="TableColHeadingCenter"/>
              <w:rPr>
                <w:rFonts w:eastAsia="MS Mincho"/>
              </w:rPr>
            </w:pPr>
            <w:r>
              <w:rPr>
                <w:rFonts w:eastAsia="MS Mincho"/>
              </w:rPr>
              <w:t>n</w:t>
            </w:r>
          </w:p>
        </w:tc>
        <w:tc>
          <w:tcPr>
            <w:tcW w:w="892" w:type="dxa"/>
          </w:tcPr>
          <w:p w14:paraId="0276772C" w14:textId="77777777" w:rsidR="00D228F6" w:rsidRPr="00E359BF" w:rsidRDefault="00D228F6">
            <w:pPr>
              <w:pStyle w:val="TableColHeadingCenter"/>
              <w:rPr>
                <w:rFonts w:eastAsia="MS Mincho"/>
              </w:rPr>
            </w:pPr>
            <w:r>
              <w:rPr>
                <w:rFonts w:eastAsia="MS Mincho"/>
              </w:rPr>
              <w:t>Average</w:t>
            </w:r>
          </w:p>
        </w:tc>
      </w:tr>
      <w:tr w:rsidR="00D228F6" w:rsidRPr="00E359BF" w14:paraId="29E2BD6B"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7A160613" w14:textId="77777777" w:rsidR="00D228F6" w:rsidRPr="00E359BF" w:rsidRDefault="00D228F6">
            <w:pPr>
              <w:pStyle w:val="TableText"/>
            </w:pPr>
            <w:r>
              <w:t>Grades PK-5</w:t>
            </w:r>
          </w:p>
        </w:tc>
        <w:tc>
          <w:tcPr>
            <w:tcW w:w="874" w:type="dxa"/>
          </w:tcPr>
          <w:p w14:paraId="39F40C6D" w14:textId="77777777" w:rsidR="00D228F6" w:rsidRPr="00E359BF" w:rsidRDefault="00D228F6">
            <w:pPr>
              <w:pStyle w:val="TableTextCentered"/>
              <w:rPr>
                <w:rFonts w:eastAsia="Times New Roman"/>
              </w:rPr>
            </w:pPr>
            <w:r>
              <w:rPr>
                <w:rFonts w:eastAsia="Times New Roman"/>
              </w:rPr>
              <w:t>0</w:t>
            </w:r>
          </w:p>
        </w:tc>
        <w:tc>
          <w:tcPr>
            <w:tcW w:w="874" w:type="dxa"/>
          </w:tcPr>
          <w:p w14:paraId="628D7F72" w14:textId="77777777" w:rsidR="00D228F6" w:rsidRPr="00E359BF" w:rsidRDefault="00D228F6">
            <w:pPr>
              <w:pStyle w:val="TableTextCentered"/>
              <w:rPr>
                <w:rFonts w:eastAsia="Times New Roman"/>
              </w:rPr>
            </w:pPr>
            <w:r>
              <w:rPr>
                <w:rFonts w:eastAsia="Times New Roman"/>
              </w:rPr>
              <w:t>1</w:t>
            </w:r>
          </w:p>
        </w:tc>
        <w:tc>
          <w:tcPr>
            <w:tcW w:w="874" w:type="dxa"/>
          </w:tcPr>
          <w:p w14:paraId="695F2E0D" w14:textId="77777777" w:rsidR="00D228F6" w:rsidRPr="00E359BF" w:rsidRDefault="00D228F6">
            <w:pPr>
              <w:pStyle w:val="TableTextCentered"/>
              <w:rPr>
                <w:rFonts w:eastAsia="Times New Roman"/>
              </w:rPr>
            </w:pPr>
            <w:r>
              <w:rPr>
                <w:rFonts w:eastAsia="Times New Roman"/>
              </w:rPr>
              <w:t>0</w:t>
            </w:r>
          </w:p>
        </w:tc>
        <w:tc>
          <w:tcPr>
            <w:tcW w:w="875" w:type="dxa"/>
          </w:tcPr>
          <w:p w14:paraId="0376894F" w14:textId="77777777" w:rsidR="00D228F6" w:rsidRPr="00E359BF" w:rsidRDefault="00D228F6">
            <w:pPr>
              <w:pStyle w:val="TableTextCentered"/>
              <w:rPr>
                <w:rFonts w:eastAsia="Times New Roman"/>
              </w:rPr>
            </w:pPr>
            <w:r>
              <w:rPr>
                <w:rFonts w:eastAsia="Times New Roman"/>
              </w:rPr>
              <w:t>1</w:t>
            </w:r>
          </w:p>
        </w:tc>
        <w:tc>
          <w:tcPr>
            <w:tcW w:w="875" w:type="dxa"/>
          </w:tcPr>
          <w:p w14:paraId="757E5458" w14:textId="77777777" w:rsidR="00D228F6" w:rsidRPr="00E359BF" w:rsidRDefault="00D228F6">
            <w:pPr>
              <w:pStyle w:val="TableTextCentered"/>
              <w:rPr>
                <w:rFonts w:eastAsia="Times New Roman"/>
              </w:rPr>
            </w:pPr>
            <w:r>
              <w:rPr>
                <w:rFonts w:eastAsia="Times New Roman"/>
              </w:rPr>
              <w:t>4</w:t>
            </w:r>
          </w:p>
        </w:tc>
        <w:tc>
          <w:tcPr>
            <w:tcW w:w="874" w:type="dxa"/>
          </w:tcPr>
          <w:p w14:paraId="0A769A1A" w14:textId="77777777" w:rsidR="00D228F6" w:rsidRPr="00E359BF" w:rsidRDefault="00D228F6">
            <w:pPr>
              <w:pStyle w:val="TableTextCentered"/>
              <w:rPr>
                <w:rFonts w:eastAsia="Times New Roman"/>
              </w:rPr>
            </w:pPr>
            <w:r>
              <w:rPr>
                <w:rFonts w:eastAsia="Times New Roman"/>
              </w:rPr>
              <w:t>5</w:t>
            </w:r>
          </w:p>
        </w:tc>
        <w:tc>
          <w:tcPr>
            <w:tcW w:w="875" w:type="dxa"/>
          </w:tcPr>
          <w:p w14:paraId="03027ABE" w14:textId="77777777" w:rsidR="00D228F6" w:rsidRPr="00E359BF" w:rsidRDefault="00D228F6">
            <w:pPr>
              <w:pStyle w:val="TableTextCentered"/>
              <w:rPr>
                <w:rFonts w:eastAsia="Times New Roman"/>
              </w:rPr>
            </w:pPr>
            <w:r>
              <w:rPr>
                <w:rFonts w:eastAsia="Times New Roman"/>
              </w:rPr>
              <w:t>60</w:t>
            </w:r>
          </w:p>
        </w:tc>
        <w:tc>
          <w:tcPr>
            <w:tcW w:w="900" w:type="dxa"/>
          </w:tcPr>
          <w:p w14:paraId="112B6D58" w14:textId="77777777" w:rsidR="00D228F6" w:rsidRPr="00E359BF" w:rsidRDefault="00D228F6">
            <w:pPr>
              <w:pStyle w:val="TableTextCentered"/>
              <w:rPr>
                <w:rFonts w:eastAsia="Times New Roman"/>
              </w:rPr>
            </w:pPr>
            <w:r>
              <w:rPr>
                <w:rFonts w:eastAsia="Times New Roman"/>
              </w:rPr>
              <w:t>71</w:t>
            </w:r>
          </w:p>
        </w:tc>
        <w:tc>
          <w:tcPr>
            <w:tcW w:w="892" w:type="dxa"/>
          </w:tcPr>
          <w:p w14:paraId="4A0E83CA" w14:textId="77777777" w:rsidR="00D228F6" w:rsidRPr="00E359BF" w:rsidRDefault="00D228F6">
            <w:pPr>
              <w:pStyle w:val="TableTextCentered"/>
              <w:rPr>
                <w:rFonts w:eastAsia="Times New Roman"/>
              </w:rPr>
            </w:pPr>
            <w:r>
              <w:rPr>
                <w:rFonts w:eastAsia="Times New Roman"/>
              </w:rPr>
              <w:t>6.7</w:t>
            </w:r>
          </w:p>
        </w:tc>
      </w:tr>
      <w:tr w:rsidR="00D228F6" w:rsidRPr="00E359BF" w14:paraId="0A7738D9" w14:textId="77777777" w:rsidTr="00E45C6C">
        <w:tc>
          <w:tcPr>
            <w:tcW w:w="1431" w:type="dxa"/>
          </w:tcPr>
          <w:p w14:paraId="7A896DF6" w14:textId="77777777" w:rsidR="00D228F6" w:rsidRPr="00E359BF" w:rsidRDefault="00D228F6">
            <w:pPr>
              <w:pStyle w:val="TableText"/>
            </w:pPr>
            <w:r>
              <w:t>Grades 6-8</w:t>
            </w:r>
          </w:p>
        </w:tc>
        <w:tc>
          <w:tcPr>
            <w:tcW w:w="874" w:type="dxa"/>
          </w:tcPr>
          <w:p w14:paraId="054C6A23" w14:textId="77777777" w:rsidR="00D228F6" w:rsidRPr="00E359BF" w:rsidRDefault="00D228F6">
            <w:pPr>
              <w:pStyle w:val="TableTextCentered"/>
              <w:rPr>
                <w:rFonts w:eastAsia="Times New Roman"/>
              </w:rPr>
            </w:pPr>
            <w:r>
              <w:rPr>
                <w:rFonts w:eastAsia="Times New Roman"/>
              </w:rPr>
              <w:t>0</w:t>
            </w:r>
          </w:p>
        </w:tc>
        <w:tc>
          <w:tcPr>
            <w:tcW w:w="874" w:type="dxa"/>
          </w:tcPr>
          <w:p w14:paraId="5F906641" w14:textId="77777777" w:rsidR="00D228F6" w:rsidRPr="00E359BF" w:rsidRDefault="00D228F6">
            <w:pPr>
              <w:pStyle w:val="TableTextCentered"/>
              <w:rPr>
                <w:rFonts w:eastAsia="Times New Roman"/>
              </w:rPr>
            </w:pPr>
            <w:r>
              <w:rPr>
                <w:rFonts w:eastAsia="Times New Roman"/>
              </w:rPr>
              <w:t>0</w:t>
            </w:r>
          </w:p>
        </w:tc>
        <w:tc>
          <w:tcPr>
            <w:tcW w:w="874" w:type="dxa"/>
          </w:tcPr>
          <w:p w14:paraId="41AFA587" w14:textId="77777777" w:rsidR="00D228F6" w:rsidRPr="00E359BF" w:rsidRDefault="00D228F6">
            <w:pPr>
              <w:pStyle w:val="TableTextCentered"/>
              <w:rPr>
                <w:rFonts w:eastAsia="Times New Roman"/>
              </w:rPr>
            </w:pPr>
            <w:r>
              <w:rPr>
                <w:rFonts w:eastAsia="Times New Roman"/>
              </w:rPr>
              <w:t>0</w:t>
            </w:r>
          </w:p>
        </w:tc>
        <w:tc>
          <w:tcPr>
            <w:tcW w:w="875" w:type="dxa"/>
          </w:tcPr>
          <w:p w14:paraId="0A6E04B0" w14:textId="77777777" w:rsidR="00D228F6" w:rsidRPr="00E359BF" w:rsidRDefault="00D228F6">
            <w:pPr>
              <w:pStyle w:val="TableTextCentered"/>
              <w:rPr>
                <w:rFonts w:eastAsia="Times New Roman"/>
              </w:rPr>
            </w:pPr>
            <w:r>
              <w:rPr>
                <w:rFonts w:eastAsia="Times New Roman"/>
              </w:rPr>
              <w:t>0</w:t>
            </w:r>
          </w:p>
        </w:tc>
        <w:tc>
          <w:tcPr>
            <w:tcW w:w="875" w:type="dxa"/>
          </w:tcPr>
          <w:p w14:paraId="39B682D8" w14:textId="77777777" w:rsidR="00D228F6" w:rsidRPr="00E359BF" w:rsidRDefault="00D228F6">
            <w:pPr>
              <w:pStyle w:val="TableTextCentered"/>
              <w:rPr>
                <w:rFonts w:eastAsia="Times New Roman"/>
              </w:rPr>
            </w:pPr>
            <w:r>
              <w:rPr>
                <w:rFonts w:eastAsia="Times New Roman"/>
              </w:rPr>
              <w:t>0</w:t>
            </w:r>
          </w:p>
        </w:tc>
        <w:tc>
          <w:tcPr>
            <w:tcW w:w="874" w:type="dxa"/>
          </w:tcPr>
          <w:p w14:paraId="29C66712" w14:textId="77777777" w:rsidR="00D228F6" w:rsidRPr="00E359BF" w:rsidRDefault="00D228F6">
            <w:pPr>
              <w:pStyle w:val="TableTextCentered"/>
              <w:rPr>
                <w:rFonts w:eastAsia="Times New Roman"/>
              </w:rPr>
            </w:pPr>
            <w:r>
              <w:rPr>
                <w:rFonts w:eastAsia="Times New Roman"/>
              </w:rPr>
              <w:t>3</w:t>
            </w:r>
          </w:p>
        </w:tc>
        <w:tc>
          <w:tcPr>
            <w:tcW w:w="875" w:type="dxa"/>
          </w:tcPr>
          <w:p w14:paraId="3B6CE5C5" w14:textId="77777777" w:rsidR="00D228F6" w:rsidRPr="00E359BF" w:rsidRDefault="00D228F6">
            <w:pPr>
              <w:pStyle w:val="TableTextCentered"/>
              <w:rPr>
                <w:rFonts w:eastAsia="Times New Roman"/>
              </w:rPr>
            </w:pPr>
            <w:r>
              <w:rPr>
                <w:rFonts w:eastAsia="Times New Roman"/>
              </w:rPr>
              <w:t>25</w:t>
            </w:r>
          </w:p>
        </w:tc>
        <w:tc>
          <w:tcPr>
            <w:tcW w:w="900" w:type="dxa"/>
          </w:tcPr>
          <w:p w14:paraId="5BB7944D" w14:textId="77777777" w:rsidR="00D228F6" w:rsidRPr="00E359BF" w:rsidRDefault="00D228F6">
            <w:pPr>
              <w:pStyle w:val="TableTextCentered"/>
              <w:rPr>
                <w:rFonts w:eastAsia="Times New Roman"/>
              </w:rPr>
            </w:pPr>
            <w:r>
              <w:rPr>
                <w:rFonts w:eastAsia="Times New Roman"/>
              </w:rPr>
              <w:t>28</w:t>
            </w:r>
          </w:p>
        </w:tc>
        <w:tc>
          <w:tcPr>
            <w:tcW w:w="892" w:type="dxa"/>
          </w:tcPr>
          <w:p w14:paraId="2CC130BB" w14:textId="77777777" w:rsidR="00D228F6" w:rsidRPr="00E359BF" w:rsidRDefault="00D228F6">
            <w:pPr>
              <w:pStyle w:val="TableTextCentered"/>
              <w:rPr>
                <w:rFonts w:eastAsia="Times New Roman"/>
              </w:rPr>
            </w:pPr>
            <w:r>
              <w:rPr>
                <w:rFonts w:eastAsia="Times New Roman"/>
              </w:rPr>
              <w:t>6.9</w:t>
            </w:r>
          </w:p>
        </w:tc>
      </w:tr>
      <w:tr w:rsidR="00D228F6" w:rsidRPr="00E359BF" w14:paraId="437CF9E2"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1ACC982E" w14:textId="77777777" w:rsidR="00D228F6" w:rsidRPr="00E359BF" w:rsidRDefault="00D228F6">
            <w:pPr>
              <w:pStyle w:val="TableText"/>
            </w:pPr>
            <w:r>
              <w:t>Grades 9-12</w:t>
            </w:r>
          </w:p>
        </w:tc>
        <w:tc>
          <w:tcPr>
            <w:tcW w:w="874" w:type="dxa"/>
          </w:tcPr>
          <w:p w14:paraId="35F6CACB" w14:textId="77777777" w:rsidR="00D228F6" w:rsidRPr="00E359BF" w:rsidRDefault="00D228F6">
            <w:pPr>
              <w:pStyle w:val="TableTextCentered"/>
              <w:rPr>
                <w:rFonts w:eastAsia="Times New Roman"/>
              </w:rPr>
            </w:pPr>
            <w:r>
              <w:rPr>
                <w:rFonts w:eastAsia="Times New Roman"/>
              </w:rPr>
              <w:t>0</w:t>
            </w:r>
          </w:p>
        </w:tc>
        <w:tc>
          <w:tcPr>
            <w:tcW w:w="874" w:type="dxa"/>
          </w:tcPr>
          <w:p w14:paraId="57CE9C6B" w14:textId="77777777" w:rsidR="00D228F6" w:rsidRPr="00E359BF" w:rsidRDefault="00D228F6">
            <w:pPr>
              <w:pStyle w:val="TableTextCentered"/>
              <w:rPr>
                <w:rFonts w:eastAsia="Times New Roman"/>
              </w:rPr>
            </w:pPr>
            <w:r>
              <w:rPr>
                <w:rFonts w:eastAsia="Times New Roman"/>
              </w:rPr>
              <w:t>0</w:t>
            </w:r>
          </w:p>
        </w:tc>
        <w:tc>
          <w:tcPr>
            <w:tcW w:w="874" w:type="dxa"/>
          </w:tcPr>
          <w:p w14:paraId="2C53AA6F" w14:textId="77777777" w:rsidR="00D228F6" w:rsidRPr="00E359BF" w:rsidRDefault="00D228F6">
            <w:pPr>
              <w:pStyle w:val="TableTextCentered"/>
              <w:rPr>
                <w:rFonts w:eastAsia="Times New Roman"/>
              </w:rPr>
            </w:pPr>
            <w:r>
              <w:rPr>
                <w:rFonts w:eastAsia="Times New Roman"/>
              </w:rPr>
              <w:t>1</w:t>
            </w:r>
          </w:p>
        </w:tc>
        <w:tc>
          <w:tcPr>
            <w:tcW w:w="875" w:type="dxa"/>
          </w:tcPr>
          <w:p w14:paraId="20BE3DF1" w14:textId="77777777" w:rsidR="00D228F6" w:rsidRPr="00E359BF" w:rsidRDefault="00D228F6">
            <w:pPr>
              <w:pStyle w:val="TableTextCentered"/>
              <w:rPr>
                <w:rFonts w:eastAsia="Times New Roman"/>
              </w:rPr>
            </w:pPr>
            <w:r>
              <w:rPr>
                <w:rFonts w:eastAsia="Times New Roman"/>
              </w:rPr>
              <w:t>0</w:t>
            </w:r>
          </w:p>
        </w:tc>
        <w:tc>
          <w:tcPr>
            <w:tcW w:w="875" w:type="dxa"/>
          </w:tcPr>
          <w:p w14:paraId="3D5B0351" w14:textId="77777777" w:rsidR="00D228F6" w:rsidRPr="00E359BF" w:rsidRDefault="00D228F6">
            <w:pPr>
              <w:pStyle w:val="TableTextCentered"/>
              <w:rPr>
                <w:rFonts w:eastAsia="Times New Roman"/>
              </w:rPr>
            </w:pPr>
            <w:r>
              <w:rPr>
                <w:rFonts w:eastAsia="Times New Roman"/>
              </w:rPr>
              <w:t>5</w:t>
            </w:r>
          </w:p>
        </w:tc>
        <w:tc>
          <w:tcPr>
            <w:tcW w:w="874" w:type="dxa"/>
          </w:tcPr>
          <w:p w14:paraId="679B202D" w14:textId="77777777" w:rsidR="00D228F6" w:rsidRPr="00E359BF" w:rsidRDefault="00D228F6">
            <w:pPr>
              <w:pStyle w:val="TableTextCentered"/>
              <w:rPr>
                <w:rFonts w:eastAsia="Times New Roman"/>
              </w:rPr>
            </w:pPr>
            <w:r>
              <w:rPr>
                <w:rFonts w:eastAsia="Times New Roman"/>
              </w:rPr>
              <w:t>6</w:t>
            </w:r>
          </w:p>
        </w:tc>
        <w:tc>
          <w:tcPr>
            <w:tcW w:w="875" w:type="dxa"/>
          </w:tcPr>
          <w:p w14:paraId="452E51D0" w14:textId="77777777" w:rsidR="00D228F6" w:rsidRPr="00E359BF" w:rsidRDefault="00D228F6">
            <w:pPr>
              <w:pStyle w:val="TableTextCentered"/>
              <w:rPr>
                <w:rFonts w:eastAsia="Times New Roman"/>
              </w:rPr>
            </w:pPr>
            <w:r>
              <w:rPr>
                <w:rFonts w:eastAsia="Times New Roman"/>
              </w:rPr>
              <w:t>33</w:t>
            </w:r>
          </w:p>
        </w:tc>
        <w:tc>
          <w:tcPr>
            <w:tcW w:w="900" w:type="dxa"/>
          </w:tcPr>
          <w:p w14:paraId="1D056EE2" w14:textId="77777777" w:rsidR="00D228F6" w:rsidRPr="00E359BF" w:rsidRDefault="00D228F6">
            <w:pPr>
              <w:pStyle w:val="TableTextCentered"/>
              <w:rPr>
                <w:rFonts w:eastAsia="Times New Roman"/>
              </w:rPr>
            </w:pPr>
            <w:r>
              <w:rPr>
                <w:rFonts w:eastAsia="Times New Roman"/>
              </w:rPr>
              <w:t>45</w:t>
            </w:r>
          </w:p>
        </w:tc>
        <w:tc>
          <w:tcPr>
            <w:tcW w:w="892" w:type="dxa"/>
          </w:tcPr>
          <w:p w14:paraId="747B912A" w14:textId="77777777" w:rsidR="00D228F6" w:rsidRPr="00E359BF" w:rsidRDefault="00D228F6">
            <w:pPr>
              <w:pStyle w:val="TableTextCentered"/>
              <w:rPr>
                <w:rFonts w:eastAsia="Times New Roman"/>
              </w:rPr>
            </w:pPr>
            <w:r>
              <w:rPr>
                <w:rFonts w:eastAsia="Times New Roman"/>
              </w:rPr>
              <w:t>6.6</w:t>
            </w:r>
          </w:p>
        </w:tc>
      </w:tr>
      <w:tr w:rsidR="00D228F6" w:rsidRPr="00E359BF" w14:paraId="7B68465E" w14:textId="77777777" w:rsidTr="00E45C6C">
        <w:tc>
          <w:tcPr>
            <w:tcW w:w="1431" w:type="dxa"/>
          </w:tcPr>
          <w:p w14:paraId="2C8B363C" w14:textId="77777777" w:rsidR="00D228F6" w:rsidRPr="00B30BCD" w:rsidRDefault="00D228F6">
            <w:pPr>
              <w:pStyle w:val="TableText"/>
              <w:rPr>
                <w:b/>
                <w:bCs/>
              </w:rPr>
            </w:pPr>
            <w:r w:rsidRPr="00B30BCD">
              <w:rPr>
                <w:b/>
                <w:bCs/>
              </w:rPr>
              <w:t>Totals</w:t>
            </w:r>
          </w:p>
        </w:tc>
        <w:tc>
          <w:tcPr>
            <w:tcW w:w="874" w:type="dxa"/>
          </w:tcPr>
          <w:p w14:paraId="73AC5B2F" w14:textId="77777777" w:rsidR="00D228F6" w:rsidRPr="00B30BCD" w:rsidRDefault="00D228F6">
            <w:pPr>
              <w:pStyle w:val="TableTextCentered"/>
              <w:rPr>
                <w:rFonts w:eastAsia="Times New Roman"/>
                <w:b/>
                <w:bCs/>
              </w:rPr>
            </w:pPr>
            <w:r>
              <w:rPr>
                <w:rFonts w:eastAsia="Times New Roman"/>
                <w:b/>
                <w:bCs/>
              </w:rPr>
              <w:t>0</w:t>
            </w:r>
          </w:p>
        </w:tc>
        <w:tc>
          <w:tcPr>
            <w:tcW w:w="874" w:type="dxa"/>
          </w:tcPr>
          <w:p w14:paraId="36330D8A" w14:textId="77777777" w:rsidR="00D228F6" w:rsidRPr="00B30BCD" w:rsidRDefault="00D228F6">
            <w:pPr>
              <w:pStyle w:val="TableTextCentered"/>
              <w:rPr>
                <w:rFonts w:eastAsia="Times New Roman"/>
                <w:b/>
                <w:bCs/>
              </w:rPr>
            </w:pPr>
            <w:r>
              <w:rPr>
                <w:rFonts w:eastAsia="Times New Roman"/>
                <w:b/>
                <w:bCs/>
              </w:rPr>
              <w:t>1</w:t>
            </w:r>
          </w:p>
        </w:tc>
        <w:tc>
          <w:tcPr>
            <w:tcW w:w="874" w:type="dxa"/>
          </w:tcPr>
          <w:p w14:paraId="5F9B3D86" w14:textId="77777777" w:rsidR="00D228F6" w:rsidRPr="00B30BCD" w:rsidRDefault="00D228F6">
            <w:pPr>
              <w:pStyle w:val="TableTextCentered"/>
              <w:rPr>
                <w:rFonts w:eastAsia="Times New Roman"/>
                <w:b/>
                <w:bCs/>
              </w:rPr>
            </w:pPr>
            <w:r>
              <w:rPr>
                <w:rFonts w:eastAsia="Times New Roman"/>
                <w:b/>
                <w:bCs/>
              </w:rPr>
              <w:t>1</w:t>
            </w:r>
          </w:p>
        </w:tc>
        <w:tc>
          <w:tcPr>
            <w:tcW w:w="875" w:type="dxa"/>
          </w:tcPr>
          <w:p w14:paraId="61942813" w14:textId="77777777" w:rsidR="00D228F6" w:rsidRPr="00B30BCD" w:rsidRDefault="00D228F6">
            <w:pPr>
              <w:pStyle w:val="TableTextCentered"/>
              <w:rPr>
                <w:rFonts w:eastAsia="Times New Roman"/>
                <w:b/>
                <w:bCs/>
              </w:rPr>
            </w:pPr>
            <w:r>
              <w:rPr>
                <w:rFonts w:eastAsia="Times New Roman"/>
                <w:b/>
                <w:bCs/>
              </w:rPr>
              <w:t>1</w:t>
            </w:r>
          </w:p>
        </w:tc>
        <w:tc>
          <w:tcPr>
            <w:tcW w:w="875" w:type="dxa"/>
          </w:tcPr>
          <w:p w14:paraId="0BD25E69" w14:textId="77777777" w:rsidR="00D228F6" w:rsidRPr="00B30BCD" w:rsidRDefault="00D228F6">
            <w:pPr>
              <w:pStyle w:val="TableTextCentered"/>
              <w:rPr>
                <w:rFonts w:eastAsia="Times New Roman"/>
                <w:b/>
                <w:bCs/>
              </w:rPr>
            </w:pPr>
            <w:r>
              <w:rPr>
                <w:rFonts w:eastAsia="Times New Roman"/>
                <w:b/>
                <w:bCs/>
              </w:rPr>
              <w:t>9</w:t>
            </w:r>
          </w:p>
        </w:tc>
        <w:tc>
          <w:tcPr>
            <w:tcW w:w="874" w:type="dxa"/>
          </w:tcPr>
          <w:p w14:paraId="207C9F23" w14:textId="77777777" w:rsidR="00D228F6" w:rsidRPr="00B30BCD" w:rsidRDefault="00D228F6">
            <w:pPr>
              <w:pStyle w:val="TableTextCentered"/>
              <w:rPr>
                <w:rFonts w:eastAsia="Times New Roman"/>
                <w:b/>
                <w:bCs/>
              </w:rPr>
            </w:pPr>
            <w:r>
              <w:rPr>
                <w:rFonts w:eastAsia="Times New Roman"/>
                <w:b/>
                <w:bCs/>
              </w:rPr>
              <w:t>14</w:t>
            </w:r>
          </w:p>
        </w:tc>
        <w:tc>
          <w:tcPr>
            <w:tcW w:w="875" w:type="dxa"/>
          </w:tcPr>
          <w:p w14:paraId="67F1D602" w14:textId="77777777" w:rsidR="00D228F6" w:rsidRPr="00B30BCD" w:rsidRDefault="00D228F6">
            <w:pPr>
              <w:pStyle w:val="TableTextCentered"/>
              <w:rPr>
                <w:rFonts w:eastAsia="Times New Roman"/>
                <w:b/>
                <w:bCs/>
              </w:rPr>
            </w:pPr>
            <w:r>
              <w:rPr>
                <w:rFonts w:eastAsia="Times New Roman"/>
                <w:b/>
                <w:bCs/>
              </w:rPr>
              <w:t>118</w:t>
            </w:r>
          </w:p>
        </w:tc>
        <w:tc>
          <w:tcPr>
            <w:tcW w:w="900" w:type="dxa"/>
          </w:tcPr>
          <w:p w14:paraId="43ABF1D4" w14:textId="77777777" w:rsidR="00D228F6" w:rsidRPr="00B30BCD" w:rsidRDefault="00D228F6">
            <w:pPr>
              <w:pStyle w:val="TableTextCentered"/>
              <w:rPr>
                <w:rFonts w:eastAsia="Times New Roman"/>
                <w:b/>
                <w:bCs/>
              </w:rPr>
            </w:pPr>
            <w:r>
              <w:rPr>
                <w:rFonts w:eastAsia="Times New Roman"/>
                <w:b/>
                <w:bCs/>
              </w:rPr>
              <w:t>144</w:t>
            </w:r>
          </w:p>
        </w:tc>
        <w:tc>
          <w:tcPr>
            <w:tcW w:w="892" w:type="dxa"/>
          </w:tcPr>
          <w:p w14:paraId="36692975" w14:textId="77777777" w:rsidR="00D228F6" w:rsidRPr="00B30BCD" w:rsidRDefault="00D228F6">
            <w:pPr>
              <w:pStyle w:val="TableTextCentered"/>
              <w:rPr>
                <w:rFonts w:eastAsia="Times New Roman"/>
                <w:b/>
                <w:bCs/>
              </w:rPr>
            </w:pPr>
            <w:r>
              <w:rPr>
                <w:rFonts w:eastAsia="Times New Roman"/>
                <w:b/>
                <w:bCs/>
              </w:rPr>
              <w:t>6.7</w:t>
            </w:r>
          </w:p>
        </w:tc>
      </w:tr>
    </w:tbl>
    <w:bookmarkEnd w:id="123"/>
    <w:p w14:paraId="6A606E52" w14:textId="57E78FF5" w:rsidR="00D228F6" w:rsidRPr="00F2299E" w:rsidRDefault="00D228F6" w:rsidP="00E45C6C">
      <w:pPr>
        <w:pStyle w:val="TableNote"/>
      </w:pPr>
      <w:r w:rsidRPr="00A96DD7">
        <w:t xml:space="preserve">*The district average is an average of the observation scores. In Table 8, the district average is computed as: </w:t>
      </w:r>
      <w:bookmarkStart w:id="124" w:name="Dist_PD_Calc"/>
      <w:r>
        <w:t>([2 x 1] + [3 x 1] + [4 x 1] + [5 x 9] + [6 x 14] + [7 x 118]) ÷ 144 observations = 6.7</w:t>
      </w:r>
      <w:bookmarkEnd w:id="124"/>
    </w:p>
    <w:p w14:paraId="10752878" w14:textId="77777777" w:rsidR="00D228F6" w:rsidRPr="00BC09E0" w:rsidRDefault="00D228F6" w:rsidP="00E45C6C">
      <w:pPr>
        <w:pStyle w:val="BodyText"/>
      </w:pPr>
      <w:r w:rsidRPr="00524A30">
        <w:rPr>
          <w:rStyle w:val="BodyTextDemiChar"/>
        </w:rPr>
        <w:t xml:space="preserve">Ratings in the Low Range. </w:t>
      </w:r>
      <w:r w:rsidRPr="00BC09E0">
        <w:t>At the low level, the teacher provides few activities for students. Much time is spent on managerial tasks (such as distributing papers) and/or on behavior management. Frequently during the observation, students have little to do and spend time waiting. The routines of the classroom are not clear and, as a result, students waste time, are not engaged, and are confused. Transitions take a long time and/or are too frequent. The teacher does not have activities organized and ready and seems to be caught up in last-minute preparations.</w:t>
      </w:r>
    </w:p>
    <w:p w14:paraId="799E2D8D" w14:textId="77777777" w:rsidR="00D228F6" w:rsidRPr="00BC09E0" w:rsidRDefault="00D228F6" w:rsidP="00E45C6C">
      <w:pPr>
        <w:pStyle w:val="BodyTextposthead"/>
      </w:pPr>
      <w:r w:rsidRPr="00524A30">
        <w:rPr>
          <w:rStyle w:val="BodyTextDemiChar"/>
        </w:rPr>
        <w:t xml:space="preserve">Ratings in the Middle Range. </w:t>
      </w:r>
      <w:r w:rsidRPr="00BC09E0">
        <w:t>At the middle range, the teacher does provide activities for students but loses learning time to disruptions or management tasks. There are certain times when the teacher provides clear activities to students, but there are other times when students wait and lose focus. Some students (or all students, at some point) do not know what is expected of them. Some of the transitions may take too long, or classrooms may be productive during certain periods but then not productive during transitions. Although the teacher is mostly prepared for the class, last-minute preparations may still infringe on learning time.</w:t>
      </w:r>
    </w:p>
    <w:p w14:paraId="5D358BF7" w14:textId="0BD80891" w:rsidR="00D228F6" w:rsidRDefault="00D228F6" w:rsidP="00E45C6C">
      <w:pPr>
        <w:pStyle w:val="BodyTextposthead"/>
      </w:pPr>
      <w:r w:rsidRPr="00524A30">
        <w:rPr>
          <w:rStyle w:val="BodyTextDemiChar"/>
        </w:rPr>
        <w:t xml:space="preserve">Ratings in the High Range. </w:t>
      </w:r>
      <w:r w:rsidRPr="00BC09E0">
        <w:t>The classroom runs very smoothly. The teacher provides a steady flow of activities for students, so students do not have downtime and are not confused about what to do next. The routines of the classroom are efficient, and all students know how to move from one activity to another and where materials are. Students understand the teacher’s instructions and directions. Transitions are quick, and there are not too many of them. The teacher is fully prepared for the lesson.</w:t>
      </w:r>
      <w:r>
        <w:br w:type="page"/>
      </w:r>
    </w:p>
    <w:p w14:paraId="6A477512" w14:textId="77777777" w:rsidR="00D228F6" w:rsidRPr="00BC09E0" w:rsidRDefault="00D228F6" w:rsidP="00CB4774">
      <w:pPr>
        <w:pStyle w:val="SIORDimensions"/>
      </w:pPr>
      <w:bookmarkStart w:id="125" w:name="_Toc411329832"/>
      <w:bookmarkStart w:id="126" w:name="_Toc430114881"/>
      <w:bookmarkStart w:id="127" w:name="_Toc225679384"/>
      <w:r w:rsidRPr="00BC09E0">
        <w:lastRenderedPageBreak/>
        <w:t xml:space="preserve">Instructional Learning </w:t>
      </w:r>
      <w:r w:rsidRPr="00E45C6C">
        <w:t>Formats</w:t>
      </w:r>
      <w:bookmarkEnd w:id="125"/>
      <w:bookmarkEnd w:id="126"/>
      <w:bookmarkEnd w:id="127"/>
    </w:p>
    <w:p w14:paraId="5263146C" w14:textId="79CD650F" w:rsidR="00D228F6" w:rsidRDefault="00D228F6">
      <w:pPr>
        <w:pStyle w:val="BodyTextDomain"/>
        <w:spacing w:after="0"/>
      </w:pPr>
      <w:r w:rsidRPr="00BC09E0">
        <w:t xml:space="preserve">Classroom Organization domain, </w:t>
      </w:r>
      <w:r>
        <w:t>G</w:t>
      </w:r>
      <w:r w:rsidRPr="00BC09E0">
        <w:t xml:space="preserve">rades </w:t>
      </w:r>
      <w:r>
        <w:t>PK</w:t>
      </w:r>
      <w:r w:rsidRPr="00BC09E0">
        <w:rPr>
          <w:rFonts w:ascii="Vijaya" w:hAnsi="Vijaya" w:cs="Vijaya"/>
        </w:rPr>
        <w:t>−</w:t>
      </w:r>
      <w:r w:rsidRPr="00BC09E0">
        <w:t>3</w:t>
      </w:r>
    </w:p>
    <w:p w14:paraId="3E1347C1" w14:textId="77777777" w:rsidR="00D228F6" w:rsidRPr="00BC09E0" w:rsidRDefault="00D228F6">
      <w:pPr>
        <w:pStyle w:val="BodyTextDomain"/>
        <w:spacing w:after="0"/>
      </w:pPr>
      <w:r w:rsidRPr="00BC09E0">
        <w:t xml:space="preserve">Instructional Support domain, </w:t>
      </w:r>
      <w:r>
        <w:t>G</w:t>
      </w:r>
      <w:r w:rsidRPr="00BC09E0">
        <w:t>rades 4</w:t>
      </w:r>
      <w:r w:rsidRPr="00BC09E0">
        <w:rPr>
          <w:rFonts w:ascii="Vijaya" w:hAnsi="Vijaya" w:cs="Vijaya"/>
        </w:rPr>
        <w:t>−</w:t>
      </w:r>
      <w:r>
        <w:t>12</w:t>
      </w:r>
    </w:p>
    <w:p w14:paraId="0349C266" w14:textId="77777777" w:rsidR="00C14FFC" w:rsidRDefault="00D228F6" w:rsidP="00E45C6C">
      <w:pPr>
        <w:pStyle w:val="BodyTextposthead"/>
      </w:pPr>
      <w:r w:rsidRPr="00BC09E0">
        <w:t>Instructional Learning Formats refer to the ways in which the teacher maximizes students’ interest, engagement, and abilities to learn from the lesson and activities (</w:t>
      </w:r>
      <w:r w:rsidRPr="00BC09E0">
        <w:rPr>
          <w:i/>
        </w:rPr>
        <w:t xml:space="preserve">CLASS </w:t>
      </w:r>
      <w:r>
        <w:rPr>
          <w:i/>
        </w:rPr>
        <w:t>PK–</w:t>
      </w:r>
      <w:r w:rsidRPr="00BC09E0">
        <w:rPr>
          <w:i/>
        </w:rPr>
        <w:t>3 Manual</w:t>
      </w:r>
      <w:r w:rsidRPr="00BC09E0">
        <w:t xml:space="preserve">, p. 57; </w:t>
      </w:r>
      <w:r w:rsidRPr="00BC09E0">
        <w:rPr>
          <w:i/>
        </w:rPr>
        <w:t>CLASS Upper Elementary Manual</w:t>
      </w:r>
      <w:r w:rsidRPr="00BC09E0">
        <w:t>, p. 63</w:t>
      </w:r>
      <w:r>
        <w:t xml:space="preserve">, </w:t>
      </w:r>
      <w:r w:rsidRPr="0085328B">
        <w:rPr>
          <w:i/>
        </w:rPr>
        <w:t>CLASS Secondary Manual,</w:t>
      </w:r>
      <w:r>
        <w:t xml:space="preserve"> p. 61</w:t>
      </w:r>
      <w:r w:rsidRPr="00BC09E0">
        <w:t>)</w:t>
      </w:r>
      <w:r w:rsidR="00C14FFC">
        <w:t>.</w:t>
      </w:r>
    </w:p>
    <w:p w14:paraId="1D88B98F" w14:textId="5F42086A" w:rsidR="00D228F6" w:rsidRPr="00BC09E0" w:rsidRDefault="00D228F6" w:rsidP="00D17F42">
      <w:pPr>
        <w:pStyle w:val="TableTitle0"/>
        <w:spacing w:before="120" w:after="0"/>
      </w:pPr>
      <w:r w:rsidRPr="00BC09E0">
        <w:t xml:space="preserve">Table 9. Instructional Learning Formats: </w:t>
      </w:r>
      <w:r w:rsidRPr="00E45C6C">
        <w:t>Number</w:t>
      </w:r>
      <w:r w:rsidRPr="00BC09E0">
        <w:t xml:space="preserve"> of Classrooms for Each </w:t>
      </w:r>
      <w:r w:rsidRPr="00E45C6C">
        <w:t>Rating</w:t>
      </w:r>
      <w:r w:rsidRPr="00BC09E0">
        <w:t xml:space="preserve"> </w:t>
      </w:r>
      <w:r w:rsidRPr="00A96DD7">
        <w:t>and District Average</w:t>
      </w:r>
    </w:p>
    <w:p w14:paraId="21435694" w14:textId="77777777" w:rsidR="00D228F6" w:rsidRDefault="00D228F6" w:rsidP="00D17F42">
      <w:pPr>
        <w:pStyle w:val="BodyTextDemi"/>
        <w:spacing w:before="0" w:after="0"/>
      </w:pPr>
      <w:r w:rsidRPr="00A96DD7">
        <w:t xml:space="preserve">Instructional Learning Formats District Average*: </w:t>
      </w:r>
      <w:bookmarkStart w:id="128" w:name="Dist_ILF_Avg"/>
      <w:r>
        <w:t>5.3</w:t>
      </w:r>
      <w:bookmarkEnd w:id="128"/>
    </w:p>
    <w:tbl>
      <w:tblPr>
        <w:tblStyle w:val="MSVTable1"/>
        <w:tblW w:w="5000" w:type="pct"/>
        <w:tblLook w:val="04A0" w:firstRow="1" w:lastRow="0" w:firstColumn="1" w:lastColumn="0" w:noHBand="0" w:noVBand="1"/>
        <w:tblCaption w:val="Table 9. Instructional Learning Formats: Number of Classrooms for Each Rating and District Average"/>
        <w:tblDescription w:val="Instructional Learning Formats: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52D37AE5"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2F5D2503" w14:textId="77777777" w:rsidR="00D228F6" w:rsidRPr="00E359BF" w:rsidRDefault="00D228F6">
            <w:pPr>
              <w:pStyle w:val="TableColHeadingCenter"/>
              <w:rPr>
                <w:rFonts w:eastAsia="MS Mincho"/>
              </w:rPr>
            </w:pPr>
            <w:bookmarkStart w:id="129" w:name="Tbl_ILF"/>
            <w:r>
              <w:rPr>
                <w:rFonts w:eastAsia="MS Mincho"/>
              </w:rPr>
              <w:t>Grade Band</w:t>
            </w:r>
          </w:p>
        </w:tc>
        <w:tc>
          <w:tcPr>
            <w:tcW w:w="874" w:type="dxa"/>
          </w:tcPr>
          <w:p w14:paraId="2361B53D"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7672B422"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2975676D"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180D89CE"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5A6C6912"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0C07AB16"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1D3B32C7"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0317B039" w14:textId="7075792F" w:rsidR="00D228F6" w:rsidRPr="00E359BF" w:rsidRDefault="00F678A1">
            <w:pPr>
              <w:pStyle w:val="TableColHeadingCenter"/>
              <w:rPr>
                <w:rFonts w:eastAsia="MS Mincho"/>
              </w:rPr>
            </w:pPr>
            <w:r>
              <w:rPr>
                <w:rFonts w:eastAsia="MS Mincho"/>
              </w:rPr>
              <w:t>n</w:t>
            </w:r>
          </w:p>
        </w:tc>
        <w:tc>
          <w:tcPr>
            <w:tcW w:w="892" w:type="dxa"/>
          </w:tcPr>
          <w:p w14:paraId="3ED02976" w14:textId="77777777" w:rsidR="00D228F6" w:rsidRPr="00E359BF" w:rsidRDefault="00D228F6">
            <w:pPr>
              <w:pStyle w:val="TableColHeadingCenter"/>
              <w:rPr>
                <w:rFonts w:eastAsia="MS Mincho"/>
              </w:rPr>
            </w:pPr>
            <w:r>
              <w:rPr>
                <w:rFonts w:eastAsia="MS Mincho"/>
              </w:rPr>
              <w:t>Average</w:t>
            </w:r>
          </w:p>
        </w:tc>
      </w:tr>
      <w:tr w:rsidR="00D228F6" w:rsidRPr="00E359BF" w14:paraId="0FA14605"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161E8AAC" w14:textId="77777777" w:rsidR="00D228F6" w:rsidRPr="00E359BF" w:rsidRDefault="00D228F6">
            <w:pPr>
              <w:pStyle w:val="TableText"/>
            </w:pPr>
            <w:r>
              <w:t>Grades PK-5</w:t>
            </w:r>
          </w:p>
        </w:tc>
        <w:tc>
          <w:tcPr>
            <w:tcW w:w="874" w:type="dxa"/>
          </w:tcPr>
          <w:p w14:paraId="2CBA960B" w14:textId="77777777" w:rsidR="00D228F6" w:rsidRPr="00E359BF" w:rsidRDefault="00D228F6">
            <w:pPr>
              <w:pStyle w:val="TableTextCentered"/>
              <w:rPr>
                <w:rFonts w:eastAsia="Times New Roman"/>
              </w:rPr>
            </w:pPr>
            <w:r>
              <w:rPr>
                <w:rFonts w:eastAsia="Times New Roman"/>
              </w:rPr>
              <w:t>0</w:t>
            </w:r>
          </w:p>
        </w:tc>
        <w:tc>
          <w:tcPr>
            <w:tcW w:w="874" w:type="dxa"/>
          </w:tcPr>
          <w:p w14:paraId="0D1AE842" w14:textId="77777777" w:rsidR="00D228F6" w:rsidRPr="00E359BF" w:rsidRDefault="00D228F6">
            <w:pPr>
              <w:pStyle w:val="TableTextCentered"/>
              <w:rPr>
                <w:rFonts w:eastAsia="Times New Roman"/>
              </w:rPr>
            </w:pPr>
            <w:r>
              <w:rPr>
                <w:rFonts w:eastAsia="Times New Roman"/>
              </w:rPr>
              <w:t>0</w:t>
            </w:r>
          </w:p>
        </w:tc>
        <w:tc>
          <w:tcPr>
            <w:tcW w:w="874" w:type="dxa"/>
          </w:tcPr>
          <w:p w14:paraId="5C4CF1A9" w14:textId="77777777" w:rsidR="00D228F6" w:rsidRPr="00E359BF" w:rsidRDefault="00D228F6">
            <w:pPr>
              <w:pStyle w:val="TableTextCentered"/>
              <w:rPr>
                <w:rFonts w:eastAsia="Times New Roman"/>
              </w:rPr>
            </w:pPr>
            <w:r>
              <w:rPr>
                <w:rFonts w:eastAsia="Times New Roman"/>
              </w:rPr>
              <w:t>6</w:t>
            </w:r>
          </w:p>
        </w:tc>
        <w:tc>
          <w:tcPr>
            <w:tcW w:w="875" w:type="dxa"/>
          </w:tcPr>
          <w:p w14:paraId="0EDFB764" w14:textId="77777777" w:rsidR="00D228F6" w:rsidRPr="00E359BF" w:rsidRDefault="00D228F6">
            <w:pPr>
              <w:pStyle w:val="TableTextCentered"/>
              <w:rPr>
                <w:rFonts w:eastAsia="Times New Roman"/>
              </w:rPr>
            </w:pPr>
            <w:r>
              <w:rPr>
                <w:rFonts w:eastAsia="Times New Roman"/>
              </w:rPr>
              <w:t>5</w:t>
            </w:r>
          </w:p>
        </w:tc>
        <w:tc>
          <w:tcPr>
            <w:tcW w:w="875" w:type="dxa"/>
          </w:tcPr>
          <w:p w14:paraId="378B2662" w14:textId="77777777" w:rsidR="00D228F6" w:rsidRPr="00E359BF" w:rsidRDefault="00D228F6">
            <w:pPr>
              <w:pStyle w:val="TableTextCentered"/>
              <w:rPr>
                <w:rFonts w:eastAsia="Times New Roman"/>
              </w:rPr>
            </w:pPr>
            <w:r>
              <w:rPr>
                <w:rFonts w:eastAsia="Times New Roman"/>
              </w:rPr>
              <w:t>20</w:t>
            </w:r>
          </w:p>
        </w:tc>
        <w:tc>
          <w:tcPr>
            <w:tcW w:w="874" w:type="dxa"/>
          </w:tcPr>
          <w:p w14:paraId="704C5A23" w14:textId="77777777" w:rsidR="00D228F6" w:rsidRPr="00E359BF" w:rsidRDefault="00D228F6">
            <w:pPr>
              <w:pStyle w:val="TableTextCentered"/>
              <w:rPr>
                <w:rFonts w:eastAsia="Times New Roman"/>
              </w:rPr>
            </w:pPr>
            <w:r>
              <w:rPr>
                <w:rFonts w:eastAsia="Times New Roman"/>
              </w:rPr>
              <w:t>27</w:t>
            </w:r>
          </w:p>
        </w:tc>
        <w:tc>
          <w:tcPr>
            <w:tcW w:w="875" w:type="dxa"/>
          </w:tcPr>
          <w:p w14:paraId="3C2AD711" w14:textId="77777777" w:rsidR="00D228F6" w:rsidRPr="00E359BF" w:rsidRDefault="00D228F6">
            <w:pPr>
              <w:pStyle w:val="TableTextCentered"/>
              <w:rPr>
                <w:rFonts w:eastAsia="Times New Roman"/>
              </w:rPr>
            </w:pPr>
            <w:r>
              <w:rPr>
                <w:rFonts w:eastAsia="Times New Roman"/>
              </w:rPr>
              <w:t>13</w:t>
            </w:r>
          </w:p>
        </w:tc>
        <w:tc>
          <w:tcPr>
            <w:tcW w:w="900" w:type="dxa"/>
          </w:tcPr>
          <w:p w14:paraId="528985CF" w14:textId="77777777" w:rsidR="00D228F6" w:rsidRPr="00E359BF" w:rsidRDefault="00D228F6">
            <w:pPr>
              <w:pStyle w:val="TableTextCentered"/>
              <w:rPr>
                <w:rFonts w:eastAsia="Times New Roman"/>
              </w:rPr>
            </w:pPr>
            <w:r>
              <w:rPr>
                <w:rFonts w:eastAsia="Times New Roman"/>
              </w:rPr>
              <w:t>71</w:t>
            </w:r>
          </w:p>
        </w:tc>
        <w:tc>
          <w:tcPr>
            <w:tcW w:w="892" w:type="dxa"/>
          </w:tcPr>
          <w:p w14:paraId="00DF3FDA" w14:textId="77777777" w:rsidR="00D228F6" w:rsidRPr="00E359BF" w:rsidRDefault="00D228F6">
            <w:pPr>
              <w:pStyle w:val="TableTextCentered"/>
              <w:rPr>
                <w:rFonts w:eastAsia="Times New Roman"/>
              </w:rPr>
            </w:pPr>
            <w:r>
              <w:rPr>
                <w:rFonts w:eastAsia="Times New Roman"/>
              </w:rPr>
              <w:t>5.5</w:t>
            </w:r>
          </w:p>
        </w:tc>
      </w:tr>
      <w:tr w:rsidR="00D228F6" w:rsidRPr="00E359BF" w14:paraId="2045F2F3" w14:textId="77777777" w:rsidTr="00E45C6C">
        <w:tc>
          <w:tcPr>
            <w:tcW w:w="1431" w:type="dxa"/>
          </w:tcPr>
          <w:p w14:paraId="3907EDA8" w14:textId="77777777" w:rsidR="00D228F6" w:rsidRPr="00E359BF" w:rsidRDefault="00D228F6">
            <w:pPr>
              <w:pStyle w:val="TableText"/>
            </w:pPr>
            <w:r>
              <w:t>Grades 6-8</w:t>
            </w:r>
          </w:p>
        </w:tc>
        <w:tc>
          <w:tcPr>
            <w:tcW w:w="874" w:type="dxa"/>
          </w:tcPr>
          <w:p w14:paraId="00352216" w14:textId="77777777" w:rsidR="00D228F6" w:rsidRPr="00E359BF" w:rsidRDefault="00D228F6">
            <w:pPr>
              <w:pStyle w:val="TableTextCentered"/>
              <w:rPr>
                <w:rFonts w:eastAsia="Times New Roman"/>
              </w:rPr>
            </w:pPr>
            <w:r>
              <w:rPr>
                <w:rFonts w:eastAsia="Times New Roman"/>
              </w:rPr>
              <w:t>0</w:t>
            </w:r>
          </w:p>
        </w:tc>
        <w:tc>
          <w:tcPr>
            <w:tcW w:w="874" w:type="dxa"/>
          </w:tcPr>
          <w:p w14:paraId="11694BE9" w14:textId="77777777" w:rsidR="00D228F6" w:rsidRPr="00E359BF" w:rsidRDefault="00D228F6">
            <w:pPr>
              <w:pStyle w:val="TableTextCentered"/>
              <w:rPr>
                <w:rFonts w:eastAsia="Times New Roman"/>
              </w:rPr>
            </w:pPr>
            <w:r>
              <w:rPr>
                <w:rFonts w:eastAsia="Times New Roman"/>
              </w:rPr>
              <w:t>0</w:t>
            </w:r>
          </w:p>
        </w:tc>
        <w:tc>
          <w:tcPr>
            <w:tcW w:w="874" w:type="dxa"/>
          </w:tcPr>
          <w:p w14:paraId="0F91D9AE" w14:textId="77777777" w:rsidR="00D228F6" w:rsidRPr="00E359BF" w:rsidRDefault="00D228F6">
            <w:pPr>
              <w:pStyle w:val="TableTextCentered"/>
              <w:rPr>
                <w:rFonts w:eastAsia="Times New Roman"/>
              </w:rPr>
            </w:pPr>
            <w:r>
              <w:rPr>
                <w:rFonts w:eastAsia="Times New Roman"/>
              </w:rPr>
              <w:t>2</w:t>
            </w:r>
          </w:p>
        </w:tc>
        <w:tc>
          <w:tcPr>
            <w:tcW w:w="875" w:type="dxa"/>
          </w:tcPr>
          <w:p w14:paraId="6958943F" w14:textId="77777777" w:rsidR="00D228F6" w:rsidRPr="00E359BF" w:rsidRDefault="00D228F6">
            <w:pPr>
              <w:pStyle w:val="TableTextCentered"/>
              <w:rPr>
                <w:rFonts w:eastAsia="Times New Roman"/>
              </w:rPr>
            </w:pPr>
            <w:r>
              <w:rPr>
                <w:rFonts w:eastAsia="Times New Roman"/>
              </w:rPr>
              <w:t>3</w:t>
            </w:r>
          </w:p>
        </w:tc>
        <w:tc>
          <w:tcPr>
            <w:tcW w:w="875" w:type="dxa"/>
          </w:tcPr>
          <w:p w14:paraId="063C3573" w14:textId="77777777" w:rsidR="00D228F6" w:rsidRPr="00E359BF" w:rsidRDefault="00D228F6">
            <w:pPr>
              <w:pStyle w:val="TableTextCentered"/>
              <w:rPr>
                <w:rFonts w:eastAsia="Times New Roman"/>
              </w:rPr>
            </w:pPr>
            <w:r>
              <w:rPr>
                <w:rFonts w:eastAsia="Times New Roman"/>
              </w:rPr>
              <w:t>13</w:t>
            </w:r>
          </w:p>
        </w:tc>
        <w:tc>
          <w:tcPr>
            <w:tcW w:w="874" w:type="dxa"/>
          </w:tcPr>
          <w:p w14:paraId="4EDB2C6E" w14:textId="77777777" w:rsidR="00D228F6" w:rsidRPr="00E359BF" w:rsidRDefault="00D228F6">
            <w:pPr>
              <w:pStyle w:val="TableTextCentered"/>
              <w:rPr>
                <w:rFonts w:eastAsia="Times New Roman"/>
              </w:rPr>
            </w:pPr>
            <w:r>
              <w:rPr>
                <w:rFonts w:eastAsia="Times New Roman"/>
              </w:rPr>
              <w:t>8</w:t>
            </w:r>
          </w:p>
        </w:tc>
        <w:tc>
          <w:tcPr>
            <w:tcW w:w="875" w:type="dxa"/>
          </w:tcPr>
          <w:p w14:paraId="494465E1" w14:textId="77777777" w:rsidR="00D228F6" w:rsidRPr="00E359BF" w:rsidRDefault="00D228F6">
            <w:pPr>
              <w:pStyle w:val="TableTextCentered"/>
              <w:rPr>
                <w:rFonts w:eastAsia="Times New Roman"/>
              </w:rPr>
            </w:pPr>
            <w:r>
              <w:rPr>
                <w:rFonts w:eastAsia="Times New Roman"/>
              </w:rPr>
              <w:t>2</w:t>
            </w:r>
          </w:p>
        </w:tc>
        <w:tc>
          <w:tcPr>
            <w:tcW w:w="900" w:type="dxa"/>
          </w:tcPr>
          <w:p w14:paraId="6005547C" w14:textId="77777777" w:rsidR="00D228F6" w:rsidRPr="00E359BF" w:rsidRDefault="00D228F6">
            <w:pPr>
              <w:pStyle w:val="TableTextCentered"/>
              <w:rPr>
                <w:rFonts w:eastAsia="Times New Roman"/>
              </w:rPr>
            </w:pPr>
            <w:r>
              <w:rPr>
                <w:rFonts w:eastAsia="Times New Roman"/>
              </w:rPr>
              <w:t>28</w:t>
            </w:r>
          </w:p>
        </w:tc>
        <w:tc>
          <w:tcPr>
            <w:tcW w:w="892" w:type="dxa"/>
          </w:tcPr>
          <w:p w14:paraId="4786FA87" w14:textId="77777777" w:rsidR="00D228F6" w:rsidRPr="00E359BF" w:rsidRDefault="00D228F6">
            <w:pPr>
              <w:pStyle w:val="TableTextCentered"/>
              <w:rPr>
                <w:rFonts w:eastAsia="Times New Roman"/>
              </w:rPr>
            </w:pPr>
            <w:r>
              <w:rPr>
                <w:rFonts w:eastAsia="Times New Roman"/>
              </w:rPr>
              <w:t>5.2</w:t>
            </w:r>
          </w:p>
        </w:tc>
      </w:tr>
      <w:tr w:rsidR="00D228F6" w:rsidRPr="00E359BF" w14:paraId="0507EAD6"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368608F4" w14:textId="77777777" w:rsidR="00D228F6" w:rsidRPr="00E359BF" w:rsidRDefault="00D228F6">
            <w:pPr>
              <w:pStyle w:val="TableText"/>
            </w:pPr>
            <w:r>
              <w:t>Grades 9-12</w:t>
            </w:r>
          </w:p>
        </w:tc>
        <w:tc>
          <w:tcPr>
            <w:tcW w:w="874" w:type="dxa"/>
          </w:tcPr>
          <w:p w14:paraId="4F1246B7" w14:textId="77777777" w:rsidR="00D228F6" w:rsidRPr="00E359BF" w:rsidRDefault="00D228F6">
            <w:pPr>
              <w:pStyle w:val="TableTextCentered"/>
              <w:rPr>
                <w:rFonts w:eastAsia="Times New Roman"/>
              </w:rPr>
            </w:pPr>
            <w:r>
              <w:rPr>
                <w:rFonts w:eastAsia="Times New Roman"/>
              </w:rPr>
              <w:t>0</w:t>
            </w:r>
          </w:p>
        </w:tc>
        <w:tc>
          <w:tcPr>
            <w:tcW w:w="874" w:type="dxa"/>
          </w:tcPr>
          <w:p w14:paraId="0B2FBEAA" w14:textId="77777777" w:rsidR="00D228F6" w:rsidRPr="00E359BF" w:rsidRDefault="00D228F6">
            <w:pPr>
              <w:pStyle w:val="TableTextCentered"/>
              <w:rPr>
                <w:rFonts w:eastAsia="Times New Roman"/>
              </w:rPr>
            </w:pPr>
            <w:r>
              <w:rPr>
                <w:rFonts w:eastAsia="Times New Roman"/>
              </w:rPr>
              <w:t>2</w:t>
            </w:r>
          </w:p>
        </w:tc>
        <w:tc>
          <w:tcPr>
            <w:tcW w:w="874" w:type="dxa"/>
          </w:tcPr>
          <w:p w14:paraId="41B22D9D" w14:textId="77777777" w:rsidR="00D228F6" w:rsidRPr="00E359BF" w:rsidRDefault="00D228F6">
            <w:pPr>
              <w:pStyle w:val="TableTextCentered"/>
              <w:rPr>
                <w:rFonts w:eastAsia="Times New Roman"/>
              </w:rPr>
            </w:pPr>
            <w:r>
              <w:rPr>
                <w:rFonts w:eastAsia="Times New Roman"/>
              </w:rPr>
              <w:t>3</w:t>
            </w:r>
          </w:p>
        </w:tc>
        <w:tc>
          <w:tcPr>
            <w:tcW w:w="875" w:type="dxa"/>
          </w:tcPr>
          <w:p w14:paraId="6B8CC02A" w14:textId="77777777" w:rsidR="00D228F6" w:rsidRPr="00E359BF" w:rsidRDefault="00D228F6">
            <w:pPr>
              <w:pStyle w:val="TableTextCentered"/>
              <w:rPr>
                <w:rFonts w:eastAsia="Times New Roman"/>
              </w:rPr>
            </w:pPr>
            <w:r>
              <w:rPr>
                <w:rFonts w:eastAsia="Times New Roman"/>
              </w:rPr>
              <w:t>9</w:t>
            </w:r>
          </w:p>
        </w:tc>
        <w:tc>
          <w:tcPr>
            <w:tcW w:w="875" w:type="dxa"/>
          </w:tcPr>
          <w:p w14:paraId="11B50D30" w14:textId="77777777" w:rsidR="00D228F6" w:rsidRPr="00E359BF" w:rsidRDefault="00D228F6">
            <w:pPr>
              <w:pStyle w:val="TableTextCentered"/>
              <w:rPr>
                <w:rFonts w:eastAsia="Times New Roman"/>
              </w:rPr>
            </w:pPr>
            <w:r>
              <w:rPr>
                <w:rFonts w:eastAsia="Times New Roman"/>
              </w:rPr>
              <w:t>17</w:t>
            </w:r>
          </w:p>
        </w:tc>
        <w:tc>
          <w:tcPr>
            <w:tcW w:w="874" w:type="dxa"/>
          </w:tcPr>
          <w:p w14:paraId="69C79CB6" w14:textId="77777777" w:rsidR="00D228F6" w:rsidRPr="00E359BF" w:rsidRDefault="00D228F6">
            <w:pPr>
              <w:pStyle w:val="TableTextCentered"/>
              <w:rPr>
                <w:rFonts w:eastAsia="Times New Roman"/>
              </w:rPr>
            </w:pPr>
            <w:r>
              <w:rPr>
                <w:rFonts w:eastAsia="Times New Roman"/>
              </w:rPr>
              <w:t>8</w:t>
            </w:r>
          </w:p>
        </w:tc>
        <w:tc>
          <w:tcPr>
            <w:tcW w:w="875" w:type="dxa"/>
          </w:tcPr>
          <w:p w14:paraId="29D3EDC0" w14:textId="77777777" w:rsidR="00D228F6" w:rsidRPr="00E359BF" w:rsidRDefault="00D228F6">
            <w:pPr>
              <w:pStyle w:val="TableTextCentered"/>
              <w:rPr>
                <w:rFonts w:eastAsia="Times New Roman"/>
              </w:rPr>
            </w:pPr>
            <w:r>
              <w:rPr>
                <w:rFonts w:eastAsia="Times New Roman"/>
              </w:rPr>
              <w:t>6</w:t>
            </w:r>
          </w:p>
        </w:tc>
        <w:tc>
          <w:tcPr>
            <w:tcW w:w="900" w:type="dxa"/>
          </w:tcPr>
          <w:p w14:paraId="4254AD5A" w14:textId="77777777" w:rsidR="00D228F6" w:rsidRPr="00E359BF" w:rsidRDefault="00D228F6">
            <w:pPr>
              <w:pStyle w:val="TableTextCentered"/>
              <w:rPr>
                <w:rFonts w:eastAsia="Times New Roman"/>
              </w:rPr>
            </w:pPr>
            <w:r>
              <w:rPr>
                <w:rFonts w:eastAsia="Times New Roman"/>
              </w:rPr>
              <w:t>45</w:t>
            </w:r>
          </w:p>
        </w:tc>
        <w:tc>
          <w:tcPr>
            <w:tcW w:w="892" w:type="dxa"/>
          </w:tcPr>
          <w:p w14:paraId="458B1DED" w14:textId="77777777" w:rsidR="00D228F6" w:rsidRPr="00E359BF" w:rsidRDefault="00D228F6">
            <w:pPr>
              <w:pStyle w:val="TableTextCentered"/>
              <w:rPr>
                <w:rFonts w:eastAsia="Times New Roman"/>
              </w:rPr>
            </w:pPr>
            <w:r>
              <w:rPr>
                <w:rFonts w:eastAsia="Times New Roman"/>
              </w:rPr>
              <w:t>5.0</w:t>
            </w:r>
          </w:p>
        </w:tc>
      </w:tr>
      <w:tr w:rsidR="00D228F6" w:rsidRPr="00E359BF" w14:paraId="7B17F7F4" w14:textId="77777777" w:rsidTr="00E45C6C">
        <w:tc>
          <w:tcPr>
            <w:tcW w:w="1431" w:type="dxa"/>
          </w:tcPr>
          <w:p w14:paraId="1BC8D023" w14:textId="77777777" w:rsidR="00D228F6" w:rsidRPr="00B30BCD" w:rsidRDefault="00D228F6">
            <w:pPr>
              <w:pStyle w:val="TableText"/>
              <w:rPr>
                <w:b/>
                <w:bCs/>
              </w:rPr>
            </w:pPr>
            <w:r w:rsidRPr="00B30BCD">
              <w:rPr>
                <w:b/>
                <w:bCs/>
              </w:rPr>
              <w:t>Totals</w:t>
            </w:r>
          </w:p>
        </w:tc>
        <w:tc>
          <w:tcPr>
            <w:tcW w:w="874" w:type="dxa"/>
          </w:tcPr>
          <w:p w14:paraId="01E591A1" w14:textId="77777777" w:rsidR="00D228F6" w:rsidRPr="00B30BCD" w:rsidRDefault="00D228F6">
            <w:pPr>
              <w:pStyle w:val="TableTextCentered"/>
              <w:rPr>
                <w:rFonts w:eastAsia="Times New Roman"/>
                <w:b/>
                <w:bCs/>
              </w:rPr>
            </w:pPr>
            <w:r>
              <w:rPr>
                <w:rFonts w:eastAsia="Times New Roman"/>
                <w:b/>
                <w:bCs/>
              </w:rPr>
              <w:t>0</w:t>
            </w:r>
          </w:p>
        </w:tc>
        <w:tc>
          <w:tcPr>
            <w:tcW w:w="874" w:type="dxa"/>
          </w:tcPr>
          <w:p w14:paraId="5F1088D4" w14:textId="77777777" w:rsidR="00D228F6" w:rsidRPr="00B30BCD" w:rsidRDefault="00D228F6">
            <w:pPr>
              <w:pStyle w:val="TableTextCentered"/>
              <w:rPr>
                <w:rFonts w:eastAsia="Times New Roman"/>
                <w:b/>
                <w:bCs/>
              </w:rPr>
            </w:pPr>
            <w:r>
              <w:rPr>
                <w:rFonts w:eastAsia="Times New Roman"/>
                <w:b/>
                <w:bCs/>
              </w:rPr>
              <w:t>2</w:t>
            </w:r>
          </w:p>
        </w:tc>
        <w:tc>
          <w:tcPr>
            <w:tcW w:w="874" w:type="dxa"/>
          </w:tcPr>
          <w:p w14:paraId="185E27D4" w14:textId="77777777" w:rsidR="00D228F6" w:rsidRPr="00B30BCD" w:rsidRDefault="00D228F6">
            <w:pPr>
              <w:pStyle w:val="TableTextCentered"/>
              <w:rPr>
                <w:rFonts w:eastAsia="Times New Roman"/>
                <w:b/>
                <w:bCs/>
              </w:rPr>
            </w:pPr>
            <w:r>
              <w:rPr>
                <w:rFonts w:eastAsia="Times New Roman"/>
                <w:b/>
                <w:bCs/>
              </w:rPr>
              <w:t>11</w:t>
            </w:r>
          </w:p>
        </w:tc>
        <w:tc>
          <w:tcPr>
            <w:tcW w:w="875" w:type="dxa"/>
          </w:tcPr>
          <w:p w14:paraId="6F2AAF54" w14:textId="77777777" w:rsidR="00D228F6" w:rsidRPr="00B30BCD" w:rsidRDefault="00D228F6">
            <w:pPr>
              <w:pStyle w:val="TableTextCentered"/>
              <w:rPr>
                <w:rFonts w:eastAsia="Times New Roman"/>
                <w:b/>
                <w:bCs/>
              </w:rPr>
            </w:pPr>
            <w:r>
              <w:rPr>
                <w:rFonts w:eastAsia="Times New Roman"/>
                <w:b/>
                <w:bCs/>
              </w:rPr>
              <w:t>17</w:t>
            </w:r>
          </w:p>
        </w:tc>
        <w:tc>
          <w:tcPr>
            <w:tcW w:w="875" w:type="dxa"/>
          </w:tcPr>
          <w:p w14:paraId="53951603" w14:textId="77777777" w:rsidR="00D228F6" w:rsidRPr="00B30BCD" w:rsidRDefault="00D228F6">
            <w:pPr>
              <w:pStyle w:val="TableTextCentered"/>
              <w:rPr>
                <w:rFonts w:eastAsia="Times New Roman"/>
                <w:b/>
                <w:bCs/>
              </w:rPr>
            </w:pPr>
            <w:r>
              <w:rPr>
                <w:rFonts w:eastAsia="Times New Roman"/>
                <w:b/>
                <w:bCs/>
              </w:rPr>
              <w:t>50</w:t>
            </w:r>
          </w:p>
        </w:tc>
        <w:tc>
          <w:tcPr>
            <w:tcW w:w="874" w:type="dxa"/>
          </w:tcPr>
          <w:p w14:paraId="197A4B88" w14:textId="77777777" w:rsidR="00D228F6" w:rsidRPr="00B30BCD" w:rsidRDefault="00D228F6">
            <w:pPr>
              <w:pStyle w:val="TableTextCentered"/>
              <w:rPr>
                <w:rFonts w:eastAsia="Times New Roman"/>
                <w:b/>
                <w:bCs/>
              </w:rPr>
            </w:pPr>
            <w:r>
              <w:rPr>
                <w:rFonts w:eastAsia="Times New Roman"/>
                <w:b/>
                <w:bCs/>
              </w:rPr>
              <w:t>43</w:t>
            </w:r>
          </w:p>
        </w:tc>
        <w:tc>
          <w:tcPr>
            <w:tcW w:w="875" w:type="dxa"/>
          </w:tcPr>
          <w:p w14:paraId="03B05D1A" w14:textId="77777777" w:rsidR="00D228F6" w:rsidRPr="00B30BCD" w:rsidRDefault="00D228F6">
            <w:pPr>
              <w:pStyle w:val="TableTextCentered"/>
              <w:rPr>
                <w:rFonts w:eastAsia="Times New Roman"/>
                <w:b/>
                <w:bCs/>
              </w:rPr>
            </w:pPr>
            <w:r>
              <w:rPr>
                <w:rFonts w:eastAsia="Times New Roman"/>
                <w:b/>
                <w:bCs/>
              </w:rPr>
              <w:t>21</w:t>
            </w:r>
          </w:p>
        </w:tc>
        <w:tc>
          <w:tcPr>
            <w:tcW w:w="900" w:type="dxa"/>
          </w:tcPr>
          <w:p w14:paraId="1FF066DE" w14:textId="77777777" w:rsidR="00D228F6" w:rsidRPr="00B30BCD" w:rsidRDefault="00D228F6">
            <w:pPr>
              <w:pStyle w:val="TableTextCentered"/>
              <w:rPr>
                <w:rFonts w:eastAsia="Times New Roman"/>
                <w:b/>
                <w:bCs/>
              </w:rPr>
            </w:pPr>
            <w:r>
              <w:rPr>
                <w:rFonts w:eastAsia="Times New Roman"/>
                <w:b/>
                <w:bCs/>
              </w:rPr>
              <w:t>144</w:t>
            </w:r>
          </w:p>
        </w:tc>
        <w:tc>
          <w:tcPr>
            <w:tcW w:w="892" w:type="dxa"/>
          </w:tcPr>
          <w:p w14:paraId="64A723DE" w14:textId="77777777" w:rsidR="00D228F6" w:rsidRPr="00B30BCD" w:rsidRDefault="00D228F6">
            <w:pPr>
              <w:pStyle w:val="TableTextCentered"/>
              <w:rPr>
                <w:rFonts w:eastAsia="Times New Roman"/>
                <w:b/>
                <w:bCs/>
              </w:rPr>
            </w:pPr>
            <w:r>
              <w:rPr>
                <w:rFonts w:eastAsia="Times New Roman"/>
                <w:b/>
                <w:bCs/>
              </w:rPr>
              <w:t>5.3</w:t>
            </w:r>
          </w:p>
        </w:tc>
      </w:tr>
    </w:tbl>
    <w:bookmarkEnd w:id="129"/>
    <w:p w14:paraId="61903297" w14:textId="0EFD3CF0" w:rsidR="00D228F6" w:rsidRPr="00BC09E0" w:rsidRDefault="00D228F6" w:rsidP="00D17F42">
      <w:pPr>
        <w:pStyle w:val="TableNote"/>
        <w:spacing w:before="0"/>
      </w:pPr>
      <w:r w:rsidRPr="00A96DD7">
        <w:t xml:space="preserve">*The district average is an average of the observation scores. In Table 9, the district average is computed as: </w:t>
      </w:r>
      <w:bookmarkStart w:id="130" w:name="Dist_ILF_Calc"/>
      <w:r>
        <w:t>([2 x 2] + [3 x 11] + [4 x 17] + [5 x 50] + [6 x 43] + [7 x 21]) ÷ 144 observations = 5.3</w:t>
      </w:r>
      <w:bookmarkEnd w:id="130"/>
    </w:p>
    <w:p w14:paraId="73F1BADF" w14:textId="77777777" w:rsidR="00D228F6" w:rsidRPr="00BC09E0" w:rsidRDefault="00D228F6" w:rsidP="00E45C6C">
      <w:pPr>
        <w:pStyle w:val="BodyText"/>
      </w:pPr>
      <w:r w:rsidRPr="00524A30">
        <w:rPr>
          <w:rStyle w:val="BodyTextDemiChar"/>
        </w:rPr>
        <w:t>Ratings in the Low Range.</w:t>
      </w:r>
      <w:r w:rsidRPr="00BC09E0">
        <w:t xml:space="preserve"> The teacher exerts little effort in facilitating engagement in the lesson. Learning activities may be limited and seem to be at the rote level, with little teacher involvement. The teacher relies on one learning modality (e.g., listening) and does not use other modalities (e.g., movement, visual displays) to convey information and enhance learning. Or the teacher may be ineffective in using other modalities, not choosing the right props for the students or the classroom conditions. Students are uninterested and uninvolved in the lesson. The teacher does not attempt to guide students toward learning objectives and does not help them focus on the lesson by providing appropriate tools and asking effective questions.</w:t>
      </w:r>
    </w:p>
    <w:p w14:paraId="1B9AEC0F" w14:textId="77777777" w:rsidR="00D228F6" w:rsidRPr="00BC09E0" w:rsidRDefault="00D228F6" w:rsidP="00E45C6C">
      <w:pPr>
        <w:pStyle w:val="BodyTextposthead"/>
      </w:pPr>
      <w:r w:rsidRPr="00524A30">
        <w:rPr>
          <w:rStyle w:val="BodyTextDemiChar"/>
        </w:rPr>
        <w:t>Ratings in the Middle Range.</w:t>
      </w:r>
      <w:r w:rsidRPr="00BC09E0">
        <w:rPr>
          <w:spacing w:val="-4"/>
        </w:rPr>
        <w:t xml:space="preserve"> At the middle range, the teacher sometimes facilitates engagement</w:t>
      </w:r>
      <w:r w:rsidRPr="00BC09E0">
        <w:t xml:space="preserve"> in the lesson but at other times does not, or the teacher facilitates engagement for some students and not for other students. The teacher may not allow students enough time to explore or answer questions. Sometimes, the teacher uses a variety of modalities to help students reach a learning objective, but at other times the teacher does not. Student engagement is inconsistent, or some students are engaged and other students are not. At times, students are aware of the learning objective and at other times they are not. The teacher may sometimes use strategies to help students organize information but at other times does not.</w:t>
      </w:r>
    </w:p>
    <w:p w14:paraId="215EB66C" w14:textId="48E491A2" w:rsidR="00E45C6C" w:rsidRDefault="00D228F6" w:rsidP="00E45C6C">
      <w:pPr>
        <w:pStyle w:val="BodyTextposthead"/>
      </w:pPr>
      <w:r w:rsidRPr="00524A30">
        <w:rPr>
          <w:rStyle w:val="BodyTextDemiChar"/>
        </w:rPr>
        <w:t>Ratings in the High Range.</w:t>
      </w:r>
      <w:r w:rsidRPr="00BC09E0">
        <w:rPr>
          <w:b/>
        </w:rPr>
        <w:t xml:space="preserve"> </w:t>
      </w:r>
      <w:r w:rsidRPr="00BC09E0">
        <w:t xml:space="preserve">The teacher has multiple strategies and tools to facilitate engagement and learning and encourage participation. The teacher may move around, talk and play with students, ask open-ended questions of students, and allow students to explore. A variety of tools and props are used, including movement and visual/auditory resources. Students are consistently interested and engaged in the activities and lessons. The teacher </w:t>
      </w:r>
      <w:proofErr w:type="gramStart"/>
      <w:r w:rsidRPr="00BC09E0">
        <w:t>focuses students</w:t>
      </w:r>
      <w:proofErr w:type="gramEnd"/>
      <w:r w:rsidRPr="00BC09E0">
        <w:t xml:space="preserve"> on the learning objectives, which students understand. The teacher uses advanced organizers to prepare students for an activity, as well as reorientation strategies that help students regain focus.</w:t>
      </w:r>
      <w:r w:rsidR="00E45C6C">
        <w:br w:type="page"/>
      </w:r>
    </w:p>
    <w:p w14:paraId="4988FED6" w14:textId="77777777" w:rsidR="00D228F6" w:rsidRPr="00BC09E0" w:rsidRDefault="00D228F6" w:rsidP="00CB4774">
      <w:pPr>
        <w:pStyle w:val="SIORDimensions"/>
      </w:pPr>
      <w:bookmarkStart w:id="131" w:name="_Toc411329833"/>
      <w:bookmarkStart w:id="132" w:name="_Toc430114882"/>
      <w:bookmarkStart w:id="133" w:name="_Toc225679385"/>
      <w:r w:rsidRPr="00BC09E0">
        <w:lastRenderedPageBreak/>
        <w:t xml:space="preserve">Concept </w:t>
      </w:r>
      <w:r w:rsidRPr="00E45C6C">
        <w:t>Development</w:t>
      </w:r>
      <w:bookmarkEnd w:id="131"/>
      <w:bookmarkEnd w:id="132"/>
      <w:bookmarkEnd w:id="133"/>
    </w:p>
    <w:p w14:paraId="27A53B06" w14:textId="36EAC2D0" w:rsidR="00D228F6" w:rsidRPr="00BC09E0" w:rsidRDefault="00D228F6">
      <w:pPr>
        <w:pStyle w:val="BodyTextDomain"/>
      </w:pPr>
      <w:r w:rsidRPr="00BC09E0">
        <w:t xml:space="preserve">Instructional Support domain, </w:t>
      </w:r>
      <w:r>
        <w:t>G</w:t>
      </w:r>
      <w:r w:rsidRPr="00BC09E0">
        <w:t xml:space="preserve">rades </w:t>
      </w:r>
      <w:r>
        <w:t>PK</w:t>
      </w:r>
      <w:r w:rsidRPr="00BC09E0">
        <w:rPr>
          <w:rFonts w:ascii="Vijaya" w:hAnsi="Vijaya" w:cs="Vijaya"/>
        </w:rPr>
        <w:t>−</w:t>
      </w:r>
      <w:r w:rsidRPr="00BC09E0">
        <w:t>3</w:t>
      </w:r>
    </w:p>
    <w:p w14:paraId="08D62282" w14:textId="77777777" w:rsidR="00D228F6" w:rsidRPr="00524A30" w:rsidRDefault="00D228F6" w:rsidP="00E45C6C">
      <w:pPr>
        <w:pStyle w:val="BodyTextposthead"/>
      </w:pPr>
      <w:r w:rsidRPr="00524A30">
        <w:t>Concept Development refers to the teacher’s use of instructional discussions and activities to promote students’ higher order thinking skills and cognition and the teacher’s focus on understanding rather than on rote instruction (</w:t>
      </w:r>
      <w:r w:rsidRPr="00524A30">
        <w:rPr>
          <w:i/>
        </w:rPr>
        <w:t xml:space="preserve">CLASS </w:t>
      </w:r>
      <w:r>
        <w:rPr>
          <w:i/>
        </w:rPr>
        <w:t>PK–</w:t>
      </w:r>
      <w:r w:rsidRPr="00524A30">
        <w:rPr>
          <w:i/>
        </w:rPr>
        <w:t>3 Manual</w:t>
      </w:r>
      <w:r w:rsidRPr="00524A30">
        <w:t>, p. 64).</w:t>
      </w:r>
    </w:p>
    <w:p w14:paraId="19F69A17" w14:textId="77777777" w:rsidR="00D228F6" w:rsidRPr="00BC09E0" w:rsidRDefault="00D228F6" w:rsidP="00E45C6C">
      <w:pPr>
        <w:pStyle w:val="TableTitle0"/>
      </w:pPr>
      <w:r w:rsidRPr="00BC09E0">
        <w:t xml:space="preserve">Table 10. Concept Development: Number of Classrooms for Each Rating </w:t>
      </w:r>
      <w:r w:rsidRPr="00A96DD7">
        <w:t>and District Average</w:t>
      </w:r>
    </w:p>
    <w:p w14:paraId="24821510" w14:textId="77777777" w:rsidR="00D228F6" w:rsidRDefault="00D228F6">
      <w:pPr>
        <w:pStyle w:val="BodyTextDemi"/>
      </w:pPr>
      <w:r w:rsidRPr="00A96DD7">
        <w:t xml:space="preserve">Concept Development District Average*: </w:t>
      </w:r>
      <w:bookmarkStart w:id="134" w:name="Dist_CD_Avg"/>
      <w:r>
        <w:t>3.3</w:t>
      </w:r>
      <w:bookmarkEnd w:id="134"/>
    </w:p>
    <w:tbl>
      <w:tblPr>
        <w:tblStyle w:val="MSVTable1"/>
        <w:tblW w:w="5000" w:type="pct"/>
        <w:tblLook w:val="04A0" w:firstRow="1" w:lastRow="0" w:firstColumn="1" w:lastColumn="0" w:noHBand="0" w:noVBand="1"/>
        <w:tblCaption w:val="Table 10. Concept Development: Number of Classrooms for Each Rating and District Average"/>
        <w:tblDescription w:val="Concept Development: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50A3C365"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2D6EBCD6" w14:textId="77777777" w:rsidR="00D228F6" w:rsidRPr="00E359BF" w:rsidRDefault="00D228F6">
            <w:pPr>
              <w:pStyle w:val="TableColHeadingCenter"/>
              <w:rPr>
                <w:rFonts w:eastAsia="MS Mincho"/>
              </w:rPr>
            </w:pPr>
            <w:bookmarkStart w:id="135" w:name="Tbl_CD"/>
            <w:r>
              <w:rPr>
                <w:rFonts w:eastAsia="MS Mincho"/>
              </w:rPr>
              <w:t>Grade Band</w:t>
            </w:r>
          </w:p>
        </w:tc>
        <w:tc>
          <w:tcPr>
            <w:tcW w:w="874" w:type="dxa"/>
          </w:tcPr>
          <w:p w14:paraId="0C4F3629"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55DD8342"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2E0155F1"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044AC5A9"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438DA655"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2C32DEBA"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369742DD"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63ECE216" w14:textId="49981527" w:rsidR="00D228F6" w:rsidRPr="00E359BF" w:rsidRDefault="00F678A1">
            <w:pPr>
              <w:pStyle w:val="TableColHeadingCenter"/>
              <w:rPr>
                <w:rFonts w:eastAsia="MS Mincho"/>
              </w:rPr>
            </w:pPr>
            <w:r>
              <w:rPr>
                <w:rFonts w:eastAsia="MS Mincho"/>
              </w:rPr>
              <w:t>n</w:t>
            </w:r>
          </w:p>
        </w:tc>
        <w:tc>
          <w:tcPr>
            <w:tcW w:w="892" w:type="dxa"/>
          </w:tcPr>
          <w:p w14:paraId="11AA62FA" w14:textId="77777777" w:rsidR="00D228F6" w:rsidRPr="00E359BF" w:rsidRDefault="00D228F6">
            <w:pPr>
              <w:pStyle w:val="TableColHeadingCenter"/>
              <w:rPr>
                <w:rFonts w:eastAsia="MS Mincho"/>
              </w:rPr>
            </w:pPr>
            <w:r>
              <w:rPr>
                <w:rFonts w:eastAsia="MS Mincho"/>
              </w:rPr>
              <w:t>Average</w:t>
            </w:r>
          </w:p>
        </w:tc>
      </w:tr>
      <w:tr w:rsidR="00D228F6" w:rsidRPr="00E359BF" w14:paraId="7CE84686"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358BEAD6" w14:textId="77777777" w:rsidR="00D228F6" w:rsidRPr="00E359BF" w:rsidRDefault="00D228F6">
            <w:pPr>
              <w:pStyle w:val="TableText"/>
            </w:pPr>
            <w:r>
              <w:t>Grades PK-3**</w:t>
            </w:r>
          </w:p>
        </w:tc>
        <w:tc>
          <w:tcPr>
            <w:tcW w:w="874" w:type="dxa"/>
          </w:tcPr>
          <w:p w14:paraId="53BCD1DB" w14:textId="77777777" w:rsidR="00D228F6" w:rsidRPr="00E359BF" w:rsidRDefault="00D228F6">
            <w:pPr>
              <w:pStyle w:val="TableTextCentered"/>
              <w:rPr>
                <w:rFonts w:eastAsia="Times New Roman"/>
              </w:rPr>
            </w:pPr>
            <w:r>
              <w:rPr>
                <w:rFonts w:eastAsia="Times New Roman"/>
              </w:rPr>
              <w:t>1</w:t>
            </w:r>
          </w:p>
        </w:tc>
        <w:tc>
          <w:tcPr>
            <w:tcW w:w="874" w:type="dxa"/>
          </w:tcPr>
          <w:p w14:paraId="0DCBAEA8" w14:textId="77777777" w:rsidR="00D228F6" w:rsidRPr="00E359BF" w:rsidRDefault="00D228F6">
            <w:pPr>
              <w:pStyle w:val="TableTextCentered"/>
              <w:rPr>
                <w:rFonts w:eastAsia="Times New Roman"/>
              </w:rPr>
            </w:pPr>
            <w:r>
              <w:rPr>
                <w:rFonts w:eastAsia="Times New Roman"/>
              </w:rPr>
              <w:t>17</w:t>
            </w:r>
          </w:p>
        </w:tc>
        <w:tc>
          <w:tcPr>
            <w:tcW w:w="874" w:type="dxa"/>
          </w:tcPr>
          <w:p w14:paraId="59F80C51" w14:textId="77777777" w:rsidR="00D228F6" w:rsidRPr="00E359BF" w:rsidRDefault="00D228F6">
            <w:pPr>
              <w:pStyle w:val="TableTextCentered"/>
              <w:rPr>
                <w:rFonts w:eastAsia="Times New Roman"/>
              </w:rPr>
            </w:pPr>
            <w:r>
              <w:rPr>
                <w:rFonts w:eastAsia="Times New Roman"/>
              </w:rPr>
              <w:t>10</w:t>
            </w:r>
          </w:p>
        </w:tc>
        <w:tc>
          <w:tcPr>
            <w:tcW w:w="875" w:type="dxa"/>
          </w:tcPr>
          <w:p w14:paraId="1BFD5C7D" w14:textId="77777777" w:rsidR="00D228F6" w:rsidRPr="00E359BF" w:rsidRDefault="00D228F6">
            <w:pPr>
              <w:pStyle w:val="TableTextCentered"/>
              <w:rPr>
                <w:rFonts w:eastAsia="Times New Roman"/>
              </w:rPr>
            </w:pPr>
            <w:r>
              <w:rPr>
                <w:rFonts w:eastAsia="Times New Roman"/>
              </w:rPr>
              <w:t>9</w:t>
            </w:r>
          </w:p>
        </w:tc>
        <w:tc>
          <w:tcPr>
            <w:tcW w:w="875" w:type="dxa"/>
          </w:tcPr>
          <w:p w14:paraId="61D1F1D0" w14:textId="77777777" w:rsidR="00D228F6" w:rsidRPr="00E359BF" w:rsidRDefault="00D228F6">
            <w:pPr>
              <w:pStyle w:val="TableTextCentered"/>
              <w:rPr>
                <w:rFonts w:eastAsia="Times New Roman"/>
              </w:rPr>
            </w:pPr>
            <w:r>
              <w:rPr>
                <w:rFonts w:eastAsia="Times New Roman"/>
              </w:rPr>
              <w:t>10</w:t>
            </w:r>
          </w:p>
        </w:tc>
        <w:tc>
          <w:tcPr>
            <w:tcW w:w="874" w:type="dxa"/>
          </w:tcPr>
          <w:p w14:paraId="4E36A090" w14:textId="77777777" w:rsidR="00D228F6" w:rsidRPr="00E359BF" w:rsidRDefault="00D228F6">
            <w:pPr>
              <w:pStyle w:val="TableTextCentered"/>
              <w:rPr>
                <w:rFonts w:eastAsia="Times New Roman"/>
              </w:rPr>
            </w:pPr>
            <w:r>
              <w:rPr>
                <w:rFonts w:eastAsia="Times New Roman"/>
              </w:rPr>
              <w:t>2</w:t>
            </w:r>
          </w:p>
        </w:tc>
        <w:tc>
          <w:tcPr>
            <w:tcW w:w="875" w:type="dxa"/>
          </w:tcPr>
          <w:p w14:paraId="20BA92A6" w14:textId="77777777" w:rsidR="00D228F6" w:rsidRPr="00E359BF" w:rsidRDefault="00D228F6">
            <w:pPr>
              <w:pStyle w:val="TableTextCentered"/>
              <w:rPr>
                <w:rFonts w:eastAsia="Times New Roman"/>
              </w:rPr>
            </w:pPr>
            <w:r>
              <w:rPr>
                <w:rFonts w:eastAsia="Times New Roman"/>
              </w:rPr>
              <w:t>0</w:t>
            </w:r>
          </w:p>
        </w:tc>
        <w:tc>
          <w:tcPr>
            <w:tcW w:w="900" w:type="dxa"/>
          </w:tcPr>
          <w:p w14:paraId="3098B815" w14:textId="77777777" w:rsidR="00D228F6" w:rsidRPr="00E359BF" w:rsidRDefault="00D228F6">
            <w:pPr>
              <w:pStyle w:val="TableTextCentered"/>
              <w:rPr>
                <w:rFonts w:eastAsia="Times New Roman"/>
              </w:rPr>
            </w:pPr>
            <w:r>
              <w:rPr>
                <w:rFonts w:eastAsia="Times New Roman"/>
              </w:rPr>
              <w:t>49</w:t>
            </w:r>
          </w:p>
        </w:tc>
        <w:tc>
          <w:tcPr>
            <w:tcW w:w="892" w:type="dxa"/>
          </w:tcPr>
          <w:p w14:paraId="6DDAC5EF" w14:textId="77777777" w:rsidR="00D228F6" w:rsidRPr="00E359BF" w:rsidRDefault="00D228F6">
            <w:pPr>
              <w:pStyle w:val="TableTextCentered"/>
              <w:rPr>
                <w:rFonts w:eastAsia="Times New Roman"/>
              </w:rPr>
            </w:pPr>
            <w:r>
              <w:rPr>
                <w:rFonts w:eastAsia="Times New Roman"/>
              </w:rPr>
              <w:t>3.3</w:t>
            </w:r>
          </w:p>
        </w:tc>
      </w:tr>
    </w:tbl>
    <w:bookmarkEnd w:id="135"/>
    <w:p w14:paraId="75E687AD" w14:textId="56BCC9CB" w:rsidR="00D228F6" w:rsidRDefault="00D228F6" w:rsidP="00E45C6C">
      <w:pPr>
        <w:pStyle w:val="TableNote"/>
      </w:pPr>
      <w:r w:rsidRPr="00A96DD7">
        <w:t xml:space="preserve">*The district average is an average of the observation scores. In Table 10, the district average is computed as: </w:t>
      </w:r>
      <w:bookmarkStart w:id="136" w:name="Dist_CD_Calc"/>
      <w:r>
        <w:t>([1 x 1] + [2 x 17] + [3 x 10] + [4 x 9] + [5 x 10] + [6 x 2]) ÷ 49 observations = 3.3</w:t>
      </w:r>
      <w:bookmarkEnd w:id="136"/>
    </w:p>
    <w:p w14:paraId="27EFE193" w14:textId="77777777" w:rsidR="00D228F6" w:rsidRPr="00BC09E0" w:rsidRDefault="00D228F6" w:rsidP="00E45C6C">
      <w:pPr>
        <w:pStyle w:val="TableNote"/>
      </w:pPr>
      <w:r>
        <w:t xml:space="preserve">**Concept Development does not appear in the CLASS Upper Elementary Manual, </w:t>
      </w:r>
      <w:r w:rsidRPr="00E45C6C">
        <w:t>therefore</w:t>
      </w:r>
      <w:r>
        <w:t xml:space="preserve"> scores for the Elementary School Level represent grades PK-3 only.</w:t>
      </w:r>
    </w:p>
    <w:p w14:paraId="38AD8345" w14:textId="77777777" w:rsidR="00D228F6" w:rsidRPr="00BC09E0" w:rsidRDefault="00D228F6" w:rsidP="00E45C6C">
      <w:pPr>
        <w:pStyle w:val="BodyText"/>
      </w:pPr>
      <w:r w:rsidRPr="00F97764">
        <w:rPr>
          <w:rStyle w:val="BodyTextDemiChar"/>
        </w:rPr>
        <w:t>Ratings in the Low Range.</w:t>
      </w:r>
      <w:r w:rsidRPr="00BC09E0">
        <w:t xml:space="preserve"> At the low range, the teacher does not attempt to develop students’ understanding of ideas and concepts, focusing instead on basic facts and skills. Discussion and activities do not encourage students to analyze and reason. There are few, if </w:t>
      </w:r>
      <w:proofErr w:type="gramStart"/>
      <w:r w:rsidRPr="00BC09E0">
        <w:t>any</w:t>
      </w:r>
      <w:proofErr w:type="gramEnd"/>
      <w:r w:rsidRPr="00BC09E0">
        <w:t>, opportunities for students to create or generate ideas and products. The teacher does not link concepts to one another and does not ask students to make connections with previous content or their actual lives. The activities and the discussion are removed from students’ lives and from their prior knowledge.</w:t>
      </w:r>
    </w:p>
    <w:p w14:paraId="7391B0C0" w14:textId="77777777" w:rsidR="00D228F6" w:rsidRPr="00BC09E0" w:rsidRDefault="00D228F6" w:rsidP="00E45C6C">
      <w:pPr>
        <w:pStyle w:val="BodyTextposthead"/>
      </w:pPr>
      <w:r w:rsidRPr="00F97764">
        <w:rPr>
          <w:rStyle w:val="BodyTextDemiChar"/>
        </w:rPr>
        <w:t xml:space="preserve">Ratings in the Middle Range. </w:t>
      </w:r>
      <w:r w:rsidRPr="00BC09E0">
        <w:t>To some extent, the teacher uses discussions and activities to encourage students to analyze and reason and focuses somewhat on understanding of ideas. The activities and discussions are not fully developed, however, and there is still instructional time that focuses on facts and basic skills. Students may be provided some opportunities for creating and generating ideas, but the opportunities are occasional and not planned out. Although some concepts may be linked and also related to students’ previous learning, such efforts are brief. The teacher makes some effort to relate concepts to students’ lives but does not elaborate enough to make the relationship meaningful to students.</w:t>
      </w:r>
    </w:p>
    <w:p w14:paraId="46FAF9E4" w14:textId="3FF24933" w:rsidR="00D228F6" w:rsidRDefault="00D228F6" w:rsidP="00E45C6C">
      <w:pPr>
        <w:pStyle w:val="BodyTextposthead"/>
      </w:pPr>
      <w:r w:rsidRPr="00F97764">
        <w:rPr>
          <w:rStyle w:val="BodyTextDemiChar"/>
        </w:rPr>
        <w:t>Ratings in the High Range.</w:t>
      </w:r>
      <w:r w:rsidRPr="00BC09E0">
        <w:t xml:space="preserve"> At the high range, the teacher frequently guides students to analyze and reason during discussions and activities. Most of the questions are </w:t>
      </w:r>
      <w:proofErr w:type="gramStart"/>
      <w:r w:rsidRPr="00BC09E0">
        <w:t>open ended</w:t>
      </w:r>
      <w:proofErr w:type="gramEnd"/>
      <w:r w:rsidRPr="00BC09E0">
        <w:t xml:space="preserve"> and encourage students to think about connections and implications. Teachers use problem solving, experimentation, and prediction; comparison and classification; and evaluation and summarizing to promote analysis and reasoning. The teacher provides students with opportunities to be creative and generate ideas. The teacher consistently links concepts to one another and to previous learning and relates concepts to students’ lives.</w:t>
      </w:r>
      <w:r>
        <w:br w:type="page"/>
      </w:r>
    </w:p>
    <w:p w14:paraId="25517459" w14:textId="77777777" w:rsidR="00D228F6" w:rsidRPr="00BC09E0" w:rsidRDefault="00D228F6" w:rsidP="00CB4774">
      <w:pPr>
        <w:pStyle w:val="SIORDimensions"/>
      </w:pPr>
      <w:bookmarkStart w:id="137" w:name="_Toc379881742"/>
      <w:bookmarkStart w:id="138" w:name="_Toc411329834"/>
      <w:bookmarkStart w:id="139" w:name="_Toc430114883"/>
      <w:bookmarkStart w:id="140" w:name="_Toc225679386"/>
      <w:r w:rsidRPr="00BC09E0">
        <w:lastRenderedPageBreak/>
        <w:t xml:space="preserve">Content </w:t>
      </w:r>
      <w:r w:rsidRPr="00E45C6C">
        <w:t>Understanding</w:t>
      </w:r>
      <w:bookmarkEnd w:id="137"/>
      <w:bookmarkEnd w:id="138"/>
      <w:bookmarkEnd w:id="139"/>
      <w:bookmarkEnd w:id="140"/>
    </w:p>
    <w:p w14:paraId="40E94FFA" w14:textId="77777777" w:rsidR="00D228F6" w:rsidRPr="00BC09E0" w:rsidRDefault="00D228F6">
      <w:pPr>
        <w:pStyle w:val="BodyTextDomain"/>
      </w:pPr>
      <w:r w:rsidRPr="00BC09E0">
        <w:t xml:space="preserve">Instructional Support domain, </w:t>
      </w:r>
      <w:r>
        <w:t>G</w:t>
      </w:r>
      <w:r w:rsidRPr="00BC09E0">
        <w:t>rades 4</w:t>
      </w:r>
      <w:r w:rsidRPr="00BC09E0">
        <w:rPr>
          <w:rFonts w:ascii="Vijaya" w:hAnsi="Vijaya" w:cs="Vijaya"/>
        </w:rPr>
        <w:t>−</w:t>
      </w:r>
      <w:r>
        <w:t>12</w:t>
      </w:r>
    </w:p>
    <w:p w14:paraId="51ADF4E6" w14:textId="77777777" w:rsidR="00D228F6" w:rsidRPr="00F97764" w:rsidRDefault="00D228F6" w:rsidP="00E45C6C">
      <w:pPr>
        <w:pStyle w:val="BodyTextposthead"/>
      </w:pPr>
      <w:r w:rsidRPr="00F97764">
        <w:t>Content Understanding refers to the depth of lesson content and the approaches used to help students comprehend the framework, key ideas, and procedures in an academic discipline. At a high level, this dimension refers to interactions among the teacher and students that lead to an integrated understanding of facts, skills, concepts, and principles (</w:t>
      </w:r>
      <w:r w:rsidRPr="00F97764">
        <w:rPr>
          <w:i/>
        </w:rPr>
        <w:t>CLASS Upper Elementary Manual</w:t>
      </w:r>
      <w:r w:rsidRPr="00F97764">
        <w:t>, p. 70</w:t>
      </w:r>
      <w:r>
        <w:t xml:space="preserve">, </w:t>
      </w:r>
      <w:r w:rsidRPr="0085328B">
        <w:rPr>
          <w:i/>
        </w:rPr>
        <w:t>CLASS Secondary Manual,</w:t>
      </w:r>
      <w:r>
        <w:t xml:space="preserve"> p. 68</w:t>
      </w:r>
      <w:r w:rsidRPr="00F97764">
        <w:t>).</w:t>
      </w:r>
    </w:p>
    <w:p w14:paraId="1998F58C" w14:textId="77777777" w:rsidR="00D228F6" w:rsidRPr="00BC09E0" w:rsidRDefault="00D228F6" w:rsidP="00E45C6C">
      <w:pPr>
        <w:pStyle w:val="TableTitle0"/>
      </w:pPr>
      <w:r w:rsidRPr="00BC09E0">
        <w:t xml:space="preserve">Table 11. Content Understanding: Number of Classrooms for Each Rating </w:t>
      </w:r>
      <w:r w:rsidRPr="00D44000">
        <w:t xml:space="preserve">and District </w:t>
      </w:r>
      <w:r w:rsidRPr="00E45C6C">
        <w:t>Average</w:t>
      </w:r>
    </w:p>
    <w:p w14:paraId="1C10B51B" w14:textId="77777777" w:rsidR="00D228F6" w:rsidRDefault="00D228F6">
      <w:pPr>
        <w:pStyle w:val="BodyTextDemi"/>
      </w:pPr>
      <w:r w:rsidRPr="00D44000">
        <w:t xml:space="preserve">Content Understanding District Average*: </w:t>
      </w:r>
      <w:bookmarkStart w:id="141" w:name="Dist_CU_Avg"/>
      <w:r>
        <w:t>4.7</w:t>
      </w:r>
      <w:bookmarkEnd w:id="141"/>
    </w:p>
    <w:tbl>
      <w:tblPr>
        <w:tblStyle w:val="MSVTable1"/>
        <w:tblW w:w="5000" w:type="pct"/>
        <w:tblLook w:val="04A0" w:firstRow="1" w:lastRow="0" w:firstColumn="1" w:lastColumn="0" w:noHBand="0" w:noVBand="1"/>
        <w:tblCaption w:val="Table 11. Content Understanding: Number of Classrooms for Each Rating and District Average"/>
        <w:tblDescription w:val="Content Understanding: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5C62E235"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48009DF5" w14:textId="77777777" w:rsidR="00D228F6" w:rsidRPr="00E359BF" w:rsidRDefault="00D228F6">
            <w:pPr>
              <w:pStyle w:val="TableColHeadingCenter"/>
              <w:rPr>
                <w:rFonts w:eastAsia="MS Mincho"/>
              </w:rPr>
            </w:pPr>
            <w:bookmarkStart w:id="142" w:name="Tbl_CU"/>
            <w:r>
              <w:rPr>
                <w:rFonts w:eastAsia="MS Mincho"/>
              </w:rPr>
              <w:t>Grade Band</w:t>
            </w:r>
          </w:p>
        </w:tc>
        <w:tc>
          <w:tcPr>
            <w:tcW w:w="874" w:type="dxa"/>
          </w:tcPr>
          <w:p w14:paraId="5AB88EFA"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7551F7E4"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649FD552"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62C78F6A"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1CD5D38A"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52211C8A"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5B50B7F1"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42AD8246" w14:textId="6BB6169D" w:rsidR="00D228F6" w:rsidRPr="00E359BF" w:rsidRDefault="00F678A1">
            <w:pPr>
              <w:pStyle w:val="TableColHeadingCenter"/>
              <w:rPr>
                <w:rFonts w:eastAsia="MS Mincho"/>
              </w:rPr>
            </w:pPr>
            <w:r>
              <w:rPr>
                <w:rFonts w:eastAsia="MS Mincho"/>
              </w:rPr>
              <w:t>n</w:t>
            </w:r>
          </w:p>
        </w:tc>
        <w:tc>
          <w:tcPr>
            <w:tcW w:w="892" w:type="dxa"/>
          </w:tcPr>
          <w:p w14:paraId="156B9C96" w14:textId="77777777" w:rsidR="00D228F6" w:rsidRPr="00E359BF" w:rsidRDefault="00D228F6">
            <w:pPr>
              <w:pStyle w:val="TableColHeadingCenter"/>
              <w:rPr>
                <w:rFonts w:eastAsia="MS Mincho"/>
              </w:rPr>
            </w:pPr>
            <w:r>
              <w:rPr>
                <w:rFonts w:eastAsia="MS Mincho"/>
              </w:rPr>
              <w:t>Average</w:t>
            </w:r>
          </w:p>
        </w:tc>
      </w:tr>
      <w:tr w:rsidR="00D228F6" w:rsidRPr="00E359BF" w14:paraId="47F6AD2B"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588D028A" w14:textId="77777777" w:rsidR="00D228F6" w:rsidRPr="00E359BF" w:rsidRDefault="00D228F6">
            <w:pPr>
              <w:pStyle w:val="TableText"/>
            </w:pPr>
            <w:r>
              <w:t>Grades 4-5**</w:t>
            </w:r>
          </w:p>
        </w:tc>
        <w:tc>
          <w:tcPr>
            <w:tcW w:w="874" w:type="dxa"/>
          </w:tcPr>
          <w:p w14:paraId="34A74891" w14:textId="77777777" w:rsidR="00D228F6" w:rsidRPr="00E359BF" w:rsidRDefault="00D228F6">
            <w:pPr>
              <w:pStyle w:val="TableTextCentered"/>
              <w:rPr>
                <w:rFonts w:eastAsia="Times New Roman"/>
              </w:rPr>
            </w:pPr>
            <w:r>
              <w:rPr>
                <w:rFonts w:eastAsia="Times New Roman"/>
              </w:rPr>
              <w:t>1</w:t>
            </w:r>
          </w:p>
        </w:tc>
        <w:tc>
          <w:tcPr>
            <w:tcW w:w="874" w:type="dxa"/>
          </w:tcPr>
          <w:p w14:paraId="1097B3C0" w14:textId="77777777" w:rsidR="00D228F6" w:rsidRPr="00E359BF" w:rsidRDefault="00D228F6">
            <w:pPr>
              <w:pStyle w:val="TableTextCentered"/>
              <w:rPr>
                <w:rFonts w:eastAsia="Times New Roman"/>
              </w:rPr>
            </w:pPr>
            <w:r>
              <w:rPr>
                <w:rFonts w:eastAsia="Times New Roman"/>
              </w:rPr>
              <w:t>0</w:t>
            </w:r>
          </w:p>
        </w:tc>
        <w:tc>
          <w:tcPr>
            <w:tcW w:w="874" w:type="dxa"/>
          </w:tcPr>
          <w:p w14:paraId="26D794C2" w14:textId="77777777" w:rsidR="00D228F6" w:rsidRPr="00E359BF" w:rsidRDefault="00D228F6">
            <w:pPr>
              <w:pStyle w:val="TableTextCentered"/>
              <w:rPr>
                <w:rFonts w:eastAsia="Times New Roman"/>
              </w:rPr>
            </w:pPr>
            <w:r>
              <w:rPr>
                <w:rFonts w:eastAsia="Times New Roman"/>
              </w:rPr>
              <w:t>2</w:t>
            </w:r>
          </w:p>
        </w:tc>
        <w:tc>
          <w:tcPr>
            <w:tcW w:w="875" w:type="dxa"/>
          </w:tcPr>
          <w:p w14:paraId="37729F4F" w14:textId="77777777" w:rsidR="00D228F6" w:rsidRPr="00E359BF" w:rsidRDefault="00D228F6">
            <w:pPr>
              <w:pStyle w:val="TableTextCentered"/>
              <w:rPr>
                <w:rFonts w:eastAsia="Times New Roman"/>
              </w:rPr>
            </w:pPr>
            <w:r>
              <w:rPr>
                <w:rFonts w:eastAsia="Times New Roman"/>
              </w:rPr>
              <w:t>5</w:t>
            </w:r>
          </w:p>
        </w:tc>
        <w:tc>
          <w:tcPr>
            <w:tcW w:w="875" w:type="dxa"/>
          </w:tcPr>
          <w:p w14:paraId="43566274" w14:textId="77777777" w:rsidR="00D228F6" w:rsidRPr="00E359BF" w:rsidRDefault="00D228F6">
            <w:pPr>
              <w:pStyle w:val="TableTextCentered"/>
              <w:rPr>
                <w:rFonts w:eastAsia="Times New Roman"/>
              </w:rPr>
            </w:pPr>
            <w:r>
              <w:rPr>
                <w:rFonts w:eastAsia="Times New Roman"/>
              </w:rPr>
              <w:t>7</w:t>
            </w:r>
          </w:p>
        </w:tc>
        <w:tc>
          <w:tcPr>
            <w:tcW w:w="874" w:type="dxa"/>
          </w:tcPr>
          <w:p w14:paraId="640BE44A" w14:textId="77777777" w:rsidR="00D228F6" w:rsidRPr="00E359BF" w:rsidRDefault="00D228F6">
            <w:pPr>
              <w:pStyle w:val="TableTextCentered"/>
              <w:rPr>
                <w:rFonts w:eastAsia="Times New Roman"/>
              </w:rPr>
            </w:pPr>
            <w:r>
              <w:rPr>
                <w:rFonts w:eastAsia="Times New Roman"/>
              </w:rPr>
              <w:t>7</w:t>
            </w:r>
          </w:p>
        </w:tc>
        <w:tc>
          <w:tcPr>
            <w:tcW w:w="875" w:type="dxa"/>
          </w:tcPr>
          <w:p w14:paraId="3741D728" w14:textId="77777777" w:rsidR="00D228F6" w:rsidRPr="00E359BF" w:rsidRDefault="00D228F6">
            <w:pPr>
              <w:pStyle w:val="TableTextCentered"/>
              <w:rPr>
                <w:rFonts w:eastAsia="Times New Roman"/>
              </w:rPr>
            </w:pPr>
            <w:r>
              <w:rPr>
                <w:rFonts w:eastAsia="Times New Roman"/>
              </w:rPr>
              <w:t>0</w:t>
            </w:r>
          </w:p>
        </w:tc>
        <w:tc>
          <w:tcPr>
            <w:tcW w:w="900" w:type="dxa"/>
          </w:tcPr>
          <w:p w14:paraId="73E7DF10" w14:textId="77777777" w:rsidR="00D228F6" w:rsidRPr="00E359BF" w:rsidRDefault="00D228F6">
            <w:pPr>
              <w:pStyle w:val="TableTextCentered"/>
              <w:rPr>
                <w:rFonts w:eastAsia="Times New Roman"/>
              </w:rPr>
            </w:pPr>
            <w:r>
              <w:rPr>
                <w:rFonts w:eastAsia="Times New Roman"/>
              </w:rPr>
              <w:t>22</w:t>
            </w:r>
          </w:p>
        </w:tc>
        <w:tc>
          <w:tcPr>
            <w:tcW w:w="892" w:type="dxa"/>
          </w:tcPr>
          <w:p w14:paraId="2165583C" w14:textId="77777777" w:rsidR="00D228F6" w:rsidRPr="00E359BF" w:rsidRDefault="00D228F6">
            <w:pPr>
              <w:pStyle w:val="TableTextCentered"/>
              <w:rPr>
                <w:rFonts w:eastAsia="Times New Roman"/>
              </w:rPr>
            </w:pPr>
            <w:r>
              <w:rPr>
                <w:rFonts w:eastAsia="Times New Roman"/>
              </w:rPr>
              <w:t>4.7</w:t>
            </w:r>
          </w:p>
        </w:tc>
      </w:tr>
      <w:tr w:rsidR="00D228F6" w:rsidRPr="00E359BF" w14:paraId="4D317899" w14:textId="77777777" w:rsidTr="00E45C6C">
        <w:tc>
          <w:tcPr>
            <w:tcW w:w="1431" w:type="dxa"/>
          </w:tcPr>
          <w:p w14:paraId="5D5E2D60" w14:textId="77777777" w:rsidR="00D228F6" w:rsidRPr="00E359BF" w:rsidRDefault="00D228F6">
            <w:pPr>
              <w:pStyle w:val="TableText"/>
            </w:pPr>
            <w:r>
              <w:t>Grades 6-8</w:t>
            </w:r>
          </w:p>
        </w:tc>
        <w:tc>
          <w:tcPr>
            <w:tcW w:w="874" w:type="dxa"/>
          </w:tcPr>
          <w:p w14:paraId="00FFA527" w14:textId="77777777" w:rsidR="00D228F6" w:rsidRPr="00E359BF" w:rsidRDefault="00D228F6">
            <w:pPr>
              <w:pStyle w:val="TableTextCentered"/>
              <w:rPr>
                <w:rFonts w:eastAsia="Times New Roman"/>
              </w:rPr>
            </w:pPr>
            <w:r>
              <w:rPr>
                <w:rFonts w:eastAsia="Times New Roman"/>
              </w:rPr>
              <w:t>0</w:t>
            </w:r>
          </w:p>
        </w:tc>
        <w:tc>
          <w:tcPr>
            <w:tcW w:w="874" w:type="dxa"/>
          </w:tcPr>
          <w:p w14:paraId="6A6F8482" w14:textId="77777777" w:rsidR="00D228F6" w:rsidRPr="00E359BF" w:rsidRDefault="00D228F6">
            <w:pPr>
              <w:pStyle w:val="TableTextCentered"/>
              <w:rPr>
                <w:rFonts w:eastAsia="Times New Roman"/>
              </w:rPr>
            </w:pPr>
            <w:r>
              <w:rPr>
                <w:rFonts w:eastAsia="Times New Roman"/>
              </w:rPr>
              <w:t>0</w:t>
            </w:r>
          </w:p>
        </w:tc>
        <w:tc>
          <w:tcPr>
            <w:tcW w:w="874" w:type="dxa"/>
          </w:tcPr>
          <w:p w14:paraId="533B6A09" w14:textId="77777777" w:rsidR="00D228F6" w:rsidRPr="00E359BF" w:rsidRDefault="00D228F6">
            <w:pPr>
              <w:pStyle w:val="TableTextCentered"/>
              <w:rPr>
                <w:rFonts w:eastAsia="Times New Roman"/>
              </w:rPr>
            </w:pPr>
            <w:r>
              <w:rPr>
                <w:rFonts w:eastAsia="Times New Roman"/>
              </w:rPr>
              <w:t>2</w:t>
            </w:r>
          </w:p>
        </w:tc>
        <w:tc>
          <w:tcPr>
            <w:tcW w:w="875" w:type="dxa"/>
          </w:tcPr>
          <w:p w14:paraId="295FB569" w14:textId="77777777" w:rsidR="00D228F6" w:rsidRPr="00E359BF" w:rsidRDefault="00D228F6">
            <w:pPr>
              <w:pStyle w:val="TableTextCentered"/>
              <w:rPr>
                <w:rFonts w:eastAsia="Times New Roman"/>
              </w:rPr>
            </w:pPr>
            <w:r>
              <w:rPr>
                <w:rFonts w:eastAsia="Times New Roman"/>
              </w:rPr>
              <w:t>2</w:t>
            </w:r>
          </w:p>
        </w:tc>
        <w:tc>
          <w:tcPr>
            <w:tcW w:w="875" w:type="dxa"/>
          </w:tcPr>
          <w:p w14:paraId="57BF4453" w14:textId="77777777" w:rsidR="00D228F6" w:rsidRPr="00E359BF" w:rsidRDefault="00D228F6">
            <w:pPr>
              <w:pStyle w:val="TableTextCentered"/>
              <w:rPr>
                <w:rFonts w:eastAsia="Times New Roman"/>
              </w:rPr>
            </w:pPr>
            <w:r>
              <w:rPr>
                <w:rFonts w:eastAsia="Times New Roman"/>
              </w:rPr>
              <w:t>13</w:t>
            </w:r>
          </w:p>
        </w:tc>
        <w:tc>
          <w:tcPr>
            <w:tcW w:w="874" w:type="dxa"/>
          </w:tcPr>
          <w:p w14:paraId="5FAD136B" w14:textId="77777777" w:rsidR="00D228F6" w:rsidRPr="00E359BF" w:rsidRDefault="00D228F6">
            <w:pPr>
              <w:pStyle w:val="TableTextCentered"/>
              <w:rPr>
                <w:rFonts w:eastAsia="Times New Roman"/>
              </w:rPr>
            </w:pPr>
            <w:r>
              <w:rPr>
                <w:rFonts w:eastAsia="Times New Roman"/>
              </w:rPr>
              <w:t>8</w:t>
            </w:r>
          </w:p>
        </w:tc>
        <w:tc>
          <w:tcPr>
            <w:tcW w:w="875" w:type="dxa"/>
          </w:tcPr>
          <w:p w14:paraId="0DCEE5F6" w14:textId="77777777" w:rsidR="00D228F6" w:rsidRPr="00E359BF" w:rsidRDefault="00D228F6">
            <w:pPr>
              <w:pStyle w:val="TableTextCentered"/>
              <w:rPr>
                <w:rFonts w:eastAsia="Times New Roman"/>
              </w:rPr>
            </w:pPr>
            <w:r>
              <w:rPr>
                <w:rFonts w:eastAsia="Times New Roman"/>
              </w:rPr>
              <w:t>3</w:t>
            </w:r>
          </w:p>
        </w:tc>
        <w:tc>
          <w:tcPr>
            <w:tcW w:w="900" w:type="dxa"/>
          </w:tcPr>
          <w:p w14:paraId="5558CC08" w14:textId="77777777" w:rsidR="00D228F6" w:rsidRPr="00E359BF" w:rsidRDefault="00D228F6">
            <w:pPr>
              <w:pStyle w:val="TableTextCentered"/>
              <w:rPr>
                <w:rFonts w:eastAsia="Times New Roman"/>
              </w:rPr>
            </w:pPr>
            <w:r>
              <w:rPr>
                <w:rFonts w:eastAsia="Times New Roman"/>
              </w:rPr>
              <w:t>28</w:t>
            </w:r>
          </w:p>
        </w:tc>
        <w:tc>
          <w:tcPr>
            <w:tcW w:w="892" w:type="dxa"/>
          </w:tcPr>
          <w:p w14:paraId="4A983B8D" w14:textId="77777777" w:rsidR="00D228F6" w:rsidRPr="00E359BF" w:rsidRDefault="00D228F6">
            <w:pPr>
              <w:pStyle w:val="TableTextCentered"/>
              <w:rPr>
                <w:rFonts w:eastAsia="Times New Roman"/>
              </w:rPr>
            </w:pPr>
            <w:r>
              <w:rPr>
                <w:rFonts w:eastAsia="Times New Roman"/>
              </w:rPr>
              <w:t>5.3</w:t>
            </w:r>
          </w:p>
        </w:tc>
      </w:tr>
      <w:tr w:rsidR="00D228F6" w:rsidRPr="00E359BF" w14:paraId="0C9873D4"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7DEC6064" w14:textId="77777777" w:rsidR="00D228F6" w:rsidRPr="00E359BF" w:rsidRDefault="00D228F6">
            <w:pPr>
              <w:pStyle w:val="TableText"/>
            </w:pPr>
            <w:r>
              <w:t>Grades 9-12</w:t>
            </w:r>
          </w:p>
        </w:tc>
        <w:tc>
          <w:tcPr>
            <w:tcW w:w="874" w:type="dxa"/>
          </w:tcPr>
          <w:p w14:paraId="703AE239" w14:textId="77777777" w:rsidR="00D228F6" w:rsidRPr="00E359BF" w:rsidRDefault="00D228F6">
            <w:pPr>
              <w:pStyle w:val="TableTextCentered"/>
              <w:rPr>
                <w:rFonts w:eastAsia="Times New Roman"/>
              </w:rPr>
            </w:pPr>
            <w:r>
              <w:rPr>
                <w:rFonts w:eastAsia="Times New Roman"/>
              </w:rPr>
              <w:t>1</w:t>
            </w:r>
          </w:p>
        </w:tc>
        <w:tc>
          <w:tcPr>
            <w:tcW w:w="874" w:type="dxa"/>
          </w:tcPr>
          <w:p w14:paraId="1E059554" w14:textId="77777777" w:rsidR="00D228F6" w:rsidRPr="00E359BF" w:rsidRDefault="00D228F6">
            <w:pPr>
              <w:pStyle w:val="TableTextCentered"/>
              <w:rPr>
                <w:rFonts w:eastAsia="Times New Roman"/>
              </w:rPr>
            </w:pPr>
            <w:r>
              <w:rPr>
                <w:rFonts w:eastAsia="Times New Roman"/>
              </w:rPr>
              <w:t>5</w:t>
            </w:r>
          </w:p>
        </w:tc>
        <w:tc>
          <w:tcPr>
            <w:tcW w:w="874" w:type="dxa"/>
          </w:tcPr>
          <w:p w14:paraId="573E6B4A" w14:textId="77777777" w:rsidR="00D228F6" w:rsidRPr="00E359BF" w:rsidRDefault="00D228F6">
            <w:pPr>
              <w:pStyle w:val="TableTextCentered"/>
              <w:rPr>
                <w:rFonts w:eastAsia="Times New Roman"/>
              </w:rPr>
            </w:pPr>
            <w:r>
              <w:rPr>
                <w:rFonts w:eastAsia="Times New Roman"/>
              </w:rPr>
              <w:t>6</w:t>
            </w:r>
          </w:p>
        </w:tc>
        <w:tc>
          <w:tcPr>
            <w:tcW w:w="875" w:type="dxa"/>
          </w:tcPr>
          <w:p w14:paraId="10A6E36E" w14:textId="77777777" w:rsidR="00D228F6" w:rsidRPr="00E359BF" w:rsidRDefault="00D228F6">
            <w:pPr>
              <w:pStyle w:val="TableTextCentered"/>
              <w:rPr>
                <w:rFonts w:eastAsia="Times New Roman"/>
              </w:rPr>
            </w:pPr>
            <w:r>
              <w:rPr>
                <w:rFonts w:eastAsia="Times New Roman"/>
              </w:rPr>
              <w:t>11</w:t>
            </w:r>
          </w:p>
        </w:tc>
        <w:tc>
          <w:tcPr>
            <w:tcW w:w="875" w:type="dxa"/>
          </w:tcPr>
          <w:p w14:paraId="6D6FBBDD" w14:textId="77777777" w:rsidR="00D228F6" w:rsidRPr="00E359BF" w:rsidRDefault="00D228F6">
            <w:pPr>
              <w:pStyle w:val="TableTextCentered"/>
              <w:rPr>
                <w:rFonts w:eastAsia="Times New Roman"/>
              </w:rPr>
            </w:pPr>
            <w:r>
              <w:rPr>
                <w:rFonts w:eastAsia="Times New Roman"/>
              </w:rPr>
              <w:t>13</w:t>
            </w:r>
          </w:p>
        </w:tc>
        <w:tc>
          <w:tcPr>
            <w:tcW w:w="874" w:type="dxa"/>
          </w:tcPr>
          <w:p w14:paraId="7287035F" w14:textId="77777777" w:rsidR="00D228F6" w:rsidRPr="00E359BF" w:rsidRDefault="00D228F6">
            <w:pPr>
              <w:pStyle w:val="TableTextCentered"/>
              <w:rPr>
                <w:rFonts w:eastAsia="Times New Roman"/>
              </w:rPr>
            </w:pPr>
            <w:r>
              <w:rPr>
                <w:rFonts w:eastAsia="Times New Roman"/>
              </w:rPr>
              <w:t>7</w:t>
            </w:r>
          </w:p>
        </w:tc>
        <w:tc>
          <w:tcPr>
            <w:tcW w:w="875" w:type="dxa"/>
          </w:tcPr>
          <w:p w14:paraId="4099378B" w14:textId="77777777" w:rsidR="00D228F6" w:rsidRPr="00E359BF" w:rsidRDefault="00D228F6">
            <w:pPr>
              <w:pStyle w:val="TableTextCentered"/>
              <w:rPr>
                <w:rFonts w:eastAsia="Times New Roman"/>
              </w:rPr>
            </w:pPr>
            <w:r>
              <w:rPr>
                <w:rFonts w:eastAsia="Times New Roman"/>
              </w:rPr>
              <w:t>2</w:t>
            </w:r>
          </w:p>
        </w:tc>
        <w:tc>
          <w:tcPr>
            <w:tcW w:w="900" w:type="dxa"/>
          </w:tcPr>
          <w:p w14:paraId="50F495DA" w14:textId="77777777" w:rsidR="00D228F6" w:rsidRPr="00E359BF" w:rsidRDefault="00D228F6">
            <w:pPr>
              <w:pStyle w:val="TableTextCentered"/>
              <w:rPr>
                <w:rFonts w:eastAsia="Times New Roman"/>
              </w:rPr>
            </w:pPr>
            <w:r>
              <w:rPr>
                <w:rFonts w:eastAsia="Times New Roman"/>
              </w:rPr>
              <w:t>45</w:t>
            </w:r>
          </w:p>
        </w:tc>
        <w:tc>
          <w:tcPr>
            <w:tcW w:w="892" w:type="dxa"/>
          </w:tcPr>
          <w:p w14:paraId="5225BB8A" w14:textId="77777777" w:rsidR="00D228F6" w:rsidRPr="00E359BF" w:rsidRDefault="00D228F6">
            <w:pPr>
              <w:pStyle w:val="TableTextCentered"/>
              <w:rPr>
                <w:rFonts w:eastAsia="Times New Roman"/>
              </w:rPr>
            </w:pPr>
            <w:r>
              <w:rPr>
                <w:rFonts w:eastAsia="Times New Roman"/>
              </w:rPr>
              <w:t>4.3</w:t>
            </w:r>
          </w:p>
        </w:tc>
      </w:tr>
      <w:tr w:rsidR="00D228F6" w:rsidRPr="00E359BF" w14:paraId="3BF799E8" w14:textId="77777777" w:rsidTr="00E45C6C">
        <w:tc>
          <w:tcPr>
            <w:tcW w:w="1431" w:type="dxa"/>
          </w:tcPr>
          <w:p w14:paraId="4FA0458F" w14:textId="77777777" w:rsidR="00D228F6" w:rsidRPr="00B30BCD" w:rsidRDefault="00D228F6">
            <w:pPr>
              <w:pStyle w:val="TableText"/>
              <w:rPr>
                <w:b/>
                <w:bCs/>
              </w:rPr>
            </w:pPr>
            <w:r w:rsidRPr="00B30BCD">
              <w:rPr>
                <w:b/>
                <w:bCs/>
              </w:rPr>
              <w:t>Totals</w:t>
            </w:r>
          </w:p>
        </w:tc>
        <w:tc>
          <w:tcPr>
            <w:tcW w:w="874" w:type="dxa"/>
          </w:tcPr>
          <w:p w14:paraId="52996BF8" w14:textId="77777777" w:rsidR="00D228F6" w:rsidRPr="00B30BCD" w:rsidRDefault="00D228F6">
            <w:pPr>
              <w:pStyle w:val="TableTextCentered"/>
              <w:rPr>
                <w:rFonts w:eastAsia="Times New Roman"/>
                <w:b/>
                <w:bCs/>
              </w:rPr>
            </w:pPr>
            <w:r>
              <w:rPr>
                <w:rFonts w:eastAsia="Times New Roman"/>
                <w:b/>
                <w:bCs/>
              </w:rPr>
              <w:t>2</w:t>
            </w:r>
          </w:p>
        </w:tc>
        <w:tc>
          <w:tcPr>
            <w:tcW w:w="874" w:type="dxa"/>
          </w:tcPr>
          <w:p w14:paraId="62CFEDF2" w14:textId="77777777" w:rsidR="00D228F6" w:rsidRPr="00B30BCD" w:rsidRDefault="00D228F6">
            <w:pPr>
              <w:pStyle w:val="TableTextCentered"/>
              <w:rPr>
                <w:rFonts w:eastAsia="Times New Roman"/>
                <w:b/>
                <w:bCs/>
              </w:rPr>
            </w:pPr>
            <w:r>
              <w:rPr>
                <w:rFonts w:eastAsia="Times New Roman"/>
                <w:b/>
                <w:bCs/>
              </w:rPr>
              <w:t>5</w:t>
            </w:r>
          </w:p>
        </w:tc>
        <w:tc>
          <w:tcPr>
            <w:tcW w:w="874" w:type="dxa"/>
          </w:tcPr>
          <w:p w14:paraId="5DE8497C" w14:textId="77777777" w:rsidR="00D228F6" w:rsidRPr="00B30BCD" w:rsidRDefault="00D228F6">
            <w:pPr>
              <w:pStyle w:val="TableTextCentered"/>
              <w:rPr>
                <w:rFonts w:eastAsia="Times New Roman"/>
                <w:b/>
                <w:bCs/>
              </w:rPr>
            </w:pPr>
            <w:r>
              <w:rPr>
                <w:rFonts w:eastAsia="Times New Roman"/>
                <w:b/>
                <w:bCs/>
              </w:rPr>
              <w:t>10</w:t>
            </w:r>
          </w:p>
        </w:tc>
        <w:tc>
          <w:tcPr>
            <w:tcW w:w="875" w:type="dxa"/>
          </w:tcPr>
          <w:p w14:paraId="3357FB74" w14:textId="77777777" w:rsidR="00D228F6" w:rsidRPr="00B30BCD" w:rsidRDefault="00D228F6">
            <w:pPr>
              <w:pStyle w:val="TableTextCentered"/>
              <w:rPr>
                <w:rFonts w:eastAsia="Times New Roman"/>
                <w:b/>
                <w:bCs/>
              </w:rPr>
            </w:pPr>
            <w:r>
              <w:rPr>
                <w:rFonts w:eastAsia="Times New Roman"/>
                <w:b/>
                <w:bCs/>
              </w:rPr>
              <w:t>18</w:t>
            </w:r>
          </w:p>
        </w:tc>
        <w:tc>
          <w:tcPr>
            <w:tcW w:w="875" w:type="dxa"/>
          </w:tcPr>
          <w:p w14:paraId="51567013" w14:textId="77777777" w:rsidR="00D228F6" w:rsidRPr="00B30BCD" w:rsidRDefault="00D228F6">
            <w:pPr>
              <w:pStyle w:val="TableTextCentered"/>
              <w:rPr>
                <w:rFonts w:eastAsia="Times New Roman"/>
                <w:b/>
                <w:bCs/>
              </w:rPr>
            </w:pPr>
            <w:r>
              <w:rPr>
                <w:rFonts w:eastAsia="Times New Roman"/>
                <w:b/>
                <w:bCs/>
              </w:rPr>
              <w:t>33</w:t>
            </w:r>
          </w:p>
        </w:tc>
        <w:tc>
          <w:tcPr>
            <w:tcW w:w="874" w:type="dxa"/>
          </w:tcPr>
          <w:p w14:paraId="7C16680F" w14:textId="77777777" w:rsidR="00D228F6" w:rsidRPr="00B30BCD" w:rsidRDefault="00D228F6">
            <w:pPr>
              <w:pStyle w:val="TableTextCentered"/>
              <w:rPr>
                <w:rFonts w:eastAsia="Times New Roman"/>
                <w:b/>
                <w:bCs/>
              </w:rPr>
            </w:pPr>
            <w:r>
              <w:rPr>
                <w:rFonts w:eastAsia="Times New Roman"/>
                <w:b/>
                <w:bCs/>
              </w:rPr>
              <w:t>22</w:t>
            </w:r>
          </w:p>
        </w:tc>
        <w:tc>
          <w:tcPr>
            <w:tcW w:w="875" w:type="dxa"/>
          </w:tcPr>
          <w:p w14:paraId="02A2FB84" w14:textId="77777777" w:rsidR="00D228F6" w:rsidRPr="00B30BCD" w:rsidRDefault="00D228F6">
            <w:pPr>
              <w:pStyle w:val="TableTextCentered"/>
              <w:rPr>
                <w:rFonts w:eastAsia="Times New Roman"/>
                <w:b/>
                <w:bCs/>
              </w:rPr>
            </w:pPr>
            <w:r>
              <w:rPr>
                <w:rFonts w:eastAsia="Times New Roman"/>
                <w:b/>
                <w:bCs/>
              </w:rPr>
              <w:t>5</w:t>
            </w:r>
          </w:p>
        </w:tc>
        <w:tc>
          <w:tcPr>
            <w:tcW w:w="900" w:type="dxa"/>
          </w:tcPr>
          <w:p w14:paraId="4197B85E" w14:textId="77777777" w:rsidR="00D228F6" w:rsidRPr="00B30BCD" w:rsidRDefault="00D228F6">
            <w:pPr>
              <w:pStyle w:val="TableTextCentered"/>
              <w:rPr>
                <w:rFonts w:eastAsia="Times New Roman"/>
                <w:b/>
                <w:bCs/>
              </w:rPr>
            </w:pPr>
            <w:r>
              <w:rPr>
                <w:rFonts w:eastAsia="Times New Roman"/>
                <w:b/>
                <w:bCs/>
              </w:rPr>
              <w:t>95</w:t>
            </w:r>
          </w:p>
        </w:tc>
        <w:tc>
          <w:tcPr>
            <w:tcW w:w="892" w:type="dxa"/>
          </w:tcPr>
          <w:p w14:paraId="7488B794" w14:textId="77777777" w:rsidR="00D228F6" w:rsidRPr="00B30BCD" w:rsidRDefault="00D228F6">
            <w:pPr>
              <w:pStyle w:val="TableTextCentered"/>
              <w:rPr>
                <w:rFonts w:eastAsia="Times New Roman"/>
                <w:b/>
                <w:bCs/>
              </w:rPr>
            </w:pPr>
            <w:r>
              <w:rPr>
                <w:rFonts w:eastAsia="Times New Roman"/>
                <w:b/>
                <w:bCs/>
              </w:rPr>
              <w:t>4.7</w:t>
            </w:r>
          </w:p>
        </w:tc>
      </w:tr>
    </w:tbl>
    <w:bookmarkEnd w:id="142"/>
    <w:p w14:paraId="24D83DE9" w14:textId="025CC743" w:rsidR="00D228F6" w:rsidRPr="00E45C6C" w:rsidRDefault="00D228F6" w:rsidP="00E45C6C">
      <w:pPr>
        <w:pStyle w:val="TableNote"/>
      </w:pPr>
      <w:r w:rsidRPr="00D44000">
        <w:t xml:space="preserve">*The district average is an average of the observation scores. In Table 11, the district average is computed as: </w:t>
      </w:r>
      <w:bookmarkStart w:id="143" w:name="Dist_CU_Calc"/>
      <w:r>
        <w:t>([1 x 2] + [2 x 5] + [3 x 10] + [4 x 18] + [5 x 33] + [6 x 22] + [7 x 5]) ÷ 95 observations = 4.7</w:t>
      </w:r>
      <w:bookmarkEnd w:id="143"/>
    </w:p>
    <w:p w14:paraId="16CBEB50" w14:textId="77777777" w:rsidR="00D228F6" w:rsidRPr="00BC09E0" w:rsidRDefault="00D228F6" w:rsidP="00E45C6C">
      <w:pPr>
        <w:pStyle w:val="TableNote"/>
      </w:pPr>
      <w:r>
        <w:t xml:space="preserve">**Content Understanding does not appear in the CLASS PK-3 Manual, therefore scores for the Elementary School Level </w:t>
      </w:r>
      <w:proofErr w:type="gramStart"/>
      <w:r>
        <w:t>represent grades</w:t>
      </w:r>
      <w:proofErr w:type="gramEnd"/>
      <w:r>
        <w:t xml:space="preserve"> 4-5 only.</w:t>
      </w:r>
    </w:p>
    <w:p w14:paraId="280F2379" w14:textId="77777777" w:rsidR="00D228F6" w:rsidRPr="00BC09E0" w:rsidRDefault="00D228F6" w:rsidP="00E45C6C">
      <w:pPr>
        <w:pStyle w:val="BodyText"/>
      </w:pPr>
      <w:r w:rsidRPr="00F97764">
        <w:rPr>
          <w:rStyle w:val="BodyTextDemiChar"/>
        </w:rPr>
        <w:t>Ratings in the Low Range.</w:t>
      </w:r>
      <w:r w:rsidRPr="00BC09E0">
        <w:t xml:space="preserve"> At the low range, the focus of the class is primarily on presenting discrete pieces of topically related information, absent broad, organizing ideas. The discussion and materials fail to effectively communicate the essential attributes of the concepts and procedures to students. The teacher makes little effort to elicit or acknowledge students’ background knowledge or misconceptions or to integrate previously learned material when presenting new information.</w:t>
      </w:r>
    </w:p>
    <w:p w14:paraId="67D09067" w14:textId="77777777" w:rsidR="00D228F6" w:rsidRPr="00BC09E0" w:rsidRDefault="00D228F6" w:rsidP="00E45C6C">
      <w:pPr>
        <w:pStyle w:val="BodyTextposthead"/>
      </w:pPr>
      <w:r w:rsidRPr="00F97764">
        <w:rPr>
          <w:rStyle w:val="BodyTextDemiChar"/>
        </w:rPr>
        <w:t>Ratings in the Middle Range.</w:t>
      </w:r>
      <w:r w:rsidRPr="00BC09E0">
        <w:t xml:space="preserve"> At the middle range, the focus of the class is sometimes on meaningful discussion and explanation of broad, organizing ideas. At other times, the focus is on discrete pieces of information. Class discussion and materials communicate some of the essential attributes of concepts and procedures, but examples are limited in scope or not consistently provided. The teacher makes some attempt to elicit and/or acknowledge students’ background knowledge or misconceptions and/or to integrate information with previously learned materials; however, these moments are limited in depth or inconsistent.</w:t>
      </w:r>
    </w:p>
    <w:p w14:paraId="4740A924" w14:textId="24517656" w:rsidR="00E45C6C" w:rsidRDefault="00D228F6" w:rsidP="00E45C6C">
      <w:pPr>
        <w:pStyle w:val="BodyTextposthead"/>
      </w:pPr>
      <w:r w:rsidRPr="00F97764">
        <w:rPr>
          <w:rStyle w:val="BodyTextDemiChar"/>
        </w:rPr>
        <w:t>Ratings in the High Range.</w:t>
      </w:r>
      <w:r w:rsidRPr="00BC09E0">
        <w:t xml:space="preserve"> At the high range, the focus of the class is on encouraging deep understanding of content through the provision of meaningful, interactive discu</w:t>
      </w:r>
      <w:r w:rsidRPr="00F97764">
        <w:t>ssion and explanation of broad, organizing ideas. Class discussion and materials consiste</w:t>
      </w:r>
      <w:r w:rsidRPr="00BC09E0">
        <w:t>ntly communicate the essential attributes of concepts and procedures to students. New concepts and procedures and broad ideas are consistently linked to students’ prior knowledge in ways that advance their understanding and clarify misconceptions.</w:t>
      </w:r>
      <w:r w:rsidR="00E45C6C">
        <w:br w:type="page"/>
      </w:r>
    </w:p>
    <w:p w14:paraId="16A5AF3C" w14:textId="77777777" w:rsidR="00D228F6" w:rsidRPr="00BC09E0" w:rsidRDefault="00D228F6" w:rsidP="00CB4774">
      <w:pPr>
        <w:pStyle w:val="SIORDimensions"/>
      </w:pPr>
      <w:bookmarkStart w:id="144" w:name="_Toc379881743"/>
      <w:bookmarkStart w:id="145" w:name="_Toc411329835"/>
      <w:bookmarkStart w:id="146" w:name="_Toc430114884"/>
      <w:bookmarkStart w:id="147" w:name="_Toc225679387"/>
      <w:r w:rsidRPr="00BC09E0">
        <w:lastRenderedPageBreak/>
        <w:t>Analysis and Inquiry</w:t>
      </w:r>
      <w:bookmarkEnd w:id="144"/>
      <w:bookmarkEnd w:id="145"/>
      <w:bookmarkEnd w:id="146"/>
      <w:bookmarkEnd w:id="147"/>
    </w:p>
    <w:p w14:paraId="6D404C83" w14:textId="77777777" w:rsidR="00D228F6" w:rsidRPr="00BC09E0" w:rsidRDefault="00D228F6">
      <w:pPr>
        <w:pStyle w:val="BodyTextDomain"/>
      </w:pPr>
      <w:r w:rsidRPr="00BC09E0">
        <w:t xml:space="preserve">Instructional Support domain, </w:t>
      </w:r>
      <w:r>
        <w:t>G</w:t>
      </w:r>
      <w:r w:rsidRPr="00BC09E0">
        <w:t>rades 4</w:t>
      </w:r>
      <w:r w:rsidRPr="00BC09E0">
        <w:rPr>
          <w:rFonts w:ascii="Vijaya" w:hAnsi="Vijaya" w:cs="Vijaya"/>
        </w:rPr>
        <w:t>−</w:t>
      </w:r>
      <w:r>
        <w:t>12</w:t>
      </w:r>
    </w:p>
    <w:p w14:paraId="56C434E0" w14:textId="77777777" w:rsidR="00D228F6" w:rsidRPr="00BC09E0" w:rsidRDefault="00D228F6" w:rsidP="00E45C6C">
      <w:pPr>
        <w:pStyle w:val="BodyTextposthead"/>
      </w:pPr>
      <w:r w:rsidRPr="00BC09E0">
        <w:t>Analysis and Inquiry assesses the degree to which students are engaged in higher level thinking skills through their application of knowledge and skills to novel and/or open-ended problems, tasks, and questions. Opportunities for engaging in metacognition (thinking about thinking) also are included (</w:t>
      </w:r>
      <w:r w:rsidRPr="00BC09E0">
        <w:rPr>
          <w:i/>
        </w:rPr>
        <w:t>CLASS Upper Elementary Manual</w:t>
      </w:r>
      <w:r w:rsidRPr="00BC09E0">
        <w:t>, p. 81</w:t>
      </w:r>
      <w:r>
        <w:t>,</w:t>
      </w:r>
      <w:r w:rsidRPr="003A3533">
        <w:rPr>
          <w:i/>
        </w:rPr>
        <w:t xml:space="preserve"> </w:t>
      </w:r>
      <w:r w:rsidRPr="0085328B">
        <w:rPr>
          <w:i/>
        </w:rPr>
        <w:t>CLASS Secondary Manual</w:t>
      </w:r>
      <w:r>
        <w:t>, p. 76</w:t>
      </w:r>
      <w:r w:rsidRPr="00BC09E0">
        <w:t>).</w:t>
      </w:r>
    </w:p>
    <w:p w14:paraId="402D55CF" w14:textId="77777777" w:rsidR="00D228F6" w:rsidRPr="00BC09E0" w:rsidRDefault="00D228F6" w:rsidP="00E45C6C">
      <w:pPr>
        <w:pStyle w:val="TableTitle0"/>
      </w:pPr>
      <w:r w:rsidRPr="00BC09E0">
        <w:t xml:space="preserve">Table 12. Analysis and Inquiry: Number of Classrooms for Each Rating </w:t>
      </w:r>
      <w:r w:rsidRPr="00D44000">
        <w:t xml:space="preserve">and </w:t>
      </w:r>
      <w:r w:rsidRPr="00E45C6C">
        <w:t>District</w:t>
      </w:r>
      <w:r w:rsidRPr="00D44000">
        <w:t xml:space="preserve"> Average</w:t>
      </w:r>
    </w:p>
    <w:p w14:paraId="2641B746" w14:textId="77777777" w:rsidR="00D228F6" w:rsidRDefault="00D228F6">
      <w:pPr>
        <w:pStyle w:val="BodyTextDemi"/>
      </w:pPr>
      <w:r w:rsidRPr="00D44000">
        <w:t xml:space="preserve">Analysis and Inquiry District Average*: </w:t>
      </w:r>
      <w:bookmarkStart w:id="148" w:name="Dist_AI_Avg"/>
      <w:r>
        <w:t>2.8</w:t>
      </w:r>
      <w:bookmarkEnd w:id="148"/>
    </w:p>
    <w:tbl>
      <w:tblPr>
        <w:tblStyle w:val="MSVTable1"/>
        <w:tblW w:w="5000" w:type="pct"/>
        <w:tblLook w:val="04A0" w:firstRow="1" w:lastRow="0" w:firstColumn="1" w:lastColumn="0" w:noHBand="0" w:noVBand="1"/>
        <w:tblCaption w:val="Table 12. Analysis and Inquiry: Number of Classrooms for Each Rating and District Average"/>
        <w:tblDescription w:val="Analysis and Inquiry: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28FBF59A"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4220C070" w14:textId="77777777" w:rsidR="00D228F6" w:rsidRPr="00E359BF" w:rsidRDefault="00D228F6">
            <w:pPr>
              <w:pStyle w:val="TableColHeadingCenter"/>
              <w:rPr>
                <w:rFonts w:eastAsia="MS Mincho"/>
              </w:rPr>
            </w:pPr>
            <w:bookmarkStart w:id="149" w:name="Tbl_AI"/>
            <w:r>
              <w:rPr>
                <w:rFonts w:eastAsia="MS Mincho"/>
              </w:rPr>
              <w:t>Grade Band</w:t>
            </w:r>
          </w:p>
        </w:tc>
        <w:tc>
          <w:tcPr>
            <w:tcW w:w="874" w:type="dxa"/>
          </w:tcPr>
          <w:p w14:paraId="7D835184"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31DB2413"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3F03AEC4"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0B546215"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3F43810B"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1BBA4C6E"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5512CBBC"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4D1ED8D7" w14:textId="6CFFC1A3" w:rsidR="00D228F6" w:rsidRPr="00E359BF" w:rsidRDefault="00F678A1">
            <w:pPr>
              <w:pStyle w:val="TableColHeadingCenter"/>
              <w:rPr>
                <w:rFonts w:eastAsia="MS Mincho"/>
              </w:rPr>
            </w:pPr>
            <w:r>
              <w:rPr>
                <w:rFonts w:eastAsia="MS Mincho"/>
              </w:rPr>
              <w:t>n</w:t>
            </w:r>
          </w:p>
        </w:tc>
        <w:tc>
          <w:tcPr>
            <w:tcW w:w="892" w:type="dxa"/>
          </w:tcPr>
          <w:p w14:paraId="33719F60" w14:textId="77777777" w:rsidR="00D228F6" w:rsidRPr="00E359BF" w:rsidRDefault="00D228F6">
            <w:pPr>
              <w:pStyle w:val="TableColHeadingCenter"/>
              <w:rPr>
                <w:rFonts w:eastAsia="MS Mincho"/>
              </w:rPr>
            </w:pPr>
            <w:r>
              <w:rPr>
                <w:rFonts w:eastAsia="MS Mincho"/>
              </w:rPr>
              <w:t>Average</w:t>
            </w:r>
          </w:p>
        </w:tc>
      </w:tr>
      <w:tr w:rsidR="00D228F6" w:rsidRPr="00E359BF" w14:paraId="6D56461D"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6509D29C" w14:textId="77777777" w:rsidR="00D228F6" w:rsidRPr="00E359BF" w:rsidRDefault="00D228F6">
            <w:pPr>
              <w:pStyle w:val="TableText"/>
            </w:pPr>
            <w:r>
              <w:t>Grades 4-5**</w:t>
            </w:r>
          </w:p>
        </w:tc>
        <w:tc>
          <w:tcPr>
            <w:tcW w:w="874" w:type="dxa"/>
          </w:tcPr>
          <w:p w14:paraId="44E19751" w14:textId="77777777" w:rsidR="00D228F6" w:rsidRPr="00E359BF" w:rsidRDefault="00D228F6">
            <w:pPr>
              <w:pStyle w:val="TableTextCentered"/>
              <w:rPr>
                <w:rFonts w:eastAsia="Times New Roman"/>
              </w:rPr>
            </w:pPr>
            <w:r>
              <w:rPr>
                <w:rFonts w:eastAsia="Times New Roman"/>
              </w:rPr>
              <w:t>4</w:t>
            </w:r>
          </w:p>
        </w:tc>
        <w:tc>
          <w:tcPr>
            <w:tcW w:w="874" w:type="dxa"/>
          </w:tcPr>
          <w:p w14:paraId="1D76E6CE" w14:textId="77777777" w:rsidR="00D228F6" w:rsidRPr="00E359BF" w:rsidRDefault="00D228F6">
            <w:pPr>
              <w:pStyle w:val="TableTextCentered"/>
              <w:rPr>
                <w:rFonts w:eastAsia="Times New Roman"/>
              </w:rPr>
            </w:pPr>
            <w:r>
              <w:rPr>
                <w:rFonts w:eastAsia="Times New Roman"/>
              </w:rPr>
              <w:t>6</w:t>
            </w:r>
          </w:p>
        </w:tc>
        <w:tc>
          <w:tcPr>
            <w:tcW w:w="874" w:type="dxa"/>
          </w:tcPr>
          <w:p w14:paraId="75812148" w14:textId="77777777" w:rsidR="00D228F6" w:rsidRPr="00E359BF" w:rsidRDefault="00D228F6">
            <w:pPr>
              <w:pStyle w:val="TableTextCentered"/>
              <w:rPr>
                <w:rFonts w:eastAsia="Times New Roman"/>
              </w:rPr>
            </w:pPr>
            <w:r>
              <w:rPr>
                <w:rFonts w:eastAsia="Times New Roman"/>
              </w:rPr>
              <w:t>6</w:t>
            </w:r>
          </w:p>
        </w:tc>
        <w:tc>
          <w:tcPr>
            <w:tcW w:w="875" w:type="dxa"/>
          </w:tcPr>
          <w:p w14:paraId="75E6CD0D" w14:textId="77777777" w:rsidR="00D228F6" w:rsidRPr="00E359BF" w:rsidRDefault="00D228F6">
            <w:pPr>
              <w:pStyle w:val="TableTextCentered"/>
              <w:rPr>
                <w:rFonts w:eastAsia="Times New Roman"/>
              </w:rPr>
            </w:pPr>
            <w:r>
              <w:rPr>
                <w:rFonts w:eastAsia="Times New Roman"/>
              </w:rPr>
              <w:t>3</w:t>
            </w:r>
          </w:p>
        </w:tc>
        <w:tc>
          <w:tcPr>
            <w:tcW w:w="875" w:type="dxa"/>
          </w:tcPr>
          <w:p w14:paraId="32555C57" w14:textId="77777777" w:rsidR="00D228F6" w:rsidRPr="00E359BF" w:rsidRDefault="00D228F6">
            <w:pPr>
              <w:pStyle w:val="TableTextCentered"/>
              <w:rPr>
                <w:rFonts w:eastAsia="Times New Roman"/>
              </w:rPr>
            </w:pPr>
            <w:r>
              <w:rPr>
                <w:rFonts w:eastAsia="Times New Roman"/>
              </w:rPr>
              <w:t>1</w:t>
            </w:r>
          </w:p>
        </w:tc>
        <w:tc>
          <w:tcPr>
            <w:tcW w:w="874" w:type="dxa"/>
          </w:tcPr>
          <w:p w14:paraId="0FC44FBF" w14:textId="77777777" w:rsidR="00D228F6" w:rsidRPr="00E359BF" w:rsidRDefault="00D228F6">
            <w:pPr>
              <w:pStyle w:val="TableTextCentered"/>
              <w:rPr>
                <w:rFonts w:eastAsia="Times New Roman"/>
              </w:rPr>
            </w:pPr>
            <w:r>
              <w:rPr>
                <w:rFonts w:eastAsia="Times New Roman"/>
              </w:rPr>
              <w:t>1</w:t>
            </w:r>
          </w:p>
        </w:tc>
        <w:tc>
          <w:tcPr>
            <w:tcW w:w="875" w:type="dxa"/>
          </w:tcPr>
          <w:p w14:paraId="79341991" w14:textId="77777777" w:rsidR="00D228F6" w:rsidRPr="00E359BF" w:rsidRDefault="00D228F6">
            <w:pPr>
              <w:pStyle w:val="TableTextCentered"/>
              <w:rPr>
                <w:rFonts w:eastAsia="Times New Roman"/>
              </w:rPr>
            </w:pPr>
            <w:r>
              <w:rPr>
                <w:rFonts w:eastAsia="Times New Roman"/>
              </w:rPr>
              <w:t>1</w:t>
            </w:r>
          </w:p>
        </w:tc>
        <w:tc>
          <w:tcPr>
            <w:tcW w:w="900" w:type="dxa"/>
          </w:tcPr>
          <w:p w14:paraId="5EC5BEF1" w14:textId="77777777" w:rsidR="00D228F6" w:rsidRPr="00E359BF" w:rsidRDefault="00D228F6">
            <w:pPr>
              <w:pStyle w:val="TableTextCentered"/>
              <w:rPr>
                <w:rFonts w:eastAsia="Times New Roman"/>
              </w:rPr>
            </w:pPr>
            <w:r>
              <w:rPr>
                <w:rFonts w:eastAsia="Times New Roman"/>
              </w:rPr>
              <w:t>22</w:t>
            </w:r>
          </w:p>
        </w:tc>
        <w:tc>
          <w:tcPr>
            <w:tcW w:w="892" w:type="dxa"/>
          </w:tcPr>
          <w:p w14:paraId="633B19B6" w14:textId="77777777" w:rsidR="00D228F6" w:rsidRPr="00E359BF" w:rsidRDefault="00D228F6">
            <w:pPr>
              <w:pStyle w:val="TableTextCentered"/>
              <w:rPr>
                <w:rFonts w:eastAsia="Times New Roman"/>
              </w:rPr>
            </w:pPr>
            <w:r>
              <w:rPr>
                <w:rFonts w:eastAsia="Times New Roman"/>
              </w:rPr>
              <w:t>2.9</w:t>
            </w:r>
          </w:p>
        </w:tc>
      </w:tr>
      <w:tr w:rsidR="00D228F6" w:rsidRPr="00E359BF" w14:paraId="6E99AABC" w14:textId="77777777" w:rsidTr="00E45C6C">
        <w:tc>
          <w:tcPr>
            <w:tcW w:w="1431" w:type="dxa"/>
          </w:tcPr>
          <w:p w14:paraId="21CCAF10" w14:textId="77777777" w:rsidR="00D228F6" w:rsidRPr="00E359BF" w:rsidRDefault="00D228F6">
            <w:pPr>
              <w:pStyle w:val="TableText"/>
            </w:pPr>
            <w:r>
              <w:t>Grades 6-8</w:t>
            </w:r>
          </w:p>
        </w:tc>
        <w:tc>
          <w:tcPr>
            <w:tcW w:w="874" w:type="dxa"/>
          </w:tcPr>
          <w:p w14:paraId="4464BB46" w14:textId="77777777" w:rsidR="00D228F6" w:rsidRPr="00E359BF" w:rsidRDefault="00D228F6">
            <w:pPr>
              <w:pStyle w:val="TableTextCentered"/>
              <w:rPr>
                <w:rFonts w:eastAsia="Times New Roman"/>
              </w:rPr>
            </w:pPr>
            <w:r>
              <w:rPr>
                <w:rFonts w:eastAsia="Times New Roman"/>
              </w:rPr>
              <w:t>3</w:t>
            </w:r>
          </w:p>
        </w:tc>
        <w:tc>
          <w:tcPr>
            <w:tcW w:w="874" w:type="dxa"/>
          </w:tcPr>
          <w:p w14:paraId="67714AB0" w14:textId="77777777" w:rsidR="00D228F6" w:rsidRPr="00E359BF" w:rsidRDefault="00D228F6">
            <w:pPr>
              <w:pStyle w:val="TableTextCentered"/>
              <w:rPr>
                <w:rFonts w:eastAsia="Times New Roman"/>
              </w:rPr>
            </w:pPr>
            <w:r>
              <w:rPr>
                <w:rFonts w:eastAsia="Times New Roman"/>
              </w:rPr>
              <w:t>8</w:t>
            </w:r>
          </w:p>
        </w:tc>
        <w:tc>
          <w:tcPr>
            <w:tcW w:w="874" w:type="dxa"/>
          </w:tcPr>
          <w:p w14:paraId="004B2F1D" w14:textId="77777777" w:rsidR="00D228F6" w:rsidRPr="00E359BF" w:rsidRDefault="00D228F6">
            <w:pPr>
              <w:pStyle w:val="TableTextCentered"/>
              <w:rPr>
                <w:rFonts w:eastAsia="Times New Roman"/>
              </w:rPr>
            </w:pPr>
            <w:r>
              <w:rPr>
                <w:rFonts w:eastAsia="Times New Roman"/>
              </w:rPr>
              <w:t>7</w:t>
            </w:r>
          </w:p>
        </w:tc>
        <w:tc>
          <w:tcPr>
            <w:tcW w:w="875" w:type="dxa"/>
          </w:tcPr>
          <w:p w14:paraId="5F5B1199" w14:textId="77777777" w:rsidR="00D228F6" w:rsidRPr="00E359BF" w:rsidRDefault="00D228F6">
            <w:pPr>
              <w:pStyle w:val="TableTextCentered"/>
              <w:rPr>
                <w:rFonts w:eastAsia="Times New Roman"/>
              </w:rPr>
            </w:pPr>
            <w:r>
              <w:rPr>
                <w:rFonts w:eastAsia="Times New Roman"/>
              </w:rPr>
              <w:t>6</w:t>
            </w:r>
          </w:p>
        </w:tc>
        <w:tc>
          <w:tcPr>
            <w:tcW w:w="875" w:type="dxa"/>
          </w:tcPr>
          <w:p w14:paraId="43BEFEEA" w14:textId="77777777" w:rsidR="00D228F6" w:rsidRPr="00E359BF" w:rsidRDefault="00D228F6">
            <w:pPr>
              <w:pStyle w:val="TableTextCentered"/>
              <w:rPr>
                <w:rFonts w:eastAsia="Times New Roman"/>
              </w:rPr>
            </w:pPr>
            <w:r>
              <w:rPr>
                <w:rFonts w:eastAsia="Times New Roman"/>
              </w:rPr>
              <w:t>4</w:t>
            </w:r>
          </w:p>
        </w:tc>
        <w:tc>
          <w:tcPr>
            <w:tcW w:w="874" w:type="dxa"/>
          </w:tcPr>
          <w:p w14:paraId="11462131" w14:textId="77777777" w:rsidR="00D228F6" w:rsidRPr="00E359BF" w:rsidRDefault="00D228F6">
            <w:pPr>
              <w:pStyle w:val="TableTextCentered"/>
              <w:rPr>
                <w:rFonts w:eastAsia="Times New Roman"/>
              </w:rPr>
            </w:pPr>
            <w:r>
              <w:rPr>
                <w:rFonts w:eastAsia="Times New Roman"/>
              </w:rPr>
              <w:t>0</w:t>
            </w:r>
          </w:p>
        </w:tc>
        <w:tc>
          <w:tcPr>
            <w:tcW w:w="875" w:type="dxa"/>
          </w:tcPr>
          <w:p w14:paraId="4A740188" w14:textId="77777777" w:rsidR="00D228F6" w:rsidRPr="00E359BF" w:rsidRDefault="00D228F6">
            <w:pPr>
              <w:pStyle w:val="TableTextCentered"/>
              <w:rPr>
                <w:rFonts w:eastAsia="Times New Roman"/>
              </w:rPr>
            </w:pPr>
            <w:r>
              <w:rPr>
                <w:rFonts w:eastAsia="Times New Roman"/>
              </w:rPr>
              <w:t>0</w:t>
            </w:r>
          </w:p>
        </w:tc>
        <w:tc>
          <w:tcPr>
            <w:tcW w:w="900" w:type="dxa"/>
          </w:tcPr>
          <w:p w14:paraId="5F6BA91A" w14:textId="77777777" w:rsidR="00D228F6" w:rsidRPr="00E359BF" w:rsidRDefault="00D228F6">
            <w:pPr>
              <w:pStyle w:val="TableTextCentered"/>
              <w:rPr>
                <w:rFonts w:eastAsia="Times New Roman"/>
              </w:rPr>
            </w:pPr>
            <w:r>
              <w:rPr>
                <w:rFonts w:eastAsia="Times New Roman"/>
              </w:rPr>
              <w:t>28</w:t>
            </w:r>
          </w:p>
        </w:tc>
        <w:tc>
          <w:tcPr>
            <w:tcW w:w="892" w:type="dxa"/>
          </w:tcPr>
          <w:p w14:paraId="40433D76" w14:textId="77777777" w:rsidR="00D228F6" w:rsidRPr="00E359BF" w:rsidRDefault="00D228F6">
            <w:pPr>
              <w:pStyle w:val="TableTextCentered"/>
              <w:rPr>
                <w:rFonts w:eastAsia="Times New Roman"/>
              </w:rPr>
            </w:pPr>
            <w:r>
              <w:rPr>
                <w:rFonts w:eastAsia="Times New Roman"/>
              </w:rPr>
              <w:t>3.0</w:t>
            </w:r>
          </w:p>
        </w:tc>
      </w:tr>
      <w:tr w:rsidR="00D228F6" w:rsidRPr="00E359BF" w14:paraId="5E04634C"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1837EA75" w14:textId="77777777" w:rsidR="00D228F6" w:rsidRPr="00E359BF" w:rsidRDefault="00D228F6">
            <w:pPr>
              <w:pStyle w:val="TableText"/>
            </w:pPr>
            <w:r>
              <w:t>Grades 9-12</w:t>
            </w:r>
          </w:p>
        </w:tc>
        <w:tc>
          <w:tcPr>
            <w:tcW w:w="874" w:type="dxa"/>
          </w:tcPr>
          <w:p w14:paraId="342A3D3B" w14:textId="77777777" w:rsidR="00D228F6" w:rsidRPr="00E359BF" w:rsidRDefault="00D228F6">
            <w:pPr>
              <w:pStyle w:val="TableTextCentered"/>
              <w:rPr>
                <w:rFonts w:eastAsia="Times New Roman"/>
              </w:rPr>
            </w:pPr>
            <w:r>
              <w:rPr>
                <w:rFonts w:eastAsia="Times New Roman"/>
              </w:rPr>
              <w:t>11</w:t>
            </w:r>
          </w:p>
        </w:tc>
        <w:tc>
          <w:tcPr>
            <w:tcW w:w="874" w:type="dxa"/>
          </w:tcPr>
          <w:p w14:paraId="537BD926" w14:textId="77777777" w:rsidR="00D228F6" w:rsidRPr="00E359BF" w:rsidRDefault="00D228F6">
            <w:pPr>
              <w:pStyle w:val="TableTextCentered"/>
              <w:rPr>
                <w:rFonts w:eastAsia="Times New Roman"/>
              </w:rPr>
            </w:pPr>
            <w:r>
              <w:rPr>
                <w:rFonts w:eastAsia="Times New Roman"/>
              </w:rPr>
              <w:t>14</w:t>
            </w:r>
          </w:p>
        </w:tc>
        <w:tc>
          <w:tcPr>
            <w:tcW w:w="874" w:type="dxa"/>
          </w:tcPr>
          <w:p w14:paraId="5146630A" w14:textId="77777777" w:rsidR="00D228F6" w:rsidRPr="00E359BF" w:rsidRDefault="00D228F6">
            <w:pPr>
              <w:pStyle w:val="TableTextCentered"/>
              <w:rPr>
                <w:rFonts w:eastAsia="Times New Roman"/>
              </w:rPr>
            </w:pPr>
            <w:r>
              <w:rPr>
                <w:rFonts w:eastAsia="Times New Roman"/>
              </w:rPr>
              <w:t>8</w:t>
            </w:r>
          </w:p>
        </w:tc>
        <w:tc>
          <w:tcPr>
            <w:tcW w:w="875" w:type="dxa"/>
          </w:tcPr>
          <w:p w14:paraId="1452677A" w14:textId="77777777" w:rsidR="00D228F6" w:rsidRPr="00E359BF" w:rsidRDefault="00D228F6">
            <w:pPr>
              <w:pStyle w:val="TableTextCentered"/>
              <w:rPr>
                <w:rFonts w:eastAsia="Times New Roman"/>
              </w:rPr>
            </w:pPr>
            <w:r>
              <w:rPr>
                <w:rFonts w:eastAsia="Times New Roman"/>
              </w:rPr>
              <w:t>6</w:t>
            </w:r>
          </w:p>
        </w:tc>
        <w:tc>
          <w:tcPr>
            <w:tcW w:w="875" w:type="dxa"/>
          </w:tcPr>
          <w:p w14:paraId="38587BED" w14:textId="77777777" w:rsidR="00D228F6" w:rsidRPr="00E359BF" w:rsidRDefault="00D228F6">
            <w:pPr>
              <w:pStyle w:val="TableTextCentered"/>
              <w:rPr>
                <w:rFonts w:eastAsia="Times New Roman"/>
              </w:rPr>
            </w:pPr>
            <w:r>
              <w:rPr>
                <w:rFonts w:eastAsia="Times New Roman"/>
              </w:rPr>
              <w:t>4</w:t>
            </w:r>
          </w:p>
        </w:tc>
        <w:tc>
          <w:tcPr>
            <w:tcW w:w="874" w:type="dxa"/>
          </w:tcPr>
          <w:p w14:paraId="35970D50" w14:textId="77777777" w:rsidR="00D228F6" w:rsidRPr="00E359BF" w:rsidRDefault="00D228F6">
            <w:pPr>
              <w:pStyle w:val="TableTextCentered"/>
              <w:rPr>
                <w:rFonts w:eastAsia="Times New Roman"/>
              </w:rPr>
            </w:pPr>
            <w:r>
              <w:rPr>
                <w:rFonts w:eastAsia="Times New Roman"/>
              </w:rPr>
              <w:t>2</w:t>
            </w:r>
          </w:p>
        </w:tc>
        <w:tc>
          <w:tcPr>
            <w:tcW w:w="875" w:type="dxa"/>
          </w:tcPr>
          <w:p w14:paraId="7EE68436" w14:textId="77777777" w:rsidR="00D228F6" w:rsidRPr="00E359BF" w:rsidRDefault="00D228F6">
            <w:pPr>
              <w:pStyle w:val="TableTextCentered"/>
              <w:rPr>
                <w:rFonts w:eastAsia="Times New Roman"/>
              </w:rPr>
            </w:pPr>
            <w:r>
              <w:rPr>
                <w:rFonts w:eastAsia="Times New Roman"/>
              </w:rPr>
              <w:t>0</w:t>
            </w:r>
          </w:p>
        </w:tc>
        <w:tc>
          <w:tcPr>
            <w:tcW w:w="900" w:type="dxa"/>
          </w:tcPr>
          <w:p w14:paraId="6C6AF6C3" w14:textId="77777777" w:rsidR="00D228F6" w:rsidRPr="00E359BF" w:rsidRDefault="00D228F6">
            <w:pPr>
              <w:pStyle w:val="TableTextCentered"/>
              <w:rPr>
                <w:rFonts w:eastAsia="Times New Roman"/>
              </w:rPr>
            </w:pPr>
            <w:r>
              <w:rPr>
                <w:rFonts w:eastAsia="Times New Roman"/>
              </w:rPr>
              <w:t>45</w:t>
            </w:r>
          </w:p>
        </w:tc>
        <w:tc>
          <w:tcPr>
            <w:tcW w:w="892" w:type="dxa"/>
          </w:tcPr>
          <w:p w14:paraId="5E898D73" w14:textId="77777777" w:rsidR="00D228F6" w:rsidRPr="00E359BF" w:rsidRDefault="00D228F6">
            <w:pPr>
              <w:pStyle w:val="TableTextCentered"/>
              <w:rPr>
                <w:rFonts w:eastAsia="Times New Roman"/>
              </w:rPr>
            </w:pPr>
            <w:r>
              <w:rPr>
                <w:rFonts w:eastAsia="Times New Roman"/>
              </w:rPr>
              <w:t>2.6</w:t>
            </w:r>
          </w:p>
        </w:tc>
      </w:tr>
      <w:tr w:rsidR="00D228F6" w:rsidRPr="00E359BF" w14:paraId="4E0BFF83" w14:textId="77777777" w:rsidTr="00E45C6C">
        <w:tc>
          <w:tcPr>
            <w:tcW w:w="1431" w:type="dxa"/>
          </w:tcPr>
          <w:p w14:paraId="69623160" w14:textId="77777777" w:rsidR="00D228F6" w:rsidRPr="00B30BCD" w:rsidRDefault="00D228F6">
            <w:pPr>
              <w:pStyle w:val="TableText"/>
              <w:rPr>
                <w:b/>
                <w:bCs/>
              </w:rPr>
            </w:pPr>
            <w:r w:rsidRPr="00B30BCD">
              <w:rPr>
                <w:b/>
                <w:bCs/>
              </w:rPr>
              <w:t>Totals</w:t>
            </w:r>
          </w:p>
        </w:tc>
        <w:tc>
          <w:tcPr>
            <w:tcW w:w="874" w:type="dxa"/>
          </w:tcPr>
          <w:p w14:paraId="770D16C0" w14:textId="77777777" w:rsidR="00D228F6" w:rsidRPr="00B30BCD" w:rsidRDefault="00D228F6">
            <w:pPr>
              <w:pStyle w:val="TableTextCentered"/>
              <w:rPr>
                <w:rFonts w:eastAsia="Times New Roman"/>
                <w:b/>
                <w:bCs/>
              </w:rPr>
            </w:pPr>
            <w:r>
              <w:rPr>
                <w:rFonts w:eastAsia="Times New Roman"/>
                <w:b/>
                <w:bCs/>
              </w:rPr>
              <w:t>18</w:t>
            </w:r>
          </w:p>
        </w:tc>
        <w:tc>
          <w:tcPr>
            <w:tcW w:w="874" w:type="dxa"/>
          </w:tcPr>
          <w:p w14:paraId="4C2EACA6" w14:textId="77777777" w:rsidR="00D228F6" w:rsidRPr="00B30BCD" w:rsidRDefault="00D228F6">
            <w:pPr>
              <w:pStyle w:val="TableTextCentered"/>
              <w:rPr>
                <w:rFonts w:eastAsia="Times New Roman"/>
                <w:b/>
                <w:bCs/>
              </w:rPr>
            </w:pPr>
            <w:r>
              <w:rPr>
                <w:rFonts w:eastAsia="Times New Roman"/>
                <w:b/>
                <w:bCs/>
              </w:rPr>
              <w:t>28</w:t>
            </w:r>
          </w:p>
        </w:tc>
        <w:tc>
          <w:tcPr>
            <w:tcW w:w="874" w:type="dxa"/>
          </w:tcPr>
          <w:p w14:paraId="35A24189" w14:textId="77777777" w:rsidR="00D228F6" w:rsidRPr="00B30BCD" w:rsidRDefault="00D228F6">
            <w:pPr>
              <w:pStyle w:val="TableTextCentered"/>
              <w:rPr>
                <w:rFonts w:eastAsia="Times New Roman"/>
                <w:b/>
                <w:bCs/>
              </w:rPr>
            </w:pPr>
            <w:r>
              <w:rPr>
                <w:rFonts w:eastAsia="Times New Roman"/>
                <w:b/>
                <w:bCs/>
              </w:rPr>
              <w:t>21</w:t>
            </w:r>
          </w:p>
        </w:tc>
        <w:tc>
          <w:tcPr>
            <w:tcW w:w="875" w:type="dxa"/>
          </w:tcPr>
          <w:p w14:paraId="2CB8E775" w14:textId="77777777" w:rsidR="00D228F6" w:rsidRPr="00B30BCD" w:rsidRDefault="00D228F6">
            <w:pPr>
              <w:pStyle w:val="TableTextCentered"/>
              <w:rPr>
                <w:rFonts w:eastAsia="Times New Roman"/>
                <w:b/>
                <w:bCs/>
              </w:rPr>
            </w:pPr>
            <w:r>
              <w:rPr>
                <w:rFonts w:eastAsia="Times New Roman"/>
                <w:b/>
                <w:bCs/>
              </w:rPr>
              <w:t>15</w:t>
            </w:r>
          </w:p>
        </w:tc>
        <w:tc>
          <w:tcPr>
            <w:tcW w:w="875" w:type="dxa"/>
          </w:tcPr>
          <w:p w14:paraId="4C94404E" w14:textId="77777777" w:rsidR="00D228F6" w:rsidRPr="00B30BCD" w:rsidRDefault="00D228F6">
            <w:pPr>
              <w:pStyle w:val="TableTextCentered"/>
              <w:rPr>
                <w:rFonts w:eastAsia="Times New Roman"/>
                <w:b/>
                <w:bCs/>
              </w:rPr>
            </w:pPr>
            <w:r>
              <w:rPr>
                <w:rFonts w:eastAsia="Times New Roman"/>
                <w:b/>
                <w:bCs/>
              </w:rPr>
              <w:t>9</w:t>
            </w:r>
          </w:p>
        </w:tc>
        <w:tc>
          <w:tcPr>
            <w:tcW w:w="874" w:type="dxa"/>
          </w:tcPr>
          <w:p w14:paraId="6E73D124" w14:textId="77777777" w:rsidR="00D228F6" w:rsidRPr="00B30BCD" w:rsidRDefault="00D228F6">
            <w:pPr>
              <w:pStyle w:val="TableTextCentered"/>
              <w:rPr>
                <w:rFonts w:eastAsia="Times New Roman"/>
                <w:b/>
                <w:bCs/>
              </w:rPr>
            </w:pPr>
            <w:r>
              <w:rPr>
                <w:rFonts w:eastAsia="Times New Roman"/>
                <w:b/>
                <w:bCs/>
              </w:rPr>
              <w:t>3</w:t>
            </w:r>
          </w:p>
        </w:tc>
        <w:tc>
          <w:tcPr>
            <w:tcW w:w="875" w:type="dxa"/>
          </w:tcPr>
          <w:p w14:paraId="6C2B45FD" w14:textId="77777777" w:rsidR="00D228F6" w:rsidRPr="00B30BCD" w:rsidRDefault="00D228F6">
            <w:pPr>
              <w:pStyle w:val="TableTextCentered"/>
              <w:rPr>
                <w:rFonts w:eastAsia="Times New Roman"/>
                <w:b/>
                <w:bCs/>
              </w:rPr>
            </w:pPr>
            <w:r>
              <w:rPr>
                <w:rFonts w:eastAsia="Times New Roman"/>
                <w:b/>
                <w:bCs/>
              </w:rPr>
              <w:t>1</w:t>
            </w:r>
          </w:p>
        </w:tc>
        <w:tc>
          <w:tcPr>
            <w:tcW w:w="900" w:type="dxa"/>
          </w:tcPr>
          <w:p w14:paraId="5328FB1D" w14:textId="77777777" w:rsidR="00D228F6" w:rsidRPr="00B30BCD" w:rsidRDefault="00D228F6">
            <w:pPr>
              <w:pStyle w:val="TableTextCentered"/>
              <w:rPr>
                <w:rFonts w:eastAsia="Times New Roman"/>
                <w:b/>
                <w:bCs/>
              </w:rPr>
            </w:pPr>
            <w:r>
              <w:rPr>
                <w:rFonts w:eastAsia="Times New Roman"/>
                <w:b/>
                <w:bCs/>
              </w:rPr>
              <w:t>95</w:t>
            </w:r>
          </w:p>
        </w:tc>
        <w:tc>
          <w:tcPr>
            <w:tcW w:w="892" w:type="dxa"/>
          </w:tcPr>
          <w:p w14:paraId="66365948" w14:textId="77777777" w:rsidR="00D228F6" w:rsidRPr="00B30BCD" w:rsidRDefault="00D228F6">
            <w:pPr>
              <w:pStyle w:val="TableTextCentered"/>
              <w:rPr>
                <w:rFonts w:eastAsia="Times New Roman"/>
                <w:b/>
                <w:bCs/>
              </w:rPr>
            </w:pPr>
            <w:r>
              <w:rPr>
                <w:rFonts w:eastAsia="Times New Roman"/>
                <w:b/>
                <w:bCs/>
              </w:rPr>
              <w:t>2.8</w:t>
            </w:r>
          </w:p>
        </w:tc>
      </w:tr>
    </w:tbl>
    <w:bookmarkEnd w:id="149"/>
    <w:p w14:paraId="3D56350F" w14:textId="69C57F96" w:rsidR="00D228F6" w:rsidRDefault="00D228F6" w:rsidP="00E45C6C">
      <w:pPr>
        <w:pStyle w:val="TableNote"/>
      </w:pPr>
      <w:r w:rsidRPr="00D44000">
        <w:t xml:space="preserve">*The district average is an average of the observation scores. In Table 12, the district average is computed as: </w:t>
      </w:r>
      <w:bookmarkStart w:id="150" w:name="Dist_AI_Calc"/>
      <w:r>
        <w:t>([1 x 18] + [2 x 28] + [3 x 21] + [4 x 15] + [5 x 9] + [6 x 3] + [7 x 1]) ÷ 95 observations = 2.8</w:t>
      </w:r>
      <w:bookmarkEnd w:id="150"/>
    </w:p>
    <w:p w14:paraId="2F3E4C94" w14:textId="77777777" w:rsidR="00D228F6" w:rsidRPr="00BC09E0" w:rsidRDefault="00D228F6" w:rsidP="00E45C6C">
      <w:pPr>
        <w:pStyle w:val="TableNote"/>
      </w:pPr>
      <w:r>
        <w:t>**Analysis and Inquiry does not appear in the CLASS PK-3 Manual, therefore scores for the Elementary School Level represent grades 4-5 only.</w:t>
      </w:r>
    </w:p>
    <w:p w14:paraId="040C923A" w14:textId="77777777" w:rsidR="00D228F6" w:rsidRPr="00BC09E0" w:rsidRDefault="00D228F6" w:rsidP="00E45C6C">
      <w:pPr>
        <w:pStyle w:val="BodyText"/>
      </w:pPr>
      <w:r w:rsidRPr="00F97764">
        <w:rPr>
          <w:rStyle w:val="BodyTextDemiChar"/>
        </w:rPr>
        <w:t>Ratings in the Low Range.</w:t>
      </w:r>
      <w:r w:rsidRPr="00BC09E0">
        <w:t xml:space="preserve"> At the low range, students do not engage in higher order thinking skills. Instruction is presented in a rote manner, and there are no opportunities for students to engage in novel or open-ended tasks. Students are not challenged to apply previous knowledge and skills to a new problem, nor are they encouraged to think about, evaluate, or reflect on their own learning. Students do not have opportunities to plan their own learning experiences.</w:t>
      </w:r>
    </w:p>
    <w:p w14:paraId="715260FB" w14:textId="77777777" w:rsidR="00D228F6" w:rsidRPr="00BC09E0" w:rsidRDefault="00D228F6" w:rsidP="00E45C6C">
      <w:pPr>
        <w:pStyle w:val="BodyTextposthead"/>
      </w:pPr>
      <w:r w:rsidRPr="00F97764">
        <w:rPr>
          <w:rStyle w:val="BodyTextDemiChar"/>
        </w:rPr>
        <w:t>Ratings in the Middle Range.</w:t>
      </w:r>
      <w:r w:rsidRPr="00BC09E0">
        <w:t xml:space="preserve"> Students occasionally engage in higher order thinking through analysis and inquiry, but the episodes are brief or limited in depth. The teacher provides opportunities for students to apply knowledge and skills within familiar contexts and offers guidance to students but does not provide opportunities for analysis and problem solving within novel contexts and/or without teacher support. Students have occasional opportunities to think about their own thinking through explanations, self-evaluations, reflection, and planning; these opportunities, however, are brief and limited in depth.</w:t>
      </w:r>
    </w:p>
    <w:p w14:paraId="69D5D6A9" w14:textId="49F52395" w:rsidR="00D228F6" w:rsidRDefault="00D228F6" w:rsidP="00E45C6C">
      <w:pPr>
        <w:pStyle w:val="BodyTextposthead"/>
      </w:pPr>
      <w:r w:rsidRPr="00F97764">
        <w:rPr>
          <w:rStyle w:val="BodyTextDemiChar"/>
        </w:rPr>
        <w:t>Ratings in the High Range.</w:t>
      </w:r>
      <w:r w:rsidRPr="00BC09E0">
        <w:t xml:space="preserve"> </w:t>
      </w:r>
      <w:r w:rsidRPr="002541BB">
        <w:t>At the high range, students consistently engage in extended opportunities to use higher order thinking through analysis and inquiry. The teacher provides opportunities for students to independently solve or reason through novel and open-ended tasks that require students to select, utilize, and apply existing knowledge and skills. Students have multiple opportunities to think about their own thinking through explanations, self-evaluations, reflection, and planning.</w:t>
      </w:r>
      <w:r>
        <w:br w:type="page"/>
      </w:r>
    </w:p>
    <w:p w14:paraId="4B98EF81" w14:textId="77777777" w:rsidR="00D228F6" w:rsidRPr="00BC09E0" w:rsidRDefault="00D228F6" w:rsidP="00CB4774">
      <w:pPr>
        <w:pStyle w:val="SIORDimensions"/>
      </w:pPr>
      <w:bookmarkStart w:id="151" w:name="_Toc411329836"/>
      <w:bookmarkStart w:id="152" w:name="_Toc430114885"/>
      <w:bookmarkStart w:id="153" w:name="_Toc225679388"/>
      <w:r w:rsidRPr="00BC09E0">
        <w:lastRenderedPageBreak/>
        <w:t>Quality of Feedback</w:t>
      </w:r>
      <w:bookmarkEnd w:id="151"/>
      <w:bookmarkEnd w:id="152"/>
      <w:bookmarkEnd w:id="153"/>
    </w:p>
    <w:p w14:paraId="4529157C" w14:textId="77777777" w:rsidR="00D228F6" w:rsidRPr="00BC09E0" w:rsidRDefault="00D228F6">
      <w:pPr>
        <w:pStyle w:val="BodyTextDomain"/>
      </w:pPr>
      <w:r w:rsidRPr="00BC09E0">
        <w:t xml:space="preserve">Instructional Support domain, </w:t>
      </w:r>
      <w:r>
        <w:t>G</w:t>
      </w:r>
      <w:r w:rsidRPr="00BC09E0">
        <w:t xml:space="preserve">rades </w:t>
      </w:r>
      <w:r>
        <w:t>PK</w:t>
      </w:r>
      <w:r w:rsidRPr="00BC09E0">
        <w:rPr>
          <w:rFonts w:ascii="Vijaya" w:hAnsi="Vijaya" w:cs="Vijaya"/>
        </w:rPr>
        <w:t>−</w:t>
      </w:r>
      <w:r>
        <w:t>12</w:t>
      </w:r>
    </w:p>
    <w:p w14:paraId="65971D9F" w14:textId="364662E0" w:rsidR="00C14FFC" w:rsidRDefault="00D228F6" w:rsidP="00E45C6C">
      <w:pPr>
        <w:pStyle w:val="BodyTextposthead"/>
      </w:pPr>
      <w:r w:rsidRPr="00BC09E0">
        <w:t>Quality of Feedback refers to the degree to which the teacher provides feedback that expands learning and understanding and encourages continued participation in the learning activity (</w:t>
      </w:r>
      <w:r w:rsidRPr="00BC09E0">
        <w:rPr>
          <w:i/>
        </w:rPr>
        <w:t xml:space="preserve">CLASS </w:t>
      </w:r>
      <w:r>
        <w:rPr>
          <w:i/>
        </w:rPr>
        <w:t>PK–</w:t>
      </w:r>
      <w:r w:rsidRPr="00BC09E0">
        <w:rPr>
          <w:i/>
        </w:rPr>
        <w:t>3 Manual</w:t>
      </w:r>
      <w:r w:rsidRPr="00BC09E0">
        <w:t xml:space="preserve">, p. 72). In the upper elementary </w:t>
      </w:r>
      <w:r>
        <w:t xml:space="preserve">and secondary </w:t>
      </w:r>
      <w:r w:rsidRPr="00BC09E0">
        <w:t>classrooms, significant feedback also may be provided by peers (</w:t>
      </w:r>
      <w:r w:rsidRPr="00BC09E0">
        <w:rPr>
          <w:i/>
        </w:rPr>
        <w:t>CLASS Upper Elementary Manual</w:t>
      </w:r>
      <w:r w:rsidRPr="00BC09E0">
        <w:t>, p. 89</w:t>
      </w:r>
      <w:r>
        <w:t xml:space="preserve">, </w:t>
      </w:r>
      <w:r w:rsidRPr="005400DB">
        <w:rPr>
          <w:i/>
          <w:spacing w:val="-2"/>
        </w:rPr>
        <w:t>CLASS Secondary Manual</w:t>
      </w:r>
      <w:r w:rsidRPr="005400DB">
        <w:rPr>
          <w:spacing w:val="-2"/>
        </w:rPr>
        <w:t>, p. 93</w:t>
      </w:r>
      <w:r w:rsidRPr="00BC09E0">
        <w:t>). Regardless of the source, the focus of the feedback motivates learning</w:t>
      </w:r>
      <w:r w:rsidR="00C14FFC">
        <w:t>.</w:t>
      </w:r>
    </w:p>
    <w:p w14:paraId="6B31FA56" w14:textId="3AE7B1A7" w:rsidR="00D228F6" w:rsidRPr="00BC09E0" w:rsidRDefault="00D228F6" w:rsidP="00E45C6C">
      <w:pPr>
        <w:pStyle w:val="TableTitle0"/>
      </w:pPr>
      <w:r w:rsidRPr="00BC09E0">
        <w:t xml:space="preserve">Table 13. Quality of Feedback: Number of Classrooms for Each Rating </w:t>
      </w:r>
      <w:r w:rsidRPr="00D44000">
        <w:t>and District Average</w:t>
      </w:r>
    </w:p>
    <w:p w14:paraId="775D99A5" w14:textId="77777777" w:rsidR="00D228F6" w:rsidRDefault="00D228F6">
      <w:pPr>
        <w:pStyle w:val="BodyTextDemi"/>
      </w:pPr>
      <w:r w:rsidRPr="00D44000">
        <w:t xml:space="preserve">Quality of Feedback District Average*: </w:t>
      </w:r>
      <w:bookmarkStart w:id="154" w:name="Dist_QF_Avg"/>
      <w:r>
        <w:t>3.4</w:t>
      </w:r>
      <w:bookmarkEnd w:id="154"/>
    </w:p>
    <w:tbl>
      <w:tblPr>
        <w:tblStyle w:val="MSVTable1"/>
        <w:tblW w:w="5000" w:type="pct"/>
        <w:tblLook w:val="04A0" w:firstRow="1" w:lastRow="0" w:firstColumn="1" w:lastColumn="0" w:noHBand="0" w:noVBand="1"/>
        <w:tblCaption w:val="Table 13. Quality of Feedback: Number of Classrooms for Each Rating and District Average"/>
        <w:tblDescription w:val="Quality of Feedback: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54CE2A88"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5CDC3810" w14:textId="77777777" w:rsidR="00D228F6" w:rsidRPr="00E359BF" w:rsidRDefault="00D228F6">
            <w:pPr>
              <w:pStyle w:val="TableColHeadingCenter"/>
              <w:rPr>
                <w:rFonts w:eastAsia="MS Mincho"/>
              </w:rPr>
            </w:pPr>
            <w:bookmarkStart w:id="155" w:name="Tbl_QF"/>
            <w:r>
              <w:rPr>
                <w:rFonts w:eastAsia="MS Mincho"/>
              </w:rPr>
              <w:t>Grade Band</w:t>
            </w:r>
          </w:p>
        </w:tc>
        <w:tc>
          <w:tcPr>
            <w:tcW w:w="874" w:type="dxa"/>
          </w:tcPr>
          <w:p w14:paraId="075FB806"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7E237B78"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32449AC3"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0CF20189"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3B319E51"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79935014"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23741A7C"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3828CD68" w14:textId="3E863FF0" w:rsidR="00D228F6" w:rsidRPr="00E359BF" w:rsidRDefault="00F678A1">
            <w:pPr>
              <w:pStyle w:val="TableColHeadingCenter"/>
              <w:rPr>
                <w:rFonts w:eastAsia="MS Mincho"/>
              </w:rPr>
            </w:pPr>
            <w:r>
              <w:rPr>
                <w:rFonts w:eastAsia="MS Mincho"/>
              </w:rPr>
              <w:t>n</w:t>
            </w:r>
          </w:p>
        </w:tc>
        <w:tc>
          <w:tcPr>
            <w:tcW w:w="892" w:type="dxa"/>
          </w:tcPr>
          <w:p w14:paraId="105CD7C4" w14:textId="77777777" w:rsidR="00D228F6" w:rsidRPr="00E359BF" w:rsidRDefault="00D228F6">
            <w:pPr>
              <w:pStyle w:val="TableColHeadingCenter"/>
              <w:rPr>
                <w:rFonts w:eastAsia="MS Mincho"/>
              </w:rPr>
            </w:pPr>
            <w:r>
              <w:rPr>
                <w:rFonts w:eastAsia="MS Mincho"/>
              </w:rPr>
              <w:t>Average</w:t>
            </w:r>
          </w:p>
        </w:tc>
      </w:tr>
      <w:tr w:rsidR="00D228F6" w:rsidRPr="00E359BF" w14:paraId="0672A02D"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04428352" w14:textId="77777777" w:rsidR="00D228F6" w:rsidRPr="00E359BF" w:rsidRDefault="00D228F6">
            <w:pPr>
              <w:pStyle w:val="TableText"/>
            </w:pPr>
            <w:r>
              <w:t>Grades PK-5</w:t>
            </w:r>
          </w:p>
        </w:tc>
        <w:tc>
          <w:tcPr>
            <w:tcW w:w="874" w:type="dxa"/>
          </w:tcPr>
          <w:p w14:paraId="06B48116" w14:textId="77777777" w:rsidR="00D228F6" w:rsidRPr="00E359BF" w:rsidRDefault="00D228F6">
            <w:pPr>
              <w:pStyle w:val="TableTextCentered"/>
              <w:rPr>
                <w:rFonts w:eastAsia="Times New Roman"/>
              </w:rPr>
            </w:pPr>
            <w:r>
              <w:rPr>
                <w:rFonts w:eastAsia="Times New Roman"/>
              </w:rPr>
              <w:t>1</w:t>
            </w:r>
          </w:p>
        </w:tc>
        <w:tc>
          <w:tcPr>
            <w:tcW w:w="874" w:type="dxa"/>
          </w:tcPr>
          <w:p w14:paraId="55C8E77B" w14:textId="77777777" w:rsidR="00D228F6" w:rsidRPr="00E359BF" w:rsidRDefault="00D228F6">
            <w:pPr>
              <w:pStyle w:val="TableTextCentered"/>
              <w:rPr>
                <w:rFonts w:eastAsia="Times New Roman"/>
              </w:rPr>
            </w:pPr>
            <w:r>
              <w:rPr>
                <w:rFonts w:eastAsia="Times New Roman"/>
              </w:rPr>
              <w:t>18</w:t>
            </w:r>
          </w:p>
        </w:tc>
        <w:tc>
          <w:tcPr>
            <w:tcW w:w="874" w:type="dxa"/>
          </w:tcPr>
          <w:p w14:paraId="17654642" w14:textId="77777777" w:rsidR="00D228F6" w:rsidRPr="00E359BF" w:rsidRDefault="00D228F6">
            <w:pPr>
              <w:pStyle w:val="TableTextCentered"/>
              <w:rPr>
                <w:rFonts w:eastAsia="Times New Roman"/>
              </w:rPr>
            </w:pPr>
            <w:r>
              <w:rPr>
                <w:rFonts w:eastAsia="Times New Roman"/>
              </w:rPr>
              <w:t>22</w:t>
            </w:r>
          </w:p>
        </w:tc>
        <w:tc>
          <w:tcPr>
            <w:tcW w:w="875" w:type="dxa"/>
          </w:tcPr>
          <w:p w14:paraId="23450D06" w14:textId="77777777" w:rsidR="00D228F6" w:rsidRPr="00E359BF" w:rsidRDefault="00D228F6">
            <w:pPr>
              <w:pStyle w:val="TableTextCentered"/>
              <w:rPr>
                <w:rFonts w:eastAsia="Times New Roman"/>
              </w:rPr>
            </w:pPr>
            <w:r>
              <w:rPr>
                <w:rFonts w:eastAsia="Times New Roman"/>
              </w:rPr>
              <w:t>12</w:t>
            </w:r>
          </w:p>
        </w:tc>
        <w:tc>
          <w:tcPr>
            <w:tcW w:w="875" w:type="dxa"/>
          </w:tcPr>
          <w:p w14:paraId="2B1157C1" w14:textId="77777777" w:rsidR="00D228F6" w:rsidRPr="00E359BF" w:rsidRDefault="00D228F6">
            <w:pPr>
              <w:pStyle w:val="TableTextCentered"/>
              <w:rPr>
                <w:rFonts w:eastAsia="Times New Roman"/>
              </w:rPr>
            </w:pPr>
            <w:r>
              <w:rPr>
                <w:rFonts w:eastAsia="Times New Roman"/>
              </w:rPr>
              <w:t>9</w:t>
            </w:r>
          </w:p>
        </w:tc>
        <w:tc>
          <w:tcPr>
            <w:tcW w:w="874" w:type="dxa"/>
          </w:tcPr>
          <w:p w14:paraId="53603FE8" w14:textId="77777777" w:rsidR="00D228F6" w:rsidRPr="00E359BF" w:rsidRDefault="00D228F6">
            <w:pPr>
              <w:pStyle w:val="TableTextCentered"/>
              <w:rPr>
                <w:rFonts w:eastAsia="Times New Roman"/>
              </w:rPr>
            </w:pPr>
            <w:r>
              <w:rPr>
                <w:rFonts w:eastAsia="Times New Roman"/>
              </w:rPr>
              <w:t>7</w:t>
            </w:r>
          </w:p>
        </w:tc>
        <w:tc>
          <w:tcPr>
            <w:tcW w:w="875" w:type="dxa"/>
          </w:tcPr>
          <w:p w14:paraId="2E809B59" w14:textId="77777777" w:rsidR="00D228F6" w:rsidRPr="00E359BF" w:rsidRDefault="00D228F6">
            <w:pPr>
              <w:pStyle w:val="TableTextCentered"/>
              <w:rPr>
                <w:rFonts w:eastAsia="Times New Roman"/>
              </w:rPr>
            </w:pPr>
            <w:r>
              <w:rPr>
                <w:rFonts w:eastAsia="Times New Roman"/>
              </w:rPr>
              <w:t>2</w:t>
            </w:r>
          </w:p>
        </w:tc>
        <w:tc>
          <w:tcPr>
            <w:tcW w:w="900" w:type="dxa"/>
          </w:tcPr>
          <w:p w14:paraId="16D466AC" w14:textId="77777777" w:rsidR="00D228F6" w:rsidRPr="00E359BF" w:rsidRDefault="00D228F6">
            <w:pPr>
              <w:pStyle w:val="TableTextCentered"/>
              <w:rPr>
                <w:rFonts w:eastAsia="Times New Roman"/>
              </w:rPr>
            </w:pPr>
            <w:r>
              <w:rPr>
                <w:rFonts w:eastAsia="Times New Roman"/>
              </w:rPr>
              <w:t>71</w:t>
            </w:r>
          </w:p>
        </w:tc>
        <w:tc>
          <w:tcPr>
            <w:tcW w:w="892" w:type="dxa"/>
          </w:tcPr>
          <w:p w14:paraId="6D7396F1" w14:textId="77777777" w:rsidR="00D228F6" w:rsidRPr="00E359BF" w:rsidRDefault="00D228F6">
            <w:pPr>
              <w:pStyle w:val="TableTextCentered"/>
              <w:rPr>
                <w:rFonts w:eastAsia="Times New Roman"/>
              </w:rPr>
            </w:pPr>
            <w:r>
              <w:rPr>
                <w:rFonts w:eastAsia="Times New Roman"/>
              </w:rPr>
              <w:t>3.5</w:t>
            </w:r>
          </w:p>
        </w:tc>
      </w:tr>
      <w:tr w:rsidR="00D228F6" w:rsidRPr="00E359BF" w14:paraId="2D48AED9" w14:textId="77777777" w:rsidTr="00E45C6C">
        <w:tc>
          <w:tcPr>
            <w:tcW w:w="1431" w:type="dxa"/>
          </w:tcPr>
          <w:p w14:paraId="7677A54D" w14:textId="77777777" w:rsidR="00D228F6" w:rsidRPr="00E359BF" w:rsidRDefault="00D228F6">
            <w:pPr>
              <w:pStyle w:val="TableText"/>
            </w:pPr>
            <w:r>
              <w:t>Grades 6-8</w:t>
            </w:r>
          </w:p>
        </w:tc>
        <w:tc>
          <w:tcPr>
            <w:tcW w:w="874" w:type="dxa"/>
          </w:tcPr>
          <w:p w14:paraId="670D7BB3" w14:textId="77777777" w:rsidR="00D228F6" w:rsidRPr="00E359BF" w:rsidRDefault="00D228F6">
            <w:pPr>
              <w:pStyle w:val="TableTextCentered"/>
              <w:rPr>
                <w:rFonts w:eastAsia="Times New Roman"/>
              </w:rPr>
            </w:pPr>
            <w:r>
              <w:rPr>
                <w:rFonts w:eastAsia="Times New Roman"/>
              </w:rPr>
              <w:t>3</w:t>
            </w:r>
          </w:p>
        </w:tc>
        <w:tc>
          <w:tcPr>
            <w:tcW w:w="874" w:type="dxa"/>
          </w:tcPr>
          <w:p w14:paraId="0B4F5E45" w14:textId="77777777" w:rsidR="00D228F6" w:rsidRPr="00E359BF" w:rsidRDefault="00D228F6">
            <w:pPr>
              <w:pStyle w:val="TableTextCentered"/>
              <w:rPr>
                <w:rFonts w:eastAsia="Times New Roman"/>
              </w:rPr>
            </w:pPr>
            <w:r>
              <w:rPr>
                <w:rFonts w:eastAsia="Times New Roman"/>
              </w:rPr>
              <w:t>3</w:t>
            </w:r>
          </w:p>
        </w:tc>
        <w:tc>
          <w:tcPr>
            <w:tcW w:w="874" w:type="dxa"/>
          </w:tcPr>
          <w:p w14:paraId="7EE0212E" w14:textId="77777777" w:rsidR="00D228F6" w:rsidRPr="00E359BF" w:rsidRDefault="00D228F6">
            <w:pPr>
              <w:pStyle w:val="TableTextCentered"/>
              <w:rPr>
                <w:rFonts w:eastAsia="Times New Roman"/>
              </w:rPr>
            </w:pPr>
            <w:r>
              <w:rPr>
                <w:rFonts w:eastAsia="Times New Roman"/>
              </w:rPr>
              <w:t>9</w:t>
            </w:r>
          </w:p>
        </w:tc>
        <w:tc>
          <w:tcPr>
            <w:tcW w:w="875" w:type="dxa"/>
          </w:tcPr>
          <w:p w14:paraId="7765D0AD" w14:textId="77777777" w:rsidR="00D228F6" w:rsidRPr="00E359BF" w:rsidRDefault="00D228F6">
            <w:pPr>
              <w:pStyle w:val="TableTextCentered"/>
              <w:rPr>
                <w:rFonts w:eastAsia="Times New Roman"/>
              </w:rPr>
            </w:pPr>
            <w:r>
              <w:rPr>
                <w:rFonts w:eastAsia="Times New Roman"/>
              </w:rPr>
              <w:t>9</w:t>
            </w:r>
          </w:p>
        </w:tc>
        <w:tc>
          <w:tcPr>
            <w:tcW w:w="875" w:type="dxa"/>
          </w:tcPr>
          <w:p w14:paraId="18037D81" w14:textId="77777777" w:rsidR="00D228F6" w:rsidRPr="00E359BF" w:rsidRDefault="00D228F6">
            <w:pPr>
              <w:pStyle w:val="TableTextCentered"/>
              <w:rPr>
                <w:rFonts w:eastAsia="Times New Roman"/>
              </w:rPr>
            </w:pPr>
            <w:r>
              <w:rPr>
                <w:rFonts w:eastAsia="Times New Roman"/>
              </w:rPr>
              <w:t>4</w:t>
            </w:r>
          </w:p>
        </w:tc>
        <w:tc>
          <w:tcPr>
            <w:tcW w:w="874" w:type="dxa"/>
          </w:tcPr>
          <w:p w14:paraId="58F26CB1" w14:textId="77777777" w:rsidR="00D228F6" w:rsidRPr="00E359BF" w:rsidRDefault="00D228F6">
            <w:pPr>
              <w:pStyle w:val="TableTextCentered"/>
              <w:rPr>
                <w:rFonts w:eastAsia="Times New Roman"/>
              </w:rPr>
            </w:pPr>
            <w:r>
              <w:rPr>
                <w:rFonts w:eastAsia="Times New Roman"/>
              </w:rPr>
              <w:t>0</w:t>
            </w:r>
          </w:p>
        </w:tc>
        <w:tc>
          <w:tcPr>
            <w:tcW w:w="875" w:type="dxa"/>
          </w:tcPr>
          <w:p w14:paraId="6740B04B" w14:textId="77777777" w:rsidR="00D228F6" w:rsidRPr="00E359BF" w:rsidRDefault="00D228F6">
            <w:pPr>
              <w:pStyle w:val="TableTextCentered"/>
              <w:rPr>
                <w:rFonts w:eastAsia="Times New Roman"/>
              </w:rPr>
            </w:pPr>
            <w:r>
              <w:rPr>
                <w:rFonts w:eastAsia="Times New Roman"/>
              </w:rPr>
              <w:t>0</w:t>
            </w:r>
          </w:p>
        </w:tc>
        <w:tc>
          <w:tcPr>
            <w:tcW w:w="900" w:type="dxa"/>
          </w:tcPr>
          <w:p w14:paraId="37B81FF6" w14:textId="77777777" w:rsidR="00D228F6" w:rsidRPr="00E359BF" w:rsidRDefault="00D228F6">
            <w:pPr>
              <w:pStyle w:val="TableTextCentered"/>
              <w:rPr>
                <w:rFonts w:eastAsia="Times New Roman"/>
              </w:rPr>
            </w:pPr>
            <w:r>
              <w:rPr>
                <w:rFonts w:eastAsia="Times New Roman"/>
              </w:rPr>
              <w:t>28</w:t>
            </w:r>
          </w:p>
        </w:tc>
        <w:tc>
          <w:tcPr>
            <w:tcW w:w="892" w:type="dxa"/>
          </w:tcPr>
          <w:p w14:paraId="2DAEFDBB" w14:textId="77777777" w:rsidR="00D228F6" w:rsidRPr="00E359BF" w:rsidRDefault="00D228F6">
            <w:pPr>
              <w:pStyle w:val="TableTextCentered"/>
              <w:rPr>
                <w:rFonts w:eastAsia="Times New Roman"/>
              </w:rPr>
            </w:pPr>
            <w:r>
              <w:rPr>
                <w:rFonts w:eastAsia="Times New Roman"/>
              </w:rPr>
              <w:t>3.3</w:t>
            </w:r>
          </w:p>
        </w:tc>
      </w:tr>
      <w:tr w:rsidR="00D228F6" w:rsidRPr="00E359BF" w14:paraId="66286299"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58689259" w14:textId="77777777" w:rsidR="00D228F6" w:rsidRPr="00E359BF" w:rsidRDefault="00D228F6">
            <w:pPr>
              <w:pStyle w:val="TableText"/>
            </w:pPr>
            <w:r>
              <w:t>Grades 9-12</w:t>
            </w:r>
          </w:p>
        </w:tc>
        <w:tc>
          <w:tcPr>
            <w:tcW w:w="874" w:type="dxa"/>
          </w:tcPr>
          <w:p w14:paraId="3EC3402A" w14:textId="77777777" w:rsidR="00D228F6" w:rsidRPr="00E359BF" w:rsidRDefault="00D228F6">
            <w:pPr>
              <w:pStyle w:val="TableTextCentered"/>
              <w:rPr>
                <w:rFonts w:eastAsia="Times New Roman"/>
              </w:rPr>
            </w:pPr>
            <w:r>
              <w:rPr>
                <w:rFonts w:eastAsia="Times New Roman"/>
              </w:rPr>
              <w:t>5</w:t>
            </w:r>
          </w:p>
        </w:tc>
        <w:tc>
          <w:tcPr>
            <w:tcW w:w="874" w:type="dxa"/>
          </w:tcPr>
          <w:p w14:paraId="6381714F" w14:textId="77777777" w:rsidR="00D228F6" w:rsidRPr="00E359BF" w:rsidRDefault="00D228F6">
            <w:pPr>
              <w:pStyle w:val="TableTextCentered"/>
              <w:rPr>
                <w:rFonts w:eastAsia="Times New Roman"/>
              </w:rPr>
            </w:pPr>
            <w:r>
              <w:rPr>
                <w:rFonts w:eastAsia="Times New Roman"/>
              </w:rPr>
              <w:t>14</w:t>
            </w:r>
          </w:p>
        </w:tc>
        <w:tc>
          <w:tcPr>
            <w:tcW w:w="874" w:type="dxa"/>
          </w:tcPr>
          <w:p w14:paraId="77E4CCAC" w14:textId="77777777" w:rsidR="00D228F6" w:rsidRPr="00E359BF" w:rsidRDefault="00D228F6">
            <w:pPr>
              <w:pStyle w:val="TableTextCentered"/>
              <w:rPr>
                <w:rFonts w:eastAsia="Times New Roman"/>
              </w:rPr>
            </w:pPr>
            <w:r>
              <w:rPr>
                <w:rFonts w:eastAsia="Times New Roman"/>
              </w:rPr>
              <w:t>10</w:t>
            </w:r>
          </w:p>
        </w:tc>
        <w:tc>
          <w:tcPr>
            <w:tcW w:w="875" w:type="dxa"/>
          </w:tcPr>
          <w:p w14:paraId="1F8CCEAF" w14:textId="77777777" w:rsidR="00D228F6" w:rsidRPr="00E359BF" w:rsidRDefault="00D228F6">
            <w:pPr>
              <w:pStyle w:val="TableTextCentered"/>
              <w:rPr>
                <w:rFonts w:eastAsia="Times New Roman"/>
              </w:rPr>
            </w:pPr>
            <w:r>
              <w:rPr>
                <w:rFonts w:eastAsia="Times New Roman"/>
              </w:rPr>
              <w:t>7</w:t>
            </w:r>
          </w:p>
        </w:tc>
        <w:tc>
          <w:tcPr>
            <w:tcW w:w="875" w:type="dxa"/>
          </w:tcPr>
          <w:p w14:paraId="77E1CE23" w14:textId="77777777" w:rsidR="00D228F6" w:rsidRPr="00E359BF" w:rsidRDefault="00D228F6">
            <w:pPr>
              <w:pStyle w:val="TableTextCentered"/>
              <w:rPr>
                <w:rFonts w:eastAsia="Times New Roman"/>
              </w:rPr>
            </w:pPr>
            <w:r>
              <w:rPr>
                <w:rFonts w:eastAsia="Times New Roman"/>
              </w:rPr>
              <w:t>5</w:t>
            </w:r>
          </w:p>
        </w:tc>
        <w:tc>
          <w:tcPr>
            <w:tcW w:w="874" w:type="dxa"/>
          </w:tcPr>
          <w:p w14:paraId="2CAE0841" w14:textId="77777777" w:rsidR="00D228F6" w:rsidRPr="00E359BF" w:rsidRDefault="00D228F6">
            <w:pPr>
              <w:pStyle w:val="TableTextCentered"/>
              <w:rPr>
                <w:rFonts w:eastAsia="Times New Roman"/>
              </w:rPr>
            </w:pPr>
            <w:r>
              <w:rPr>
                <w:rFonts w:eastAsia="Times New Roman"/>
              </w:rPr>
              <w:t>4</w:t>
            </w:r>
          </w:p>
        </w:tc>
        <w:tc>
          <w:tcPr>
            <w:tcW w:w="875" w:type="dxa"/>
          </w:tcPr>
          <w:p w14:paraId="2B7F830D" w14:textId="77777777" w:rsidR="00D228F6" w:rsidRPr="00E359BF" w:rsidRDefault="00D228F6">
            <w:pPr>
              <w:pStyle w:val="TableTextCentered"/>
              <w:rPr>
                <w:rFonts w:eastAsia="Times New Roman"/>
              </w:rPr>
            </w:pPr>
            <w:r>
              <w:rPr>
                <w:rFonts w:eastAsia="Times New Roman"/>
              </w:rPr>
              <w:t>0</w:t>
            </w:r>
          </w:p>
        </w:tc>
        <w:tc>
          <w:tcPr>
            <w:tcW w:w="900" w:type="dxa"/>
          </w:tcPr>
          <w:p w14:paraId="55D3509B" w14:textId="77777777" w:rsidR="00D228F6" w:rsidRPr="00E359BF" w:rsidRDefault="00D228F6">
            <w:pPr>
              <w:pStyle w:val="TableTextCentered"/>
              <w:rPr>
                <w:rFonts w:eastAsia="Times New Roman"/>
              </w:rPr>
            </w:pPr>
            <w:r>
              <w:rPr>
                <w:rFonts w:eastAsia="Times New Roman"/>
              </w:rPr>
              <w:t>45</w:t>
            </w:r>
          </w:p>
        </w:tc>
        <w:tc>
          <w:tcPr>
            <w:tcW w:w="892" w:type="dxa"/>
          </w:tcPr>
          <w:p w14:paraId="26C81DB5" w14:textId="77777777" w:rsidR="00D228F6" w:rsidRPr="00E359BF" w:rsidRDefault="00D228F6">
            <w:pPr>
              <w:pStyle w:val="TableTextCentered"/>
              <w:rPr>
                <w:rFonts w:eastAsia="Times New Roman"/>
              </w:rPr>
            </w:pPr>
            <w:r>
              <w:rPr>
                <w:rFonts w:eastAsia="Times New Roman"/>
              </w:rPr>
              <w:t>3.1</w:t>
            </w:r>
          </w:p>
        </w:tc>
      </w:tr>
      <w:tr w:rsidR="00D228F6" w:rsidRPr="00E359BF" w14:paraId="000BC5D9" w14:textId="77777777" w:rsidTr="00E45C6C">
        <w:tc>
          <w:tcPr>
            <w:tcW w:w="1431" w:type="dxa"/>
          </w:tcPr>
          <w:p w14:paraId="365B6A1D" w14:textId="77777777" w:rsidR="00D228F6" w:rsidRPr="00B30BCD" w:rsidRDefault="00D228F6">
            <w:pPr>
              <w:pStyle w:val="TableText"/>
              <w:rPr>
                <w:b/>
                <w:bCs/>
              </w:rPr>
            </w:pPr>
            <w:r w:rsidRPr="00B30BCD">
              <w:rPr>
                <w:b/>
                <w:bCs/>
              </w:rPr>
              <w:t>Totals</w:t>
            </w:r>
          </w:p>
        </w:tc>
        <w:tc>
          <w:tcPr>
            <w:tcW w:w="874" w:type="dxa"/>
          </w:tcPr>
          <w:p w14:paraId="6C02AEE7" w14:textId="77777777" w:rsidR="00D228F6" w:rsidRPr="00B30BCD" w:rsidRDefault="00D228F6">
            <w:pPr>
              <w:pStyle w:val="TableTextCentered"/>
              <w:rPr>
                <w:rFonts w:eastAsia="Times New Roman"/>
                <w:b/>
                <w:bCs/>
              </w:rPr>
            </w:pPr>
            <w:r>
              <w:rPr>
                <w:rFonts w:eastAsia="Times New Roman"/>
                <w:b/>
                <w:bCs/>
              </w:rPr>
              <w:t>9</w:t>
            </w:r>
          </w:p>
        </w:tc>
        <w:tc>
          <w:tcPr>
            <w:tcW w:w="874" w:type="dxa"/>
          </w:tcPr>
          <w:p w14:paraId="3DFCC1FD" w14:textId="77777777" w:rsidR="00D228F6" w:rsidRPr="00B30BCD" w:rsidRDefault="00D228F6">
            <w:pPr>
              <w:pStyle w:val="TableTextCentered"/>
              <w:rPr>
                <w:rFonts w:eastAsia="Times New Roman"/>
                <w:b/>
                <w:bCs/>
              </w:rPr>
            </w:pPr>
            <w:r>
              <w:rPr>
                <w:rFonts w:eastAsia="Times New Roman"/>
                <w:b/>
                <w:bCs/>
              </w:rPr>
              <w:t>35</w:t>
            </w:r>
          </w:p>
        </w:tc>
        <w:tc>
          <w:tcPr>
            <w:tcW w:w="874" w:type="dxa"/>
          </w:tcPr>
          <w:p w14:paraId="24AADA4F" w14:textId="77777777" w:rsidR="00D228F6" w:rsidRPr="00B30BCD" w:rsidRDefault="00D228F6">
            <w:pPr>
              <w:pStyle w:val="TableTextCentered"/>
              <w:rPr>
                <w:rFonts w:eastAsia="Times New Roman"/>
                <w:b/>
                <w:bCs/>
              </w:rPr>
            </w:pPr>
            <w:r>
              <w:rPr>
                <w:rFonts w:eastAsia="Times New Roman"/>
                <w:b/>
                <w:bCs/>
              </w:rPr>
              <w:t>41</w:t>
            </w:r>
          </w:p>
        </w:tc>
        <w:tc>
          <w:tcPr>
            <w:tcW w:w="875" w:type="dxa"/>
          </w:tcPr>
          <w:p w14:paraId="4985C28B" w14:textId="77777777" w:rsidR="00D228F6" w:rsidRPr="00B30BCD" w:rsidRDefault="00D228F6">
            <w:pPr>
              <w:pStyle w:val="TableTextCentered"/>
              <w:rPr>
                <w:rFonts w:eastAsia="Times New Roman"/>
                <w:b/>
                <w:bCs/>
              </w:rPr>
            </w:pPr>
            <w:r>
              <w:rPr>
                <w:rFonts w:eastAsia="Times New Roman"/>
                <w:b/>
                <w:bCs/>
              </w:rPr>
              <w:t>28</w:t>
            </w:r>
          </w:p>
        </w:tc>
        <w:tc>
          <w:tcPr>
            <w:tcW w:w="875" w:type="dxa"/>
          </w:tcPr>
          <w:p w14:paraId="2B853107" w14:textId="77777777" w:rsidR="00D228F6" w:rsidRPr="00B30BCD" w:rsidRDefault="00D228F6">
            <w:pPr>
              <w:pStyle w:val="TableTextCentered"/>
              <w:rPr>
                <w:rFonts w:eastAsia="Times New Roman"/>
                <w:b/>
                <w:bCs/>
              </w:rPr>
            </w:pPr>
            <w:r>
              <w:rPr>
                <w:rFonts w:eastAsia="Times New Roman"/>
                <w:b/>
                <w:bCs/>
              </w:rPr>
              <w:t>18</w:t>
            </w:r>
          </w:p>
        </w:tc>
        <w:tc>
          <w:tcPr>
            <w:tcW w:w="874" w:type="dxa"/>
          </w:tcPr>
          <w:p w14:paraId="2FB6ADEA" w14:textId="77777777" w:rsidR="00D228F6" w:rsidRPr="00B30BCD" w:rsidRDefault="00D228F6">
            <w:pPr>
              <w:pStyle w:val="TableTextCentered"/>
              <w:rPr>
                <w:rFonts w:eastAsia="Times New Roman"/>
                <w:b/>
                <w:bCs/>
              </w:rPr>
            </w:pPr>
            <w:r>
              <w:rPr>
                <w:rFonts w:eastAsia="Times New Roman"/>
                <w:b/>
                <w:bCs/>
              </w:rPr>
              <w:t>11</w:t>
            </w:r>
          </w:p>
        </w:tc>
        <w:tc>
          <w:tcPr>
            <w:tcW w:w="875" w:type="dxa"/>
          </w:tcPr>
          <w:p w14:paraId="0E3AB1B8" w14:textId="77777777" w:rsidR="00D228F6" w:rsidRPr="00B30BCD" w:rsidRDefault="00D228F6">
            <w:pPr>
              <w:pStyle w:val="TableTextCentered"/>
              <w:rPr>
                <w:rFonts w:eastAsia="Times New Roman"/>
                <w:b/>
                <w:bCs/>
              </w:rPr>
            </w:pPr>
            <w:r>
              <w:rPr>
                <w:rFonts w:eastAsia="Times New Roman"/>
                <w:b/>
                <w:bCs/>
              </w:rPr>
              <w:t>2</w:t>
            </w:r>
          </w:p>
        </w:tc>
        <w:tc>
          <w:tcPr>
            <w:tcW w:w="900" w:type="dxa"/>
          </w:tcPr>
          <w:p w14:paraId="7CC08CCC" w14:textId="77777777" w:rsidR="00D228F6" w:rsidRPr="00B30BCD" w:rsidRDefault="00D228F6">
            <w:pPr>
              <w:pStyle w:val="TableTextCentered"/>
              <w:rPr>
                <w:rFonts w:eastAsia="Times New Roman"/>
                <w:b/>
                <w:bCs/>
              </w:rPr>
            </w:pPr>
            <w:r>
              <w:rPr>
                <w:rFonts w:eastAsia="Times New Roman"/>
                <w:b/>
                <w:bCs/>
              </w:rPr>
              <w:t>144</w:t>
            </w:r>
          </w:p>
        </w:tc>
        <w:tc>
          <w:tcPr>
            <w:tcW w:w="892" w:type="dxa"/>
          </w:tcPr>
          <w:p w14:paraId="01E66DB7" w14:textId="77777777" w:rsidR="00D228F6" w:rsidRPr="00B30BCD" w:rsidRDefault="00D228F6">
            <w:pPr>
              <w:pStyle w:val="TableTextCentered"/>
              <w:rPr>
                <w:rFonts w:eastAsia="Times New Roman"/>
                <w:b/>
                <w:bCs/>
              </w:rPr>
            </w:pPr>
            <w:r>
              <w:rPr>
                <w:rFonts w:eastAsia="Times New Roman"/>
                <w:b/>
                <w:bCs/>
              </w:rPr>
              <w:t>3.4</w:t>
            </w:r>
          </w:p>
        </w:tc>
      </w:tr>
    </w:tbl>
    <w:bookmarkEnd w:id="155"/>
    <w:p w14:paraId="5EB1CA6F" w14:textId="30531578" w:rsidR="00D228F6" w:rsidRPr="00F2299E" w:rsidRDefault="00D228F6" w:rsidP="00E45C6C">
      <w:pPr>
        <w:pStyle w:val="TableNote"/>
      </w:pPr>
      <w:r w:rsidRPr="00D44000">
        <w:t xml:space="preserve">*The district average is an average of the observation scores. In Table 13, the district average is computed as: </w:t>
      </w:r>
      <w:bookmarkStart w:id="156" w:name="Dist_QF_Calc"/>
      <w:r>
        <w:t>([1 x 9] + [2 x 35] + [3 x 41] + [4 x 28] + [5 x 18] + [6 x 11] + [7 x 2]) ÷ 144 observations = 3.4</w:t>
      </w:r>
      <w:bookmarkEnd w:id="156"/>
    </w:p>
    <w:p w14:paraId="65AFE26D" w14:textId="77777777" w:rsidR="00D228F6" w:rsidRPr="00BC09E0" w:rsidRDefault="00D228F6" w:rsidP="00E45C6C">
      <w:pPr>
        <w:pStyle w:val="BodyText"/>
      </w:pPr>
      <w:r w:rsidRPr="00F97764">
        <w:rPr>
          <w:rStyle w:val="BodyTextDemiChar"/>
        </w:rPr>
        <w:t>Ratings in the Low Range.</w:t>
      </w:r>
      <w:r w:rsidRPr="00BC09E0">
        <w:t xml:space="preserve"> At the low range, the teacher dismisses incorrect responses or misperceptions and rarely scaffolds student learning. The teacher is more interested in students providing the correct answer than understanding. Feedback is perfunctory. The teacher may not provide opportunities to learn whether students understand or are interested. The teacher rarely questions students or asks them to explain their thinking and reasons for their responses. The teacher does not or rarely </w:t>
      </w:r>
      <w:proofErr w:type="gramStart"/>
      <w:r w:rsidRPr="00BC09E0">
        <w:t>provides</w:t>
      </w:r>
      <w:proofErr w:type="gramEnd"/>
      <w:r w:rsidRPr="00BC09E0">
        <w:t xml:space="preserve"> information that might expand student understanding and rarely offers encouragement that increases student effort and persistence.</w:t>
      </w:r>
    </w:p>
    <w:p w14:paraId="278E6443" w14:textId="77777777" w:rsidR="00D228F6" w:rsidRPr="00BC09E0" w:rsidRDefault="00D228F6" w:rsidP="00E45C6C">
      <w:pPr>
        <w:pStyle w:val="BodyTextposthead"/>
      </w:pPr>
      <w:r w:rsidRPr="00F97764">
        <w:rPr>
          <w:rStyle w:val="BodyTextDemiChar"/>
        </w:rPr>
        <w:t>Ratings in the Middle Range.</w:t>
      </w:r>
      <w:r w:rsidRPr="00BC09E0">
        <w:t xml:space="preserve"> In the middle range, the teacher sometimes scaffolds students, but this is not consistent. On occasion, the teacher facilitates feedback loops so that students may elaborate and expand on their thinking, but these moments are not sustained long enough to accomplish a learning objective. Sometimes, the teacher asks students about or prompts them to explain their thinking and provides information to help students understand, but sometimes the feedback is perfunctory. At times, the teacher encourages student efforts and persistence.</w:t>
      </w:r>
    </w:p>
    <w:p w14:paraId="21CBFAAC" w14:textId="55CBDA9C" w:rsidR="00D228F6" w:rsidRDefault="00D228F6" w:rsidP="00E45C6C">
      <w:pPr>
        <w:pStyle w:val="BodyTextposthead"/>
      </w:pPr>
      <w:r w:rsidRPr="00F97764">
        <w:rPr>
          <w:rStyle w:val="BodyTextDemiChar"/>
        </w:rPr>
        <w:t>Ratings in the High Range.</w:t>
      </w:r>
      <w:r w:rsidRPr="00BC09E0">
        <w:t xml:space="preserve"> In this range, the teacher frequently scaffolds students who are having difficulty, providing hints or assistance as needed. The teacher engages students in feedback loops to help them understand ideas or reach the right response. The teacher often questions students, encourages them to explain their thinking, and provides additional information that may help students understand. The teacher regularly encourages students’ efforts and persistence.</w:t>
      </w:r>
      <w:r>
        <w:br w:type="page"/>
      </w:r>
    </w:p>
    <w:p w14:paraId="295C5361" w14:textId="77777777" w:rsidR="00D228F6" w:rsidRPr="00BC09E0" w:rsidRDefault="00D228F6" w:rsidP="00CB4774">
      <w:pPr>
        <w:pStyle w:val="SIORDimensions"/>
      </w:pPr>
      <w:bookmarkStart w:id="157" w:name="_Toc411329837"/>
      <w:bookmarkStart w:id="158" w:name="_Toc430114886"/>
      <w:bookmarkStart w:id="159" w:name="_Toc225679389"/>
      <w:r w:rsidRPr="00BC09E0">
        <w:lastRenderedPageBreak/>
        <w:t xml:space="preserve">Language </w:t>
      </w:r>
      <w:r w:rsidRPr="00E45C6C">
        <w:t>Modeling</w:t>
      </w:r>
      <w:bookmarkEnd w:id="157"/>
      <w:bookmarkEnd w:id="158"/>
      <w:bookmarkEnd w:id="159"/>
    </w:p>
    <w:p w14:paraId="55F7813C" w14:textId="088E779B" w:rsidR="00D228F6" w:rsidRPr="00BC09E0" w:rsidRDefault="00D228F6">
      <w:pPr>
        <w:pStyle w:val="BodyTextDomain"/>
      </w:pPr>
      <w:r w:rsidRPr="00BC09E0">
        <w:t xml:space="preserve">Instructional Support domain, </w:t>
      </w:r>
      <w:r>
        <w:t>G</w:t>
      </w:r>
      <w:r w:rsidRPr="00BC09E0">
        <w:t xml:space="preserve">rades </w:t>
      </w:r>
      <w:r>
        <w:t>PK</w:t>
      </w:r>
      <w:r w:rsidRPr="00BC09E0">
        <w:rPr>
          <w:rFonts w:ascii="Vijaya" w:hAnsi="Vijaya" w:cs="Vijaya"/>
        </w:rPr>
        <w:t>−</w:t>
      </w:r>
      <w:r w:rsidRPr="00BC09E0">
        <w:t>3</w:t>
      </w:r>
    </w:p>
    <w:p w14:paraId="1325C233" w14:textId="77777777" w:rsidR="00D228F6" w:rsidRPr="00BC09E0" w:rsidRDefault="00D228F6" w:rsidP="00E45C6C">
      <w:pPr>
        <w:pStyle w:val="BodyTextposthead"/>
      </w:pPr>
      <w:r w:rsidRPr="00BC09E0">
        <w:t>Language Modeling refers to the quality and amount of the teacher’s use of language stimulation and language facilitation techniques (</w:t>
      </w:r>
      <w:r w:rsidRPr="00BC09E0">
        <w:rPr>
          <w:i/>
        </w:rPr>
        <w:t xml:space="preserve">CLASS </w:t>
      </w:r>
      <w:r>
        <w:rPr>
          <w:i/>
        </w:rPr>
        <w:t>PK–</w:t>
      </w:r>
      <w:r w:rsidRPr="00BC09E0">
        <w:rPr>
          <w:i/>
        </w:rPr>
        <w:t>3 Manual</w:t>
      </w:r>
      <w:r w:rsidRPr="00BC09E0">
        <w:t>, p. 79).</w:t>
      </w:r>
    </w:p>
    <w:p w14:paraId="2A97EB7B" w14:textId="77777777" w:rsidR="00D228F6" w:rsidRPr="00BC09E0" w:rsidRDefault="00D228F6" w:rsidP="00E45C6C">
      <w:pPr>
        <w:pStyle w:val="TableTitle0"/>
      </w:pPr>
      <w:r w:rsidRPr="00BC09E0">
        <w:t xml:space="preserve">Table 14. Language Modeling: Number of Classrooms for Each </w:t>
      </w:r>
      <w:r w:rsidRPr="00E45C6C">
        <w:t>Rating</w:t>
      </w:r>
      <w:r w:rsidRPr="00BC09E0">
        <w:t xml:space="preserve"> </w:t>
      </w:r>
      <w:r w:rsidRPr="00D44000">
        <w:t>and District Average</w:t>
      </w:r>
    </w:p>
    <w:p w14:paraId="21319611" w14:textId="77777777" w:rsidR="00D228F6" w:rsidRDefault="00D228F6">
      <w:pPr>
        <w:pStyle w:val="BodyTextDemi"/>
      </w:pPr>
      <w:r w:rsidRPr="00D44000">
        <w:t xml:space="preserve">Language Modeling District Average*: </w:t>
      </w:r>
      <w:bookmarkStart w:id="160" w:name="Dist_LM_Avg"/>
      <w:r>
        <w:t>3.6</w:t>
      </w:r>
      <w:bookmarkEnd w:id="160"/>
    </w:p>
    <w:tbl>
      <w:tblPr>
        <w:tblStyle w:val="MSVTable1"/>
        <w:tblW w:w="5000" w:type="pct"/>
        <w:tblLook w:val="04A0" w:firstRow="1" w:lastRow="0" w:firstColumn="1" w:lastColumn="0" w:noHBand="0" w:noVBand="1"/>
        <w:tblCaption w:val="Table 14. Language Modeling: Number of Classrooms for Each Rating and District Average"/>
        <w:tblDescription w:val="Language Modeling: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028D5B85"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0656CF7D" w14:textId="77777777" w:rsidR="00D228F6" w:rsidRPr="00E359BF" w:rsidRDefault="00D228F6">
            <w:pPr>
              <w:pStyle w:val="TableColHeadingCenter"/>
              <w:rPr>
                <w:rFonts w:eastAsia="MS Mincho"/>
              </w:rPr>
            </w:pPr>
            <w:bookmarkStart w:id="161" w:name="Tbl_LM"/>
            <w:r>
              <w:rPr>
                <w:rFonts w:eastAsia="MS Mincho"/>
              </w:rPr>
              <w:t>Grade Band</w:t>
            </w:r>
          </w:p>
        </w:tc>
        <w:tc>
          <w:tcPr>
            <w:tcW w:w="874" w:type="dxa"/>
          </w:tcPr>
          <w:p w14:paraId="4B62A28F"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220331FA"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6FA0F81E"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0D5B8EDD"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0C84606C"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4D73C22F"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6CED72B1"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6C55E689" w14:textId="0A77C1EC" w:rsidR="00D228F6" w:rsidRPr="00E359BF" w:rsidRDefault="00F678A1">
            <w:pPr>
              <w:pStyle w:val="TableColHeadingCenter"/>
              <w:rPr>
                <w:rFonts w:eastAsia="MS Mincho"/>
              </w:rPr>
            </w:pPr>
            <w:r>
              <w:rPr>
                <w:rFonts w:eastAsia="MS Mincho"/>
              </w:rPr>
              <w:t>n</w:t>
            </w:r>
          </w:p>
        </w:tc>
        <w:tc>
          <w:tcPr>
            <w:tcW w:w="892" w:type="dxa"/>
          </w:tcPr>
          <w:p w14:paraId="367A07E3" w14:textId="77777777" w:rsidR="00D228F6" w:rsidRPr="00E359BF" w:rsidRDefault="00D228F6">
            <w:pPr>
              <w:pStyle w:val="TableColHeadingCenter"/>
              <w:rPr>
                <w:rFonts w:eastAsia="MS Mincho"/>
              </w:rPr>
            </w:pPr>
            <w:r>
              <w:rPr>
                <w:rFonts w:eastAsia="MS Mincho"/>
              </w:rPr>
              <w:t>Average</w:t>
            </w:r>
          </w:p>
        </w:tc>
      </w:tr>
      <w:tr w:rsidR="00D228F6" w:rsidRPr="00E359BF" w14:paraId="102C3D41"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03FCBECF" w14:textId="77777777" w:rsidR="00D228F6" w:rsidRPr="00E359BF" w:rsidRDefault="00D228F6">
            <w:pPr>
              <w:pStyle w:val="TableText"/>
            </w:pPr>
            <w:r>
              <w:t>Grades PK-3**</w:t>
            </w:r>
          </w:p>
        </w:tc>
        <w:tc>
          <w:tcPr>
            <w:tcW w:w="874" w:type="dxa"/>
          </w:tcPr>
          <w:p w14:paraId="1230B53D" w14:textId="77777777" w:rsidR="00D228F6" w:rsidRPr="00E359BF" w:rsidRDefault="00D228F6">
            <w:pPr>
              <w:pStyle w:val="TableTextCentered"/>
              <w:rPr>
                <w:rFonts w:eastAsia="Times New Roman"/>
              </w:rPr>
            </w:pPr>
            <w:r>
              <w:rPr>
                <w:rFonts w:eastAsia="Times New Roman"/>
              </w:rPr>
              <w:t>0</w:t>
            </w:r>
          </w:p>
        </w:tc>
        <w:tc>
          <w:tcPr>
            <w:tcW w:w="874" w:type="dxa"/>
          </w:tcPr>
          <w:p w14:paraId="71A5ABCE" w14:textId="77777777" w:rsidR="00D228F6" w:rsidRPr="00E359BF" w:rsidRDefault="00D228F6">
            <w:pPr>
              <w:pStyle w:val="TableTextCentered"/>
              <w:rPr>
                <w:rFonts w:eastAsia="Times New Roman"/>
              </w:rPr>
            </w:pPr>
            <w:r>
              <w:rPr>
                <w:rFonts w:eastAsia="Times New Roman"/>
              </w:rPr>
              <w:t>11</w:t>
            </w:r>
          </w:p>
        </w:tc>
        <w:tc>
          <w:tcPr>
            <w:tcW w:w="874" w:type="dxa"/>
          </w:tcPr>
          <w:p w14:paraId="7BBCF9CD" w14:textId="77777777" w:rsidR="00D228F6" w:rsidRPr="00E359BF" w:rsidRDefault="00D228F6">
            <w:pPr>
              <w:pStyle w:val="TableTextCentered"/>
              <w:rPr>
                <w:rFonts w:eastAsia="Times New Roman"/>
              </w:rPr>
            </w:pPr>
            <w:r>
              <w:rPr>
                <w:rFonts w:eastAsia="Times New Roman"/>
              </w:rPr>
              <w:t>16</w:t>
            </w:r>
          </w:p>
        </w:tc>
        <w:tc>
          <w:tcPr>
            <w:tcW w:w="875" w:type="dxa"/>
          </w:tcPr>
          <w:p w14:paraId="1BC82EBA" w14:textId="77777777" w:rsidR="00D228F6" w:rsidRPr="00E359BF" w:rsidRDefault="00D228F6">
            <w:pPr>
              <w:pStyle w:val="TableTextCentered"/>
              <w:rPr>
                <w:rFonts w:eastAsia="Times New Roman"/>
              </w:rPr>
            </w:pPr>
            <w:r>
              <w:rPr>
                <w:rFonts w:eastAsia="Times New Roman"/>
              </w:rPr>
              <w:t>10</w:t>
            </w:r>
          </w:p>
        </w:tc>
        <w:tc>
          <w:tcPr>
            <w:tcW w:w="875" w:type="dxa"/>
          </w:tcPr>
          <w:p w14:paraId="69B555C8" w14:textId="77777777" w:rsidR="00D228F6" w:rsidRPr="00E359BF" w:rsidRDefault="00D228F6">
            <w:pPr>
              <w:pStyle w:val="TableTextCentered"/>
              <w:rPr>
                <w:rFonts w:eastAsia="Times New Roman"/>
              </w:rPr>
            </w:pPr>
            <w:r>
              <w:rPr>
                <w:rFonts w:eastAsia="Times New Roman"/>
              </w:rPr>
              <w:t>7</w:t>
            </w:r>
          </w:p>
        </w:tc>
        <w:tc>
          <w:tcPr>
            <w:tcW w:w="874" w:type="dxa"/>
          </w:tcPr>
          <w:p w14:paraId="6CA8CD0B" w14:textId="77777777" w:rsidR="00D228F6" w:rsidRPr="00E359BF" w:rsidRDefault="00D228F6">
            <w:pPr>
              <w:pStyle w:val="TableTextCentered"/>
              <w:rPr>
                <w:rFonts w:eastAsia="Times New Roman"/>
              </w:rPr>
            </w:pPr>
            <w:r>
              <w:rPr>
                <w:rFonts w:eastAsia="Times New Roman"/>
              </w:rPr>
              <w:t>3</w:t>
            </w:r>
          </w:p>
        </w:tc>
        <w:tc>
          <w:tcPr>
            <w:tcW w:w="875" w:type="dxa"/>
          </w:tcPr>
          <w:p w14:paraId="22CF14B6" w14:textId="77777777" w:rsidR="00D228F6" w:rsidRPr="00E359BF" w:rsidRDefault="00D228F6">
            <w:pPr>
              <w:pStyle w:val="TableTextCentered"/>
              <w:rPr>
                <w:rFonts w:eastAsia="Times New Roman"/>
              </w:rPr>
            </w:pPr>
            <w:r>
              <w:rPr>
                <w:rFonts w:eastAsia="Times New Roman"/>
              </w:rPr>
              <w:t>2</w:t>
            </w:r>
          </w:p>
        </w:tc>
        <w:tc>
          <w:tcPr>
            <w:tcW w:w="900" w:type="dxa"/>
          </w:tcPr>
          <w:p w14:paraId="7D5A4B60" w14:textId="77777777" w:rsidR="00D228F6" w:rsidRPr="00E359BF" w:rsidRDefault="00D228F6">
            <w:pPr>
              <w:pStyle w:val="TableTextCentered"/>
              <w:rPr>
                <w:rFonts w:eastAsia="Times New Roman"/>
              </w:rPr>
            </w:pPr>
            <w:r>
              <w:rPr>
                <w:rFonts w:eastAsia="Times New Roman"/>
              </w:rPr>
              <w:t>49</w:t>
            </w:r>
          </w:p>
        </w:tc>
        <w:tc>
          <w:tcPr>
            <w:tcW w:w="892" w:type="dxa"/>
          </w:tcPr>
          <w:p w14:paraId="0C0AAA19" w14:textId="77777777" w:rsidR="00D228F6" w:rsidRPr="00E359BF" w:rsidRDefault="00D228F6">
            <w:pPr>
              <w:pStyle w:val="TableTextCentered"/>
              <w:rPr>
                <w:rFonts w:eastAsia="Times New Roman"/>
              </w:rPr>
            </w:pPr>
            <w:r>
              <w:rPr>
                <w:rFonts w:eastAsia="Times New Roman"/>
              </w:rPr>
              <w:t>3.6</w:t>
            </w:r>
          </w:p>
        </w:tc>
      </w:tr>
    </w:tbl>
    <w:bookmarkEnd w:id="161"/>
    <w:p w14:paraId="0C36949F" w14:textId="2567F6AC" w:rsidR="00D228F6" w:rsidRDefault="00D228F6" w:rsidP="00E45C6C">
      <w:pPr>
        <w:pStyle w:val="TableNote"/>
      </w:pPr>
      <w:r w:rsidRPr="00D44000">
        <w:t xml:space="preserve">*The district average is an average of the observation scores. In Table 14, the district average is computed as: </w:t>
      </w:r>
      <w:bookmarkStart w:id="162" w:name="Dist_LM_Calc"/>
      <w:r>
        <w:t>([2 x 11] + [3 x 16] + [4 x 10] + [5 x 7] + [6 x 3] + [7 x 2]) ÷ 49 observations = 3.6</w:t>
      </w:r>
      <w:bookmarkEnd w:id="162"/>
    </w:p>
    <w:p w14:paraId="24F05F78" w14:textId="77777777" w:rsidR="00D228F6" w:rsidRPr="00BC09E0" w:rsidRDefault="00D228F6" w:rsidP="00E45C6C">
      <w:pPr>
        <w:pStyle w:val="TableNote"/>
      </w:pPr>
      <w:r>
        <w:t>**Language Modeling does not appear in the CLASS Upper Elementary Manual, therefore scores for the Elementary School Level represent grades PK-3 only.</w:t>
      </w:r>
    </w:p>
    <w:p w14:paraId="0820497A" w14:textId="77777777" w:rsidR="00C14FFC" w:rsidRDefault="00D228F6" w:rsidP="00E45C6C">
      <w:pPr>
        <w:pStyle w:val="BodyText"/>
      </w:pPr>
      <w:r w:rsidRPr="00D05302">
        <w:rPr>
          <w:rStyle w:val="BodyTextDemiChar"/>
        </w:rPr>
        <w:t>Ratings in the Low Range.</w:t>
      </w:r>
      <w:r w:rsidRPr="00BC09E0">
        <w:t xml:space="preserve"> In the low range, there are few conversations in the classroom, particularly between the students and the teacher. The teacher responds to students’ initiating talk with only a few words, limits students’ use of language (in responding to questions) and asks questions that mainly elicit closed-ended responses. The teacher does not or rarely </w:t>
      </w:r>
      <w:proofErr w:type="gramStart"/>
      <w:r w:rsidRPr="00BC09E0">
        <w:t>extends</w:t>
      </w:r>
      <w:proofErr w:type="gramEnd"/>
      <w:r w:rsidRPr="00BC09E0">
        <w:t xml:space="preserve"> students’ responses or repeats them for clarification. The teacher does not engage in self-talk or parallel talk—explaining what he or she or the students are doing. The teacher does not use new words or advanced language with students. The language used has little variety</w:t>
      </w:r>
      <w:r w:rsidR="00C14FFC">
        <w:t>.</w:t>
      </w:r>
    </w:p>
    <w:p w14:paraId="0C2E08F4" w14:textId="77777777" w:rsidR="00C14FFC" w:rsidRDefault="00D228F6" w:rsidP="00E45C6C">
      <w:pPr>
        <w:pStyle w:val="BodyTextposthead"/>
      </w:pPr>
      <w:r w:rsidRPr="00D05302">
        <w:rPr>
          <w:rStyle w:val="BodyTextDemiChar"/>
        </w:rPr>
        <w:t>Ratings in the Middle Range.</w:t>
      </w:r>
      <w:r w:rsidRPr="00BC09E0">
        <w:t xml:space="preserve"> In this range, the teacher talks with students and shows some interest in students, but the conversations are limited and not prolonged. Usually, the teacher directs the conversations, although the conversations may focus on topics of interest to students. More often, there is a basic exchange of information but limited conversation. The teacher asks a mix of closed- and open-ended questions, although the closed-ended questions may require only short responses. Sometimes, the teacher extends students’ responses or repeats what students say. Sometimes, the teacher maps his or her own actions and the students’ actions through language and description. The teacher sometimes uses advanced language with students</w:t>
      </w:r>
      <w:r w:rsidR="00C14FFC">
        <w:t>.</w:t>
      </w:r>
    </w:p>
    <w:p w14:paraId="40927E74" w14:textId="0733F93B" w:rsidR="00E45C6C" w:rsidRDefault="00D228F6" w:rsidP="00E45C6C">
      <w:pPr>
        <w:pStyle w:val="BodyTextposthead"/>
      </w:pPr>
      <w:r w:rsidRPr="00D05302">
        <w:rPr>
          <w:rStyle w:val="BodyTextDemiChar"/>
        </w:rPr>
        <w:t>Ratings in the High Range.</w:t>
      </w:r>
      <w:r w:rsidRPr="00BC09E0">
        <w:rPr>
          <w:b/>
        </w:rPr>
        <w:t xml:space="preserve"> </w:t>
      </w:r>
      <w:r w:rsidRPr="00BC09E0">
        <w:t>There are frequent conversations in the classroom, particularly between students and the teacher, and these conversations promote language use. Students are encouraged to converse and feel they are valued conversational partners. The teacher asks many open-ended questions that require students to communicate more complex ideas. The teacher often extends or repeats student responses. Frequently, the teacher maps his or her actions and student actions descriptively and uses advanced language with students</w:t>
      </w:r>
      <w:r w:rsidR="00C14FFC">
        <w:t>.</w:t>
      </w:r>
      <w:r w:rsidR="00E45C6C">
        <w:br w:type="page"/>
      </w:r>
    </w:p>
    <w:p w14:paraId="328A6C21" w14:textId="6627E046" w:rsidR="00D228F6" w:rsidRPr="0075708A" w:rsidRDefault="00D228F6" w:rsidP="00CB4774">
      <w:pPr>
        <w:pStyle w:val="SIORDimensions"/>
        <w:rPr>
          <w:lang w:val="fr-FR"/>
        </w:rPr>
      </w:pPr>
      <w:bookmarkStart w:id="163" w:name="_Toc379881745"/>
      <w:bookmarkStart w:id="164" w:name="_Toc411329838"/>
      <w:bookmarkStart w:id="165" w:name="_Toc430114887"/>
      <w:bookmarkStart w:id="166" w:name="_Toc225679390"/>
      <w:r w:rsidRPr="0040127C">
        <w:rPr>
          <w:lang w:val="fr-FR"/>
        </w:rPr>
        <w:lastRenderedPageBreak/>
        <w:t>Instructional Dialogue</w:t>
      </w:r>
      <w:bookmarkEnd w:id="163"/>
      <w:bookmarkEnd w:id="164"/>
      <w:bookmarkEnd w:id="165"/>
      <w:bookmarkEnd w:id="166"/>
    </w:p>
    <w:p w14:paraId="0362F938" w14:textId="77777777" w:rsidR="00D228F6" w:rsidRPr="0040127C" w:rsidRDefault="00D228F6">
      <w:pPr>
        <w:pStyle w:val="BodyTextDomain"/>
        <w:rPr>
          <w:lang w:val="fr-FR"/>
        </w:rPr>
      </w:pPr>
      <w:r w:rsidRPr="0040127C">
        <w:rPr>
          <w:lang w:val="fr-FR"/>
        </w:rPr>
        <w:t>Instructional Support domain, Grades 4</w:t>
      </w:r>
      <w:r w:rsidRPr="0040127C">
        <w:rPr>
          <w:rFonts w:ascii="Vijaya" w:hAnsi="Vijaya" w:cs="Vijaya"/>
          <w:lang w:val="fr-FR"/>
        </w:rPr>
        <w:t>−</w:t>
      </w:r>
      <w:r w:rsidRPr="0040127C">
        <w:rPr>
          <w:lang w:val="fr-FR"/>
        </w:rPr>
        <w:t>12</w:t>
      </w:r>
    </w:p>
    <w:p w14:paraId="06FF9AE9" w14:textId="77777777" w:rsidR="00D228F6" w:rsidRPr="00BC09E0" w:rsidRDefault="00D228F6" w:rsidP="00E45C6C">
      <w:pPr>
        <w:pStyle w:val="BodyTextposthead"/>
      </w:pPr>
      <w:r w:rsidRPr="00BC09E0">
        <w:t>Instructional Dialogue captures the purposeful use of content-focused discussion among teachers and students that is cumulative, with the teacher supporting students to chain ideas together in ways that lead to deeper understanding of content. Students take an active role in these dialogues, and both the teacher and students use strategies that facilitate extended dialogue (</w:t>
      </w:r>
      <w:r w:rsidRPr="00BC09E0">
        <w:rPr>
          <w:i/>
        </w:rPr>
        <w:t>CLASS Upper Elementary Manual</w:t>
      </w:r>
      <w:r w:rsidRPr="00BC09E0">
        <w:t>, p. 97</w:t>
      </w:r>
      <w:r>
        <w:t xml:space="preserve">, </w:t>
      </w:r>
      <w:r w:rsidRPr="0085328B">
        <w:rPr>
          <w:i/>
        </w:rPr>
        <w:t>CLASS Secondary Manual</w:t>
      </w:r>
      <w:r>
        <w:t>, p. 101</w:t>
      </w:r>
      <w:r w:rsidRPr="00BC09E0">
        <w:t>).</w:t>
      </w:r>
    </w:p>
    <w:p w14:paraId="16E68DA7" w14:textId="77777777" w:rsidR="00D228F6" w:rsidRPr="00BC09E0" w:rsidRDefault="00D228F6" w:rsidP="00D17F42">
      <w:pPr>
        <w:pStyle w:val="TableTitle0"/>
        <w:spacing w:before="120" w:after="0"/>
      </w:pPr>
      <w:r w:rsidRPr="00BC09E0">
        <w:t xml:space="preserve">Table 15. Instructional Dialogue: Number of Classrooms for Each Rating </w:t>
      </w:r>
      <w:r w:rsidRPr="002A58D3">
        <w:t>and District Average</w:t>
      </w:r>
    </w:p>
    <w:p w14:paraId="25D4EB34" w14:textId="77777777" w:rsidR="00D228F6" w:rsidRDefault="00D228F6" w:rsidP="00D17F42">
      <w:pPr>
        <w:pStyle w:val="BodyTextDemi"/>
        <w:spacing w:before="120" w:after="0"/>
      </w:pPr>
      <w:r w:rsidRPr="002A58D3">
        <w:t xml:space="preserve">Instructional Dialogue District Average*: </w:t>
      </w:r>
      <w:bookmarkStart w:id="167" w:name="Dist_ID_Avg"/>
      <w:r>
        <w:t>3.2</w:t>
      </w:r>
      <w:bookmarkEnd w:id="167"/>
    </w:p>
    <w:tbl>
      <w:tblPr>
        <w:tblStyle w:val="MSVTable1"/>
        <w:tblW w:w="5000" w:type="pct"/>
        <w:tblLook w:val="04A0" w:firstRow="1" w:lastRow="0" w:firstColumn="1" w:lastColumn="0" w:noHBand="0" w:noVBand="1"/>
        <w:tblCaption w:val="Table 15. Instructional Dialogue: Number of Classrooms for Each Rating and District Average"/>
        <w:tblDescription w:val="Instructional Dialogue: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687420DD"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744FF1D2" w14:textId="77777777" w:rsidR="00D228F6" w:rsidRPr="00E359BF" w:rsidRDefault="00D228F6">
            <w:pPr>
              <w:pStyle w:val="TableColHeadingCenter"/>
              <w:rPr>
                <w:rFonts w:eastAsia="MS Mincho"/>
              </w:rPr>
            </w:pPr>
            <w:bookmarkStart w:id="168" w:name="Tbl_ID"/>
            <w:r>
              <w:rPr>
                <w:rFonts w:eastAsia="MS Mincho"/>
              </w:rPr>
              <w:t>Grade Band</w:t>
            </w:r>
          </w:p>
        </w:tc>
        <w:tc>
          <w:tcPr>
            <w:tcW w:w="874" w:type="dxa"/>
          </w:tcPr>
          <w:p w14:paraId="39FCED84"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3730ADE8"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618C65A9"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6224F011"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3E1A96B1"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1D13C7F7"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1AEB0308"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44E01B81" w14:textId="6D53288B" w:rsidR="00D228F6" w:rsidRPr="00E359BF" w:rsidRDefault="00F678A1">
            <w:pPr>
              <w:pStyle w:val="TableColHeadingCenter"/>
              <w:rPr>
                <w:rFonts w:eastAsia="MS Mincho"/>
              </w:rPr>
            </w:pPr>
            <w:r>
              <w:rPr>
                <w:rFonts w:eastAsia="MS Mincho"/>
              </w:rPr>
              <w:t>n</w:t>
            </w:r>
          </w:p>
        </w:tc>
        <w:tc>
          <w:tcPr>
            <w:tcW w:w="892" w:type="dxa"/>
          </w:tcPr>
          <w:p w14:paraId="648BF648" w14:textId="77777777" w:rsidR="00D228F6" w:rsidRPr="00E359BF" w:rsidRDefault="00D228F6">
            <w:pPr>
              <w:pStyle w:val="TableColHeadingCenter"/>
              <w:rPr>
                <w:rFonts w:eastAsia="MS Mincho"/>
              </w:rPr>
            </w:pPr>
            <w:r>
              <w:rPr>
                <w:rFonts w:eastAsia="MS Mincho"/>
              </w:rPr>
              <w:t>Average</w:t>
            </w:r>
          </w:p>
        </w:tc>
      </w:tr>
      <w:tr w:rsidR="00D228F6" w:rsidRPr="00E359BF" w14:paraId="6628F8EB"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4A1DB007" w14:textId="77777777" w:rsidR="00D228F6" w:rsidRPr="00E359BF" w:rsidRDefault="00D228F6">
            <w:pPr>
              <w:pStyle w:val="TableText"/>
            </w:pPr>
            <w:r>
              <w:t>Grades 4-5**</w:t>
            </w:r>
          </w:p>
        </w:tc>
        <w:tc>
          <w:tcPr>
            <w:tcW w:w="874" w:type="dxa"/>
          </w:tcPr>
          <w:p w14:paraId="6FF6CC0A" w14:textId="77777777" w:rsidR="00D228F6" w:rsidRPr="00E359BF" w:rsidRDefault="00D228F6">
            <w:pPr>
              <w:pStyle w:val="TableTextCentered"/>
              <w:rPr>
                <w:rFonts w:eastAsia="Times New Roman"/>
              </w:rPr>
            </w:pPr>
            <w:r>
              <w:rPr>
                <w:rFonts w:eastAsia="Times New Roman"/>
              </w:rPr>
              <w:t>0</w:t>
            </w:r>
          </w:p>
        </w:tc>
        <w:tc>
          <w:tcPr>
            <w:tcW w:w="874" w:type="dxa"/>
          </w:tcPr>
          <w:p w14:paraId="69FE911E" w14:textId="77777777" w:rsidR="00D228F6" w:rsidRPr="00E359BF" w:rsidRDefault="00D228F6">
            <w:pPr>
              <w:pStyle w:val="TableTextCentered"/>
              <w:rPr>
                <w:rFonts w:eastAsia="Times New Roman"/>
              </w:rPr>
            </w:pPr>
            <w:r>
              <w:rPr>
                <w:rFonts w:eastAsia="Times New Roman"/>
              </w:rPr>
              <w:t>6</w:t>
            </w:r>
          </w:p>
        </w:tc>
        <w:tc>
          <w:tcPr>
            <w:tcW w:w="874" w:type="dxa"/>
          </w:tcPr>
          <w:p w14:paraId="661224E8" w14:textId="77777777" w:rsidR="00D228F6" w:rsidRPr="00E359BF" w:rsidRDefault="00D228F6">
            <w:pPr>
              <w:pStyle w:val="TableTextCentered"/>
              <w:rPr>
                <w:rFonts w:eastAsia="Times New Roman"/>
              </w:rPr>
            </w:pPr>
            <w:r>
              <w:rPr>
                <w:rFonts w:eastAsia="Times New Roman"/>
              </w:rPr>
              <w:t>6</w:t>
            </w:r>
          </w:p>
        </w:tc>
        <w:tc>
          <w:tcPr>
            <w:tcW w:w="875" w:type="dxa"/>
          </w:tcPr>
          <w:p w14:paraId="611EBF88" w14:textId="77777777" w:rsidR="00D228F6" w:rsidRPr="00E359BF" w:rsidRDefault="00D228F6">
            <w:pPr>
              <w:pStyle w:val="TableTextCentered"/>
              <w:rPr>
                <w:rFonts w:eastAsia="Times New Roman"/>
              </w:rPr>
            </w:pPr>
            <w:r>
              <w:rPr>
                <w:rFonts w:eastAsia="Times New Roman"/>
              </w:rPr>
              <w:t>4</w:t>
            </w:r>
          </w:p>
        </w:tc>
        <w:tc>
          <w:tcPr>
            <w:tcW w:w="875" w:type="dxa"/>
          </w:tcPr>
          <w:p w14:paraId="73A6A9C8" w14:textId="77777777" w:rsidR="00D228F6" w:rsidRPr="00E359BF" w:rsidRDefault="00D228F6">
            <w:pPr>
              <w:pStyle w:val="TableTextCentered"/>
              <w:rPr>
                <w:rFonts w:eastAsia="Times New Roman"/>
              </w:rPr>
            </w:pPr>
            <w:r>
              <w:rPr>
                <w:rFonts w:eastAsia="Times New Roman"/>
              </w:rPr>
              <w:t>1</w:t>
            </w:r>
          </w:p>
        </w:tc>
        <w:tc>
          <w:tcPr>
            <w:tcW w:w="874" w:type="dxa"/>
          </w:tcPr>
          <w:p w14:paraId="5BCC54A4" w14:textId="77777777" w:rsidR="00D228F6" w:rsidRPr="00E359BF" w:rsidRDefault="00D228F6">
            <w:pPr>
              <w:pStyle w:val="TableTextCentered"/>
              <w:rPr>
                <w:rFonts w:eastAsia="Times New Roman"/>
              </w:rPr>
            </w:pPr>
            <w:r>
              <w:rPr>
                <w:rFonts w:eastAsia="Times New Roman"/>
              </w:rPr>
              <w:t>3</w:t>
            </w:r>
          </w:p>
        </w:tc>
        <w:tc>
          <w:tcPr>
            <w:tcW w:w="875" w:type="dxa"/>
          </w:tcPr>
          <w:p w14:paraId="48D80280" w14:textId="77777777" w:rsidR="00D228F6" w:rsidRPr="00E359BF" w:rsidRDefault="00D228F6">
            <w:pPr>
              <w:pStyle w:val="TableTextCentered"/>
              <w:rPr>
                <w:rFonts w:eastAsia="Times New Roman"/>
              </w:rPr>
            </w:pPr>
            <w:r>
              <w:rPr>
                <w:rFonts w:eastAsia="Times New Roman"/>
              </w:rPr>
              <w:t>2</w:t>
            </w:r>
          </w:p>
        </w:tc>
        <w:tc>
          <w:tcPr>
            <w:tcW w:w="900" w:type="dxa"/>
          </w:tcPr>
          <w:p w14:paraId="21E4CA0F" w14:textId="77777777" w:rsidR="00D228F6" w:rsidRPr="00E359BF" w:rsidRDefault="00D228F6">
            <w:pPr>
              <w:pStyle w:val="TableTextCentered"/>
              <w:rPr>
                <w:rFonts w:eastAsia="Times New Roman"/>
              </w:rPr>
            </w:pPr>
            <w:r>
              <w:rPr>
                <w:rFonts w:eastAsia="Times New Roman"/>
              </w:rPr>
              <w:t>22</w:t>
            </w:r>
          </w:p>
        </w:tc>
        <w:tc>
          <w:tcPr>
            <w:tcW w:w="892" w:type="dxa"/>
          </w:tcPr>
          <w:p w14:paraId="612867F4" w14:textId="77777777" w:rsidR="00D228F6" w:rsidRPr="00E359BF" w:rsidRDefault="00D228F6">
            <w:pPr>
              <w:pStyle w:val="TableTextCentered"/>
              <w:rPr>
                <w:rFonts w:eastAsia="Times New Roman"/>
              </w:rPr>
            </w:pPr>
            <w:r>
              <w:rPr>
                <w:rFonts w:eastAsia="Times New Roman"/>
              </w:rPr>
              <w:t>3.8</w:t>
            </w:r>
          </w:p>
        </w:tc>
      </w:tr>
      <w:tr w:rsidR="00D228F6" w:rsidRPr="00E359BF" w14:paraId="44C99E32" w14:textId="77777777" w:rsidTr="00E45C6C">
        <w:tc>
          <w:tcPr>
            <w:tcW w:w="1431" w:type="dxa"/>
          </w:tcPr>
          <w:p w14:paraId="4CE2442F" w14:textId="77777777" w:rsidR="00D228F6" w:rsidRPr="00E359BF" w:rsidRDefault="00D228F6">
            <w:pPr>
              <w:pStyle w:val="TableText"/>
            </w:pPr>
            <w:r>
              <w:t>Grades 6-8</w:t>
            </w:r>
          </w:p>
        </w:tc>
        <w:tc>
          <w:tcPr>
            <w:tcW w:w="874" w:type="dxa"/>
          </w:tcPr>
          <w:p w14:paraId="1F5E9FBC" w14:textId="77777777" w:rsidR="00D228F6" w:rsidRPr="00E359BF" w:rsidRDefault="00D228F6">
            <w:pPr>
              <w:pStyle w:val="TableTextCentered"/>
              <w:rPr>
                <w:rFonts w:eastAsia="Times New Roman"/>
              </w:rPr>
            </w:pPr>
            <w:r>
              <w:rPr>
                <w:rFonts w:eastAsia="Times New Roman"/>
              </w:rPr>
              <w:t>2</w:t>
            </w:r>
          </w:p>
        </w:tc>
        <w:tc>
          <w:tcPr>
            <w:tcW w:w="874" w:type="dxa"/>
          </w:tcPr>
          <w:p w14:paraId="0C22AEEA" w14:textId="77777777" w:rsidR="00D228F6" w:rsidRPr="00E359BF" w:rsidRDefault="00D228F6">
            <w:pPr>
              <w:pStyle w:val="TableTextCentered"/>
              <w:rPr>
                <w:rFonts w:eastAsia="Times New Roman"/>
              </w:rPr>
            </w:pPr>
            <w:r>
              <w:rPr>
                <w:rFonts w:eastAsia="Times New Roman"/>
              </w:rPr>
              <w:t>8</w:t>
            </w:r>
          </w:p>
        </w:tc>
        <w:tc>
          <w:tcPr>
            <w:tcW w:w="874" w:type="dxa"/>
          </w:tcPr>
          <w:p w14:paraId="299D02A7" w14:textId="77777777" w:rsidR="00D228F6" w:rsidRPr="00E359BF" w:rsidRDefault="00D228F6">
            <w:pPr>
              <w:pStyle w:val="TableTextCentered"/>
              <w:rPr>
                <w:rFonts w:eastAsia="Times New Roman"/>
              </w:rPr>
            </w:pPr>
            <w:r>
              <w:rPr>
                <w:rFonts w:eastAsia="Times New Roman"/>
              </w:rPr>
              <w:t>7</w:t>
            </w:r>
          </w:p>
        </w:tc>
        <w:tc>
          <w:tcPr>
            <w:tcW w:w="875" w:type="dxa"/>
          </w:tcPr>
          <w:p w14:paraId="077B8AA0" w14:textId="77777777" w:rsidR="00D228F6" w:rsidRPr="00E359BF" w:rsidRDefault="00D228F6">
            <w:pPr>
              <w:pStyle w:val="TableTextCentered"/>
              <w:rPr>
                <w:rFonts w:eastAsia="Times New Roman"/>
              </w:rPr>
            </w:pPr>
            <w:r>
              <w:rPr>
                <w:rFonts w:eastAsia="Times New Roman"/>
              </w:rPr>
              <w:t>6</w:t>
            </w:r>
          </w:p>
        </w:tc>
        <w:tc>
          <w:tcPr>
            <w:tcW w:w="875" w:type="dxa"/>
          </w:tcPr>
          <w:p w14:paraId="2981DA51" w14:textId="77777777" w:rsidR="00D228F6" w:rsidRPr="00E359BF" w:rsidRDefault="00D228F6">
            <w:pPr>
              <w:pStyle w:val="TableTextCentered"/>
              <w:rPr>
                <w:rFonts w:eastAsia="Times New Roman"/>
              </w:rPr>
            </w:pPr>
            <w:r>
              <w:rPr>
                <w:rFonts w:eastAsia="Times New Roman"/>
              </w:rPr>
              <w:t>4</w:t>
            </w:r>
          </w:p>
        </w:tc>
        <w:tc>
          <w:tcPr>
            <w:tcW w:w="874" w:type="dxa"/>
          </w:tcPr>
          <w:p w14:paraId="75A1261F" w14:textId="77777777" w:rsidR="00D228F6" w:rsidRPr="00E359BF" w:rsidRDefault="00D228F6">
            <w:pPr>
              <w:pStyle w:val="TableTextCentered"/>
              <w:rPr>
                <w:rFonts w:eastAsia="Times New Roman"/>
              </w:rPr>
            </w:pPr>
            <w:r>
              <w:rPr>
                <w:rFonts w:eastAsia="Times New Roman"/>
              </w:rPr>
              <w:t>1</w:t>
            </w:r>
          </w:p>
        </w:tc>
        <w:tc>
          <w:tcPr>
            <w:tcW w:w="875" w:type="dxa"/>
          </w:tcPr>
          <w:p w14:paraId="42406527" w14:textId="77777777" w:rsidR="00D228F6" w:rsidRPr="00E359BF" w:rsidRDefault="00D228F6">
            <w:pPr>
              <w:pStyle w:val="TableTextCentered"/>
              <w:rPr>
                <w:rFonts w:eastAsia="Times New Roman"/>
              </w:rPr>
            </w:pPr>
            <w:r>
              <w:rPr>
                <w:rFonts w:eastAsia="Times New Roman"/>
              </w:rPr>
              <w:t>0</w:t>
            </w:r>
          </w:p>
        </w:tc>
        <w:tc>
          <w:tcPr>
            <w:tcW w:w="900" w:type="dxa"/>
          </w:tcPr>
          <w:p w14:paraId="3B75669B" w14:textId="77777777" w:rsidR="00D228F6" w:rsidRPr="00E359BF" w:rsidRDefault="00D228F6">
            <w:pPr>
              <w:pStyle w:val="TableTextCentered"/>
              <w:rPr>
                <w:rFonts w:eastAsia="Times New Roman"/>
              </w:rPr>
            </w:pPr>
            <w:r>
              <w:rPr>
                <w:rFonts w:eastAsia="Times New Roman"/>
              </w:rPr>
              <w:t>28</w:t>
            </w:r>
          </w:p>
        </w:tc>
        <w:tc>
          <w:tcPr>
            <w:tcW w:w="892" w:type="dxa"/>
          </w:tcPr>
          <w:p w14:paraId="21EE0F31" w14:textId="77777777" w:rsidR="00D228F6" w:rsidRPr="00E359BF" w:rsidRDefault="00D228F6">
            <w:pPr>
              <w:pStyle w:val="TableTextCentered"/>
              <w:rPr>
                <w:rFonts w:eastAsia="Times New Roman"/>
              </w:rPr>
            </w:pPr>
            <w:r>
              <w:rPr>
                <w:rFonts w:eastAsia="Times New Roman"/>
              </w:rPr>
              <w:t>3.2</w:t>
            </w:r>
          </w:p>
        </w:tc>
      </w:tr>
      <w:tr w:rsidR="00D228F6" w:rsidRPr="00E359BF" w14:paraId="30A1BCD5"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05C6C460" w14:textId="77777777" w:rsidR="00D228F6" w:rsidRPr="00E359BF" w:rsidRDefault="00D228F6">
            <w:pPr>
              <w:pStyle w:val="TableText"/>
            </w:pPr>
            <w:r>
              <w:t>Grades 9-12</w:t>
            </w:r>
          </w:p>
        </w:tc>
        <w:tc>
          <w:tcPr>
            <w:tcW w:w="874" w:type="dxa"/>
          </w:tcPr>
          <w:p w14:paraId="3568530B" w14:textId="77777777" w:rsidR="00D228F6" w:rsidRPr="00E359BF" w:rsidRDefault="00D228F6">
            <w:pPr>
              <w:pStyle w:val="TableTextCentered"/>
              <w:rPr>
                <w:rFonts w:eastAsia="Times New Roman"/>
              </w:rPr>
            </w:pPr>
            <w:r>
              <w:rPr>
                <w:rFonts w:eastAsia="Times New Roman"/>
              </w:rPr>
              <w:t>11</w:t>
            </w:r>
          </w:p>
        </w:tc>
        <w:tc>
          <w:tcPr>
            <w:tcW w:w="874" w:type="dxa"/>
          </w:tcPr>
          <w:p w14:paraId="7E46A15D" w14:textId="77777777" w:rsidR="00D228F6" w:rsidRPr="00E359BF" w:rsidRDefault="00D228F6">
            <w:pPr>
              <w:pStyle w:val="TableTextCentered"/>
              <w:rPr>
                <w:rFonts w:eastAsia="Times New Roman"/>
              </w:rPr>
            </w:pPr>
            <w:r>
              <w:rPr>
                <w:rFonts w:eastAsia="Times New Roman"/>
              </w:rPr>
              <w:t>11</w:t>
            </w:r>
          </w:p>
        </w:tc>
        <w:tc>
          <w:tcPr>
            <w:tcW w:w="874" w:type="dxa"/>
          </w:tcPr>
          <w:p w14:paraId="76A95ADA" w14:textId="77777777" w:rsidR="00D228F6" w:rsidRPr="00E359BF" w:rsidRDefault="00D228F6">
            <w:pPr>
              <w:pStyle w:val="TableTextCentered"/>
              <w:rPr>
                <w:rFonts w:eastAsia="Times New Roman"/>
              </w:rPr>
            </w:pPr>
            <w:r>
              <w:rPr>
                <w:rFonts w:eastAsia="Times New Roman"/>
              </w:rPr>
              <w:t>9</w:t>
            </w:r>
          </w:p>
        </w:tc>
        <w:tc>
          <w:tcPr>
            <w:tcW w:w="875" w:type="dxa"/>
          </w:tcPr>
          <w:p w14:paraId="5A0F56F4" w14:textId="77777777" w:rsidR="00D228F6" w:rsidRPr="00E359BF" w:rsidRDefault="00D228F6">
            <w:pPr>
              <w:pStyle w:val="TableTextCentered"/>
              <w:rPr>
                <w:rFonts w:eastAsia="Times New Roman"/>
              </w:rPr>
            </w:pPr>
            <w:r>
              <w:rPr>
                <w:rFonts w:eastAsia="Times New Roman"/>
              </w:rPr>
              <w:t>5</w:t>
            </w:r>
          </w:p>
        </w:tc>
        <w:tc>
          <w:tcPr>
            <w:tcW w:w="875" w:type="dxa"/>
          </w:tcPr>
          <w:p w14:paraId="1987AEED" w14:textId="77777777" w:rsidR="00D228F6" w:rsidRPr="00E359BF" w:rsidRDefault="00D228F6">
            <w:pPr>
              <w:pStyle w:val="TableTextCentered"/>
              <w:rPr>
                <w:rFonts w:eastAsia="Times New Roman"/>
              </w:rPr>
            </w:pPr>
            <w:r>
              <w:rPr>
                <w:rFonts w:eastAsia="Times New Roman"/>
              </w:rPr>
              <w:t>4</w:t>
            </w:r>
          </w:p>
        </w:tc>
        <w:tc>
          <w:tcPr>
            <w:tcW w:w="874" w:type="dxa"/>
          </w:tcPr>
          <w:p w14:paraId="054E7D3D" w14:textId="77777777" w:rsidR="00D228F6" w:rsidRPr="00E359BF" w:rsidRDefault="00D228F6">
            <w:pPr>
              <w:pStyle w:val="TableTextCentered"/>
              <w:rPr>
                <w:rFonts w:eastAsia="Times New Roman"/>
              </w:rPr>
            </w:pPr>
            <w:r>
              <w:rPr>
                <w:rFonts w:eastAsia="Times New Roman"/>
              </w:rPr>
              <w:t>2</w:t>
            </w:r>
          </w:p>
        </w:tc>
        <w:tc>
          <w:tcPr>
            <w:tcW w:w="875" w:type="dxa"/>
          </w:tcPr>
          <w:p w14:paraId="2F27370C" w14:textId="77777777" w:rsidR="00D228F6" w:rsidRPr="00E359BF" w:rsidRDefault="00D228F6">
            <w:pPr>
              <w:pStyle w:val="TableTextCentered"/>
              <w:rPr>
                <w:rFonts w:eastAsia="Times New Roman"/>
              </w:rPr>
            </w:pPr>
            <w:r>
              <w:rPr>
                <w:rFonts w:eastAsia="Times New Roman"/>
              </w:rPr>
              <w:t>3</w:t>
            </w:r>
          </w:p>
        </w:tc>
        <w:tc>
          <w:tcPr>
            <w:tcW w:w="900" w:type="dxa"/>
          </w:tcPr>
          <w:p w14:paraId="0E778F72" w14:textId="77777777" w:rsidR="00D228F6" w:rsidRPr="00E359BF" w:rsidRDefault="00D228F6">
            <w:pPr>
              <w:pStyle w:val="TableTextCentered"/>
              <w:rPr>
                <w:rFonts w:eastAsia="Times New Roman"/>
              </w:rPr>
            </w:pPr>
            <w:r>
              <w:rPr>
                <w:rFonts w:eastAsia="Times New Roman"/>
              </w:rPr>
              <w:t>45</w:t>
            </w:r>
          </w:p>
        </w:tc>
        <w:tc>
          <w:tcPr>
            <w:tcW w:w="892" w:type="dxa"/>
          </w:tcPr>
          <w:p w14:paraId="1BC6B1DA" w14:textId="77777777" w:rsidR="00D228F6" w:rsidRPr="00E359BF" w:rsidRDefault="00D228F6">
            <w:pPr>
              <w:pStyle w:val="TableTextCentered"/>
              <w:rPr>
                <w:rFonts w:eastAsia="Times New Roman"/>
              </w:rPr>
            </w:pPr>
            <w:r>
              <w:rPr>
                <w:rFonts w:eastAsia="Times New Roman"/>
              </w:rPr>
              <w:t>3.0</w:t>
            </w:r>
          </w:p>
        </w:tc>
      </w:tr>
      <w:tr w:rsidR="00D228F6" w:rsidRPr="00E359BF" w14:paraId="2EB651CA" w14:textId="77777777" w:rsidTr="00E45C6C">
        <w:tc>
          <w:tcPr>
            <w:tcW w:w="1431" w:type="dxa"/>
          </w:tcPr>
          <w:p w14:paraId="47D5F98A" w14:textId="77777777" w:rsidR="00D228F6" w:rsidRPr="00B30BCD" w:rsidRDefault="00D228F6">
            <w:pPr>
              <w:pStyle w:val="TableText"/>
              <w:rPr>
                <w:b/>
                <w:bCs/>
              </w:rPr>
            </w:pPr>
            <w:r w:rsidRPr="00B30BCD">
              <w:rPr>
                <w:b/>
                <w:bCs/>
              </w:rPr>
              <w:t>Totals</w:t>
            </w:r>
          </w:p>
        </w:tc>
        <w:tc>
          <w:tcPr>
            <w:tcW w:w="874" w:type="dxa"/>
          </w:tcPr>
          <w:p w14:paraId="76D30BE1" w14:textId="77777777" w:rsidR="00D228F6" w:rsidRPr="00B30BCD" w:rsidRDefault="00D228F6">
            <w:pPr>
              <w:pStyle w:val="TableTextCentered"/>
              <w:rPr>
                <w:rFonts w:eastAsia="Times New Roman"/>
                <w:b/>
                <w:bCs/>
              </w:rPr>
            </w:pPr>
            <w:r>
              <w:rPr>
                <w:rFonts w:eastAsia="Times New Roman"/>
                <w:b/>
                <w:bCs/>
              </w:rPr>
              <w:t>13</w:t>
            </w:r>
          </w:p>
        </w:tc>
        <w:tc>
          <w:tcPr>
            <w:tcW w:w="874" w:type="dxa"/>
          </w:tcPr>
          <w:p w14:paraId="197BB465" w14:textId="77777777" w:rsidR="00D228F6" w:rsidRPr="00B30BCD" w:rsidRDefault="00D228F6">
            <w:pPr>
              <w:pStyle w:val="TableTextCentered"/>
              <w:rPr>
                <w:rFonts w:eastAsia="Times New Roman"/>
                <w:b/>
                <w:bCs/>
              </w:rPr>
            </w:pPr>
            <w:r>
              <w:rPr>
                <w:rFonts w:eastAsia="Times New Roman"/>
                <w:b/>
                <w:bCs/>
              </w:rPr>
              <w:t>25</w:t>
            </w:r>
          </w:p>
        </w:tc>
        <w:tc>
          <w:tcPr>
            <w:tcW w:w="874" w:type="dxa"/>
          </w:tcPr>
          <w:p w14:paraId="39C451B2" w14:textId="77777777" w:rsidR="00D228F6" w:rsidRPr="00B30BCD" w:rsidRDefault="00D228F6">
            <w:pPr>
              <w:pStyle w:val="TableTextCentered"/>
              <w:rPr>
                <w:rFonts w:eastAsia="Times New Roman"/>
                <w:b/>
                <w:bCs/>
              </w:rPr>
            </w:pPr>
            <w:r>
              <w:rPr>
                <w:rFonts w:eastAsia="Times New Roman"/>
                <w:b/>
                <w:bCs/>
              </w:rPr>
              <w:t>22</w:t>
            </w:r>
          </w:p>
        </w:tc>
        <w:tc>
          <w:tcPr>
            <w:tcW w:w="875" w:type="dxa"/>
          </w:tcPr>
          <w:p w14:paraId="3B7EECAF" w14:textId="77777777" w:rsidR="00D228F6" w:rsidRPr="00B30BCD" w:rsidRDefault="00D228F6">
            <w:pPr>
              <w:pStyle w:val="TableTextCentered"/>
              <w:rPr>
                <w:rFonts w:eastAsia="Times New Roman"/>
                <w:b/>
                <w:bCs/>
              </w:rPr>
            </w:pPr>
            <w:r>
              <w:rPr>
                <w:rFonts w:eastAsia="Times New Roman"/>
                <w:b/>
                <w:bCs/>
              </w:rPr>
              <w:t>15</w:t>
            </w:r>
          </w:p>
        </w:tc>
        <w:tc>
          <w:tcPr>
            <w:tcW w:w="875" w:type="dxa"/>
          </w:tcPr>
          <w:p w14:paraId="0F4AD94F" w14:textId="77777777" w:rsidR="00D228F6" w:rsidRPr="00B30BCD" w:rsidRDefault="00D228F6">
            <w:pPr>
              <w:pStyle w:val="TableTextCentered"/>
              <w:rPr>
                <w:rFonts w:eastAsia="Times New Roman"/>
                <w:b/>
                <w:bCs/>
              </w:rPr>
            </w:pPr>
            <w:r>
              <w:rPr>
                <w:rFonts w:eastAsia="Times New Roman"/>
                <w:b/>
                <w:bCs/>
              </w:rPr>
              <w:t>9</w:t>
            </w:r>
          </w:p>
        </w:tc>
        <w:tc>
          <w:tcPr>
            <w:tcW w:w="874" w:type="dxa"/>
          </w:tcPr>
          <w:p w14:paraId="457F561C" w14:textId="77777777" w:rsidR="00D228F6" w:rsidRPr="00B30BCD" w:rsidRDefault="00D228F6">
            <w:pPr>
              <w:pStyle w:val="TableTextCentered"/>
              <w:rPr>
                <w:rFonts w:eastAsia="Times New Roman"/>
                <w:b/>
                <w:bCs/>
              </w:rPr>
            </w:pPr>
            <w:r>
              <w:rPr>
                <w:rFonts w:eastAsia="Times New Roman"/>
                <w:b/>
                <w:bCs/>
              </w:rPr>
              <w:t>6</w:t>
            </w:r>
          </w:p>
        </w:tc>
        <w:tc>
          <w:tcPr>
            <w:tcW w:w="875" w:type="dxa"/>
          </w:tcPr>
          <w:p w14:paraId="411742AB" w14:textId="77777777" w:rsidR="00D228F6" w:rsidRPr="00B30BCD" w:rsidRDefault="00D228F6">
            <w:pPr>
              <w:pStyle w:val="TableTextCentered"/>
              <w:rPr>
                <w:rFonts w:eastAsia="Times New Roman"/>
                <w:b/>
                <w:bCs/>
              </w:rPr>
            </w:pPr>
            <w:r>
              <w:rPr>
                <w:rFonts w:eastAsia="Times New Roman"/>
                <w:b/>
                <w:bCs/>
              </w:rPr>
              <w:t>5</w:t>
            </w:r>
          </w:p>
        </w:tc>
        <w:tc>
          <w:tcPr>
            <w:tcW w:w="900" w:type="dxa"/>
          </w:tcPr>
          <w:p w14:paraId="34657370" w14:textId="77777777" w:rsidR="00D228F6" w:rsidRPr="00B30BCD" w:rsidRDefault="00D228F6">
            <w:pPr>
              <w:pStyle w:val="TableTextCentered"/>
              <w:rPr>
                <w:rFonts w:eastAsia="Times New Roman"/>
                <w:b/>
                <w:bCs/>
              </w:rPr>
            </w:pPr>
            <w:r>
              <w:rPr>
                <w:rFonts w:eastAsia="Times New Roman"/>
                <w:b/>
                <w:bCs/>
              </w:rPr>
              <w:t>95</w:t>
            </w:r>
          </w:p>
        </w:tc>
        <w:tc>
          <w:tcPr>
            <w:tcW w:w="892" w:type="dxa"/>
          </w:tcPr>
          <w:p w14:paraId="330A56F2" w14:textId="77777777" w:rsidR="00D228F6" w:rsidRPr="00B30BCD" w:rsidRDefault="00D228F6">
            <w:pPr>
              <w:pStyle w:val="TableTextCentered"/>
              <w:rPr>
                <w:rFonts w:eastAsia="Times New Roman"/>
                <w:b/>
                <w:bCs/>
              </w:rPr>
            </w:pPr>
            <w:r>
              <w:rPr>
                <w:rFonts w:eastAsia="Times New Roman"/>
                <w:b/>
                <w:bCs/>
              </w:rPr>
              <w:t>3.2</w:t>
            </w:r>
          </w:p>
        </w:tc>
      </w:tr>
    </w:tbl>
    <w:bookmarkEnd w:id="168"/>
    <w:p w14:paraId="236C7DFD" w14:textId="42EDAC06" w:rsidR="00D228F6" w:rsidRDefault="00D228F6" w:rsidP="00E45C6C">
      <w:pPr>
        <w:pStyle w:val="TableNote"/>
      </w:pPr>
      <w:r w:rsidRPr="002A58D3">
        <w:t xml:space="preserve">*The district average is an average of the observation scores. In Table 15, the district average is computed as: </w:t>
      </w:r>
      <w:bookmarkStart w:id="169" w:name="Dist_ID_Calc"/>
      <w:r>
        <w:t>([1 x 13] + [2 x 25] + [3 x 22] + [4 x 15] + [5 x 9] + [6 x 6] + [7 x 5]) ÷ 95 observations = 3.2</w:t>
      </w:r>
      <w:bookmarkEnd w:id="169"/>
    </w:p>
    <w:p w14:paraId="142A10F4" w14:textId="77777777" w:rsidR="00D228F6" w:rsidRPr="00BC09E0" w:rsidRDefault="00D228F6" w:rsidP="00E45C6C">
      <w:pPr>
        <w:pStyle w:val="TableNote"/>
      </w:pPr>
      <w:r>
        <w:t xml:space="preserve">**Instructional Dialogue does not appear in the CLASS PK-3 Manual, therefore scores for the Elementary </w:t>
      </w:r>
      <w:r w:rsidRPr="00E45C6C">
        <w:t>School</w:t>
      </w:r>
      <w:r>
        <w:t xml:space="preserve"> Level represent grades 4-5 only.</w:t>
      </w:r>
    </w:p>
    <w:p w14:paraId="2CD92367" w14:textId="77777777" w:rsidR="00D228F6" w:rsidRPr="00BC09E0" w:rsidRDefault="00D228F6" w:rsidP="00D17F42">
      <w:pPr>
        <w:pStyle w:val="BodyText"/>
        <w:spacing w:before="120"/>
      </w:pPr>
      <w:r w:rsidRPr="00D05302">
        <w:rPr>
          <w:rStyle w:val="BodyTextDemiChar"/>
        </w:rPr>
        <w:t>Ratings in the Low Range.</w:t>
      </w:r>
      <w:r w:rsidRPr="00BC09E0">
        <w:t xml:space="preserve"> At the low range, there are no or few discussions in the class, the discussions are not related to content or skill development, or the discussions contain only simple question-response exchanges between the teacher and students. The class is dominated by teacher talk, and discussion is limited. The teacher and students ask closed-ended questions; rarely acknowledge, report, or extend other students’ comments; and/or appear disinterested in other students’ comments, resulting in many students not being engaged in instructional dialogues.</w:t>
      </w:r>
    </w:p>
    <w:p w14:paraId="212FFA31" w14:textId="77777777" w:rsidR="00D228F6" w:rsidRPr="00BC09E0" w:rsidRDefault="00D228F6" w:rsidP="00E45C6C">
      <w:pPr>
        <w:pStyle w:val="BodyTextposthead"/>
      </w:pPr>
      <w:r w:rsidRPr="00D05302">
        <w:rPr>
          <w:rStyle w:val="BodyTextDemiChar"/>
        </w:rPr>
        <w:t>Ratings in the Middle Range.</w:t>
      </w:r>
      <w:r w:rsidRPr="00BC09E0">
        <w:t xml:space="preserve"> At this range, there are occasional content-based discussions in class among teachers and students; however, these exchanges are brief or quickly move from one topic to another without follow-up questions or comments from the teacher and other students. The class is mostly dominated by teacher talk, although there are times when students take a more active role, or there are distributed dialogues that involve only a few students in the class. The teacher and students sometimes facilitate and encourage more elaborate dialogue, but such efforts are brief, inconsistent, or ineffective at consistently engaging students in extended dialogues.</w:t>
      </w:r>
    </w:p>
    <w:p w14:paraId="5AC2A18E" w14:textId="460E05B6" w:rsidR="00E45C6C" w:rsidRDefault="00D228F6" w:rsidP="00E45C6C">
      <w:pPr>
        <w:pStyle w:val="BodyTextposthead"/>
      </w:pPr>
      <w:r w:rsidRPr="00D05302">
        <w:rPr>
          <w:rStyle w:val="BodyTextDemiChar"/>
        </w:rPr>
        <w:t>Ratings in the High Range.</w:t>
      </w:r>
      <w:r w:rsidRPr="00BC09E0">
        <w:rPr>
          <w:b/>
        </w:rPr>
        <w:t xml:space="preserve"> </w:t>
      </w:r>
      <w:r w:rsidRPr="00BC09E0">
        <w:t>At the high range, there are frequent, content-driven discussions in the class between teachers and students or among students. The discussions build depth of knowledge through cumulative, contingent exchanges. The class dialogues are distributed in a way that the teacher and the majority of students take an active role or students are actively engaged in instructional dialogues with each other. The teacher and students frequently use strategies that encourage more elaborate dialogue, such as open-ended questions, repetition or extension, and active listening. Students respond to these techniques by fully participating in extended dialogues</w:t>
      </w:r>
      <w:r w:rsidR="00C14FFC">
        <w:t>.</w:t>
      </w:r>
      <w:r w:rsidR="00E45C6C">
        <w:br w:type="page"/>
      </w:r>
    </w:p>
    <w:p w14:paraId="6BABF98C" w14:textId="46EBAFC3" w:rsidR="00D228F6" w:rsidRPr="0040127C" w:rsidRDefault="00D228F6" w:rsidP="00CB4774">
      <w:pPr>
        <w:pStyle w:val="SIORDimensions"/>
        <w:rPr>
          <w:lang w:val="fr-FR"/>
        </w:rPr>
      </w:pPr>
      <w:bookmarkStart w:id="170" w:name="_Toc379881746"/>
      <w:bookmarkStart w:id="171" w:name="_Toc411329839"/>
      <w:bookmarkStart w:id="172" w:name="_Toc430114888"/>
      <w:bookmarkStart w:id="173" w:name="_Toc225679391"/>
      <w:r w:rsidRPr="0040127C">
        <w:rPr>
          <w:lang w:val="fr-FR"/>
        </w:rPr>
        <w:lastRenderedPageBreak/>
        <w:t xml:space="preserve">Student </w:t>
      </w:r>
      <w:r w:rsidRPr="0075708A">
        <w:rPr>
          <w:lang w:val="fr-FR"/>
        </w:rPr>
        <w:t>Engagement</w:t>
      </w:r>
      <w:bookmarkEnd w:id="170"/>
      <w:bookmarkEnd w:id="171"/>
      <w:bookmarkEnd w:id="172"/>
      <w:bookmarkEnd w:id="173"/>
    </w:p>
    <w:p w14:paraId="3F916C77" w14:textId="77777777" w:rsidR="00D228F6" w:rsidRPr="0040127C" w:rsidRDefault="00D228F6">
      <w:pPr>
        <w:pStyle w:val="BodyTextDomain"/>
        <w:rPr>
          <w:lang w:val="fr-FR"/>
        </w:rPr>
      </w:pPr>
      <w:r w:rsidRPr="0040127C">
        <w:rPr>
          <w:lang w:val="fr-FR"/>
        </w:rPr>
        <w:t>Student Engagement domain, Grades 4</w:t>
      </w:r>
      <w:r w:rsidRPr="0040127C">
        <w:rPr>
          <w:rFonts w:ascii="Vijaya" w:hAnsi="Vijaya" w:cs="Vijaya"/>
          <w:lang w:val="fr-FR"/>
        </w:rPr>
        <w:t>−</w:t>
      </w:r>
      <w:r w:rsidRPr="0040127C">
        <w:rPr>
          <w:lang w:val="fr-FR"/>
        </w:rPr>
        <w:t xml:space="preserve">12 </w:t>
      </w:r>
    </w:p>
    <w:p w14:paraId="7A1E0E32" w14:textId="77777777" w:rsidR="00C14FFC" w:rsidRDefault="00D228F6" w:rsidP="00E45C6C">
      <w:pPr>
        <w:pStyle w:val="BodyTextposthead"/>
      </w:pPr>
      <w:r w:rsidRPr="00BC09E0">
        <w:t>Student Engagement refers to the extent to which all students in the class are focused and participating in the learning activity that is presented or facilitated by the teacher. The difference between passive engagement and active engagement is reflected in this rating (</w:t>
      </w:r>
      <w:r w:rsidRPr="00BC09E0">
        <w:rPr>
          <w:i/>
        </w:rPr>
        <w:t>CLASS Upper Elementary Manual</w:t>
      </w:r>
      <w:r w:rsidRPr="00BC09E0">
        <w:t>, p. 105)</w:t>
      </w:r>
      <w:r w:rsidR="00C14FFC">
        <w:t>.</w:t>
      </w:r>
    </w:p>
    <w:p w14:paraId="5D805E8E" w14:textId="2E6F2CFF" w:rsidR="00D228F6" w:rsidRPr="00BC09E0" w:rsidRDefault="00D228F6" w:rsidP="00E45C6C">
      <w:pPr>
        <w:pStyle w:val="TableTitle0"/>
      </w:pPr>
      <w:r w:rsidRPr="00BC09E0">
        <w:t xml:space="preserve">Table 16. Student Engagement: Number of Classrooms for Each </w:t>
      </w:r>
      <w:r w:rsidRPr="00E45C6C">
        <w:t>Rating</w:t>
      </w:r>
      <w:r w:rsidRPr="00BC09E0">
        <w:t xml:space="preserve"> </w:t>
      </w:r>
      <w:r w:rsidRPr="002A58D3">
        <w:t>and District Average</w:t>
      </w:r>
    </w:p>
    <w:p w14:paraId="20B84C13" w14:textId="77777777" w:rsidR="00D228F6" w:rsidRDefault="00D228F6">
      <w:pPr>
        <w:pStyle w:val="BodyTextDemi"/>
      </w:pPr>
      <w:r w:rsidRPr="002A58D3">
        <w:t xml:space="preserve">Student Engagement District Average*: </w:t>
      </w:r>
      <w:bookmarkStart w:id="174" w:name="Dist_SE_Avg"/>
      <w:r>
        <w:t>5.2</w:t>
      </w:r>
      <w:bookmarkEnd w:id="174"/>
    </w:p>
    <w:tbl>
      <w:tblPr>
        <w:tblStyle w:val="MSVTable1"/>
        <w:tblW w:w="5000" w:type="pct"/>
        <w:tblLook w:val="04A0" w:firstRow="1" w:lastRow="0" w:firstColumn="1" w:lastColumn="0" w:noHBand="0" w:noVBand="1"/>
        <w:tblCaption w:val="Table 16. Student Engagement: Number of Classrooms for Each Rating and District Average"/>
        <w:tblDescription w:val="Student Engagement: Number of Classrooms for Each Rating and District Average"/>
      </w:tblPr>
      <w:tblGrid>
        <w:gridCol w:w="1431"/>
        <w:gridCol w:w="874"/>
        <w:gridCol w:w="874"/>
        <w:gridCol w:w="874"/>
        <w:gridCol w:w="875"/>
        <w:gridCol w:w="875"/>
        <w:gridCol w:w="874"/>
        <w:gridCol w:w="875"/>
        <w:gridCol w:w="900"/>
        <w:gridCol w:w="892"/>
      </w:tblGrid>
      <w:tr w:rsidR="00D228F6" w:rsidRPr="00E359BF" w14:paraId="78669EC6"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1431" w:type="dxa"/>
          </w:tcPr>
          <w:p w14:paraId="594B2A40" w14:textId="77777777" w:rsidR="00D228F6" w:rsidRPr="00E359BF" w:rsidRDefault="00D228F6">
            <w:pPr>
              <w:pStyle w:val="TableColHeadingCenter"/>
              <w:rPr>
                <w:rFonts w:eastAsia="MS Mincho"/>
              </w:rPr>
            </w:pPr>
            <w:bookmarkStart w:id="175" w:name="Tbl_SE"/>
            <w:r>
              <w:rPr>
                <w:rFonts w:eastAsia="MS Mincho"/>
              </w:rPr>
              <w:t>Grade Band</w:t>
            </w:r>
          </w:p>
        </w:tc>
        <w:tc>
          <w:tcPr>
            <w:tcW w:w="874" w:type="dxa"/>
          </w:tcPr>
          <w:p w14:paraId="33A0BFAE"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874" w:type="dxa"/>
          </w:tcPr>
          <w:p w14:paraId="38E6354D"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874" w:type="dxa"/>
          </w:tcPr>
          <w:p w14:paraId="7297A290"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875" w:type="dxa"/>
          </w:tcPr>
          <w:p w14:paraId="3E44551D"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875" w:type="dxa"/>
          </w:tcPr>
          <w:p w14:paraId="5E821B77"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874" w:type="dxa"/>
          </w:tcPr>
          <w:p w14:paraId="40648D94"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875" w:type="dxa"/>
          </w:tcPr>
          <w:p w14:paraId="6C984F70"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900" w:type="dxa"/>
          </w:tcPr>
          <w:p w14:paraId="2A2C7260" w14:textId="3B06E0CA" w:rsidR="00D228F6" w:rsidRPr="00E359BF" w:rsidRDefault="00F678A1">
            <w:pPr>
              <w:pStyle w:val="TableColHeadingCenter"/>
              <w:rPr>
                <w:rFonts w:eastAsia="MS Mincho"/>
              </w:rPr>
            </w:pPr>
            <w:r>
              <w:rPr>
                <w:rFonts w:eastAsia="MS Mincho"/>
              </w:rPr>
              <w:t>n</w:t>
            </w:r>
          </w:p>
        </w:tc>
        <w:tc>
          <w:tcPr>
            <w:tcW w:w="892" w:type="dxa"/>
          </w:tcPr>
          <w:p w14:paraId="062C9BEE" w14:textId="77777777" w:rsidR="00D228F6" w:rsidRPr="00E359BF" w:rsidRDefault="00D228F6">
            <w:pPr>
              <w:pStyle w:val="TableColHeadingCenter"/>
              <w:rPr>
                <w:rFonts w:eastAsia="MS Mincho"/>
              </w:rPr>
            </w:pPr>
            <w:r>
              <w:rPr>
                <w:rFonts w:eastAsia="MS Mincho"/>
              </w:rPr>
              <w:t>Average</w:t>
            </w:r>
          </w:p>
        </w:tc>
      </w:tr>
      <w:tr w:rsidR="00D228F6" w:rsidRPr="00E359BF" w14:paraId="0D85E54B"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13E5FD4E" w14:textId="77777777" w:rsidR="00D228F6" w:rsidRPr="00E359BF" w:rsidRDefault="00D228F6">
            <w:pPr>
              <w:pStyle w:val="TableText"/>
            </w:pPr>
            <w:r>
              <w:t>Grades 4-5**</w:t>
            </w:r>
          </w:p>
        </w:tc>
        <w:tc>
          <w:tcPr>
            <w:tcW w:w="874" w:type="dxa"/>
          </w:tcPr>
          <w:p w14:paraId="7933580C" w14:textId="77777777" w:rsidR="00D228F6" w:rsidRPr="00E359BF" w:rsidRDefault="00D228F6">
            <w:pPr>
              <w:pStyle w:val="TableTextCentered"/>
              <w:rPr>
                <w:rFonts w:eastAsia="Times New Roman"/>
              </w:rPr>
            </w:pPr>
            <w:r>
              <w:rPr>
                <w:rFonts w:eastAsia="Times New Roman"/>
              </w:rPr>
              <w:t>0</w:t>
            </w:r>
          </w:p>
        </w:tc>
        <w:tc>
          <w:tcPr>
            <w:tcW w:w="874" w:type="dxa"/>
          </w:tcPr>
          <w:p w14:paraId="41C5C5D6" w14:textId="77777777" w:rsidR="00D228F6" w:rsidRPr="00E359BF" w:rsidRDefault="00D228F6">
            <w:pPr>
              <w:pStyle w:val="TableTextCentered"/>
              <w:rPr>
                <w:rFonts w:eastAsia="Times New Roman"/>
              </w:rPr>
            </w:pPr>
            <w:r>
              <w:rPr>
                <w:rFonts w:eastAsia="Times New Roman"/>
              </w:rPr>
              <w:t>0</w:t>
            </w:r>
          </w:p>
        </w:tc>
        <w:tc>
          <w:tcPr>
            <w:tcW w:w="874" w:type="dxa"/>
          </w:tcPr>
          <w:p w14:paraId="5B4377C9" w14:textId="77777777" w:rsidR="00D228F6" w:rsidRPr="00E359BF" w:rsidRDefault="00D228F6">
            <w:pPr>
              <w:pStyle w:val="TableTextCentered"/>
              <w:rPr>
                <w:rFonts w:eastAsia="Times New Roman"/>
              </w:rPr>
            </w:pPr>
            <w:r>
              <w:rPr>
                <w:rFonts w:eastAsia="Times New Roman"/>
              </w:rPr>
              <w:t>1</w:t>
            </w:r>
          </w:p>
        </w:tc>
        <w:tc>
          <w:tcPr>
            <w:tcW w:w="875" w:type="dxa"/>
          </w:tcPr>
          <w:p w14:paraId="46573A14" w14:textId="77777777" w:rsidR="00D228F6" w:rsidRPr="00E359BF" w:rsidRDefault="00D228F6">
            <w:pPr>
              <w:pStyle w:val="TableTextCentered"/>
              <w:rPr>
                <w:rFonts w:eastAsia="Times New Roman"/>
              </w:rPr>
            </w:pPr>
            <w:r>
              <w:rPr>
                <w:rFonts w:eastAsia="Times New Roman"/>
              </w:rPr>
              <w:t>3</w:t>
            </w:r>
          </w:p>
        </w:tc>
        <w:tc>
          <w:tcPr>
            <w:tcW w:w="875" w:type="dxa"/>
          </w:tcPr>
          <w:p w14:paraId="1B5BE5DD" w14:textId="77777777" w:rsidR="00D228F6" w:rsidRPr="00E359BF" w:rsidRDefault="00D228F6">
            <w:pPr>
              <w:pStyle w:val="TableTextCentered"/>
              <w:rPr>
                <w:rFonts w:eastAsia="Times New Roman"/>
              </w:rPr>
            </w:pPr>
            <w:r>
              <w:rPr>
                <w:rFonts w:eastAsia="Times New Roman"/>
              </w:rPr>
              <w:t>5</w:t>
            </w:r>
          </w:p>
        </w:tc>
        <w:tc>
          <w:tcPr>
            <w:tcW w:w="874" w:type="dxa"/>
          </w:tcPr>
          <w:p w14:paraId="2F8E0589" w14:textId="77777777" w:rsidR="00D228F6" w:rsidRPr="00E359BF" w:rsidRDefault="00D228F6">
            <w:pPr>
              <w:pStyle w:val="TableTextCentered"/>
              <w:rPr>
                <w:rFonts w:eastAsia="Times New Roman"/>
              </w:rPr>
            </w:pPr>
            <w:r>
              <w:rPr>
                <w:rFonts w:eastAsia="Times New Roman"/>
              </w:rPr>
              <w:t>7</w:t>
            </w:r>
          </w:p>
        </w:tc>
        <w:tc>
          <w:tcPr>
            <w:tcW w:w="875" w:type="dxa"/>
          </w:tcPr>
          <w:p w14:paraId="76771FB9" w14:textId="77777777" w:rsidR="00D228F6" w:rsidRPr="00E359BF" w:rsidRDefault="00D228F6">
            <w:pPr>
              <w:pStyle w:val="TableTextCentered"/>
              <w:rPr>
                <w:rFonts w:eastAsia="Times New Roman"/>
              </w:rPr>
            </w:pPr>
            <w:r>
              <w:rPr>
                <w:rFonts w:eastAsia="Times New Roman"/>
              </w:rPr>
              <w:t>6</w:t>
            </w:r>
          </w:p>
        </w:tc>
        <w:tc>
          <w:tcPr>
            <w:tcW w:w="900" w:type="dxa"/>
          </w:tcPr>
          <w:p w14:paraId="5308FCEF" w14:textId="77777777" w:rsidR="00D228F6" w:rsidRPr="00E359BF" w:rsidRDefault="00D228F6">
            <w:pPr>
              <w:pStyle w:val="TableTextCentered"/>
              <w:rPr>
                <w:rFonts w:eastAsia="Times New Roman"/>
              </w:rPr>
            </w:pPr>
            <w:r>
              <w:rPr>
                <w:rFonts w:eastAsia="Times New Roman"/>
              </w:rPr>
              <w:t>22</w:t>
            </w:r>
          </w:p>
        </w:tc>
        <w:tc>
          <w:tcPr>
            <w:tcW w:w="892" w:type="dxa"/>
          </w:tcPr>
          <w:p w14:paraId="1ADC3910" w14:textId="77777777" w:rsidR="00D228F6" w:rsidRPr="00E359BF" w:rsidRDefault="00D228F6">
            <w:pPr>
              <w:pStyle w:val="TableTextCentered"/>
              <w:rPr>
                <w:rFonts w:eastAsia="Times New Roman"/>
              </w:rPr>
            </w:pPr>
            <w:r>
              <w:rPr>
                <w:rFonts w:eastAsia="Times New Roman"/>
              </w:rPr>
              <w:t>5.6</w:t>
            </w:r>
          </w:p>
        </w:tc>
      </w:tr>
      <w:tr w:rsidR="00D228F6" w:rsidRPr="00E359BF" w14:paraId="51B216A6" w14:textId="77777777" w:rsidTr="00E45C6C">
        <w:tc>
          <w:tcPr>
            <w:tcW w:w="1431" w:type="dxa"/>
          </w:tcPr>
          <w:p w14:paraId="64BA36DA" w14:textId="77777777" w:rsidR="00D228F6" w:rsidRPr="00E359BF" w:rsidRDefault="00D228F6">
            <w:pPr>
              <w:pStyle w:val="TableText"/>
            </w:pPr>
            <w:r>
              <w:t>Grades 6-8</w:t>
            </w:r>
          </w:p>
        </w:tc>
        <w:tc>
          <w:tcPr>
            <w:tcW w:w="874" w:type="dxa"/>
          </w:tcPr>
          <w:p w14:paraId="56D72368" w14:textId="77777777" w:rsidR="00D228F6" w:rsidRPr="00E359BF" w:rsidRDefault="00D228F6">
            <w:pPr>
              <w:pStyle w:val="TableTextCentered"/>
              <w:rPr>
                <w:rFonts w:eastAsia="Times New Roman"/>
              </w:rPr>
            </w:pPr>
            <w:r>
              <w:rPr>
                <w:rFonts w:eastAsia="Times New Roman"/>
              </w:rPr>
              <w:t>0</w:t>
            </w:r>
          </w:p>
        </w:tc>
        <w:tc>
          <w:tcPr>
            <w:tcW w:w="874" w:type="dxa"/>
          </w:tcPr>
          <w:p w14:paraId="1676414C" w14:textId="77777777" w:rsidR="00D228F6" w:rsidRPr="00E359BF" w:rsidRDefault="00D228F6">
            <w:pPr>
              <w:pStyle w:val="TableTextCentered"/>
              <w:rPr>
                <w:rFonts w:eastAsia="Times New Roman"/>
              </w:rPr>
            </w:pPr>
            <w:r>
              <w:rPr>
                <w:rFonts w:eastAsia="Times New Roman"/>
              </w:rPr>
              <w:t>0</w:t>
            </w:r>
          </w:p>
        </w:tc>
        <w:tc>
          <w:tcPr>
            <w:tcW w:w="874" w:type="dxa"/>
          </w:tcPr>
          <w:p w14:paraId="51B3C565" w14:textId="77777777" w:rsidR="00D228F6" w:rsidRPr="00E359BF" w:rsidRDefault="00D228F6">
            <w:pPr>
              <w:pStyle w:val="TableTextCentered"/>
              <w:rPr>
                <w:rFonts w:eastAsia="Times New Roman"/>
              </w:rPr>
            </w:pPr>
            <w:r>
              <w:rPr>
                <w:rFonts w:eastAsia="Times New Roman"/>
              </w:rPr>
              <w:t>1</w:t>
            </w:r>
          </w:p>
        </w:tc>
        <w:tc>
          <w:tcPr>
            <w:tcW w:w="875" w:type="dxa"/>
          </w:tcPr>
          <w:p w14:paraId="78A883C9" w14:textId="77777777" w:rsidR="00D228F6" w:rsidRPr="00E359BF" w:rsidRDefault="00D228F6">
            <w:pPr>
              <w:pStyle w:val="TableTextCentered"/>
              <w:rPr>
                <w:rFonts w:eastAsia="Times New Roman"/>
              </w:rPr>
            </w:pPr>
            <w:r>
              <w:rPr>
                <w:rFonts w:eastAsia="Times New Roman"/>
              </w:rPr>
              <w:t>0</w:t>
            </w:r>
          </w:p>
        </w:tc>
        <w:tc>
          <w:tcPr>
            <w:tcW w:w="875" w:type="dxa"/>
          </w:tcPr>
          <w:p w14:paraId="73D4BCE3" w14:textId="77777777" w:rsidR="00D228F6" w:rsidRPr="00E359BF" w:rsidRDefault="00D228F6">
            <w:pPr>
              <w:pStyle w:val="TableTextCentered"/>
              <w:rPr>
                <w:rFonts w:eastAsia="Times New Roman"/>
              </w:rPr>
            </w:pPr>
            <w:r>
              <w:rPr>
                <w:rFonts w:eastAsia="Times New Roman"/>
              </w:rPr>
              <w:t>14</w:t>
            </w:r>
          </w:p>
        </w:tc>
        <w:tc>
          <w:tcPr>
            <w:tcW w:w="874" w:type="dxa"/>
          </w:tcPr>
          <w:p w14:paraId="435F4EDE" w14:textId="77777777" w:rsidR="00D228F6" w:rsidRPr="00E359BF" w:rsidRDefault="00D228F6">
            <w:pPr>
              <w:pStyle w:val="TableTextCentered"/>
              <w:rPr>
                <w:rFonts w:eastAsia="Times New Roman"/>
              </w:rPr>
            </w:pPr>
            <w:r>
              <w:rPr>
                <w:rFonts w:eastAsia="Times New Roman"/>
              </w:rPr>
              <w:t>7</w:t>
            </w:r>
          </w:p>
        </w:tc>
        <w:tc>
          <w:tcPr>
            <w:tcW w:w="875" w:type="dxa"/>
          </w:tcPr>
          <w:p w14:paraId="3A6184F9" w14:textId="77777777" w:rsidR="00D228F6" w:rsidRPr="00E359BF" w:rsidRDefault="00D228F6">
            <w:pPr>
              <w:pStyle w:val="TableTextCentered"/>
              <w:rPr>
                <w:rFonts w:eastAsia="Times New Roman"/>
              </w:rPr>
            </w:pPr>
            <w:r>
              <w:rPr>
                <w:rFonts w:eastAsia="Times New Roman"/>
              </w:rPr>
              <w:t>6</w:t>
            </w:r>
          </w:p>
        </w:tc>
        <w:tc>
          <w:tcPr>
            <w:tcW w:w="900" w:type="dxa"/>
          </w:tcPr>
          <w:p w14:paraId="4A3714A1" w14:textId="77777777" w:rsidR="00D228F6" w:rsidRPr="00E359BF" w:rsidRDefault="00D228F6">
            <w:pPr>
              <w:pStyle w:val="TableTextCentered"/>
              <w:rPr>
                <w:rFonts w:eastAsia="Times New Roman"/>
              </w:rPr>
            </w:pPr>
            <w:r>
              <w:rPr>
                <w:rFonts w:eastAsia="Times New Roman"/>
              </w:rPr>
              <w:t>28</w:t>
            </w:r>
          </w:p>
        </w:tc>
        <w:tc>
          <w:tcPr>
            <w:tcW w:w="892" w:type="dxa"/>
          </w:tcPr>
          <w:p w14:paraId="3E1F4BF7" w14:textId="77777777" w:rsidR="00D228F6" w:rsidRPr="00E359BF" w:rsidRDefault="00D228F6">
            <w:pPr>
              <w:pStyle w:val="TableTextCentered"/>
              <w:rPr>
                <w:rFonts w:eastAsia="Times New Roman"/>
              </w:rPr>
            </w:pPr>
            <w:r>
              <w:rPr>
                <w:rFonts w:eastAsia="Times New Roman"/>
              </w:rPr>
              <w:t>5.6</w:t>
            </w:r>
          </w:p>
        </w:tc>
      </w:tr>
      <w:tr w:rsidR="00D228F6" w:rsidRPr="00E359BF" w14:paraId="14B9ECAB" w14:textId="77777777" w:rsidTr="00E45C6C">
        <w:trPr>
          <w:cnfStyle w:val="000000100000" w:firstRow="0" w:lastRow="0" w:firstColumn="0" w:lastColumn="0" w:oddVBand="0" w:evenVBand="0" w:oddHBand="1" w:evenHBand="0" w:firstRowFirstColumn="0" w:firstRowLastColumn="0" w:lastRowFirstColumn="0" w:lastRowLastColumn="0"/>
        </w:trPr>
        <w:tc>
          <w:tcPr>
            <w:tcW w:w="1431" w:type="dxa"/>
          </w:tcPr>
          <w:p w14:paraId="381BC8EE" w14:textId="77777777" w:rsidR="00D228F6" w:rsidRPr="00E359BF" w:rsidRDefault="00D228F6">
            <w:pPr>
              <w:pStyle w:val="TableText"/>
            </w:pPr>
            <w:r>
              <w:t>Grades 9-12</w:t>
            </w:r>
          </w:p>
        </w:tc>
        <w:tc>
          <w:tcPr>
            <w:tcW w:w="874" w:type="dxa"/>
          </w:tcPr>
          <w:p w14:paraId="1CF81826" w14:textId="77777777" w:rsidR="00D228F6" w:rsidRPr="00E359BF" w:rsidRDefault="00D228F6">
            <w:pPr>
              <w:pStyle w:val="TableTextCentered"/>
              <w:rPr>
                <w:rFonts w:eastAsia="Times New Roman"/>
              </w:rPr>
            </w:pPr>
            <w:r>
              <w:rPr>
                <w:rFonts w:eastAsia="Times New Roman"/>
              </w:rPr>
              <w:t>0</w:t>
            </w:r>
          </w:p>
        </w:tc>
        <w:tc>
          <w:tcPr>
            <w:tcW w:w="874" w:type="dxa"/>
          </w:tcPr>
          <w:p w14:paraId="74C31A6E" w14:textId="77777777" w:rsidR="00D228F6" w:rsidRPr="00E359BF" w:rsidRDefault="00D228F6">
            <w:pPr>
              <w:pStyle w:val="TableTextCentered"/>
              <w:rPr>
                <w:rFonts w:eastAsia="Times New Roman"/>
              </w:rPr>
            </w:pPr>
            <w:r>
              <w:rPr>
                <w:rFonts w:eastAsia="Times New Roman"/>
              </w:rPr>
              <w:t>2</w:t>
            </w:r>
          </w:p>
        </w:tc>
        <w:tc>
          <w:tcPr>
            <w:tcW w:w="874" w:type="dxa"/>
          </w:tcPr>
          <w:p w14:paraId="7BD9E9BD" w14:textId="77777777" w:rsidR="00D228F6" w:rsidRPr="00E359BF" w:rsidRDefault="00D228F6">
            <w:pPr>
              <w:pStyle w:val="TableTextCentered"/>
              <w:rPr>
                <w:rFonts w:eastAsia="Times New Roman"/>
              </w:rPr>
            </w:pPr>
            <w:r>
              <w:rPr>
                <w:rFonts w:eastAsia="Times New Roman"/>
              </w:rPr>
              <w:t>1</w:t>
            </w:r>
          </w:p>
        </w:tc>
        <w:tc>
          <w:tcPr>
            <w:tcW w:w="875" w:type="dxa"/>
          </w:tcPr>
          <w:p w14:paraId="71E8FA8F" w14:textId="77777777" w:rsidR="00D228F6" w:rsidRPr="00E359BF" w:rsidRDefault="00D228F6">
            <w:pPr>
              <w:pStyle w:val="TableTextCentered"/>
              <w:rPr>
                <w:rFonts w:eastAsia="Times New Roman"/>
              </w:rPr>
            </w:pPr>
            <w:r>
              <w:rPr>
                <w:rFonts w:eastAsia="Times New Roman"/>
              </w:rPr>
              <w:t>15</w:t>
            </w:r>
          </w:p>
        </w:tc>
        <w:tc>
          <w:tcPr>
            <w:tcW w:w="875" w:type="dxa"/>
          </w:tcPr>
          <w:p w14:paraId="11E12661" w14:textId="77777777" w:rsidR="00D228F6" w:rsidRPr="00E359BF" w:rsidRDefault="00D228F6">
            <w:pPr>
              <w:pStyle w:val="TableTextCentered"/>
              <w:rPr>
                <w:rFonts w:eastAsia="Times New Roman"/>
              </w:rPr>
            </w:pPr>
            <w:r>
              <w:rPr>
                <w:rFonts w:eastAsia="Times New Roman"/>
              </w:rPr>
              <w:t>16</w:t>
            </w:r>
          </w:p>
        </w:tc>
        <w:tc>
          <w:tcPr>
            <w:tcW w:w="874" w:type="dxa"/>
          </w:tcPr>
          <w:p w14:paraId="058A1668" w14:textId="77777777" w:rsidR="00D228F6" w:rsidRPr="00E359BF" w:rsidRDefault="00D228F6">
            <w:pPr>
              <w:pStyle w:val="TableTextCentered"/>
              <w:rPr>
                <w:rFonts w:eastAsia="Times New Roman"/>
              </w:rPr>
            </w:pPr>
            <w:r>
              <w:rPr>
                <w:rFonts w:eastAsia="Times New Roman"/>
              </w:rPr>
              <w:t>9</w:t>
            </w:r>
          </w:p>
        </w:tc>
        <w:tc>
          <w:tcPr>
            <w:tcW w:w="875" w:type="dxa"/>
          </w:tcPr>
          <w:p w14:paraId="1D8A4BFB" w14:textId="77777777" w:rsidR="00D228F6" w:rsidRPr="00E359BF" w:rsidRDefault="00D228F6">
            <w:pPr>
              <w:pStyle w:val="TableTextCentered"/>
              <w:rPr>
                <w:rFonts w:eastAsia="Times New Roman"/>
              </w:rPr>
            </w:pPr>
            <w:r>
              <w:rPr>
                <w:rFonts w:eastAsia="Times New Roman"/>
              </w:rPr>
              <w:t>2</w:t>
            </w:r>
          </w:p>
        </w:tc>
        <w:tc>
          <w:tcPr>
            <w:tcW w:w="900" w:type="dxa"/>
          </w:tcPr>
          <w:p w14:paraId="5D919880" w14:textId="77777777" w:rsidR="00D228F6" w:rsidRPr="00E359BF" w:rsidRDefault="00D228F6">
            <w:pPr>
              <w:pStyle w:val="TableTextCentered"/>
              <w:rPr>
                <w:rFonts w:eastAsia="Times New Roman"/>
              </w:rPr>
            </w:pPr>
            <w:r>
              <w:rPr>
                <w:rFonts w:eastAsia="Times New Roman"/>
              </w:rPr>
              <w:t>45</w:t>
            </w:r>
          </w:p>
        </w:tc>
        <w:tc>
          <w:tcPr>
            <w:tcW w:w="892" w:type="dxa"/>
          </w:tcPr>
          <w:p w14:paraId="359448CF" w14:textId="77777777" w:rsidR="00D228F6" w:rsidRPr="00E359BF" w:rsidRDefault="00D228F6">
            <w:pPr>
              <w:pStyle w:val="TableTextCentered"/>
              <w:rPr>
                <w:rFonts w:eastAsia="Times New Roman"/>
              </w:rPr>
            </w:pPr>
            <w:r>
              <w:rPr>
                <w:rFonts w:eastAsia="Times New Roman"/>
              </w:rPr>
              <w:t>4.8</w:t>
            </w:r>
          </w:p>
        </w:tc>
      </w:tr>
      <w:tr w:rsidR="00D228F6" w:rsidRPr="00E359BF" w14:paraId="635FFD7C" w14:textId="77777777" w:rsidTr="00E45C6C">
        <w:tc>
          <w:tcPr>
            <w:tcW w:w="1431" w:type="dxa"/>
          </w:tcPr>
          <w:p w14:paraId="3BB909D4" w14:textId="77777777" w:rsidR="00D228F6" w:rsidRPr="00B30BCD" w:rsidRDefault="00D228F6">
            <w:pPr>
              <w:pStyle w:val="TableText"/>
              <w:rPr>
                <w:b/>
                <w:bCs/>
              </w:rPr>
            </w:pPr>
            <w:r w:rsidRPr="00B30BCD">
              <w:rPr>
                <w:b/>
                <w:bCs/>
              </w:rPr>
              <w:t>Totals</w:t>
            </w:r>
          </w:p>
        </w:tc>
        <w:tc>
          <w:tcPr>
            <w:tcW w:w="874" w:type="dxa"/>
          </w:tcPr>
          <w:p w14:paraId="44BADC36" w14:textId="77777777" w:rsidR="00D228F6" w:rsidRPr="00B30BCD" w:rsidRDefault="00D228F6">
            <w:pPr>
              <w:pStyle w:val="TableTextCentered"/>
              <w:rPr>
                <w:rFonts w:eastAsia="Times New Roman"/>
                <w:b/>
                <w:bCs/>
              </w:rPr>
            </w:pPr>
            <w:r>
              <w:rPr>
                <w:rFonts w:eastAsia="Times New Roman"/>
                <w:b/>
                <w:bCs/>
              </w:rPr>
              <w:t>0</w:t>
            </w:r>
          </w:p>
        </w:tc>
        <w:tc>
          <w:tcPr>
            <w:tcW w:w="874" w:type="dxa"/>
          </w:tcPr>
          <w:p w14:paraId="4F9EE76C" w14:textId="77777777" w:rsidR="00D228F6" w:rsidRPr="00B30BCD" w:rsidRDefault="00D228F6">
            <w:pPr>
              <w:pStyle w:val="TableTextCentered"/>
              <w:rPr>
                <w:rFonts w:eastAsia="Times New Roman"/>
                <w:b/>
                <w:bCs/>
              </w:rPr>
            </w:pPr>
            <w:r>
              <w:rPr>
                <w:rFonts w:eastAsia="Times New Roman"/>
                <w:b/>
                <w:bCs/>
              </w:rPr>
              <w:t>2</w:t>
            </w:r>
          </w:p>
        </w:tc>
        <w:tc>
          <w:tcPr>
            <w:tcW w:w="874" w:type="dxa"/>
          </w:tcPr>
          <w:p w14:paraId="1E20F1FA" w14:textId="77777777" w:rsidR="00D228F6" w:rsidRPr="00B30BCD" w:rsidRDefault="00D228F6">
            <w:pPr>
              <w:pStyle w:val="TableTextCentered"/>
              <w:rPr>
                <w:rFonts w:eastAsia="Times New Roman"/>
                <w:b/>
                <w:bCs/>
              </w:rPr>
            </w:pPr>
            <w:r>
              <w:rPr>
                <w:rFonts w:eastAsia="Times New Roman"/>
                <w:b/>
                <w:bCs/>
              </w:rPr>
              <w:t>3</w:t>
            </w:r>
          </w:p>
        </w:tc>
        <w:tc>
          <w:tcPr>
            <w:tcW w:w="875" w:type="dxa"/>
          </w:tcPr>
          <w:p w14:paraId="70EFD231" w14:textId="77777777" w:rsidR="00D228F6" w:rsidRPr="00B30BCD" w:rsidRDefault="00D228F6">
            <w:pPr>
              <w:pStyle w:val="TableTextCentered"/>
              <w:rPr>
                <w:rFonts w:eastAsia="Times New Roman"/>
                <w:b/>
                <w:bCs/>
              </w:rPr>
            </w:pPr>
            <w:r>
              <w:rPr>
                <w:rFonts w:eastAsia="Times New Roman"/>
                <w:b/>
                <w:bCs/>
              </w:rPr>
              <w:t>18</w:t>
            </w:r>
          </w:p>
        </w:tc>
        <w:tc>
          <w:tcPr>
            <w:tcW w:w="875" w:type="dxa"/>
          </w:tcPr>
          <w:p w14:paraId="3B5FA1DB" w14:textId="77777777" w:rsidR="00D228F6" w:rsidRPr="00B30BCD" w:rsidRDefault="00D228F6">
            <w:pPr>
              <w:pStyle w:val="TableTextCentered"/>
              <w:rPr>
                <w:rFonts w:eastAsia="Times New Roman"/>
                <w:b/>
                <w:bCs/>
              </w:rPr>
            </w:pPr>
            <w:r>
              <w:rPr>
                <w:rFonts w:eastAsia="Times New Roman"/>
                <w:b/>
                <w:bCs/>
              </w:rPr>
              <w:t>35</w:t>
            </w:r>
          </w:p>
        </w:tc>
        <w:tc>
          <w:tcPr>
            <w:tcW w:w="874" w:type="dxa"/>
          </w:tcPr>
          <w:p w14:paraId="5ED1125E" w14:textId="77777777" w:rsidR="00D228F6" w:rsidRPr="00B30BCD" w:rsidRDefault="00D228F6">
            <w:pPr>
              <w:pStyle w:val="TableTextCentered"/>
              <w:rPr>
                <w:rFonts w:eastAsia="Times New Roman"/>
                <w:b/>
                <w:bCs/>
              </w:rPr>
            </w:pPr>
            <w:r>
              <w:rPr>
                <w:rFonts w:eastAsia="Times New Roman"/>
                <w:b/>
                <w:bCs/>
              </w:rPr>
              <w:t>23</w:t>
            </w:r>
          </w:p>
        </w:tc>
        <w:tc>
          <w:tcPr>
            <w:tcW w:w="875" w:type="dxa"/>
          </w:tcPr>
          <w:p w14:paraId="15BA88C0" w14:textId="77777777" w:rsidR="00D228F6" w:rsidRPr="00B30BCD" w:rsidRDefault="00D228F6">
            <w:pPr>
              <w:pStyle w:val="TableTextCentered"/>
              <w:rPr>
                <w:rFonts w:eastAsia="Times New Roman"/>
                <w:b/>
                <w:bCs/>
              </w:rPr>
            </w:pPr>
            <w:r>
              <w:rPr>
                <w:rFonts w:eastAsia="Times New Roman"/>
                <w:b/>
                <w:bCs/>
              </w:rPr>
              <w:t>14</w:t>
            </w:r>
          </w:p>
        </w:tc>
        <w:tc>
          <w:tcPr>
            <w:tcW w:w="900" w:type="dxa"/>
          </w:tcPr>
          <w:p w14:paraId="301CF71B" w14:textId="77777777" w:rsidR="00D228F6" w:rsidRPr="00B30BCD" w:rsidRDefault="00D228F6">
            <w:pPr>
              <w:pStyle w:val="TableTextCentered"/>
              <w:rPr>
                <w:rFonts w:eastAsia="Times New Roman"/>
                <w:b/>
                <w:bCs/>
              </w:rPr>
            </w:pPr>
            <w:r>
              <w:rPr>
                <w:rFonts w:eastAsia="Times New Roman"/>
                <w:b/>
                <w:bCs/>
              </w:rPr>
              <w:t>95</w:t>
            </w:r>
          </w:p>
        </w:tc>
        <w:tc>
          <w:tcPr>
            <w:tcW w:w="892" w:type="dxa"/>
          </w:tcPr>
          <w:p w14:paraId="624099FA" w14:textId="77777777" w:rsidR="00D228F6" w:rsidRPr="00B30BCD" w:rsidRDefault="00D228F6">
            <w:pPr>
              <w:pStyle w:val="TableTextCentered"/>
              <w:rPr>
                <w:rFonts w:eastAsia="Times New Roman"/>
                <w:b/>
                <w:bCs/>
              </w:rPr>
            </w:pPr>
            <w:r>
              <w:rPr>
                <w:rFonts w:eastAsia="Times New Roman"/>
                <w:b/>
                <w:bCs/>
              </w:rPr>
              <w:t>5.2</w:t>
            </w:r>
          </w:p>
        </w:tc>
      </w:tr>
    </w:tbl>
    <w:bookmarkEnd w:id="175"/>
    <w:p w14:paraId="748C6CF0" w14:textId="31DD7F90" w:rsidR="00D228F6" w:rsidRDefault="00D228F6" w:rsidP="00E45C6C">
      <w:pPr>
        <w:pStyle w:val="TableNote"/>
      </w:pPr>
      <w:r w:rsidRPr="002A58D3">
        <w:t xml:space="preserve">*The district average is an average of the observation scores. In Table 16, the district average is computed as: </w:t>
      </w:r>
      <w:bookmarkStart w:id="176" w:name="Dist_SE_Calc"/>
      <w:r>
        <w:t>([2 x 2] + [3 x 3] + [4 x 18] + [5 x 35] + [6 x 23] + [7 x 14]) ÷ 95 observations = 5.2</w:t>
      </w:r>
      <w:bookmarkEnd w:id="176"/>
    </w:p>
    <w:p w14:paraId="4A3C2CCC" w14:textId="77777777" w:rsidR="00D228F6" w:rsidRPr="00BC09E0" w:rsidRDefault="00D228F6" w:rsidP="00E45C6C">
      <w:pPr>
        <w:pStyle w:val="TableNote"/>
      </w:pPr>
      <w:r>
        <w:t>**Student Engagement does not appear in the CLASS PK-3 Manual, therefore scores for the Elementary School Level represent grades 4-5 only.</w:t>
      </w:r>
    </w:p>
    <w:p w14:paraId="018F6076" w14:textId="77777777" w:rsidR="00D228F6" w:rsidRPr="00BC09E0" w:rsidRDefault="00D228F6" w:rsidP="00E45C6C">
      <w:pPr>
        <w:pStyle w:val="BodyText"/>
      </w:pPr>
      <w:r w:rsidRPr="00D05302">
        <w:rPr>
          <w:rStyle w:val="BodyTextDemiChar"/>
        </w:rPr>
        <w:t>Ratings in the Low Range.</w:t>
      </w:r>
      <w:r w:rsidRPr="00BC09E0">
        <w:t xml:space="preserve"> In the low range, the majority of students appear distracted or disengaged.</w:t>
      </w:r>
    </w:p>
    <w:p w14:paraId="747433E1" w14:textId="77777777" w:rsidR="00D228F6" w:rsidRPr="00BC09E0" w:rsidRDefault="00D228F6" w:rsidP="00E45C6C">
      <w:pPr>
        <w:pStyle w:val="BodyTextposthead"/>
      </w:pPr>
      <w:r w:rsidRPr="00D05302">
        <w:rPr>
          <w:rStyle w:val="BodyTextDemiChar"/>
        </w:rPr>
        <w:t>Ratings in the Middle Range.</w:t>
      </w:r>
      <w:r w:rsidRPr="00BC09E0">
        <w:t xml:space="preserve"> In the middle range, students are passively engaged, listening to or watching the teacher; student engagement is mixed, with the majo</w:t>
      </w:r>
      <w:r w:rsidRPr="00D05302">
        <w:t>r</w:t>
      </w:r>
      <w:r w:rsidRPr="00BC09E0">
        <w:t>ity of students actively engaged for part of the time and disengaged for the rest of the time; or there is a mix of student engagement, with some students actively engaged and some students disengaged.</w:t>
      </w:r>
    </w:p>
    <w:p w14:paraId="28F7349A" w14:textId="46B6784E" w:rsidR="00E45C6C" w:rsidRDefault="00D228F6" w:rsidP="00E45C6C">
      <w:pPr>
        <w:pStyle w:val="BodyTextposthead"/>
      </w:pPr>
      <w:r w:rsidRPr="00D05302">
        <w:rPr>
          <w:rStyle w:val="BodyTextDemiChar"/>
        </w:rPr>
        <w:t>Ratings in the High Range.</w:t>
      </w:r>
      <w:r w:rsidRPr="00BC09E0">
        <w:t xml:space="preserve"> In the high range, most students are actively engaged in the classroom discussions and activities.</w:t>
      </w:r>
      <w:r w:rsidR="00E45C6C">
        <w:br w:type="page"/>
      </w:r>
    </w:p>
    <w:p w14:paraId="2EA9D2AF" w14:textId="77777777" w:rsidR="00D228F6" w:rsidRPr="00E359BF" w:rsidRDefault="00D228F6" w:rsidP="00CB4774">
      <w:pPr>
        <w:pStyle w:val="SIORDimensions"/>
      </w:pPr>
      <w:bookmarkStart w:id="177" w:name="_Toc430114889"/>
      <w:bookmarkStart w:id="178" w:name="_Toc496109991"/>
      <w:bookmarkStart w:id="179" w:name="_Toc225679392"/>
      <w:r w:rsidRPr="00E359BF">
        <w:lastRenderedPageBreak/>
        <w:t>Summary of Average Ratings</w:t>
      </w:r>
      <w:bookmarkEnd w:id="177"/>
      <w:bookmarkEnd w:id="178"/>
      <w:r>
        <w:t>: Grades PK–5</w:t>
      </w:r>
      <w:bookmarkEnd w:id="179"/>
    </w:p>
    <w:p w14:paraId="44045C24" w14:textId="77777777" w:rsidR="00D228F6" w:rsidRPr="00E359BF" w:rsidRDefault="00D228F6" w:rsidP="00E45C6C">
      <w:pPr>
        <w:pStyle w:val="TableTitle0"/>
      </w:pPr>
      <w:r w:rsidRPr="00E359BF">
        <w:t xml:space="preserve">Table </w:t>
      </w:r>
      <w:r>
        <w:t>17</w:t>
      </w:r>
      <w:r w:rsidRPr="00E359BF">
        <w:t>. Summa</w:t>
      </w:r>
      <w:r>
        <w:t xml:space="preserve">ry Table of Average Ratings for </w:t>
      </w:r>
      <w:r w:rsidRPr="00E359BF">
        <w:t xml:space="preserve">Each Dimension in </w:t>
      </w:r>
      <w:r w:rsidRPr="00E45C6C">
        <w:t>Grades</w:t>
      </w:r>
      <w:r w:rsidRPr="00E359BF">
        <w:t xml:space="preserve"> </w:t>
      </w:r>
      <w:r>
        <w:t>PK–5</w:t>
      </w:r>
    </w:p>
    <w:tbl>
      <w:tblPr>
        <w:tblStyle w:val="MSVTable1"/>
        <w:tblW w:w="5000" w:type="pct"/>
        <w:tblLayout w:type="fixed"/>
        <w:tblLook w:val="04A0" w:firstRow="1" w:lastRow="0" w:firstColumn="1" w:lastColumn="0" w:noHBand="0" w:noVBand="1"/>
        <w:tblCaption w:val="Table 17. Summary Table of Average Ratings for Each Dimension in Grades PK–5"/>
        <w:tblDescription w:val="Summary Table of Average Ratings for Each Dimension in Grades PK–5"/>
      </w:tblPr>
      <w:tblGrid>
        <w:gridCol w:w="3099"/>
        <w:gridCol w:w="694"/>
        <w:gridCol w:w="694"/>
        <w:gridCol w:w="694"/>
        <w:gridCol w:w="694"/>
        <w:gridCol w:w="694"/>
        <w:gridCol w:w="694"/>
        <w:gridCol w:w="694"/>
        <w:gridCol w:w="515"/>
        <w:gridCol w:w="872"/>
      </w:tblGrid>
      <w:tr w:rsidR="00D228F6" w:rsidRPr="00E359BF" w14:paraId="42BEBF0F" w14:textId="77777777" w:rsidTr="00E45C6C">
        <w:trPr>
          <w:cnfStyle w:val="100000000000" w:firstRow="1" w:lastRow="0" w:firstColumn="0" w:lastColumn="0" w:oddVBand="0" w:evenVBand="0" w:oddHBand="0" w:evenHBand="0" w:firstRowFirstColumn="0" w:firstRowLastColumn="0" w:lastRowFirstColumn="0" w:lastRowLastColumn="0"/>
        </w:trPr>
        <w:tc>
          <w:tcPr>
            <w:tcW w:w="3238" w:type="dxa"/>
            <w:tcMar>
              <w:left w:w="29" w:type="dxa"/>
              <w:right w:w="29" w:type="dxa"/>
            </w:tcMar>
          </w:tcPr>
          <w:p w14:paraId="764F9F60" w14:textId="77777777" w:rsidR="00D228F6" w:rsidRPr="00E359BF" w:rsidRDefault="00D228F6">
            <w:pPr>
              <w:pStyle w:val="TableColHeadingCenter"/>
              <w:rPr>
                <w:rFonts w:eastAsia="MS Mincho"/>
              </w:rPr>
            </w:pPr>
            <w:bookmarkStart w:id="180" w:name="SummaryTbl_Elem"/>
            <w:r>
              <w:rPr>
                <w:rFonts w:eastAsia="MS Mincho"/>
              </w:rPr>
              <w:t>Domain/Dimension</w:t>
            </w:r>
          </w:p>
        </w:tc>
        <w:tc>
          <w:tcPr>
            <w:tcW w:w="720" w:type="dxa"/>
            <w:tcMar>
              <w:left w:w="29" w:type="dxa"/>
              <w:right w:w="29" w:type="dxa"/>
            </w:tcMar>
          </w:tcPr>
          <w:p w14:paraId="67A21EF5"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(1)</w:t>
            </w:r>
          </w:p>
        </w:tc>
        <w:tc>
          <w:tcPr>
            <w:tcW w:w="720" w:type="dxa"/>
            <w:tcMar>
              <w:left w:w="29" w:type="dxa"/>
              <w:right w:w="29" w:type="dxa"/>
            </w:tcMar>
          </w:tcPr>
          <w:p w14:paraId="518A8B39" w14:textId="77777777" w:rsidR="00D228F6" w:rsidRPr="00E359BF" w:rsidRDefault="00D228F6">
            <w:pPr>
              <w:pStyle w:val="TableColHeadingCenter"/>
              <w:rPr>
                <w:rFonts w:eastAsia="MS Mincho"/>
              </w:rPr>
            </w:pPr>
            <w:r w:rsidRPr="00E359BF">
              <w:rPr>
                <w:rFonts w:eastAsia="MS Mincho"/>
              </w:rPr>
              <w:t>Low Range</w:t>
            </w:r>
            <w:r>
              <w:rPr>
                <w:rFonts w:eastAsia="MS Mincho"/>
              </w:rPr>
              <w:t xml:space="preserve"> (2)</w:t>
            </w:r>
          </w:p>
        </w:tc>
        <w:tc>
          <w:tcPr>
            <w:tcW w:w="720" w:type="dxa"/>
            <w:tcMar>
              <w:left w:w="29" w:type="dxa"/>
              <w:right w:w="29" w:type="dxa"/>
            </w:tcMar>
          </w:tcPr>
          <w:p w14:paraId="4B0BEAF7"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(3)</w:t>
            </w:r>
          </w:p>
        </w:tc>
        <w:tc>
          <w:tcPr>
            <w:tcW w:w="720" w:type="dxa"/>
            <w:tcMar>
              <w:left w:w="29" w:type="dxa"/>
              <w:right w:w="29" w:type="dxa"/>
            </w:tcMar>
          </w:tcPr>
          <w:p w14:paraId="2341D6BB"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(4)</w:t>
            </w:r>
          </w:p>
        </w:tc>
        <w:tc>
          <w:tcPr>
            <w:tcW w:w="720" w:type="dxa"/>
            <w:tcMar>
              <w:left w:w="29" w:type="dxa"/>
              <w:right w:w="29" w:type="dxa"/>
            </w:tcMar>
          </w:tcPr>
          <w:p w14:paraId="2FD784F9" w14:textId="77777777" w:rsidR="00D228F6" w:rsidRPr="00E359BF" w:rsidRDefault="00D228F6">
            <w:pPr>
              <w:pStyle w:val="TableColHeadingCenter"/>
              <w:rPr>
                <w:rFonts w:eastAsia="MS Mincho"/>
              </w:rPr>
            </w:pPr>
            <w:r w:rsidRPr="00E359BF">
              <w:rPr>
                <w:rFonts w:eastAsia="MS Mincho"/>
              </w:rPr>
              <w:t>Middle Range</w:t>
            </w:r>
            <w:r>
              <w:rPr>
                <w:rFonts w:eastAsia="MS Mincho"/>
              </w:rPr>
              <w:t xml:space="preserve"> (5)</w:t>
            </w:r>
          </w:p>
        </w:tc>
        <w:tc>
          <w:tcPr>
            <w:tcW w:w="720" w:type="dxa"/>
            <w:tcMar>
              <w:left w:w="29" w:type="dxa"/>
              <w:right w:w="29" w:type="dxa"/>
            </w:tcMar>
          </w:tcPr>
          <w:p w14:paraId="7A151168"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(6)</w:t>
            </w:r>
          </w:p>
        </w:tc>
        <w:tc>
          <w:tcPr>
            <w:tcW w:w="720" w:type="dxa"/>
            <w:tcMar>
              <w:left w:w="29" w:type="dxa"/>
              <w:right w:w="29" w:type="dxa"/>
            </w:tcMar>
          </w:tcPr>
          <w:p w14:paraId="1549B187" w14:textId="77777777" w:rsidR="00D228F6" w:rsidRPr="00E359BF" w:rsidRDefault="00D228F6">
            <w:pPr>
              <w:pStyle w:val="TableColHeadingCenter"/>
              <w:rPr>
                <w:rFonts w:eastAsia="MS Mincho"/>
              </w:rPr>
            </w:pPr>
            <w:r w:rsidRPr="00E359BF">
              <w:rPr>
                <w:rFonts w:eastAsia="MS Mincho"/>
              </w:rPr>
              <w:t>High Range</w:t>
            </w:r>
            <w:r>
              <w:rPr>
                <w:rFonts w:eastAsia="MS Mincho"/>
              </w:rPr>
              <w:t xml:space="preserve"> (7)</w:t>
            </w:r>
          </w:p>
        </w:tc>
        <w:tc>
          <w:tcPr>
            <w:tcW w:w="533" w:type="dxa"/>
            <w:tcMar>
              <w:left w:w="29" w:type="dxa"/>
              <w:right w:w="29" w:type="dxa"/>
            </w:tcMar>
          </w:tcPr>
          <w:p w14:paraId="472C4D80" w14:textId="77777777" w:rsidR="00D228F6" w:rsidRPr="00E359BF" w:rsidRDefault="00D228F6">
            <w:pPr>
              <w:pStyle w:val="TableColHeadingCenter"/>
              <w:rPr>
                <w:rFonts w:eastAsia="MS Mincho"/>
              </w:rPr>
            </w:pPr>
            <w:r>
              <w:rPr>
                <w:rFonts w:eastAsia="MS Mincho"/>
              </w:rPr>
              <w:t>n</w:t>
            </w:r>
          </w:p>
        </w:tc>
        <w:tc>
          <w:tcPr>
            <w:tcW w:w="907" w:type="dxa"/>
            <w:tcMar>
              <w:left w:w="29" w:type="dxa"/>
              <w:right w:w="29" w:type="dxa"/>
            </w:tcMar>
          </w:tcPr>
          <w:p w14:paraId="09A60FF4" w14:textId="77777777" w:rsidR="00D228F6" w:rsidRPr="00E359BF" w:rsidRDefault="00D228F6">
            <w:pPr>
              <w:pStyle w:val="TableColHeadingCenter"/>
              <w:rPr>
                <w:rFonts w:eastAsia="MS Mincho"/>
              </w:rPr>
            </w:pPr>
            <w:r w:rsidRPr="00E359BF">
              <w:rPr>
                <w:rFonts w:eastAsia="MS Mincho"/>
              </w:rPr>
              <w:t>Average Scores*</w:t>
            </w:r>
          </w:p>
        </w:tc>
      </w:tr>
      <w:tr w:rsidR="00D228F6" w:rsidRPr="00E359BF" w14:paraId="1BCAD052" w14:textId="77777777" w:rsidTr="00E45C6C">
        <w:trPr>
          <w:cnfStyle w:val="000000100000" w:firstRow="0" w:lastRow="0" w:firstColumn="0" w:lastColumn="0" w:oddVBand="0" w:evenVBand="0" w:oddHBand="1" w:evenHBand="0" w:firstRowFirstColumn="0" w:firstRowLastColumn="0" w:lastRowFirstColumn="0" w:lastRowLastColumn="0"/>
        </w:trPr>
        <w:tc>
          <w:tcPr>
            <w:tcW w:w="3238" w:type="dxa"/>
          </w:tcPr>
          <w:p w14:paraId="2AB47DDD" w14:textId="77777777" w:rsidR="00D228F6" w:rsidRPr="00E45C6C" w:rsidRDefault="00D228F6" w:rsidP="00E45C6C">
            <w:pPr>
              <w:pStyle w:val="TableText"/>
              <w:rPr>
                <w:b/>
                <w:bCs/>
              </w:rPr>
            </w:pPr>
            <w:r w:rsidRPr="00E45C6C">
              <w:rPr>
                <w:b/>
                <w:bCs/>
              </w:rPr>
              <w:t>Emotional Support Domain</w:t>
            </w:r>
          </w:p>
        </w:tc>
        <w:tc>
          <w:tcPr>
            <w:tcW w:w="720" w:type="dxa"/>
          </w:tcPr>
          <w:p w14:paraId="694D51D6" w14:textId="77777777" w:rsidR="00D228F6" w:rsidRPr="00E45C6C" w:rsidRDefault="00D228F6" w:rsidP="00E45C6C">
            <w:pPr>
              <w:pStyle w:val="TableTextCentered"/>
              <w:rPr>
                <w:b/>
                <w:bCs/>
              </w:rPr>
            </w:pPr>
            <w:r w:rsidRPr="00E45C6C">
              <w:rPr>
                <w:b/>
                <w:bCs/>
              </w:rPr>
              <w:t>3</w:t>
            </w:r>
          </w:p>
        </w:tc>
        <w:tc>
          <w:tcPr>
            <w:tcW w:w="720" w:type="dxa"/>
          </w:tcPr>
          <w:p w14:paraId="564974AE" w14:textId="77777777" w:rsidR="00D228F6" w:rsidRPr="00E45C6C" w:rsidRDefault="00D228F6" w:rsidP="00E45C6C">
            <w:pPr>
              <w:pStyle w:val="TableTextCentered"/>
              <w:rPr>
                <w:b/>
                <w:bCs/>
              </w:rPr>
            </w:pPr>
            <w:r w:rsidRPr="00E45C6C">
              <w:rPr>
                <w:b/>
                <w:bCs/>
              </w:rPr>
              <w:t>20</w:t>
            </w:r>
          </w:p>
        </w:tc>
        <w:tc>
          <w:tcPr>
            <w:tcW w:w="720" w:type="dxa"/>
          </w:tcPr>
          <w:p w14:paraId="5B0E0D4D" w14:textId="77777777" w:rsidR="00D228F6" w:rsidRPr="00E45C6C" w:rsidRDefault="00D228F6" w:rsidP="00E45C6C">
            <w:pPr>
              <w:pStyle w:val="TableTextCentered"/>
              <w:rPr>
                <w:b/>
                <w:bCs/>
              </w:rPr>
            </w:pPr>
            <w:r w:rsidRPr="00E45C6C">
              <w:rPr>
                <w:b/>
                <w:bCs/>
              </w:rPr>
              <w:t>15</w:t>
            </w:r>
          </w:p>
        </w:tc>
        <w:tc>
          <w:tcPr>
            <w:tcW w:w="720" w:type="dxa"/>
          </w:tcPr>
          <w:p w14:paraId="452137DC" w14:textId="77777777" w:rsidR="00D228F6" w:rsidRPr="00E45C6C" w:rsidRDefault="00D228F6" w:rsidP="00E45C6C">
            <w:pPr>
              <w:pStyle w:val="TableTextCentered"/>
              <w:rPr>
                <w:b/>
                <w:bCs/>
              </w:rPr>
            </w:pPr>
            <w:r w:rsidRPr="00E45C6C">
              <w:rPr>
                <w:b/>
                <w:bCs/>
              </w:rPr>
              <w:t>20</w:t>
            </w:r>
          </w:p>
        </w:tc>
        <w:tc>
          <w:tcPr>
            <w:tcW w:w="720" w:type="dxa"/>
          </w:tcPr>
          <w:p w14:paraId="2668DA8D" w14:textId="77777777" w:rsidR="00D228F6" w:rsidRPr="00E45C6C" w:rsidRDefault="00D228F6" w:rsidP="00E45C6C">
            <w:pPr>
              <w:pStyle w:val="TableTextCentered"/>
              <w:rPr>
                <w:b/>
                <w:bCs/>
              </w:rPr>
            </w:pPr>
            <w:r w:rsidRPr="00E45C6C">
              <w:rPr>
                <w:b/>
                <w:bCs/>
              </w:rPr>
              <w:t>38</w:t>
            </w:r>
          </w:p>
        </w:tc>
        <w:tc>
          <w:tcPr>
            <w:tcW w:w="720" w:type="dxa"/>
          </w:tcPr>
          <w:p w14:paraId="1F950EB8" w14:textId="77777777" w:rsidR="00D228F6" w:rsidRPr="00E45C6C" w:rsidRDefault="00D228F6" w:rsidP="00E45C6C">
            <w:pPr>
              <w:pStyle w:val="TableTextCentered"/>
              <w:rPr>
                <w:b/>
                <w:bCs/>
              </w:rPr>
            </w:pPr>
            <w:r w:rsidRPr="00E45C6C">
              <w:rPr>
                <w:b/>
                <w:bCs/>
              </w:rPr>
              <w:t>43</w:t>
            </w:r>
          </w:p>
        </w:tc>
        <w:tc>
          <w:tcPr>
            <w:tcW w:w="720" w:type="dxa"/>
          </w:tcPr>
          <w:p w14:paraId="346264DD" w14:textId="77777777" w:rsidR="00D228F6" w:rsidRPr="00E45C6C" w:rsidRDefault="00D228F6" w:rsidP="00E45C6C">
            <w:pPr>
              <w:pStyle w:val="TableTextCentered"/>
              <w:rPr>
                <w:b/>
                <w:bCs/>
              </w:rPr>
            </w:pPr>
            <w:r w:rsidRPr="00E45C6C">
              <w:rPr>
                <w:b/>
                <w:bCs/>
              </w:rPr>
              <w:t>145</w:t>
            </w:r>
          </w:p>
        </w:tc>
        <w:tc>
          <w:tcPr>
            <w:tcW w:w="533" w:type="dxa"/>
          </w:tcPr>
          <w:p w14:paraId="3DC438B8" w14:textId="77777777" w:rsidR="00D228F6" w:rsidRPr="00E45C6C" w:rsidRDefault="00D228F6" w:rsidP="00E45C6C">
            <w:pPr>
              <w:pStyle w:val="TableTextCentered"/>
              <w:rPr>
                <w:b/>
                <w:bCs/>
              </w:rPr>
            </w:pPr>
            <w:r w:rsidRPr="00E45C6C">
              <w:rPr>
                <w:b/>
                <w:bCs/>
              </w:rPr>
              <w:t>284</w:t>
            </w:r>
          </w:p>
        </w:tc>
        <w:tc>
          <w:tcPr>
            <w:tcW w:w="907" w:type="dxa"/>
          </w:tcPr>
          <w:p w14:paraId="2BC0BACB" w14:textId="77777777" w:rsidR="00D228F6" w:rsidRPr="00E45C6C" w:rsidRDefault="00D228F6" w:rsidP="00E45C6C">
            <w:pPr>
              <w:pStyle w:val="TableTextCentered"/>
              <w:rPr>
                <w:b/>
                <w:bCs/>
              </w:rPr>
            </w:pPr>
            <w:r w:rsidRPr="00E45C6C">
              <w:rPr>
                <w:b/>
                <w:bCs/>
              </w:rPr>
              <w:t>5.7</w:t>
            </w:r>
          </w:p>
        </w:tc>
      </w:tr>
      <w:tr w:rsidR="00D228F6" w:rsidRPr="00E359BF" w14:paraId="5EAD8E33" w14:textId="77777777" w:rsidTr="00E45C6C">
        <w:tc>
          <w:tcPr>
            <w:tcW w:w="3238" w:type="dxa"/>
          </w:tcPr>
          <w:p w14:paraId="4EA693B5" w14:textId="77777777" w:rsidR="00D228F6" w:rsidRPr="00EB088B" w:rsidRDefault="00D228F6" w:rsidP="00E45C6C">
            <w:pPr>
              <w:pStyle w:val="TableText"/>
              <w:ind w:left="288"/>
            </w:pPr>
            <w:r w:rsidRPr="00EB088B">
              <w:t>Positive Climate</w:t>
            </w:r>
          </w:p>
        </w:tc>
        <w:tc>
          <w:tcPr>
            <w:tcW w:w="720" w:type="dxa"/>
          </w:tcPr>
          <w:p w14:paraId="677D7040" w14:textId="77777777" w:rsidR="00D228F6" w:rsidRPr="00E359BF" w:rsidRDefault="00D228F6" w:rsidP="00E45C6C">
            <w:pPr>
              <w:pStyle w:val="TableTextCentered"/>
            </w:pPr>
            <w:r>
              <w:t>0</w:t>
            </w:r>
          </w:p>
        </w:tc>
        <w:tc>
          <w:tcPr>
            <w:tcW w:w="720" w:type="dxa"/>
          </w:tcPr>
          <w:p w14:paraId="52483DDC" w14:textId="77777777" w:rsidR="00D228F6" w:rsidRPr="00E359BF" w:rsidRDefault="00D228F6" w:rsidP="00E45C6C">
            <w:pPr>
              <w:pStyle w:val="TableTextCentered"/>
            </w:pPr>
            <w:r>
              <w:t>0</w:t>
            </w:r>
          </w:p>
        </w:tc>
        <w:tc>
          <w:tcPr>
            <w:tcW w:w="720" w:type="dxa"/>
          </w:tcPr>
          <w:p w14:paraId="387A0F5E" w14:textId="77777777" w:rsidR="00D228F6" w:rsidRPr="00E359BF" w:rsidRDefault="00D228F6" w:rsidP="00E45C6C">
            <w:pPr>
              <w:pStyle w:val="TableTextCentered"/>
            </w:pPr>
            <w:r>
              <w:t>1</w:t>
            </w:r>
          </w:p>
        </w:tc>
        <w:tc>
          <w:tcPr>
            <w:tcW w:w="720" w:type="dxa"/>
          </w:tcPr>
          <w:p w14:paraId="3DAC58F3" w14:textId="77777777" w:rsidR="00D228F6" w:rsidRPr="00E359BF" w:rsidRDefault="00D228F6" w:rsidP="00E45C6C">
            <w:pPr>
              <w:pStyle w:val="TableTextCentered"/>
            </w:pPr>
            <w:r>
              <w:t>7</w:t>
            </w:r>
          </w:p>
        </w:tc>
        <w:tc>
          <w:tcPr>
            <w:tcW w:w="720" w:type="dxa"/>
          </w:tcPr>
          <w:p w14:paraId="17DD26EA" w14:textId="77777777" w:rsidR="00D228F6" w:rsidRPr="00E359BF" w:rsidRDefault="00D228F6" w:rsidP="00E45C6C">
            <w:pPr>
              <w:pStyle w:val="TableTextCentered"/>
            </w:pPr>
            <w:r>
              <w:t>14</w:t>
            </w:r>
          </w:p>
        </w:tc>
        <w:tc>
          <w:tcPr>
            <w:tcW w:w="720" w:type="dxa"/>
          </w:tcPr>
          <w:p w14:paraId="1A2AA12C" w14:textId="77777777" w:rsidR="00D228F6" w:rsidRPr="00E359BF" w:rsidRDefault="00D228F6" w:rsidP="00E45C6C">
            <w:pPr>
              <w:pStyle w:val="TableTextCentered"/>
            </w:pPr>
            <w:r>
              <w:t>18</w:t>
            </w:r>
          </w:p>
        </w:tc>
        <w:tc>
          <w:tcPr>
            <w:tcW w:w="720" w:type="dxa"/>
          </w:tcPr>
          <w:p w14:paraId="7075D75E" w14:textId="77777777" w:rsidR="00D228F6" w:rsidRPr="00E359BF" w:rsidRDefault="00D228F6" w:rsidP="00E45C6C">
            <w:pPr>
              <w:pStyle w:val="TableTextCentered"/>
            </w:pPr>
            <w:r>
              <w:t>31</w:t>
            </w:r>
          </w:p>
        </w:tc>
        <w:tc>
          <w:tcPr>
            <w:tcW w:w="533" w:type="dxa"/>
          </w:tcPr>
          <w:p w14:paraId="73D42ECD" w14:textId="77777777" w:rsidR="00D228F6" w:rsidRPr="00E359BF" w:rsidRDefault="00D228F6" w:rsidP="00E45C6C">
            <w:pPr>
              <w:pStyle w:val="TableTextCentered"/>
            </w:pPr>
            <w:r>
              <w:t>71</w:t>
            </w:r>
          </w:p>
        </w:tc>
        <w:tc>
          <w:tcPr>
            <w:tcW w:w="907" w:type="dxa"/>
          </w:tcPr>
          <w:p w14:paraId="2E145FD7" w14:textId="77777777" w:rsidR="00D228F6" w:rsidRPr="00E359BF" w:rsidRDefault="00D228F6" w:rsidP="00E45C6C">
            <w:pPr>
              <w:pStyle w:val="TableTextCentered"/>
            </w:pPr>
            <w:r>
              <w:t>6.0</w:t>
            </w:r>
          </w:p>
        </w:tc>
      </w:tr>
      <w:tr w:rsidR="00D228F6" w:rsidRPr="00E359BF" w14:paraId="0DAF19C7" w14:textId="77777777" w:rsidTr="00E45C6C">
        <w:trPr>
          <w:cnfStyle w:val="000000100000" w:firstRow="0" w:lastRow="0" w:firstColumn="0" w:lastColumn="0" w:oddVBand="0" w:evenVBand="0" w:oddHBand="1" w:evenHBand="0" w:firstRowFirstColumn="0" w:firstRowLastColumn="0" w:lastRowFirstColumn="0" w:lastRowLastColumn="0"/>
        </w:trPr>
        <w:tc>
          <w:tcPr>
            <w:tcW w:w="3238" w:type="dxa"/>
          </w:tcPr>
          <w:p w14:paraId="4335253A" w14:textId="77777777" w:rsidR="00D228F6" w:rsidRPr="00EB088B" w:rsidRDefault="00D228F6" w:rsidP="00E45C6C">
            <w:pPr>
              <w:pStyle w:val="TableText"/>
              <w:ind w:left="288"/>
            </w:pPr>
            <w:r w:rsidRPr="00EB088B">
              <w:t>Negative Climate**</w:t>
            </w:r>
          </w:p>
        </w:tc>
        <w:tc>
          <w:tcPr>
            <w:tcW w:w="720" w:type="dxa"/>
          </w:tcPr>
          <w:p w14:paraId="68E1EEB8" w14:textId="77777777" w:rsidR="00D228F6" w:rsidRPr="00E359BF" w:rsidRDefault="00D228F6" w:rsidP="00E45C6C">
            <w:pPr>
              <w:pStyle w:val="TableTextCentered"/>
            </w:pPr>
            <w:r>
              <w:t>0</w:t>
            </w:r>
          </w:p>
        </w:tc>
        <w:tc>
          <w:tcPr>
            <w:tcW w:w="720" w:type="dxa"/>
          </w:tcPr>
          <w:p w14:paraId="3E900214" w14:textId="77777777" w:rsidR="00D228F6" w:rsidRPr="00E359BF" w:rsidRDefault="00D228F6" w:rsidP="00E45C6C">
            <w:pPr>
              <w:pStyle w:val="TableTextCentered"/>
            </w:pPr>
            <w:r>
              <w:t>0</w:t>
            </w:r>
          </w:p>
        </w:tc>
        <w:tc>
          <w:tcPr>
            <w:tcW w:w="720" w:type="dxa"/>
          </w:tcPr>
          <w:p w14:paraId="35AC8F0F" w14:textId="77777777" w:rsidR="00D228F6" w:rsidRPr="00E359BF" w:rsidRDefault="00D228F6" w:rsidP="00E45C6C">
            <w:pPr>
              <w:pStyle w:val="TableTextCentered"/>
            </w:pPr>
            <w:r>
              <w:t>0</w:t>
            </w:r>
          </w:p>
        </w:tc>
        <w:tc>
          <w:tcPr>
            <w:tcW w:w="720" w:type="dxa"/>
          </w:tcPr>
          <w:p w14:paraId="37F90B77" w14:textId="77777777" w:rsidR="00D228F6" w:rsidRPr="00E359BF" w:rsidRDefault="00D228F6" w:rsidP="00E45C6C">
            <w:pPr>
              <w:pStyle w:val="TableTextCentered"/>
            </w:pPr>
            <w:r>
              <w:t>0</w:t>
            </w:r>
          </w:p>
        </w:tc>
        <w:tc>
          <w:tcPr>
            <w:tcW w:w="720" w:type="dxa"/>
          </w:tcPr>
          <w:p w14:paraId="6839A5FA" w14:textId="77777777" w:rsidR="00D228F6" w:rsidRPr="00E359BF" w:rsidRDefault="00D228F6" w:rsidP="00E45C6C">
            <w:pPr>
              <w:pStyle w:val="TableTextCentered"/>
            </w:pPr>
            <w:r>
              <w:t>0</w:t>
            </w:r>
          </w:p>
        </w:tc>
        <w:tc>
          <w:tcPr>
            <w:tcW w:w="720" w:type="dxa"/>
          </w:tcPr>
          <w:p w14:paraId="06A1482F" w14:textId="77777777" w:rsidR="00D228F6" w:rsidRPr="00E359BF" w:rsidRDefault="00D228F6" w:rsidP="00E45C6C">
            <w:pPr>
              <w:pStyle w:val="TableTextCentered"/>
            </w:pPr>
            <w:r>
              <w:t>2</w:t>
            </w:r>
          </w:p>
        </w:tc>
        <w:tc>
          <w:tcPr>
            <w:tcW w:w="720" w:type="dxa"/>
          </w:tcPr>
          <w:p w14:paraId="745AD6D0" w14:textId="77777777" w:rsidR="00D228F6" w:rsidRPr="00E359BF" w:rsidRDefault="00D228F6" w:rsidP="00E45C6C">
            <w:pPr>
              <w:pStyle w:val="TableTextCentered"/>
            </w:pPr>
            <w:r>
              <w:t>69</w:t>
            </w:r>
          </w:p>
        </w:tc>
        <w:tc>
          <w:tcPr>
            <w:tcW w:w="533" w:type="dxa"/>
          </w:tcPr>
          <w:p w14:paraId="5BEFDC0D" w14:textId="77777777" w:rsidR="00D228F6" w:rsidRPr="00E359BF" w:rsidRDefault="00D228F6" w:rsidP="00E45C6C">
            <w:pPr>
              <w:pStyle w:val="TableTextCentered"/>
            </w:pPr>
            <w:r>
              <w:t>71</w:t>
            </w:r>
          </w:p>
        </w:tc>
        <w:tc>
          <w:tcPr>
            <w:tcW w:w="907" w:type="dxa"/>
          </w:tcPr>
          <w:p w14:paraId="1BD9CD8B" w14:textId="77777777" w:rsidR="00D228F6" w:rsidRPr="00E359BF" w:rsidRDefault="00D228F6" w:rsidP="00E45C6C">
            <w:pPr>
              <w:pStyle w:val="TableTextCentered"/>
            </w:pPr>
            <w:r>
              <w:t>7.0</w:t>
            </w:r>
          </w:p>
        </w:tc>
      </w:tr>
      <w:tr w:rsidR="00D228F6" w:rsidRPr="00E359BF" w14:paraId="47757347" w14:textId="77777777" w:rsidTr="00E45C6C">
        <w:tc>
          <w:tcPr>
            <w:tcW w:w="3238" w:type="dxa"/>
          </w:tcPr>
          <w:p w14:paraId="117C9753" w14:textId="77777777" w:rsidR="00D228F6" w:rsidRPr="00EB088B" w:rsidRDefault="00D228F6" w:rsidP="00E45C6C">
            <w:pPr>
              <w:pStyle w:val="TableText"/>
              <w:ind w:left="288"/>
            </w:pPr>
            <w:r w:rsidRPr="00EB088B">
              <w:t>Teacher Sensitivity</w:t>
            </w:r>
          </w:p>
        </w:tc>
        <w:tc>
          <w:tcPr>
            <w:tcW w:w="720" w:type="dxa"/>
          </w:tcPr>
          <w:p w14:paraId="73C60F2F" w14:textId="77777777" w:rsidR="00D228F6" w:rsidRPr="00E359BF" w:rsidRDefault="00D228F6" w:rsidP="00E45C6C">
            <w:pPr>
              <w:pStyle w:val="TableTextCentered"/>
            </w:pPr>
            <w:r>
              <w:t>0</w:t>
            </w:r>
          </w:p>
        </w:tc>
        <w:tc>
          <w:tcPr>
            <w:tcW w:w="720" w:type="dxa"/>
          </w:tcPr>
          <w:p w14:paraId="10417B95" w14:textId="77777777" w:rsidR="00D228F6" w:rsidRPr="00E359BF" w:rsidRDefault="00D228F6" w:rsidP="00E45C6C">
            <w:pPr>
              <w:pStyle w:val="TableTextCentered"/>
            </w:pPr>
            <w:r>
              <w:t>0</w:t>
            </w:r>
          </w:p>
        </w:tc>
        <w:tc>
          <w:tcPr>
            <w:tcW w:w="720" w:type="dxa"/>
          </w:tcPr>
          <w:p w14:paraId="3B2EC032" w14:textId="77777777" w:rsidR="00D228F6" w:rsidRPr="00E359BF" w:rsidRDefault="00D228F6" w:rsidP="00E45C6C">
            <w:pPr>
              <w:pStyle w:val="TableTextCentered"/>
            </w:pPr>
            <w:r>
              <w:t>0</w:t>
            </w:r>
          </w:p>
        </w:tc>
        <w:tc>
          <w:tcPr>
            <w:tcW w:w="720" w:type="dxa"/>
          </w:tcPr>
          <w:p w14:paraId="0B90196E" w14:textId="77777777" w:rsidR="00D228F6" w:rsidRPr="00E359BF" w:rsidRDefault="00D228F6" w:rsidP="00E45C6C">
            <w:pPr>
              <w:pStyle w:val="TableTextCentered"/>
            </w:pPr>
            <w:r>
              <w:t>1</w:t>
            </w:r>
          </w:p>
        </w:tc>
        <w:tc>
          <w:tcPr>
            <w:tcW w:w="720" w:type="dxa"/>
          </w:tcPr>
          <w:p w14:paraId="322C4D94" w14:textId="77777777" w:rsidR="00D228F6" w:rsidRPr="00E359BF" w:rsidRDefault="00D228F6" w:rsidP="00E45C6C">
            <w:pPr>
              <w:pStyle w:val="TableTextCentered"/>
            </w:pPr>
            <w:r>
              <w:t>14</w:t>
            </w:r>
          </w:p>
        </w:tc>
        <w:tc>
          <w:tcPr>
            <w:tcW w:w="720" w:type="dxa"/>
          </w:tcPr>
          <w:p w14:paraId="68A8FE94" w14:textId="77777777" w:rsidR="00D228F6" w:rsidRPr="00E359BF" w:rsidRDefault="00D228F6" w:rsidP="00E45C6C">
            <w:pPr>
              <w:pStyle w:val="TableTextCentered"/>
            </w:pPr>
            <w:r>
              <w:t>13</w:t>
            </w:r>
          </w:p>
        </w:tc>
        <w:tc>
          <w:tcPr>
            <w:tcW w:w="720" w:type="dxa"/>
          </w:tcPr>
          <w:p w14:paraId="363B6F79" w14:textId="77777777" w:rsidR="00D228F6" w:rsidRPr="00E359BF" w:rsidRDefault="00D228F6" w:rsidP="00E45C6C">
            <w:pPr>
              <w:pStyle w:val="TableTextCentered"/>
            </w:pPr>
            <w:r>
              <w:t>43</w:t>
            </w:r>
          </w:p>
        </w:tc>
        <w:tc>
          <w:tcPr>
            <w:tcW w:w="533" w:type="dxa"/>
          </w:tcPr>
          <w:p w14:paraId="21304A87" w14:textId="77777777" w:rsidR="00D228F6" w:rsidRPr="00E359BF" w:rsidRDefault="00D228F6" w:rsidP="00E45C6C">
            <w:pPr>
              <w:pStyle w:val="TableTextCentered"/>
            </w:pPr>
            <w:r>
              <w:t>71</w:t>
            </w:r>
          </w:p>
        </w:tc>
        <w:tc>
          <w:tcPr>
            <w:tcW w:w="907" w:type="dxa"/>
          </w:tcPr>
          <w:p w14:paraId="54A7E127" w14:textId="77777777" w:rsidR="00D228F6" w:rsidRPr="00E359BF" w:rsidRDefault="00D228F6" w:rsidP="00E45C6C">
            <w:pPr>
              <w:pStyle w:val="TableTextCentered"/>
            </w:pPr>
            <w:r>
              <w:t>6.4</w:t>
            </w:r>
          </w:p>
        </w:tc>
      </w:tr>
      <w:tr w:rsidR="00D228F6" w:rsidRPr="00E359BF" w14:paraId="0D340B53" w14:textId="77777777" w:rsidTr="00E45C6C">
        <w:trPr>
          <w:cnfStyle w:val="000000100000" w:firstRow="0" w:lastRow="0" w:firstColumn="0" w:lastColumn="0" w:oddVBand="0" w:evenVBand="0" w:oddHBand="1" w:evenHBand="0" w:firstRowFirstColumn="0" w:firstRowLastColumn="0" w:lastRowFirstColumn="0" w:lastRowLastColumn="0"/>
        </w:trPr>
        <w:tc>
          <w:tcPr>
            <w:tcW w:w="3238" w:type="dxa"/>
          </w:tcPr>
          <w:p w14:paraId="7FD44A06" w14:textId="77777777" w:rsidR="00D228F6" w:rsidRPr="00EB088B" w:rsidRDefault="00D228F6" w:rsidP="00E45C6C">
            <w:pPr>
              <w:pStyle w:val="TableText"/>
              <w:ind w:left="288"/>
            </w:pPr>
            <w:r w:rsidRPr="00EB088B">
              <w:t>Regard for Student Perspectives</w:t>
            </w:r>
          </w:p>
        </w:tc>
        <w:tc>
          <w:tcPr>
            <w:tcW w:w="720" w:type="dxa"/>
          </w:tcPr>
          <w:p w14:paraId="0E28C337" w14:textId="77777777" w:rsidR="00D228F6" w:rsidRPr="00E359BF" w:rsidRDefault="00D228F6" w:rsidP="00E45C6C">
            <w:pPr>
              <w:pStyle w:val="TableTextCentered"/>
            </w:pPr>
            <w:r>
              <w:t>3</w:t>
            </w:r>
          </w:p>
        </w:tc>
        <w:tc>
          <w:tcPr>
            <w:tcW w:w="720" w:type="dxa"/>
          </w:tcPr>
          <w:p w14:paraId="4CD5D259" w14:textId="77777777" w:rsidR="00D228F6" w:rsidRPr="00E359BF" w:rsidRDefault="00D228F6" w:rsidP="00E45C6C">
            <w:pPr>
              <w:pStyle w:val="TableTextCentered"/>
            </w:pPr>
            <w:r>
              <w:t>20</w:t>
            </w:r>
          </w:p>
        </w:tc>
        <w:tc>
          <w:tcPr>
            <w:tcW w:w="720" w:type="dxa"/>
          </w:tcPr>
          <w:p w14:paraId="41F3711B" w14:textId="77777777" w:rsidR="00D228F6" w:rsidRPr="00E359BF" w:rsidRDefault="00D228F6" w:rsidP="00E45C6C">
            <w:pPr>
              <w:pStyle w:val="TableTextCentered"/>
            </w:pPr>
            <w:r>
              <w:t>14</w:t>
            </w:r>
          </w:p>
        </w:tc>
        <w:tc>
          <w:tcPr>
            <w:tcW w:w="720" w:type="dxa"/>
          </w:tcPr>
          <w:p w14:paraId="3346EB4E" w14:textId="77777777" w:rsidR="00D228F6" w:rsidRPr="00E359BF" w:rsidRDefault="00D228F6" w:rsidP="00E45C6C">
            <w:pPr>
              <w:pStyle w:val="TableTextCentered"/>
            </w:pPr>
            <w:r>
              <w:t>12</w:t>
            </w:r>
          </w:p>
        </w:tc>
        <w:tc>
          <w:tcPr>
            <w:tcW w:w="720" w:type="dxa"/>
          </w:tcPr>
          <w:p w14:paraId="42BDE8A7" w14:textId="77777777" w:rsidR="00D228F6" w:rsidRPr="00E359BF" w:rsidRDefault="00D228F6" w:rsidP="00E45C6C">
            <w:pPr>
              <w:pStyle w:val="TableTextCentered"/>
            </w:pPr>
            <w:r>
              <w:t>10</w:t>
            </w:r>
          </w:p>
        </w:tc>
        <w:tc>
          <w:tcPr>
            <w:tcW w:w="720" w:type="dxa"/>
          </w:tcPr>
          <w:p w14:paraId="0A9315EE" w14:textId="77777777" w:rsidR="00D228F6" w:rsidRPr="00E359BF" w:rsidRDefault="00D228F6" w:rsidP="00E45C6C">
            <w:pPr>
              <w:pStyle w:val="TableTextCentered"/>
            </w:pPr>
            <w:r>
              <w:t>10</w:t>
            </w:r>
          </w:p>
        </w:tc>
        <w:tc>
          <w:tcPr>
            <w:tcW w:w="720" w:type="dxa"/>
          </w:tcPr>
          <w:p w14:paraId="47BCF4F9" w14:textId="77777777" w:rsidR="00D228F6" w:rsidRPr="00E359BF" w:rsidRDefault="00D228F6" w:rsidP="00E45C6C">
            <w:pPr>
              <w:pStyle w:val="TableTextCentered"/>
            </w:pPr>
            <w:r>
              <w:t>2</w:t>
            </w:r>
          </w:p>
        </w:tc>
        <w:tc>
          <w:tcPr>
            <w:tcW w:w="533" w:type="dxa"/>
          </w:tcPr>
          <w:p w14:paraId="370EC010" w14:textId="77777777" w:rsidR="00D228F6" w:rsidRPr="00E359BF" w:rsidRDefault="00D228F6" w:rsidP="00E45C6C">
            <w:pPr>
              <w:pStyle w:val="TableTextCentered"/>
            </w:pPr>
            <w:r>
              <w:t>71</w:t>
            </w:r>
          </w:p>
        </w:tc>
        <w:tc>
          <w:tcPr>
            <w:tcW w:w="907" w:type="dxa"/>
          </w:tcPr>
          <w:p w14:paraId="4BEAE3DA" w14:textId="77777777" w:rsidR="00D228F6" w:rsidRPr="00E359BF" w:rsidRDefault="00D228F6" w:rsidP="00E45C6C">
            <w:pPr>
              <w:pStyle w:val="TableTextCentered"/>
            </w:pPr>
            <w:r>
              <w:t>3.6</w:t>
            </w:r>
          </w:p>
        </w:tc>
      </w:tr>
      <w:tr w:rsidR="00D228F6" w:rsidRPr="00E359BF" w14:paraId="1C3F2B83" w14:textId="77777777" w:rsidTr="00E45C6C">
        <w:tc>
          <w:tcPr>
            <w:tcW w:w="3238" w:type="dxa"/>
          </w:tcPr>
          <w:p w14:paraId="20A31C90" w14:textId="77777777" w:rsidR="00D228F6" w:rsidRPr="00E45C6C" w:rsidRDefault="00D228F6" w:rsidP="00E45C6C">
            <w:pPr>
              <w:pStyle w:val="TableText"/>
              <w:rPr>
                <w:b/>
                <w:bCs/>
                <w:szCs w:val="20"/>
              </w:rPr>
            </w:pPr>
            <w:r w:rsidRPr="00E45C6C">
              <w:rPr>
                <w:b/>
                <w:bCs/>
              </w:rPr>
              <w:t>Classroom Organization Domain</w:t>
            </w:r>
          </w:p>
        </w:tc>
        <w:tc>
          <w:tcPr>
            <w:tcW w:w="720" w:type="dxa"/>
          </w:tcPr>
          <w:p w14:paraId="2C8B76A3" w14:textId="77777777" w:rsidR="00D228F6" w:rsidRPr="00E45C6C" w:rsidRDefault="00D228F6" w:rsidP="00E45C6C">
            <w:pPr>
              <w:pStyle w:val="TableTextCentered"/>
              <w:rPr>
                <w:b/>
                <w:bCs/>
              </w:rPr>
            </w:pPr>
            <w:r w:rsidRPr="00E45C6C">
              <w:rPr>
                <w:b/>
                <w:bCs/>
              </w:rPr>
              <w:t>0</w:t>
            </w:r>
          </w:p>
        </w:tc>
        <w:tc>
          <w:tcPr>
            <w:tcW w:w="720" w:type="dxa"/>
          </w:tcPr>
          <w:p w14:paraId="7D531923" w14:textId="77777777" w:rsidR="00D228F6" w:rsidRPr="00E45C6C" w:rsidRDefault="00D228F6" w:rsidP="00E45C6C">
            <w:pPr>
              <w:pStyle w:val="TableTextCentered"/>
              <w:rPr>
                <w:b/>
                <w:bCs/>
              </w:rPr>
            </w:pPr>
            <w:r w:rsidRPr="00E45C6C">
              <w:rPr>
                <w:b/>
                <w:bCs/>
              </w:rPr>
              <w:t>1</w:t>
            </w:r>
          </w:p>
        </w:tc>
        <w:tc>
          <w:tcPr>
            <w:tcW w:w="720" w:type="dxa"/>
          </w:tcPr>
          <w:p w14:paraId="77F85051" w14:textId="77777777" w:rsidR="00D228F6" w:rsidRPr="00E45C6C" w:rsidRDefault="00D228F6" w:rsidP="00E45C6C">
            <w:pPr>
              <w:pStyle w:val="TableTextCentered"/>
              <w:rPr>
                <w:b/>
                <w:bCs/>
              </w:rPr>
            </w:pPr>
            <w:r w:rsidRPr="00E45C6C">
              <w:rPr>
                <w:b/>
                <w:bCs/>
              </w:rPr>
              <w:t>6</w:t>
            </w:r>
          </w:p>
        </w:tc>
        <w:tc>
          <w:tcPr>
            <w:tcW w:w="720" w:type="dxa"/>
          </w:tcPr>
          <w:p w14:paraId="0C2E3654" w14:textId="77777777" w:rsidR="00D228F6" w:rsidRPr="00E45C6C" w:rsidRDefault="00D228F6" w:rsidP="00E45C6C">
            <w:pPr>
              <w:pStyle w:val="TableTextCentered"/>
              <w:rPr>
                <w:b/>
                <w:bCs/>
              </w:rPr>
            </w:pPr>
            <w:r w:rsidRPr="00E45C6C">
              <w:rPr>
                <w:b/>
                <w:bCs/>
              </w:rPr>
              <w:t>7</w:t>
            </w:r>
          </w:p>
        </w:tc>
        <w:tc>
          <w:tcPr>
            <w:tcW w:w="720" w:type="dxa"/>
          </w:tcPr>
          <w:p w14:paraId="63E6F494" w14:textId="77777777" w:rsidR="00D228F6" w:rsidRPr="00E45C6C" w:rsidRDefault="00D228F6" w:rsidP="00E45C6C">
            <w:pPr>
              <w:pStyle w:val="TableTextCentered"/>
              <w:rPr>
                <w:b/>
                <w:bCs/>
              </w:rPr>
            </w:pPr>
            <w:r w:rsidRPr="00E45C6C">
              <w:rPr>
                <w:b/>
                <w:bCs/>
              </w:rPr>
              <w:t>26</w:t>
            </w:r>
          </w:p>
        </w:tc>
        <w:tc>
          <w:tcPr>
            <w:tcW w:w="720" w:type="dxa"/>
          </w:tcPr>
          <w:p w14:paraId="2E41B738" w14:textId="77777777" w:rsidR="00D228F6" w:rsidRPr="00E45C6C" w:rsidRDefault="00D228F6" w:rsidP="00E45C6C">
            <w:pPr>
              <w:pStyle w:val="TableTextCentered"/>
              <w:rPr>
                <w:b/>
                <w:bCs/>
              </w:rPr>
            </w:pPr>
            <w:r w:rsidRPr="00E45C6C">
              <w:rPr>
                <w:b/>
                <w:bCs/>
              </w:rPr>
              <w:t>43</w:t>
            </w:r>
          </w:p>
        </w:tc>
        <w:tc>
          <w:tcPr>
            <w:tcW w:w="720" w:type="dxa"/>
          </w:tcPr>
          <w:p w14:paraId="2A1EB6F0" w14:textId="77777777" w:rsidR="00D228F6" w:rsidRPr="00E45C6C" w:rsidRDefault="00D228F6" w:rsidP="00E45C6C">
            <w:pPr>
              <w:pStyle w:val="TableTextCentered"/>
              <w:rPr>
                <w:b/>
                <w:bCs/>
              </w:rPr>
            </w:pPr>
            <w:r w:rsidRPr="00E45C6C">
              <w:rPr>
                <w:b/>
                <w:bCs/>
              </w:rPr>
              <w:t>130</w:t>
            </w:r>
          </w:p>
        </w:tc>
        <w:tc>
          <w:tcPr>
            <w:tcW w:w="533" w:type="dxa"/>
          </w:tcPr>
          <w:p w14:paraId="775CD59F" w14:textId="77777777" w:rsidR="00D228F6" w:rsidRPr="00E45C6C" w:rsidRDefault="00D228F6" w:rsidP="00E45C6C">
            <w:pPr>
              <w:pStyle w:val="TableTextCentered"/>
              <w:rPr>
                <w:b/>
                <w:bCs/>
              </w:rPr>
            </w:pPr>
            <w:r w:rsidRPr="00E45C6C">
              <w:rPr>
                <w:b/>
                <w:bCs/>
              </w:rPr>
              <w:t>213</w:t>
            </w:r>
          </w:p>
        </w:tc>
        <w:tc>
          <w:tcPr>
            <w:tcW w:w="907" w:type="dxa"/>
          </w:tcPr>
          <w:p w14:paraId="3F7C3D0F" w14:textId="77777777" w:rsidR="00D228F6" w:rsidRPr="00E45C6C" w:rsidRDefault="00D228F6" w:rsidP="00E45C6C">
            <w:pPr>
              <w:pStyle w:val="TableTextCentered"/>
              <w:rPr>
                <w:b/>
                <w:bCs/>
              </w:rPr>
            </w:pPr>
            <w:r w:rsidRPr="00E45C6C">
              <w:rPr>
                <w:b/>
                <w:bCs/>
              </w:rPr>
              <w:t>6.3</w:t>
            </w:r>
          </w:p>
        </w:tc>
      </w:tr>
      <w:tr w:rsidR="00D228F6" w:rsidRPr="00E359BF" w14:paraId="19D275C1" w14:textId="77777777" w:rsidTr="00E45C6C">
        <w:trPr>
          <w:cnfStyle w:val="000000100000" w:firstRow="0" w:lastRow="0" w:firstColumn="0" w:lastColumn="0" w:oddVBand="0" w:evenVBand="0" w:oddHBand="1" w:evenHBand="0" w:firstRowFirstColumn="0" w:firstRowLastColumn="0" w:lastRowFirstColumn="0" w:lastRowLastColumn="0"/>
        </w:trPr>
        <w:tc>
          <w:tcPr>
            <w:tcW w:w="3238" w:type="dxa"/>
          </w:tcPr>
          <w:p w14:paraId="3E7509DF" w14:textId="77777777" w:rsidR="00D228F6" w:rsidRPr="00EB088B" w:rsidRDefault="00D228F6" w:rsidP="00E45C6C">
            <w:pPr>
              <w:pStyle w:val="TableText"/>
              <w:ind w:left="288"/>
            </w:pPr>
            <w:r w:rsidRPr="00EB088B">
              <w:t>Behavior Management</w:t>
            </w:r>
          </w:p>
        </w:tc>
        <w:tc>
          <w:tcPr>
            <w:tcW w:w="720" w:type="dxa"/>
          </w:tcPr>
          <w:p w14:paraId="2B087C37" w14:textId="77777777" w:rsidR="00D228F6" w:rsidRPr="00E359BF" w:rsidRDefault="00D228F6" w:rsidP="00E45C6C">
            <w:pPr>
              <w:pStyle w:val="TableTextCentered"/>
            </w:pPr>
            <w:r>
              <w:t>0</w:t>
            </w:r>
          </w:p>
        </w:tc>
        <w:tc>
          <w:tcPr>
            <w:tcW w:w="720" w:type="dxa"/>
          </w:tcPr>
          <w:p w14:paraId="7F921967" w14:textId="77777777" w:rsidR="00D228F6" w:rsidRPr="00E359BF" w:rsidRDefault="00D228F6" w:rsidP="00E45C6C">
            <w:pPr>
              <w:pStyle w:val="TableTextCentered"/>
            </w:pPr>
            <w:r>
              <w:t>0</w:t>
            </w:r>
          </w:p>
        </w:tc>
        <w:tc>
          <w:tcPr>
            <w:tcW w:w="720" w:type="dxa"/>
          </w:tcPr>
          <w:p w14:paraId="22E572F0" w14:textId="77777777" w:rsidR="00D228F6" w:rsidRPr="00E359BF" w:rsidRDefault="00D228F6" w:rsidP="00E45C6C">
            <w:pPr>
              <w:pStyle w:val="TableTextCentered"/>
            </w:pPr>
            <w:r>
              <w:t>0</w:t>
            </w:r>
          </w:p>
        </w:tc>
        <w:tc>
          <w:tcPr>
            <w:tcW w:w="720" w:type="dxa"/>
          </w:tcPr>
          <w:p w14:paraId="57773807" w14:textId="77777777" w:rsidR="00D228F6" w:rsidRPr="00E359BF" w:rsidRDefault="00D228F6" w:rsidP="00E45C6C">
            <w:pPr>
              <w:pStyle w:val="TableTextCentered"/>
            </w:pPr>
            <w:r>
              <w:t>1</w:t>
            </w:r>
          </w:p>
        </w:tc>
        <w:tc>
          <w:tcPr>
            <w:tcW w:w="720" w:type="dxa"/>
          </w:tcPr>
          <w:p w14:paraId="13AD5264" w14:textId="77777777" w:rsidR="00D228F6" w:rsidRPr="00E359BF" w:rsidRDefault="00D228F6" w:rsidP="00E45C6C">
            <w:pPr>
              <w:pStyle w:val="TableTextCentered"/>
            </w:pPr>
            <w:r>
              <w:t>2</w:t>
            </w:r>
          </w:p>
        </w:tc>
        <w:tc>
          <w:tcPr>
            <w:tcW w:w="720" w:type="dxa"/>
          </w:tcPr>
          <w:p w14:paraId="7B3E84BD" w14:textId="77777777" w:rsidR="00D228F6" w:rsidRPr="00E359BF" w:rsidRDefault="00D228F6" w:rsidP="00E45C6C">
            <w:pPr>
              <w:pStyle w:val="TableTextCentered"/>
            </w:pPr>
            <w:r>
              <w:t>11</w:t>
            </w:r>
          </w:p>
        </w:tc>
        <w:tc>
          <w:tcPr>
            <w:tcW w:w="720" w:type="dxa"/>
          </w:tcPr>
          <w:p w14:paraId="287752A1" w14:textId="77777777" w:rsidR="00D228F6" w:rsidRPr="00E359BF" w:rsidRDefault="00D228F6" w:rsidP="00E45C6C">
            <w:pPr>
              <w:pStyle w:val="TableTextCentered"/>
            </w:pPr>
            <w:r>
              <w:t>57</w:t>
            </w:r>
          </w:p>
        </w:tc>
        <w:tc>
          <w:tcPr>
            <w:tcW w:w="533" w:type="dxa"/>
          </w:tcPr>
          <w:p w14:paraId="04A9A9A8" w14:textId="77777777" w:rsidR="00D228F6" w:rsidRPr="00E359BF" w:rsidRDefault="00D228F6" w:rsidP="00E45C6C">
            <w:pPr>
              <w:pStyle w:val="TableTextCentered"/>
            </w:pPr>
            <w:r>
              <w:t>71</w:t>
            </w:r>
          </w:p>
        </w:tc>
        <w:tc>
          <w:tcPr>
            <w:tcW w:w="907" w:type="dxa"/>
          </w:tcPr>
          <w:p w14:paraId="7BDE4A39" w14:textId="77777777" w:rsidR="00D228F6" w:rsidRPr="00E359BF" w:rsidRDefault="00D228F6" w:rsidP="00E45C6C">
            <w:pPr>
              <w:pStyle w:val="TableTextCentered"/>
            </w:pPr>
            <w:r>
              <w:t>6.7</w:t>
            </w:r>
          </w:p>
        </w:tc>
      </w:tr>
      <w:tr w:rsidR="00D228F6" w:rsidRPr="00E359BF" w14:paraId="3ACDF0AC" w14:textId="77777777" w:rsidTr="00E45C6C">
        <w:tc>
          <w:tcPr>
            <w:tcW w:w="3238" w:type="dxa"/>
          </w:tcPr>
          <w:p w14:paraId="39FC2922" w14:textId="77777777" w:rsidR="00D228F6" w:rsidRPr="00EB088B" w:rsidRDefault="00D228F6" w:rsidP="00E45C6C">
            <w:pPr>
              <w:pStyle w:val="TableText"/>
              <w:ind w:left="288"/>
            </w:pPr>
            <w:r w:rsidRPr="00EB088B">
              <w:t>Productivity</w:t>
            </w:r>
          </w:p>
        </w:tc>
        <w:tc>
          <w:tcPr>
            <w:tcW w:w="720" w:type="dxa"/>
          </w:tcPr>
          <w:p w14:paraId="19C2C3C9" w14:textId="77777777" w:rsidR="00D228F6" w:rsidRPr="00E359BF" w:rsidRDefault="00D228F6" w:rsidP="00E45C6C">
            <w:pPr>
              <w:pStyle w:val="TableTextCentered"/>
            </w:pPr>
            <w:r>
              <w:t>0</w:t>
            </w:r>
          </w:p>
        </w:tc>
        <w:tc>
          <w:tcPr>
            <w:tcW w:w="720" w:type="dxa"/>
          </w:tcPr>
          <w:p w14:paraId="5FDDC5F7" w14:textId="77777777" w:rsidR="00D228F6" w:rsidRPr="00E359BF" w:rsidRDefault="00D228F6" w:rsidP="00E45C6C">
            <w:pPr>
              <w:pStyle w:val="TableTextCentered"/>
            </w:pPr>
            <w:r>
              <w:t>1</w:t>
            </w:r>
          </w:p>
        </w:tc>
        <w:tc>
          <w:tcPr>
            <w:tcW w:w="720" w:type="dxa"/>
          </w:tcPr>
          <w:p w14:paraId="5A008DAA" w14:textId="77777777" w:rsidR="00D228F6" w:rsidRPr="00E359BF" w:rsidRDefault="00D228F6" w:rsidP="00E45C6C">
            <w:pPr>
              <w:pStyle w:val="TableTextCentered"/>
            </w:pPr>
            <w:r>
              <w:t>0</w:t>
            </w:r>
          </w:p>
        </w:tc>
        <w:tc>
          <w:tcPr>
            <w:tcW w:w="720" w:type="dxa"/>
          </w:tcPr>
          <w:p w14:paraId="6247930A" w14:textId="77777777" w:rsidR="00D228F6" w:rsidRPr="00E359BF" w:rsidRDefault="00D228F6" w:rsidP="00E45C6C">
            <w:pPr>
              <w:pStyle w:val="TableTextCentered"/>
            </w:pPr>
            <w:r>
              <w:t>1</w:t>
            </w:r>
          </w:p>
        </w:tc>
        <w:tc>
          <w:tcPr>
            <w:tcW w:w="720" w:type="dxa"/>
          </w:tcPr>
          <w:p w14:paraId="6EE0D021" w14:textId="77777777" w:rsidR="00D228F6" w:rsidRPr="00E359BF" w:rsidRDefault="00D228F6" w:rsidP="00E45C6C">
            <w:pPr>
              <w:pStyle w:val="TableTextCentered"/>
            </w:pPr>
            <w:r>
              <w:t>4</w:t>
            </w:r>
          </w:p>
        </w:tc>
        <w:tc>
          <w:tcPr>
            <w:tcW w:w="720" w:type="dxa"/>
          </w:tcPr>
          <w:p w14:paraId="419D789A" w14:textId="77777777" w:rsidR="00D228F6" w:rsidRPr="00E359BF" w:rsidRDefault="00D228F6" w:rsidP="00E45C6C">
            <w:pPr>
              <w:pStyle w:val="TableTextCentered"/>
            </w:pPr>
            <w:r>
              <w:t>5</w:t>
            </w:r>
          </w:p>
        </w:tc>
        <w:tc>
          <w:tcPr>
            <w:tcW w:w="720" w:type="dxa"/>
          </w:tcPr>
          <w:p w14:paraId="5128741A" w14:textId="77777777" w:rsidR="00D228F6" w:rsidRPr="00E359BF" w:rsidRDefault="00D228F6" w:rsidP="00E45C6C">
            <w:pPr>
              <w:pStyle w:val="TableTextCentered"/>
            </w:pPr>
            <w:r>
              <w:t>60</w:t>
            </w:r>
          </w:p>
        </w:tc>
        <w:tc>
          <w:tcPr>
            <w:tcW w:w="533" w:type="dxa"/>
          </w:tcPr>
          <w:p w14:paraId="17FAE037" w14:textId="77777777" w:rsidR="00D228F6" w:rsidRPr="00E359BF" w:rsidRDefault="00D228F6" w:rsidP="00E45C6C">
            <w:pPr>
              <w:pStyle w:val="TableTextCentered"/>
            </w:pPr>
            <w:r>
              <w:t>71</w:t>
            </w:r>
          </w:p>
        </w:tc>
        <w:tc>
          <w:tcPr>
            <w:tcW w:w="907" w:type="dxa"/>
          </w:tcPr>
          <w:p w14:paraId="0E785E7F" w14:textId="77777777" w:rsidR="00D228F6" w:rsidRPr="00E359BF" w:rsidRDefault="00D228F6" w:rsidP="00E45C6C">
            <w:pPr>
              <w:pStyle w:val="TableTextCentered"/>
            </w:pPr>
            <w:r>
              <w:t>6.7</w:t>
            </w:r>
          </w:p>
        </w:tc>
      </w:tr>
      <w:tr w:rsidR="00D228F6" w:rsidRPr="00E359BF" w14:paraId="0B120BD1" w14:textId="77777777" w:rsidTr="00E45C6C">
        <w:trPr>
          <w:cnfStyle w:val="000000100000" w:firstRow="0" w:lastRow="0" w:firstColumn="0" w:lastColumn="0" w:oddVBand="0" w:evenVBand="0" w:oddHBand="1" w:evenHBand="0" w:firstRowFirstColumn="0" w:firstRowLastColumn="0" w:lastRowFirstColumn="0" w:lastRowLastColumn="0"/>
        </w:trPr>
        <w:tc>
          <w:tcPr>
            <w:tcW w:w="3238" w:type="dxa"/>
          </w:tcPr>
          <w:p w14:paraId="0996DBB7" w14:textId="77777777" w:rsidR="00D228F6" w:rsidRPr="00EB088B" w:rsidRDefault="00D228F6" w:rsidP="00E45C6C">
            <w:pPr>
              <w:pStyle w:val="TableText"/>
              <w:ind w:left="288"/>
            </w:pPr>
            <w:r w:rsidRPr="00EB088B">
              <w:t>Instructional Learning Formats</w:t>
            </w:r>
            <w:r>
              <w:t>***</w:t>
            </w:r>
          </w:p>
        </w:tc>
        <w:tc>
          <w:tcPr>
            <w:tcW w:w="720" w:type="dxa"/>
          </w:tcPr>
          <w:p w14:paraId="7B77BE2A" w14:textId="77777777" w:rsidR="00D228F6" w:rsidRPr="00E359BF" w:rsidRDefault="00D228F6" w:rsidP="00E45C6C">
            <w:pPr>
              <w:pStyle w:val="TableTextCentered"/>
            </w:pPr>
            <w:r>
              <w:t>0</w:t>
            </w:r>
          </w:p>
        </w:tc>
        <w:tc>
          <w:tcPr>
            <w:tcW w:w="720" w:type="dxa"/>
          </w:tcPr>
          <w:p w14:paraId="3BC7446C" w14:textId="77777777" w:rsidR="00D228F6" w:rsidRPr="00E359BF" w:rsidRDefault="00D228F6" w:rsidP="00E45C6C">
            <w:pPr>
              <w:pStyle w:val="TableTextCentered"/>
            </w:pPr>
            <w:r>
              <w:t>0</w:t>
            </w:r>
          </w:p>
        </w:tc>
        <w:tc>
          <w:tcPr>
            <w:tcW w:w="720" w:type="dxa"/>
          </w:tcPr>
          <w:p w14:paraId="6698C41D" w14:textId="77777777" w:rsidR="00D228F6" w:rsidRPr="00E359BF" w:rsidRDefault="00D228F6" w:rsidP="00E45C6C">
            <w:pPr>
              <w:pStyle w:val="TableTextCentered"/>
            </w:pPr>
            <w:r>
              <w:t>6</w:t>
            </w:r>
          </w:p>
        </w:tc>
        <w:tc>
          <w:tcPr>
            <w:tcW w:w="720" w:type="dxa"/>
          </w:tcPr>
          <w:p w14:paraId="0DA8876C" w14:textId="77777777" w:rsidR="00D228F6" w:rsidRPr="00E359BF" w:rsidRDefault="00D228F6" w:rsidP="00E45C6C">
            <w:pPr>
              <w:pStyle w:val="TableTextCentered"/>
            </w:pPr>
            <w:r>
              <w:t>5</w:t>
            </w:r>
          </w:p>
        </w:tc>
        <w:tc>
          <w:tcPr>
            <w:tcW w:w="720" w:type="dxa"/>
          </w:tcPr>
          <w:p w14:paraId="155FE984" w14:textId="77777777" w:rsidR="00D228F6" w:rsidRPr="00E359BF" w:rsidRDefault="00D228F6" w:rsidP="00E45C6C">
            <w:pPr>
              <w:pStyle w:val="TableTextCentered"/>
            </w:pPr>
            <w:r>
              <w:t>20</w:t>
            </w:r>
          </w:p>
        </w:tc>
        <w:tc>
          <w:tcPr>
            <w:tcW w:w="720" w:type="dxa"/>
          </w:tcPr>
          <w:p w14:paraId="1B8E3809" w14:textId="77777777" w:rsidR="00D228F6" w:rsidRPr="00E359BF" w:rsidRDefault="00D228F6" w:rsidP="00E45C6C">
            <w:pPr>
              <w:pStyle w:val="TableTextCentered"/>
            </w:pPr>
            <w:r>
              <w:t>27</w:t>
            </w:r>
          </w:p>
        </w:tc>
        <w:tc>
          <w:tcPr>
            <w:tcW w:w="720" w:type="dxa"/>
          </w:tcPr>
          <w:p w14:paraId="3A0864E5" w14:textId="77777777" w:rsidR="00D228F6" w:rsidRPr="00E359BF" w:rsidRDefault="00D228F6" w:rsidP="00E45C6C">
            <w:pPr>
              <w:pStyle w:val="TableTextCentered"/>
            </w:pPr>
            <w:r>
              <w:t>13</w:t>
            </w:r>
          </w:p>
        </w:tc>
        <w:tc>
          <w:tcPr>
            <w:tcW w:w="533" w:type="dxa"/>
          </w:tcPr>
          <w:p w14:paraId="6F1384CC" w14:textId="77777777" w:rsidR="00D228F6" w:rsidRPr="00E359BF" w:rsidRDefault="00D228F6" w:rsidP="00E45C6C">
            <w:pPr>
              <w:pStyle w:val="TableTextCentered"/>
            </w:pPr>
            <w:r>
              <w:t>71</w:t>
            </w:r>
          </w:p>
        </w:tc>
        <w:tc>
          <w:tcPr>
            <w:tcW w:w="907" w:type="dxa"/>
          </w:tcPr>
          <w:p w14:paraId="5ADA7D9E" w14:textId="77777777" w:rsidR="00D228F6" w:rsidRPr="00E359BF" w:rsidRDefault="00D228F6" w:rsidP="00E45C6C">
            <w:pPr>
              <w:pStyle w:val="TableTextCentered"/>
            </w:pPr>
            <w:r>
              <w:t>5.5</w:t>
            </w:r>
          </w:p>
        </w:tc>
      </w:tr>
      <w:tr w:rsidR="00D228F6" w:rsidRPr="00E359BF" w14:paraId="25D3E7AA" w14:textId="77777777" w:rsidTr="00E45C6C">
        <w:tc>
          <w:tcPr>
            <w:tcW w:w="3238" w:type="dxa"/>
          </w:tcPr>
          <w:p w14:paraId="4E5BF63D" w14:textId="77777777" w:rsidR="00D228F6" w:rsidRPr="00E45C6C" w:rsidRDefault="00D228F6" w:rsidP="00E45C6C">
            <w:pPr>
              <w:pStyle w:val="TableText"/>
              <w:rPr>
                <w:b/>
                <w:bCs/>
                <w:szCs w:val="20"/>
              </w:rPr>
            </w:pPr>
            <w:r w:rsidRPr="00E45C6C">
              <w:rPr>
                <w:b/>
                <w:bCs/>
              </w:rPr>
              <w:t>Instructional Support Domain</w:t>
            </w:r>
          </w:p>
        </w:tc>
        <w:tc>
          <w:tcPr>
            <w:tcW w:w="720" w:type="dxa"/>
          </w:tcPr>
          <w:p w14:paraId="39026D88" w14:textId="77777777" w:rsidR="00D228F6" w:rsidRPr="00E45C6C" w:rsidRDefault="00D228F6" w:rsidP="00E45C6C">
            <w:pPr>
              <w:pStyle w:val="TableTextCentered"/>
              <w:rPr>
                <w:b/>
                <w:bCs/>
              </w:rPr>
            </w:pPr>
            <w:r w:rsidRPr="00E45C6C">
              <w:rPr>
                <w:b/>
                <w:bCs/>
              </w:rPr>
              <w:t>7</w:t>
            </w:r>
          </w:p>
        </w:tc>
        <w:tc>
          <w:tcPr>
            <w:tcW w:w="720" w:type="dxa"/>
          </w:tcPr>
          <w:p w14:paraId="2D30DF69" w14:textId="77777777" w:rsidR="00D228F6" w:rsidRPr="00E45C6C" w:rsidRDefault="00D228F6" w:rsidP="00E45C6C">
            <w:pPr>
              <w:pStyle w:val="TableTextCentered"/>
              <w:rPr>
                <w:b/>
                <w:bCs/>
              </w:rPr>
            </w:pPr>
            <w:r w:rsidRPr="00E45C6C">
              <w:rPr>
                <w:b/>
                <w:bCs/>
              </w:rPr>
              <w:t>58</w:t>
            </w:r>
          </w:p>
        </w:tc>
        <w:tc>
          <w:tcPr>
            <w:tcW w:w="720" w:type="dxa"/>
          </w:tcPr>
          <w:p w14:paraId="46F7934A" w14:textId="77777777" w:rsidR="00D228F6" w:rsidRPr="00E45C6C" w:rsidRDefault="00D228F6" w:rsidP="00E45C6C">
            <w:pPr>
              <w:pStyle w:val="TableTextCentered"/>
              <w:rPr>
                <w:b/>
                <w:bCs/>
              </w:rPr>
            </w:pPr>
            <w:r w:rsidRPr="00E45C6C">
              <w:rPr>
                <w:b/>
                <w:bCs/>
              </w:rPr>
              <w:t>62</w:t>
            </w:r>
          </w:p>
        </w:tc>
        <w:tc>
          <w:tcPr>
            <w:tcW w:w="720" w:type="dxa"/>
          </w:tcPr>
          <w:p w14:paraId="22DA570D" w14:textId="77777777" w:rsidR="00D228F6" w:rsidRPr="00E45C6C" w:rsidRDefault="00D228F6" w:rsidP="00E45C6C">
            <w:pPr>
              <w:pStyle w:val="TableTextCentered"/>
              <w:rPr>
                <w:b/>
                <w:bCs/>
              </w:rPr>
            </w:pPr>
            <w:r w:rsidRPr="00E45C6C">
              <w:rPr>
                <w:b/>
                <w:bCs/>
              </w:rPr>
              <w:t>43</w:t>
            </w:r>
          </w:p>
        </w:tc>
        <w:tc>
          <w:tcPr>
            <w:tcW w:w="720" w:type="dxa"/>
          </w:tcPr>
          <w:p w14:paraId="2D4A470B" w14:textId="77777777" w:rsidR="00D228F6" w:rsidRPr="00E45C6C" w:rsidRDefault="00D228F6" w:rsidP="00E45C6C">
            <w:pPr>
              <w:pStyle w:val="TableTextCentered"/>
              <w:rPr>
                <w:b/>
                <w:bCs/>
              </w:rPr>
            </w:pPr>
            <w:r w:rsidRPr="00E45C6C">
              <w:rPr>
                <w:b/>
                <w:bCs/>
              </w:rPr>
              <w:t>35</w:t>
            </w:r>
          </w:p>
        </w:tc>
        <w:tc>
          <w:tcPr>
            <w:tcW w:w="720" w:type="dxa"/>
          </w:tcPr>
          <w:p w14:paraId="1594491D" w14:textId="77777777" w:rsidR="00D228F6" w:rsidRPr="00E45C6C" w:rsidRDefault="00D228F6" w:rsidP="00E45C6C">
            <w:pPr>
              <w:pStyle w:val="TableTextCentered"/>
              <w:rPr>
                <w:b/>
                <w:bCs/>
              </w:rPr>
            </w:pPr>
            <w:r w:rsidRPr="00E45C6C">
              <w:rPr>
                <w:b/>
                <w:bCs/>
              </w:rPr>
              <w:t>23</w:t>
            </w:r>
          </w:p>
        </w:tc>
        <w:tc>
          <w:tcPr>
            <w:tcW w:w="720" w:type="dxa"/>
          </w:tcPr>
          <w:p w14:paraId="74C5A863" w14:textId="77777777" w:rsidR="00D228F6" w:rsidRPr="00E45C6C" w:rsidRDefault="00D228F6" w:rsidP="00E45C6C">
            <w:pPr>
              <w:pStyle w:val="TableTextCentered"/>
              <w:rPr>
                <w:b/>
                <w:bCs/>
              </w:rPr>
            </w:pPr>
            <w:r w:rsidRPr="00E45C6C">
              <w:rPr>
                <w:b/>
                <w:bCs/>
              </w:rPr>
              <w:t>7</w:t>
            </w:r>
          </w:p>
        </w:tc>
        <w:tc>
          <w:tcPr>
            <w:tcW w:w="533" w:type="dxa"/>
          </w:tcPr>
          <w:p w14:paraId="5DD9C969" w14:textId="77777777" w:rsidR="00D228F6" w:rsidRPr="00E45C6C" w:rsidRDefault="00D228F6" w:rsidP="00E45C6C">
            <w:pPr>
              <w:pStyle w:val="TableTextCentered"/>
              <w:rPr>
                <w:b/>
                <w:bCs/>
              </w:rPr>
            </w:pPr>
            <w:r w:rsidRPr="00E45C6C">
              <w:rPr>
                <w:b/>
                <w:bCs/>
              </w:rPr>
              <w:t>235</w:t>
            </w:r>
          </w:p>
        </w:tc>
        <w:tc>
          <w:tcPr>
            <w:tcW w:w="907" w:type="dxa"/>
          </w:tcPr>
          <w:p w14:paraId="0710AD45" w14:textId="77777777" w:rsidR="00D228F6" w:rsidRPr="00E45C6C" w:rsidRDefault="00D228F6" w:rsidP="00E45C6C">
            <w:pPr>
              <w:pStyle w:val="TableTextCentered"/>
              <w:rPr>
                <w:b/>
                <w:bCs/>
              </w:rPr>
            </w:pPr>
            <w:r w:rsidRPr="00E45C6C">
              <w:rPr>
                <w:b/>
                <w:bCs/>
              </w:rPr>
              <w:t>3.6</w:t>
            </w:r>
          </w:p>
        </w:tc>
      </w:tr>
      <w:tr w:rsidR="00D228F6" w:rsidRPr="00E359BF" w14:paraId="531236A1" w14:textId="77777777" w:rsidTr="00E45C6C">
        <w:trPr>
          <w:cnfStyle w:val="000000100000" w:firstRow="0" w:lastRow="0" w:firstColumn="0" w:lastColumn="0" w:oddVBand="0" w:evenVBand="0" w:oddHBand="1" w:evenHBand="0" w:firstRowFirstColumn="0" w:firstRowLastColumn="0" w:lastRowFirstColumn="0" w:lastRowLastColumn="0"/>
        </w:trPr>
        <w:tc>
          <w:tcPr>
            <w:tcW w:w="3238" w:type="dxa"/>
          </w:tcPr>
          <w:p w14:paraId="4D6B360E" w14:textId="77777777" w:rsidR="00D228F6" w:rsidRPr="00EB088B" w:rsidRDefault="00D228F6" w:rsidP="00E45C6C">
            <w:pPr>
              <w:pStyle w:val="TableText"/>
              <w:ind w:left="288"/>
            </w:pPr>
            <w:r w:rsidRPr="00EB088B">
              <w:t>Concept Development (</w:t>
            </w:r>
            <w:r>
              <w:t>P</w:t>
            </w:r>
            <w:r w:rsidRPr="00EB088B">
              <w:t>K-3 only)</w:t>
            </w:r>
          </w:p>
        </w:tc>
        <w:tc>
          <w:tcPr>
            <w:tcW w:w="720" w:type="dxa"/>
          </w:tcPr>
          <w:p w14:paraId="25059400" w14:textId="77777777" w:rsidR="00D228F6" w:rsidRPr="00E359BF" w:rsidRDefault="00D228F6" w:rsidP="00E45C6C">
            <w:pPr>
              <w:pStyle w:val="TableTextCentered"/>
            </w:pPr>
            <w:r>
              <w:t>1</w:t>
            </w:r>
          </w:p>
        </w:tc>
        <w:tc>
          <w:tcPr>
            <w:tcW w:w="720" w:type="dxa"/>
          </w:tcPr>
          <w:p w14:paraId="620B8077" w14:textId="77777777" w:rsidR="00D228F6" w:rsidRPr="00E359BF" w:rsidRDefault="00D228F6" w:rsidP="00E45C6C">
            <w:pPr>
              <w:pStyle w:val="TableTextCentered"/>
            </w:pPr>
            <w:r>
              <w:t>17</w:t>
            </w:r>
          </w:p>
        </w:tc>
        <w:tc>
          <w:tcPr>
            <w:tcW w:w="720" w:type="dxa"/>
          </w:tcPr>
          <w:p w14:paraId="6E4C4578" w14:textId="77777777" w:rsidR="00D228F6" w:rsidRPr="00E359BF" w:rsidRDefault="00D228F6" w:rsidP="00E45C6C">
            <w:pPr>
              <w:pStyle w:val="TableTextCentered"/>
            </w:pPr>
            <w:r>
              <w:t>10</w:t>
            </w:r>
          </w:p>
        </w:tc>
        <w:tc>
          <w:tcPr>
            <w:tcW w:w="720" w:type="dxa"/>
          </w:tcPr>
          <w:p w14:paraId="7F12108A" w14:textId="77777777" w:rsidR="00D228F6" w:rsidRPr="00E359BF" w:rsidRDefault="00D228F6" w:rsidP="00E45C6C">
            <w:pPr>
              <w:pStyle w:val="TableTextCentered"/>
            </w:pPr>
            <w:r>
              <w:t>9</w:t>
            </w:r>
          </w:p>
        </w:tc>
        <w:tc>
          <w:tcPr>
            <w:tcW w:w="720" w:type="dxa"/>
          </w:tcPr>
          <w:p w14:paraId="73117963" w14:textId="77777777" w:rsidR="00D228F6" w:rsidRPr="00E359BF" w:rsidRDefault="00D228F6" w:rsidP="00E45C6C">
            <w:pPr>
              <w:pStyle w:val="TableTextCentered"/>
            </w:pPr>
            <w:r>
              <w:t>10</w:t>
            </w:r>
          </w:p>
        </w:tc>
        <w:tc>
          <w:tcPr>
            <w:tcW w:w="720" w:type="dxa"/>
          </w:tcPr>
          <w:p w14:paraId="006AC387" w14:textId="77777777" w:rsidR="00D228F6" w:rsidRPr="00E359BF" w:rsidRDefault="00D228F6" w:rsidP="00E45C6C">
            <w:pPr>
              <w:pStyle w:val="TableTextCentered"/>
            </w:pPr>
            <w:r>
              <w:t>2</w:t>
            </w:r>
          </w:p>
        </w:tc>
        <w:tc>
          <w:tcPr>
            <w:tcW w:w="720" w:type="dxa"/>
          </w:tcPr>
          <w:p w14:paraId="1ADBCF90" w14:textId="77777777" w:rsidR="00D228F6" w:rsidRPr="00E359BF" w:rsidRDefault="00D228F6" w:rsidP="00E45C6C">
            <w:pPr>
              <w:pStyle w:val="TableTextCentered"/>
            </w:pPr>
            <w:r>
              <w:t>0</w:t>
            </w:r>
          </w:p>
        </w:tc>
        <w:tc>
          <w:tcPr>
            <w:tcW w:w="533" w:type="dxa"/>
          </w:tcPr>
          <w:p w14:paraId="7DB67FA8" w14:textId="77777777" w:rsidR="00D228F6" w:rsidRPr="00E359BF" w:rsidRDefault="00D228F6" w:rsidP="00E45C6C">
            <w:pPr>
              <w:pStyle w:val="TableTextCentered"/>
            </w:pPr>
            <w:r>
              <w:t>49</w:t>
            </w:r>
          </w:p>
        </w:tc>
        <w:tc>
          <w:tcPr>
            <w:tcW w:w="907" w:type="dxa"/>
          </w:tcPr>
          <w:p w14:paraId="5D4C4C26" w14:textId="77777777" w:rsidR="00D228F6" w:rsidRPr="00E359BF" w:rsidRDefault="00D228F6" w:rsidP="00E45C6C">
            <w:pPr>
              <w:pStyle w:val="TableTextCentered"/>
            </w:pPr>
            <w:r>
              <w:t>3.3</w:t>
            </w:r>
          </w:p>
        </w:tc>
      </w:tr>
      <w:tr w:rsidR="00D228F6" w:rsidRPr="00E359BF" w14:paraId="39039930" w14:textId="77777777" w:rsidTr="00E45C6C">
        <w:tc>
          <w:tcPr>
            <w:tcW w:w="3238" w:type="dxa"/>
          </w:tcPr>
          <w:p w14:paraId="7CC69CBF" w14:textId="77777777" w:rsidR="00D228F6" w:rsidRPr="00EB088B" w:rsidRDefault="00D228F6" w:rsidP="00E45C6C">
            <w:pPr>
              <w:pStyle w:val="TableText"/>
              <w:ind w:left="288"/>
            </w:pPr>
            <w:r w:rsidRPr="00EB088B">
              <w:t>Content Understanding (UE only)</w:t>
            </w:r>
          </w:p>
        </w:tc>
        <w:tc>
          <w:tcPr>
            <w:tcW w:w="720" w:type="dxa"/>
          </w:tcPr>
          <w:p w14:paraId="6A78388E" w14:textId="77777777" w:rsidR="00D228F6" w:rsidRPr="00E359BF" w:rsidRDefault="00D228F6" w:rsidP="00E45C6C">
            <w:pPr>
              <w:pStyle w:val="TableTextCentered"/>
            </w:pPr>
            <w:r>
              <w:t>1</w:t>
            </w:r>
          </w:p>
        </w:tc>
        <w:tc>
          <w:tcPr>
            <w:tcW w:w="720" w:type="dxa"/>
          </w:tcPr>
          <w:p w14:paraId="211E9274" w14:textId="77777777" w:rsidR="00D228F6" w:rsidRPr="00E359BF" w:rsidRDefault="00D228F6" w:rsidP="00E45C6C">
            <w:pPr>
              <w:pStyle w:val="TableTextCentered"/>
            </w:pPr>
            <w:r>
              <w:t>0</w:t>
            </w:r>
          </w:p>
        </w:tc>
        <w:tc>
          <w:tcPr>
            <w:tcW w:w="720" w:type="dxa"/>
          </w:tcPr>
          <w:p w14:paraId="2CE53113" w14:textId="77777777" w:rsidR="00D228F6" w:rsidRPr="00E359BF" w:rsidRDefault="00D228F6" w:rsidP="00E45C6C">
            <w:pPr>
              <w:pStyle w:val="TableTextCentered"/>
            </w:pPr>
            <w:r>
              <w:t>2</w:t>
            </w:r>
          </w:p>
        </w:tc>
        <w:tc>
          <w:tcPr>
            <w:tcW w:w="720" w:type="dxa"/>
          </w:tcPr>
          <w:p w14:paraId="6F9883EF" w14:textId="77777777" w:rsidR="00D228F6" w:rsidRPr="00E359BF" w:rsidRDefault="00D228F6" w:rsidP="00E45C6C">
            <w:pPr>
              <w:pStyle w:val="TableTextCentered"/>
            </w:pPr>
            <w:r>
              <w:t>5</w:t>
            </w:r>
          </w:p>
        </w:tc>
        <w:tc>
          <w:tcPr>
            <w:tcW w:w="720" w:type="dxa"/>
          </w:tcPr>
          <w:p w14:paraId="490A6674" w14:textId="77777777" w:rsidR="00D228F6" w:rsidRPr="00E359BF" w:rsidRDefault="00D228F6" w:rsidP="00E45C6C">
            <w:pPr>
              <w:pStyle w:val="TableTextCentered"/>
            </w:pPr>
            <w:r>
              <w:t>7</w:t>
            </w:r>
          </w:p>
        </w:tc>
        <w:tc>
          <w:tcPr>
            <w:tcW w:w="720" w:type="dxa"/>
          </w:tcPr>
          <w:p w14:paraId="2F094915" w14:textId="77777777" w:rsidR="00D228F6" w:rsidRPr="00E359BF" w:rsidRDefault="00D228F6" w:rsidP="00E45C6C">
            <w:pPr>
              <w:pStyle w:val="TableTextCentered"/>
            </w:pPr>
            <w:r>
              <w:t>7</w:t>
            </w:r>
          </w:p>
        </w:tc>
        <w:tc>
          <w:tcPr>
            <w:tcW w:w="720" w:type="dxa"/>
          </w:tcPr>
          <w:p w14:paraId="12457569" w14:textId="77777777" w:rsidR="00D228F6" w:rsidRPr="00E359BF" w:rsidRDefault="00D228F6" w:rsidP="00E45C6C">
            <w:pPr>
              <w:pStyle w:val="TableTextCentered"/>
            </w:pPr>
            <w:r>
              <w:t>0</w:t>
            </w:r>
          </w:p>
        </w:tc>
        <w:tc>
          <w:tcPr>
            <w:tcW w:w="533" w:type="dxa"/>
          </w:tcPr>
          <w:p w14:paraId="0DB5FB43" w14:textId="77777777" w:rsidR="00D228F6" w:rsidRPr="00E359BF" w:rsidRDefault="00D228F6" w:rsidP="00E45C6C">
            <w:pPr>
              <w:pStyle w:val="TableTextCentered"/>
            </w:pPr>
            <w:r>
              <w:t>22</w:t>
            </w:r>
          </w:p>
        </w:tc>
        <w:tc>
          <w:tcPr>
            <w:tcW w:w="907" w:type="dxa"/>
          </w:tcPr>
          <w:p w14:paraId="19750312" w14:textId="77777777" w:rsidR="00D228F6" w:rsidRPr="00E359BF" w:rsidRDefault="00D228F6" w:rsidP="00E45C6C">
            <w:pPr>
              <w:pStyle w:val="TableTextCentered"/>
            </w:pPr>
            <w:r>
              <w:t>4.7</w:t>
            </w:r>
          </w:p>
        </w:tc>
      </w:tr>
      <w:tr w:rsidR="00D228F6" w:rsidRPr="00E359BF" w14:paraId="1FF1A9FC" w14:textId="77777777" w:rsidTr="00E45C6C">
        <w:trPr>
          <w:cnfStyle w:val="000000100000" w:firstRow="0" w:lastRow="0" w:firstColumn="0" w:lastColumn="0" w:oddVBand="0" w:evenVBand="0" w:oddHBand="1" w:evenHBand="0" w:firstRowFirstColumn="0" w:firstRowLastColumn="0" w:lastRowFirstColumn="0" w:lastRowLastColumn="0"/>
        </w:trPr>
        <w:tc>
          <w:tcPr>
            <w:tcW w:w="3238" w:type="dxa"/>
          </w:tcPr>
          <w:p w14:paraId="5A18A37F" w14:textId="77777777" w:rsidR="00D228F6" w:rsidRPr="00EB088B" w:rsidRDefault="00D228F6" w:rsidP="00E45C6C">
            <w:pPr>
              <w:pStyle w:val="TableText"/>
              <w:ind w:left="288"/>
            </w:pPr>
            <w:r w:rsidRPr="00EB088B">
              <w:t>Analysis and Inquiry (UE only)</w:t>
            </w:r>
          </w:p>
        </w:tc>
        <w:tc>
          <w:tcPr>
            <w:tcW w:w="720" w:type="dxa"/>
          </w:tcPr>
          <w:p w14:paraId="7E452FE6" w14:textId="77777777" w:rsidR="00D228F6" w:rsidRPr="00E359BF" w:rsidRDefault="00D228F6" w:rsidP="00E45C6C">
            <w:pPr>
              <w:pStyle w:val="TableTextCentered"/>
            </w:pPr>
            <w:r>
              <w:t>4</w:t>
            </w:r>
          </w:p>
        </w:tc>
        <w:tc>
          <w:tcPr>
            <w:tcW w:w="720" w:type="dxa"/>
          </w:tcPr>
          <w:p w14:paraId="3F4B98EB" w14:textId="77777777" w:rsidR="00D228F6" w:rsidRPr="00E359BF" w:rsidRDefault="00D228F6" w:rsidP="00E45C6C">
            <w:pPr>
              <w:pStyle w:val="TableTextCentered"/>
            </w:pPr>
            <w:r>
              <w:t>6</w:t>
            </w:r>
          </w:p>
        </w:tc>
        <w:tc>
          <w:tcPr>
            <w:tcW w:w="720" w:type="dxa"/>
          </w:tcPr>
          <w:p w14:paraId="52364DB4" w14:textId="77777777" w:rsidR="00D228F6" w:rsidRPr="00E359BF" w:rsidRDefault="00D228F6" w:rsidP="00E45C6C">
            <w:pPr>
              <w:pStyle w:val="TableTextCentered"/>
            </w:pPr>
            <w:r>
              <w:t>6</w:t>
            </w:r>
          </w:p>
        </w:tc>
        <w:tc>
          <w:tcPr>
            <w:tcW w:w="720" w:type="dxa"/>
          </w:tcPr>
          <w:p w14:paraId="084FE688" w14:textId="77777777" w:rsidR="00D228F6" w:rsidRPr="00E359BF" w:rsidRDefault="00D228F6" w:rsidP="00E45C6C">
            <w:pPr>
              <w:pStyle w:val="TableTextCentered"/>
            </w:pPr>
            <w:r>
              <w:t>3</w:t>
            </w:r>
          </w:p>
        </w:tc>
        <w:tc>
          <w:tcPr>
            <w:tcW w:w="720" w:type="dxa"/>
          </w:tcPr>
          <w:p w14:paraId="7C4BB7B5" w14:textId="77777777" w:rsidR="00D228F6" w:rsidRPr="00E359BF" w:rsidRDefault="00D228F6" w:rsidP="00E45C6C">
            <w:pPr>
              <w:pStyle w:val="TableTextCentered"/>
            </w:pPr>
            <w:r>
              <w:t>1</w:t>
            </w:r>
          </w:p>
        </w:tc>
        <w:tc>
          <w:tcPr>
            <w:tcW w:w="720" w:type="dxa"/>
          </w:tcPr>
          <w:p w14:paraId="7FD3A5D1" w14:textId="77777777" w:rsidR="00D228F6" w:rsidRPr="00E359BF" w:rsidRDefault="00D228F6" w:rsidP="00E45C6C">
            <w:pPr>
              <w:pStyle w:val="TableTextCentered"/>
            </w:pPr>
            <w:r>
              <w:t>1</w:t>
            </w:r>
          </w:p>
        </w:tc>
        <w:tc>
          <w:tcPr>
            <w:tcW w:w="720" w:type="dxa"/>
          </w:tcPr>
          <w:p w14:paraId="758D47EC" w14:textId="77777777" w:rsidR="00D228F6" w:rsidRPr="00E359BF" w:rsidRDefault="00D228F6" w:rsidP="00E45C6C">
            <w:pPr>
              <w:pStyle w:val="TableTextCentered"/>
            </w:pPr>
            <w:r>
              <w:t>1</w:t>
            </w:r>
          </w:p>
        </w:tc>
        <w:tc>
          <w:tcPr>
            <w:tcW w:w="533" w:type="dxa"/>
          </w:tcPr>
          <w:p w14:paraId="480D1275" w14:textId="77777777" w:rsidR="00D228F6" w:rsidRPr="00E359BF" w:rsidRDefault="00D228F6" w:rsidP="00E45C6C">
            <w:pPr>
              <w:pStyle w:val="TableTextCentered"/>
            </w:pPr>
            <w:r>
              <w:t>22</w:t>
            </w:r>
          </w:p>
        </w:tc>
        <w:tc>
          <w:tcPr>
            <w:tcW w:w="907" w:type="dxa"/>
          </w:tcPr>
          <w:p w14:paraId="3889F7BC" w14:textId="77777777" w:rsidR="00D228F6" w:rsidRPr="00E359BF" w:rsidRDefault="00D228F6" w:rsidP="00E45C6C">
            <w:pPr>
              <w:pStyle w:val="TableTextCentered"/>
            </w:pPr>
            <w:r>
              <w:t>2.9</w:t>
            </w:r>
          </w:p>
        </w:tc>
      </w:tr>
      <w:tr w:rsidR="00D228F6" w:rsidRPr="00E359BF" w14:paraId="5FFB025A" w14:textId="77777777" w:rsidTr="00E45C6C">
        <w:tc>
          <w:tcPr>
            <w:tcW w:w="3238" w:type="dxa"/>
          </w:tcPr>
          <w:p w14:paraId="1512F55A" w14:textId="77777777" w:rsidR="00D228F6" w:rsidRPr="00EB088B" w:rsidRDefault="00D228F6" w:rsidP="00E45C6C">
            <w:pPr>
              <w:pStyle w:val="TableText"/>
              <w:ind w:left="288"/>
            </w:pPr>
            <w:r w:rsidRPr="00EB088B">
              <w:t>Quality of Feedback</w:t>
            </w:r>
          </w:p>
        </w:tc>
        <w:tc>
          <w:tcPr>
            <w:tcW w:w="720" w:type="dxa"/>
          </w:tcPr>
          <w:p w14:paraId="135B3824" w14:textId="77777777" w:rsidR="00D228F6" w:rsidRPr="00E359BF" w:rsidRDefault="00D228F6" w:rsidP="00E45C6C">
            <w:pPr>
              <w:pStyle w:val="TableTextCentered"/>
            </w:pPr>
            <w:r>
              <w:t>1</w:t>
            </w:r>
          </w:p>
        </w:tc>
        <w:tc>
          <w:tcPr>
            <w:tcW w:w="720" w:type="dxa"/>
          </w:tcPr>
          <w:p w14:paraId="2D858AA1" w14:textId="77777777" w:rsidR="00D228F6" w:rsidRPr="00E359BF" w:rsidRDefault="00D228F6" w:rsidP="00E45C6C">
            <w:pPr>
              <w:pStyle w:val="TableTextCentered"/>
            </w:pPr>
            <w:r>
              <w:t>18</w:t>
            </w:r>
          </w:p>
        </w:tc>
        <w:tc>
          <w:tcPr>
            <w:tcW w:w="720" w:type="dxa"/>
          </w:tcPr>
          <w:p w14:paraId="77241C40" w14:textId="77777777" w:rsidR="00D228F6" w:rsidRPr="00E359BF" w:rsidRDefault="00D228F6" w:rsidP="00E45C6C">
            <w:pPr>
              <w:pStyle w:val="TableTextCentered"/>
            </w:pPr>
            <w:r>
              <w:t>22</w:t>
            </w:r>
          </w:p>
        </w:tc>
        <w:tc>
          <w:tcPr>
            <w:tcW w:w="720" w:type="dxa"/>
          </w:tcPr>
          <w:p w14:paraId="3F5CB451" w14:textId="77777777" w:rsidR="00D228F6" w:rsidRPr="00E359BF" w:rsidRDefault="00D228F6" w:rsidP="00E45C6C">
            <w:pPr>
              <w:pStyle w:val="TableTextCentered"/>
            </w:pPr>
            <w:r>
              <w:t>12</w:t>
            </w:r>
          </w:p>
        </w:tc>
        <w:tc>
          <w:tcPr>
            <w:tcW w:w="720" w:type="dxa"/>
          </w:tcPr>
          <w:p w14:paraId="627E6502" w14:textId="77777777" w:rsidR="00D228F6" w:rsidRPr="00E359BF" w:rsidRDefault="00D228F6" w:rsidP="00E45C6C">
            <w:pPr>
              <w:pStyle w:val="TableTextCentered"/>
            </w:pPr>
            <w:r>
              <w:t>9</w:t>
            </w:r>
          </w:p>
        </w:tc>
        <w:tc>
          <w:tcPr>
            <w:tcW w:w="720" w:type="dxa"/>
          </w:tcPr>
          <w:p w14:paraId="25F5F8E9" w14:textId="77777777" w:rsidR="00D228F6" w:rsidRPr="00E359BF" w:rsidRDefault="00D228F6" w:rsidP="00E45C6C">
            <w:pPr>
              <w:pStyle w:val="TableTextCentered"/>
            </w:pPr>
            <w:r>
              <w:t>7</w:t>
            </w:r>
          </w:p>
        </w:tc>
        <w:tc>
          <w:tcPr>
            <w:tcW w:w="720" w:type="dxa"/>
          </w:tcPr>
          <w:p w14:paraId="685ACDCC" w14:textId="77777777" w:rsidR="00D228F6" w:rsidRPr="00E359BF" w:rsidRDefault="00D228F6" w:rsidP="00E45C6C">
            <w:pPr>
              <w:pStyle w:val="TableTextCentered"/>
            </w:pPr>
            <w:r>
              <w:t>2</w:t>
            </w:r>
          </w:p>
        </w:tc>
        <w:tc>
          <w:tcPr>
            <w:tcW w:w="533" w:type="dxa"/>
          </w:tcPr>
          <w:p w14:paraId="7E95EC10" w14:textId="77777777" w:rsidR="00D228F6" w:rsidRPr="00E359BF" w:rsidRDefault="00D228F6" w:rsidP="00E45C6C">
            <w:pPr>
              <w:pStyle w:val="TableTextCentered"/>
            </w:pPr>
            <w:r>
              <w:t>71</w:t>
            </w:r>
          </w:p>
        </w:tc>
        <w:tc>
          <w:tcPr>
            <w:tcW w:w="907" w:type="dxa"/>
          </w:tcPr>
          <w:p w14:paraId="588E23A9" w14:textId="77777777" w:rsidR="00D228F6" w:rsidRPr="00E359BF" w:rsidRDefault="00D228F6" w:rsidP="00E45C6C">
            <w:pPr>
              <w:pStyle w:val="TableTextCentered"/>
            </w:pPr>
            <w:r>
              <w:t>3.5</w:t>
            </w:r>
          </w:p>
        </w:tc>
      </w:tr>
      <w:tr w:rsidR="00D228F6" w:rsidRPr="00E359BF" w14:paraId="3D10B591" w14:textId="77777777" w:rsidTr="00E45C6C">
        <w:trPr>
          <w:cnfStyle w:val="000000100000" w:firstRow="0" w:lastRow="0" w:firstColumn="0" w:lastColumn="0" w:oddVBand="0" w:evenVBand="0" w:oddHBand="1" w:evenHBand="0" w:firstRowFirstColumn="0" w:firstRowLastColumn="0" w:lastRowFirstColumn="0" w:lastRowLastColumn="0"/>
        </w:trPr>
        <w:tc>
          <w:tcPr>
            <w:tcW w:w="3238" w:type="dxa"/>
          </w:tcPr>
          <w:p w14:paraId="3B962F7B" w14:textId="77777777" w:rsidR="00D228F6" w:rsidRPr="00EB088B" w:rsidRDefault="00D228F6" w:rsidP="00E45C6C">
            <w:pPr>
              <w:pStyle w:val="TableText"/>
              <w:ind w:left="288"/>
            </w:pPr>
            <w:r w:rsidRPr="00EB088B">
              <w:t>Language Modeling (</w:t>
            </w:r>
            <w:r>
              <w:t>P</w:t>
            </w:r>
            <w:r w:rsidRPr="00EB088B">
              <w:t>K-3 only)</w:t>
            </w:r>
          </w:p>
        </w:tc>
        <w:tc>
          <w:tcPr>
            <w:tcW w:w="720" w:type="dxa"/>
          </w:tcPr>
          <w:p w14:paraId="0BA85409" w14:textId="77777777" w:rsidR="00D228F6" w:rsidRPr="00E359BF" w:rsidRDefault="00D228F6" w:rsidP="00E45C6C">
            <w:pPr>
              <w:pStyle w:val="TableTextCentered"/>
            </w:pPr>
            <w:r>
              <w:t>0</w:t>
            </w:r>
          </w:p>
        </w:tc>
        <w:tc>
          <w:tcPr>
            <w:tcW w:w="720" w:type="dxa"/>
          </w:tcPr>
          <w:p w14:paraId="53AC8249" w14:textId="77777777" w:rsidR="00D228F6" w:rsidRPr="00E359BF" w:rsidRDefault="00D228F6" w:rsidP="00E45C6C">
            <w:pPr>
              <w:pStyle w:val="TableTextCentered"/>
            </w:pPr>
            <w:r>
              <w:t>11</w:t>
            </w:r>
          </w:p>
        </w:tc>
        <w:tc>
          <w:tcPr>
            <w:tcW w:w="720" w:type="dxa"/>
          </w:tcPr>
          <w:p w14:paraId="1C0EFA05" w14:textId="77777777" w:rsidR="00D228F6" w:rsidRPr="00E359BF" w:rsidRDefault="00D228F6" w:rsidP="00E45C6C">
            <w:pPr>
              <w:pStyle w:val="TableTextCentered"/>
            </w:pPr>
            <w:r>
              <w:t>16</w:t>
            </w:r>
          </w:p>
        </w:tc>
        <w:tc>
          <w:tcPr>
            <w:tcW w:w="720" w:type="dxa"/>
          </w:tcPr>
          <w:p w14:paraId="059A60F2" w14:textId="77777777" w:rsidR="00D228F6" w:rsidRPr="00E359BF" w:rsidRDefault="00D228F6" w:rsidP="00E45C6C">
            <w:pPr>
              <w:pStyle w:val="TableTextCentered"/>
            </w:pPr>
            <w:r>
              <w:t>10</w:t>
            </w:r>
          </w:p>
        </w:tc>
        <w:tc>
          <w:tcPr>
            <w:tcW w:w="720" w:type="dxa"/>
          </w:tcPr>
          <w:p w14:paraId="0E85D033" w14:textId="77777777" w:rsidR="00D228F6" w:rsidRPr="00E359BF" w:rsidRDefault="00D228F6" w:rsidP="00E45C6C">
            <w:pPr>
              <w:pStyle w:val="TableTextCentered"/>
            </w:pPr>
            <w:r>
              <w:t>7</w:t>
            </w:r>
          </w:p>
        </w:tc>
        <w:tc>
          <w:tcPr>
            <w:tcW w:w="720" w:type="dxa"/>
          </w:tcPr>
          <w:p w14:paraId="3E90F56A" w14:textId="77777777" w:rsidR="00D228F6" w:rsidRPr="00E359BF" w:rsidRDefault="00D228F6" w:rsidP="00E45C6C">
            <w:pPr>
              <w:pStyle w:val="TableTextCentered"/>
            </w:pPr>
            <w:r>
              <w:t>3</w:t>
            </w:r>
          </w:p>
        </w:tc>
        <w:tc>
          <w:tcPr>
            <w:tcW w:w="720" w:type="dxa"/>
          </w:tcPr>
          <w:p w14:paraId="5A23C8E2" w14:textId="77777777" w:rsidR="00D228F6" w:rsidRPr="00E359BF" w:rsidRDefault="00D228F6" w:rsidP="00E45C6C">
            <w:pPr>
              <w:pStyle w:val="TableTextCentered"/>
            </w:pPr>
            <w:r>
              <w:t>2</w:t>
            </w:r>
          </w:p>
        </w:tc>
        <w:tc>
          <w:tcPr>
            <w:tcW w:w="533" w:type="dxa"/>
          </w:tcPr>
          <w:p w14:paraId="29DE7D17" w14:textId="77777777" w:rsidR="00D228F6" w:rsidRPr="00E359BF" w:rsidRDefault="00D228F6" w:rsidP="00E45C6C">
            <w:pPr>
              <w:pStyle w:val="TableTextCentered"/>
            </w:pPr>
            <w:r>
              <w:t>49</w:t>
            </w:r>
          </w:p>
        </w:tc>
        <w:tc>
          <w:tcPr>
            <w:tcW w:w="907" w:type="dxa"/>
          </w:tcPr>
          <w:p w14:paraId="57719FEA" w14:textId="77777777" w:rsidR="00D228F6" w:rsidRPr="00E359BF" w:rsidRDefault="00D228F6" w:rsidP="00E45C6C">
            <w:pPr>
              <w:pStyle w:val="TableTextCentered"/>
            </w:pPr>
            <w:r>
              <w:t>3.6</w:t>
            </w:r>
          </w:p>
        </w:tc>
      </w:tr>
      <w:tr w:rsidR="00D228F6" w:rsidRPr="00E359BF" w14:paraId="3C470657" w14:textId="77777777" w:rsidTr="00E45C6C">
        <w:tc>
          <w:tcPr>
            <w:tcW w:w="3238" w:type="dxa"/>
          </w:tcPr>
          <w:p w14:paraId="4512422F" w14:textId="77777777" w:rsidR="00D228F6" w:rsidRPr="00EB088B" w:rsidRDefault="00D228F6" w:rsidP="00E45C6C">
            <w:pPr>
              <w:pStyle w:val="TableText"/>
              <w:ind w:left="288"/>
            </w:pPr>
            <w:r w:rsidRPr="00EB088B">
              <w:t>Instructional Dialogue (UE only)</w:t>
            </w:r>
          </w:p>
        </w:tc>
        <w:tc>
          <w:tcPr>
            <w:tcW w:w="720" w:type="dxa"/>
          </w:tcPr>
          <w:p w14:paraId="6881DBFD" w14:textId="77777777" w:rsidR="00D228F6" w:rsidRPr="00E359BF" w:rsidRDefault="00D228F6" w:rsidP="00E45C6C">
            <w:pPr>
              <w:pStyle w:val="TableTextCentered"/>
            </w:pPr>
            <w:r>
              <w:t>0</w:t>
            </w:r>
          </w:p>
        </w:tc>
        <w:tc>
          <w:tcPr>
            <w:tcW w:w="720" w:type="dxa"/>
          </w:tcPr>
          <w:p w14:paraId="58E16DB9" w14:textId="77777777" w:rsidR="00D228F6" w:rsidRPr="00E359BF" w:rsidRDefault="00D228F6" w:rsidP="00E45C6C">
            <w:pPr>
              <w:pStyle w:val="TableTextCentered"/>
            </w:pPr>
            <w:r>
              <w:t>6</w:t>
            </w:r>
          </w:p>
        </w:tc>
        <w:tc>
          <w:tcPr>
            <w:tcW w:w="720" w:type="dxa"/>
          </w:tcPr>
          <w:p w14:paraId="5B3B32DD" w14:textId="77777777" w:rsidR="00D228F6" w:rsidRPr="00E359BF" w:rsidRDefault="00D228F6" w:rsidP="00E45C6C">
            <w:pPr>
              <w:pStyle w:val="TableTextCentered"/>
            </w:pPr>
            <w:r>
              <w:t>6</w:t>
            </w:r>
          </w:p>
        </w:tc>
        <w:tc>
          <w:tcPr>
            <w:tcW w:w="720" w:type="dxa"/>
          </w:tcPr>
          <w:p w14:paraId="091B2E44" w14:textId="77777777" w:rsidR="00D228F6" w:rsidRPr="00E359BF" w:rsidRDefault="00D228F6" w:rsidP="00E45C6C">
            <w:pPr>
              <w:pStyle w:val="TableTextCentered"/>
            </w:pPr>
            <w:r>
              <w:t>4</w:t>
            </w:r>
          </w:p>
        </w:tc>
        <w:tc>
          <w:tcPr>
            <w:tcW w:w="720" w:type="dxa"/>
          </w:tcPr>
          <w:p w14:paraId="72CAA258" w14:textId="77777777" w:rsidR="00D228F6" w:rsidRPr="00E359BF" w:rsidRDefault="00D228F6" w:rsidP="00E45C6C">
            <w:pPr>
              <w:pStyle w:val="TableTextCentered"/>
            </w:pPr>
            <w:r>
              <w:t>1</w:t>
            </w:r>
          </w:p>
        </w:tc>
        <w:tc>
          <w:tcPr>
            <w:tcW w:w="720" w:type="dxa"/>
          </w:tcPr>
          <w:p w14:paraId="62C2FA49" w14:textId="77777777" w:rsidR="00D228F6" w:rsidRPr="00E359BF" w:rsidRDefault="00D228F6" w:rsidP="00E45C6C">
            <w:pPr>
              <w:pStyle w:val="TableTextCentered"/>
            </w:pPr>
            <w:r>
              <w:t>3</w:t>
            </w:r>
          </w:p>
        </w:tc>
        <w:tc>
          <w:tcPr>
            <w:tcW w:w="720" w:type="dxa"/>
          </w:tcPr>
          <w:p w14:paraId="6D08A725" w14:textId="77777777" w:rsidR="00D228F6" w:rsidRPr="00E359BF" w:rsidRDefault="00D228F6" w:rsidP="00E45C6C">
            <w:pPr>
              <w:pStyle w:val="TableTextCentered"/>
            </w:pPr>
            <w:r>
              <w:t>2</w:t>
            </w:r>
          </w:p>
        </w:tc>
        <w:tc>
          <w:tcPr>
            <w:tcW w:w="533" w:type="dxa"/>
          </w:tcPr>
          <w:p w14:paraId="0001347A" w14:textId="77777777" w:rsidR="00D228F6" w:rsidRPr="00E359BF" w:rsidRDefault="00D228F6" w:rsidP="00E45C6C">
            <w:pPr>
              <w:pStyle w:val="TableTextCentered"/>
            </w:pPr>
            <w:r>
              <w:t>22</w:t>
            </w:r>
          </w:p>
        </w:tc>
        <w:tc>
          <w:tcPr>
            <w:tcW w:w="907" w:type="dxa"/>
          </w:tcPr>
          <w:p w14:paraId="4946CD83" w14:textId="77777777" w:rsidR="00D228F6" w:rsidRPr="00E359BF" w:rsidRDefault="00D228F6" w:rsidP="00E45C6C">
            <w:pPr>
              <w:pStyle w:val="TableTextCentered"/>
            </w:pPr>
            <w:r>
              <w:t>3.8</w:t>
            </w:r>
          </w:p>
        </w:tc>
      </w:tr>
      <w:tr w:rsidR="00D228F6" w:rsidRPr="008461FE" w14:paraId="5A112DF4" w14:textId="77777777" w:rsidTr="00E45C6C">
        <w:trPr>
          <w:cnfStyle w:val="000000100000" w:firstRow="0" w:lastRow="0" w:firstColumn="0" w:lastColumn="0" w:oddVBand="0" w:evenVBand="0" w:oddHBand="1" w:evenHBand="0" w:firstRowFirstColumn="0" w:firstRowLastColumn="0" w:lastRowFirstColumn="0" w:lastRowLastColumn="0"/>
        </w:trPr>
        <w:tc>
          <w:tcPr>
            <w:tcW w:w="3238" w:type="dxa"/>
          </w:tcPr>
          <w:p w14:paraId="0BCB0097" w14:textId="77777777" w:rsidR="00D228F6" w:rsidRPr="00E45C6C" w:rsidRDefault="00D228F6" w:rsidP="00E45C6C">
            <w:pPr>
              <w:pStyle w:val="TableText"/>
              <w:rPr>
                <w:b/>
                <w:bCs/>
              </w:rPr>
            </w:pPr>
            <w:r w:rsidRPr="00E45C6C">
              <w:rPr>
                <w:b/>
                <w:bCs/>
              </w:rPr>
              <w:t>Student Engagement (UE only)</w:t>
            </w:r>
          </w:p>
        </w:tc>
        <w:tc>
          <w:tcPr>
            <w:tcW w:w="720" w:type="dxa"/>
          </w:tcPr>
          <w:p w14:paraId="05E25130" w14:textId="77777777" w:rsidR="00D228F6" w:rsidRPr="00E45C6C" w:rsidRDefault="00D228F6" w:rsidP="00E45C6C">
            <w:pPr>
              <w:pStyle w:val="TableTextCentered"/>
              <w:rPr>
                <w:b/>
                <w:bCs/>
              </w:rPr>
            </w:pPr>
            <w:r w:rsidRPr="00E45C6C">
              <w:rPr>
                <w:b/>
                <w:bCs/>
              </w:rPr>
              <w:t>0</w:t>
            </w:r>
          </w:p>
        </w:tc>
        <w:tc>
          <w:tcPr>
            <w:tcW w:w="720" w:type="dxa"/>
          </w:tcPr>
          <w:p w14:paraId="565157FB" w14:textId="77777777" w:rsidR="00D228F6" w:rsidRPr="00E45C6C" w:rsidRDefault="00D228F6" w:rsidP="00E45C6C">
            <w:pPr>
              <w:pStyle w:val="TableTextCentered"/>
              <w:rPr>
                <w:b/>
                <w:bCs/>
              </w:rPr>
            </w:pPr>
            <w:r w:rsidRPr="00E45C6C">
              <w:rPr>
                <w:b/>
                <w:bCs/>
              </w:rPr>
              <w:t>0</w:t>
            </w:r>
          </w:p>
        </w:tc>
        <w:tc>
          <w:tcPr>
            <w:tcW w:w="720" w:type="dxa"/>
          </w:tcPr>
          <w:p w14:paraId="09A92535" w14:textId="77777777" w:rsidR="00D228F6" w:rsidRPr="00E45C6C" w:rsidRDefault="00D228F6" w:rsidP="00E45C6C">
            <w:pPr>
              <w:pStyle w:val="TableTextCentered"/>
              <w:rPr>
                <w:b/>
                <w:bCs/>
              </w:rPr>
            </w:pPr>
            <w:r w:rsidRPr="00E45C6C">
              <w:rPr>
                <w:b/>
                <w:bCs/>
              </w:rPr>
              <w:t>1</w:t>
            </w:r>
          </w:p>
        </w:tc>
        <w:tc>
          <w:tcPr>
            <w:tcW w:w="720" w:type="dxa"/>
          </w:tcPr>
          <w:p w14:paraId="390520BF" w14:textId="77777777" w:rsidR="00D228F6" w:rsidRPr="00E45C6C" w:rsidRDefault="00D228F6" w:rsidP="00E45C6C">
            <w:pPr>
              <w:pStyle w:val="TableTextCentered"/>
              <w:rPr>
                <w:b/>
                <w:bCs/>
              </w:rPr>
            </w:pPr>
            <w:r w:rsidRPr="00E45C6C">
              <w:rPr>
                <w:b/>
                <w:bCs/>
              </w:rPr>
              <w:t>3</w:t>
            </w:r>
          </w:p>
        </w:tc>
        <w:tc>
          <w:tcPr>
            <w:tcW w:w="720" w:type="dxa"/>
          </w:tcPr>
          <w:p w14:paraId="14C60599" w14:textId="77777777" w:rsidR="00D228F6" w:rsidRPr="00E45C6C" w:rsidRDefault="00D228F6" w:rsidP="00E45C6C">
            <w:pPr>
              <w:pStyle w:val="TableTextCentered"/>
              <w:rPr>
                <w:b/>
                <w:bCs/>
              </w:rPr>
            </w:pPr>
            <w:r w:rsidRPr="00E45C6C">
              <w:rPr>
                <w:b/>
                <w:bCs/>
              </w:rPr>
              <w:t>5</w:t>
            </w:r>
          </w:p>
        </w:tc>
        <w:tc>
          <w:tcPr>
            <w:tcW w:w="720" w:type="dxa"/>
          </w:tcPr>
          <w:p w14:paraId="0BD179A1" w14:textId="77777777" w:rsidR="00D228F6" w:rsidRPr="00E45C6C" w:rsidRDefault="00D228F6" w:rsidP="00E45C6C">
            <w:pPr>
              <w:pStyle w:val="TableTextCentered"/>
              <w:rPr>
                <w:b/>
                <w:bCs/>
              </w:rPr>
            </w:pPr>
            <w:r w:rsidRPr="00E45C6C">
              <w:rPr>
                <w:b/>
                <w:bCs/>
              </w:rPr>
              <w:t>7</w:t>
            </w:r>
          </w:p>
        </w:tc>
        <w:tc>
          <w:tcPr>
            <w:tcW w:w="720" w:type="dxa"/>
          </w:tcPr>
          <w:p w14:paraId="7E33CE0E" w14:textId="77777777" w:rsidR="00D228F6" w:rsidRPr="00E45C6C" w:rsidRDefault="00D228F6" w:rsidP="00E45C6C">
            <w:pPr>
              <w:pStyle w:val="TableTextCentered"/>
              <w:rPr>
                <w:b/>
                <w:bCs/>
              </w:rPr>
            </w:pPr>
            <w:r w:rsidRPr="00E45C6C">
              <w:rPr>
                <w:b/>
                <w:bCs/>
              </w:rPr>
              <w:t>6</w:t>
            </w:r>
          </w:p>
        </w:tc>
        <w:tc>
          <w:tcPr>
            <w:tcW w:w="533" w:type="dxa"/>
          </w:tcPr>
          <w:p w14:paraId="2474F49C" w14:textId="77777777" w:rsidR="00D228F6" w:rsidRPr="00E45C6C" w:rsidRDefault="00D228F6" w:rsidP="00E45C6C">
            <w:pPr>
              <w:pStyle w:val="TableTextCentered"/>
              <w:rPr>
                <w:b/>
                <w:bCs/>
              </w:rPr>
            </w:pPr>
            <w:r w:rsidRPr="00E45C6C">
              <w:rPr>
                <w:b/>
                <w:bCs/>
              </w:rPr>
              <w:t>22</w:t>
            </w:r>
          </w:p>
        </w:tc>
        <w:tc>
          <w:tcPr>
            <w:tcW w:w="907" w:type="dxa"/>
          </w:tcPr>
          <w:p w14:paraId="35D8D286" w14:textId="77777777" w:rsidR="00D228F6" w:rsidRPr="00E45C6C" w:rsidRDefault="00D228F6" w:rsidP="00E45C6C">
            <w:pPr>
              <w:pStyle w:val="TableTextCentered"/>
              <w:rPr>
                <w:b/>
                <w:bCs/>
              </w:rPr>
            </w:pPr>
            <w:r w:rsidRPr="00E45C6C">
              <w:rPr>
                <w:b/>
                <w:bCs/>
              </w:rPr>
              <w:t>5.6</w:t>
            </w:r>
          </w:p>
        </w:tc>
      </w:tr>
    </w:tbl>
    <w:bookmarkEnd w:id="180"/>
    <w:p w14:paraId="601CCA39" w14:textId="77777777" w:rsidR="00D228F6" w:rsidRPr="00E45C6C" w:rsidRDefault="00D228F6" w:rsidP="00E45C6C">
      <w:pPr>
        <w:pStyle w:val="TableNote"/>
      </w:pPr>
      <w:r w:rsidRPr="00E45C6C">
        <w:t xml:space="preserve">*The district average is an average of the scores. For example, for Positive Climate, the district average is computed as: </w:t>
      </w:r>
      <w:bookmarkStart w:id="181" w:name="Elem_PC_Calc"/>
      <w:r w:rsidRPr="00E45C6C">
        <w:t>([3 x 1] + [4 x 7] + [5 x 14] + [6 x 18] + [7 x 31]) ÷ 71 observations = 6.0</w:t>
      </w:r>
      <w:bookmarkEnd w:id="181"/>
    </w:p>
    <w:p w14:paraId="4B86CBB7" w14:textId="77777777" w:rsidR="00D228F6" w:rsidRPr="00E45C6C" w:rsidRDefault="00D228F6" w:rsidP="00E45C6C">
      <w:pPr>
        <w:pStyle w:val="TableNote"/>
      </w:pPr>
      <w:r w:rsidRPr="00E45C6C">
        <w:t xml:space="preserve">**Negative Climate is rated on an inverse scale. An original score of 1 is given a value of 7. The scoring in the table reflects the normalized adjustment: </w:t>
      </w:r>
      <w:bookmarkStart w:id="182" w:name="Elem_NC_Calc"/>
      <w:r w:rsidRPr="00E45C6C">
        <w:t>([6 x 2] + [7 x 69]) ÷ 71 observations = 7.0</w:t>
      </w:r>
      <w:bookmarkEnd w:id="182"/>
      <w:r w:rsidRPr="00E45C6C">
        <w:t>. In addition, Negative Climate appears in the Classroom Organization Domain for the Upper Elementary Manual.</w:t>
      </w:r>
    </w:p>
    <w:p w14:paraId="54AAEDE4" w14:textId="03C3E103" w:rsidR="00E45C6C" w:rsidRDefault="00D228F6" w:rsidP="00E45C6C">
      <w:pPr>
        <w:pStyle w:val="TableNote"/>
      </w:pPr>
      <w:r w:rsidRPr="00E45C6C">
        <w:t xml:space="preserve">***Instructional Learning Formats </w:t>
      </w:r>
      <w:proofErr w:type="gramStart"/>
      <w:r w:rsidRPr="00E45C6C">
        <w:t>appears</w:t>
      </w:r>
      <w:proofErr w:type="gramEnd"/>
      <w:r w:rsidRPr="00E45C6C">
        <w:t xml:space="preserve"> in the Instructional Support Domain for the Upper Elementary Manual.</w:t>
      </w:r>
      <w:r w:rsidR="00E45C6C">
        <w:br w:type="page"/>
      </w:r>
    </w:p>
    <w:p w14:paraId="107D4696" w14:textId="67CD93C5" w:rsidR="00D228F6" w:rsidRPr="00E359BF" w:rsidRDefault="00D228F6" w:rsidP="00CB4774">
      <w:pPr>
        <w:pStyle w:val="SIORDimensions"/>
      </w:pPr>
      <w:bookmarkStart w:id="183" w:name="_Toc225679393"/>
      <w:r w:rsidRPr="00E359BF">
        <w:lastRenderedPageBreak/>
        <w:t>Summary of Average Ratings</w:t>
      </w:r>
      <w:r>
        <w:t xml:space="preserve">: </w:t>
      </w:r>
      <w:r w:rsidRPr="00E45C6C">
        <w:t>Grades</w:t>
      </w:r>
      <w:r>
        <w:t xml:space="preserve"> 6</w:t>
      </w:r>
      <w:r w:rsidRPr="00E359BF">
        <w:t>–</w:t>
      </w:r>
      <w:r>
        <w:t>8</w:t>
      </w:r>
      <w:bookmarkEnd w:id="183"/>
    </w:p>
    <w:p w14:paraId="3109B299" w14:textId="77777777" w:rsidR="00D228F6" w:rsidRPr="00E359BF" w:rsidRDefault="00D228F6" w:rsidP="00E45C6C">
      <w:pPr>
        <w:pStyle w:val="TableTitle0"/>
      </w:pPr>
      <w:r w:rsidRPr="008F6B0C">
        <w:t>Table 18. Summary</w:t>
      </w:r>
      <w:r w:rsidRPr="00BC09E0">
        <w:t xml:space="preserve"> Table of Average Ratings for</w:t>
      </w:r>
      <w:r>
        <w:t xml:space="preserve"> </w:t>
      </w:r>
      <w:r w:rsidRPr="00BC09E0">
        <w:t xml:space="preserve">Each </w:t>
      </w:r>
      <w:r w:rsidRPr="00E45C6C">
        <w:t>Dimension</w:t>
      </w:r>
      <w:r w:rsidRPr="00BC09E0">
        <w:t xml:space="preserve"> in Grades </w:t>
      </w:r>
      <w:r>
        <w:t>6</w:t>
      </w:r>
      <w:r w:rsidRPr="00E359BF">
        <w:t>–</w:t>
      </w:r>
      <w:r>
        <w:t>8</w:t>
      </w:r>
    </w:p>
    <w:tbl>
      <w:tblPr>
        <w:tblStyle w:val="MSVTable1"/>
        <w:tblW w:w="5000" w:type="pct"/>
        <w:tblLayout w:type="fixed"/>
        <w:tblLook w:val="04A0" w:firstRow="1" w:lastRow="0" w:firstColumn="1" w:lastColumn="0" w:noHBand="0" w:noVBand="1"/>
        <w:tblCaption w:val="Table 18. Summary Table of Average Ratings for Each Dimension in Grades 6–8"/>
        <w:tblDescription w:val="Summary Table of Average Ratings for Each Dimension in Grades 6–8"/>
      </w:tblPr>
      <w:tblGrid>
        <w:gridCol w:w="3097"/>
        <w:gridCol w:w="695"/>
        <w:gridCol w:w="694"/>
        <w:gridCol w:w="694"/>
        <w:gridCol w:w="694"/>
        <w:gridCol w:w="694"/>
        <w:gridCol w:w="694"/>
        <w:gridCol w:w="694"/>
        <w:gridCol w:w="522"/>
        <w:gridCol w:w="866"/>
      </w:tblGrid>
      <w:tr w:rsidR="00D228F6" w:rsidRPr="00E359BF" w14:paraId="0283B403"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3232" w:type="dxa"/>
            <w:tcMar>
              <w:left w:w="29" w:type="dxa"/>
              <w:right w:w="29" w:type="dxa"/>
            </w:tcMar>
          </w:tcPr>
          <w:p w14:paraId="5C1563B5" w14:textId="77777777" w:rsidR="00D228F6" w:rsidRPr="00E45C6C" w:rsidRDefault="00D228F6" w:rsidP="00E45C6C">
            <w:pPr>
              <w:pStyle w:val="TableColHeadingCenter"/>
            </w:pPr>
            <w:bookmarkStart w:id="184" w:name="SummaryTbl_Middle"/>
            <w:r w:rsidRPr="00E45C6C">
              <w:t>Domain/Dimension</w:t>
            </w:r>
          </w:p>
        </w:tc>
        <w:tc>
          <w:tcPr>
            <w:tcW w:w="720" w:type="dxa"/>
            <w:tcMar>
              <w:left w:w="29" w:type="dxa"/>
              <w:right w:w="29" w:type="dxa"/>
            </w:tcMar>
          </w:tcPr>
          <w:p w14:paraId="3B9F0593" w14:textId="77777777" w:rsidR="00D228F6" w:rsidRPr="00E45C6C" w:rsidRDefault="00D228F6" w:rsidP="00E45C6C">
            <w:pPr>
              <w:pStyle w:val="TableColHeadingCenter"/>
            </w:pPr>
            <w:r w:rsidRPr="00E45C6C">
              <w:t>Low Range (1)</w:t>
            </w:r>
          </w:p>
        </w:tc>
        <w:tc>
          <w:tcPr>
            <w:tcW w:w="720" w:type="dxa"/>
            <w:tcMar>
              <w:left w:w="29" w:type="dxa"/>
              <w:right w:w="29" w:type="dxa"/>
            </w:tcMar>
          </w:tcPr>
          <w:p w14:paraId="5EA5A4AE" w14:textId="77777777" w:rsidR="00D228F6" w:rsidRPr="00E45C6C" w:rsidRDefault="00D228F6" w:rsidP="00E45C6C">
            <w:pPr>
              <w:pStyle w:val="TableColHeadingCenter"/>
            </w:pPr>
            <w:r w:rsidRPr="00E45C6C">
              <w:t>Low Range (2)</w:t>
            </w:r>
          </w:p>
        </w:tc>
        <w:tc>
          <w:tcPr>
            <w:tcW w:w="720" w:type="dxa"/>
            <w:tcMar>
              <w:left w:w="29" w:type="dxa"/>
              <w:right w:w="29" w:type="dxa"/>
            </w:tcMar>
          </w:tcPr>
          <w:p w14:paraId="13AB7D9B" w14:textId="77777777" w:rsidR="00D228F6" w:rsidRPr="00E45C6C" w:rsidRDefault="00D228F6" w:rsidP="00E45C6C">
            <w:pPr>
              <w:pStyle w:val="TableColHeadingCenter"/>
            </w:pPr>
            <w:r w:rsidRPr="00E45C6C">
              <w:t>Middle Range (3)</w:t>
            </w:r>
          </w:p>
        </w:tc>
        <w:tc>
          <w:tcPr>
            <w:tcW w:w="720" w:type="dxa"/>
            <w:tcMar>
              <w:left w:w="29" w:type="dxa"/>
              <w:right w:w="29" w:type="dxa"/>
            </w:tcMar>
          </w:tcPr>
          <w:p w14:paraId="34FE6758" w14:textId="77777777" w:rsidR="00D228F6" w:rsidRPr="00E45C6C" w:rsidRDefault="00D228F6" w:rsidP="00E45C6C">
            <w:pPr>
              <w:pStyle w:val="TableColHeadingCenter"/>
            </w:pPr>
            <w:r w:rsidRPr="00E45C6C">
              <w:t>Middle Range (4)</w:t>
            </w:r>
          </w:p>
        </w:tc>
        <w:tc>
          <w:tcPr>
            <w:tcW w:w="720" w:type="dxa"/>
            <w:tcMar>
              <w:left w:w="29" w:type="dxa"/>
              <w:right w:w="29" w:type="dxa"/>
            </w:tcMar>
          </w:tcPr>
          <w:p w14:paraId="1ECF721D" w14:textId="77777777" w:rsidR="00D228F6" w:rsidRPr="00E45C6C" w:rsidRDefault="00D228F6" w:rsidP="00E45C6C">
            <w:pPr>
              <w:pStyle w:val="TableColHeadingCenter"/>
            </w:pPr>
            <w:r w:rsidRPr="00E45C6C">
              <w:t>Middle Range (5)</w:t>
            </w:r>
          </w:p>
        </w:tc>
        <w:tc>
          <w:tcPr>
            <w:tcW w:w="720" w:type="dxa"/>
            <w:tcMar>
              <w:left w:w="29" w:type="dxa"/>
              <w:right w:w="29" w:type="dxa"/>
            </w:tcMar>
          </w:tcPr>
          <w:p w14:paraId="17597F88" w14:textId="77777777" w:rsidR="00D228F6" w:rsidRPr="00E45C6C" w:rsidRDefault="00D228F6" w:rsidP="00E45C6C">
            <w:pPr>
              <w:pStyle w:val="TableColHeadingCenter"/>
            </w:pPr>
            <w:r w:rsidRPr="00E45C6C">
              <w:t>High Range (6)</w:t>
            </w:r>
          </w:p>
        </w:tc>
        <w:tc>
          <w:tcPr>
            <w:tcW w:w="720" w:type="dxa"/>
            <w:tcMar>
              <w:left w:w="29" w:type="dxa"/>
              <w:right w:w="29" w:type="dxa"/>
            </w:tcMar>
          </w:tcPr>
          <w:p w14:paraId="5F7E3256" w14:textId="77777777" w:rsidR="00D228F6" w:rsidRPr="00E45C6C" w:rsidRDefault="00D228F6" w:rsidP="00E45C6C">
            <w:pPr>
              <w:pStyle w:val="TableColHeadingCenter"/>
            </w:pPr>
            <w:r w:rsidRPr="00E45C6C">
              <w:t>High Range (7)</w:t>
            </w:r>
          </w:p>
        </w:tc>
        <w:tc>
          <w:tcPr>
            <w:tcW w:w="540" w:type="dxa"/>
            <w:tcMar>
              <w:left w:w="29" w:type="dxa"/>
              <w:right w:w="29" w:type="dxa"/>
            </w:tcMar>
          </w:tcPr>
          <w:p w14:paraId="075DF459" w14:textId="77777777" w:rsidR="00D228F6" w:rsidRPr="00E45C6C" w:rsidRDefault="00D228F6" w:rsidP="00E45C6C">
            <w:pPr>
              <w:pStyle w:val="TableColHeadingCenter"/>
            </w:pPr>
            <w:r w:rsidRPr="00E45C6C">
              <w:t>n</w:t>
            </w:r>
          </w:p>
        </w:tc>
        <w:tc>
          <w:tcPr>
            <w:tcW w:w="900" w:type="dxa"/>
            <w:tcMar>
              <w:left w:w="29" w:type="dxa"/>
              <w:right w:w="29" w:type="dxa"/>
            </w:tcMar>
          </w:tcPr>
          <w:p w14:paraId="3A73AB69" w14:textId="77777777" w:rsidR="00D228F6" w:rsidRPr="00E45C6C" w:rsidRDefault="00D228F6" w:rsidP="00E45C6C">
            <w:pPr>
              <w:pStyle w:val="TableColHeadingCenter"/>
            </w:pPr>
            <w:r w:rsidRPr="00E45C6C">
              <w:t>Average Scores*</w:t>
            </w:r>
          </w:p>
        </w:tc>
      </w:tr>
      <w:tr w:rsidR="00D228F6" w:rsidRPr="00E359BF" w14:paraId="30EF4A3B"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119D9AE7" w14:textId="77777777" w:rsidR="00D228F6" w:rsidRPr="00E45C6C" w:rsidRDefault="00D228F6" w:rsidP="00E45C6C">
            <w:pPr>
              <w:pStyle w:val="TableText"/>
              <w:rPr>
                <w:b/>
                <w:bCs/>
              </w:rPr>
            </w:pPr>
            <w:r w:rsidRPr="00E45C6C">
              <w:rPr>
                <w:b/>
                <w:bCs/>
              </w:rPr>
              <w:t>Emotional Support Domain</w:t>
            </w:r>
          </w:p>
        </w:tc>
        <w:tc>
          <w:tcPr>
            <w:tcW w:w="720" w:type="dxa"/>
          </w:tcPr>
          <w:p w14:paraId="664C5228" w14:textId="77777777" w:rsidR="00D228F6" w:rsidRPr="00E45C6C" w:rsidRDefault="00D228F6" w:rsidP="00E45C6C">
            <w:pPr>
              <w:pStyle w:val="TableTextCentered"/>
              <w:rPr>
                <w:b/>
                <w:bCs/>
              </w:rPr>
            </w:pPr>
            <w:r w:rsidRPr="00E45C6C">
              <w:rPr>
                <w:b/>
                <w:bCs/>
              </w:rPr>
              <w:t>5</w:t>
            </w:r>
          </w:p>
        </w:tc>
        <w:tc>
          <w:tcPr>
            <w:tcW w:w="720" w:type="dxa"/>
          </w:tcPr>
          <w:p w14:paraId="18F8A8E4" w14:textId="77777777" w:rsidR="00D228F6" w:rsidRPr="00E45C6C" w:rsidRDefault="00D228F6" w:rsidP="00E45C6C">
            <w:pPr>
              <w:pStyle w:val="TableTextCentered"/>
              <w:rPr>
                <w:b/>
                <w:bCs/>
              </w:rPr>
            </w:pPr>
            <w:r w:rsidRPr="00E45C6C">
              <w:rPr>
                <w:b/>
                <w:bCs/>
              </w:rPr>
              <w:t>3</w:t>
            </w:r>
          </w:p>
        </w:tc>
        <w:tc>
          <w:tcPr>
            <w:tcW w:w="720" w:type="dxa"/>
          </w:tcPr>
          <w:p w14:paraId="1673FCEF" w14:textId="77777777" w:rsidR="00D228F6" w:rsidRPr="00E45C6C" w:rsidRDefault="00D228F6" w:rsidP="00E45C6C">
            <w:pPr>
              <w:pStyle w:val="TableTextCentered"/>
              <w:rPr>
                <w:b/>
                <w:bCs/>
              </w:rPr>
            </w:pPr>
            <w:r w:rsidRPr="00E45C6C">
              <w:rPr>
                <w:b/>
                <w:bCs/>
              </w:rPr>
              <w:t>17</w:t>
            </w:r>
          </w:p>
        </w:tc>
        <w:tc>
          <w:tcPr>
            <w:tcW w:w="720" w:type="dxa"/>
          </w:tcPr>
          <w:p w14:paraId="7ABB28F3" w14:textId="77777777" w:rsidR="00D228F6" w:rsidRPr="00E45C6C" w:rsidRDefault="00D228F6" w:rsidP="00E45C6C">
            <w:pPr>
              <w:pStyle w:val="TableTextCentered"/>
              <w:rPr>
                <w:b/>
                <w:bCs/>
              </w:rPr>
            </w:pPr>
            <w:r w:rsidRPr="00E45C6C">
              <w:rPr>
                <w:b/>
                <w:bCs/>
              </w:rPr>
              <w:t>5</w:t>
            </w:r>
          </w:p>
        </w:tc>
        <w:tc>
          <w:tcPr>
            <w:tcW w:w="720" w:type="dxa"/>
          </w:tcPr>
          <w:p w14:paraId="791EE118" w14:textId="77777777" w:rsidR="00D228F6" w:rsidRPr="00E45C6C" w:rsidRDefault="00D228F6" w:rsidP="00E45C6C">
            <w:pPr>
              <w:pStyle w:val="TableTextCentered"/>
              <w:rPr>
                <w:b/>
                <w:bCs/>
              </w:rPr>
            </w:pPr>
            <w:r w:rsidRPr="00E45C6C">
              <w:rPr>
                <w:b/>
                <w:bCs/>
              </w:rPr>
              <w:t>13</w:t>
            </w:r>
          </w:p>
        </w:tc>
        <w:tc>
          <w:tcPr>
            <w:tcW w:w="720" w:type="dxa"/>
          </w:tcPr>
          <w:p w14:paraId="30AE486F" w14:textId="77777777" w:rsidR="00D228F6" w:rsidRPr="00E45C6C" w:rsidRDefault="00D228F6" w:rsidP="00E45C6C">
            <w:pPr>
              <w:pStyle w:val="TableTextCentered"/>
              <w:rPr>
                <w:b/>
                <w:bCs/>
              </w:rPr>
            </w:pPr>
            <w:r w:rsidRPr="00E45C6C">
              <w:rPr>
                <w:b/>
                <w:bCs/>
              </w:rPr>
              <w:t>11</w:t>
            </w:r>
          </w:p>
        </w:tc>
        <w:tc>
          <w:tcPr>
            <w:tcW w:w="720" w:type="dxa"/>
          </w:tcPr>
          <w:p w14:paraId="291DA7C3" w14:textId="77777777" w:rsidR="00D228F6" w:rsidRPr="00E45C6C" w:rsidRDefault="00D228F6" w:rsidP="00E45C6C">
            <w:pPr>
              <w:pStyle w:val="TableTextCentered"/>
              <w:rPr>
                <w:b/>
                <w:bCs/>
              </w:rPr>
            </w:pPr>
            <w:r w:rsidRPr="00E45C6C">
              <w:rPr>
                <w:b/>
                <w:bCs/>
              </w:rPr>
              <w:t>30</w:t>
            </w:r>
          </w:p>
        </w:tc>
        <w:tc>
          <w:tcPr>
            <w:tcW w:w="540" w:type="dxa"/>
          </w:tcPr>
          <w:p w14:paraId="71B9AAB8" w14:textId="77777777" w:rsidR="00D228F6" w:rsidRPr="00E45C6C" w:rsidRDefault="00D228F6" w:rsidP="00E45C6C">
            <w:pPr>
              <w:pStyle w:val="TableTextCentered"/>
              <w:rPr>
                <w:b/>
                <w:bCs/>
              </w:rPr>
            </w:pPr>
            <w:r w:rsidRPr="00E45C6C">
              <w:rPr>
                <w:b/>
                <w:bCs/>
              </w:rPr>
              <w:t>84</w:t>
            </w:r>
          </w:p>
        </w:tc>
        <w:tc>
          <w:tcPr>
            <w:tcW w:w="900" w:type="dxa"/>
          </w:tcPr>
          <w:p w14:paraId="7AD74E99" w14:textId="77777777" w:rsidR="00D228F6" w:rsidRPr="00E45C6C" w:rsidRDefault="00D228F6" w:rsidP="00E45C6C">
            <w:pPr>
              <w:pStyle w:val="TableTextCentered"/>
              <w:rPr>
                <w:b/>
                <w:bCs/>
              </w:rPr>
            </w:pPr>
            <w:r w:rsidRPr="00E45C6C">
              <w:rPr>
                <w:b/>
                <w:bCs/>
              </w:rPr>
              <w:t>5.0</w:t>
            </w:r>
          </w:p>
        </w:tc>
      </w:tr>
      <w:tr w:rsidR="00D228F6" w:rsidRPr="00E359BF" w14:paraId="2A981B61" w14:textId="77777777" w:rsidTr="00E45C6C">
        <w:tc>
          <w:tcPr>
            <w:tcW w:w="3232" w:type="dxa"/>
          </w:tcPr>
          <w:p w14:paraId="66FF7CA4" w14:textId="77777777" w:rsidR="00D228F6" w:rsidRPr="00E359BF" w:rsidRDefault="00D228F6" w:rsidP="00E45C6C">
            <w:pPr>
              <w:pStyle w:val="TableText"/>
              <w:ind w:left="288"/>
              <w:rPr>
                <w:b/>
                <w:bCs/>
              </w:rPr>
            </w:pPr>
            <w:r w:rsidRPr="00E359BF">
              <w:t>Positive Climate</w:t>
            </w:r>
          </w:p>
        </w:tc>
        <w:tc>
          <w:tcPr>
            <w:tcW w:w="720" w:type="dxa"/>
          </w:tcPr>
          <w:p w14:paraId="725D9D28" w14:textId="77777777" w:rsidR="00D228F6" w:rsidRPr="00E359BF" w:rsidRDefault="00D228F6" w:rsidP="00E45C6C">
            <w:pPr>
              <w:pStyle w:val="TableTextCentered"/>
            </w:pPr>
            <w:r>
              <w:t>0</w:t>
            </w:r>
          </w:p>
        </w:tc>
        <w:tc>
          <w:tcPr>
            <w:tcW w:w="720" w:type="dxa"/>
          </w:tcPr>
          <w:p w14:paraId="0C62F1DC" w14:textId="77777777" w:rsidR="00D228F6" w:rsidRPr="00E359BF" w:rsidRDefault="00D228F6" w:rsidP="00E45C6C">
            <w:pPr>
              <w:pStyle w:val="TableTextCentered"/>
            </w:pPr>
            <w:r>
              <w:t>0</w:t>
            </w:r>
          </w:p>
        </w:tc>
        <w:tc>
          <w:tcPr>
            <w:tcW w:w="720" w:type="dxa"/>
          </w:tcPr>
          <w:p w14:paraId="4AE52ECE" w14:textId="77777777" w:rsidR="00D228F6" w:rsidRPr="00E359BF" w:rsidRDefault="00D228F6" w:rsidP="00E45C6C">
            <w:pPr>
              <w:pStyle w:val="TableTextCentered"/>
            </w:pPr>
            <w:r>
              <w:t>2</w:t>
            </w:r>
          </w:p>
        </w:tc>
        <w:tc>
          <w:tcPr>
            <w:tcW w:w="720" w:type="dxa"/>
          </w:tcPr>
          <w:p w14:paraId="55418347" w14:textId="77777777" w:rsidR="00D228F6" w:rsidRPr="00E359BF" w:rsidRDefault="00D228F6" w:rsidP="00E45C6C">
            <w:pPr>
              <w:pStyle w:val="TableTextCentered"/>
            </w:pPr>
            <w:r>
              <w:t>2</w:t>
            </w:r>
          </w:p>
        </w:tc>
        <w:tc>
          <w:tcPr>
            <w:tcW w:w="720" w:type="dxa"/>
          </w:tcPr>
          <w:p w14:paraId="4D5630F4" w14:textId="77777777" w:rsidR="00D228F6" w:rsidRPr="00E359BF" w:rsidRDefault="00D228F6" w:rsidP="00E45C6C">
            <w:pPr>
              <w:pStyle w:val="TableTextCentered"/>
            </w:pPr>
            <w:r>
              <w:t>10</w:t>
            </w:r>
          </w:p>
        </w:tc>
        <w:tc>
          <w:tcPr>
            <w:tcW w:w="720" w:type="dxa"/>
          </w:tcPr>
          <w:p w14:paraId="7EA0EBA2" w14:textId="77777777" w:rsidR="00D228F6" w:rsidRPr="00E359BF" w:rsidRDefault="00D228F6" w:rsidP="00E45C6C">
            <w:pPr>
              <w:pStyle w:val="TableTextCentered"/>
            </w:pPr>
            <w:r>
              <w:t>5</w:t>
            </w:r>
          </w:p>
        </w:tc>
        <w:tc>
          <w:tcPr>
            <w:tcW w:w="720" w:type="dxa"/>
          </w:tcPr>
          <w:p w14:paraId="7E7CB4BD" w14:textId="77777777" w:rsidR="00D228F6" w:rsidRPr="00E359BF" w:rsidRDefault="00D228F6" w:rsidP="00E45C6C">
            <w:pPr>
              <w:pStyle w:val="TableTextCentered"/>
            </w:pPr>
            <w:r>
              <w:t>9</w:t>
            </w:r>
          </w:p>
        </w:tc>
        <w:tc>
          <w:tcPr>
            <w:tcW w:w="540" w:type="dxa"/>
          </w:tcPr>
          <w:p w14:paraId="112E9F7D" w14:textId="77777777" w:rsidR="00D228F6" w:rsidRPr="00E359BF" w:rsidRDefault="00D228F6" w:rsidP="00E45C6C">
            <w:pPr>
              <w:pStyle w:val="TableTextCentered"/>
            </w:pPr>
            <w:r>
              <w:t>28</w:t>
            </w:r>
          </w:p>
        </w:tc>
        <w:tc>
          <w:tcPr>
            <w:tcW w:w="900" w:type="dxa"/>
          </w:tcPr>
          <w:p w14:paraId="44A93662" w14:textId="77777777" w:rsidR="00D228F6" w:rsidRPr="00E359BF" w:rsidRDefault="00D228F6" w:rsidP="00E45C6C">
            <w:pPr>
              <w:pStyle w:val="TableTextCentered"/>
            </w:pPr>
            <w:r>
              <w:t>5.6</w:t>
            </w:r>
          </w:p>
        </w:tc>
      </w:tr>
      <w:tr w:rsidR="00D228F6" w:rsidRPr="00E359BF" w14:paraId="7E4757C7"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285F208C" w14:textId="77777777" w:rsidR="00D228F6" w:rsidRPr="00E359BF" w:rsidRDefault="00D228F6" w:rsidP="00E45C6C">
            <w:pPr>
              <w:pStyle w:val="TableText"/>
              <w:ind w:left="288"/>
              <w:rPr>
                <w:b/>
                <w:bCs/>
              </w:rPr>
            </w:pPr>
            <w:r w:rsidRPr="00E359BF">
              <w:t>Teacher Sensitivity</w:t>
            </w:r>
          </w:p>
        </w:tc>
        <w:tc>
          <w:tcPr>
            <w:tcW w:w="720" w:type="dxa"/>
          </w:tcPr>
          <w:p w14:paraId="64705933" w14:textId="77777777" w:rsidR="00D228F6" w:rsidRPr="00E359BF" w:rsidRDefault="00D228F6" w:rsidP="00E45C6C">
            <w:pPr>
              <w:pStyle w:val="TableTextCentered"/>
            </w:pPr>
            <w:r>
              <w:t>0</w:t>
            </w:r>
          </w:p>
        </w:tc>
        <w:tc>
          <w:tcPr>
            <w:tcW w:w="720" w:type="dxa"/>
          </w:tcPr>
          <w:p w14:paraId="451AD829" w14:textId="77777777" w:rsidR="00D228F6" w:rsidRPr="00E359BF" w:rsidRDefault="00D228F6" w:rsidP="00E45C6C">
            <w:pPr>
              <w:pStyle w:val="TableTextCentered"/>
            </w:pPr>
            <w:r>
              <w:t>0</w:t>
            </w:r>
          </w:p>
        </w:tc>
        <w:tc>
          <w:tcPr>
            <w:tcW w:w="720" w:type="dxa"/>
          </w:tcPr>
          <w:p w14:paraId="31E3868B" w14:textId="77777777" w:rsidR="00D228F6" w:rsidRPr="00E359BF" w:rsidRDefault="00D228F6" w:rsidP="00E45C6C">
            <w:pPr>
              <w:pStyle w:val="TableTextCentered"/>
            </w:pPr>
            <w:r>
              <w:t>0</w:t>
            </w:r>
          </w:p>
        </w:tc>
        <w:tc>
          <w:tcPr>
            <w:tcW w:w="720" w:type="dxa"/>
          </w:tcPr>
          <w:p w14:paraId="00AD60AF" w14:textId="77777777" w:rsidR="00D228F6" w:rsidRPr="00E359BF" w:rsidRDefault="00D228F6" w:rsidP="00E45C6C">
            <w:pPr>
              <w:pStyle w:val="TableTextCentered"/>
            </w:pPr>
            <w:r>
              <w:t>0</w:t>
            </w:r>
          </w:p>
        </w:tc>
        <w:tc>
          <w:tcPr>
            <w:tcW w:w="720" w:type="dxa"/>
          </w:tcPr>
          <w:p w14:paraId="1662D96A" w14:textId="77777777" w:rsidR="00D228F6" w:rsidRPr="00E359BF" w:rsidRDefault="00D228F6" w:rsidP="00E45C6C">
            <w:pPr>
              <w:pStyle w:val="TableTextCentered"/>
            </w:pPr>
            <w:r>
              <w:t>2</w:t>
            </w:r>
          </w:p>
        </w:tc>
        <w:tc>
          <w:tcPr>
            <w:tcW w:w="720" w:type="dxa"/>
          </w:tcPr>
          <w:p w14:paraId="693B880E" w14:textId="77777777" w:rsidR="00D228F6" w:rsidRPr="00E359BF" w:rsidRDefault="00D228F6" w:rsidP="00E45C6C">
            <w:pPr>
              <w:pStyle w:val="TableTextCentered"/>
            </w:pPr>
            <w:r>
              <w:t>5</w:t>
            </w:r>
          </w:p>
        </w:tc>
        <w:tc>
          <w:tcPr>
            <w:tcW w:w="720" w:type="dxa"/>
          </w:tcPr>
          <w:p w14:paraId="2BDF708B" w14:textId="77777777" w:rsidR="00D228F6" w:rsidRPr="00E359BF" w:rsidRDefault="00D228F6" w:rsidP="00E45C6C">
            <w:pPr>
              <w:pStyle w:val="TableTextCentered"/>
            </w:pPr>
            <w:r>
              <w:t>21</w:t>
            </w:r>
          </w:p>
        </w:tc>
        <w:tc>
          <w:tcPr>
            <w:tcW w:w="540" w:type="dxa"/>
          </w:tcPr>
          <w:p w14:paraId="35ED526C" w14:textId="77777777" w:rsidR="00D228F6" w:rsidRPr="00E359BF" w:rsidRDefault="00D228F6" w:rsidP="00E45C6C">
            <w:pPr>
              <w:pStyle w:val="TableTextCentered"/>
            </w:pPr>
            <w:r>
              <w:t>28</w:t>
            </w:r>
          </w:p>
        </w:tc>
        <w:tc>
          <w:tcPr>
            <w:tcW w:w="900" w:type="dxa"/>
          </w:tcPr>
          <w:p w14:paraId="6C7FCF79" w14:textId="77777777" w:rsidR="00D228F6" w:rsidRPr="00E359BF" w:rsidRDefault="00D228F6" w:rsidP="00E45C6C">
            <w:pPr>
              <w:pStyle w:val="TableTextCentered"/>
            </w:pPr>
            <w:r>
              <w:t>6.7</w:t>
            </w:r>
          </w:p>
        </w:tc>
      </w:tr>
      <w:tr w:rsidR="00D228F6" w:rsidRPr="00E359BF" w14:paraId="41EDBA06" w14:textId="77777777" w:rsidTr="00E45C6C">
        <w:tc>
          <w:tcPr>
            <w:tcW w:w="3232" w:type="dxa"/>
          </w:tcPr>
          <w:p w14:paraId="11FF7331" w14:textId="77777777" w:rsidR="00D228F6" w:rsidRPr="00E359BF" w:rsidRDefault="00D228F6" w:rsidP="00E45C6C">
            <w:pPr>
              <w:pStyle w:val="TableText"/>
              <w:ind w:left="288"/>
              <w:rPr>
                <w:b/>
                <w:bCs/>
              </w:rPr>
            </w:pPr>
            <w:r w:rsidRPr="00E359BF">
              <w:t>Regard for Student Perspectives</w:t>
            </w:r>
          </w:p>
        </w:tc>
        <w:tc>
          <w:tcPr>
            <w:tcW w:w="720" w:type="dxa"/>
          </w:tcPr>
          <w:p w14:paraId="0FF2E90F" w14:textId="77777777" w:rsidR="00D228F6" w:rsidRPr="00E359BF" w:rsidRDefault="00D228F6" w:rsidP="00E45C6C">
            <w:pPr>
              <w:pStyle w:val="TableTextCentered"/>
            </w:pPr>
            <w:r>
              <w:t>5</w:t>
            </w:r>
          </w:p>
        </w:tc>
        <w:tc>
          <w:tcPr>
            <w:tcW w:w="720" w:type="dxa"/>
          </w:tcPr>
          <w:p w14:paraId="74E39826" w14:textId="77777777" w:rsidR="00D228F6" w:rsidRPr="00E359BF" w:rsidRDefault="00D228F6" w:rsidP="00E45C6C">
            <w:pPr>
              <w:pStyle w:val="TableTextCentered"/>
            </w:pPr>
            <w:r>
              <w:t>3</w:t>
            </w:r>
          </w:p>
        </w:tc>
        <w:tc>
          <w:tcPr>
            <w:tcW w:w="720" w:type="dxa"/>
          </w:tcPr>
          <w:p w14:paraId="5A50D061" w14:textId="77777777" w:rsidR="00D228F6" w:rsidRPr="00E359BF" w:rsidRDefault="00D228F6" w:rsidP="00E45C6C">
            <w:pPr>
              <w:pStyle w:val="TableTextCentered"/>
            </w:pPr>
            <w:r>
              <w:t>15</w:t>
            </w:r>
          </w:p>
        </w:tc>
        <w:tc>
          <w:tcPr>
            <w:tcW w:w="720" w:type="dxa"/>
          </w:tcPr>
          <w:p w14:paraId="69570CB3" w14:textId="77777777" w:rsidR="00D228F6" w:rsidRPr="00E359BF" w:rsidRDefault="00D228F6" w:rsidP="00E45C6C">
            <w:pPr>
              <w:pStyle w:val="TableTextCentered"/>
            </w:pPr>
            <w:r>
              <w:t>3</w:t>
            </w:r>
          </w:p>
        </w:tc>
        <w:tc>
          <w:tcPr>
            <w:tcW w:w="720" w:type="dxa"/>
          </w:tcPr>
          <w:p w14:paraId="4B8F2BB5" w14:textId="77777777" w:rsidR="00D228F6" w:rsidRPr="00E359BF" w:rsidRDefault="00D228F6" w:rsidP="00E45C6C">
            <w:pPr>
              <w:pStyle w:val="TableTextCentered"/>
            </w:pPr>
            <w:r>
              <w:t>1</w:t>
            </w:r>
          </w:p>
        </w:tc>
        <w:tc>
          <w:tcPr>
            <w:tcW w:w="720" w:type="dxa"/>
          </w:tcPr>
          <w:p w14:paraId="4E8CA22F" w14:textId="77777777" w:rsidR="00D228F6" w:rsidRPr="00E359BF" w:rsidRDefault="00D228F6" w:rsidP="00E45C6C">
            <w:pPr>
              <w:pStyle w:val="TableTextCentered"/>
            </w:pPr>
            <w:r>
              <w:t>1</w:t>
            </w:r>
          </w:p>
        </w:tc>
        <w:tc>
          <w:tcPr>
            <w:tcW w:w="720" w:type="dxa"/>
          </w:tcPr>
          <w:p w14:paraId="0436C057" w14:textId="77777777" w:rsidR="00D228F6" w:rsidRPr="00E359BF" w:rsidRDefault="00D228F6" w:rsidP="00E45C6C">
            <w:pPr>
              <w:pStyle w:val="TableTextCentered"/>
            </w:pPr>
            <w:r>
              <w:t>0</w:t>
            </w:r>
          </w:p>
        </w:tc>
        <w:tc>
          <w:tcPr>
            <w:tcW w:w="540" w:type="dxa"/>
          </w:tcPr>
          <w:p w14:paraId="437D8639" w14:textId="77777777" w:rsidR="00D228F6" w:rsidRPr="00E359BF" w:rsidRDefault="00D228F6" w:rsidP="00E45C6C">
            <w:pPr>
              <w:pStyle w:val="TableTextCentered"/>
            </w:pPr>
            <w:r>
              <w:t>28</w:t>
            </w:r>
          </w:p>
        </w:tc>
        <w:tc>
          <w:tcPr>
            <w:tcW w:w="900" w:type="dxa"/>
          </w:tcPr>
          <w:p w14:paraId="41931086" w14:textId="77777777" w:rsidR="00D228F6" w:rsidRPr="00E359BF" w:rsidRDefault="00D228F6" w:rsidP="00E45C6C">
            <w:pPr>
              <w:pStyle w:val="TableTextCentered"/>
            </w:pPr>
            <w:r>
              <w:t>2.8</w:t>
            </w:r>
          </w:p>
        </w:tc>
      </w:tr>
      <w:tr w:rsidR="00D228F6" w:rsidRPr="00E359BF" w14:paraId="029EDC8B"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58064DBF" w14:textId="77777777" w:rsidR="00D228F6" w:rsidRPr="00E45C6C" w:rsidRDefault="00D228F6" w:rsidP="00E45C6C">
            <w:pPr>
              <w:pStyle w:val="TableText"/>
              <w:rPr>
                <w:b/>
                <w:bCs/>
                <w:szCs w:val="20"/>
              </w:rPr>
            </w:pPr>
            <w:r w:rsidRPr="00E45C6C">
              <w:rPr>
                <w:b/>
                <w:bCs/>
              </w:rPr>
              <w:t>Classroom Organization Domain</w:t>
            </w:r>
          </w:p>
        </w:tc>
        <w:tc>
          <w:tcPr>
            <w:tcW w:w="720" w:type="dxa"/>
          </w:tcPr>
          <w:p w14:paraId="04E182DD" w14:textId="77777777" w:rsidR="00D228F6" w:rsidRPr="00E45C6C" w:rsidRDefault="00D228F6" w:rsidP="00E45C6C">
            <w:pPr>
              <w:pStyle w:val="TableTextCentered"/>
              <w:rPr>
                <w:b/>
                <w:bCs/>
              </w:rPr>
            </w:pPr>
            <w:r w:rsidRPr="00E45C6C">
              <w:rPr>
                <w:b/>
                <w:bCs/>
              </w:rPr>
              <w:t>0</w:t>
            </w:r>
          </w:p>
        </w:tc>
        <w:tc>
          <w:tcPr>
            <w:tcW w:w="720" w:type="dxa"/>
          </w:tcPr>
          <w:p w14:paraId="5A661008" w14:textId="77777777" w:rsidR="00D228F6" w:rsidRPr="00E45C6C" w:rsidRDefault="00D228F6" w:rsidP="00E45C6C">
            <w:pPr>
              <w:pStyle w:val="TableTextCentered"/>
              <w:rPr>
                <w:b/>
                <w:bCs/>
              </w:rPr>
            </w:pPr>
            <w:r w:rsidRPr="00E45C6C">
              <w:rPr>
                <w:b/>
                <w:bCs/>
              </w:rPr>
              <w:t>0</w:t>
            </w:r>
          </w:p>
        </w:tc>
        <w:tc>
          <w:tcPr>
            <w:tcW w:w="720" w:type="dxa"/>
          </w:tcPr>
          <w:p w14:paraId="1881E225" w14:textId="77777777" w:rsidR="00D228F6" w:rsidRPr="00E45C6C" w:rsidRDefault="00D228F6" w:rsidP="00E45C6C">
            <w:pPr>
              <w:pStyle w:val="TableTextCentered"/>
              <w:rPr>
                <w:b/>
                <w:bCs/>
              </w:rPr>
            </w:pPr>
            <w:r w:rsidRPr="00E45C6C">
              <w:rPr>
                <w:b/>
                <w:bCs/>
              </w:rPr>
              <w:t>0</w:t>
            </w:r>
          </w:p>
        </w:tc>
        <w:tc>
          <w:tcPr>
            <w:tcW w:w="720" w:type="dxa"/>
          </w:tcPr>
          <w:p w14:paraId="49CD53BF" w14:textId="77777777" w:rsidR="00D228F6" w:rsidRPr="00E45C6C" w:rsidRDefault="00D228F6" w:rsidP="00E45C6C">
            <w:pPr>
              <w:pStyle w:val="TableTextCentered"/>
              <w:rPr>
                <w:b/>
                <w:bCs/>
              </w:rPr>
            </w:pPr>
            <w:r w:rsidRPr="00E45C6C">
              <w:rPr>
                <w:b/>
                <w:bCs/>
              </w:rPr>
              <w:t>0</w:t>
            </w:r>
          </w:p>
        </w:tc>
        <w:tc>
          <w:tcPr>
            <w:tcW w:w="720" w:type="dxa"/>
          </w:tcPr>
          <w:p w14:paraId="6512A9F7" w14:textId="77777777" w:rsidR="00D228F6" w:rsidRPr="00E45C6C" w:rsidRDefault="00D228F6" w:rsidP="00E45C6C">
            <w:pPr>
              <w:pStyle w:val="TableTextCentered"/>
              <w:rPr>
                <w:b/>
                <w:bCs/>
              </w:rPr>
            </w:pPr>
            <w:r w:rsidRPr="00E45C6C">
              <w:rPr>
                <w:b/>
                <w:bCs/>
              </w:rPr>
              <w:t>1</w:t>
            </w:r>
          </w:p>
        </w:tc>
        <w:tc>
          <w:tcPr>
            <w:tcW w:w="720" w:type="dxa"/>
          </w:tcPr>
          <w:p w14:paraId="180F51EF" w14:textId="77777777" w:rsidR="00D228F6" w:rsidRPr="00E45C6C" w:rsidRDefault="00D228F6" w:rsidP="00E45C6C">
            <w:pPr>
              <w:pStyle w:val="TableTextCentered"/>
              <w:rPr>
                <w:b/>
                <w:bCs/>
              </w:rPr>
            </w:pPr>
            <w:r w:rsidRPr="00E45C6C">
              <w:rPr>
                <w:b/>
                <w:bCs/>
              </w:rPr>
              <w:t>8</w:t>
            </w:r>
          </w:p>
        </w:tc>
        <w:tc>
          <w:tcPr>
            <w:tcW w:w="720" w:type="dxa"/>
          </w:tcPr>
          <w:p w14:paraId="1EC6F234" w14:textId="77777777" w:rsidR="00D228F6" w:rsidRPr="00E45C6C" w:rsidRDefault="00D228F6" w:rsidP="00E45C6C">
            <w:pPr>
              <w:pStyle w:val="TableTextCentered"/>
              <w:rPr>
                <w:b/>
                <w:bCs/>
              </w:rPr>
            </w:pPr>
            <w:r w:rsidRPr="00E45C6C">
              <w:rPr>
                <w:b/>
                <w:bCs/>
              </w:rPr>
              <w:t>75</w:t>
            </w:r>
          </w:p>
        </w:tc>
        <w:tc>
          <w:tcPr>
            <w:tcW w:w="540" w:type="dxa"/>
          </w:tcPr>
          <w:p w14:paraId="51466718" w14:textId="77777777" w:rsidR="00D228F6" w:rsidRPr="00E45C6C" w:rsidRDefault="00D228F6" w:rsidP="00E45C6C">
            <w:pPr>
              <w:pStyle w:val="TableTextCentered"/>
              <w:rPr>
                <w:b/>
                <w:bCs/>
              </w:rPr>
            </w:pPr>
            <w:r w:rsidRPr="00E45C6C">
              <w:rPr>
                <w:b/>
                <w:bCs/>
              </w:rPr>
              <w:t>84</w:t>
            </w:r>
          </w:p>
        </w:tc>
        <w:tc>
          <w:tcPr>
            <w:tcW w:w="900" w:type="dxa"/>
          </w:tcPr>
          <w:p w14:paraId="14EDD206" w14:textId="77777777" w:rsidR="00D228F6" w:rsidRPr="00E45C6C" w:rsidRDefault="00D228F6" w:rsidP="00E45C6C">
            <w:pPr>
              <w:pStyle w:val="TableTextCentered"/>
              <w:rPr>
                <w:b/>
                <w:bCs/>
              </w:rPr>
            </w:pPr>
            <w:r w:rsidRPr="00E45C6C">
              <w:rPr>
                <w:b/>
                <w:bCs/>
              </w:rPr>
              <w:t>6.9</w:t>
            </w:r>
          </w:p>
        </w:tc>
      </w:tr>
      <w:tr w:rsidR="00D228F6" w:rsidRPr="00E359BF" w14:paraId="2761C351" w14:textId="77777777" w:rsidTr="00E45C6C">
        <w:tc>
          <w:tcPr>
            <w:tcW w:w="3232" w:type="dxa"/>
          </w:tcPr>
          <w:p w14:paraId="237F61FE" w14:textId="77777777" w:rsidR="00D228F6" w:rsidRPr="00E359BF" w:rsidRDefault="00D228F6" w:rsidP="00E45C6C">
            <w:pPr>
              <w:pStyle w:val="TableText"/>
              <w:ind w:left="288"/>
              <w:rPr>
                <w:b/>
                <w:bCs/>
              </w:rPr>
            </w:pPr>
            <w:r w:rsidRPr="00E359BF">
              <w:t>Behavior Management</w:t>
            </w:r>
          </w:p>
        </w:tc>
        <w:tc>
          <w:tcPr>
            <w:tcW w:w="720" w:type="dxa"/>
          </w:tcPr>
          <w:p w14:paraId="68DF082B" w14:textId="77777777" w:rsidR="00D228F6" w:rsidRPr="00E359BF" w:rsidRDefault="00D228F6" w:rsidP="00E45C6C">
            <w:pPr>
              <w:pStyle w:val="TableTextCentered"/>
            </w:pPr>
            <w:r>
              <w:t>0</w:t>
            </w:r>
          </w:p>
        </w:tc>
        <w:tc>
          <w:tcPr>
            <w:tcW w:w="720" w:type="dxa"/>
          </w:tcPr>
          <w:p w14:paraId="4F49419F" w14:textId="77777777" w:rsidR="00D228F6" w:rsidRPr="00E359BF" w:rsidRDefault="00D228F6" w:rsidP="00E45C6C">
            <w:pPr>
              <w:pStyle w:val="TableTextCentered"/>
            </w:pPr>
            <w:r>
              <w:t>0</w:t>
            </w:r>
          </w:p>
        </w:tc>
        <w:tc>
          <w:tcPr>
            <w:tcW w:w="720" w:type="dxa"/>
          </w:tcPr>
          <w:p w14:paraId="48674F19" w14:textId="77777777" w:rsidR="00D228F6" w:rsidRPr="00E359BF" w:rsidRDefault="00D228F6" w:rsidP="00E45C6C">
            <w:pPr>
              <w:pStyle w:val="TableTextCentered"/>
            </w:pPr>
            <w:r>
              <w:t>0</w:t>
            </w:r>
          </w:p>
        </w:tc>
        <w:tc>
          <w:tcPr>
            <w:tcW w:w="720" w:type="dxa"/>
          </w:tcPr>
          <w:p w14:paraId="3E523FDC" w14:textId="77777777" w:rsidR="00D228F6" w:rsidRPr="00E359BF" w:rsidRDefault="00D228F6" w:rsidP="00E45C6C">
            <w:pPr>
              <w:pStyle w:val="TableTextCentered"/>
            </w:pPr>
            <w:r>
              <w:t>0</w:t>
            </w:r>
          </w:p>
        </w:tc>
        <w:tc>
          <w:tcPr>
            <w:tcW w:w="720" w:type="dxa"/>
          </w:tcPr>
          <w:p w14:paraId="7468A33A" w14:textId="77777777" w:rsidR="00D228F6" w:rsidRPr="00E359BF" w:rsidRDefault="00D228F6" w:rsidP="00E45C6C">
            <w:pPr>
              <w:pStyle w:val="TableTextCentered"/>
            </w:pPr>
            <w:r>
              <w:t>1</w:t>
            </w:r>
          </w:p>
        </w:tc>
        <w:tc>
          <w:tcPr>
            <w:tcW w:w="720" w:type="dxa"/>
          </w:tcPr>
          <w:p w14:paraId="6D4ACCC6" w14:textId="77777777" w:rsidR="00D228F6" w:rsidRPr="00E359BF" w:rsidRDefault="00D228F6" w:rsidP="00E45C6C">
            <w:pPr>
              <w:pStyle w:val="TableTextCentered"/>
            </w:pPr>
            <w:r>
              <w:t>3</w:t>
            </w:r>
          </w:p>
        </w:tc>
        <w:tc>
          <w:tcPr>
            <w:tcW w:w="720" w:type="dxa"/>
          </w:tcPr>
          <w:p w14:paraId="699EA690" w14:textId="77777777" w:rsidR="00D228F6" w:rsidRPr="00E359BF" w:rsidRDefault="00D228F6" w:rsidP="00E45C6C">
            <w:pPr>
              <w:pStyle w:val="TableTextCentered"/>
            </w:pPr>
            <w:r>
              <w:t>24</w:t>
            </w:r>
          </w:p>
        </w:tc>
        <w:tc>
          <w:tcPr>
            <w:tcW w:w="540" w:type="dxa"/>
          </w:tcPr>
          <w:p w14:paraId="0668CC0A" w14:textId="77777777" w:rsidR="00D228F6" w:rsidRPr="00E359BF" w:rsidRDefault="00D228F6" w:rsidP="00E45C6C">
            <w:pPr>
              <w:pStyle w:val="TableTextCentered"/>
            </w:pPr>
            <w:r>
              <w:t>28</w:t>
            </w:r>
          </w:p>
        </w:tc>
        <w:tc>
          <w:tcPr>
            <w:tcW w:w="900" w:type="dxa"/>
          </w:tcPr>
          <w:p w14:paraId="7D685A6B" w14:textId="77777777" w:rsidR="00D228F6" w:rsidRPr="00E359BF" w:rsidRDefault="00D228F6" w:rsidP="00E45C6C">
            <w:pPr>
              <w:pStyle w:val="TableTextCentered"/>
            </w:pPr>
            <w:r>
              <w:t>6.8</w:t>
            </w:r>
          </w:p>
        </w:tc>
      </w:tr>
      <w:tr w:rsidR="00D228F6" w:rsidRPr="00E359BF" w14:paraId="0CB63035"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6C8ECB6C" w14:textId="77777777" w:rsidR="00D228F6" w:rsidRPr="00E359BF" w:rsidRDefault="00D228F6" w:rsidP="00E45C6C">
            <w:pPr>
              <w:pStyle w:val="TableText"/>
              <w:ind w:left="288"/>
              <w:rPr>
                <w:b/>
                <w:bCs/>
              </w:rPr>
            </w:pPr>
            <w:r w:rsidRPr="00E359BF">
              <w:t>Productivity</w:t>
            </w:r>
          </w:p>
        </w:tc>
        <w:tc>
          <w:tcPr>
            <w:tcW w:w="720" w:type="dxa"/>
          </w:tcPr>
          <w:p w14:paraId="3D1ED5A3" w14:textId="77777777" w:rsidR="00D228F6" w:rsidRPr="00E359BF" w:rsidRDefault="00D228F6" w:rsidP="00E45C6C">
            <w:pPr>
              <w:pStyle w:val="TableTextCentered"/>
            </w:pPr>
            <w:r>
              <w:t>0</w:t>
            </w:r>
          </w:p>
        </w:tc>
        <w:tc>
          <w:tcPr>
            <w:tcW w:w="720" w:type="dxa"/>
          </w:tcPr>
          <w:p w14:paraId="62F69B2A" w14:textId="77777777" w:rsidR="00D228F6" w:rsidRPr="00E359BF" w:rsidRDefault="00D228F6" w:rsidP="00E45C6C">
            <w:pPr>
              <w:pStyle w:val="TableTextCentered"/>
            </w:pPr>
            <w:r>
              <w:t>0</w:t>
            </w:r>
          </w:p>
        </w:tc>
        <w:tc>
          <w:tcPr>
            <w:tcW w:w="720" w:type="dxa"/>
          </w:tcPr>
          <w:p w14:paraId="29AB8901" w14:textId="77777777" w:rsidR="00D228F6" w:rsidRPr="00E359BF" w:rsidRDefault="00D228F6" w:rsidP="00E45C6C">
            <w:pPr>
              <w:pStyle w:val="TableTextCentered"/>
            </w:pPr>
            <w:r>
              <w:t>0</w:t>
            </w:r>
          </w:p>
        </w:tc>
        <w:tc>
          <w:tcPr>
            <w:tcW w:w="720" w:type="dxa"/>
          </w:tcPr>
          <w:p w14:paraId="34B3B0AC" w14:textId="77777777" w:rsidR="00D228F6" w:rsidRPr="00E359BF" w:rsidRDefault="00D228F6" w:rsidP="00E45C6C">
            <w:pPr>
              <w:pStyle w:val="TableTextCentered"/>
            </w:pPr>
            <w:r>
              <w:t>0</w:t>
            </w:r>
          </w:p>
        </w:tc>
        <w:tc>
          <w:tcPr>
            <w:tcW w:w="720" w:type="dxa"/>
          </w:tcPr>
          <w:p w14:paraId="6C8D90FF" w14:textId="77777777" w:rsidR="00D228F6" w:rsidRPr="00E359BF" w:rsidRDefault="00D228F6" w:rsidP="00E45C6C">
            <w:pPr>
              <w:pStyle w:val="TableTextCentered"/>
            </w:pPr>
            <w:r>
              <w:t>0</w:t>
            </w:r>
          </w:p>
        </w:tc>
        <w:tc>
          <w:tcPr>
            <w:tcW w:w="720" w:type="dxa"/>
          </w:tcPr>
          <w:p w14:paraId="0E0070AA" w14:textId="77777777" w:rsidR="00D228F6" w:rsidRPr="00E359BF" w:rsidRDefault="00D228F6" w:rsidP="00E45C6C">
            <w:pPr>
              <w:pStyle w:val="TableTextCentered"/>
            </w:pPr>
            <w:r>
              <w:t>3</w:t>
            </w:r>
          </w:p>
        </w:tc>
        <w:tc>
          <w:tcPr>
            <w:tcW w:w="720" w:type="dxa"/>
          </w:tcPr>
          <w:p w14:paraId="41EEDE22" w14:textId="77777777" w:rsidR="00D228F6" w:rsidRPr="00E359BF" w:rsidRDefault="00D228F6" w:rsidP="00E45C6C">
            <w:pPr>
              <w:pStyle w:val="TableTextCentered"/>
            </w:pPr>
            <w:r>
              <w:t>25</w:t>
            </w:r>
          </w:p>
        </w:tc>
        <w:tc>
          <w:tcPr>
            <w:tcW w:w="540" w:type="dxa"/>
          </w:tcPr>
          <w:p w14:paraId="03CC96EC" w14:textId="77777777" w:rsidR="00D228F6" w:rsidRPr="00E359BF" w:rsidRDefault="00D228F6" w:rsidP="00E45C6C">
            <w:pPr>
              <w:pStyle w:val="TableTextCentered"/>
            </w:pPr>
            <w:r>
              <w:t>28</w:t>
            </w:r>
          </w:p>
        </w:tc>
        <w:tc>
          <w:tcPr>
            <w:tcW w:w="900" w:type="dxa"/>
          </w:tcPr>
          <w:p w14:paraId="5AC683AB" w14:textId="77777777" w:rsidR="00D228F6" w:rsidRPr="00E359BF" w:rsidRDefault="00D228F6" w:rsidP="00E45C6C">
            <w:pPr>
              <w:pStyle w:val="TableTextCentered"/>
            </w:pPr>
            <w:r>
              <w:t>6.9</w:t>
            </w:r>
          </w:p>
        </w:tc>
      </w:tr>
      <w:tr w:rsidR="00D228F6" w:rsidRPr="00E359BF" w14:paraId="0BF3DE36" w14:textId="77777777" w:rsidTr="00E45C6C">
        <w:tc>
          <w:tcPr>
            <w:tcW w:w="3232" w:type="dxa"/>
          </w:tcPr>
          <w:p w14:paraId="4464291C" w14:textId="77777777" w:rsidR="00D228F6" w:rsidRPr="00E359BF" w:rsidRDefault="00D228F6" w:rsidP="00E45C6C">
            <w:pPr>
              <w:pStyle w:val="TableText"/>
              <w:ind w:left="288"/>
              <w:rPr>
                <w:b/>
                <w:bCs/>
              </w:rPr>
            </w:pPr>
            <w:r w:rsidRPr="00D931E1">
              <w:t>Negative Climate</w:t>
            </w:r>
            <w:r>
              <w:t>**</w:t>
            </w:r>
          </w:p>
        </w:tc>
        <w:tc>
          <w:tcPr>
            <w:tcW w:w="720" w:type="dxa"/>
          </w:tcPr>
          <w:p w14:paraId="5189F86E" w14:textId="77777777" w:rsidR="00D228F6" w:rsidRPr="00E359BF" w:rsidRDefault="00D228F6" w:rsidP="00E45C6C">
            <w:pPr>
              <w:pStyle w:val="TableTextCentered"/>
            </w:pPr>
            <w:r>
              <w:t>0</w:t>
            </w:r>
          </w:p>
        </w:tc>
        <w:tc>
          <w:tcPr>
            <w:tcW w:w="720" w:type="dxa"/>
          </w:tcPr>
          <w:p w14:paraId="350C64F6" w14:textId="77777777" w:rsidR="00D228F6" w:rsidRPr="00E359BF" w:rsidRDefault="00D228F6" w:rsidP="00E45C6C">
            <w:pPr>
              <w:pStyle w:val="TableTextCentered"/>
            </w:pPr>
            <w:r>
              <w:t>0</w:t>
            </w:r>
          </w:p>
        </w:tc>
        <w:tc>
          <w:tcPr>
            <w:tcW w:w="720" w:type="dxa"/>
          </w:tcPr>
          <w:p w14:paraId="3789F268" w14:textId="77777777" w:rsidR="00D228F6" w:rsidRPr="00E359BF" w:rsidRDefault="00D228F6" w:rsidP="00E45C6C">
            <w:pPr>
              <w:pStyle w:val="TableTextCentered"/>
            </w:pPr>
            <w:r>
              <w:t>0</w:t>
            </w:r>
          </w:p>
        </w:tc>
        <w:tc>
          <w:tcPr>
            <w:tcW w:w="720" w:type="dxa"/>
          </w:tcPr>
          <w:p w14:paraId="42254CBC" w14:textId="77777777" w:rsidR="00D228F6" w:rsidRPr="00E359BF" w:rsidRDefault="00D228F6" w:rsidP="00E45C6C">
            <w:pPr>
              <w:pStyle w:val="TableTextCentered"/>
            </w:pPr>
            <w:r>
              <w:t>0</w:t>
            </w:r>
          </w:p>
        </w:tc>
        <w:tc>
          <w:tcPr>
            <w:tcW w:w="720" w:type="dxa"/>
          </w:tcPr>
          <w:p w14:paraId="2BFD90AE" w14:textId="77777777" w:rsidR="00D228F6" w:rsidRPr="00E359BF" w:rsidRDefault="00D228F6" w:rsidP="00E45C6C">
            <w:pPr>
              <w:pStyle w:val="TableTextCentered"/>
            </w:pPr>
            <w:r>
              <w:t>0</w:t>
            </w:r>
          </w:p>
        </w:tc>
        <w:tc>
          <w:tcPr>
            <w:tcW w:w="720" w:type="dxa"/>
          </w:tcPr>
          <w:p w14:paraId="39A42885" w14:textId="77777777" w:rsidR="00D228F6" w:rsidRPr="00E359BF" w:rsidRDefault="00D228F6" w:rsidP="00E45C6C">
            <w:pPr>
              <w:pStyle w:val="TableTextCentered"/>
            </w:pPr>
            <w:r>
              <w:t>2</w:t>
            </w:r>
          </w:p>
        </w:tc>
        <w:tc>
          <w:tcPr>
            <w:tcW w:w="720" w:type="dxa"/>
          </w:tcPr>
          <w:p w14:paraId="69B350D4" w14:textId="77777777" w:rsidR="00D228F6" w:rsidRPr="00E359BF" w:rsidRDefault="00D228F6" w:rsidP="00E45C6C">
            <w:pPr>
              <w:pStyle w:val="TableTextCentered"/>
            </w:pPr>
            <w:r>
              <w:t>26</w:t>
            </w:r>
          </w:p>
        </w:tc>
        <w:tc>
          <w:tcPr>
            <w:tcW w:w="540" w:type="dxa"/>
          </w:tcPr>
          <w:p w14:paraId="1F30BF0B" w14:textId="77777777" w:rsidR="00D228F6" w:rsidRPr="00E359BF" w:rsidRDefault="00D228F6" w:rsidP="00E45C6C">
            <w:pPr>
              <w:pStyle w:val="TableTextCentered"/>
            </w:pPr>
            <w:r>
              <w:t>28</w:t>
            </w:r>
          </w:p>
        </w:tc>
        <w:tc>
          <w:tcPr>
            <w:tcW w:w="900" w:type="dxa"/>
          </w:tcPr>
          <w:p w14:paraId="2C1DBD4C" w14:textId="77777777" w:rsidR="00D228F6" w:rsidRPr="00E359BF" w:rsidRDefault="00D228F6" w:rsidP="00E45C6C">
            <w:pPr>
              <w:pStyle w:val="TableTextCentered"/>
            </w:pPr>
            <w:r>
              <w:t>6.9</w:t>
            </w:r>
          </w:p>
        </w:tc>
      </w:tr>
      <w:tr w:rsidR="00D228F6" w:rsidRPr="00E359BF" w14:paraId="310F145F"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25A069AD" w14:textId="77777777" w:rsidR="00D228F6" w:rsidRPr="00E45C6C" w:rsidRDefault="00D228F6" w:rsidP="00E45C6C">
            <w:pPr>
              <w:pStyle w:val="TableText"/>
              <w:rPr>
                <w:b/>
                <w:bCs/>
                <w:szCs w:val="20"/>
              </w:rPr>
            </w:pPr>
            <w:r w:rsidRPr="00E45C6C">
              <w:rPr>
                <w:b/>
                <w:bCs/>
              </w:rPr>
              <w:t>Instructional Support Domain</w:t>
            </w:r>
          </w:p>
        </w:tc>
        <w:tc>
          <w:tcPr>
            <w:tcW w:w="720" w:type="dxa"/>
          </w:tcPr>
          <w:p w14:paraId="1602E432" w14:textId="77777777" w:rsidR="00D228F6" w:rsidRPr="00E45C6C" w:rsidRDefault="00D228F6" w:rsidP="00E45C6C">
            <w:pPr>
              <w:pStyle w:val="TableTextCentered"/>
              <w:rPr>
                <w:b/>
                <w:bCs/>
              </w:rPr>
            </w:pPr>
            <w:r w:rsidRPr="00E45C6C">
              <w:rPr>
                <w:b/>
                <w:bCs/>
              </w:rPr>
              <w:t>8</w:t>
            </w:r>
          </w:p>
        </w:tc>
        <w:tc>
          <w:tcPr>
            <w:tcW w:w="720" w:type="dxa"/>
          </w:tcPr>
          <w:p w14:paraId="07F91D8C" w14:textId="77777777" w:rsidR="00D228F6" w:rsidRPr="00E45C6C" w:rsidRDefault="00D228F6" w:rsidP="00E45C6C">
            <w:pPr>
              <w:pStyle w:val="TableTextCentered"/>
              <w:rPr>
                <w:b/>
                <w:bCs/>
              </w:rPr>
            </w:pPr>
            <w:r w:rsidRPr="00E45C6C">
              <w:rPr>
                <w:b/>
                <w:bCs/>
              </w:rPr>
              <w:t>19</w:t>
            </w:r>
          </w:p>
        </w:tc>
        <w:tc>
          <w:tcPr>
            <w:tcW w:w="720" w:type="dxa"/>
          </w:tcPr>
          <w:p w14:paraId="7AEF2CFE" w14:textId="77777777" w:rsidR="00D228F6" w:rsidRPr="00E45C6C" w:rsidRDefault="00D228F6" w:rsidP="00E45C6C">
            <w:pPr>
              <w:pStyle w:val="TableTextCentered"/>
              <w:rPr>
                <w:b/>
                <w:bCs/>
              </w:rPr>
            </w:pPr>
            <w:r w:rsidRPr="00E45C6C">
              <w:rPr>
                <w:b/>
                <w:bCs/>
              </w:rPr>
              <w:t>27</w:t>
            </w:r>
          </w:p>
        </w:tc>
        <w:tc>
          <w:tcPr>
            <w:tcW w:w="720" w:type="dxa"/>
          </w:tcPr>
          <w:p w14:paraId="449E01C3" w14:textId="77777777" w:rsidR="00D228F6" w:rsidRPr="00E45C6C" w:rsidRDefault="00D228F6" w:rsidP="00E45C6C">
            <w:pPr>
              <w:pStyle w:val="TableTextCentered"/>
              <w:rPr>
                <w:b/>
                <w:bCs/>
              </w:rPr>
            </w:pPr>
            <w:r w:rsidRPr="00E45C6C">
              <w:rPr>
                <w:b/>
                <w:bCs/>
              </w:rPr>
              <w:t>26</w:t>
            </w:r>
          </w:p>
        </w:tc>
        <w:tc>
          <w:tcPr>
            <w:tcW w:w="720" w:type="dxa"/>
          </w:tcPr>
          <w:p w14:paraId="7CB6687B" w14:textId="77777777" w:rsidR="00D228F6" w:rsidRPr="00E45C6C" w:rsidRDefault="00D228F6" w:rsidP="00E45C6C">
            <w:pPr>
              <w:pStyle w:val="TableTextCentered"/>
              <w:rPr>
                <w:b/>
                <w:bCs/>
              </w:rPr>
            </w:pPr>
            <w:r w:rsidRPr="00E45C6C">
              <w:rPr>
                <w:b/>
                <w:bCs/>
              </w:rPr>
              <w:t>38</w:t>
            </w:r>
          </w:p>
        </w:tc>
        <w:tc>
          <w:tcPr>
            <w:tcW w:w="720" w:type="dxa"/>
          </w:tcPr>
          <w:p w14:paraId="7CD3444B" w14:textId="77777777" w:rsidR="00D228F6" w:rsidRPr="00E45C6C" w:rsidRDefault="00D228F6" w:rsidP="00E45C6C">
            <w:pPr>
              <w:pStyle w:val="TableTextCentered"/>
              <w:rPr>
                <w:b/>
                <w:bCs/>
              </w:rPr>
            </w:pPr>
            <w:r w:rsidRPr="00E45C6C">
              <w:rPr>
                <w:b/>
                <w:bCs/>
              </w:rPr>
              <w:t>17</w:t>
            </w:r>
          </w:p>
        </w:tc>
        <w:tc>
          <w:tcPr>
            <w:tcW w:w="720" w:type="dxa"/>
          </w:tcPr>
          <w:p w14:paraId="4FEFFD23" w14:textId="77777777" w:rsidR="00D228F6" w:rsidRPr="00E45C6C" w:rsidRDefault="00D228F6" w:rsidP="00E45C6C">
            <w:pPr>
              <w:pStyle w:val="TableTextCentered"/>
              <w:rPr>
                <w:b/>
                <w:bCs/>
              </w:rPr>
            </w:pPr>
            <w:r w:rsidRPr="00E45C6C">
              <w:rPr>
                <w:b/>
                <w:bCs/>
              </w:rPr>
              <w:t>5</w:t>
            </w:r>
          </w:p>
        </w:tc>
        <w:tc>
          <w:tcPr>
            <w:tcW w:w="540" w:type="dxa"/>
          </w:tcPr>
          <w:p w14:paraId="44CF0659" w14:textId="77777777" w:rsidR="00D228F6" w:rsidRPr="00E45C6C" w:rsidRDefault="00D228F6" w:rsidP="00E45C6C">
            <w:pPr>
              <w:pStyle w:val="TableTextCentered"/>
              <w:rPr>
                <w:b/>
                <w:bCs/>
              </w:rPr>
            </w:pPr>
            <w:r w:rsidRPr="00E45C6C">
              <w:rPr>
                <w:b/>
                <w:bCs/>
              </w:rPr>
              <w:t>140</w:t>
            </w:r>
          </w:p>
        </w:tc>
        <w:tc>
          <w:tcPr>
            <w:tcW w:w="900" w:type="dxa"/>
          </w:tcPr>
          <w:p w14:paraId="55336DFB" w14:textId="77777777" w:rsidR="00D228F6" w:rsidRPr="00E45C6C" w:rsidRDefault="00D228F6" w:rsidP="00E45C6C">
            <w:pPr>
              <w:pStyle w:val="TableTextCentered"/>
              <w:rPr>
                <w:b/>
                <w:bCs/>
              </w:rPr>
            </w:pPr>
            <w:r w:rsidRPr="00E45C6C">
              <w:rPr>
                <w:b/>
                <w:bCs/>
              </w:rPr>
              <w:t>4.0</w:t>
            </w:r>
          </w:p>
        </w:tc>
      </w:tr>
      <w:tr w:rsidR="00D228F6" w:rsidRPr="00E359BF" w14:paraId="57EEEED5" w14:textId="77777777" w:rsidTr="00E45C6C">
        <w:tc>
          <w:tcPr>
            <w:tcW w:w="3232" w:type="dxa"/>
          </w:tcPr>
          <w:p w14:paraId="2A8D405A" w14:textId="77777777" w:rsidR="00D228F6" w:rsidRPr="00E359BF" w:rsidRDefault="00D228F6" w:rsidP="00E45C6C">
            <w:pPr>
              <w:pStyle w:val="TableText"/>
              <w:ind w:left="288"/>
              <w:rPr>
                <w:b/>
                <w:bCs/>
              </w:rPr>
            </w:pPr>
            <w:r w:rsidRPr="00D931E1">
              <w:t>Instructional Learning Formats</w:t>
            </w:r>
          </w:p>
        </w:tc>
        <w:tc>
          <w:tcPr>
            <w:tcW w:w="720" w:type="dxa"/>
          </w:tcPr>
          <w:p w14:paraId="07EA8D3F" w14:textId="77777777" w:rsidR="00D228F6" w:rsidRPr="00E359BF" w:rsidRDefault="00D228F6" w:rsidP="00E45C6C">
            <w:pPr>
              <w:pStyle w:val="TableTextCentered"/>
            </w:pPr>
            <w:r>
              <w:t>0</w:t>
            </w:r>
          </w:p>
        </w:tc>
        <w:tc>
          <w:tcPr>
            <w:tcW w:w="720" w:type="dxa"/>
          </w:tcPr>
          <w:p w14:paraId="4C39677A" w14:textId="77777777" w:rsidR="00D228F6" w:rsidRPr="00E359BF" w:rsidRDefault="00D228F6" w:rsidP="00E45C6C">
            <w:pPr>
              <w:pStyle w:val="TableTextCentered"/>
            </w:pPr>
            <w:r>
              <w:t>0</w:t>
            </w:r>
          </w:p>
        </w:tc>
        <w:tc>
          <w:tcPr>
            <w:tcW w:w="720" w:type="dxa"/>
          </w:tcPr>
          <w:p w14:paraId="514398FF" w14:textId="77777777" w:rsidR="00D228F6" w:rsidRPr="00E359BF" w:rsidRDefault="00D228F6" w:rsidP="00E45C6C">
            <w:pPr>
              <w:pStyle w:val="TableTextCentered"/>
            </w:pPr>
            <w:r>
              <w:t>2</w:t>
            </w:r>
          </w:p>
        </w:tc>
        <w:tc>
          <w:tcPr>
            <w:tcW w:w="720" w:type="dxa"/>
          </w:tcPr>
          <w:p w14:paraId="29515B22" w14:textId="77777777" w:rsidR="00D228F6" w:rsidRPr="00E359BF" w:rsidRDefault="00D228F6" w:rsidP="00E45C6C">
            <w:pPr>
              <w:pStyle w:val="TableTextCentered"/>
            </w:pPr>
            <w:r>
              <w:t>3</w:t>
            </w:r>
          </w:p>
        </w:tc>
        <w:tc>
          <w:tcPr>
            <w:tcW w:w="720" w:type="dxa"/>
          </w:tcPr>
          <w:p w14:paraId="312201CB" w14:textId="77777777" w:rsidR="00D228F6" w:rsidRPr="00E359BF" w:rsidRDefault="00D228F6" w:rsidP="00E45C6C">
            <w:pPr>
              <w:pStyle w:val="TableTextCentered"/>
            </w:pPr>
            <w:r>
              <w:t>13</w:t>
            </w:r>
          </w:p>
        </w:tc>
        <w:tc>
          <w:tcPr>
            <w:tcW w:w="720" w:type="dxa"/>
          </w:tcPr>
          <w:p w14:paraId="00AB8571" w14:textId="77777777" w:rsidR="00D228F6" w:rsidRPr="00E359BF" w:rsidRDefault="00D228F6" w:rsidP="00E45C6C">
            <w:pPr>
              <w:pStyle w:val="TableTextCentered"/>
            </w:pPr>
            <w:r>
              <w:t>8</w:t>
            </w:r>
          </w:p>
        </w:tc>
        <w:tc>
          <w:tcPr>
            <w:tcW w:w="720" w:type="dxa"/>
          </w:tcPr>
          <w:p w14:paraId="4F2AF879" w14:textId="77777777" w:rsidR="00D228F6" w:rsidRPr="00E359BF" w:rsidRDefault="00D228F6" w:rsidP="00E45C6C">
            <w:pPr>
              <w:pStyle w:val="TableTextCentered"/>
            </w:pPr>
            <w:r>
              <w:t>2</w:t>
            </w:r>
          </w:p>
        </w:tc>
        <w:tc>
          <w:tcPr>
            <w:tcW w:w="540" w:type="dxa"/>
          </w:tcPr>
          <w:p w14:paraId="3E8B0B2E" w14:textId="77777777" w:rsidR="00D228F6" w:rsidRPr="00E359BF" w:rsidRDefault="00D228F6" w:rsidP="00E45C6C">
            <w:pPr>
              <w:pStyle w:val="TableTextCentered"/>
            </w:pPr>
            <w:r>
              <w:t>28</w:t>
            </w:r>
          </w:p>
        </w:tc>
        <w:tc>
          <w:tcPr>
            <w:tcW w:w="900" w:type="dxa"/>
          </w:tcPr>
          <w:p w14:paraId="7738C51D" w14:textId="77777777" w:rsidR="00D228F6" w:rsidRPr="00E359BF" w:rsidRDefault="00D228F6" w:rsidP="00E45C6C">
            <w:pPr>
              <w:pStyle w:val="TableTextCentered"/>
            </w:pPr>
            <w:r>
              <w:t>5.2</w:t>
            </w:r>
          </w:p>
        </w:tc>
      </w:tr>
      <w:tr w:rsidR="00D228F6" w:rsidRPr="00E359BF" w14:paraId="2737C540"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044D409E" w14:textId="77777777" w:rsidR="00D228F6" w:rsidRPr="00E359BF" w:rsidRDefault="00D228F6" w:rsidP="00E45C6C">
            <w:pPr>
              <w:pStyle w:val="TableText"/>
              <w:ind w:left="288"/>
              <w:rPr>
                <w:b/>
                <w:bCs/>
              </w:rPr>
            </w:pPr>
            <w:r w:rsidRPr="00D931E1">
              <w:t>Content Understanding</w:t>
            </w:r>
          </w:p>
        </w:tc>
        <w:tc>
          <w:tcPr>
            <w:tcW w:w="720" w:type="dxa"/>
          </w:tcPr>
          <w:p w14:paraId="22B49BB5" w14:textId="77777777" w:rsidR="00D228F6" w:rsidRPr="00E359BF" w:rsidRDefault="00D228F6" w:rsidP="00E45C6C">
            <w:pPr>
              <w:pStyle w:val="TableTextCentered"/>
            </w:pPr>
            <w:r>
              <w:t>0</w:t>
            </w:r>
          </w:p>
        </w:tc>
        <w:tc>
          <w:tcPr>
            <w:tcW w:w="720" w:type="dxa"/>
          </w:tcPr>
          <w:p w14:paraId="05C62BF9" w14:textId="77777777" w:rsidR="00D228F6" w:rsidRPr="00E359BF" w:rsidRDefault="00D228F6" w:rsidP="00E45C6C">
            <w:pPr>
              <w:pStyle w:val="TableTextCentered"/>
            </w:pPr>
            <w:r>
              <w:t>0</w:t>
            </w:r>
          </w:p>
        </w:tc>
        <w:tc>
          <w:tcPr>
            <w:tcW w:w="720" w:type="dxa"/>
          </w:tcPr>
          <w:p w14:paraId="1E91B24C" w14:textId="77777777" w:rsidR="00D228F6" w:rsidRPr="00E359BF" w:rsidRDefault="00D228F6" w:rsidP="00E45C6C">
            <w:pPr>
              <w:pStyle w:val="TableTextCentered"/>
            </w:pPr>
            <w:r>
              <w:t>2</w:t>
            </w:r>
          </w:p>
        </w:tc>
        <w:tc>
          <w:tcPr>
            <w:tcW w:w="720" w:type="dxa"/>
          </w:tcPr>
          <w:p w14:paraId="5671C1FC" w14:textId="77777777" w:rsidR="00D228F6" w:rsidRPr="00E359BF" w:rsidRDefault="00D228F6" w:rsidP="00E45C6C">
            <w:pPr>
              <w:pStyle w:val="TableTextCentered"/>
            </w:pPr>
            <w:r>
              <w:t>2</w:t>
            </w:r>
          </w:p>
        </w:tc>
        <w:tc>
          <w:tcPr>
            <w:tcW w:w="720" w:type="dxa"/>
          </w:tcPr>
          <w:p w14:paraId="652BB91C" w14:textId="77777777" w:rsidR="00D228F6" w:rsidRPr="00E359BF" w:rsidRDefault="00D228F6" w:rsidP="00E45C6C">
            <w:pPr>
              <w:pStyle w:val="TableTextCentered"/>
            </w:pPr>
            <w:r>
              <w:t>13</w:t>
            </w:r>
          </w:p>
        </w:tc>
        <w:tc>
          <w:tcPr>
            <w:tcW w:w="720" w:type="dxa"/>
          </w:tcPr>
          <w:p w14:paraId="59695BD6" w14:textId="77777777" w:rsidR="00D228F6" w:rsidRPr="00E359BF" w:rsidRDefault="00D228F6" w:rsidP="00E45C6C">
            <w:pPr>
              <w:pStyle w:val="TableTextCentered"/>
            </w:pPr>
            <w:r>
              <w:t>8</w:t>
            </w:r>
          </w:p>
        </w:tc>
        <w:tc>
          <w:tcPr>
            <w:tcW w:w="720" w:type="dxa"/>
          </w:tcPr>
          <w:p w14:paraId="39F4F377" w14:textId="77777777" w:rsidR="00D228F6" w:rsidRPr="00E359BF" w:rsidRDefault="00D228F6" w:rsidP="00E45C6C">
            <w:pPr>
              <w:pStyle w:val="TableTextCentered"/>
            </w:pPr>
            <w:r>
              <w:t>3</w:t>
            </w:r>
          </w:p>
        </w:tc>
        <w:tc>
          <w:tcPr>
            <w:tcW w:w="540" w:type="dxa"/>
          </w:tcPr>
          <w:p w14:paraId="052CE417" w14:textId="77777777" w:rsidR="00D228F6" w:rsidRPr="00E359BF" w:rsidRDefault="00D228F6" w:rsidP="00E45C6C">
            <w:pPr>
              <w:pStyle w:val="TableTextCentered"/>
            </w:pPr>
            <w:r>
              <w:t>28</w:t>
            </w:r>
          </w:p>
        </w:tc>
        <w:tc>
          <w:tcPr>
            <w:tcW w:w="900" w:type="dxa"/>
          </w:tcPr>
          <w:p w14:paraId="26370140" w14:textId="77777777" w:rsidR="00D228F6" w:rsidRPr="00E359BF" w:rsidRDefault="00D228F6" w:rsidP="00E45C6C">
            <w:pPr>
              <w:pStyle w:val="TableTextCentered"/>
            </w:pPr>
            <w:r>
              <w:t>5.3</w:t>
            </w:r>
          </w:p>
        </w:tc>
      </w:tr>
      <w:tr w:rsidR="00D228F6" w:rsidRPr="00E359BF" w14:paraId="68D83AC1" w14:textId="77777777" w:rsidTr="00E45C6C">
        <w:tc>
          <w:tcPr>
            <w:tcW w:w="3232" w:type="dxa"/>
          </w:tcPr>
          <w:p w14:paraId="2196E94A" w14:textId="77777777" w:rsidR="00D228F6" w:rsidRPr="00E359BF" w:rsidRDefault="00D228F6" w:rsidP="00E45C6C">
            <w:pPr>
              <w:pStyle w:val="TableText"/>
              <w:ind w:left="288"/>
              <w:rPr>
                <w:b/>
                <w:bCs/>
              </w:rPr>
            </w:pPr>
            <w:r w:rsidRPr="00D931E1">
              <w:t>Analysis and Inquiry</w:t>
            </w:r>
          </w:p>
        </w:tc>
        <w:tc>
          <w:tcPr>
            <w:tcW w:w="720" w:type="dxa"/>
          </w:tcPr>
          <w:p w14:paraId="358088D6" w14:textId="77777777" w:rsidR="00D228F6" w:rsidRPr="00E359BF" w:rsidRDefault="00D228F6" w:rsidP="00E45C6C">
            <w:pPr>
              <w:pStyle w:val="TableTextCentered"/>
            </w:pPr>
            <w:r>
              <w:t>3</w:t>
            </w:r>
          </w:p>
        </w:tc>
        <w:tc>
          <w:tcPr>
            <w:tcW w:w="720" w:type="dxa"/>
          </w:tcPr>
          <w:p w14:paraId="1F0E4220" w14:textId="77777777" w:rsidR="00D228F6" w:rsidRPr="00E359BF" w:rsidRDefault="00D228F6" w:rsidP="00E45C6C">
            <w:pPr>
              <w:pStyle w:val="TableTextCentered"/>
            </w:pPr>
            <w:r>
              <w:t>8</w:t>
            </w:r>
          </w:p>
        </w:tc>
        <w:tc>
          <w:tcPr>
            <w:tcW w:w="720" w:type="dxa"/>
          </w:tcPr>
          <w:p w14:paraId="010B8AF0" w14:textId="77777777" w:rsidR="00D228F6" w:rsidRPr="00E359BF" w:rsidRDefault="00D228F6" w:rsidP="00E45C6C">
            <w:pPr>
              <w:pStyle w:val="TableTextCentered"/>
            </w:pPr>
            <w:r>
              <w:t>7</w:t>
            </w:r>
          </w:p>
        </w:tc>
        <w:tc>
          <w:tcPr>
            <w:tcW w:w="720" w:type="dxa"/>
          </w:tcPr>
          <w:p w14:paraId="32DDCD57" w14:textId="77777777" w:rsidR="00D228F6" w:rsidRPr="00E359BF" w:rsidRDefault="00D228F6" w:rsidP="00E45C6C">
            <w:pPr>
              <w:pStyle w:val="TableTextCentered"/>
            </w:pPr>
            <w:r>
              <w:t>6</w:t>
            </w:r>
          </w:p>
        </w:tc>
        <w:tc>
          <w:tcPr>
            <w:tcW w:w="720" w:type="dxa"/>
          </w:tcPr>
          <w:p w14:paraId="021B4645" w14:textId="77777777" w:rsidR="00D228F6" w:rsidRPr="00E359BF" w:rsidRDefault="00D228F6" w:rsidP="00E45C6C">
            <w:pPr>
              <w:pStyle w:val="TableTextCentered"/>
            </w:pPr>
            <w:r>
              <w:t>4</w:t>
            </w:r>
          </w:p>
        </w:tc>
        <w:tc>
          <w:tcPr>
            <w:tcW w:w="720" w:type="dxa"/>
          </w:tcPr>
          <w:p w14:paraId="6B6384DE" w14:textId="77777777" w:rsidR="00D228F6" w:rsidRPr="00E359BF" w:rsidRDefault="00D228F6" w:rsidP="00E45C6C">
            <w:pPr>
              <w:pStyle w:val="TableTextCentered"/>
            </w:pPr>
            <w:r>
              <w:t>0</w:t>
            </w:r>
          </w:p>
        </w:tc>
        <w:tc>
          <w:tcPr>
            <w:tcW w:w="720" w:type="dxa"/>
          </w:tcPr>
          <w:p w14:paraId="63ED18E5" w14:textId="77777777" w:rsidR="00D228F6" w:rsidRPr="00E359BF" w:rsidRDefault="00D228F6" w:rsidP="00E45C6C">
            <w:pPr>
              <w:pStyle w:val="TableTextCentered"/>
            </w:pPr>
            <w:r>
              <w:t>0</w:t>
            </w:r>
          </w:p>
        </w:tc>
        <w:tc>
          <w:tcPr>
            <w:tcW w:w="540" w:type="dxa"/>
          </w:tcPr>
          <w:p w14:paraId="19E0F311" w14:textId="77777777" w:rsidR="00D228F6" w:rsidRPr="00E359BF" w:rsidRDefault="00D228F6" w:rsidP="00E45C6C">
            <w:pPr>
              <w:pStyle w:val="TableTextCentered"/>
            </w:pPr>
            <w:r>
              <w:t>28</w:t>
            </w:r>
          </w:p>
        </w:tc>
        <w:tc>
          <w:tcPr>
            <w:tcW w:w="900" w:type="dxa"/>
          </w:tcPr>
          <w:p w14:paraId="65D99FE6" w14:textId="77777777" w:rsidR="00D228F6" w:rsidRPr="00E359BF" w:rsidRDefault="00D228F6" w:rsidP="00E45C6C">
            <w:pPr>
              <w:pStyle w:val="TableTextCentered"/>
            </w:pPr>
            <w:r>
              <w:t>3.0</w:t>
            </w:r>
          </w:p>
        </w:tc>
      </w:tr>
      <w:tr w:rsidR="00D228F6" w:rsidRPr="00E359BF" w14:paraId="564F9764"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4A52F626" w14:textId="77777777" w:rsidR="00D228F6" w:rsidRPr="00D931E1" w:rsidRDefault="00D228F6" w:rsidP="00E45C6C">
            <w:pPr>
              <w:pStyle w:val="TableText"/>
              <w:ind w:left="288"/>
              <w:rPr>
                <w:b/>
                <w:bCs/>
              </w:rPr>
            </w:pPr>
            <w:r w:rsidRPr="00D931E1">
              <w:t>Quality of Feedback</w:t>
            </w:r>
          </w:p>
        </w:tc>
        <w:tc>
          <w:tcPr>
            <w:tcW w:w="720" w:type="dxa"/>
          </w:tcPr>
          <w:p w14:paraId="6BB9E931" w14:textId="77777777" w:rsidR="00D228F6" w:rsidRPr="00E359BF" w:rsidRDefault="00D228F6" w:rsidP="00E45C6C">
            <w:pPr>
              <w:pStyle w:val="TableTextCentered"/>
            </w:pPr>
            <w:r>
              <w:t>3</w:t>
            </w:r>
          </w:p>
        </w:tc>
        <w:tc>
          <w:tcPr>
            <w:tcW w:w="720" w:type="dxa"/>
          </w:tcPr>
          <w:p w14:paraId="5633F163" w14:textId="77777777" w:rsidR="00D228F6" w:rsidRPr="00E359BF" w:rsidRDefault="00D228F6" w:rsidP="00E45C6C">
            <w:pPr>
              <w:pStyle w:val="TableTextCentered"/>
            </w:pPr>
            <w:r>
              <w:t>3</w:t>
            </w:r>
          </w:p>
        </w:tc>
        <w:tc>
          <w:tcPr>
            <w:tcW w:w="720" w:type="dxa"/>
          </w:tcPr>
          <w:p w14:paraId="21C05515" w14:textId="77777777" w:rsidR="00D228F6" w:rsidRPr="00E359BF" w:rsidRDefault="00D228F6" w:rsidP="00E45C6C">
            <w:pPr>
              <w:pStyle w:val="TableTextCentered"/>
            </w:pPr>
            <w:r>
              <w:t>9</w:t>
            </w:r>
          </w:p>
        </w:tc>
        <w:tc>
          <w:tcPr>
            <w:tcW w:w="720" w:type="dxa"/>
          </w:tcPr>
          <w:p w14:paraId="6A8CD29B" w14:textId="77777777" w:rsidR="00D228F6" w:rsidRPr="00E359BF" w:rsidRDefault="00D228F6" w:rsidP="00E45C6C">
            <w:pPr>
              <w:pStyle w:val="TableTextCentered"/>
            </w:pPr>
            <w:r>
              <w:t>9</w:t>
            </w:r>
          </w:p>
        </w:tc>
        <w:tc>
          <w:tcPr>
            <w:tcW w:w="720" w:type="dxa"/>
          </w:tcPr>
          <w:p w14:paraId="37786531" w14:textId="77777777" w:rsidR="00D228F6" w:rsidRPr="00E359BF" w:rsidRDefault="00D228F6" w:rsidP="00E45C6C">
            <w:pPr>
              <w:pStyle w:val="TableTextCentered"/>
            </w:pPr>
            <w:r>
              <w:t>4</w:t>
            </w:r>
          </w:p>
        </w:tc>
        <w:tc>
          <w:tcPr>
            <w:tcW w:w="720" w:type="dxa"/>
          </w:tcPr>
          <w:p w14:paraId="20CEDD52" w14:textId="77777777" w:rsidR="00D228F6" w:rsidRPr="00E359BF" w:rsidRDefault="00D228F6" w:rsidP="00E45C6C">
            <w:pPr>
              <w:pStyle w:val="TableTextCentered"/>
            </w:pPr>
            <w:r>
              <w:t>0</w:t>
            </w:r>
          </w:p>
        </w:tc>
        <w:tc>
          <w:tcPr>
            <w:tcW w:w="720" w:type="dxa"/>
          </w:tcPr>
          <w:p w14:paraId="3B0D686F" w14:textId="77777777" w:rsidR="00D228F6" w:rsidRPr="00E359BF" w:rsidRDefault="00D228F6" w:rsidP="00E45C6C">
            <w:pPr>
              <w:pStyle w:val="TableTextCentered"/>
            </w:pPr>
            <w:r>
              <w:t>0</w:t>
            </w:r>
          </w:p>
        </w:tc>
        <w:tc>
          <w:tcPr>
            <w:tcW w:w="540" w:type="dxa"/>
          </w:tcPr>
          <w:p w14:paraId="0C6C3568" w14:textId="77777777" w:rsidR="00D228F6" w:rsidRPr="00E359BF" w:rsidRDefault="00D228F6" w:rsidP="00E45C6C">
            <w:pPr>
              <w:pStyle w:val="TableTextCentered"/>
            </w:pPr>
            <w:r>
              <w:t>28</w:t>
            </w:r>
          </w:p>
        </w:tc>
        <w:tc>
          <w:tcPr>
            <w:tcW w:w="900" w:type="dxa"/>
          </w:tcPr>
          <w:p w14:paraId="2E498A69" w14:textId="77777777" w:rsidR="00D228F6" w:rsidRPr="00E359BF" w:rsidRDefault="00D228F6" w:rsidP="00E45C6C">
            <w:pPr>
              <w:pStyle w:val="TableTextCentered"/>
            </w:pPr>
            <w:r>
              <w:t>3.3</w:t>
            </w:r>
          </w:p>
        </w:tc>
      </w:tr>
      <w:tr w:rsidR="00D228F6" w:rsidRPr="00E359BF" w14:paraId="70E271C2" w14:textId="77777777" w:rsidTr="00E45C6C">
        <w:tc>
          <w:tcPr>
            <w:tcW w:w="3232" w:type="dxa"/>
          </w:tcPr>
          <w:p w14:paraId="466FA87A" w14:textId="77777777" w:rsidR="00D228F6" w:rsidRPr="00D931E1" w:rsidRDefault="00D228F6" w:rsidP="00E45C6C">
            <w:pPr>
              <w:pStyle w:val="TableText"/>
              <w:ind w:left="288"/>
              <w:rPr>
                <w:b/>
                <w:bCs/>
              </w:rPr>
            </w:pPr>
            <w:r w:rsidRPr="00D931E1">
              <w:t>Instructional Dialogue</w:t>
            </w:r>
          </w:p>
        </w:tc>
        <w:tc>
          <w:tcPr>
            <w:tcW w:w="720" w:type="dxa"/>
          </w:tcPr>
          <w:p w14:paraId="449F1F4B" w14:textId="77777777" w:rsidR="00D228F6" w:rsidRPr="00E359BF" w:rsidRDefault="00D228F6" w:rsidP="00E45C6C">
            <w:pPr>
              <w:pStyle w:val="TableTextCentered"/>
            </w:pPr>
            <w:r>
              <w:t>2</w:t>
            </w:r>
          </w:p>
        </w:tc>
        <w:tc>
          <w:tcPr>
            <w:tcW w:w="720" w:type="dxa"/>
          </w:tcPr>
          <w:p w14:paraId="27806B52" w14:textId="77777777" w:rsidR="00D228F6" w:rsidRPr="00E359BF" w:rsidRDefault="00D228F6" w:rsidP="00E45C6C">
            <w:pPr>
              <w:pStyle w:val="TableTextCentered"/>
            </w:pPr>
            <w:r>
              <w:t>8</w:t>
            </w:r>
          </w:p>
        </w:tc>
        <w:tc>
          <w:tcPr>
            <w:tcW w:w="720" w:type="dxa"/>
          </w:tcPr>
          <w:p w14:paraId="04A1F1EC" w14:textId="77777777" w:rsidR="00D228F6" w:rsidRPr="00E359BF" w:rsidRDefault="00D228F6" w:rsidP="00E45C6C">
            <w:pPr>
              <w:pStyle w:val="TableTextCentered"/>
            </w:pPr>
            <w:r>
              <w:t>7</w:t>
            </w:r>
          </w:p>
        </w:tc>
        <w:tc>
          <w:tcPr>
            <w:tcW w:w="720" w:type="dxa"/>
          </w:tcPr>
          <w:p w14:paraId="53CAA900" w14:textId="77777777" w:rsidR="00D228F6" w:rsidRPr="00E359BF" w:rsidRDefault="00D228F6" w:rsidP="00E45C6C">
            <w:pPr>
              <w:pStyle w:val="TableTextCentered"/>
            </w:pPr>
            <w:r>
              <w:t>6</w:t>
            </w:r>
          </w:p>
        </w:tc>
        <w:tc>
          <w:tcPr>
            <w:tcW w:w="720" w:type="dxa"/>
          </w:tcPr>
          <w:p w14:paraId="20C23CAB" w14:textId="77777777" w:rsidR="00D228F6" w:rsidRPr="00E359BF" w:rsidRDefault="00D228F6" w:rsidP="00E45C6C">
            <w:pPr>
              <w:pStyle w:val="TableTextCentered"/>
            </w:pPr>
            <w:r>
              <w:t>4</w:t>
            </w:r>
          </w:p>
        </w:tc>
        <w:tc>
          <w:tcPr>
            <w:tcW w:w="720" w:type="dxa"/>
          </w:tcPr>
          <w:p w14:paraId="569E3387" w14:textId="77777777" w:rsidR="00D228F6" w:rsidRPr="00E359BF" w:rsidRDefault="00D228F6" w:rsidP="00E45C6C">
            <w:pPr>
              <w:pStyle w:val="TableTextCentered"/>
            </w:pPr>
            <w:r>
              <w:t>1</w:t>
            </w:r>
          </w:p>
        </w:tc>
        <w:tc>
          <w:tcPr>
            <w:tcW w:w="720" w:type="dxa"/>
          </w:tcPr>
          <w:p w14:paraId="0E2B9FDB" w14:textId="77777777" w:rsidR="00D228F6" w:rsidRPr="00E359BF" w:rsidRDefault="00D228F6" w:rsidP="00E45C6C">
            <w:pPr>
              <w:pStyle w:val="TableTextCentered"/>
            </w:pPr>
            <w:r>
              <w:t>0</w:t>
            </w:r>
          </w:p>
        </w:tc>
        <w:tc>
          <w:tcPr>
            <w:tcW w:w="540" w:type="dxa"/>
          </w:tcPr>
          <w:p w14:paraId="3AA057EB" w14:textId="77777777" w:rsidR="00D228F6" w:rsidRPr="00E359BF" w:rsidRDefault="00D228F6" w:rsidP="00E45C6C">
            <w:pPr>
              <w:pStyle w:val="TableTextCentered"/>
            </w:pPr>
            <w:r>
              <w:t>28</w:t>
            </w:r>
          </w:p>
        </w:tc>
        <w:tc>
          <w:tcPr>
            <w:tcW w:w="900" w:type="dxa"/>
          </w:tcPr>
          <w:p w14:paraId="3459B786" w14:textId="77777777" w:rsidR="00D228F6" w:rsidRPr="00E359BF" w:rsidRDefault="00D228F6" w:rsidP="00E45C6C">
            <w:pPr>
              <w:pStyle w:val="TableTextCentered"/>
            </w:pPr>
            <w:r>
              <w:t>3.2</w:t>
            </w:r>
          </w:p>
        </w:tc>
      </w:tr>
      <w:tr w:rsidR="00D228F6" w:rsidRPr="00E359BF" w14:paraId="3B1F138C"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3A3316C3" w14:textId="77777777" w:rsidR="00D228F6" w:rsidRPr="00E45C6C" w:rsidRDefault="00D228F6" w:rsidP="00E45C6C">
            <w:pPr>
              <w:pStyle w:val="TableText"/>
              <w:rPr>
                <w:b/>
                <w:bCs/>
              </w:rPr>
            </w:pPr>
            <w:r w:rsidRPr="00E45C6C">
              <w:rPr>
                <w:b/>
                <w:bCs/>
              </w:rPr>
              <w:t>Student Engagement</w:t>
            </w:r>
          </w:p>
        </w:tc>
        <w:tc>
          <w:tcPr>
            <w:tcW w:w="720" w:type="dxa"/>
          </w:tcPr>
          <w:p w14:paraId="54FD1746" w14:textId="77777777" w:rsidR="00D228F6" w:rsidRPr="00E45C6C" w:rsidRDefault="00D228F6" w:rsidP="00E45C6C">
            <w:pPr>
              <w:pStyle w:val="TableTextCentered"/>
              <w:rPr>
                <w:b/>
                <w:bCs/>
              </w:rPr>
            </w:pPr>
            <w:r w:rsidRPr="00E45C6C">
              <w:rPr>
                <w:b/>
                <w:bCs/>
              </w:rPr>
              <w:t>0</w:t>
            </w:r>
          </w:p>
        </w:tc>
        <w:tc>
          <w:tcPr>
            <w:tcW w:w="720" w:type="dxa"/>
          </w:tcPr>
          <w:p w14:paraId="0C72A981" w14:textId="77777777" w:rsidR="00D228F6" w:rsidRPr="00E45C6C" w:rsidRDefault="00D228F6" w:rsidP="00E45C6C">
            <w:pPr>
              <w:pStyle w:val="TableTextCentered"/>
              <w:rPr>
                <w:b/>
                <w:bCs/>
              </w:rPr>
            </w:pPr>
            <w:r w:rsidRPr="00E45C6C">
              <w:rPr>
                <w:b/>
                <w:bCs/>
              </w:rPr>
              <w:t>0</w:t>
            </w:r>
          </w:p>
        </w:tc>
        <w:tc>
          <w:tcPr>
            <w:tcW w:w="720" w:type="dxa"/>
          </w:tcPr>
          <w:p w14:paraId="25DD81DF" w14:textId="77777777" w:rsidR="00D228F6" w:rsidRPr="00E45C6C" w:rsidRDefault="00D228F6" w:rsidP="00E45C6C">
            <w:pPr>
              <w:pStyle w:val="TableTextCentered"/>
              <w:rPr>
                <w:b/>
                <w:bCs/>
              </w:rPr>
            </w:pPr>
            <w:r w:rsidRPr="00E45C6C">
              <w:rPr>
                <w:b/>
                <w:bCs/>
              </w:rPr>
              <w:t>1</w:t>
            </w:r>
          </w:p>
        </w:tc>
        <w:tc>
          <w:tcPr>
            <w:tcW w:w="720" w:type="dxa"/>
          </w:tcPr>
          <w:p w14:paraId="3DCC10D8" w14:textId="77777777" w:rsidR="00D228F6" w:rsidRPr="00E45C6C" w:rsidRDefault="00D228F6" w:rsidP="00E45C6C">
            <w:pPr>
              <w:pStyle w:val="TableTextCentered"/>
              <w:rPr>
                <w:b/>
                <w:bCs/>
              </w:rPr>
            </w:pPr>
            <w:r w:rsidRPr="00E45C6C">
              <w:rPr>
                <w:b/>
                <w:bCs/>
              </w:rPr>
              <w:t>0</w:t>
            </w:r>
          </w:p>
        </w:tc>
        <w:tc>
          <w:tcPr>
            <w:tcW w:w="720" w:type="dxa"/>
          </w:tcPr>
          <w:p w14:paraId="58AEF739" w14:textId="77777777" w:rsidR="00D228F6" w:rsidRPr="00E45C6C" w:rsidRDefault="00D228F6" w:rsidP="00E45C6C">
            <w:pPr>
              <w:pStyle w:val="TableTextCentered"/>
              <w:rPr>
                <w:b/>
                <w:bCs/>
              </w:rPr>
            </w:pPr>
            <w:r w:rsidRPr="00E45C6C">
              <w:rPr>
                <w:b/>
                <w:bCs/>
              </w:rPr>
              <w:t>14</w:t>
            </w:r>
          </w:p>
        </w:tc>
        <w:tc>
          <w:tcPr>
            <w:tcW w:w="720" w:type="dxa"/>
          </w:tcPr>
          <w:p w14:paraId="4B4F2DDB" w14:textId="77777777" w:rsidR="00D228F6" w:rsidRPr="00E45C6C" w:rsidRDefault="00D228F6" w:rsidP="00E45C6C">
            <w:pPr>
              <w:pStyle w:val="TableTextCentered"/>
              <w:rPr>
                <w:b/>
                <w:bCs/>
              </w:rPr>
            </w:pPr>
            <w:r w:rsidRPr="00E45C6C">
              <w:rPr>
                <w:b/>
                <w:bCs/>
              </w:rPr>
              <w:t>7</w:t>
            </w:r>
          </w:p>
        </w:tc>
        <w:tc>
          <w:tcPr>
            <w:tcW w:w="720" w:type="dxa"/>
          </w:tcPr>
          <w:p w14:paraId="379F16D5" w14:textId="77777777" w:rsidR="00D228F6" w:rsidRPr="00E45C6C" w:rsidRDefault="00D228F6" w:rsidP="00E45C6C">
            <w:pPr>
              <w:pStyle w:val="TableTextCentered"/>
              <w:rPr>
                <w:b/>
                <w:bCs/>
              </w:rPr>
            </w:pPr>
            <w:r w:rsidRPr="00E45C6C">
              <w:rPr>
                <w:b/>
                <w:bCs/>
              </w:rPr>
              <w:t>6</w:t>
            </w:r>
          </w:p>
        </w:tc>
        <w:tc>
          <w:tcPr>
            <w:tcW w:w="540" w:type="dxa"/>
          </w:tcPr>
          <w:p w14:paraId="6D3BAEE9" w14:textId="77777777" w:rsidR="00D228F6" w:rsidRPr="00E45C6C" w:rsidRDefault="00D228F6" w:rsidP="00E45C6C">
            <w:pPr>
              <w:pStyle w:val="TableTextCentered"/>
              <w:rPr>
                <w:b/>
                <w:bCs/>
              </w:rPr>
            </w:pPr>
            <w:r w:rsidRPr="00E45C6C">
              <w:rPr>
                <w:b/>
                <w:bCs/>
              </w:rPr>
              <w:t>28</w:t>
            </w:r>
          </w:p>
        </w:tc>
        <w:tc>
          <w:tcPr>
            <w:tcW w:w="900" w:type="dxa"/>
          </w:tcPr>
          <w:p w14:paraId="25B21011" w14:textId="77777777" w:rsidR="00D228F6" w:rsidRPr="00E45C6C" w:rsidRDefault="00D228F6" w:rsidP="00E45C6C">
            <w:pPr>
              <w:pStyle w:val="TableTextCentered"/>
              <w:rPr>
                <w:b/>
                <w:bCs/>
              </w:rPr>
            </w:pPr>
            <w:r w:rsidRPr="00E45C6C">
              <w:rPr>
                <w:b/>
                <w:bCs/>
              </w:rPr>
              <w:t>5.6</w:t>
            </w:r>
          </w:p>
        </w:tc>
      </w:tr>
    </w:tbl>
    <w:bookmarkEnd w:id="184"/>
    <w:p w14:paraId="323DC49E" w14:textId="77777777" w:rsidR="00D228F6" w:rsidRPr="00E45C6C" w:rsidRDefault="00D228F6" w:rsidP="00E45C6C">
      <w:pPr>
        <w:pStyle w:val="TableNote"/>
      </w:pPr>
      <w:r w:rsidRPr="00E45C6C">
        <w:t xml:space="preserve">*The district average is an average of the scores. For example, for Positive Climate, the district average is computed as: </w:t>
      </w:r>
      <w:bookmarkStart w:id="185" w:name="Middle_PC_Calc"/>
      <w:r w:rsidRPr="00E45C6C">
        <w:t>([3 x 2] + [4 x 2] + [5 x 10] + [6 x 5] + [7 x 9]) ÷ 28 observations = 5.6</w:t>
      </w:r>
      <w:bookmarkEnd w:id="185"/>
    </w:p>
    <w:p w14:paraId="28284C68" w14:textId="6425C1EC" w:rsidR="00D228F6" w:rsidRDefault="00D228F6" w:rsidP="00E45C6C">
      <w:pPr>
        <w:pStyle w:val="TableNote"/>
        <w:rPr>
          <w:rFonts w:ascii="Times New Roman" w:eastAsia="MS Mincho" w:hAnsi="Times New Roman"/>
          <w:b/>
        </w:rPr>
      </w:pPr>
      <w:r w:rsidRPr="00E45C6C">
        <w:t xml:space="preserve">**Negative Climate is rated on an inverse scale. An original score of 1 is given a value of 7. The scoring in the table reflects the normalized adjustment: </w:t>
      </w:r>
      <w:bookmarkStart w:id="186" w:name="Middle_NC_Calc"/>
      <w:r w:rsidRPr="00E45C6C">
        <w:t>([6 x 2] + [7 x 26]) ÷ 28 observations = 6.9</w:t>
      </w:r>
      <w:bookmarkEnd w:id="186"/>
      <w:r>
        <w:rPr>
          <w:rFonts w:ascii="Times New Roman" w:eastAsia="MS Mincho" w:hAnsi="Times New Roman"/>
          <w:b/>
        </w:rPr>
        <w:br w:type="page"/>
      </w:r>
    </w:p>
    <w:p w14:paraId="2D08063A" w14:textId="77777777" w:rsidR="00D228F6" w:rsidRPr="00E359BF" w:rsidRDefault="00D228F6" w:rsidP="00CB4774">
      <w:pPr>
        <w:pStyle w:val="SIORDimensions"/>
      </w:pPr>
      <w:bookmarkStart w:id="187" w:name="_Toc225679394"/>
      <w:r w:rsidRPr="00E359BF">
        <w:lastRenderedPageBreak/>
        <w:t>Summary of Average Ratings</w:t>
      </w:r>
      <w:r>
        <w:t>: Grades 9</w:t>
      </w:r>
      <w:r w:rsidRPr="00E359BF">
        <w:t>–</w:t>
      </w:r>
      <w:r>
        <w:t>12</w:t>
      </w:r>
      <w:bookmarkEnd w:id="187"/>
    </w:p>
    <w:p w14:paraId="27E3ADBF" w14:textId="77777777" w:rsidR="00D228F6" w:rsidRPr="00E359BF" w:rsidRDefault="00D228F6" w:rsidP="00E45C6C">
      <w:pPr>
        <w:pStyle w:val="TableTitle0"/>
      </w:pPr>
      <w:r w:rsidRPr="004E6368">
        <w:t>Table</w:t>
      </w:r>
      <w:r>
        <w:t xml:space="preserve"> 19.</w:t>
      </w:r>
      <w:r w:rsidRPr="00BC09E0">
        <w:t xml:space="preserve"> Summary Table of Average Ratings for</w:t>
      </w:r>
      <w:r>
        <w:t xml:space="preserve"> </w:t>
      </w:r>
      <w:r w:rsidRPr="00BC09E0">
        <w:t xml:space="preserve">Each Dimension in </w:t>
      </w:r>
      <w:r w:rsidRPr="00E45C6C">
        <w:t>Grades</w:t>
      </w:r>
      <w:r w:rsidRPr="00BC09E0">
        <w:t xml:space="preserve"> </w:t>
      </w:r>
      <w:r>
        <w:t>9</w:t>
      </w:r>
      <w:r w:rsidRPr="00E359BF">
        <w:t>–</w:t>
      </w:r>
      <w:r>
        <w:t>12</w:t>
      </w:r>
    </w:p>
    <w:tbl>
      <w:tblPr>
        <w:tblStyle w:val="MSVTable1"/>
        <w:tblW w:w="5000" w:type="pct"/>
        <w:tblLayout w:type="fixed"/>
        <w:tblLook w:val="04A0" w:firstRow="1" w:lastRow="0" w:firstColumn="1" w:lastColumn="0" w:noHBand="0" w:noVBand="1"/>
        <w:tblCaption w:val="Table 19. Summary Table of Average Ratings for Each Dimension in Grades 9–12"/>
        <w:tblDescription w:val="Summary Table of Average Ratings for Each Dimension in Grades 9–12"/>
      </w:tblPr>
      <w:tblGrid>
        <w:gridCol w:w="3092"/>
        <w:gridCol w:w="693"/>
        <w:gridCol w:w="694"/>
        <w:gridCol w:w="694"/>
        <w:gridCol w:w="694"/>
        <w:gridCol w:w="694"/>
        <w:gridCol w:w="694"/>
        <w:gridCol w:w="694"/>
        <w:gridCol w:w="529"/>
        <w:gridCol w:w="866"/>
      </w:tblGrid>
      <w:tr w:rsidR="00D228F6" w:rsidRPr="00E359BF" w14:paraId="3FC53F90" w14:textId="77777777" w:rsidTr="00E45C6C">
        <w:trPr>
          <w:cnfStyle w:val="100000000000" w:firstRow="1" w:lastRow="0" w:firstColumn="0" w:lastColumn="0" w:oddVBand="0" w:evenVBand="0" w:oddHBand="0" w:evenHBand="0" w:firstRowFirstColumn="0" w:firstRowLastColumn="0" w:lastRowFirstColumn="0" w:lastRowLastColumn="0"/>
          <w:tblHeader/>
        </w:trPr>
        <w:tc>
          <w:tcPr>
            <w:tcW w:w="3232" w:type="dxa"/>
            <w:tcMar>
              <w:left w:w="29" w:type="dxa"/>
              <w:right w:w="29" w:type="dxa"/>
            </w:tcMar>
          </w:tcPr>
          <w:p w14:paraId="648D4796" w14:textId="77777777" w:rsidR="00D228F6" w:rsidRPr="00E45C6C" w:rsidRDefault="00D228F6" w:rsidP="00E45C6C">
            <w:pPr>
              <w:pStyle w:val="TableColHeadingCenter"/>
            </w:pPr>
            <w:bookmarkStart w:id="188" w:name="SummaryTbl_High"/>
            <w:r w:rsidRPr="00E45C6C">
              <w:t>Domain/Dimension</w:t>
            </w:r>
          </w:p>
        </w:tc>
        <w:tc>
          <w:tcPr>
            <w:tcW w:w="720" w:type="dxa"/>
            <w:tcMar>
              <w:left w:w="29" w:type="dxa"/>
              <w:right w:w="29" w:type="dxa"/>
            </w:tcMar>
          </w:tcPr>
          <w:p w14:paraId="1B001F1C" w14:textId="77777777" w:rsidR="00D228F6" w:rsidRPr="00E45C6C" w:rsidRDefault="00D228F6" w:rsidP="00E45C6C">
            <w:pPr>
              <w:pStyle w:val="TableColHeadingCenter"/>
            </w:pPr>
            <w:r w:rsidRPr="00E45C6C">
              <w:t>Low Range (1)</w:t>
            </w:r>
          </w:p>
        </w:tc>
        <w:tc>
          <w:tcPr>
            <w:tcW w:w="720" w:type="dxa"/>
            <w:tcMar>
              <w:left w:w="29" w:type="dxa"/>
              <w:right w:w="29" w:type="dxa"/>
            </w:tcMar>
          </w:tcPr>
          <w:p w14:paraId="6EB631F0" w14:textId="77777777" w:rsidR="00D228F6" w:rsidRPr="00E45C6C" w:rsidRDefault="00D228F6" w:rsidP="00E45C6C">
            <w:pPr>
              <w:pStyle w:val="TableColHeadingCenter"/>
            </w:pPr>
            <w:r w:rsidRPr="00E45C6C">
              <w:t>Low Range (2)</w:t>
            </w:r>
          </w:p>
        </w:tc>
        <w:tc>
          <w:tcPr>
            <w:tcW w:w="720" w:type="dxa"/>
            <w:tcMar>
              <w:left w:w="29" w:type="dxa"/>
              <w:right w:w="29" w:type="dxa"/>
            </w:tcMar>
          </w:tcPr>
          <w:p w14:paraId="5EA6A9F0" w14:textId="77777777" w:rsidR="00D228F6" w:rsidRPr="00E45C6C" w:rsidRDefault="00D228F6" w:rsidP="00E45C6C">
            <w:pPr>
              <w:pStyle w:val="TableColHeadingCenter"/>
            </w:pPr>
            <w:r w:rsidRPr="00E45C6C">
              <w:t>Middle Range (3)</w:t>
            </w:r>
          </w:p>
        </w:tc>
        <w:tc>
          <w:tcPr>
            <w:tcW w:w="720" w:type="dxa"/>
            <w:tcMar>
              <w:left w:w="29" w:type="dxa"/>
              <w:right w:w="29" w:type="dxa"/>
            </w:tcMar>
          </w:tcPr>
          <w:p w14:paraId="3AD24FCD" w14:textId="77777777" w:rsidR="00D228F6" w:rsidRPr="00E45C6C" w:rsidRDefault="00D228F6" w:rsidP="00E45C6C">
            <w:pPr>
              <w:pStyle w:val="TableColHeadingCenter"/>
            </w:pPr>
            <w:r w:rsidRPr="00E45C6C">
              <w:t>Middle Range (4)</w:t>
            </w:r>
          </w:p>
        </w:tc>
        <w:tc>
          <w:tcPr>
            <w:tcW w:w="720" w:type="dxa"/>
            <w:tcMar>
              <w:left w:w="29" w:type="dxa"/>
              <w:right w:w="29" w:type="dxa"/>
            </w:tcMar>
          </w:tcPr>
          <w:p w14:paraId="314C4FBA" w14:textId="77777777" w:rsidR="00D228F6" w:rsidRPr="00E45C6C" w:rsidRDefault="00D228F6" w:rsidP="00E45C6C">
            <w:pPr>
              <w:pStyle w:val="TableColHeadingCenter"/>
            </w:pPr>
            <w:r w:rsidRPr="00E45C6C">
              <w:t>Middle Range (5)</w:t>
            </w:r>
          </w:p>
        </w:tc>
        <w:tc>
          <w:tcPr>
            <w:tcW w:w="720" w:type="dxa"/>
            <w:tcMar>
              <w:left w:w="29" w:type="dxa"/>
              <w:right w:w="29" w:type="dxa"/>
            </w:tcMar>
          </w:tcPr>
          <w:p w14:paraId="579B6DC2" w14:textId="77777777" w:rsidR="00D228F6" w:rsidRPr="00E45C6C" w:rsidRDefault="00D228F6" w:rsidP="00E45C6C">
            <w:pPr>
              <w:pStyle w:val="TableColHeadingCenter"/>
            </w:pPr>
            <w:r w:rsidRPr="00E45C6C">
              <w:t>High Range (6)</w:t>
            </w:r>
          </w:p>
        </w:tc>
        <w:tc>
          <w:tcPr>
            <w:tcW w:w="720" w:type="dxa"/>
            <w:tcMar>
              <w:left w:w="29" w:type="dxa"/>
              <w:right w:w="29" w:type="dxa"/>
            </w:tcMar>
          </w:tcPr>
          <w:p w14:paraId="00CE877E" w14:textId="77777777" w:rsidR="00D228F6" w:rsidRPr="00E45C6C" w:rsidRDefault="00D228F6" w:rsidP="00E45C6C">
            <w:pPr>
              <w:pStyle w:val="TableColHeadingCenter"/>
            </w:pPr>
            <w:r w:rsidRPr="00E45C6C">
              <w:t>High Range (7)</w:t>
            </w:r>
          </w:p>
        </w:tc>
        <w:tc>
          <w:tcPr>
            <w:tcW w:w="547" w:type="dxa"/>
            <w:tcMar>
              <w:left w:w="29" w:type="dxa"/>
              <w:right w:w="29" w:type="dxa"/>
            </w:tcMar>
          </w:tcPr>
          <w:p w14:paraId="0E30A25A" w14:textId="77777777" w:rsidR="00D228F6" w:rsidRPr="00E45C6C" w:rsidRDefault="00D228F6" w:rsidP="00E45C6C">
            <w:pPr>
              <w:pStyle w:val="TableColHeadingCenter"/>
            </w:pPr>
            <w:r w:rsidRPr="00E45C6C">
              <w:t>n</w:t>
            </w:r>
          </w:p>
        </w:tc>
        <w:tc>
          <w:tcPr>
            <w:tcW w:w="900" w:type="dxa"/>
            <w:tcMar>
              <w:left w:w="29" w:type="dxa"/>
              <w:right w:w="29" w:type="dxa"/>
            </w:tcMar>
          </w:tcPr>
          <w:p w14:paraId="7AD1054C" w14:textId="77777777" w:rsidR="00D228F6" w:rsidRPr="00E45C6C" w:rsidRDefault="00D228F6" w:rsidP="00E45C6C">
            <w:pPr>
              <w:pStyle w:val="TableColHeadingCenter"/>
            </w:pPr>
            <w:r w:rsidRPr="00E45C6C">
              <w:t>Average Scores*</w:t>
            </w:r>
          </w:p>
        </w:tc>
      </w:tr>
      <w:tr w:rsidR="00D228F6" w:rsidRPr="00E359BF" w14:paraId="2839DFF4"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0D245ECB" w14:textId="77777777" w:rsidR="00D228F6" w:rsidRPr="00E45C6C" w:rsidRDefault="00D228F6" w:rsidP="00E45C6C">
            <w:pPr>
              <w:pStyle w:val="TableText"/>
              <w:rPr>
                <w:b/>
                <w:bCs/>
              </w:rPr>
            </w:pPr>
            <w:r w:rsidRPr="00E45C6C">
              <w:rPr>
                <w:b/>
                <w:bCs/>
              </w:rPr>
              <w:t>Emotional Support Domain</w:t>
            </w:r>
          </w:p>
        </w:tc>
        <w:tc>
          <w:tcPr>
            <w:tcW w:w="720" w:type="dxa"/>
          </w:tcPr>
          <w:p w14:paraId="47553F4D" w14:textId="77777777" w:rsidR="00D228F6" w:rsidRPr="00E45C6C" w:rsidRDefault="00D228F6" w:rsidP="00E45C6C">
            <w:pPr>
              <w:pStyle w:val="TableTextCentered"/>
              <w:rPr>
                <w:b/>
                <w:bCs/>
              </w:rPr>
            </w:pPr>
            <w:r w:rsidRPr="00E45C6C">
              <w:rPr>
                <w:b/>
                <w:bCs/>
              </w:rPr>
              <w:t>8</w:t>
            </w:r>
          </w:p>
        </w:tc>
        <w:tc>
          <w:tcPr>
            <w:tcW w:w="720" w:type="dxa"/>
          </w:tcPr>
          <w:p w14:paraId="2C6A5799" w14:textId="77777777" w:rsidR="00D228F6" w:rsidRPr="00E45C6C" w:rsidRDefault="00D228F6" w:rsidP="00E45C6C">
            <w:pPr>
              <w:pStyle w:val="TableTextCentered"/>
              <w:rPr>
                <w:b/>
                <w:bCs/>
              </w:rPr>
            </w:pPr>
            <w:r w:rsidRPr="00E45C6C">
              <w:rPr>
                <w:b/>
                <w:bCs/>
              </w:rPr>
              <w:t>20</w:t>
            </w:r>
          </w:p>
        </w:tc>
        <w:tc>
          <w:tcPr>
            <w:tcW w:w="720" w:type="dxa"/>
          </w:tcPr>
          <w:p w14:paraId="06AF4E45" w14:textId="77777777" w:rsidR="00D228F6" w:rsidRPr="00E45C6C" w:rsidRDefault="00D228F6" w:rsidP="00E45C6C">
            <w:pPr>
              <w:pStyle w:val="TableTextCentered"/>
              <w:rPr>
                <w:b/>
                <w:bCs/>
              </w:rPr>
            </w:pPr>
            <w:r w:rsidRPr="00E45C6C">
              <w:rPr>
                <w:b/>
                <w:bCs/>
              </w:rPr>
              <w:t>13</w:t>
            </w:r>
          </w:p>
        </w:tc>
        <w:tc>
          <w:tcPr>
            <w:tcW w:w="720" w:type="dxa"/>
          </w:tcPr>
          <w:p w14:paraId="0E5A5DB3" w14:textId="77777777" w:rsidR="00D228F6" w:rsidRPr="00E45C6C" w:rsidRDefault="00D228F6" w:rsidP="00E45C6C">
            <w:pPr>
              <w:pStyle w:val="TableTextCentered"/>
              <w:rPr>
                <w:b/>
                <w:bCs/>
              </w:rPr>
            </w:pPr>
            <w:r w:rsidRPr="00E45C6C">
              <w:rPr>
                <w:b/>
                <w:bCs/>
              </w:rPr>
              <w:t>28</w:t>
            </w:r>
          </w:p>
        </w:tc>
        <w:tc>
          <w:tcPr>
            <w:tcW w:w="720" w:type="dxa"/>
          </w:tcPr>
          <w:p w14:paraId="3BC94B15" w14:textId="77777777" w:rsidR="00D228F6" w:rsidRPr="00E45C6C" w:rsidRDefault="00D228F6" w:rsidP="00E45C6C">
            <w:pPr>
              <w:pStyle w:val="TableTextCentered"/>
              <w:rPr>
                <w:b/>
                <w:bCs/>
              </w:rPr>
            </w:pPr>
            <w:r w:rsidRPr="00E45C6C">
              <w:rPr>
                <w:b/>
                <w:bCs/>
              </w:rPr>
              <w:t>27</w:t>
            </w:r>
          </w:p>
        </w:tc>
        <w:tc>
          <w:tcPr>
            <w:tcW w:w="720" w:type="dxa"/>
          </w:tcPr>
          <w:p w14:paraId="3452412B" w14:textId="77777777" w:rsidR="00D228F6" w:rsidRPr="00E45C6C" w:rsidRDefault="00D228F6" w:rsidP="00E45C6C">
            <w:pPr>
              <w:pStyle w:val="TableTextCentered"/>
              <w:rPr>
                <w:b/>
                <w:bCs/>
              </w:rPr>
            </w:pPr>
            <w:r w:rsidRPr="00E45C6C">
              <w:rPr>
                <w:b/>
                <w:bCs/>
              </w:rPr>
              <w:t>21</w:t>
            </w:r>
          </w:p>
        </w:tc>
        <w:tc>
          <w:tcPr>
            <w:tcW w:w="720" w:type="dxa"/>
          </w:tcPr>
          <w:p w14:paraId="529ACE9C" w14:textId="77777777" w:rsidR="00D228F6" w:rsidRPr="00E45C6C" w:rsidRDefault="00D228F6" w:rsidP="00E45C6C">
            <w:pPr>
              <w:pStyle w:val="TableTextCentered"/>
              <w:rPr>
                <w:b/>
                <w:bCs/>
              </w:rPr>
            </w:pPr>
            <w:r w:rsidRPr="00E45C6C">
              <w:rPr>
                <w:b/>
                <w:bCs/>
              </w:rPr>
              <w:t>18</w:t>
            </w:r>
          </w:p>
        </w:tc>
        <w:tc>
          <w:tcPr>
            <w:tcW w:w="547" w:type="dxa"/>
          </w:tcPr>
          <w:p w14:paraId="17F51529" w14:textId="77777777" w:rsidR="00D228F6" w:rsidRPr="00E45C6C" w:rsidRDefault="00D228F6" w:rsidP="00E45C6C">
            <w:pPr>
              <w:pStyle w:val="TableTextCentered"/>
              <w:rPr>
                <w:b/>
                <w:bCs/>
              </w:rPr>
            </w:pPr>
            <w:r w:rsidRPr="00E45C6C">
              <w:rPr>
                <w:b/>
                <w:bCs/>
              </w:rPr>
              <w:t>135</w:t>
            </w:r>
          </w:p>
        </w:tc>
        <w:tc>
          <w:tcPr>
            <w:tcW w:w="900" w:type="dxa"/>
          </w:tcPr>
          <w:p w14:paraId="30397B3F" w14:textId="77777777" w:rsidR="00D228F6" w:rsidRPr="00E45C6C" w:rsidRDefault="00D228F6" w:rsidP="00E45C6C">
            <w:pPr>
              <w:pStyle w:val="TableTextCentered"/>
              <w:rPr>
                <w:b/>
                <w:bCs/>
              </w:rPr>
            </w:pPr>
            <w:r w:rsidRPr="00E45C6C">
              <w:rPr>
                <w:b/>
                <w:bCs/>
              </w:rPr>
              <w:t>4.3</w:t>
            </w:r>
          </w:p>
        </w:tc>
      </w:tr>
      <w:tr w:rsidR="00D228F6" w:rsidRPr="00E359BF" w14:paraId="7361D42A" w14:textId="77777777" w:rsidTr="00E45C6C">
        <w:tc>
          <w:tcPr>
            <w:tcW w:w="3232" w:type="dxa"/>
          </w:tcPr>
          <w:p w14:paraId="4F5152BB" w14:textId="77777777" w:rsidR="00D228F6" w:rsidRPr="00E359BF" w:rsidRDefault="00D228F6" w:rsidP="00E45C6C">
            <w:pPr>
              <w:pStyle w:val="TableText"/>
              <w:ind w:left="288"/>
              <w:rPr>
                <w:b/>
                <w:bCs/>
              </w:rPr>
            </w:pPr>
            <w:r w:rsidRPr="00E359BF">
              <w:t>Positive Climate</w:t>
            </w:r>
          </w:p>
        </w:tc>
        <w:tc>
          <w:tcPr>
            <w:tcW w:w="720" w:type="dxa"/>
          </w:tcPr>
          <w:p w14:paraId="7DDFA785" w14:textId="77777777" w:rsidR="00D228F6" w:rsidRPr="00E359BF" w:rsidRDefault="00D228F6" w:rsidP="00E45C6C">
            <w:pPr>
              <w:pStyle w:val="TableTextCentered"/>
            </w:pPr>
            <w:r>
              <w:t>0</w:t>
            </w:r>
          </w:p>
        </w:tc>
        <w:tc>
          <w:tcPr>
            <w:tcW w:w="720" w:type="dxa"/>
          </w:tcPr>
          <w:p w14:paraId="082AA67C" w14:textId="77777777" w:rsidR="00D228F6" w:rsidRPr="00E359BF" w:rsidRDefault="00D228F6" w:rsidP="00E45C6C">
            <w:pPr>
              <w:pStyle w:val="TableTextCentered"/>
            </w:pPr>
            <w:r>
              <w:t>1</w:t>
            </w:r>
          </w:p>
        </w:tc>
        <w:tc>
          <w:tcPr>
            <w:tcW w:w="720" w:type="dxa"/>
          </w:tcPr>
          <w:p w14:paraId="67419E9D" w14:textId="77777777" w:rsidR="00D228F6" w:rsidRPr="00E359BF" w:rsidRDefault="00D228F6" w:rsidP="00E45C6C">
            <w:pPr>
              <w:pStyle w:val="TableTextCentered"/>
            </w:pPr>
            <w:r>
              <w:t>1</w:t>
            </w:r>
          </w:p>
        </w:tc>
        <w:tc>
          <w:tcPr>
            <w:tcW w:w="720" w:type="dxa"/>
          </w:tcPr>
          <w:p w14:paraId="5B6ED662" w14:textId="77777777" w:rsidR="00D228F6" w:rsidRPr="00E359BF" w:rsidRDefault="00D228F6" w:rsidP="00E45C6C">
            <w:pPr>
              <w:pStyle w:val="TableTextCentered"/>
            </w:pPr>
            <w:r>
              <w:t>16</w:t>
            </w:r>
          </w:p>
        </w:tc>
        <w:tc>
          <w:tcPr>
            <w:tcW w:w="720" w:type="dxa"/>
          </w:tcPr>
          <w:p w14:paraId="46235647" w14:textId="77777777" w:rsidR="00D228F6" w:rsidRPr="00E359BF" w:rsidRDefault="00D228F6" w:rsidP="00E45C6C">
            <w:pPr>
              <w:pStyle w:val="TableTextCentered"/>
            </w:pPr>
            <w:r>
              <w:t>14</w:t>
            </w:r>
          </w:p>
        </w:tc>
        <w:tc>
          <w:tcPr>
            <w:tcW w:w="720" w:type="dxa"/>
          </w:tcPr>
          <w:p w14:paraId="54B1B21D" w14:textId="77777777" w:rsidR="00D228F6" w:rsidRPr="00E359BF" w:rsidRDefault="00D228F6" w:rsidP="00E45C6C">
            <w:pPr>
              <w:pStyle w:val="TableTextCentered"/>
            </w:pPr>
            <w:r>
              <w:t>8</w:t>
            </w:r>
          </w:p>
        </w:tc>
        <w:tc>
          <w:tcPr>
            <w:tcW w:w="720" w:type="dxa"/>
          </w:tcPr>
          <w:p w14:paraId="400AF7F3" w14:textId="77777777" w:rsidR="00D228F6" w:rsidRPr="00E359BF" w:rsidRDefault="00D228F6" w:rsidP="00E45C6C">
            <w:pPr>
              <w:pStyle w:val="TableTextCentered"/>
            </w:pPr>
            <w:r>
              <w:t>5</w:t>
            </w:r>
          </w:p>
        </w:tc>
        <w:tc>
          <w:tcPr>
            <w:tcW w:w="547" w:type="dxa"/>
          </w:tcPr>
          <w:p w14:paraId="7FD6F0F4" w14:textId="77777777" w:rsidR="00D228F6" w:rsidRPr="00E359BF" w:rsidRDefault="00D228F6" w:rsidP="00E45C6C">
            <w:pPr>
              <w:pStyle w:val="TableTextCentered"/>
            </w:pPr>
            <w:r>
              <w:t>45</w:t>
            </w:r>
          </w:p>
        </w:tc>
        <w:tc>
          <w:tcPr>
            <w:tcW w:w="900" w:type="dxa"/>
          </w:tcPr>
          <w:p w14:paraId="73E6AC03" w14:textId="77777777" w:rsidR="00D228F6" w:rsidRPr="00E359BF" w:rsidRDefault="00D228F6" w:rsidP="00E45C6C">
            <w:pPr>
              <w:pStyle w:val="TableTextCentered"/>
            </w:pPr>
            <w:r>
              <w:t>4.9</w:t>
            </w:r>
          </w:p>
        </w:tc>
      </w:tr>
      <w:tr w:rsidR="00D228F6" w:rsidRPr="00E359BF" w14:paraId="16F6CA31"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0B1550D0" w14:textId="77777777" w:rsidR="00D228F6" w:rsidRPr="00E359BF" w:rsidRDefault="00D228F6" w:rsidP="00E45C6C">
            <w:pPr>
              <w:pStyle w:val="TableText"/>
              <w:ind w:left="288"/>
              <w:rPr>
                <w:b/>
                <w:bCs/>
              </w:rPr>
            </w:pPr>
            <w:r w:rsidRPr="00E359BF">
              <w:t>Teacher Sensitivity</w:t>
            </w:r>
          </w:p>
        </w:tc>
        <w:tc>
          <w:tcPr>
            <w:tcW w:w="720" w:type="dxa"/>
          </w:tcPr>
          <w:p w14:paraId="4BC9F149" w14:textId="77777777" w:rsidR="00D228F6" w:rsidRPr="00E359BF" w:rsidRDefault="00D228F6" w:rsidP="00E45C6C">
            <w:pPr>
              <w:pStyle w:val="TableTextCentered"/>
            </w:pPr>
            <w:r>
              <w:t>0</w:t>
            </w:r>
          </w:p>
        </w:tc>
        <w:tc>
          <w:tcPr>
            <w:tcW w:w="720" w:type="dxa"/>
          </w:tcPr>
          <w:p w14:paraId="1D3A606D" w14:textId="77777777" w:rsidR="00D228F6" w:rsidRPr="00E359BF" w:rsidRDefault="00D228F6" w:rsidP="00E45C6C">
            <w:pPr>
              <w:pStyle w:val="TableTextCentered"/>
            </w:pPr>
            <w:r>
              <w:t>2</w:t>
            </w:r>
          </w:p>
        </w:tc>
        <w:tc>
          <w:tcPr>
            <w:tcW w:w="720" w:type="dxa"/>
          </w:tcPr>
          <w:p w14:paraId="63920672" w14:textId="77777777" w:rsidR="00D228F6" w:rsidRPr="00E359BF" w:rsidRDefault="00D228F6" w:rsidP="00E45C6C">
            <w:pPr>
              <w:pStyle w:val="TableTextCentered"/>
            </w:pPr>
            <w:r>
              <w:t>1</w:t>
            </w:r>
          </w:p>
        </w:tc>
        <w:tc>
          <w:tcPr>
            <w:tcW w:w="720" w:type="dxa"/>
          </w:tcPr>
          <w:p w14:paraId="740E1CE0" w14:textId="77777777" w:rsidR="00D228F6" w:rsidRPr="00E359BF" w:rsidRDefault="00D228F6" w:rsidP="00E45C6C">
            <w:pPr>
              <w:pStyle w:val="TableTextCentered"/>
            </w:pPr>
            <w:r>
              <w:t>7</w:t>
            </w:r>
          </w:p>
        </w:tc>
        <w:tc>
          <w:tcPr>
            <w:tcW w:w="720" w:type="dxa"/>
          </w:tcPr>
          <w:p w14:paraId="5C76B8EE" w14:textId="77777777" w:rsidR="00D228F6" w:rsidRPr="00E359BF" w:rsidRDefault="00D228F6" w:rsidP="00E45C6C">
            <w:pPr>
              <w:pStyle w:val="TableTextCentered"/>
            </w:pPr>
            <w:r>
              <w:t>10</w:t>
            </w:r>
          </w:p>
        </w:tc>
        <w:tc>
          <w:tcPr>
            <w:tcW w:w="720" w:type="dxa"/>
          </w:tcPr>
          <w:p w14:paraId="51A17088" w14:textId="77777777" w:rsidR="00D228F6" w:rsidRPr="00E359BF" w:rsidRDefault="00D228F6" w:rsidP="00E45C6C">
            <w:pPr>
              <w:pStyle w:val="TableTextCentered"/>
            </w:pPr>
            <w:r>
              <w:t>12</w:t>
            </w:r>
          </w:p>
        </w:tc>
        <w:tc>
          <w:tcPr>
            <w:tcW w:w="720" w:type="dxa"/>
          </w:tcPr>
          <w:p w14:paraId="3966E4BA" w14:textId="77777777" w:rsidR="00D228F6" w:rsidRPr="00E359BF" w:rsidRDefault="00D228F6" w:rsidP="00E45C6C">
            <w:pPr>
              <w:pStyle w:val="TableTextCentered"/>
            </w:pPr>
            <w:r>
              <w:t>13</w:t>
            </w:r>
          </w:p>
        </w:tc>
        <w:tc>
          <w:tcPr>
            <w:tcW w:w="547" w:type="dxa"/>
          </w:tcPr>
          <w:p w14:paraId="3B618CCF" w14:textId="77777777" w:rsidR="00D228F6" w:rsidRPr="00E359BF" w:rsidRDefault="00D228F6" w:rsidP="00E45C6C">
            <w:pPr>
              <w:pStyle w:val="TableTextCentered"/>
            </w:pPr>
            <w:r>
              <w:t>45</w:t>
            </w:r>
          </w:p>
        </w:tc>
        <w:tc>
          <w:tcPr>
            <w:tcW w:w="900" w:type="dxa"/>
          </w:tcPr>
          <w:p w14:paraId="2863C7DA" w14:textId="77777777" w:rsidR="00D228F6" w:rsidRPr="00E359BF" w:rsidRDefault="00D228F6" w:rsidP="00E45C6C">
            <w:pPr>
              <w:pStyle w:val="TableTextCentered"/>
            </w:pPr>
            <w:r>
              <w:t>5.5</w:t>
            </w:r>
          </w:p>
        </w:tc>
      </w:tr>
      <w:tr w:rsidR="00D228F6" w:rsidRPr="00E359BF" w14:paraId="12D0C522" w14:textId="77777777" w:rsidTr="00E45C6C">
        <w:tc>
          <w:tcPr>
            <w:tcW w:w="3232" w:type="dxa"/>
          </w:tcPr>
          <w:p w14:paraId="14B78508" w14:textId="77777777" w:rsidR="00D228F6" w:rsidRPr="00E359BF" w:rsidRDefault="00D228F6" w:rsidP="00E45C6C">
            <w:pPr>
              <w:pStyle w:val="TableText"/>
              <w:ind w:left="288"/>
              <w:rPr>
                <w:b/>
                <w:bCs/>
              </w:rPr>
            </w:pPr>
            <w:r w:rsidRPr="00E359BF">
              <w:t>Regard for Student Perspectives</w:t>
            </w:r>
          </w:p>
        </w:tc>
        <w:tc>
          <w:tcPr>
            <w:tcW w:w="720" w:type="dxa"/>
          </w:tcPr>
          <w:p w14:paraId="5F774578" w14:textId="77777777" w:rsidR="00D228F6" w:rsidRPr="00E359BF" w:rsidRDefault="00D228F6" w:rsidP="00E45C6C">
            <w:pPr>
              <w:pStyle w:val="TableTextCentered"/>
            </w:pPr>
            <w:r>
              <w:t>8</w:t>
            </w:r>
          </w:p>
        </w:tc>
        <w:tc>
          <w:tcPr>
            <w:tcW w:w="720" w:type="dxa"/>
          </w:tcPr>
          <w:p w14:paraId="7DB0E3F5" w14:textId="77777777" w:rsidR="00D228F6" w:rsidRPr="00E359BF" w:rsidRDefault="00D228F6" w:rsidP="00E45C6C">
            <w:pPr>
              <w:pStyle w:val="TableTextCentered"/>
            </w:pPr>
            <w:r>
              <w:t>17</w:t>
            </w:r>
          </w:p>
        </w:tc>
        <w:tc>
          <w:tcPr>
            <w:tcW w:w="720" w:type="dxa"/>
          </w:tcPr>
          <w:p w14:paraId="06262645" w14:textId="77777777" w:rsidR="00D228F6" w:rsidRPr="00E359BF" w:rsidRDefault="00D228F6" w:rsidP="00E45C6C">
            <w:pPr>
              <w:pStyle w:val="TableTextCentered"/>
            </w:pPr>
            <w:r>
              <w:t>11</w:t>
            </w:r>
          </w:p>
        </w:tc>
        <w:tc>
          <w:tcPr>
            <w:tcW w:w="720" w:type="dxa"/>
          </w:tcPr>
          <w:p w14:paraId="0096C6B7" w14:textId="77777777" w:rsidR="00D228F6" w:rsidRPr="00E359BF" w:rsidRDefault="00D228F6" w:rsidP="00E45C6C">
            <w:pPr>
              <w:pStyle w:val="TableTextCentered"/>
            </w:pPr>
            <w:r>
              <w:t>5</w:t>
            </w:r>
          </w:p>
        </w:tc>
        <w:tc>
          <w:tcPr>
            <w:tcW w:w="720" w:type="dxa"/>
          </w:tcPr>
          <w:p w14:paraId="3351FCF3" w14:textId="77777777" w:rsidR="00D228F6" w:rsidRPr="00E359BF" w:rsidRDefault="00D228F6" w:rsidP="00E45C6C">
            <w:pPr>
              <w:pStyle w:val="TableTextCentered"/>
            </w:pPr>
            <w:r>
              <w:t>3</w:t>
            </w:r>
          </w:p>
        </w:tc>
        <w:tc>
          <w:tcPr>
            <w:tcW w:w="720" w:type="dxa"/>
          </w:tcPr>
          <w:p w14:paraId="6B61BF08" w14:textId="77777777" w:rsidR="00D228F6" w:rsidRPr="00E359BF" w:rsidRDefault="00D228F6" w:rsidP="00E45C6C">
            <w:pPr>
              <w:pStyle w:val="TableTextCentered"/>
            </w:pPr>
            <w:r>
              <w:t>1</w:t>
            </w:r>
          </w:p>
        </w:tc>
        <w:tc>
          <w:tcPr>
            <w:tcW w:w="720" w:type="dxa"/>
          </w:tcPr>
          <w:p w14:paraId="1FEA898F" w14:textId="77777777" w:rsidR="00D228F6" w:rsidRPr="00E359BF" w:rsidRDefault="00D228F6" w:rsidP="00E45C6C">
            <w:pPr>
              <w:pStyle w:val="TableTextCentered"/>
            </w:pPr>
            <w:r>
              <w:t>0</w:t>
            </w:r>
          </w:p>
        </w:tc>
        <w:tc>
          <w:tcPr>
            <w:tcW w:w="547" w:type="dxa"/>
          </w:tcPr>
          <w:p w14:paraId="03AC078C" w14:textId="77777777" w:rsidR="00D228F6" w:rsidRPr="00E359BF" w:rsidRDefault="00D228F6" w:rsidP="00E45C6C">
            <w:pPr>
              <w:pStyle w:val="TableTextCentered"/>
            </w:pPr>
            <w:r>
              <w:t>45</w:t>
            </w:r>
          </w:p>
        </w:tc>
        <w:tc>
          <w:tcPr>
            <w:tcW w:w="900" w:type="dxa"/>
          </w:tcPr>
          <w:p w14:paraId="79AA3C1B" w14:textId="77777777" w:rsidR="00D228F6" w:rsidRPr="00E359BF" w:rsidRDefault="00D228F6" w:rsidP="00E45C6C">
            <w:pPr>
              <w:pStyle w:val="TableTextCentered"/>
            </w:pPr>
            <w:r>
              <w:t>2.6</w:t>
            </w:r>
          </w:p>
        </w:tc>
      </w:tr>
      <w:tr w:rsidR="00D228F6" w:rsidRPr="00E359BF" w14:paraId="35704440"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6E275D6D" w14:textId="77777777" w:rsidR="00D228F6" w:rsidRPr="00E45C6C" w:rsidRDefault="00D228F6" w:rsidP="00E45C6C">
            <w:pPr>
              <w:pStyle w:val="TableText"/>
              <w:rPr>
                <w:b/>
                <w:bCs/>
                <w:szCs w:val="20"/>
              </w:rPr>
            </w:pPr>
            <w:r w:rsidRPr="00E45C6C">
              <w:rPr>
                <w:b/>
                <w:bCs/>
              </w:rPr>
              <w:t>Classroom Organization Domain</w:t>
            </w:r>
          </w:p>
        </w:tc>
        <w:tc>
          <w:tcPr>
            <w:tcW w:w="720" w:type="dxa"/>
          </w:tcPr>
          <w:p w14:paraId="773801A6" w14:textId="77777777" w:rsidR="00D228F6" w:rsidRPr="00E45C6C" w:rsidRDefault="00D228F6" w:rsidP="00E45C6C">
            <w:pPr>
              <w:pStyle w:val="TableTextCentered"/>
              <w:rPr>
                <w:b/>
                <w:bCs/>
              </w:rPr>
            </w:pPr>
            <w:r w:rsidRPr="00E45C6C">
              <w:rPr>
                <w:b/>
                <w:bCs/>
              </w:rPr>
              <w:t>0</w:t>
            </w:r>
          </w:p>
        </w:tc>
        <w:tc>
          <w:tcPr>
            <w:tcW w:w="720" w:type="dxa"/>
          </w:tcPr>
          <w:p w14:paraId="3AA4429A" w14:textId="77777777" w:rsidR="00D228F6" w:rsidRPr="00E45C6C" w:rsidRDefault="00D228F6" w:rsidP="00E45C6C">
            <w:pPr>
              <w:pStyle w:val="TableTextCentered"/>
              <w:rPr>
                <w:b/>
                <w:bCs/>
              </w:rPr>
            </w:pPr>
            <w:r w:rsidRPr="00E45C6C">
              <w:rPr>
                <w:b/>
                <w:bCs/>
              </w:rPr>
              <w:t>0</w:t>
            </w:r>
          </w:p>
        </w:tc>
        <w:tc>
          <w:tcPr>
            <w:tcW w:w="720" w:type="dxa"/>
          </w:tcPr>
          <w:p w14:paraId="4A9BED2E" w14:textId="77777777" w:rsidR="00D228F6" w:rsidRPr="00E45C6C" w:rsidRDefault="00D228F6" w:rsidP="00E45C6C">
            <w:pPr>
              <w:pStyle w:val="TableTextCentered"/>
              <w:rPr>
                <w:b/>
                <w:bCs/>
              </w:rPr>
            </w:pPr>
            <w:r w:rsidRPr="00E45C6C">
              <w:rPr>
                <w:b/>
                <w:bCs/>
              </w:rPr>
              <w:t>1</w:t>
            </w:r>
          </w:p>
        </w:tc>
        <w:tc>
          <w:tcPr>
            <w:tcW w:w="720" w:type="dxa"/>
          </w:tcPr>
          <w:p w14:paraId="5AE6D261" w14:textId="77777777" w:rsidR="00D228F6" w:rsidRPr="00E45C6C" w:rsidRDefault="00D228F6" w:rsidP="00E45C6C">
            <w:pPr>
              <w:pStyle w:val="TableTextCentered"/>
              <w:rPr>
                <w:b/>
                <w:bCs/>
              </w:rPr>
            </w:pPr>
            <w:r w:rsidRPr="00E45C6C">
              <w:rPr>
                <w:b/>
                <w:bCs/>
              </w:rPr>
              <w:t>0</w:t>
            </w:r>
          </w:p>
        </w:tc>
        <w:tc>
          <w:tcPr>
            <w:tcW w:w="720" w:type="dxa"/>
          </w:tcPr>
          <w:p w14:paraId="6421B6D1" w14:textId="77777777" w:rsidR="00D228F6" w:rsidRPr="00E45C6C" w:rsidRDefault="00D228F6" w:rsidP="00E45C6C">
            <w:pPr>
              <w:pStyle w:val="TableTextCentered"/>
              <w:rPr>
                <w:b/>
                <w:bCs/>
              </w:rPr>
            </w:pPr>
            <w:r w:rsidRPr="00E45C6C">
              <w:rPr>
                <w:b/>
                <w:bCs/>
              </w:rPr>
              <w:t>8</w:t>
            </w:r>
          </w:p>
        </w:tc>
        <w:tc>
          <w:tcPr>
            <w:tcW w:w="720" w:type="dxa"/>
          </w:tcPr>
          <w:p w14:paraId="7C6F591F" w14:textId="77777777" w:rsidR="00D228F6" w:rsidRPr="00E45C6C" w:rsidRDefault="00D228F6" w:rsidP="00E45C6C">
            <w:pPr>
              <w:pStyle w:val="TableTextCentered"/>
              <w:rPr>
                <w:b/>
                <w:bCs/>
              </w:rPr>
            </w:pPr>
            <w:r w:rsidRPr="00E45C6C">
              <w:rPr>
                <w:b/>
                <w:bCs/>
              </w:rPr>
              <w:t>7</w:t>
            </w:r>
          </w:p>
        </w:tc>
        <w:tc>
          <w:tcPr>
            <w:tcW w:w="720" w:type="dxa"/>
          </w:tcPr>
          <w:p w14:paraId="56BAFB5D" w14:textId="77777777" w:rsidR="00D228F6" w:rsidRPr="00E45C6C" w:rsidRDefault="00D228F6" w:rsidP="00E45C6C">
            <w:pPr>
              <w:pStyle w:val="TableTextCentered"/>
              <w:rPr>
                <w:b/>
                <w:bCs/>
              </w:rPr>
            </w:pPr>
            <w:r w:rsidRPr="00E45C6C">
              <w:rPr>
                <w:b/>
                <w:bCs/>
              </w:rPr>
              <w:t>119</w:t>
            </w:r>
          </w:p>
        </w:tc>
        <w:tc>
          <w:tcPr>
            <w:tcW w:w="547" w:type="dxa"/>
          </w:tcPr>
          <w:p w14:paraId="5E49F76C" w14:textId="77777777" w:rsidR="00D228F6" w:rsidRPr="00E45C6C" w:rsidRDefault="00D228F6" w:rsidP="00E45C6C">
            <w:pPr>
              <w:pStyle w:val="TableTextCentered"/>
              <w:rPr>
                <w:b/>
                <w:bCs/>
              </w:rPr>
            </w:pPr>
            <w:r w:rsidRPr="00E45C6C">
              <w:rPr>
                <w:b/>
                <w:bCs/>
              </w:rPr>
              <w:t>135</w:t>
            </w:r>
          </w:p>
        </w:tc>
        <w:tc>
          <w:tcPr>
            <w:tcW w:w="900" w:type="dxa"/>
          </w:tcPr>
          <w:p w14:paraId="56A5E5DD" w14:textId="77777777" w:rsidR="00D228F6" w:rsidRPr="00E45C6C" w:rsidRDefault="00D228F6" w:rsidP="00E45C6C">
            <w:pPr>
              <w:pStyle w:val="TableTextCentered"/>
              <w:rPr>
                <w:b/>
                <w:bCs/>
              </w:rPr>
            </w:pPr>
            <w:r w:rsidRPr="00E45C6C">
              <w:rPr>
                <w:b/>
                <w:bCs/>
              </w:rPr>
              <w:t>6.8</w:t>
            </w:r>
          </w:p>
        </w:tc>
      </w:tr>
      <w:tr w:rsidR="00D228F6" w:rsidRPr="00E359BF" w14:paraId="3954423C" w14:textId="77777777" w:rsidTr="00E45C6C">
        <w:tc>
          <w:tcPr>
            <w:tcW w:w="3232" w:type="dxa"/>
          </w:tcPr>
          <w:p w14:paraId="2EF7137B" w14:textId="77777777" w:rsidR="00D228F6" w:rsidRPr="00E359BF" w:rsidRDefault="00D228F6" w:rsidP="00E45C6C">
            <w:pPr>
              <w:pStyle w:val="TableText"/>
              <w:ind w:left="288"/>
              <w:rPr>
                <w:b/>
                <w:bCs/>
              </w:rPr>
            </w:pPr>
            <w:r w:rsidRPr="00E359BF">
              <w:t>Behavior Management</w:t>
            </w:r>
          </w:p>
        </w:tc>
        <w:tc>
          <w:tcPr>
            <w:tcW w:w="720" w:type="dxa"/>
          </w:tcPr>
          <w:p w14:paraId="57B3336B" w14:textId="77777777" w:rsidR="00D228F6" w:rsidRPr="00E359BF" w:rsidRDefault="00D228F6" w:rsidP="00E45C6C">
            <w:pPr>
              <w:pStyle w:val="TableTextCentered"/>
            </w:pPr>
            <w:r>
              <w:t>0</w:t>
            </w:r>
          </w:p>
        </w:tc>
        <w:tc>
          <w:tcPr>
            <w:tcW w:w="720" w:type="dxa"/>
          </w:tcPr>
          <w:p w14:paraId="10C872A1" w14:textId="77777777" w:rsidR="00D228F6" w:rsidRPr="00E359BF" w:rsidRDefault="00D228F6" w:rsidP="00E45C6C">
            <w:pPr>
              <w:pStyle w:val="TableTextCentered"/>
            </w:pPr>
            <w:r>
              <w:t>0</w:t>
            </w:r>
          </w:p>
        </w:tc>
        <w:tc>
          <w:tcPr>
            <w:tcW w:w="720" w:type="dxa"/>
          </w:tcPr>
          <w:p w14:paraId="74E24D65" w14:textId="77777777" w:rsidR="00D228F6" w:rsidRPr="00E359BF" w:rsidRDefault="00D228F6" w:rsidP="00E45C6C">
            <w:pPr>
              <w:pStyle w:val="TableTextCentered"/>
            </w:pPr>
            <w:r>
              <w:t>0</w:t>
            </w:r>
          </w:p>
        </w:tc>
        <w:tc>
          <w:tcPr>
            <w:tcW w:w="720" w:type="dxa"/>
          </w:tcPr>
          <w:p w14:paraId="28C023C3" w14:textId="77777777" w:rsidR="00D228F6" w:rsidRPr="00E359BF" w:rsidRDefault="00D228F6" w:rsidP="00E45C6C">
            <w:pPr>
              <w:pStyle w:val="TableTextCentered"/>
            </w:pPr>
            <w:r>
              <w:t>0</w:t>
            </w:r>
          </w:p>
        </w:tc>
        <w:tc>
          <w:tcPr>
            <w:tcW w:w="720" w:type="dxa"/>
          </w:tcPr>
          <w:p w14:paraId="6E28C448" w14:textId="77777777" w:rsidR="00D228F6" w:rsidRPr="00E359BF" w:rsidRDefault="00D228F6" w:rsidP="00E45C6C">
            <w:pPr>
              <w:pStyle w:val="TableTextCentered"/>
            </w:pPr>
            <w:r>
              <w:t>3</w:t>
            </w:r>
          </w:p>
        </w:tc>
        <w:tc>
          <w:tcPr>
            <w:tcW w:w="720" w:type="dxa"/>
          </w:tcPr>
          <w:p w14:paraId="2CFEF332" w14:textId="77777777" w:rsidR="00D228F6" w:rsidRPr="00E359BF" w:rsidRDefault="00D228F6" w:rsidP="00E45C6C">
            <w:pPr>
              <w:pStyle w:val="TableTextCentered"/>
            </w:pPr>
            <w:r>
              <w:t>1</w:t>
            </w:r>
          </w:p>
        </w:tc>
        <w:tc>
          <w:tcPr>
            <w:tcW w:w="720" w:type="dxa"/>
          </w:tcPr>
          <w:p w14:paraId="4BC49483" w14:textId="77777777" w:rsidR="00D228F6" w:rsidRPr="00E359BF" w:rsidRDefault="00D228F6" w:rsidP="00E45C6C">
            <w:pPr>
              <w:pStyle w:val="TableTextCentered"/>
            </w:pPr>
            <w:r>
              <w:t>41</w:t>
            </w:r>
          </w:p>
        </w:tc>
        <w:tc>
          <w:tcPr>
            <w:tcW w:w="547" w:type="dxa"/>
          </w:tcPr>
          <w:p w14:paraId="4F824D24" w14:textId="77777777" w:rsidR="00D228F6" w:rsidRPr="00E359BF" w:rsidRDefault="00D228F6" w:rsidP="00E45C6C">
            <w:pPr>
              <w:pStyle w:val="TableTextCentered"/>
            </w:pPr>
            <w:r>
              <w:t>45</w:t>
            </w:r>
          </w:p>
        </w:tc>
        <w:tc>
          <w:tcPr>
            <w:tcW w:w="900" w:type="dxa"/>
          </w:tcPr>
          <w:p w14:paraId="54D638F7" w14:textId="77777777" w:rsidR="00D228F6" w:rsidRPr="00E359BF" w:rsidRDefault="00D228F6" w:rsidP="00E45C6C">
            <w:pPr>
              <w:pStyle w:val="TableTextCentered"/>
            </w:pPr>
            <w:r>
              <w:t>6.8</w:t>
            </w:r>
          </w:p>
        </w:tc>
      </w:tr>
      <w:tr w:rsidR="00D228F6" w:rsidRPr="00E359BF" w14:paraId="333530B7"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707DBDDA" w14:textId="77777777" w:rsidR="00D228F6" w:rsidRPr="00E359BF" w:rsidRDefault="00D228F6" w:rsidP="00E45C6C">
            <w:pPr>
              <w:pStyle w:val="TableText"/>
              <w:ind w:left="288"/>
              <w:rPr>
                <w:b/>
                <w:bCs/>
              </w:rPr>
            </w:pPr>
            <w:r w:rsidRPr="00E359BF">
              <w:t>Productivity</w:t>
            </w:r>
          </w:p>
        </w:tc>
        <w:tc>
          <w:tcPr>
            <w:tcW w:w="720" w:type="dxa"/>
          </w:tcPr>
          <w:p w14:paraId="22E94E08" w14:textId="77777777" w:rsidR="00D228F6" w:rsidRPr="00E359BF" w:rsidRDefault="00D228F6" w:rsidP="00E45C6C">
            <w:pPr>
              <w:pStyle w:val="TableTextCentered"/>
            </w:pPr>
            <w:r>
              <w:t>0</w:t>
            </w:r>
          </w:p>
        </w:tc>
        <w:tc>
          <w:tcPr>
            <w:tcW w:w="720" w:type="dxa"/>
          </w:tcPr>
          <w:p w14:paraId="6B6349DE" w14:textId="77777777" w:rsidR="00D228F6" w:rsidRPr="00E359BF" w:rsidRDefault="00D228F6" w:rsidP="00E45C6C">
            <w:pPr>
              <w:pStyle w:val="TableTextCentered"/>
            </w:pPr>
            <w:r>
              <w:t>0</w:t>
            </w:r>
          </w:p>
        </w:tc>
        <w:tc>
          <w:tcPr>
            <w:tcW w:w="720" w:type="dxa"/>
          </w:tcPr>
          <w:p w14:paraId="5B15B5FE" w14:textId="77777777" w:rsidR="00D228F6" w:rsidRPr="00E359BF" w:rsidRDefault="00D228F6" w:rsidP="00E45C6C">
            <w:pPr>
              <w:pStyle w:val="TableTextCentered"/>
            </w:pPr>
            <w:r>
              <w:t>1</w:t>
            </w:r>
          </w:p>
        </w:tc>
        <w:tc>
          <w:tcPr>
            <w:tcW w:w="720" w:type="dxa"/>
          </w:tcPr>
          <w:p w14:paraId="6AF3C449" w14:textId="77777777" w:rsidR="00D228F6" w:rsidRPr="00E359BF" w:rsidRDefault="00D228F6" w:rsidP="00E45C6C">
            <w:pPr>
              <w:pStyle w:val="TableTextCentered"/>
            </w:pPr>
            <w:r>
              <w:t>0</w:t>
            </w:r>
          </w:p>
        </w:tc>
        <w:tc>
          <w:tcPr>
            <w:tcW w:w="720" w:type="dxa"/>
          </w:tcPr>
          <w:p w14:paraId="24BE1DC1" w14:textId="77777777" w:rsidR="00D228F6" w:rsidRPr="00E359BF" w:rsidRDefault="00D228F6" w:rsidP="00E45C6C">
            <w:pPr>
              <w:pStyle w:val="TableTextCentered"/>
            </w:pPr>
            <w:r>
              <w:t>5</w:t>
            </w:r>
          </w:p>
        </w:tc>
        <w:tc>
          <w:tcPr>
            <w:tcW w:w="720" w:type="dxa"/>
          </w:tcPr>
          <w:p w14:paraId="2C884B0F" w14:textId="77777777" w:rsidR="00D228F6" w:rsidRPr="00E359BF" w:rsidRDefault="00D228F6" w:rsidP="00E45C6C">
            <w:pPr>
              <w:pStyle w:val="TableTextCentered"/>
            </w:pPr>
            <w:r>
              <w:t>6</w:t>
            </w:r>
          </w:p>
        </w:tc>
        <w:tc>
          <w:tcPr>
            <w:tcW w:w="720" w:type="dxa"/>
          </w:tcPr>
          <w:p w14:paraId="03B43F0B" w14:textId="77777777" w:rsidR="00D228F6" w:rsidRPr="00E359BF" w:rsidRDefault="00D228F6" w:rsidP="00E45C6C">
            <w:pPr>
              <w:pStyle w:val="TableTextCentered"/>
            </w:pPr>
            <w:r>
              <w:t>33</w:t>
            </w:r>
          </w:p>
        </w:tc>
        <w:tc>
          <w:tcPr>
            <w:tcW w:w="547" w:type="dxa"/>
          </w:tcPr>
          <w:p w14:paraId="34E32C23" w14:textId="77777777" w:rsidR="00D228F6" w:rsidRPr="00E359BF" w:rsidRDefault="00D228F6" w:rsidP="00E45C6C">
            <w:pPr>
              <w:pStyle w:val="TableTextCentered"/>
            </w:pPr>
            <w:r>
              <w:t>45</w:t>
            </w:r>
          </w:p>
        </w:tc>
        <w:tc>
          <w:tcPr>
            <w:tcW w:w="900" w:type="dxa"/>
          </w:tcPr>
          <w:p w14:paraId="0A211BD3" w14:textId="77777777" w:rsidR="00D228F6" w:rsidRPr="00E359BF" w:rsidRDefault="00D228F6" w:rsidP="00E45C6C">
            <w:pPr>
              <w:pStyle w:val="TableTextCentered"/>
            </w:pPr>
            <w:r>
              <w:t>6.6</w:t>
            </w:r>
          </w:p>
        </w:tc>
      </w:tr>
      <w:tr w:rsidR="00D228F6" w:rsidRPr="00E359BF" w14:paraId="2DD4C62D" w14:textId="77777777" w:rsidTr="00E45C6C">
        <w:tc>
          <w:tcPr>
            <w:tcW w:w="3232" w:type="dxa"/>
          </w:tcPr>
          <w:p w14:paraId="1A9AA5C3" w14:textId="77777777" w:rsidR="00D228F6" w:rsidRPr="00E359BF" w:rsidRDefault="00D228F6" w:rsidP="00E45C6C">
            <w:pPr>
              <w:pStyle w:val="TableText"/>
              <w:ind w:left="288"/>
              <w:rPr>
                <w:b/>
                <w:bCs/>
              </w:rPr>
            </w:pPr>
            <w:r w:rsidRPr="00D931E1">
              <w:t>Negative Climate</w:t>
            </w:r>
            <w:r>
              <w:t>**</w:t>
            </w:r>
          </w:p>
        </w:tc>
        <w:tc>
          <w:tcPr>
            <w:tcW w:w="720" w:type="dxa"/>
          </w:tcPr>
          <w:p w14:paraId="39D5F60B" w14:textId="77777777" w:rsidR="00D228F6" w:rsidRPr="00E359BF" w:rsidRDefault="00D228F6" w:rsidP="00E45C6C">
            <w:pPr>
              <w:pStyle w:val="TableTextCentered"/>
            </w:pPr>
            <w:r>
              <w:t>0</w:t>
            </w:r>
          </w:p>
        </w:tc>
        <w:tc>
          <w:tcPr>
            <w:tcW w:w="720" w:type="dxa"/>
          </w:tcPr>
          <w:p w14:paraId="604CD36B" w14:textId="77777777" w:rsidR="00D228F6" w:rsidRPr="00E359BF" w:rsidRDefault="00D228F6" w:rsidP="00E45C6C">
            <w:pPr>
              <w:pStyle w:val="TableTextCentered"/>
            </w:pPr>
            <w:r>
              <w:t>0</w:t>
            </w:r>
          </w:p>
        </w:tc>
        <w:tc>
          <w:tcPr>
            <w:tcW w:w="720" w:type="dxa"/>
          </w:tcPr>
          <w:p w14:paraId="7E579E63" w14:textId="77777777" w:rsidR="00D228F6" w:rsidRPr="00E359BF" w:rsidRDefault="00D228F6" w:rsidP="00E45C6C">
            <w:pPr>
              <w:pStyle w:val="TableTextCentered"/>
            </w:pPr>
            <w:r>
              <w:t>0</w:t>
            </w:r>
          </w:p>
        </w:tc>
        <w:tc>
          <w:tcPr>
            <w:tcW w:w="720" w:type="dxa"/>
          </w:tcPr>
          <w:p w14:paraId="02643919" w14:textId="77777777" w:rsidR="00D228F6" w:rsidRPr="00E359BF" w:rsidRDefault="00D228F6" w:rsidP="00E45C6C">
            <w:pPr>
              <w:pStyle w:val="TableTextCentered"/>
            </w:pPr>
            <w:r>
              <w:t>0</w:t>
            </w:r>
          </w:p>
        </w:tc>
        <w:tc>
          <w:tcPr>
            <w:tcW w:w="720" w:type="dxa"/>
          </w:tcPr>
          <w:p w14:paraId="59EF34BE" w14:textId="77777777" w:rsidR="00D228F6" w:rsidRPr="00E359BF" w:rsidRDefault="00D228F6" w:rsidP="00E45C6C">
            <w:pPr>
              <w:pStyle w:val="TableTextCentered"/>
            </w:pPr>
            <w:r>
              <w:t>0</w:t>
            </w:r>
          </w:p>
        </w:tc>
        <w:tc>
          <w:tcPr>
            <w:tcW w:w="720" w:type="dxa"/>
          </w:tcPr>
          <w:p w14:paraId="48C753DD" w14:textId="77777777" w:rsidR="00D228F6" w:rsidRPr="00E359BF" w:rsidRDefault="00D228F6" w:rsidP="00E45C6C">
            <w:pPr>
              <w:pStyle w:val="TableTextCentered"/>
            </w:pPr>
            <w:r>
              <w:t>0</w:t>
            </w:r>
          </w:p>
        </w:tc>
        <w:tc>
          <w:tcPr>
            <w:tcW w:w="720" w:type="dxa"/>
          </w:tcPr>
          <w:p w14:paraId="21E912EA" w14:textId="77777777" w:rsidR="00D228F6" w:rsidRPr="00E359BF" w:rsidRDefault="00D228F6" w:rsidP="00E45C6C">
            <w:pPr>
              <w:pStyle w:val="TableTextCentered"/>
            </w:pPr>
            <w:r>
              <w:t>45</w:t>
            </w:r>
          </w:p>
        </w:tc>
        <w:tc>
          <w:tcPr>
            <w:tcW w:w="547" w:type="dxa"/>
          </w:tcPr>
          <w:p w14:paraId="05875561" w14:textId="77777777" w:rsidR="00D228F6" w:rsidRPr="00E359BF" w:rsidRDefault="00D228F6" w:rsidP="00E45C6C">
            <w:pPr>
              <w:pStyle w:val="TableTextCentered"/>
            </w:pPr>
            <w:r>
              <w:t>45</w:t>
            </w:r>
          </w:p>
        </w:tc>
        <w:tc>
          <w:tcPr>
            <w:tcW w:w="900" w:type="dxa"/>
          </w:tcPr>
          <w:p w14:paraId="33E330D2" w14:textId="77777777" w:rsidR="00D228F6" w:rsidRPr="00E359BF" w:rsidRDefault="00D228F6" w:rsidP="00E45C6C">
            <w:pPr>
              <w:pStyle w:val="TableTextCentered"/>
            </w:pPr>
            <w:r>
              <w:t>7.0</w:t>
            </w:r>
          </w:p>
        </w:tc>
      </w:tr>
      <w:tr w:rsidR="00D228F6" w:rsidRPr="00E359BF" w14:paraId="43765625"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56C376AD" w14:textId="77777777" w:rsidR="00D228F6" w:rsidRPr="00E45C6C" w:rsidRDefault="00D228F6" w:rsidP="00E45C6C">
            <w:pPr>
              <w:pStyle w:val="TableText"/>
              <w:rPr>
                <w:b/>
                <w:bCs/>
                <w:szCs w:val="20"/>
              </w:rPr>
            </w:pPr>
            <w:r w:rsidRPr="00E45C6C">
              <w:rPr>
                <w:b/>
                <w:bCs/>
              </w:rPr>
              <w:t>Instructional Support Domain</w:t>
            </w:r>
          </w:p>
        </w:tc>
        <w:tc>
          <w:tcPr>
            <w:tcW w:w="720" w:type="dxa"/>
          </w:tcPr>
          <w:p w14:paraId="23ACABE2" w14:textId="77777777" w:rsidR="00D228F6" w:rsidRPr="00E45C6C" w:rsidRDefault="00D228F6" w:rsidP="00E45C6C">
            <w:pPr>
              <w:pStyle w:val="TableTextCentered"/>
              <w:rPr>
                <w:b/>
                <w:bCs/>
              </w:rPr>
            </w:pPr>
            <w:r w:rsidRPr="00E45C6C">
              <w:rPr>
                <w:b/>
                <w:bCs/>
              </w:rPr>
              <w:t>28</w:t>
            </w:r>
          </w:p>
        </w:tc>
        <w:tc>
          <w:tcPr>
            <w:tcW w:w="720" w:type="dxa"/>
          </w:tcPr>
          <w:p w14:paraId="324AB932" w14:textId="77777777" w:rsidR="00D228F6" w:rsidRPr="00E45C6C" w:rsidRDefault="00D228F6" w:rsidP="00E45C6C">
            <w:pPr>
              <w:pStyle w:val="TableTextCentered"/>
              <w:rPr>
                <w:b/>
                <w:bCs/>
              </w:rPr>
            </w:pPr>
            <w:r w:rsidRPr="00E45C6C">
              <w:rPr>
                <w:b/>
                <w:bCs/>
              </w:rPr>
              <w:t>46</w:t>
            </w:r>
          </w:p>
        </w:tc>
        <w:tc>
          <w:tcPr>
            <w:tcW w:w="720" w:type="dxa"/>
          </w:tcPr>
          <w:p w14:paraId="77AF8090" w14:textId="77777777" w:rsidR="00D228F6" w:rsidRPr="00E45C6C" w:rsidRDefault="00D228F6" w:rsidP="00E45C6C">
            <w:pPr>
              <w:pStyle w:val="TableTextCentered"/>
              <w:rPr>
                <w:b/>
                <w:bCs/>
              </w:rPr>
            </w:pPr>
            <w:r w:rsidRPr="00E45C6C">
              <w:rPr>
                <w:b/>
                <w:bCs/>
              </w:rPr>
              <w:t>36</w:t>
            </w:r>
          </w:p>
        </w:tc>
        <w:tc>
          <w:tcPr>
            <w:tcW w:w="720" w:type="dxa"/>
          </w:tcPr>
          <w:p w14:paraId="22E40681" w14:textId="77777777" w:rsidR="00D228F6" w:rsidRPr="00E45C6C" w:rsidRDefault="00D228F6" w:rsidP="00E45C6C">
            <w:pPr>
              <w:pStyle w:val="TableTextCentered"/>
              <w:rPr>
                <w:b/>
                <w:bCs/>
              </w:rPr>
            </w:pPr>
            <w:r w:rsidRPr="00E45C6C">
              <w:rPr>
                <w:b/>
                <w:bCs/>
              </w:rPr>
              <w:t>38</w:t>
            </w:r>
          </w:p>
        </w:tc>
        <w:tc>
          <w:tcPr>
            <w:tcW w:w="720" w:type="dxa"/>
          </w:tcPr>
          <w:p w14:paraId="20DA55D0" w14:textId="77777777" w:rsidR="00D228F6" w:rsidRPr="00E45C6C" w:rsidRDefault="00D228F6" w:rsidP="00E45C6C">
            <w:pPr>
              <w:pStyle w:val="TableTextCentered"/>
              <w:rPr>
                <w:b/>
                <w:bCs/>
              </w:rPr>
            </w:pPr>
            <w:r w:rsidRPr="00E45C6C">
              <w:rPr>
                <w:b/>
                <w:bCs/>
              </w:rPr>
              <w:t>43</w:t>
            </w:r>
          </w:p>
        </w:tc>
        <w:tc>
          <w:tcPr>
            <w:tcW w:w="720" w:type="dxa"/>
          </w:tcPr>
          <w:p w14:paraId="731AC2F5" w14:textId="77777777" w:rsidR="00D228F6" w:rsidRPr="00E45C6C" w:rsidRDefault="00D228F6" w:rsidP="00E45C6C">
            <w:pPr>
              <w:pStyle w:val="TableTextCentered"/>
              <w:rPr>
                <w:b/>
                <w:bCs/>
              </w:rPr>
            </w:pPr>
            <w:r w:rsidRPr="00E45C6C">
              <w:rPr>
                <w:b/>
                <w:bCs/>
              </w:rPr>
              <w:t>23</w:t>
            </w:r>
          </w:p>
        </w:tc>
        <w:tc>
          <w:tcPr>
            <w:tcW w:w="720" w:type="dxa"/>
          </w:tcPr>
          <w:p w14:paraId="64B62C42" w14:textId="77777777" w:rsidR="00D228F6" w:rsidRPr="00E45C6C" w:rsidRDefault="00D228F6" w:rsidP="00E45C6C">
            <w:pPr>
              <w:pStyle w:val="TableTextCentered"/>
              <w:rPr>
                <w:b/>
                <w:bCs/>
              </w:rPr>
            </w:pPr>
            <w:r w:rsidRPr="00E45C6C">
              <w:rPr>
                <w:b/>
                <w:bCs/>
              </w:rPr>
              <w:t>11</w:t>
            </w:r>
          </w:p>
        </w:tc>
        <w:tc>
          <w:tcPr>
            <w:tcW w:w="547" w:type="dxa"/>
          </w:tcPr>
          <w:p w14:paraId="3BCCD889" w14:textId="77777777" w:rsidR="00D228F6" w:rsidRPr="00E45C6C" w:rsidRDefault="00D228F6" w:rsidP="00E45C6C">
            <w:pPr>
              <w:pStyle w:val="TableTextCentered"/>
              <w:rPr>
                <w:b/>
                <w:bCs/>
              </w:rPr>
            </w:pPr>
            <w:r w:rsidRPr="00E45C6C">
              <w:rPr>
                <w:b/>
                <w:bCs/>
              </w:rPr>
              <w:t>225</w:t>
            </w:r>
          </w:p>
        </w:tc>
        <w:tc>
          <w:tcPr>
            <w:tcW w:w="900" w:type="dxa"/>
          </w:tcPr>
          <w:p w14:paraId="3C9BE393" w14:textId="77777777" w:rsidR="00D228F6" w:rsidRPr="00E45C6C" w:rsidRDefault="00D228F6" w:rsidP="00E45C6C">
            <w:pPr>
              <w:pStyle w:val="TableTextCentered"/>
              <w:rPr>
                <w:b/>
                <w:bCs/>
              </w:rPr>
            </w:pPr>
            <w:r w:rsidRPr="00E45C6C">
              <w:rPr>
                <w:b/>
                <w:bCs/>
              </w:rPr>
              <w:t>3.6</w:t>
            </w:r>
          </w:p>
        </w:tc>
      </w:tr>
      <w:tr w:rsidR="00D228F6" w:rsidRPr="00E359BF" w14:paraId="097E696F" w14:textId="77777777" w:rsidTr="00E45C6C">
        <w:tc>
          <w:tcPr>
            <w:tcW w:w="3232" w:type="dxa"/>
          </w:tcPr>
          <w:p w14:paraId="2DD397D1" w14:textId="77777777" w:rsidR="00D228F6" w:rsidRPr="00E359BF" w:rsidRDefault="00D228F6" w:rsidP="00E45C6C">
            <w:pPr>
              <w:pStyle w:val="TableText"/>
              <w:ind w:left="288"/>
              <w:rPr>
                <w:b/>
                <w:bCs/>
              </w:rPr>
            </w:pPr>
            <w:r w:rsidRPr="00D931E1">
              <w:t>Instructional Learning Formats</w:t>
            </w:r>
          </w:p>
        </w:tc>
        <w:tc>
          <w:tcPr>
            <w:tcW w:w="720" w:type="dxa"/>
          </w:tcPr>
          <w:p w14:paraId="2974069E" w14:textId="77777777" w:rsidR="00D228F6" w:rsidRPr="00E359BF" w:rsidRDefault="00D228F6" w:rsidP="00E45C6C">
            <w:pPr>
              <w:pStyle w:val="TableTextCentered"/>
            </w:pPr>
            <w:r>
              <w:t>0</w:t>
            </w:r>
          </w:p>
        </w:tc>
        <w:tc>
          <w:tcPr>
            <w:tcW w:w="720" w:type="dxa"/>
          </w:tcPr>
          <w:p w14:paraId="632E9F22" w14:textId="77777777" w:rsidR="00D228F6" w:rsidRPr="00E359BF" w:rsidRDefault="00D228F6" w:rsidP="00E45C6C">
            <w:pPr>
              <w:pStyle w:val="TableTextCentered"/>
            </w:pPr>
            <w:r>
              <w:t>2</w:t>
            </w:r>
          </w:p>
        </w:tc>
        <w:tc>
          <w:tcPr>
            <w:tcW w:w="720" w:type="dxa"/>
          </w:tcPr>
          <w:p w14:paraId="0E9BBCFD" w14:textId="77777777" w:rsidR="00D228F6" w:rsidRPr="00E359BF" w:rsidRDefault="00D228F6" w:rsidP="00E45C6C">
            <w:pPr>
              <w:pStyle w:val="TableTextCentered"/>
            </w:pPr>
            <w:r>
              <w:t>3</w:t>
            </w:r>
          </w:p>
        </w:tc>
        <w:tc>
          <w:tcPr>
            <w:tcW w:w="720" w:type="dxa"/>
          </w:tcPr>
          <w:p w14:paraId="07ADDD07" w14:textId="77777777" w:rsidR="00D228F6" w:rsidRPr="00E359BF" w:rsidRDefault="00D228F6" w:rsidP="00E45C6C">
            <w:pPr>
              <w:pStyle w:val="TableTextCentered"/>
            </w:pPr>
            <w:r>
              <w:t>9</w:t>
            </w:r>
          </w:p>
        </w:tc>
        <w:tc>
          <w:tcPr>
            <w:tcW w:w="720" w:type="dxa"/>
          </w:tcPr>
          <w:p w14:paraId="340501FA" w14:textId="77777777" w:rsidR="00D228F6" w:rsidRPr="00E359BF" w:rsidRDefault="00D228F6" w:rsidP="00E45C6C">
            <w:pPr>
              <w:pStyle w:val="TableTextCentered"/>
            </w:pPr>
            <w:r>
              <w:t>17</w:t>
            </w:r>
          </w:p>
        </w:tc>
        <w:tc>
          <w:tcPr>
            <w:tcW w:w="720" w:type="dxa"/>
          </w:tcPr>
          <w:p w14:paraId="3F29A2A5" w14:textId="77777777" w:rsidR="00D228F6" w:rsidRPr="00E359BF" w:rsidRDefault="00D228F6" w:rsidP="00E45C6C">
            <w:pPr>
              <w:pStyle w:val="TableTextCentered"/>
            </w:pPr>
            <w:r>
              <w:t>8</w:t>
            </w:r>
          </w:p>
        </w:tc>
        <w:tc>
          <w:tcPr>
            <w:tcW w:w="720" w:type="dxa"/>
          </w:tcPr>
          <w:p w14:paraId="3B517114" w14:textId="77777777" w:rsidR="00D228F6" w:rsidRPr="00E359BF" w:rsidRDefault="00D228F6" w:rsidP="00E45C6C">
            <w:pPr>
              <w:pStyle w:val="TableTextCentered"/>
            </w:pPr>
            <w:r>
              <w:t>6</w:t>
            </w:r>
          </w:p>
        </w:tc>
        <w:tc>
          <w:tcPr>
            <w:tcW w:w="547" w:type="dxa"/>
          </w:tcPr>
          <w:p w14:paraId="3E6BDDA3" w14:textId="77777777" w:rsidR="00D228F6" w:rsidRPr="00E359BF" w:rsidRDefault="00D228F6" w:rsidP="00E45C6C">
            <w:pPr>
              <w:pStyle w:val="TableTextCentered"/>
            </w:pPr>
            <w:r>
              <w:t>45</w:t>
            </w:r>
          </w:p>
        </w:tc>
        <w:tc>
          <w:tcPr>
            <w:tcW w:w="900" w:type="dxa"/>
          </w:tcPr>
          <w:p w14:paraId="4B229A18" w14:textId="77777777" w:rsidR="00D228F6" w:rsidRPr="00E359BF" w:rsidRDefault="00D228F6" w:rsidP="00E45C6C">
            <w:pPr>
              <w:pStyle w:val="TableTextCentered"/>
            </w:pPr>
            <w:r>
              <w:t>5.0</w:t>
            </w:r>
          </w:p>
        </w:tc>
      </w:tr>
      <w:tr w:rsidR="00D228F6" w:rsidRPr="00E359BF" w14:paraId="1EAC9B91"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519F6B37" w14:textId="77777777" w:rsidR="00D228F6" w:rsidRPr="00E359BF" w:rsidRDefault="00D228F6" w:rsidP="00E45C6C">
            <w:pPr>
              <w:pStyle w:val="TableText"/>
              <w:ind w:left="288"/>
              <w:rPr>
                <w:b/>
                <w:bCs/>
              </w:rPr>
            </w:pPr>
            <w:r w:rsidRPr="00D931E1">
              <w:t>Content Understanding</w:t>
            </w:r>
          </w:p>
        </w:tc>
        <w:tc>
          <w:tcPr>
            <w:tcW w:w="720" w:type="dxa"/>
          </w:tcPr>
          <w:p w14:paraId="6BE0F70B" w14:textId="77777777" w:rsidR="00D228F6" w:rsidRPr="00E359BF" w:rsidRDefault="00D228F6" w:rsidP="00E45C6C">
            <w:pPr>
              <w:pStyle w:val="TableTextCentered"/>
            </w:pPr>
            <w:r>
              <w:t>1</w:t>
            </w:r>
          </w:p>
        </w:tc>
        <w:tc>
          <w:tcPr>
            <w:tcW w:w="720" w:type="dxa"/>
          </w:tcPr>
          <w:p w14:paraId="30724793" w14:textId="77777777" w:rsidR="00D228F6" w:rsidRPr="00E359BF" w:rsidRDefault="00D228F6" w:rsidP="00E45C6C">
            <w:pPr>
              <w:pStyle w:val="TableTextCentered"/>
            </w:pPr>
            <w:r>
              <w:t>5</w:t>
            </w:r>
          </w:p>
        </w:tc>
        <w:tc>
          <w:tcPr>
            <w:tcW w:w="720" w:type="dxa"/>
          </w:tcPr>
          <w:p w14:paraId="2B309F81" w14:textId="77777777" w:rsidR="00D228F6" w:rsidRPr="00E359BF" w:rsidRDefault="00D228F6" w:rsidP="00E45C6C">
            <w:pPr>
              <w:pStyle w:val="TableTextCentered"/>
            </w:pPr>
            <w:r>
              <w:t>6</w:t>
            </w:r>
          </w:p>
        </w:tc>
        <w:tc>
          <w:tcPr>
            <w:tcW w:w="720" w:type="dxa"/>
          </w:tcPr>
          <w:p w14:paraId="0363EE2F" w14:textId="77777777" w:rsidR="00D228F6" w:rsidRPr="00E359BF" w:rsidRDefault="00D228F6" w:rsidP="00E45C6C">
            <w:pPr>
              <w:pStyle w:val="TableTextCentered"/>
            </w:pPr>
            <w:r>
              <w:t>11</w:t>
            </w:r>
          </w:p>
        </w:tc>
        <w:tc>
          <w:tcPr>
            <w:tcW w:w="720" w:type="dxa"/>
          </w:tcPr>
          <w:p w14:paraId="2BB53E24" w14:textId="77777777" w:rsidR="00D228F6" w:rsidRPr="00E359BF" w:rsidRDefault="00D228F6" w:rsidP="00E45C6C">
            <w:pPr>
              <w:pStyle w:val="TableTextCentered"/>
            </w:pPr>
            <w:r>
              <w:t>13</w:t>
            </w:r>
          </w:p>
        </w:tc>
        <w:tc>
          <w:tcPr>
            <w:tcW w:w="720" w:type="dxa"/>
          </w:tcPr>
          <w:p w14:paraId="631DC657" w14:textId="77777777" w:rsidR="00D228F6" w:rsidRPr="00E359BF" w:rsidRDefault="00D228F6" w:rsidP="00E45C6C">
            <w:pPr>
              <w:pStyle w:val="TableTextCentered"/>
            </w:pPr>
            <w:r>
              <w:t>7</w:t>
            </w:r>
          </w:p>
        </w:tc>
        <w:tc>
          <w:tcPr>
            <w:tcW w:w="720" w:type="dxa"/>
          </w:tcPr>
          <w:p w14:paraId="084EDA97" w14:textId="77777777" w:rsidR="00D228F6" w:rsidRPr="00E359BF" w:rsidRDefault="00D228F6" w:rsidP="00E45C6C">
            <w:pPr>
              <w:pStyle w:val="TableTextCentered"/>
            </w:pPr>
            <w:r>
              <w:t>2</w:t>
            </w:r>
          </w:p>
        </w:tc>
        <w:tc>
          <w:tcPr>
            <w:tcW w:w="547" w:type="dxa"/>
          </w:tcPr>
          <w:p w14:paraId="5424844F" w14:textId="77777777" w:rsidR="00D228F6" w:rsidRPr="00E359BF" w:rsidRDefault="00D228F6" w:rsidP="00E45C6C">
            <w:pPr>
              <w:pStyle w:val="TableTextCentered"/>
            </w:pPr>
            <w:r>
              <w:t>45</w:t>
            </w:r>
          </w:p>
        </w:tc>
        <w:tc>
          <w:tcPr>
            <w:tcW w:w="900" w:type="dxa"/>
          </w:tcPr>
          <w:p w14:paraId="17F4A00C" w14:textId="77777777" w:rsidR="00D228F6" w:rsidRPr="00E359BF" w:rsidRDefault="00D228F6" w:rsidP="00E45C6C">
            <w:pPr>
              <w:pStyle w:val="TableTextCentered"/>
            </w:pPr>
            <w:r>
              <w:t>4.3</w:t>
            </w:r>
          </w:p>
        </w:tc>
      </w:tr>
      <w:tr w:rsidR="00D228F6" w:rsidRPr="00E359BF" w14:paraId="2DC6F411" w14:textId="77777777" w:rsidTr="00E45C6C">
        <w:tc>
          <w:tcPr>
            <w:tcW w:w="3232" w:type="dxa"/>
          </w:tcPr>
          <w:p w14:paraId="5ED8CDC9" w14:textId="77777777" w:rsidR="00D228F6" w:rsidRPr="00E359BF" w:rsidRDefault="00D228F6" w:rsidP="00E45C6C">
            <w:pPr>
              <w:pStyle w:val="TableText"/>
              <w:ind w:left="288"/>
              <w:rPr>
                <w:b/>
                <w:bCs/>
              </w:rPr>
            </w:pPr>
            <w:r w:rsidRPr="00D931E1">
              <w:t>Analysis and Inquiry</w:t>
            </w:r>
          </w:p>
        </w:tc>
        <w:tc>
          <w:tcPr>
            <w:tcW w:w="720" w:type="dxa"/>
          </w:tcPr>
          <w:p w14:paraId="3E5B7621" w14:textId="77777777" w:rsidR="00D228F6" w:rsidRPr="00E359BF" w:rsidRDefault="00D228F6" w:rsidP="00E45C6C">
            <w:pPr>
              <w:pStyle w:val="TableTextCentered"/>
            </w:pPr>
            <w:r>
              <w:t>11</w:t>
            </w:r>
          </w:p>
        </w:tc>
        <w:tc>
          <w:tcPr>
            <w:tcW w:w="720" w:type="dxa"/>
          </w:tcPr>
          <w:p w14:paraId="55CFAF39" w14:textId="77777777" w:rsidR="00D228F6" w:rsidRPr="00E359BF" w:rsidRDefault="00D228F6" w:rsidP="00E45C6C">
            <w:pPr>
              <w:pStyle w:val="TableTextCentered"/>
            </w:pPr>
            <w:r>
              <w:t>14</w:t>
            </w:r>
          </w:p>
        </w:tc>
        <w:tc>
          <w:tcPr>
            <w:tcW w:w="720" w:type="dxa"/>
          </w:tcPr>
          <w:p w14:paraId="1B81F261" w14:textId="77777777" w:rsidR="00D228F6" w:rsidRPr="00E359BF" w:rsidRDefault="00D228F6" w:rsidP="00E45C6C">
            <w:pPr>
              <w:pStyle w:val="TableTextCentered"/>
            </w:pPr>
            <w:r>
              <w:t>8</w:t>
            </w:r>
          </w:p>
        </w:tc>
        <w:tc>
          <w:tcPr>
            <w:tcW w:w="720" w:type="dxa"/>
          </w:tcPr>
          <w:p w14:paraId="633C3074" w14:textId="77777777" w:rsidR="00D228F6" w:rsidRPr="00E359BF" w:rsidRDefault="00D228F6" w:rsidP="00E45C6C">
            <w:pPr>
              <w:pStyle w:val="TableTextCentered"/>
            </w:pPr>
            <w:r>
              <w:t>6</w:t>
            </w:r>
          </w:p>
        </w:tc>
        <w:tc>
          <w:tcPr>
            <w:tcW w:w="720" w:type="dxa"/>
          </w:tcPr>
          <w:p w14:paraId="171BBB58" w14:textId="77777777" w:rsidR="00D228F6" w:rsidRPr="00E359BF" w:rsidRDefault="00D228F6" w:rsidP="00E45C6C">
            <w:pPr>
              <w:pStyle w:val="TableTextCentered"/>
            </w:pPr>
            <w:r>
              <w:t>4</w:t>
            </w:r>
          </w:p>
        </w:tc>
        <w:tc>
          <w:tcPr>
            <w:tcW w:w="720" w:type="dxa"/>
          </w:tcPr>
          <w:p w14:paraId="1DEED359" w14:textId="77777777" w:rsidR="00D228F6" w:rsidRPr="00E359BF" w:rsidRDefault="00D228F6" w:rsidP="00E45C6C">
            <w:pPr>
              <w:pStyle w:val="TableTextCentered"/>
            </w:pPr>
            <w:r>
              <w:t>2</w:t>
            </w:r>
          </w:p>
        </w:tc>
        <w:tc>
          <w:tcPr>
            <w:tcW w:w="720" w:type="dxa"/>
          </w:tcPr>
          <w:p w14:paraId="6E2EAF88" w14:textId="77777777" w:rsidR="00D228F6" w:rsidRPr="00E359BF" w:rsidRDefault="00D228F6" w:rsidP="00E45C6C">
            <w:pPr>
              <w:pStyle w:val="TableTextCentered"/>
            </w:pPr>
            <w:r>
              <w:t>0</w:t>
            </w:r>
          </w:p>
        </w:tc>
        <w:tc>
          <w:tcPr>
            <w:tcW w:w="547" w:type="dxa"/>
          </w:tcPr>
          <w:p w14:paraId="1010E913" w14:textId="77777777" w:rsidR="00D228F6" w:rsidRPr="00E359BF" w:rsidRDefault="00D228F6" w:rsidP="00E45C6C">
            <w:pPr>
              <w:pStyle w:val="TableTextCentered"/>
            </w:pPr>
            <w:r>
              <w:t>45</w:t>
            </w:r>
          </w:p>
        </w:tc>
        <w:tc>
          <w:tcPr>
            <w:tcW w:w="900" w:type="dxa"/>
          </w:tcPr>
          <w:p w14:paraId="73CA2A55" w14:textId="77777777" w:rsidR="00D228F6" w:rsidRPr="00E359BF" w:rsidRDefault="00D228F6" w:rsidP="00E45C6C">
            <w:pPr>
              <w:pStyle w:val="TableTextCentered"/>
            </w:pPr>
            <w:r>
              <w:t>2.6</w:t>
            </w:r>
          </w:p>
        </w:tc>
      </w:tr>
      <w:tr w:rsidR="00D228F6" w:rsidRPr="00E359BF" w14:paraId="599A7EBF"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448E0D50" w14:textId="77777777" w:rsidR="00D228F6" w:rsidRPr="00D931E1" w:rsidRDefault="00D228F6" w:rsidP="00E45C6C">
            <w:pPr>
              <w:pStyle w:val="TableText"/>
              <w:ind w:left="288"/>
              <w:rPr>
                <w:b/>
                <w:bCs/>
              </w:rPr>
            </w:pPr>
            <w:r w:rsidRPr="00D931E1">
              <w:t>Quality of Feedback</w:t>
            </w:r>
          </w:p>
        </w:tc>
        <w:tc>
          <w:tcPr>
            <w:tcW w:w="720" w:type="dxa"/>
          </w:tcPr>
          <w:p w14:paraId="18A18770" w14:textId="77777777" w:rsidR="00D228F6" w:rsidRPr="00E359BF" w:rsidRDefault="00D228F6" w:rsidP="00E45C6C">
            <w:pPr>
              <w:pStyle w:val="TableTextCentered"/>
            </w:pPr>
            <w:r>
              <w:t>5</w:t>
            </w:r>
          </w:p>
        </w:tc>
        <w:tc>
          <w:tcPr>
            <w:tcW w:w="720" w:type="dxa"/>
          </w:tcPr>
          <w:p w14:paraId="07D59135" w14:textId="77777777" w:rsidR="00D228F6" w:rsidRPr="00E359BF" w:rsidRDefault="00D228F6" w:rsidP="00E45C6C">
            <w:pPr>
              <w:pStyle w:val="TableTextCentered"/>
            </w:pPr>
            <w:r>
              <w:t>14</w:t>
            </w:r>
          </w:p>
        </w:tc>
        <w:tc>
          <w:tcPr>
            <w:tcW w:w="720" w:type="dxa"/>
          </w:tcPr>
          <w:p w14:paraId="2730569A" w14:textId="77777777" w:rsidR="00D228F6" w:rsidRPr="00E359BF" w:rsidRDefault="00D228F6" w:rsidP="00E45C6C">
            <w:pPr>
              <w:pStyle w:val="TableTextCentered"/>
            </w:pPr>
            <w:r>
              <w:t>10</w:t>
            </w:r>
          </w:p>
        </w:tc>
        <w:tc>
          <w:tcPr>
            <w:tcW w:w="720" w:type="dxa"/>
          </w:tcPr>
          <w:p w14:paraId="04771C34" w14:textId="77777777" w:rsidR="00D228F6" w:rsidRPr="00E359BF" w:rsidRDefault="00D228F6" w:rsidP="00E45C6C">
            <w:pPr>
              <w:pStyle w:val="TableTextCentered"/>
            </w:pPr>
            <w:r>
              <w:t>7</w:t>
            </w:r>
          </w:p>
        </w:tc>
        <w:tc>
          <w:tcPr>
            <w:tcW w:w="720" w:type="dxa"/>
          </w:tcPr>
          <w:p w14:paraId="6881AA97" w14:textId="77777777" w:rsidR="00D228F6" w:rsidRPr="00E359BF" w:rsidRDefault="00D228F6" w:rsidP="00E45C6C">
            <w:pPr>
              <w:pStyle w:val="TableTextCentered"/>
            </w:pPr>
            <w:r>
              <w:t>5</w:t>
            </w:r>
          </w:p>
        </w:tc>
        <w:tc>
          <w:tcPr>
            <w:tcW w:w="720" w:type="dxa"/>
          </w:tcPr>
          <w:p w14:paraId="517A496E" w14:textId="77777777" w:rsidR="00D228F6" w:rsidRPr="00E359BF" w:rsidRDefault="00D228F6" w:rsidP="00E45C6C">
            <w:pPr>
              <w:pStyle w:val="TableTextCentered"/>
            </w:pPr>
            <w:r>
              <w:t>4</w:t>
            </w:r>
          </w:p>
        </w:tc>
        <w:tc>
          <w:tcPr>
            <w:tcW w:w="720" w:type="dxa"/>
          </w:tcPr>
          <w:p w14:paraId="5B5FF459" w14:textId="77777777" w:rsidR="00D228F6" w:rsidRPr="00E359BF" w:rsidRDefault="00D228F6" w:rsidP="00E45C6C">
            <w:pPr>
              <w:pStyle w:val="TableTextCentered"/>
            </w:pPr>
            <w:r>
              <w:t>0</w:t>
            </w:r>
          </w:p>
        </w:tc>
        <w:tc>
          <w:tcPr>
            <w:tcW w:w="547" w:type="dxa"/>
          </w:tcPr>
          <w:p w14:paraId="0B2DF00C" w14:textId="77777777" w:rsidR="00D228F6" w:rsidRPr="00E359BF" w:rsidRDefault="00D228F6" w:rsidP="00E45C6C">
            <w:pPr>
              <w:pStyle w:val="TableTextCentered"/>
            </w:pPr>
            <w:r>
              <w:t>45</w:t>
            </w:r>
          </w:p>
        </w:tc>
        <w:tc>
          <w:tcPr>
            <w:tcW w:w="900" w:type="dxa"/>
          </w:tcPr>
          <w:p w14:paraId="7C5EBD8B" w14:textId="77777777" w:rsidR="00D228F6" w:rsidRPr="00E359BF" w:rsidRDefault="00D228F6" w:rsidP="00E45C6C">
            <w:pPr>
              <w:pStyle w:val="TableTextCentered"/>
            </w:pPr>
            <w:r>
              <w:t>3.1</w:t>
            </w:r>
          </w:p>
        </w:tc>
      </w:tr>
      <w:tr w:rsidR="00D228F6" w:rsidRPr="00E359BF" w14:paraId="129C3674" w14:textId="77777777" w:rsidTr="00E45C6C">
        <w:tc>
          <w:tcPr>
            <w:tcW w:w="3232" w:type="dxa"/>
          </w:tcPr>
          <w:p w14:paraId="16FD4BF7" w14:textId="77777777" w:rsidR="00D228F6" w:rsidRPr="00D931E1" w:rsidRDefault="00D228F6" w:rsidP="00E45C6C">
            <w:pPr>
              <w:pStyle w:val="TableText"/>
              <w:ind w:left="288"/>
              <w:rPr>
                <w:b/>
                <w:bCs/>
              </w:rPr>
            </w:pPr>
            <w:r w:rsidRPr="00D931E1">
              <w:t>Instructional Dialogue</w:t>
            </w:r>
          </w:p>
        </w:tc>
        <w:tc>
          <w:tcPr>
            <w:tcW w:w="720" w:type="dxa"/>
          </w:tcPr>
          <w:p w14:paraId="0E580FC3" w14:textId="77777777" w:rsidR="00D228F6" w:rsidRPr="00E359BF" w:rsidRDefault="00D228F6" w:rsidP="00E45C6C">
            <w:pPr>
              <w:pStyle w:val="TableTextCentered"/>
            </w:pPr>
            <w:r>
              <w:t>11</w:t>
            </w:r>
          </w:p>
        </w:tc>
        <w:tc>
          <w:tcPr>
            <w:tcW w:w="720" w:type="dxa"/>
          </w:tcPr>
          <w:p w14:paraId="636154D3" w14:textId="77777777" w:rsidR="00D228F6" w:rsidRPr="00E359BF" w:rsidRDefault="00D228F6" w:rsidP="00E45C6C">
            <w:pPr>
              <w:pStyle w:val="TableTextCentered"/>
            </w:pPr>
            <w:r>
              <w:t>11</w:t>
            </w:r>
          </w:p>
        </w:tc>
        <w:tc>
          <w:tcPr>
            <w:tcW w:w="720" w:type="dxa"/>
          </w:tcPr>
          <w:p w14:paraId="28000A34" w14:textId="77777777" w:rsidR="00D228F6" w:rsidRPr="00E359BF" w:rsidRDefault="00D228F6" w:rsidP="00E45C6C">
            <w:pPr>
              <w:pStyle w:val="TableTextCentered"/>
            </w:pPr>
            <w:r>
              <w:t>9</w:t>
            </w:r>
          </w:p>
        </w:tc>
        <w:tc>
          <w:tcPr>
            <w:tcW w:w="720" w:type="dxa"/>
          </w:tcPr>
          <w:p w14:paraId="249447C8" w14:textId="77777777" w:rsidR="00D228F6" w:rsidRPr="00E359BF" w:rsidRDefault="00D228F6" w:rsidP="00E45C6C">
            <w:pPr>
              <w:pStyle w:val="TableTextCentered"/>
            </w:pPr>
            <w:r>
              <w:t>5</w:t>
            </w:r>
          </w:p>
        </w:tc>
        <w:tc>
          <w:tcPr>
            <w:tcW w:w="720" w:type="dxa"/>
          </w:tcPr>
          <w:p w14:paraId="679283CB" w14:textId="77777777" w:rsidR="00D228F6" w:rsidRPr="00E359BF" w:rsidRDefault="00D228F6" w:rsidP="00E45C6C">
            <w:pPr>
              <w:pStyle w:val="TableTextCentered"/>
            </w:pPr>
            <w:r>
              <w:t>4</w:t>
            </w:r>
          </w:p>
        </w:tc>
        <w:tc>
          <w:tcPr>
            <w:tcW w:w="720" w:type="dxa"/>
          </w:tcPr>
          <w:p w14:paraId="7AD6EF2A" w14:textId="77777777" w:rsidR="00D228F6" w:rsidRPr="00E359BF" w:rsidRDefault="00D228F6" w:rsidP="00E45C6C">
            <w:pPr>
              <w:pStyle w:val="TableTextCentered"/>
            </w:pPr>
            <w:r>
              <w:t>2</w:t>
            </w:r>
          </w:p>
        </w:tc>
        <w:tc>
          <w:tcPr>
            <w:tcW w:w="720" w:type="dxa"/>
          </w:tcPr>
          <w:p w14:paraId="22A21818" w14:textId="77777777" w:rsidR="00D228F6" w:rsidRPr="00E359BF" w:rsidRDefault="00D228F6" w:rsidP="00E45C6C">
            <w:pPr>
              <w:pStyle w:val="TableTextCentered"/>
            </w:pPr>
            <w:r>
              <w:t>3</w:t>
            </w:r>
          </w:p>
        </w:tc>
        <w:tc>
          <w:tcPr>
            <w:tcW w:w="547" w:type="dxa"/>
          </w:tcPr>
          <w:p w14:paraId="3F8311AF" w14:textId="77777777" w:rsidR="00D228F6" w:rsidRPr="00E359BF" w:rsidRDefault="00D228F6" w:rsidP="00E45C6C">
            <w:pPr>
              <w:pStyle w:val="TableTextCentered"/>
            </w:pPr>
            <w:r>
              <w:t>45</w:t>
            </w:r>
          </w:p>
        </w:tc>
        <w:tc>
          <w:tcPr>
            <w:tcW w:w="900" w:type="dxa"/>
          </w:tcPr>
          <w:p w14:paraId="224A2C8F" w14:textId="77777777" w:rsidR="00D228F6" w:rsidRPr="00E359BF" w:rsidRDefault="00D228F6" w:rsidP="00E45C6C">
            <w:pPr>
              <w:pStyle w:val="TableTextCentered"/>
            </w:pPr>
            <w:r>
              <w:t>3.0</w:t>
            </w:r>
          </w:p>
        </w:tc>
      </w:tr>
      <w:tr w:rsidR="00D228F6" w:rsidRPr="009A0F07" w14:paraId="1140F313" w14:textId="77777777" w:rsidTr="00E45C6C">
        <w:trPr>
          <w:cnfStyle w:val="000000100000" w:firstRow="0" w:lastRow="0" w:firstColumn="0" w:lastColumn="0" w:oddVBand="0" w:evenVBand="0" w:oddHBand="1" w:evenHBand="0" w:firstRowFirstColumn="0" w:firstRowLastColumn="0" w:lastRowFirstColumn="0" w:lastRowLastColumn="0"/>
        </w:trPr>
        <w:tc>
          <w:tcPr>
            <w:tcW w:w="3232" w:type="dxa"/>
          </w:tcPr>
          <w:p w14:paraId="0DE1C514" w14:textId="77777777" w:rsidR="00D228F6" w:rsidRPr="00E45C6C" w:rsidRDefault="00D228F6" w:rsidP="00E45C6C">
            <w:pPr>
              <w:pStyle w:val="TableText"/>
              <w:rPr>
                <w:b/>
                <w:bCs/>
              </w:rPr>
            </w:pPr>
            <w:r w:rsidRPr="00E45C6C">
              <w:rPr>
                <w:b/>
                <w:bCs/>
              </w:rPr>
              <w:t>Student Engagement</w:t>
            </w:r>
          </w:p>
        </w:tc>
        <w:tc>
          <w:tcPr>
            <w:tcW w:w="720" w:type="dxa"/>
          </w:tcPr>
          <w:p w14:paraId="295247F0" w14:textId="77777777" w:rsidR="00D228F6" w:rsidRPr="00E45C6C" w:rsidRDefault="00D228F6" w:rsidP="00E45C6C">
            <w:pPr>
              <w:pStyle w:val="TableTextCentered"/>
              <w:rPr>
                <w:b/>
                <w:bCs/>
              </w:rPr>
            </w:pPr>
            <w:r w:rsidRPr="00E45C6C">
              <w:rPr>
                <w:b/>
                <w:bCs/>
              </w:rPr>
              <w:t>0</w:t>
            </w:r>
          </w:p>
        </w:tc>
        <w:tc>
          <w:tcPr>
            <w:tcW w:w="720" w:type="dxa"/>
          </w:tcPr>
          <w:p w14:paraId="549E9A74" w14:textId="77777777" w:rsidR="00D228F6" w:rsidRPr="00E45C6C" w:rsidRDefault="00D228F6" w:rsidP="00E45C6C">
            <w:pPr>
              <w:pStyle w:val="TableTextCentered"/>
              <w:rPr>
                <w:b/>
                <w:bCs/>
              </w:rPr>
            </w:pPr>
            <w:r w:rsidRPr="00E45C6C">
              <w:rPr>
                <w:b/>
                <w:bCs/>
              </w:rPr>
              <w:t>2</w:t>
            </w:r>
          </w:p>
        </w:tc>
        <w:tc>
          <w:tcPr>
            <w:tcW w:w="720" w:type="dxa"/>
          </w:tcPr>
          <w:p w14:paraId="63982CEE" w14:textId="77777777" w:rsidR="00D228F6" w:rsidRPr="00E45C6C" w:rsidRDefault="00D228F6" w:rsidP="00E45C6C">
            <w:pPr>
              <w:pStyle w:val="TableTextCentered"/>
              <w:rPr>
                <w:b/>
                <w:bCs/>
              </w:rPr>
            </w:pPr>
            <w:r w:rsidRPr="00E45C6C">
              <w:rPr>
                <w:b/>
                <w:bCs/>
              </w:rPr>
              <w:t>1</w:t>
            </w:r>
          </w:p>
        </w:tc>
        <w:tc>
          <w:tcPr>
            <w:tcW w:w="720" w:type="dxa"/>
          </w:tcPr>
          <w:p w14:paraId="600089AA" w14:textId="77777777" w:rsidR="00D228F6" w:rsidRPr="00E45C6C" w:rsidRDefault="00D228F6" w:rsidP="00E45C6C">
            <w:pPr>
              <w:pStyle w:val="TableTextCentered"/>
              <w:rPr>
                <w:b/>
                <w:bCs/>
              </w:rPr>
            </w:pPr>
            <w:r w:rsidRPr="00E45C6C">
              <w:rPr>
                <w:b/>
                <w:bCs/>
              </w:rPr>
              <w:t>15</w:t>
            </w:r>
          </w:p>
        </w:tc>
        <w:tc>
          <w:tcPr>
            <w:tcW w:w="720" w:type="dxa"/>
          </w:tcPr>
          <w:p w14:paraId="0FAE2B7B" w14:textId="77777777" w:rsidR="00D228F6" w:rsidRPr="00E45C6C" w:rsidRDefault="00D228F6" w:rsidP="00E45C6C">
            <w:pPr>
              <w:pStyle w:val="TableTextCentered"/>
              <w:rPr>
                <w:b/>
                <w:bCs/>
              </w:rPr>
            </w:pPr>
            <w:r w:rsidRPr="00E45C6C">
              <w:rPr>
                <w:b/>
                <w:bCs/>
              </w:rPr>
              <w:t>16</w:t>
            </w:r>
          </w:p>
        </w:tc>
        <w:tc>
          <w:tcPr>
            <w:tcW w:w="720" w:type="dxa"/>
          </w:tcPr>
          <w:p w14:paraId="27C6D6AA" w14:textId="77777777" w:rsidR="00D228F6" w:rsidRPr="00E45C6C" w:rsidRDefault="00D228F6" w:rsidP="00E45C6C">
            <w:pPr>
              <w:pStyle w:val="TableTextCentered"/>
              <w:rPr>
                <w:b/>
                <w:bCs/>
              </w:rPr>
            </w:pPr>
            <w:r w:rsidRPr="00E45C6C">
              <w:rPr>
                <w:b/>
                <w:bCs/>
              </w:rPr>
              <w:t>9</w:t>
            </w:r>
          </w:p>
        </w:tc>
        <w:tc>
          <w:tcPr>
            <w:tcW w:w="720" w:type="dxa"/>
          </w:tcPr>
          <w:p w14:paraId="12260E74" w14:textId="77777777" w:rsidR="00D228F6" w:rsidRPr="00E45C6C" w:rsidRDefault="00D228F6" w:rsidP="00E45C6C">
            <w:pPr>
              <w:pStyle w:val="TableTextCentered"/>
              <w:rPr>
                <w:b/>
                <w:bCs/>
              </w:rPr>
            </w:pPr>
            <w:r w:rsidRPr="00E45C6C">
              <w:rPr>
                <w:b/>
                <w:bCs/>
              </w:rPr>
              <w:t>2</w:t>
            </w:r>
          </w:p>
        </w:tc>
        <w:tc>
          <w:tcPr>
            <w:tcW w:w="547" w:type="dxa"/>
          </w:tcPr>
          <w:p w14:paraId="590531AF" w14:textId="77777777" w:rsidR="00D228F6" w:rsidRPr="00E45C6C" w:rsidRDefault="00D228F6" w:rsidP="00E45C6C">
            <w:pPr>
              <w:pStyle w:val="TableTextCentered"/>
              <w:rPr>
                <w:b/>
                <w:bCs/>
              </w:rPr>
            </w:pPr>
            <w:r w:rsidRPr="00E45C6C">
              <w:rPr>
                <w:b/>
                <w:bCs/>
              </w:rPr>
              <w:t>45</w:t>
            </w:r>
          </w:p>
        </w:tc>
        <w:tc>
          <w:tcPr>
            <w:tcW w:w="900" w:type="dxa"/>
          </w:tcPr>
          <w:p w14:paraId="374FF399" w14:textId="77777777" w:rsidR="00D228F6" w:rsidRPr="00E45C6C" w:rsidRDefault="00D228F6" w:rsidP="00E45C6C">
            <w:pPr>
              <w:pStyle w:val="TableTextCentered"/>
              <w:rPr>
                <w:b/>
                <w:bCs/>
              </w:rPr>
            </w:pPr>
            <w:r w:rsidRPr="00E45C6C">
              <w:rPr>
                <w:b/>
                <w:bCs/>
              </w:rPr>
              <w:t>4.8</w:t>
            </w:r>
          </w:p>
        </w:tc>
      </w:tr>
    </w:tbl>
    <w:bookmarkEnd w:id="188"/>
    <w:p w14:paraId="03B9E61D" w14:textId="77777777" w:rsidR="00D228F6" w:rsidRPr="00E45C6C" w:rsidRDefault="00D228F6" w:rsidP="00E45C6C">
      <w:pPr>
        <w:pStyle w:val="TableNote"/>
      </w:pPr>
      <w:r w:rsidRPr="00E45C6C">
        <w:t xml:space="preserve">*The district average is an average of the scores. For example, for Positive Climate, the district average is computed as: </w:t>
      </w:r>
      <w:bookmarkStart w:id="189" w:name="High_PC_Calc"/>
      <w:r w:rsidRPr="00E45C6C">
        <w:t>([2 x 1] + [3 x 1] + [4 x 16] + [5 x 14] + [6 x 8] + [7 x 5]) ÷ 45 observations = 4.9</w:t>
      </w:r>
      <w:bookmarkEnd w:id="189"/>
    </w:p>
    <w:p w14:paraId="5BDB3013" w14:textId="51D63E1C" w:rsidR="00E45C6C" w:rsidRDefault="00D228F6" w:rsidP="00E45C6C">
      <w:pPr>
        <w:pStyle w:val="TableNote"/>
      </w:pPr>
      <w:r w:rsidRPr="00E45C6C">
        <w:t xml:space="preserve">**Negative Climate is rated on an inverse scale. An original score of 1 is given a value of 7. The scoring in the table reflects the normalized adjustment: </w:t>
      </w:r>
      <w:bookmarkStart w:id="190" w:name="High_NC_Calc"/>
      <w:r w:rsidRPr="00E45C6C">
        <w:t>([7 x 45]) ÷ 45 observations = 7.0</w:t>
      </w:r>
      <w:bookmarkEnd w:id="190"/>
      <w:r w:rsidR="00E45C6C">
        <w:br w:type="page"/>
      </w:r>
    </w:p>
    <w:p w14:paraId="136B7730" w14:textId="5A6E7DC1" w:rsidR="00D228F6" w:rsidRPr="00E359BF" w:rsidRDefault="00D228F6" w:rsidP="00CB4774">
      <w:pPr>
        <w:pStyle w:val="SIORDimensions"/>
      </w:pPr>
      <w:bookmarkStart w:id="191" w:name="_Toc430114891"/>
      <w:bookmarkStart w:id="192" w:name="_Toc496109993"/>
      <w:bookmarkStart w:id="193" w:name="_Toc225679395"/>
      <w:r w:rsidRPr="00E45C6C">
        <w:lastRenderedPageBreak/>
        <w:t>References</w:t>
      </w:r>
      <w:bookmarkEnd w:id="191"/>
      <w:bookmarkEnd w:id="192"/>
      <w:bookmarkEnd w:id="193"/>
    </w:p>
    <w:p w14:paraId="1CC83A24" w14:textId="199EBC16" w:rsidR="00D228F6" w:rsidRPr="00BC09E0" w:rsidRDefault="00D228F6" w:rsidP="00E45C6C">
      <w:pPr>
        <w:pStyle w:val="Reference"/>
        <w:rPr>
          <w:rStyle w:val="Hyperlink"/>
          <w:rFonts w:eastAsiaTheme="minorEastAsia"/>
        </w:rPr>
      </w:pPr>
      <w:r w:rsidRPr="00031A8B">
        <w:t xml:space="preserve">Center </w:t>
      </w:r>
      <w:r w:rsidRPr="00BC09E0">
        <w:t xml:space="preserve">for Advanced Study of Teaching and Learning. (n.d.). </w:t>
      </w:r>
      <w:r w:rsidRPr="00BC09E0">
        <w:rPr>
          <w:i/>
        </w:rPr>
        <w:t>Measuring and improving teacher-student interactions in PK−12 settings to enhance students’ learning</w:t>
      </w:r>
      <w:r w:rsidRPr="00BC09E0">
        <w:t xml:space="preserve">. Charlottesville, VA: University of Virginia. Retrieved from </w:t>
      </w:r>
      <w:hyperlink r:id="rId40" w:history="1">
        <w:r w:rsidRPr="00BC09E0">
          <w:rPr>
            <w:rStyle w:val="Hyperlink"/>
            <w:rFonts w:eastAsiaTheme="minorEastAsia"/>
          </w:rPr>
          <w:t>http://www.teachstone.com/wp-content/uploads/2011/05/class-mtp-pk-12-brief.pdf</w:t>
        </w:r>
      </w:hyperlink>
    </w:p>
    <w:p w14:paraId="486B386A" w14:textId="77777777" w:rsidR="00D228F6" w:rsidRPr="00BC09E0" w:rsidRDefault="00D228F6" w:rsidP="00E45C6C">
      <w:pPr>
        <w:pStyle w:val="Reference"/>
        <w:rPr>
          <w:rStyle w:val="Hyperlink"/>
          <w:rFonts w:eastAsiaTheme="minorEastAsia"/>
        </w:rPr>
      </w:pPr>
      <w:r w:rsidRPr="00BC09E0">
        <w:t xml:space="preserve">MET Project. (2010). </w:t>
      </w:r>
      <w:r w:rsidRPr="00BC09E0">
        <w:rPr>
          <w:i/>
        </w:rPr>
        <w:t>The CLASS protocol for classroom observations</w:t>
      </w:r>
      <w:r w:rsidRPr="00BC09E0">
        <w:t xml:space="preserve">. Seattle, WA: Bill &amp; Melinda Gates Foundation. Retrieved from </w:t>
      </w:r>
      <w:hyperlink r:id="rId41" w:history="1">
        <w:r w:rsidRPr="00BC09E0">
          <w:rPr>
            <w:rStyle w:val="Hyperlink"/>
            <w:rFonts w:eastAsiaTheme="minorEastAsia"/>
          </w:rPr>
          <w:t>http://metproject.org/resources/CLASS_10_29_10.pdf</w:t>
        </w:r>
      </w:hyperlink>
    </w:p>
    <w:p w14:paraId="54602355" w14:textId="77777777" w:rsidR="00D228F6" w:rsidRPr="009A5AC2" w:rsidRDefault="00D228F6" w:rsidP="00E45C6C">
      <w:pPr>
        <w:pStyle w:val="Reference"/>
      </w:pPr>
      <w:r w:rsidRPr="007B0DF4">
        <w:rPr>
          <w:lang w:val="es-MX"/>
        </w:rPr>
        <w:t xml:space="preserve">Pianta, R. C., Hamre, B. K., &amp; Mintz, S. (2012). </w:t>
      </w:r>
      <w:r w:rsidRPr="00BC09E0">
        <w:rPr>
          <w:i/>
        </w:rPr>
        <w:t xml:space="preserve">Classroom Assessment Scoring System (CLASS) Manual, </w:t>
      </w:r>
      <w:r>
        <w:rPr>
          <w:i/>
        </w:rPr>
        <w:t>Secondary</w:t>
      </w:r>
      <w:r w:rsidRPr="00BC09E0">
        <w:rPr>
          <w:i/>
        </w:rPr>
        <w:t>.</w:t>
      </w:r>
      <w:r w:rsidRPr="00BC09E0">
        <w:t xml:space="preserve"> </w:t>
      </w:r>
      <w:r w:rsidRPr="009A5AC2">
        <w:t>Charlottesville, VA:</w:t>
      </w:r>
      <w:r w:rsidRPr="009A5AC2">
        <w:rPr>
          <w:i/>
        </w:rPr>
        <w:t xml:space="preserve"> </w:t>
      </w:r>
      <w:r w:rsidRPr="009A5AC2">
        <w:t>Teachstone.</w:t>
      </w:r>
    </w:p>
    <w:p w14:paraId="07385224" w14:textId="77777777" w:rsidR="00D228F6" w:rsidRPr="007B0DF4" w:rsidRDefault="00D228F6" w:rsidP="00E45C6C">
      <w:pPr>
        <w:pStyle w:val="Reference"/>
        <w:rPr>
          <w:lang w:val="es-MX"/>
        </w:rPr>
      </w:pPr>
      <w:r w:rsidRPr="009A5AC2">
        <w:t xml:space="preserve">Pianta, R. C., Hamre, B. K., &amp; Mintz, S. (2012). </w:t>
      </w:r>
      <w:r w:rsidRPr="00BC09E0">
        <w:rPr>
          <w:i/>
        </w:rPr>
        <w:t>Classroom Assessment Scoring System (CLASS) Manual, Upper Elementary.</w:t>
      </w:r>
      <w:r w:rsidRPr="00BC09E0">
        <w:t xml:space="preserve"> </w:t>
      </w:r>
      <w:r w:rsidRPr="007B0DF4">
        <w:rPr>
          <w:lang w:val="es-MX"/>
        </w:rPr>
        <w:t>Charlottesville, VA:</w:t>
      </w:r>
      <w:r w:rsidRPr="007B0DF4">
        <w:rPr>
          <w:i/>
          <w:lang w:val="es-MX"/>
        </w:rPr>
        <w:t xml:space="preserve"> </w:t>
      </w:r>
      <w:r w:rsidRPr="007B0DF4">
        <w:rPr>
          <w:lang w:val="es-MX"/>
        </w:rPr>
        <w:t>Teachstone.</w:t>
      </w:r>
    </w:p>
    <w:p w14:paraId="7604AB9B" w14:textId="77777777" w:rsidR="00C14FFC" w:rsidRDefault="00D228F6" w:rsidP="00E45C6C">
      <w:pPr>
        <w:pStyle w:val="Reference"/>
      </w:pPr>
      <w:r w:rsidRPr="00BC09E0">
        <w:rPr>
          <w:lang w:val="es-MX"/>
        </w:rPr>
        <w:t xml:space="preserve">Pianta, R. C., La Paro, K. M., &amp; Hamre, B. K. (2008). </w:t>
      </w:r>
      <w:r w:rsidRPr="00BC09E0">
        <w:rPr>
          <w:i/>
        </w:rPr>
        <w:t xml:space="preserve">Classroom Assessment Scoring System (CLASS) Manual, </w:t>
      </w:r>
      <w:r>
        <w:rPr>
          <w:i/>
        </w:rPr>
        <w:t>PK–</w:t>
      </w:r>
      <w:r w:rsidRPr="00BC09E0">
        <w:rPr>
          <w:i/>
        </w:rPr>
        <w:t xml:space="preserve">3. </w:t>
      </w:r>
      <w:r w:rsidRPr="00BC09E0">
        <w:t>Baltimore, MD: Paul H. Brookes Publishing Co.</w:t>
      </w:r>
    </w:p>
    <w:p w14:paraId="304C07E7" w14:textId="7D09A4D0" w:rsidR="00486B55" w:rsidRPr="00CB0607" w:rsidRDefault="00486B55" w:rsidP="00486B55">
      <w:pPr>
        <w:spacing w:line="240" w:lineRule="auto"/>
        <w:sectPr w:rsidR="00486B55" w:rsidRPr="00CB0607" w:rsidSect="002034D0">
          <w:footerReference w:type="default" r:id="rId42"/>
          <w:pgSz w:w="12240" w:h="15840" w:code="1"/>
          <w:pgMar w:top="1440" w:right="1440" w:bottom="1440" w:left="1440" w:header="720" w:footer="720" w:gutter="0"/>
          <w:cols w:space="720"/>
          <w:docGrid w:linePitch="360"/>
        </w:sectPr>
      </w:pPr>
    </w:p>
    <w:p w14:paraId="218F55E4" w14:textId="77777777" w:rsidR="00C14FFC" w:rsidRDefault="00486B55" w:rsidP="00486B55">
      <w:pPr>
        <w:pStyle w:val="Heading2"/>
      </w:pPr>
      <w:bookmarkStart w:id="194" w:name="_Toc225679437"/>
      <w:r w:rsidRPr="00CB0607">
        <w:lastRenderedPageBreak/>
        <w:t xml:space="preserve">Appendix </w:t>
      </w:r>
      <w:r>
        <w:t>C</w:t>
      </w:r>
      <w:r w:rsidRPr="00CB0607">
        <w:t>. Resources to Support Implementation of DESE’s District Standards and Indicators</w:t>
      </w:r>
      <w:bookmarkEnd w:id="76"/>
      <w:bookmarkEnd w:id="77"/>
      <w:bookmarkEnd w:id="194"/>
    </w:p>
    <w:p w14:paraId="3429FCCE" w14:textId="6C1510F5" w:rsidR="00D43A6E" w:rsidRPr="00AB7B1E" w:rsidRDefault="00D43A6E" w:rsidP="00D43A6E">
      <w:pPr>
        <w:pStyle w:val="TableTitle0"/>
        <w:rPr>
          <w:rFonts w:ascii="Franklin Gothic Book" w:hAnsi="Franklin Gothic Book" w:cs="Arial"/>
        </w:rPr>
      </w:pPr>
      <w:r w:rsidRPr="00AB7B1E">
        <w:rPr>
          <w:rFonts w:ascii="Franklin Gothic Book" w:hAnsi="Franklin Gothic Book" w:cs="Arial"/>
        </w:rPr>
        <w:t>Table C</w:t>
      </w:r>
      <w:r w:rsidR="006C329E">
        <w:rPr>
          <w:rFonts w:ascii="Franklin Gothic Book" w:hAnsi="Franklin Gothic Book" w:cs="Arial"/>
        </w:rPr>
        <w:t>1</w:t>
      </w:r>
      <w:r w:rsidRPr="00AB7B1E">
        <w:rPr>
          <w:rFonts w:ascii="Franklin Gothic Book" w:hAnsi="Franklin Gothic Book" w:cs="Arial"/>
        </w:rPr>
        <w:t>. Resources to Support Curriculum and Instruction</w:t>
      </w:r>
    </w:p>
    <w:tbl>
      <w:tblPr>
        <w:tblStyle w:val="MSVTable1"/>
        <w:tblW w:w="4950" w:type="pct"/>
        <w:tblLook w:val="0620" w:firstRow="1" w:lastRow="0" w:firstColumn="0" w:lastColumn="0" w:noHBand="1" w:noVBand="1"/>
        <w:tblCaption w:val="Table C1. Resources to Support Curriculum and Instruction"/>
        <w:tblDescription w:val="Resources to Support Curriculum and Instruction"/>
      </w:tblPr>
      <w:tblGrid>
        <w:gridCol w:w="3565"/>
        <w:gridCol w:w="5686"/>
      </w:tblGrid>
      <w:tr w:rsidR="00D43A6E" w:rsidRPr="00AB7B1E" w14:paraId="4A62BAB1" w14:textId="77777777" w:rsidTr="001F08B8">
        <w:trPr>
          <w:cnfStyle w:val="100000000000" w:firstRow="1" w:lastRow="0" w:firstColumn="0" w:lastColumn="0" w:oddVBand="0" w:evenVBand="0" w:oddHBand="0" w:evenHBand="0" w:firstRowFirstColumn="0" w:firstRowLastColumn="0" w:lastRowFirstColumn="0" w:lastRowLastColumn="0"/>
          <w:tblHeader/>
        </w:trPr>
        <w:tc>
          <w:tcPr>
            <w:tcW w:w="1927" w:type="pct"/>
            <w:tcBorders>
              <w:top w:val="single" w:sz="6" w:space="0" w:color="2F5496"/>
              <w:left w:val="single" w:sz="6" w:space="0" w:color="2F5496"/>
              <w:bottom w:val="single" w:sz="6" w:space="0" w:color="2F5496"/>
            </w:tcBorders>
            <w:hideMark/>
          </w:tcPr>
          <w:p w14:paraId="49D42EDF" w14:textId="77777777" w:rsidR="00D43A6E" w:rsidRPr="00AB7B1E" w:rsidRDefault="00D43A6E" w:rsidP="00D43A6E">
            <w:pPr>
              <w:pStyle w:val="TableColHeadingLeft"/>
              <w:jc w:val="left"/>
              <w:rPr>
                <w:rFonts w:ascii="Franklin Gothic Book" w:hAnsi="Franklin Gothic Book" w:cs="Arial"/>
              </w:rPr>
            </w:pPr>
            <w:r w:rsidRPr="00AB7B1E">
              <w:rPr>
                <w:rFonts w:ascii="Franklin Gothic Book" w:hAnsi="Franklin Gothic Book" w:cs="Arial"/>
              </w:rPr>
              <w:t>Resource</w:t>
            </w:r>
          </w:p>
        </w:tc>
        <w:tc>
          <w:tcPr>
            <w:tcW w:w="3073" w:type="pct"/>
            <w:tcBorders>
              <w:top w:val="single" w:sz="6" w:space="0" w:color="2F5496"/>
              <w:bottom w:val="single" w:sz="6" w:space="0" w:color="2F5496"/>
              <w:right w:val="single" w:sz="6" w:space="0" w:color="2F5496"/>
            </w:tcBorders>
            <w:hideMark/>
          </w:tcPr>
          <w:p w14:paraId="6C17068A" w14:textId="77777777" w:rsidR="00D43A6E" w:rsidRPr="00AB7B1E" w:rsidRDefault="00D43A6E" w:rsidP="00D43A6E">
            <w:pPr>
              <w:pStyle w:val="TableColHeadingLeft"/>
              <w:jc w:val="left"/>
              <w:rPr>
                <w:rFonts w:ascii="Franklin Gothic Book" w:hAnsi="Franklin Gothic Book" w:cs="Arial"/>
              </w:rPr>
            </w:pPr>
            <w:r w:rsidRPr="00AB7B1E">
              <w:rPr>
                <w:rFonts w:ascii="Franklin Gothic Book" w:hAnsi="Franklin Gothic Book" w:cs="Arial"/>
              </w:rPr>
              <w:t>Description</w:t>
            </w:r>
          </w:p>
        </w:tc>
      </w:tr>
      <w:tr w:rsidR="00B4737F" w:rsidRPr="00AB7B1E" w14:paraId="7F0B6E5D" w14:textId="77777777" w:rsidTr="001F08B8">
        <w:tc>
          <w:tcPr>
            <w:tcW w:w="1927" w:type="pct"/>
            <w:tcBorders>
              <w:top w:val="single" w:sz="6" w:space="0" w:color="2F5496"/>
              <w:left w:val="single" w:sz="6" w:space="0" w:color="2F5496"/>
              <w:bottom w:val="single" w:sz="6" w:space="0" w:color="2F5496"/>
              <w:right w:val="single" w:sz="6" w:space="0" w:color="2F5496"/>
            </w:tcBorders>
          </w:tcPr>
          <w:p w14:paraId="79B6369E" w14:textId="77777777" w:rsidR="00B4737F" w:rsidRPr="00AB7B1E" w:rsidRDefault="00B4737F" w:rsidP="00B4737F">
            <w:pPr>
              <w:pStyle w:val="TableText"/>
              <w:rPr>
                <w:rFonts w:ascii="Franklin Gothic Book" w:hAnsi="Franklin Gothic Book" w:cs="Arial"/>
              </w:rPr>
            </w:pPr>
            <w:r w:rsidRPr="00AB7B1E">
              <w:rPr>
                <w:rFonts w:ascii="Franklin Gothic Book" w:hAnsi="Franklin Gothic Book" w:cs="Arial"/>
              </w:rPr>
              <w:t>Curriculum Frameworks and Resources</w:t>
            </w:r>
          </w:p>
          <w:p w14:paraId="5E5A5485" w14:textId="77777777" w:rsidR="00B4737F" w:rsidRPr="00AB7B1E" w:rsidRDefault="00B4737F" w:rsidP="00B4737F">
            <w:pPr>
              <w:pStyle w:val="TableBullet1"/>
              <w:rPr>
                <w:rStyle w:val="Hyperlink"/>
                <w:rFonts w:ascii="Franklin Gothic Book" w:eastAsia="Franklin Gothic Book" w:hAnsi="Franklin Gothic Book" w:cs="Arial"/>
                <w:color w:val="auto"/>
                <w:szCs w:val="20"/>
                <w:u w:val="none"/>
                <w14:ligatures w14:val="standardContextual"/>
              </w:rPr>
            </w:pPr>
            <w:hyperlink r:id="rId43" w:history="1">
              <w:r w:rsidRPr="00AB7B1E">
                <w:rPr>
                  <w:rStyle w:val="Hyperlink"/>
                  <w:rFonts w:ascii="Franklin Gothic Book" w:hAnsi="Franklin Gothic Book" w:cs="Arial"/>
                  <w:szCs w:val="20"/>
                </w:rPr>
                <w:t>Curriculum Matters Webpage</w:t>
              </w:r>
            </w:hyperlink>
          </w:p>
          <w:p w14:paraId="4A694C4E" w14:textId="77777777" w:rsidR="00B4737F" w:rsidRPr="00AB7B1E" w:rsidRDefault="00B4737F" w:rsidP="00B4737F">
            <w:pPr>
              <w:pStyle w:val="TableBullet1"/>
              <w:rPr>
                <w:rStyle w:val="Hyperlink"/>
                <w:rFonts w:ascii="Franklin Gothic Book" w:eastAsia="Franklin Gothic Book" w:hAnsi="Franklin Gothic Book" w:cs="Arial"/>
                <w:color w:val="auto"/>
                <w:szCs w:val="20"/>
                <w:u w:val="none"/>
                <w14:ligatures w14:val="standardContextual"/>
              </w:rPr>
            </w:pPr>
            <w:hyperlink r:id="rId44" w:history="1">
              <w:r w:rsidRPr="00AB7B1E">
                <w:rPr>
                  <w:rStyle w:val="Hyperlink"/>
                  <w:rFonts w:ascii="Franklin Gothic Book" w:hAnsi="Franklin Gothic Book" w:cs="Arial"/>
                  <w:szCs w:val="20"/>
                </w:rPr>
                <w:t>Curriculum Frameworks Resources</w:t>
              </w:r>
            </w:hyperlink>
          </w:p>
          <w:p w14:paraId="44A12BF2" w14:textId="77777777" w:rsidR="00B4737F" w:rsidRPr="00AB7B1E" w:rsidRDefault="00B4737F" w:rsidP="00B4737F">
            <w:pPr>
              <w:pStyle w:val="TableBullet1"/>
              <w:rPr>
                <w:rFonts w:ascii="Franklin Gothic Book" w:eastAsia="Franklin Gothic Book" w:hAnsi="Franklin Gothic Book" w:cs="Arial"/>
                <w:szCs w:val="20"/>
                <w14:ligatures w14:val="standardContextual"/>
              </w:rPr>
            </w:pPr>
            <w:hyperlink r:id="rId45" w:history="1">
              <w:r w:rsidRPr="00AB7B1E">
                <w:rPr>
                  <w:rStyle w:val="Hyperlink"/>
                  <w:rFonts w:ascii="Franklin Gothic Book" w:hAnsi="Franklin Gothic Book" w:cs="Arial"/>
                  <w:szCs w:val="20"/>
                </w:rPr>
                <w:t>IMplement MA</w:t>
              </w:r>
            </w:hyperlink>
          </w:p>
          <w:p w14:paraId="761FB40F" w14:textId="77777777" w:rsidR="00B4737F" w:rsidRPr="00AB7B1E" w:rsidRDefault="00B4737F" w:rsidP="00B4737F">
            <w:pPr>
              <w:pStyle w:val="TableBullet1"/>
              <w:rPr>
                <w:rFonts w:ascii="Franklin Gothic Book" w:eastAsia="Franklin Gothic Book" w:hAnsi="Franklin Gothic Book" w:cs="Arial"/>
                <w:szCs w:val="20"/>
                <w14:ligatures w14:val="standardContextual"/>
              </w:rPr>
            </w:pPr>
            <w:hyperlink r:id="rId46" w:history="1">
              <w:r w:rsidRPr="00AB7B1E">
                <w:rPr>
                  <w:rStyle w:val="Hyperlink"/>
                  <w:rFonts w:ascii="Franklin Gothic Book" w:hAnsi="Franklin Gothic Book" w:cs="Arial"/>
                  <w:szCs w:val="20"/>
                </w:rPr>
                <w:t>CURATE</w:t>
              </w:r>
            </w:hyperlink>
          </w:p>
          <w:p w14:paraId="3CD4E205" w14:textId="394B98CA" w:rsidR="00B4737F" w:rsidRPr="00AB7B1E" w:rsidRDefault="00B4737F" w:rsidP="00B4737F">
            <w:pPr>
              <w:pStyle w:val="TableBullet1"/>
              <w:rPr>
                <w:rFonts w:ascii="Franklin Gothic Book" w:hAnsi="Franklin Gothic Book" w:cs="Arial"/>
              </w:rPr>
            </w:pPr>
            <w:hyperlink r:id="rId47" w:history="1">
              <w:r w:rsidRPr="00AB7B1E">
                <w:rPr>
                  <w:rStyle w:val="Hyperlink"/>
                  <w:rFonts w:ascii="Franklin Gothic Book" w:hAnsi="Franklin Gothic Book" w:cs="Arial"/>
                  <w:szCs w:val="20"/>
                </w:rPr>
                <w:t>Supporting Culturally and Linguistically Sustaining Practices</w:t>
              </w:r>
            </w:hyperlink>
          </w:p>
        </w:tc>
        <w:tc>
          <w:tcPr>
            <w:tcW w:w="3073" w:type="pct"/>
            <w:tcBorders>
              <w:top w:val="single" w:sz="6" w:space="0" w:color="2F5496"/>
              <w:left w:val="single" w:sz="6" w:space="0" w:color="2F5496"/>
              <w:bottom w:val="single" w:sz="6" w:space="0" w:color="2F5496"/>
              <w:right w:val="single" w:sz="6" w:space="0" w:color="2F5496"/>
            </w:tcBorders>
          </w:tcPr>
          <w:p w14:paraId="10C71B98" w14:textId="77777777" w:rsidR="00B4737F" w:rsidRPr="00AB7B1E" w:rsidRDefault="00B4737F" w:rsidP="00B4737F">
            <w:pPr>
              <w:pStyle w:val="TableText"/>
              <w:rPr>
                <w:rFonts w:ascii="Franklin Gothic Book" w:hAnsi="Franklin Gothic Book" w:cs="Arial"/>
              </w:rPr>
            </w:pPr>
            <w:r w:rsidRPr="00AB7B1E">
              <w:rPr>
                <w:rFonts w:ascii="Franklin Gothic Book" w:hAnsi="Franklin Gothic Book" w:cs="Arial"/>
              </w:rPr>
              <w:t xml:space="preserve">DESE offers a suite of resources to support the use of high-quality curriculum that is culturally and linguistically sustaining. These resources include the curriculum frameworks and </w:t>
            </w:r>
            <w:r w:rsidRPr="00AB7B1E">
              <w:rPr>
                <w:rFonts w:ascii="Franklin Gothic Book" w:eastAsiaTheme="majorEastAsia" w:hAnsi="Franklin Gothic Book" w:cs="Arial"/>
              </w:rPr>
              <w:t>IMplement MA</w:t>
            </w:r>
            <w:r w:rsidRPr="00AB7B1E">
              <w:rPr>
                <w:rFonts w:ascii="Franklin Gothic Book" w:hAnsi="Franklin Gothic Book" w:cs="Arial"/>
              </w:rPr>
              <w:t xml:space="preserve">, our recommended four-phase process to prepare for, select, launch, and implement new high-quality instructional materials with key tasks and action steps. Additionally, CURATE convenes panels of Massachusetts teachers to review and rate curriculum. These ratings are posted publicly to support schools and districts in selected high-quality instructional materials. Finally, the Supporting Culturally and Linguistically Sustaining Practices webpage provides DESE’s definition of these practices and highlights their importance in our schools and classrooms. </w:t>
            </w:r>
          </w:p>
          <w:p w14:paraId="4DEFAEA2" w14:textId="2431423E" w:rsidR="00B4737F" w:rsidRPr="00AB7B1E" w:rsidRDefault="00B4737F" w:rsidP="00B4737F">
            <w:pPr>
              <w:pStyle w:val="TableText"/>
              <w:rPr>
                <w:rFonts w:ascii="Franklin Gothic Book" w:hAnsi="Franklin Gothic Book" w:cs="Arial"/>
              </w:rPr>
            </w:pPr>
          </w:p>
        </w:tc>
      </w:tr>
      <w:tr w:rsidR="005134F0" w:rsidRPr="00AB7B1E" w14:paraId="6832C75E" w14:textId="77777777" w:rsidTr="001F08B8">
        <w:tc>
          <w:tcPr>
            <w:tcW w:w="1927" w:type="pct"/>
            <w:tcBorders>
              <w:top w:val="single" w:sz="6" w:space="0" w:color="2F5496"/>
              <w:left w:val="single" w:sz="6" w:space="0" w:color="2F5496"/>
              <w:bottom w:val="single" w:sz="6" w:space="0" w:color="2F5496"/>
              <w:right w:val="single" w:sz="6" w:space="0" w:color="2F5496"/>
            </w:tcBorders>
          </w:tcPr>
          <w:p w14:paraId="6E071722" w14:textId="0FB3C310" w:rsidR="005134F0" w:rsidRPr="00AB7B1E" w:rsidRDefault="005134F0" w:rsidP="005134F0">
            <w:pPr>
              <w:pStyle w:val="TableText"/>
              <w:rPr>
                <w:rFonts w:ascii="Franklin Gothic Book" w:hAnsi="Franklin Gothic Book" w:cs="Arial"/>
              </w:rPr>
            </w:pPr>
            <w:hyperlink r:id="rId48" w:history="1">
              <w:r w:rsidRPr="00AB7B1E">
                <w:rPr>
                  <w:rStyle w:val="Hyperlink"/>
                  <w:rFonts w:ascii="Franklin Gothic Book" w:hAnsi="Franklin Gothic Book" w:cs="Arial"/>
                </w:rPr>
                <w:t>English Learner Education</w:t>
              </w:r>
            </w:hyperlink>
            <w:r w:rsidRPr="00AB7B1E">
              <w:rPr>
                <w:rFonts w:ascii="Franklin Gothic Book" w:hAnsi="Franklin Gothic Book" w:cs="Arial"/>
              </w:rPr>
              <w:t xml:space="preserve"> </w:t>
            </w:r>
          </w:p>
        </w:tc>
        <w:tc>
          <w:tcPr>
            <w:tcW w:w="3073" w:type="pct"/>
            <w:tcBorders>
              <w:top w:val="single" w:sz="6" w:space="0" w:color="2F5496"/>
              <w:left w:val="single" w:sz="6" w:space="0" w:color="2F5496"/>
              <w:bottom w:val="single" w:sz="6" w:space="0" w:color="2F5496"/>
              <w:right w:val="single" w:sz="6" w:space="0" w:color="2F5496"/>
            </w:tcBorders>
          </w:tcPr>
          <w:p w14:paraId="210F6F6F" w14:textId="7E4EFB13" w:rsidR="005134F0" w:rsidRPr="00AB7B1E" w:rsidRDefault="005134F0" w:rsidP="005134F0">
            <w:pPr>
              <w:pStyle w:val="TableText"/>
              <w:rPr>
                <w:rFonts w:ascii="Franklin Gothic Book" w:hAnsi="Franklin Gothic Book" w:cs="Arial"/>
              </w:rPr>
            </w:pPr>
            <w:r w:rsidRPr="00AB7B1E">
              <w:rPr>
                <w:rFonts w:ascii="Franklin Gothic Book" w:hAnsi="Franklin Gothic Book" w:cs="Arial"/>
              </w:rPr>
              <w:t xml:space="preserve">This webpage includes numerous resources to support districts and schools in implementing effective programs and instruction for English Learners (ELs). </w:t>
            </w:r>
          </w:p>
        </w:tc>
      </w:tr>
      <w:tr w:rsidR="005134F0" w:rsidRPr="00AB7B1E" w14:paraId="21510473" w14:textId="77777777" w:rsidTr="001F08B8">
        <w:tc>
          <w:tcPr>
            <w:tcW w:w="1927" w:type="pct"/>
            <w:tcBorders>
              <w:top w:val="single" w:sz="6" w:space="0" w:color="2F5496"/>
              <w:left w:val="single" w:sz="6" w:space="0" w:color="2F5496"/>
              <w:bottom w:val="single" w:sz="6" w:space="0" w:color="2F5496"/>
              <w:right w:val="single" w:sz="6" w:space="0" w:color="2F5496"/>
            </w:tcBorders>
          </w:tcPr>
          <w:p w14:paraId="596299FC" w14:textId="3C246474" w:rsidR="005134F0" w:rsidRDefault="005134F0" w:rsidP="005134F0">
            <w:pPr>
              <w:pStyle w:val="TableText"/>
            </w:pPr>
            <w:hyperlink r:id="rId49">
              <w:r w:rsidRPr="00AB7B1E">
                <w:rPr>
                  <w:rStyle w:val="Hyperlink"/>
                  <w:rFonts w:ascii="Franklin Gothic Book" w:eastAsiaTheme="majorEastAsia" w:hAnsi="Franklin Gothic Book" w:cs="Arial"/>
                </w:rPr>
                <w:t>Foundations for Inclusive Practices</w:t>
              </w:r>
            </w:hyperlink>
          </w:p>
        </w:tc>
        <w:tc>
          <w:tcPr>
            <w:tcW w:w="3073" w:type="pct"/>
            <w:tcBorders>
              <w:top w:val="single" w:sz="6" w:space="0" w:color="2F5496"/>
              <w:left w:val="single" w:sz="6" w:space="0" w:color="2F5496"/>
              <w:bottom w:val="single" w:sz="6" w:space="0" w:color="2F5496"/>
              <w:right w:val="single" w:sz="6" w:space="0" w:color="2F5496"/>
            </w:tcBorders>
          </w:tcPr>
          <w:p w14:paraId="36BA3A08" w14:textId="5B2E8437" w:rsidR="005134F0" w:rsidRPr="00AB7B1E" w:rsidRDefault="005134F0" w:rsidP="005134F0">
            <w:pPr>
              <w:pStyle w:val="TableText"/>
              <w:rPr>
                <w:rFonts w:ascii="Franklin Gothic Book" w:hAnsi="Franklin Gothic Book" w:cs="Arial"/>
              </w:rPr>
            </w:pPr>
            <w:r w:rsidRPr="00AB7B1E">
              <w:rPr>
                <w:rFonts w:ascii="Franklin Gothic Book" w:hAnsi="Franklin Gothic Book" w:cs="Arial"/>
              </w:rPr>
              <w:t>This Guidebook includes tools for districts, schools, and educators that are aligned to the MA Educator Evaluation Framework and promote evidence-based best practices for inclusion.</w:t>
            </w:r>
          </w:p>
        </w:tc>
      </w:tr>
      <w:tr w:rsidR="002B0F5A" w:rsidRPr="00AB7B1E" w14:paraId="3885B6C4" w14:textId="77777777" w:rsidTr="001F08B8">
        <w:tc>
          <w:tcPr>
            <w:tcW w:w="1927" w:type="pct"/>
            <w:tcBorders>
              <w:top w:val="single" w:sz="6" w:space="0" w:color="2F5496"/>
              <w:left w:val="single" w:sz="6" w:space="0" w:color="2F5496"/>
              <w:bottom w:val="single" w:sz="6" w:space="0" w:color="2F5496"/>
              <w:right w:val="single" w:sz="6" w:space="0" w:color="2F5496"/>
            </w:tcBorders>
          </w:tcPr>
          <w:p w14:paraId="57BB9D68" w14:textId="18D7F521" w:rsidR="002B0F5A" w:rsidRPr="00AB7B1E" w:rsidRDefault="002B0F5A" w:rsidP="002B0F5A">
            <w:pPr>
              <w:pStyle w:val="TableText"/>
              <w:rPr>
                <w:rFonts w:ascii="Franklin Gothic Book" w:hAnsi="Franklin Gothic Book" w:cs="Arial"/>
              </w:rPr>
            </w:pPr>
            <w:hyperlink r:id="rId50" w:history="1">
              <w:r w:rsidRPr="0008298E">
                <w:rPr>
                  <w:rStyle w:val="Hyperlink"/>
                  <w:rFonts w:ascii="Franklin Gothic Book" w:hAnsi="Franklin Gothic Book" w:cs="Arial"/>
                </w:rPr>
                <w:t>Supporting Culturally and Linguistically Sustaining Practices</w:t>
              </w:r>
            </w:hyperlink>
          </w:p>
        </w:tc>
        <w:tc>
          <w:tcPr>
            <w:tcW w:w="3073" w:type="pct"/>
            <w:tcBorders>
              <w:top w:val="single" w:sz="6" w:space="0" w:color="2F5496"/>
              <w:left w:val="single" w:sz="6" w:space="0" w:color="2F5496"/>
              <w:bottom w:val="single" w:sz="6" w:space="0" w:color="2F5496"/>
              <w:right w:val="single" w:sz="6" w:space="0" w:color="2F5496"/>
            </w:tcBorders>
          </w:tcPr>
          <w:p w14:paraId="53928F06" w14:textId="2FE3B60D" w:rsidR="002B0F5A" w:rsidRPr="00AB7B1E" w:rsidRDefault="002B0F5A" w:rsidP="002B0F5A">
            <w:pPr>
              <w:pStyle w:val="TableText"/>
              <w:rPr>
                <w:rFonts w:ascii="Franklin Gothic Book" w:hAnsi="Franklin Gothic Book" w:cs="Arial"/>
              </w:rPr>
            </w:pPr>
            <w:r w:rsidRPr="00D921DE">
              <w:rPr>
                <w:rFonts w:ascii="Franklin Gothic Book" w:hAnsi="Franklin Gothic Book" w:cs="Arial"/>
              </w:rPr>
              <w:t>Culturally and linguistically sustaining practices are essential for all students in the classroom, regardless of their background, culture, or identity.</w:t>
            </w:r>
            <w:r>
              <w:rPr>
                <w:rFonts w:ascii="Franklin Gothic Book" w:hAnsi="Franklin Gothic Book" w:cs="Arial"/>
              </w:rPr>
              <w:t xml:space="preserve"> This webpage includes key definitions and implementation resources.</w:t>
            </w:r>
          </w:p>
        </w:tc>
      </w:tr>
    </w:tbl>
    <w:p w14:paraId="2F39DED2" w14:textId="368FB863" w:rsidR="006C329E" w:rsidRPr="00AB7B1E" w:rsidRDefault="006C329E" w:rsidP="006C329E">
      <w:pPr>
        <w:pStyle w:val="TableTitle0"/>
        <w:rPr>
          <w:rFonts w:ascii="Franklin Gothic Book" w:hAnsi="Franklin Gothic Book" w:cs="Arial"/>
        </w:rPr>
      </w:pPr>
      <w:r w:rsidRPr="00AB7B1E">
        <w:rPr>
          <w:rFonts w:ascii="Franklin Gothic Book" w:hAnsi="Franklin Gothic Book" w:cs="Arial"/>
        </w:rPr>
        <w:t>Table C</w:t>
      </w:r>
      <w:r>
        <w:rPr>
          <w:rFonts w:ascii="Franklin Gothic Book" w:hAnsi="Franklin Gothic Book" w:cs="Arial"/>
        </w:rPr>
        <w:t>2</w:t>
      </w:r>
      <w:r w:rsidRPr="00AB7B1E">
        <w:rPr>
          <w:rFonts w:ascii="Franklin Gothic Book" w:hAnsi="Franklin Gothic Book" w:cs="Arial"/>
        </w:rPr>
        <w:t>. Resources to Support Human Resources and Professional Development</w:t>
      </w:r>
    </w:p>
    <w:tbl>
      <w:tblPr>
        <w:tblStyle w:val="MSVTable1"/>
        <w:tblW w:w="5004" w:type="pct"/>
        <w:tblLook w:val="0620" w:firstRow="1" w:lastRow="0" w:firstColumn="0" w:lastColumn="0" w:noHBand="1" w:noVBand="1"/>
        <w:tblCaption w:val="Table C2. Resources to Support Human Resources and Professional Development"/>
        <w:tblDescription w:val="Resources to Support Human Resources and Professional Development"/>
      </w:tblPr>
      <w:tblGrid>
        <w:gridCol w:w="3592"/>
        <w:gridCol w:w="5759"/>
      </w:tblGrid>
      <w:tr w:rsidR="006C329E" w:rsidRPr="00AB7B1E" w14:paraId="63F748A2" w14:textId="77777777" w:rsidTr="001F08B8">
        <w:trPr>
          <w:cnfStyle w:val="100000000000" w:firstRow="1" w:lastRow="0" w:firstColumn="0" w:lastColumn="0" w:oddVBand="0" w:evenVBand="0" w:oddHBand="0" w:evenHBand="0" w:firstRowFirstColumn="0" w:firstRowLastColumn="0" w:lastRowFirstColumn="0" w:lastRowLastColumn="0"/>
          <w:cantSplit/>
          <w:tblHeader/>
        </w:trPr>
        <w:tc>
          <w:tcPr>
            <w:tcW w:w="3592" w:type="dxa"/>
            <w:tcBorders>
              <w:top w:val="single" w:sz="6" w:space="0" w:color="2F5496"/>
              <w:left w:val="single" w:sz="6" w:space="0" w:color="2F5496"/>
              <w:bottom w:val="single" w:sz="6" w:space="0" w:color="2F5496"/>
            </w:tcBorders>
            <w:hideMark/>
          </w:tcPr>
          <w:p w14:paraId="5A25E878" w14:textId="77777777" w:rsidR="006C329E" w:rsidRPr="00AB7B1E" w:rsidRDefault="006C329E" w:rsidP="006C329E">
            <w:pPr>
              <w:pStyle w:val="TableColHeadingLeft"/>
              <w:jc w:val="left"/>
              <w:rPr>
                <w:rFonts w:ascii="Franklin Gothic Book" w:hAnsi="Franklin Gothic Book" w:cs="Arial"/>
              </w:rPr>
            </w:pPr>
            <w:r w:rsidRPr="00AB7B1E">
              <w:rPr>
                <w:rFonts w:ascii="Franklin Gothic Book" w:hAnsi="Franklin Gothic Book" w:cs="Arial"/>
              </w:rPr>
              <w:t>Resource</w:t>
            </w:r>
          </w:p>
        </w:tc>
        <w:tc>
          <w:tcPr>
            <w:tcW w:w="5759" w:type="dxa"/>
            <w:tcBorders>
              <w:top w:val="single" w:sz="6" w:space="0" w:color="2F5496"/>
              <w:bottom w:val="single" w:sz="6" w:space="0" w:color="2F5496"/>
              <w:right w:val="single" w:sz="6" w:space="0" w:color="2F5496"/>
            </w:tcBorders>
            <w:hideMark/>
          </w:tcPr>
          <w:p w14:paraId="7B5416B0" w14:textId="77777777" w:rsidR="006C329E" w:rsidRPr="00AB7B1E" w:rsidRDefault="006C329E" w:rsidP="006C329E">
            <w:pPr>
              <w:pStyle w:val="TableColHeadingLeft"/>
              <w:jc w:val="left"/>
              <w:rPr>
                <w:rFonts w:ascii="Franklin Gothic Book" w:hAnsi="Franklin Gothic Book" w:cs="Arial"/>
              </w:rPr>
            </w:pPr>
            <w:r w:rsidRPr="00AB7B1E">
              <w:rPr>
                <w:rFonts w:ascii="Franklin Gothic Book" w:hAnsi="Franklin Gothic Book" w:cs="Arial"/>
              </w:rPr>
              <w:t>Description</w:t>
            </w:r>
          </w:p>
        </w:tc>
      </w:tr>
      <w:tr w:rsidR="006C329E" w:rsidRPr="00AB7B1E" w14:paraId="07E90D70" w14:textId="77777777" w:rsidTr="001F08B8">
        <w:trPr>
          <w:cantSplit/>
        </w:trPr>
        <w:tc>
          <w:tcPr>
            <w:tcW w:w="3592" w:type="dxa"/>
            <w:tcBorders>
              <w:top w:val="single" w:sz="6" w:space="0" w:color="2F5496"/>
              <w:left w:val="single" w:sz="6" w:space="0" w:color="2F5496"/>
              <w:bottom w:val="single" w:sz="6" w:space="0" w:color="2F5496"/>
              <w:right w:val="single" w:sz="6" w:space="0" w:color="2F5496"/>
            </w:tcBorders>
            <w:hideMark/>
          </w:tcPr>
          <w:p w14:paraId="0C573331" w14:textId="77777777" w:rsidR="006C329E" w:rsidRPr="00AB7B1E" w:rsidRDefault="006C329E" w:rsidP="001F08B8">
            <w:pPr>
              <w:pStyle w:val="TableText"/>
              <w:rPr>
                <w:rFonts w:ascii="Franklin Gothic Book" w:eastAsia="HGGothicE" w:hAnsi="Franklin Gothic Book" w:cs="Arial"/>
                <w:bCs/>
              </w:rPr>
            </w:pPr>
            <w:hyperlink r:id="rId51" w:history="1">
              <w:r w:rsidRPr="00AB7B1E">
                <w:rPr>
                  <w:rStyle w:val="Hyperlink"/>
                  <w:rFonts w:ascii="Franklin Gothic Book" w:eastAsiaTheme="majorEastAsia" w:hAnsi="Franklin Gothic Book" w:cs="Arial"/>
                </w:rPr>
                <w:t>Educator Evaluation Implementation Resources</w:t>
              </w:r>
            </w:hyperlink>
          </w:p>
        </w:tc>
        <w:tc>
          <w:tcPr>
            <w:tcW w:w="5759" w:type="dxa"/>
            <w:tcBorders>
              <w:top w:val="single" w:sz="6" w:space="0" w:color="2F5496"/>
              <w:left w:val="single" w:sz="6" w:space="0" w:color="2F5496"/>
              <w:bottom w:val="single" w:sz="6" w:space="0" w:color="2F5496"/>
              <w:right w:val="single" w:sz="6" w:space="0" w:color="2F5496"/>
            </w:tcBorders>
            <w:hideMark/>
          </w:tcPr>
          <w:p w14:paraId="08538A30" w14:textId="77777777" w:rsidR="006C329E" w:rsidRPr="00AB7B1E" w:rsidRDefault="006C329E" w:rsidP="001F08B8">
            <w:pPr>
              <w:pStyle w:val="TableText"/>
              <w:rPr>
                <w:rFonts w:ascii="Franklin Gothic Book" w:eastAsia="HGGothicE" w:hAnsi="Franklin Gothic Book" w:cs="Arial"/>
                <w:bCs/>
              </w:rPr>
            </w:pPr>
            <w:r w:rsidRPr="00AB7B1E">
              <w:rPr>
                <w:rFonts w:ascii="Franklin Gothic Book" w:hAnsi="Franklin Gothic Book" w:cs="Arial"/>
                <w:color w:val="000000"/>
              </w:rPr>
              <w:t>A suite of resources and practical tools for effective and equitable implementation of educator evaluation, including Focus Indicators, a subset of Indicators from the Classroom Teacher and School Level Administrator Rubrics that represent high-priority practices for the school year.</w:t>
            </w:r>
          </w:p>
        </w:tc>
      </w:tr>
    </w:tbl>
    <w:p w14:paraId="562F7058" w14:textId="3033825D" w:rsidR="00554535" w:rsidRPr="00AB7B1E" w:rsidRDefault="00554535" w:rsidP="00554535">
      <w:pPr>
        <w:pStyle w:val="TableTitle0"/>
        <w:rPr>
          <w:rFonts w:ascii="Franklin Gothic Book" w:hAnsi="Franklin Gothic Book" w:cs="Arial"/>
        </w:rPr>
      </w:pPr>
      <w:r w:rsidRPr="00AB7B1E">
        <w:rPr>
          <w:rFonts w:ascii="Franklin Gothic Book" w:hAnsi="Franklin Gothic Book" w:cs="Arial"/>
        </w:rPr>
        <w:t>Table C</w:t>
      </w:r>
      <w:r w:rsidR="0020069B">
        <w:rPr>
          <w:rFonts w:ascii="Franklin Gothic Book" w:hAnsi="Franklin Gothic Book" w:cs="Arial"/>
        </w:rPr>
        <w:t>3</w:t>
      </w:r>
      <w:r w:rsidRPr="00AB7B1E">
        <w:rPr>
          <w:rFonts w:ascii="Franklin Gothic Book" w:hAnsi="Franklin Gothic Book" w:cs="Arial"/>
        </w:rPr>
        <w:t>. Resources to Support Student Support</w:t>
      </w:r>
    </w:p>
    <w:tbl>
      <w:tblPr>
        <w:tblStyle w:val="MSVTable1"/>
        <w:tblW w:w="5000" w:type="pct"/>
        <w:tblLook w:val="0620" w:firstRow="1" w:lastRow="0" w:firstColumn="0" w:lastColumn="0" w:noHBand="1" w:noVBand="1"/>
        <w:tblCaption w:val="Table C3. Resources to Support Student Support"/>
        <w:tblDescription w:val="Resources to Support Student Support"/>
      </w:tblPr>
      <w:tblGrid>
        <w:gridCol w:w="3592"/>
        <w:gridCol w:w="5752"/>
      </w:tblGrid>
      <w:tr w:rsidR="00554535" w:rsidRPr="00AB7B1E" w14:paraId="7EA70A7C" w14:textId="77777777" w:rsidTr="001F08B8">
        <w:trPr>
          <w:cnfStyle w:val="100000000000" w:firstRow="1" w:lastRow="0" w:firstColumn="0" w:lastColumn="0" w:oddVBand="0" w:evenVBand="0" w:oddHBand="0" w:evenHBand="0" w:firstRowFirstColumn="0" w:firstRowLastColumn="0" w:lastRowFirstColumn="0" w:lastRowLastColumn="0"/>
          <w:cantSplit/>
          <w:tblHeader/>
        </w:trPr>
        <w:tc>
          <w:tcPr>
            <w:tcW w:w="3592" w:type="dxa"/>
            <w:tcBorders>
              <w:top w:val="single" w:sz="6" w:space="0" w:color="2F5496"/>
              <w:left w:val="single" w:sz="6" w:space="0" w:color="2F5496"/>
              <w:bottom w:val="single" w:sz="6" w:space="0" w:color="2F5496"/>
            </w:tcBorders>
            <w:hideMark/>
          </w:tcPr>
          <w:p w14:paraId="74F5B0E3" w14:textId="77777777" w:rsidR="00554535" w:rsidRPr="00AB7B1E" w:rsidRDefault="00554535" w:rsidP="001F08B8">
            <w:pPr>
              <w:pStyle w:val="TableColHeadingLeft"/>
              <w:rPr>
                <w:rFonts w:ascii="Franklin Gothic Book" w:hAnsi="Franklin Gothic Book" w:cs="Arial"/>
              </w:rPr>
            </w:pPr>
            <w:r w:rsidRPr="00AB7B1E">
              <w:rPr>
                <w:rFonts w:ascii="Franklin Gothic Book" w:hAnsi="Franklin Gothic Book" w:cs="Arial"/>
              </w:rPr>
              <w:t xml:space="preserve">Resource </w:t>
            </w:r>
          </w:p>
        </w:tc>
        <w:tc>
          <w:tcPr>
            <w:tcW w:w="5752" w:type="dxa"/>
            <w:tcBorders>
              <w:top w:val="single" w:sz="6" w:space="0" w:color="2F5496"/>
              <w:bottom w:val="single" w:sz="6" w:space="0" w:color="2F5496"/>
              <w:right w:val="single" w:sz="6" w:space="0" w:color="2F5496"/>
            </w:tcBorders>
            <w:hideMark/>
          </w:tcPr>
          <w:p w14:paraId="108FFB44" w14:textId="77777777" w:rsidR="00554535" w:rsidRPr="00AB7B1E" w:rsidRDefault="00554535" w:rsidP="001F08B8">
            <w:pPr>
              <w:pStyle w:val="TableColHeadingLeft"/>
              <w:rPr>
                <w:rFonts w:ascii="Franklin Gothic Book" w:hAnsi="Franklin Gothic Book" w:cs="Arial"/>
              </w:rPr>
            </w:pPr>
            <w:r w:rsidRPr="00AB7B1E">
              <w:rPr>
                <w:rFonts w:ascii="Franklin Gothic Book" w:hAnsi="Franklin Gothic Book" w:cs="Arial"/>
              </w:rPr>
              <w:t>Description</w:t>
            </w:r>
          </w:p>
        </w:tc>
      </w:tr>
      <w:tr w:rsidR="00554535" w:rsidRPr="00AB7B1E" w14:paraId="5EE62164" w14:textId="77777777" w:rsidTr="001F08B8">
        <w:trPr>
          <w:cantSplit/>
        </w:trPr>
        <w:tc>
          <w:tcPr>
            <w:tcW w:w="3592" w:type="dxa"/>
            <w:tcBorders>
              <w:top w:val="single" w:sz="6" w:space="0" w:color="2F5496"/>
              <w:left w:val="single" w:sz="6" w:space="0" w:color="2F5496"/>
              <w:bottom w:val="single" w:sz="6" w:space="0" w:color="2F5496"/>
              <w:right w:val="single" w:sz="6" w:space="0" w:color="2F5496"/>
            </w:tcBorders>
            <w:hideMark/>
          </w:tcPr>
          <w:p w14:paraId="23B5E20F" w14:textId="77777777" w:rsidR="00554535" w:rsidRPr="00AB7B1E" w:rsidRDefault="00554535" w:rsidP="001F08B8">
            <w:pPr>
              <w:pStyle w:val="TableText"/>
              <w:rPr>
                <w:rFonts w:ascii="Franklin Gothic Book" w:hAnsi="Franklin Gothic Book" w:cs="Arial"/>
                <w:shd w:val="clear" w:color="auto" w:fill="FFFFFF"/>
              </w:rPr>
            </w:pPr>
            <w:hyperlink r:id="rId52" w:history="1">
              <w:r w:rsidRPr="00604641">
                <w:rPr>
                  <w:rStyle w:val="Hyperlink"/>
                  <w:rFonts w:ascii="Franklin Gothic Book" w:hAnsi="Franklin Gothic Book" w:cs="Arial"/>
                  <w:shd w:val="clear" w:color="auto" w:fill="FFFFFF"/>
                </w:rPr>
                <w:t>Family Engagement Initiatives and Resources</w:t>
              </w:r>
            </w:hyperlink>
          </w:p>
          <w:p w14:paraId="13AE28BA" w14:textId="77777777" w:rsidR="00554535" w:rsidRPr="00AB7B1E" w:rsidRDefault="00554535" w:rsidP="001F08B8">
            <w:pPr>
              <w:pStyle w:val="TableBullet1"/>
              <w:numPr>
                <w:ilvl w:val="0"/>
                <w:numId w:val="0"/>
              </w:numPr>
              <w:rPr>
                <w:rFonts w:ascii="Franklin Gothic Book" w:hAnsi="Franklin Gothic Book" w:cs="Arial"/>
                <w:color w:val="0563C1" w:themeColor="hyperlink"/>
                <w:szCs w:val="20"/>
                <w:u w:val="single"/>
              </w:rPr>
            </w:pPr>
          </w:p>
        </w:tc>
        <w:tc>
          <w:tcPr>
            <w:tcW w:w="5752" w:type="dxa"/>
            <w:tcBorders>
              <w:top w:val="single" w:sz="6" w:space="0" w:color="2F5496"/>
              <w:left w:val="single" w:sz="6" w:space="0" w:color="2F5496"/>
              <w:bottom w:val="single" w:sz="6" w:space="0" w:color="2F5496"/>
              <w:right w:val="single" w:sz="6" w:space="0" w:color="2F5496"/>
            </w:tcBorders>
            <w:hideMark/>
          </w:tcPr>
          <w:p w14:paraId="1B5D21CB" w14:textId="77777777" w:rsidR="00554535" w:rsidRPr="00AB7B1E" w:rsidRDefault="00554535" w:rsidP="001F08B8">
            <w:pPr>
              <w:pStyle w:val="TableText"/>
              <w:rPr>
                <w:rFonts w:ascii="Franklin Gothic Book" w:hAnsi="Franklin Gothic Book" w:cs="Arial"/>
                <w:color w:val="000000" w:themeColor="text1"/>
              </w:rPr>
            </w:pPr>
            <w:r w:rsidRPr="008F6E5B">
              <w:rPr>
                <w:rFonts w:ascii="Franklin Gothic Book" w:eastAsia="Franklin Gothic Book" w:hAnsi="Franklin Gothic Book" w:cs="Arial"/>
                <w:shd w:val="clear" w:color="auto" w:fill="FFFFFF"/>
              </w:rPr>
              <w:t xml:space="preserve">The Family Engagement Program is designed to strengthen partnerships between families, schools, and communities to foster student success. This </w:t>
            </w:r>
            <w:r>
              <w:rPr>
                <w:rFonts w:ascii="Franklin Gothic Book" w:eastAsia="Franklin Gothic Book" w:hAnsi="Franklin Gothic Book" w:cs="Arial"/>
                <w:shd w:val="clear" w:color="auto" w:fill="FFFFFF"/>
              </w:rPr>
              <w:t>webpage</w:t>
            </w:r>
            <w:r w:rsidRPr="008F6E5B">
              <w:rPr>
                <w:rFonts w:ascii="Franklin Gothic Book" w:eastAsia="Franklin Gothic Book" w:hAnsi="Franklin Gothic Book" w:cs="Arial"/>
                <w:shd w:val="clear" w:color="auto" w:fill="FFFFFF"/>
              </w:rPr>
              <w:t xml:space="preserve"> provide</w:t>
            </w:r>
            <w:r>
              <w:rPr>
                <w:rFonts w:ascii="Franklin Gothic Book" w:eastAsia="Franklin Gothic Book" w:hAnsi="Franklin Gothic Book" w:cs="Arial"/>
                <w:shd w:val="clear" w:color="auto" w:fill="FFFFFF"/>
              </w:rPr>
              <w:t>s</w:t>
            </w:r>
            <w:r w:rsidRPr="008F6E5B">
              <w:rPr>
                <w:rFonts w:ascii="Franklin Gothic Book" w:eastAsia="Franklin Gothic Book" w:hAnsi="Franklin Gothic Book" w:cs="Arial"/>
                <w:shd w:val="clear" w:color="auto" w:fill="FFFFFF"/>
              </w:rPr>
              <w:t xml:space="preserve"> resources, training, and collaborative opportunities that create an inclusive educational environment where every family feels valued and empowered. </w:t>
            </w:r>
          </w:p>
        </w:tc>
      </w:tr>
    </w:tbl>
    <w:p w14:paraId="6B988AFB" w14:textId="34E71EA4" w:rsidR="006C329E" w:rsidRPr="00CB0607" w:rsidRDefault="006C329E" w:rsidP="00486B55">
      <w:pPr>
        <w:spacing w:line="240" w:lineRule="auto"/>
        <w:sectPr w:rsidR="006C329E" w:rsidRPr="00CB0607" w:rsidSect="00D67AD2">
          <w:footerReference w:type="default" r:id="rId53"/>
          <w:footerReference w:type="first" r:id="rId54"/>
          <w:endnotePr>
            <w:numFmt w:val="decimal"/>
          </w:endnotePr>
          <w:pgSz w:w="12240" w:h="15840" w:code="1"/>
          <w:pgMar w:top="1440" w:right="1440" w:bottom="1440" w:left="1440" w:header="720" w:footer="720" w:gutter="0"/>
          <w:pgNumType w:start="1"/>
          <w:cols w:space="720"/>
          <w:noEndnote/>
          <w:docGrid w:linePitch="326"/>
        </w:sectPr>
      </w:pPr>
    </w:p>
    <w:p w14:paraId="46A7012E" w14:textId="10D67B29" w:rsidR="00D228F6" w:rsidRDefault="002F1EBE" w:rsidP="009E578A">
      <w:pPr>
        <w:pStyle w:val="Heading2"/>
      </w:pPr>
      <w:bookmarkStart w:id="195" w:name="_Toc225679438"/>
      <w:r w:rsidRPr="00CB0607">
        <w:lastRenderedPageBreak/>
        <w:t xml:space="preserve">Appendix </w:t>
      </w:r>
      <w:r w:rsidR="00486B55">
        <w:t>D</w:t>
      </w:r>
      <w:r w:rsidR="006A3A0E" w:rsidRPr="00CB0607">
        <w:t>.</w:t>
      </w:r>
      <w:r w:rsidRPr="00CB0607">
        <w:t xml:space="preserve"> Enrollment, </w:t>
      </w:r>
      <w:r w:rsidR="00FE2534" w:rsidRPr="00CB0607">
        <w:t>Attendance</w:t>
      </w:r>
      <w:r w:rsidRPr="00CB0607">
        <w:t>, Expenditures</w:t>
      </w:r>
      <w:bookmarkStart w:id="196" w:name="_Toc337817151"/>
      <w:bookmarkEnd w:id="78"/>
      <w:bookmarkEnd w:id="195"/>
    </w:p>
    <w:p w14:paraId="58FBC202" w14:textId="77777777" w:rsidR="00D228F6" w:rsidRPr="00CB0607" w:rsidRDefault="00D228F6" w:rsidP="00D95DC8">
      <w:pPr>
        <w:pStyle w:val="TableTitle0"/>
      </w:pPr>
      <w:r w:rsidRPr="00CB0607">
        <w:t xml:space="preserve">Table </w:t>
      </w:r>
      <w:r>
        <w:t>D</w:t>
      </w:r>
      <w:r w:rsidRPr="00CB0607">
        <w:t>1</w:t>
      </w:r>
      <w:r>
        <w:t>.</w:t>
      </w:r>
      <w:r w:rsidRPr="00CB0607">
        <w:t xml:space="preserve"> Student Enrollment by Race/Ethnicity, 202</w:t>
      </w:r>
      <w:r>
        <w:t>5-</w:t>
      </w:r>
      <w:r w:rsidRPr="00CB0607">
        <w:t>202</w:t>
      </w:r>
      <w:r>
        <w:t>6</w:t>
      </w:r>
    </w:p>
    <w:tbl>
      <w:tblPr>
        <w:tblStyle w:val="MSVTable1"/>
        <w:tblW w:w="5000" w:type="pct"/>
        <w:tblLook w:val="04A0" w:firstRow="1" w:lastRow="0" w:firstColumn="1" w:lastColumn="0" w:noHBand="0" w:noVBand="1"/>
        <w:tblCaption w:val="Table D1. Student Enrollment by Race/Ethnicity, 2025-2026"/>
        <w:tblDescription w:val="Student Enrollment by Race/Ethnicity, 2025-2026"/>
      </w:tblPr>
      <w:tblGrid>
        <w:gridCol w:w="3052"/>
        <w:gridCol w:w="1573"/>
        <w:gridCol w:w="1573"/>
        <w:gridCol w:w="1573"/>
        <w:gridCol w:w="1573"/>
      </w:tblGrid>
      <w:tr w:rsidR="00D228F6" w:rsidRPr="00CB0607" w14:paraId="71C98E59" w14:textId="77777777" w:rsidTr="00D95DC8">
        <w:trPr>
          <w:cnfStyle w:val="100000000000" w:firstRow="1" w:lastRow="0" w:firstColumn="0" w:lastColumn="0" w:oddVBand="0" w:evenVBand="0" w:oddHBand="0" w:evenHBand="0" w:firstRowFirstColumn="0" w:firstRowLastColumn="0" w:lastRowFirstColumn="0" w:lastRowLastColumn="0"/>
          <w:tblHeader/>
        </w:trPr>
        <w:tc>
          <w:tcPr>
            <w:tcW w:w="3052" w:type="dxa"/>
          </w:tcPr>
          <w:p w14:paraId="4D4EA549" w14:textId="77777777" w:rsidR="00D228F6" w:rsidRPr="00CB0607" w:rsidRDefault="00D228F6" w:rsidP="00D95DC8">
            <w:pPr>
              <w:pStyle w:val="TableColHeadingCenter"/>
              <w:rPr>
                <w:rFonts w:eastAsia="Calibri" w:cs="Calibri"/>
              </w:rPr>
            </w:pPr>
            <w:r w:rsidRPr="00CB0607">
              <w:t>Group</w:t>
            </w:r>
          </w:p>
        </w:tc>
        <w:tc>
          <w:tcPr>
            <w:tcW w:w="1573" w:type="dxa"/>
          </w:tcPr>
          <w:p w14:paraId="5D27C433" w14:textId="77777777" w:rsidR="00D228F6" w:rsidRPr="00CB0607" w:rsidRDefault="00D228F6" w:rsidP="00D95DC8">
            <w:pPr>
              <w:pStyle w:val="TableColHeadingCenter"/>
            </w:pPr>
            <w:r w:rsidRPr="00CB0607">
              <w:t>District</w:t>
            </w:r>
          </w:p>
        </w:tc>
        <w:tc>
          <w:tcPr>
            <w:tcW w:w="1573" w:type="dxa"/>
          </w:tcPr>
          <w:p w14:paraId="599EBAD5" w14:textId="77777777" w:rsidR="00D228F6" w:rsidRPr="00CB0607" w:rsidRDefault="00D228F6" w:rsidP="00D95DC8">
            <w:pPr>
              <w:pStyle w:val="TableColHeadingCenter"/>
            </w:pPr>
            <w:r w:rsidRPr="00CB0607">
              <w:t xml:space="preserve">Percentage of </w:t>
            </w:r>
            <w:r>
              <w:t>District</w:t>
            </w:r>
          </w:p>
        </w:tc>
        <w:tc>
          <w:tcPr>
            <w:tcW w:w="1573" w:type="dxa"/>
          </w:tcPr>
          <w:p w14:paraId="39726335" w14:textId="77777777" w:rsidR="00D228F6" w:rsidRPr="00CB0607" w:rsidRDefault="00D228F6" w:rsidP="00D95DC8">
            <w:pPr>
              <w:pStyle w:val="TableColHeadingCenter"/>
            </w:pPr>
            <w:r w:rsidRPr="00CB0607">
              <w:t>State</w:t>
            </w:r>
          </w:p>
        </w:tc>
        <w:tc>
          <w:tcPr>
            <w:tcW w:w="1573" w:type="dxa"/>
          </w:tcPr>
          <w:p w14:paraId="7454BC52" w14:textId="77777777" w:rsidR="00D228F6" w:rsidRPr="00CB0607" w:rsidRDefault="00D228F6" w:rsidP="00D95DC8">
            <w:pPr>
              <w:pStyle w:val="TableColHeadingCenter"/>
            </w:pPr>
            <w:r w:rsidRPr="00CB0607">
              <w:t xml:space="preserve">Percentage of </w:t>
            </w:r>
            <w:r>
              <w:t>State</w:t>
            </w:r>
          </w:p>
        </w:tc>
      </w:tr>
      <w:tr w:rsidR="00D228F6" w:rsidRPr="00CB0607" w14:paraId="2C1998B9" w14:textId="77777777" w:rsidTr="00D33A96">
        <w:trPr>
          <w:cnfStyle w:val="000000100000" w:firstRow="0" w:lastRow="0" w:firstColumn="0" w:lastColumn="0" w:oddVBand="0" w:evenVBand="0" w:oddHBand="1" w:evenHBand="0" w:firstRowFirstColumn="0" w:firstRowLastColumn="0" w:lastRowFirstColumn="0" w:lastRowLastColumn="0"/>
        </w:trPr>
        <w:tc>
          <w:tcPr>
            <w:tcW w:w="3052" w:type="dxa"/>
            <w:shd w:val="clear" w:color="auto" w:fill="auto"/>
          </w:tcPr>
          <w:p w14:paraId="5C66D036" w14:textId="77777777" w:rsidR="00D228F6" w:rsidRPr="00D33A96" w:rsidRDefault="00D228F6" w:rsidP="00D95DC8">
            <w:pPr>
              <w:pStyle w:val="TableSubheading"/>
              <w:rPr>
                <w:rFonts w:asciiTheme="minorHAnsi" w:hAnsiTheme="minorHAnsi"/>
              </w:rPr>
            </w:pPr>
            <w:r w:rsidRPr="00D33A96">
              <w:rPr>
                <w:rFonts w:asciiTheme="minorHAnsi" w:hAnsiTheme="minorHAnsi"/>
              </w:rPr>
              <w:t>All Students</w:t>
            </w:r>
          </w:p>
        </w:tc>
        <w:tc>
          <w:tcPr>
            <w:tcW w:w="1573" w:type="dxa"/>
            <w:shd w:val="clear" w:color="auto" w:fill="auto"/>
            <w:vAlign w:val="center"/>
          </w:tcPr>
          <w:p w14:paraId="6F4E8666" w14:textId="77777777" w:rsidR="00D228F6" w:rsidRPr="00CB0607" w:rsidRDefault="00D228F6" w:rsidP="00D33A96">
            <w:pPr>
              <w:pStyle w:val="TableTextCentered"/>
            </w:pPr>
            <w:r>
              <w:t>9,598</w:t>
            </w:r>
          </w:p>
        </w:tc>
        <w:tc>
          <w:tcPr>
            <w:tcW w:w="1573" w:type="dxa"/>
            <w:vAlign w:val="center"/>
          </w:tcPr>
          <w:p w14:paraId="3286EEA4" w14:textId="77777777" w:rsidR="00D228F6" w:rsidRPr="00CB0607" w:rsidRDefault="00D228F6" w:rsidP="00D33A96">
            <w:pPr>
              <w:pStyle w:val="TableTextCentered"/>
            </w:pPr>
            <w:r>
              <w:t>100.0%</w:t>
            </w:r>
          </w:p>
        </w:tc>
        <w:tc>
          <w:tcPr>
            <w:tcW w:w="1573" w:type="dxa"/>
            <w:shd w:val="clear" w:color="auto" w:fill="auto"/>
            <w:vAlign w:val="center"/>
          </w:tcPr>
          <w:p w14:paraId="7D7DDF84" w14:textId="77777777" w:rsidR="00D228F6" w:rsidRPr="00CB0607" w:rsidRDefault="00D228F6" w:rsidP="00D33A96">
            <w:pPr>
              <w:pStyle w:val="TableTextCentered"/>
            </w:pPr>
            <w:r>
              <w:t>900,490</w:t>
            </w:r>
          </w:p>
        </w:tc>
        <w:tc>
          <w:tcPr>
            <w:tcW w:w="1573" w:type="dxa"/>
            <w:vAlign w:val="center"/>
          </w:tcPr>
          <w:p w14:paraId="60F4D844" w14:textId="77777777" w:rsidR="00D228F6" w:rsidRPr="00CB0607" w:rsidRDefault="00D228F6" w:rsidP="00D33A96">
            <w:pPr>
              <w:pStyle w:val="TableTextCentered"/>
            </w:pPr>
            <w:r>
              <w:t>100.0%</w:t>
            </w:r>
          </w:p>
        </w:tc>
      </w:tr>
      <w:tr w:rsidR="00D228F6" w:rsidRPr="00CB0607" w14:paraId="1DE335BF" w14:textId="77777777" w:rsidTr="00D33A96">
        <w:tc>
          <w:tcPr>
            <w:tcW w:w="3052" w:type="dxa"/>
          </w:tcPr>
          <w:p w14:paraId="6D04B9E3" w14:textId="77777777" w:rsidR="00D228F6" w:rsidRPr="00D33A96" w:rsidRDefault="00D228F6" w:rsidP="00D95DC8">
            <w:pPr>
              <w:pStyle w:val="TableSubheading"/>
              <w:rPr>
                <w:rFonts w:asciiTheme="minorHAnsi" w:hAnsiTheme="minorHAnsi"/>
              </w:rPr>
            </w:pPr>
            <w:r w:rsidRPr="00D33A96">
              <w:rPr>
                <w:rFonts w:asciiTheme="minorHAnsi" w:hAnsiTheme="minorHAnsi"/>
              </w:rPr>
              <w:t>American Indian or Alaska Native</w:t>
            </w:r>
          </w:p>
        </w:tc>
        <w:tc>
          <w:tcPr>
            <w:tcW w:w="1573" w:type="dxa"/>
            <w:vAlign w:val="center"/>
          </w:tcPr>
          <w:p w14:paraId="695C1AA5" w14:textId="77777777" w:rsidR="00D228F6" w:rsidRPr="00CB0607" w:rsidRDefault="00D228F6" w:rsidP="00D33A96">
            <w:pPr>
              <w:pStyle w:val="TableTextCentered"/>
            </w:pPr>
            <w:r>
              <w:t>18</w:t>
            </w:r>
          </w:p>
        </w:tc>
        <w:tc>
          <w:tcPr>
            <w:tcW w:w="1573" w:type="dxa"/>
            <w:shd w:val="clear" w:color="auto" w:fill="D9E2F3" w:themeFill="accent5" w:themeFillTint="33"/>
            <w:vAlign w:val="center"/>
          </w:tcPr>
          <w:p w14:paraId="0D771C6A" w14:textId="77777777" w:rsidR="00D228F6" w:rsidRPr="00CB0607" w:rsidRDefault="00D228F6" w:rsidP="00D33A96">
            <w:pPr>
              <w:pStyle w:val="TableTextCentered"/>
            </w:pPr>
            <w:r>
              <w:t>0.2%</w:t>
            </w:r>
          </w:p>
        </w:tc>
        <w:tc>
          <w:tcPr>
            <w:tcW w:w="1573" w:type="dxa"/>
            <w:vAlign w:val="center"/>
          </w:tcPr>
          <w:p w14:paraId="2D89B446" w14:textId="77777777" w:rsidR="00D228F6" w:rsidRPr="00CB0607" w:rsidRDefault="00D228F6" w:rsidP="00D33A96">
            <w:pPr>
              <w:pStyle w:val="TableTextCentered"/>
            </w:pPr>
            <w:r>
              <w:t>2,188</w:t>
            </w:r>
          </w:p>
        </w:tc>
        <w:tc>
          <w:tcPr>
            <w:tcW w:w="1573" w:type="dxa"/>
            <w:shd w:val="clear" w:color="auto" w:fill="D9E2F3" w:themeFill="accent5" w:themeFillTint="33"/>
            <w:vAlign w:val="center"/>
          </w:tcPr>
          <w:p w14:paraId="16D5A9E3" w14:textId="77777777" w:rsidR="00D228F6" w:rsidRPr="00CB0607" w:rsidRDefault="00D228F6" w:rsidP="00D33A96">
            <w:pPr>
              <w:pStyle w:val="TableTextCentered"/>
            </w:pPr>
            <w:r>
              <w:t>0.2%</w:t>
            </w:r>
          </w:p>
        </w:tc>
      </w:tr>
      <w:tr w:rsidR="00D228F6" w:rsidRPr="00CB0607" w14:paraId="578E1EE8" w14:textId="77777777" w:rsidTr="00D33A96">
        <w:trPr>
          <w:cnfStyle w:val="000000100000" w:firstRow="0" w:lastRow="0" w:firstColumn="0" w:lastColumn="0" w:oddVBand="0" w:evenVBand="0" w:oddHBand="1" w:evenHBand="0" w:firstRowFirstColumn="0" w:firstRowLastColumn="0" w:lastRowFirstColumn="0" w:lastRowLastColumn="0"/>
        </w:trPr>
        <w:tc>
          <w:tcPr>
            <w:tcW w:w="3052" w:type="dxa"/>
            <w:shd w:val="clear" w:color="auto" w:fill="auto"/>
          </w:tcPr>
          <w:p w14:paraId="3091906B" w14:textId="77777777" w:rsidR="00D228F6" w:rsidRPr="00D33A96" w:rsidRDefault="00D228F6" w:rsidP="00D95DC8">
            <w:pPr>
              <w:pStyle w:val="TableSubheading"/>
              <w:rPr>
                <w:rFonts w:asciiTheme="minorHAnsi" w:hAnsiTheme="minorHAnsi"/>
              </w:rPr>
            </w:pPr>
            <w:r w:rsidRPr="00D33A96">
              <w:rPr>
                <w:rFonts w:asciiTheme="minorHAnsi" w:hAnsiTheme="minorHAnsi"/>
              </w:rPr>
              <w:t>Asian</w:t>
            </w:r>
          </w:p>
        </w:tc>
        <w:tc>
          <w:tcPr>
            <w:tcW w:w="1573" w:type="dxa"/>
            <w:shd w:val="clear" w:color="auto" w:fill="auto"/>
            <w:vAlign w:val="center"/>
          </w:tcPr>
          <w:p w14:paraId="5B5E1CE8" w14:textId="77777777" w:rsidR="00D228F6" w:rsidRPr="00CB0607" w:rsidRDefault="00D228F6" w:rsidP="00D33A96">
            <w:pPr>
              <w:pStyle w:val="TableTextCentered"/>
            </w:pPr>
            <w:r>
              <w:t>3,773</w:t>
            </w:r>
          </w:p>
        </w:tc>
        <w:tc>
          <w:tcPr>
            <w:tcW w:w="1573" w:type="dxa"/>
            <w:vAlign w:val="center"/>
          </w:tcPr>
          <w:p w14:paraId="4487C76C" w14:textId="77777777" w:rsidR="00D228F6" w:rsidRPr="00CB0607" w:rsidRDefault="00D228F6" w:rsidP="00D33A96">
            <w:pPr>
              <w:pStyle w:val="TableTextCentered"/>
            </w:pPr>
            <w:r>
              <w:t>39.3%</w:t>
            </w:r>
          </w:p>
        </w:tc>
        <w:tc>
          <w:tcPr>
            <w:tcW w:w="1573" w:type="dxa"/>
            <w:shd w:val="clear" w:color="auto" w:fill="auto"/>
            <w:vAlign w:val="center"/>
          </w:tcPr>
          <w:p w14:paraId="27FA5D97" w14:textId="77777777" w:rsidR="00D228F6" w:rsidRPr="00CB0607" w:rsidRDefault="00D228F6" w:rsidP="00D33A96">
            <w:pPr>
              <w:pStyle w:val="TableTextCentered"/>
            </w:pPr>
            <w:r>
              <w:t>68,002</w:t>
            </w:r>
          </w:p>
        </w:tc>
        <w:tc>
          <w:tcPr>
            <w:tcW w:w="1573" w:type="dxa"/>
            <w:vAlign w:val="center"/>
          </w:tcPr>
          <w:p w14:paraId="4AE53E26" w14:textId="77777777" w:rsidR="00D228F6" w:rsidRPr="00CB0607" w:rsidRDefault="00D228F6" w:rsidP="00D33A96">
            <w:pPr>
              <w:pStyle w:val="TableTextCentered"/>
            </w:pPr>
            <w:r>
              <w:t>7.6%</w:t>
            </w:r>
          </w:p>
        </w:tc>
      </w:tr>
      <w:tr w:rsidR="00D228F6" w:rsidRPr="00CB0607" w14:paraId="258BA922" w14:textId="77777777" w:rsidTr="00D33A96">
        <w:tc>
          <w:tcPr>
            <w:tcW w:w="3052" w:type="dxa"/>
          </w:tcPr>
          <w:p w14:paraId="024481BA" w14:textId="77777777" w:rsidR="00D228F6" w:rsidRPr="00D33A96" w:rsidRDefault="00D228F6" w:rsidP="00D95DC8">
            <w:pPr>
              <w:pStyle w:val="TableSubheading"/>
              <w:rPr>
                <w:rFonts w:asciiTheme="minorHAnsi" w:hAnsiTheme="minorHAnsi"/>
              </w:rPr>
            </w:pPr>
            <w:r w:rsidRPr="00D33A96">
              <w:rPr>
                <w:rFonts w:asciiTheme="minorHAnsi" w:hAnsiTheme="minorHAnsi"/>
              </w:rPr>
              <w:t>Black or African American</w:t>
            </w:r>
          </w:p>
        </w:tc>
        <w:tc>
          <w:tcPr>
            <w:tcW w:w="1573" w:type="dxa"/>
            <w:vAlign w:val="center"/>
          </w:tcPr>
          <w:p w14:paraId="19316F13" w14:textId="77777777" w:rsidR="00D228F6" w:rsidRPr="00CB0607" w:rsidRDefault="00D228F6" w:rsidP="00D33A96">
            <w:pPr>
              <w:pStyle w:val="TableTextCentered"/>
            </w:pPr>
            <w:r>
              <w:t>972</w:t>
            </w:r>
          </w:p>
        </w:tc>
        <w:tc>
          <w:tcPr>
            <w:tcW w:w="1573" w:type="dxa"/>
            <w:shd w:val="clear" w:color="auto" w:fill="D9E2F3" w:themeFill="accent5" w:themeFillTint="33"/>
            <w:vAlign w:val="center"/>
          </w:tcPr>
          <w:p w14:paraId="187EEFB8" w14:textId="77777777" w:rsidR="00D228F6" w:rsidRPr="00CB0607" w:rsidRDefault="00D228F6" w:rsidP="00D33A96">
            <w:pPr>
              <w:pStyle w:val="TableTextCentered"/>
            </w:pPr>
            <w:r>
              <w:t>10.1%</w:t>
            </w:r>
          </w:p>
        </w:tc>
        <w:tc>
          <w:tcPr>
            <w:tcW w:w="1573" w:type="dxa"/>
            <w:vAlign w:val="center"/>
          </w:tcPr>
          <w:p w14:paraId="58BF18B8" w14:textId="77777777" w:rsidR="00D228F6" w:rsidRPr="00CB0607" w:rsidRDefault="00D228F6" w:rsidP="00D33A96">
            <w:pPr>
              <w:pStyle w:val="TableTextCentered"/>
            </w:pPr>
            <w:r>
              <w:t>93,528</w:t>
            </w:r>
          </w:p>
        </w:tc>
        <w:tc>
          <w:tcPr>
            <w:tcW w:w="1573" w:type="dxa"/>
            <w:shd w:val="clear" w:color="auto" w:fill="D9E2F3" w:themeFill="accent5" w:themeFillTint="33"/>
            <w:vAlign w:val="center"/>
          </w:tcPr>
          <w:p w14:paraId="3624317F" w14:textId="77777777" w:rsidR="00D228F6" w:rsidRPr="00CB0607" w:rsidRDefault="00D228F6" w:rsidP="00D33A96">
            <w:pPr>
              <w:pStyle w:val="TableTextCentered"/>
            </w:pPr>
            <w:r>
              <w:t>10.4%</w:t>
            </w:r>
          </w:p>
        </w:tc>
      </w:tr>
      <w:tr w:rsidR="00D228F6" w:rsidRPr="00CB0607" w14:paraId="777E02D0" w14:textId="77777777" w:rsidTr="00D33A96">
        <w:trPr>
          <w:cnfStyle w:val="000000100000" w:firstRow="0" w:lastRow="0" w:firstColumn="0" w:lastColumn="0" w:oddVBand="0" w:evenVBand="0" w:oddHBand="1" w:evenHBand="0" w:firstRowFirstColumn="0" w:firstRowLastColumn="0" w:lastRowFirstColumn="0" w:lastRowLastColumn="0"/>
        </w:trPr>
        <w:tc>
          <w:tcPr>
            <w:tcW w:w="3052" w:type="dxa"/>
            <w:shd w:val="clear" w:color="auto" w:fill="auto"/>
          </w:tcPr>
          <w:p w14:paraId="79E44894" w14:textId="77777777" w:rsidR="00D228F6" w:rsidRPr="00D33A96" w:rsidRDefault="00D228F6" w:rsidP="00D95DC8">
            <w:pPr>
              <w:pStyle w:val="TableSubheading"/>
              <w:rPr>
                <w:rFonts w:asciiTheme="minorHAnsi" w:hAnsiTheme="minorHAnsi"/>
              </w:rPr>
            </w:pPr>
            <w:r w:rsidRPr="00D33A96">
              <w:rPr>
                <w:rFonts w:asciiTheme="minorHAnsi" w:hAnsiTheme="minorHAnsi"/>
              </w:rPr>
              <w:t>Hispanic or Latino</w:t>
            </w:r>
          </w:p>
        </w:tc>
        <w:tc>
          <w:tcPr>
            <w:tcW w:w="1573" w:type="dxa"/>
            <w:shd w:val="clear" w:color="auto" w:fill="auto"/>
            <w:vAlign w:val="center"/>
          </w:tcPr>
          <w:p w14:paraId="45C13DB1" w14:textId="77777777" w:rsidR="00D228F6" w:rsidRPr="00CB0607" w:rsidRDefault="00D228F6" w:rsidP="00D33A96">
            <w:pPr>
              <w:pStyle w:val="TableTextCentered"/>
            </w:pPr>
            <w:r>
              <w:t>988</w:t>
            </w:r>
          </w:p>
        </w:tc>
        <w:tc>
          <w:tcPr>
            <w:tcW w:w="1573" w:type="dxa"/>
            <w:vAlign w:val="center"/>
          </w:tcPr>
          <w:p w14:paraId="216886BF" w14:textId="77777777" w:rsidR="00D228F6" w:rsidRPr="00CB0607" w:rsidRDefault="00D228F6" w:rsidP="00D33A96">
            <w:pPr>
              <w:pStyle w:val="TableTextCentered"/>
            </w:pPr>
            <w:r>
              <w:t>10.3%</w:t>
            </w:r>
          </w:p>
        </w:tc>
        <w:tc>
          <w:tcPr>
            <w:tcW w:w="1573" w:type="dxa"/>
            <w:shd w:val="clear" w:color="auto" w:fill="auto"/>
            <w:vAlign w:val="center"/>
          </w:tcPr>
          <w:p w14:paraId="4205FFE3" w14:textId="77777777" w:rsidR="00D228F6" w:rsidRPr="00CB0607" w:rsidRDefault="00D228F6" w:rsidP="00D33A96">
            <w:pPr>
              <w:pStyle w:val="TableTextCentered"/>
            </w:pPr>
            <w:r>
              <w:t>235,969</w:t>
            </w:r>
          </w:p>
        </w:tc>
        <w:tc>
          <w:tcPr>
            <w:tcW w:w="1573" w:type="dxa"/>
            <w:vAlign w:val="center"/>
          </w:tcPr>
          <w:p w14:paraId="7B3691A3" w14:textId="77777777" w:rsidR="00D228F6" w:rsidRPr="00CB0607" w:rsidRDefault="00D228F6" w:rsidP="00D33A96">
            <w:pPr>
              <w:pStyle w:val="TableTextCentered"/>
            </w:pPr>
            <w:r>
              <w:t>26.2%</w:t>
            </w:r>
          </w:p>
        </w:tc>
      </w:tr>
      <w:tr w:rsidR="00D228F6" w:rsidRPr="00CB0607" w14:paraId="5E4CD347" w14:textId="77777777" w:rsidTr="00D33A96">
        <w:tc>
          <w:tcPr>
            <w:tcW w:w="3052" w:type="dxa"/>
          </w:tcPr>
          <w:p w14:paraId="383ED548" w14:textId="77777777" w:rsidR="00D228F6" w:rsidRPr="00D33A96" w:rsidRDefault="00D228F6" w:rsidP="00D95DC8">
            <w:pPr>
              <w:pStyle w:val="TableSubheading"/>
              <w:rPr>
                <w:rFonts w:asciiTheme="minorHAnsi" w:hAnsiTheme="minorHAnsi"/>
              </w:rPr>
            </w:pPr>
            <w:r w:rsidRPr="00D33A96">
              <w:rPr>
                <w:rFonts w:asciiTheme="minorHAnsi" w:hAnsiTheme="minorHAnsi"/>
              </w:rPr>
              <w:t>Multi-Race, Not Hispanic or Latino</w:t>
            </w:r>
          </w:p>
        </w:tc>
        <w:tc>
          <w:tcPr>
            <w:tcW w:w="1573" w:type="dxa"/>
            <w:vAlign w:val="center"/>
          </w:tcPr>
          <w:p w14:paraId="5D88FE66" w14:textId="77777777" w:rsidR="00D228F6" w:rsidRPr="00CB0607" w:rsidRDefault="00D228F6" w:rsidP="00D33A96">
            <w:pPr>
              <w:pStyle w:val="TableTextCentered"/>
            </w:pPr>
            <w:r>
              <w:t>548</w:t>
            </w:r>
          </w:p>
        </w:tc>
        <w:tc>
          <w:tcPr>
            <w:tcW w:w="1573" w:type="dxa"/>
            <w:shd w:val="clear" w:color="auto" w:fill="D9E2F3" w:themeFill="accent5" w:themeFillTint="33"/>
            <w:vAlign w:val="center"/>
          </w:tcPr>
          <w:p w14:paraId="6B9487B0" w14:textId="77777777" w:rsidR="00D228F6" w:rsidRPr="00CB0607" w:rsidRDefault="00D228F6" w:rsidP="00D33A96">
            <w:pPr>
              <w:pStyle w:val="TableTextCentered"/>
            </w:pPr>
            <w:r>
              <w:t>5.7%</w:t>
            </w:r>
          </w:p>
        </w:tc>
        <w:tc>
          <w:tcPr>
            <w:tcW w:w="1573" w:type="dxa"/>
            <w:vAlign w:val="center"/>
          </w:tcPr>
          <w:p w14:paraId="3C2655B6" w14:textId="77777777" w:rsidR="00D228F6" w:rsidRPr="00CB0607" w:rsidRDefault="00D228F6" w:rsidP="00D33A96">
            <w:pPr>
              <w:pStyle w:val="TableTextCentered"/>
            </w:pPr>
            <w:r>
              <w:t>42,988</w:t>
            </w:r>
          </w:p>
        </w:tc>
        <w:tc>
          <w:tcPr>
            <w:tcW w:w="1573" w:type="dxa"/>
            <w:shd w:val="clear" w:color="auto" w:fill="D9E2F3" w:themeFill="accent5" w:themeFillTint="33"/>
            <w:vAlign w:val="center"/>
          </w:tcPr>
          <w:p w14:paraId="25B2FAD0" w14:textId="77777777" w:rsidR="00D228F6" w:rsidRPr="00CB0607" w:rsidRDefault="00D228F6" w:rsidP="00D33A96">
            <w:pPr>
              <w:pStyle w:val="TableTextCentered"/>
            </w:pPr>
            <w:r>
              <w:t>4.8%</w:t>
            </w:r>
          </w:p>
        </w:tc>
      </w:tr>
      <w:tr w:rsidR="00D228F6" w:rsidRPr="00CB0607" w14:paraId="5B6578CF" w14:textId="77777777" w:rsidTr="00D33A96">
        <w:trPr>
          <w:cnfStyle w:val="000000100000" w:firstRow="0" w:lastRow="0" w:firstColumn="0" w:lastColumn="0" w:oddVBand="0" w:evenVBand="0" w:oddHBand="1" w:evenHBand="0" w:firstRowFirstColumn="0" w:firstRowLastColumn="0" w:lastRowFirstColumn="0" w:lastRowLastColumn="0"/>
        </w:trPr>
        <w:tc>
          <w:tcPr>
            <w:tcW w:w="3052" w:type="dxa"/>
            <w:shd w:val="clear" w:color="auto" w:fill="auto"/>
          </w:tcPr>
          <w:p w14:paraId="44524334" w14:textId="77777777" w:rsidR="00D228F6" w:rsidRPr="00D33A96" w:rsidRDefault="00D228F6" w:rsidP="00D95DC8">
            <w:pPr>
              <w:pStyle w:val="TableSubheading"/>
              <w:rPr>
                <w:rFonts w:asciiTheme="minorHAnsi" w:hAnsiTheme="minorHAnsi"/>
              </w:rPr>
            </w:pPr>
            <w:r w:rsidRPr="00D33A96">
              <w:rPr>
                <w:rFonts w:asciiTheme="minorHAnsi" w:hAnsiTheme="minorHAnsi"/>
              </w:rPr>
              <w:t>Native Hawaiian or Other Pacific Islander</w:t>
            </w:r>
          </w:p>
        </w:tc>
        <w:tc>
          <w:tcPr>
            <w:tcW w:w="1573" w:type="dxa"/>
            <w:shd w:val="clear" w:color="auto" w:fill="auto"/>
            <w:vAlign w:val="center"/>
          </w:tcPr>
          <w:p w14:paraId="22E8F7C3" w14:textId="77777777" w:rsidR="00D228F6" w:rsidRPr="00CB0607" w:rsidRDefault="00D228F6" w:rsidP="00D33A96">
            <w:pPr>
              <w:pStyle w:val="TableTextCentered"/>
            </w:pPr>
            <w:r>
              <w:t>16</w:t>
            </w:r>
          </w:p>
        </w:tc>
        <w:tc>
          <w:tcPr>
            <w:tcW w:w="1573" w:type="dxa"/>
            <w:vAlign w:val="center"/>
          </w:tcPr>
          <w:p w14:paraId="5E75AD75" w14:textId="77777777" w:rsidR="00D228F6" w:rsidRPr="00CB0607" w:rsidRDefault="00D228F6" w:rsidP="00D33A96">
            <w:pPr>
              <w:pStyle w:val="TableTextCentered"/>
            </w:pPr>
            <w:r>
              <w:t>0.2%</w:t>
            </w:r>
          </w:p>
        </w:tc>
        <w:tc>
          <w:tcPr>
            <w:tcW w:w="1573" w:type="dxa"/>
            <w:shd w:val="clear" w:color="auto" w:fill="auto"/>
            <w:vAlign w:val="center"/>
          </w:tcPr>
          <w:p w14:paraId="638C557E" w14:textId="77777777" w:rsidR="00D228F6" w:rsidRPr="00CB0607" w:rsidRDefault="00D228F6" w:rsidP="00D33A96">
            <w:pPr>
              <w:pStyle w:val="TableTextCentered"/>
            </w:pPr>
            <w:r>
              <w:t>754</w:t>
            </w:r>
          </w:p>
        </w:tc>
        <w:tc>
          <w:tcPr>
            <w:tcW w:w="1573" w:type="dxa"/>
            <w:vAlign w:val="center"/>
          </w:tcPr>
          <w:p w14:paraId="19B8A382" w14:textId="77777777" w:rsidR="00D228F6" w:rsidRPr="00CB0607" w:rsidRDefault="00D228F6" w:rsidP="00D33A96">
            <w:pPr>
              <w:pStyle w:val="TableTextCentered"/>
            </w:pPr>
            <w:r>
              <w:t>0.1%</w:t>
            </w:r>
          </w:p>
        </w:tc>
      </w:tr>
      <w:tr w:rsidR="00D228F6" w:rsidRPr="00CB0607" w14:paraId="5B8B9E35" w14:textId="77777777" w:rsidTr="00D33A96">
        <w:tc>
          <w:tcPr>
            <w:tcW w:w="3052" w:type="dxa"/>
          </w:tcPr>
          <w:p w14:paraId="5ED87B15" w14:textId="77777777" w:rsidR="00D228F6" w:rsidRPr="00D33A96" w:rsidRDefault="00D228F6" w:rsidP="00D95DC8">
            <w:pPr>
              <w:pStyle w:val="TableSubheading"/>
              <w:rPr>
                <w:rFonts w:asciiTheme="minorHAnsi" w:hAnsiTheme="minorHAnsi"/>
              </w:rPr>
            </w:pPr>
            <w:r w:rsidRPr="00D33A96">
              <w:rPr>
                <w:rFonts w:asciiTheme="minorHAnsi" w:hAnsiTheme="minorHAnsi"/>
              </w:rPr>
              <w:t>White</w:t>
            </w:r>
          </w:p>
        </w:tc>
        <w:tc>
          <w:tcPr>
            <w:tcW w:w="1573" w:type="dxa"/>
            <w:vAlign w:val="center"/>
          </w:tcPr>
          <w:p w14:paraId="31F6C552" w14:textId="77777777" w:rsidR="00D228F6" w:rsidRPr="00CB0607" w:rsidRDefault="00D228F6" w:rsidP="00D33A96">
            <w:pPr>
              <w:pStyle w:val="TableTextCentered"/>
            </w:pPr>
            <w:r>
              <w:t>3,283</w:t>
            </w:r>
          </w:p>
        </w:tc>
        <w:tc>
          <w:tcPr>
            <w:tcW w:w="1573" w:type="dxa"/>
            <w:shd w:val="clear" w:color="auto" w:fill="D9E2F3" w:themeFill="accent5" w:themeFillTint="33"/>
            <w:vAlign w:val="center"/>
          </w:tcPr>
          <w:p w14:paraId="62FCBBD2" w14:textId="77777777" w:rsidR="00D228F6" w:rsidRPr="00CB0607" w:rsidRDefault="00D228F6" w:rsidP="00D33A96">
            <w:pPr>
              <w:pStyle w:val="TableTextCentered"/>
            </w:pPr>
            <w:r>
              <w:t>34.2%</w:t>
            </w:r>
          </w:p>
        </w:tc>
        <w:tc>
          <w:tcPr>
            <w:tcW w:w="1573" w:type="dxa"/>
            <w:vAlign w:val="center"/>
          </w:tcPr>
          <w:p w14:paraId="14BE49BF" w14:textId="77777777" w:rsidR="00D228F6" w:rsidRPr="00CB0607" w:rsidRDefault="00D228F6" w:rsidP="00D33A96">
            <w:pPr>
              <w:pStyle w:val="TableTextCentered"/>
            </w:pPr>
            <w:r>
              <w:t>457,061</w:t>
            </w:r>
          </w:p>
        </w:tc>
        <w:tc>
          <w:tcPr>
            <w:tcW w:w="1573" w:type="dxa"/>
            <w:shd w:val="clear" w:color="auto" w:fill="D9E2F3" w:themeFill="accent5" w:themeFillTint="33"/>
            <w:vAlign w:val="center"/>
          </w:tcPr>
          <w:p w14:paraId="631FF1C9" w14:textId="77777777" w:rsidR="00D228F6" w:rsidRPr="00CB0607" w:rsidRDefault="00D228F6" w:rsidP="00D33A96">
            <w:pPr>
              <w:pStyle w:val="TableTextCentered"/>
            </w:pPr>
            <w:r>
              <w:t>50.8%</w:t>
            </w:r>
          </w:p>
        </w:tc>
      </w:tr>
    </w:tbl>
    <w:p w14:paraId="16415091" w14:textId="77777777" w:rsidR="00D228F6" w:rsidRPr="002F278D" w:rsidRDefault="00D228F6" w:rsidP="00D95DC8">
      <w:pPr>
        <w:pStyle w:val="TableNote"/>
      </w:pPr>
      <w:r w:rsidRPr="002F278D">
        <w:rPr>
          <w:i/>
          <w:iCs/>
        </w:rPr>
        <w:t>Note</w:t>
      </w:r>
      <w:r w:rsidRPr="002F278D">
        <w:t xml:space="preserve">. As of October 1, </w:t>
      </w:r>
      <w:r w:rsidRPr="00D95DC8">
        <w:t>2025</w:t>
      </w:r>
      <w:r w:rsidRPr="002F278D">
        <w:t>.</w:t>
      </w:r>
    </w:p>
    <w:p w14:paraId="74B08ACB" w14:textId="77777777" w:rsidR="00D228F6" w:rsidRPr="00CB0607" w:rsidRDefault="00D228F6" w:rsidP="00D95DC8">
      <w:pPr>
        <w:pStyle w:val="TableTitle0"/>
      </w:pPr>
      <w:r w:rsidRPr="00CB0607">
        <w:t xml:space="preserve">Table </w:t>
      </w:r>
      <w:r>
        <w:t>D</w:t>
      </w:r>
      <w:r w:rsidRPr="00CB0607">
        <w:t>2</w:t>
      </w:r>
      <w:r>
        <w:t>.</w:t>
      </w:r>
      <w:r w:rsidRPr="00CB0607">
        <w:t xml:space="preserve"> 202</w:t>
      </w:r>
      <w:r>
        <w:t>5-</w:t>
      </w:r>
      <w:r w:rsidRPr="00CB0607">
        <w:t>202</w:t>
      </w:r>
      <w:r>
        <w:t>6</w:t>
      </w:r>
      <w:r w:rsidRPr="00CB0607">
        <w:t xml:space="preserve"> Student Enrollment by High-Need </w:t>
      </w:r>
      <w:r w:rsidRPr="00D95DC8">
        <w:t>Populations</w:t>
      </w:r>
    </w:p>
    <w:tbl>
      <w:tblPr>
        <w:tblStyle w:val="MSVTable1"/>
        <w:tblW w:w="5000" w:type="pct"/>
        <w:tblLayout w:type="fixed"/>
        <w:tblLook w:val="0420" w:firstRow="1" w:lastRow="0" w:firstColumn="0" w:lastColumn="0" w:noHBand="0" w:noVBand="1"/>
        <w:tblCaption w:val="Table D2. 2025-2026 Student Enrollment by High-Need Populations"/>
        <w:tblDescription w:val="2025-2026 Student Enrollment by High-Need Populations"/>
      </w:tblPr>
      <w:tblGrid>
        <w:gridCol w:w="2287"/>
        <w:gridCol w:w="1176"/>
        <w:gridCol w:w="1176"/>
        <w:gridCol w:w="1176"/>
        <w:gridCol w:w="1176"/>
        <w:gridCol w:w="1176"/>
        <w:gridCol w:w="1177"/>
      </w:tblGrid>
      <w:tr w:rsidR="00D228F6" w:rsidRPr="00CB0607" w14:paraId="0016B8CC" w14:textId="77777777" w:rsidTr="00FC5084">
        <w:trPr>
          <w:cnfStyle w:val="100000000000" w:firstRow="1" w:lastRow="0" w:firstColumn="0" w:lastColumn="0" w:oddVBand="0" w:evenVBand="0" w:oddHBand="0" w:evenHBand="0" w:firstRowFirstColumn="0" w:firstRowLastColumn="0" w:lastRowFirstColumn="0" w:lastRowLastColumn="0"/>
          <w:tblHeader/>
        </w:trPr>
        <w:tc>
          <w:tcPr>
            <w:tcW w:w="2287" w:type="dxa"/>
          </w:tcPr>
          <w:p w14:paraId="33C9863B" w14:textId="77777777" w:rsidR="00D228F6" w:rsidRPr="00FC5084" w:rsidRDefault="00D228F6" w:rsidP="00FC5084">
            <w:pPr>
              <w:pStyle w:val="TableColHeadingCenter"/>
            </w:pPr>
            <w:r w:rsidRPr="00FC5084">
              <w:t>Group</w:t>
            </w:r>
          </w:p>
        </w:tc>
        <w:tc>
          <w:tcPr>
            <w:tcW w:w="1176" w:type="dxa"/>
          </w:tcPr>
          <w:p w14:paraId="15D9CCEE" w14:textId="57CFE1FA" w:rsidR="00D228F6" w:rsidRPr="00FC5084" w:rsidRDefault="00D228F6" w:rsidP="00FC5084">
            <w:pPr>
              <w:pStyle w:val="TableColHeadingCenter"/>
            </w:pPr>
            <w:r w:rsidRPr="00FC5084">
              <w:rPr>
                <w:i/>
                <w:iCs/>
              </w:rPr>
              <w:t>N</w:t>
            </w:r>
            <w:r w:rsidR="00D95DC8" w:rsidRPr="00FC5084">
              <w:br/>
            </w:r>
            <w:r w:rsidRPr="00FC5084">
              <w:t>(District)</w:t>
            </w:r>
          </w:p>
        </w:tc>
        <w:tc>
          <w:tcPr>
            <w:tcW w:w="1176" w:type="dxa"/>
          </w:tcPr>
          <w:p w14:paraId="55275014" w14:textId="678F2D35" w:rsidR="00D228F6" w:rsidRPr="00FC5084" w:rsidRDefault="00D228F6" w:rsidP="00FC5084">
            <w:pPr>
              <w:pStyle w:val="TableColHeadingCenter"/>
            </w:pPr>
            <w:r w:rsidRPr="00FC5084">
              <w:t>Percentage of High Needs</w:t>
            </w:r>
            <w:r w:rsidR="00D95DC8" w:rsidRPr="00FC5084">
              <w:br/>
            </w:r>
            <w:r w:rsidRPr="00FC5084">
              <w:t>(District)</w:t>
            </w:r>
          </w:p>
        </w:tc>
        <w:tc>
          <w:tcPr>
            <w:tcW w:w="1176" w:type="dxa"/>
          </w:tcPr>
          <w:p w14:paraId="6037E79B" w14:textId="77777777" w:rsidR="00D228F6" w:rsidRPr="00FC5084" w:rsidRDefault="00D228F6" w:rsidP="00FC5084">
            <w:pPr>
              <w:pStyle w:val="TableColHeadingCenter"/>
            </w:pPr>
            <w:r w:rsidRPr="00FC5084">
              <w:t>Percentage of District</w:t>
            </w:r>
          </w:p>
        </w:tc>
        <w:tc>
          <w:tcPr>
            <w:tcW w:w="1176" w:type="dxa"/>
          </w:tcPr>
          <w:p w14:paraId="7D783C42" w14:textId="4D537CDC" w:rsidR="00D228F6" w:rsidRPr="00FC5084" w:rsidRDefault="00D228F6" w:rsidP="00FC5084">
            <w:pPr>
              <w:pStyle w:val="TableColHeadingCenter"/>
            </w:pPr>
            <w:r w:rsidRPr="00FC5084">
              <w:rPr>
                <w:i/>
                <w:iCs/>
              </w:rPr>
              <w:t>N</w:t>
            </w:r>
            <w:r w:rsidR="00D95DC8" w:rsidRPr="00FC5084">
              <w:br/>
            </w:r>
            <w:r w:rsidRPr="00FC5084">
              <w:t>(State)</w:t>
            </w:r>
          </w:p>
        </w:tc>
        <w:tc>
          <w:tcPr>
            <w:tcW w:w="1176" w:type="dxa"/>
          </w:tcPr>
          <w:p w14:paraId="6112A75C" w14:textId="7165BFF7" w:rsidR="00D228F6" w:rsidRPr="00FC5084" w:rsidRDefault="00D228F6" w:rsidP="00FC5084">
            <w:pPr>
              <w:pStyle w:val="TableColHeadingCenter"/>
            </w:pPr>
            <w:r w:rsidRPr="00FC5084">
              <w:t>Percentage of High Needs</w:t>
            </w:r>
            <w:r w:rsidR="00D95DC8" w:rsidRPr="00FC5084">
              <w:br/>
            </w:r>
            <w:r w:rsidRPr="00FC5084">
              <w:t>(State)</w:t>
            </w:r>
          </w:p>
        </w:tc>
        <w:tc>
          <w:tcPr>
            <w:tcW w:w="1177" w:type="dxa"/>
          </w:tcPr>
          <w:p w14:paraId="23AB5CE0" w14:textId="77777777" w:rsidR="00D228F6" w:rsidRPr="00FC5084" w:rsidRDefault="00D228F6" w:rsidP="00FC5084">
            <w:pPr>
              <w:pStyle w:val="TableColHeadingCenter"/>
            </w:pPr>
            <w:r w:rsidRPr="00FC5084">
              <w:t>Percentage of State</w:t>
            </w:r>
          </w:p>
        </w:tc>
      </w:tr>
      <w:tr w:rsidR="00D228F6" w:rsidRPr="00CB0607" w14:paraId="43C321BE" w14:textId="77777777" w:rsidTr="00D33A96">
        <w:trPr>
          <w:cnfStyle w:val="000000100000" w:firstRow="0" w:lastRow="0" w:firstColumn="0" w:lastColumn="0" w:oddVBand="0" w:evenVBand="0" w:oddHBand="1" w:evenHBand="0" w:firstRowFirstColumn="0" w:firstRowLastColumn="0" w:lastRowFirstColumn="0" w:lastRowLastColumn="0"/>
        </w:trPr>
        <w:tc>
          <w:tcPr>
            <w:tcW w:w="2287" w:type="dxa"/>
            <w:shd w:val="clear" w:color="auto" w:fill="auto"/>
          </w:tcPr>
          <w:p w14:paraId="02BC1F2A" w14:textId="77777777" w:rsidR="00D228F6" w:rsidRPr="00D33A96" w:rsidRDefault="00D228F6" w:rsidP="00FC5084">
            <w:pPr>
              <w:pStyle w:val="TableSubheading"/>
              <w:rPr>
                <w:rFonts w:asciiTheme="minorHAnsi" w:hAnsiTheme="minorHAnsi"/>
              </w:rPr>
            </w:pPr>
            <w:r w:rsidRPr="00D33A96">
              <w:rPr>
                <w:rFonts w:asciiTheme="minorHAnsi" w:hAnsiTheme="minorHAnsi"/>
              </w:rPr>
              <w:t>All Students with High Needs</w:t>
            </w:r>
          </w:p>
        </w:tc>
        <w:tc>
          <w:tcPr>
            <w:tcW w:w="1176" w:type="dxa"/>
            <w:shd w:val="clear" w:color="auto" w:fill="auto"/>
            <w:vAlign w:val="center"/>
          </w:tcPr>
          <w:p w14:paraId="06043274" w14:textId="77777777" w:rsidR="00D228F6" w:rsidRPr="00CB0607" w:rsidRDefault="00D228F6" w:rsidP="00D33A96">
            <w:pPr>
              <w:pStyle w:val="TableTextCentered"/>
            </w:pPr>
            <w:r>
              <w:t>6,288</w:t>
            </w:r>
          </w:p>
        </w:tc>
        <w:tc>
          <w:tcPr>
            <w:tcW w:w="1176" w:type="dxa"/>
            <w:vAlign w:val="center"/>
          </w:tcPr>
          <w:p w14:paraId="6A104301" w14:textId="77777777" w:rsidR="00D228F6" w:rsidRPr="00CB0607" w:rsidRDefault="00D228F6" w:rsidP="00D33A96">
            <w:pPr>
              <w:pStyle w:val="TableTextCentered"/>
            </w:pPr>
            <w:r>
              <w:t>100.0%</w:t>
            </w:r>
          </w:p>
        </w:tc>
        <w:tc>
          <w:tcPr>
            <w:tcW w:w="1176" w:type="dxa"/>
            <w:vAlign w:val="center"/>
          </w:tcPr>
          <w:p w14:paraId="0CE77439" w14:textId="77777777" w:rsidR="00D228F6" w:rsidRPr="00CB0607" w:rsidRDefault="00D228F6" w:rsidP="00D33A96">
            <w:pPr>
              <w:pStyle w:val="TableTextCentered"/>
            </w:pPr>
            <w:r>
              <w:t>64.6%</w:t>
            </w:r>
          </w:p>
        </w:tc>
        <w:tc>
          <w:tcPr>
            <w:tcW w:w="1176" w:type="dxa"/>
            <w:shd w:val="clear" w:color="auto" w:fill="auto"/>
            <w:vAlign w:val="center"/>
          </w:tcPr>
          <w:p w14:paraId="26625D77" w14:textId="77777777" w:rsidR="00D228F6" w:rsidRPr="00CB0607" w:rsidRDefault="00D228F6" w:rsidP="00D33A96">
            <w:pPr>
              <w:pStyle w:val="TableTextCentered"/>
            </w:pPr>
            <w:r>
              <w:t>504,445</w:t>
            </w:r>
          </w:p>
        </w:tc>
        <w:tc>
          <w:tcPr>
            <w:tcW w:w="1176" w:type="dxa"/>
            <w:vAlign w:val="center"/>
          </w:tcPr>
          <w:p w14:paraId="26A85EE5" w14:textId="77777777" w:rsidR="00D228F6" w:rsidRPr="00CB0607" w:rsidRDefault="00D228F6" w:rsidP="00D33A96">
            <w:pPr>
              <w:pStyle w:val="TableTextCentered"/>
            </w:pPr>
            <w:r>
              <w:t>100.0%</w:t>
            </w:r>
          </w:p>
        </w:tc>
        <w:tc>
          <w:tcPr>
            <w:tcW w:w="1177" w:type="dxa"/>
            <w:vAlign w:val="center"/>
          </w:tcPr>
          <w:p w14:paraId="244D47AB" w14:textId="77777777" w:rsidR="00D228F6" w:rsidRPr="00CB0607" w:rsidRDefault="00D228F6" w:rsidP="00D33A96">
            <w:pPr>
              <w:pStyle w:val="TableTextCentered"/>
            </w:pPr>
            <w:r>
              <w:t>55.4%</w:t>
            </w:r>
          </w:p>
        </w:tc>
      </w:tr>
      <w:tr w:rsidR="00D228F6" w:rsidRPr="00CB0607" w14:paraId="03463F59" w14:textId="77777777" w:rsidTr="00D33A96">
        <w:tc>
          <w:tcPr>
            <w:tcW w:w="2287" w:type="dxa"/>
          </w:tcPr>
          <w:p w14:paraId="2FF25FD3" w14:textId="77777777" w:rsidR="00D228F6" w:rsidRPr="00D33A96" w:rsidRDefault="00D228F6" w:rsidP="00FC5084">
            <w:pPr>
              <w:pStyle w:val="TableSubheading"/>
              <w:rPr>
                <w:rFonts w:asciiTheme="minorHAnsi" w:hAnsiTheme="minorHAnsi"/>
              </w:rPr>
            </w:pPr>
            <w:r w:rsidRPr="00D33A96">
              <w:rPr>
                <w:rFonts w:asciiTheme="minorHAnsi" w:hAnsiTheme="minorHAnsi"/>
              </w:rPr>
              <w:t>English Learners</w:t>
            </w:r>
          </w:p>
        </w:tc>
        <w:tc>
          <w:tcPr>
            <w:tcW w:w="1176" w:type="dxa"/>
            <w:vAlign w:val="center"/>
          </w:tcPr>
          <w:p w14:paraId="0052E76A" w14:textId="77777777" w:rsidR="00D228F6" w:rsidRPr="00CB0607" w:rsidRDefault="00D228F6" w:rsidP="00D33A96">
            <w:pPr>
              <w:pStyle w:val="TableTextCentered"/>
            </w:pPr>
            <w:r>
              <w:t>1,603</w:t>
            </w:r>
          </w:p>
        </w:tc>
        <w:tc>
          <w:tcPr>
            <w:tcW w:w="1176" w:type="dxa"/>
            <w:shd w:val="clear" w:color="auto" w:fill="D9E2F3" w:themeFill="accent5" w:themeFillTint="33"/>
            <w:vAlign w:val="center"/>
          </w:tcPr>
          <w:p w14:paraId="0784851C" w14:textId="77777777" w:rsidR="00D228F6" w:rsidRPr="00CB0607" w:rsidRDefault="00D228F6" w:rsidP="00D33A96">
            <w:pPr>
              <w:pStyle w:val="TableTextCentered"/>
            </w:pPr>
            <w:r>
              <w:t>25.5%</w:t>
            </w:r>
          </w:p>
        </w:tc>
        <w:tc>
          <w:tcPr>
            <w:tcW w:w="1176" w:type="dxa"/>
            <w:shd w:val="clear" w:color="auto" w:fill="D9E2F3" w:themeFill="accent5" w:themeFillTint="33"/>
            <w:vAlign w:val="center"/>
          </w:tcPr>
          <w:p w14:paraId="01F32E1D" w14:textId="77777777" w:rsidR="00D228F6" w:rsidRPr="00CB0607" w:rsidRDefault="00D228F6" w:rsidP="00D33A96">
            <w:pPr>
              <w:pStyle w:val="TableTextCentered"/>
            </w:pPr>
            <w:r>
              <w:t>16.7%</w:t>
            </w:r>
          </w:p>
        </w:tc>
        <w:tc>
          <w:tcPr>
            <w:tcW w:w="1176" w:type="dxa"/>
            <w:vAlign w:val="center"/>
          </w:tcPr>
          <w:p w14:paraId="693CAD18" w14:textId="77777777" w:rsidR="00D228F6" w:rsidRPr="00CB0607" w:rsidRDefault="00D228F6" w:rsidP="00D33A96">
            <w:pPr>
              <w:pStyle w:val="TableTextCentered"/>
            </w:pPr>
            <w:r>
              <w:t>120,784</w:t>
            </w:r>
          </w:p>
        </w:tc>
        <w:tc>
          <w:tcPr>
            <w:tcW w:w="1176" w:type="dxa"/>
            <w:shd w:val="clear" w:color="auto" w:fill="D9E2F3" w:themeFill="accent5" w:themeFillTint="33"/>
            <w:vAlign w:val="center"/>
          </w:tcPr>
          <w:p w14:paraId="57C966DC" w14:textId="77777777" w:rsidR="00D228F6" w:rsidRPr="00CB0607" w:rsidRDefault="00D228F6" w:rsidP="00D33A96">
            <w:pPr>
              <w:pStyle w:val="TableTextCentered"/>
            </w:pPr>
            <w:r>
              <w:t>23.9%</w:t>
            </w:r>
          </w:p>
        </w:tc>
        <w:tc>
          <w:tcPr>
            <w:tcW w:w="1177" w:type="dxa"/>
            <w:shd w:val="clear" w:color="auto" w:fill="D9E2F3" w:themeFill="accent5" w:themeFillTint="33"/>
            <w:vAlign w:val="center"/>
          </w:tcPr>
          <w:p w14:paraId="647BFA82" w14:textId="77777777" w:rsidR="00D228F6" w:rsidRPr="00CB0607" w:rsidRDefault="00D228F6" w:rsidP="00D33A96">
            <w:pPr>
              <w:pStyle w:val="TableTextCentered"/>
            </w:pPr>
            <w:r>
              <w:t>13.4%</w:t>
            </w:r>
          </w:p>
        </w:tc>
      </w:tr>
      <w:tr w:rsidR="00D228F6" w:rsidRPr="00CB0607" w14:paraId="68842AC7" w14:textId="77777777" w:rsidTr="00D33A96">
        <w:trPr>
          <w:cnfStyle w:val="000000100000" w:firstRow="0" w:lastRow="0" w:firstColumn="0" w:lastColumn="0" w:oddVBand="0" w:evenVBand="0" w:oddHBand="1" w:evenHBand="0" w:firstRowFirstColumn="0" w:firstRowLastColumn="0" w:lastRowFirstColumn="0" w:lastRowLastColumn="0"/>
        </w:trPr>
        <w:tc>
          <w:tcPr>
            <w:tcW w:w="2287" w:type="dxa"/>
            <w:shd w:val="clear" w:color="auto" w:fill="auto"/>
          </w:tcPr>
          <w:p w14:paraId="38F8DEF2" w14:textId="77777777" w:rsidR="00D228F6" w:rsidRPr="00D33A96" w:rsidRDefault="00D228F6" w:rsidP="00FC5084">
            <w:pPr>
              <w:pStyle w:val="TableSubheading"/>
              <w:rPr>
                <w:rFonts w:asciiTheme="minorHAnsi" w:hAnsiTheme="minorHAnsi"/>
              </w:rPr>
            </w:pPr>
            <w:r w:rsidRPr="00D33A96">
              <w:rPr>
                <w:rFonts w:asciiTheme="minorHAnsi" w:hAnsiTheme="minorHAnsi"/>
              </w:rPr>
              <w:t>Low Income</w:t>
            </w:r>
          </w:p>
        </w:tc>
        <w:tc>
          <w:tcPr>
            <w:tcW w:w="1176" w:type="dxa"/>
            <w:shd w:val="clear" w:color="auto" w:fill="auto"/>
            <w:vAlign w:val="center"/>
          </w:tcPr>
          <w:p w14:paraId="3E8DCACD" w14:textId="77777777" w:rsidR="00D228F6" w:rsidRPr="00CB0607" w:rsidRDefault="00D228F6" w:rsidP="00D33A96">
            <w:pPr>
              <w:pStyle w:val="TableTextCentered"/>
            </w:pPr>
            <w:r>
              <w:t>4,460</w:t>
            </w:r>
          </w:p>
        </w:tc>
        <w:tc>
          <w:tcPr>
            <w:tcW w:w="1176" w:type="dxa"/>
            <w:vAlign w:val="center"/>
          </w:tcPr>
          <w:p w14:paraId="60A9DFA1" w14:textId="77777777" w:rsidR="00D228F6" w:rsidRPr="00CB0607" w:rsidRDefault="00D228F6" w:rsidP="00D33A96">
            <w:pPr>
              <w:pStyle w:val="TableTextCentered"/>
            </w:pPr>
            <w:r>
              <w:t>70.9%</w:t>
            </w:r>
          </w:p>
        </w:tc>
        <w:tc>
          <w:tcPr>
            <w:tcW w:w="1176" w:type="dxa"/>
            <w:vAlign w:val="center"/>
          </w:tcPr>
          <w:p w14:paraId="6FF5166D" w14:textId="77777777" w:rsidR="00D228F6" w:rsidRPr="00CB0607" w:rsidRDefault="00D228F6" w:rsidP="00D33A96">
            <w:pPr>
              <w:pStyle w:val="TableTextCentered"/>
            </w:pPr>
            <w:r>
              <w:t>46.5%</w:t>
            </w:r>
          </w:p>
        </w:tc>
        <w:tc>
          <w:tcPr>
            <w:tcW w:w="1176" w:type="dxa"/>
            <w:shd w:val="clear" w:color="auto" w:fill="auto"/>
            <w:vAlign w:val="center"/>
          </w:tcPr>
          <w:p w14:paraId="286A45DD" w14:textId="77777777" w:rsidR="00D228F6" w:rsidRPr="00CB0607" w:rsidRDefault="00D228F6" w:rsidP="00D33A96">
            <w:pPr>
              <w:pStyle w:val="TableTextCentered"/>
            </w:pPr>
            <w:r>
              <w:t>369,909</w:t>
            </w:r>
          </w:p>
        </w:tc>
        <w:tc>
          <w:tcPr>
            <w:tcW w:w="1176" w:type="dxa"/>
            <w:vAlign w:val="center"/>
          </w:tcPr>
          <w:p w14:paraId="10070947" w14:textId="77777777" w:rsidR="00D228F6" w:rsidRPr="00CB0607" w:rsidRDefault="00D228F6" w:rsidP="00D33A96">
            <w:pPr>
              <w:pStyle w:val="TableTextCentered"/>
            </w:pPr>
            <w:r>
              <w:t>73.3%</w:t>
            </w:r>
          </w:p>
        </w:tc>
        <w:tc>
          <w:tcPr>
            <w:tcW w:w="1177" w:type="dxa"/>
            <w:vAlign w:val="center"/>
          </w:tcPr>
          <w:p w14:paraId="78FBA209" w14:textId="77777777" w:rsidR="00D228F6" w:rsidRPr="00CB0607" w:rsidRDefault="00D228F6" w:rsidP="00D33A96">
            <w:pPr>
              <w:pStyle w:val="TableTextCentered"/>
            </w:pPr>
            <w:r>
              <w:t>41.1%</w:t>
            </w:r>
          </w:p>
        </w:tc>
      </w:tr>
      <w:tr w:rsidR="00D228F6" w:rsidRPr="00CB0607" w14:paraId="01A5C7FA" w14:textId="77777777" w:rsidTr="00D33A96">
        <w:tc>
          <w:tcPr>
            <w:tcW w:w="2287" w:type="dxa"/>
          </w:tcPr>
          <w:p w14:paraId="316A09B5" w14:textId="77777777" w:rsidR="00D228F6" w:rsidRPr="00D33A96" w:rsidRDefault="00D228F6" w:rsidP="00FC5084">
            <w:pPr>
              <w:pStyle w:val="TableSubheading"/>
              <w:rPr>
                <w:rFonts w:asciiTheme="minorHAnsi" w:hAnsiTheme="minorHAnsi"/>
              </w:rPr>
            </w:pPr>
            <w:r w:rsidRPr="00D33A96">
              <w:rPr>
                <w:rFonts w:asciiTheme="minorHAnsi" w:hAnsiTheme="minorHAnsi"/>
              </w:rPr>
              <w:t>Students with Disabilities</w:t>
            </w:r>
          </w:p>
        </w:tc>
        <w:tc>
          <w:tcPr>
            <w:tcW w:w="1176" w:type="dxa"/>
            <w:vAlign w:val="center"/>
          </w:tcPr>
          <w:p w14:paraId="4C03306E" w14:textId="77777777" w:rsidR="00D228F6" w:rsidRPr="00CB0607" w:rsidRDefault="00D228F6" w:rsidP="00D33A96">
            <w:pPr>
              <w:pStyle w:val="TableTextCentered"/>
            </w:pPr>
            <w:r>
              <w:t>2,099</w:t>
            </w:r>
          </w:p>
        </w:tc>
        <w:tc>
          <w:tcPr>
            <w:tcW w:w="1176" w:type="dxa"/>
            <w:shd w:val="clear" w:color="auto" w:fill="D9E2F3" w:themeFill="accent5" w:themeFillTint="33"/>
            <w:vAlign w:val="center"/>
          </w:tcPr>
          <w:p w14:paraId="3165D756" w14:textId="77777777" w:rsidR="00D228F6" w:rsidRPr="00CB0607" w:rsidRDefault="00D228F6" w:rsidP="00D33A96">
            <w:pPr>
              <w:pStyle w:val="TableTextCentered"/>
            </w:pPr>
            <w:r>
              <w:t>33.4%</w:t>
            </w:r>
          </w:p>
        </w:tc>
        <w:tc>
          <w:tcPr>
            <w:tcW w:w="1176" w:type="dxa"/>
            <w:shd w:val="clear" w:color="auto" w:fill="D9E2F3" w:themeFill="accent5" w:themeFillTint="33"/>
            <w:vAlign w:val="center"/>
          </w:tcPr>
          <w:p w14:paraId="2B02BCE2" w14:textId="77777777" w:rsidR="00D228F6" w:rsidRPr="00CB0607" w:rsidRDefault="00D228F6" w:rsidP="00D33A96">
            <w:pPr>
              <w:pStyle w:val="TableTextCentered"/>
            </w:pPr>
            <w:r>
              <w:t>21.6%</w:t>
            </w:r>
          </w:p>
        </w:tc>
        <w:tc>
          <w:tcPr>
            <w:tcW w:w="1176" w:type="dxa"/>
            <w:vAlign w:val="center"/>
          </w:tcPr>
          <w:p w14:paraId="2314FE40" w14:textId="77777777" w:rsidR="00D228F6" w:rsidRPr="00CB0607" w:rsidRDefault="00D228F6" w:rsidP="00D33A96">
            <w:pPr>
              <w:pStyle w:val="TableTextCentered"/>
            </w:pPr>
            <w:r>
              <w:t>192,218</w:t>
            </w:r>
          </w:p>
        </w:tc>
        <w:tc>
          <w:tcPr>
            <w:tcW w:w="1176" w:type="dxa"/>
            <w:shd w:val="clear" w:color="auto" w:fill="D9E2F3" w:themeFill="accent5" w:themeFillTint="33"/>
            <w:vAlign w:val="center"/>
          </w:tcPr>
          <w:p w14:paraId="776A900C" w14:textId="77777777" w:rsidR="00D228F6" w:rsidRPr="00CB0607" w:rsidRDefault="00D228F6" w:rsidP="00D33A96">
            <w:pPr>
              <w:pStyle w:val="TableTextCentered"/>
            </w:pPr>
            <w:r>
              <w:t>38.1%</w:t>
            </w:r>
          </w:p>
        </w:tc>
        <w:tc>
          <w:tcPr>
            <w:tcW w:w="1177" w:type="dxa"/>
            <w:shd w:val="clear" w:color="auto" w:fill="D9E2F3" w:themeFill="accent5" w:themeFillTint="33"/>
            <w:vAlign w:val="center"/>
          </w:tcPr>
          <w:p w14:paraId="4E252268" w14:textId="77777777" w:rsidR="00D228F6" w:rsidRPr="00CB0607" w:rsidRDefault="00D228F6" w:rsidP="00D33A96">
            <w:pPr>
              <w:pStyle w:val="TableTextCentered"/>
            </w:pPr>
            <w:r>
              <w:t>21.1%</w:t>
            </w:r>
          </w:p>
        </w:tc>
      </w:tr>
    </w:tbl>
    <w:p w14:paraId="4FF56D47" w14:textId="77777777" w:rsidR="00D228F6" w:rsidRPr="00C13600" w:rsidRDefault="00D228F6" w:rsidP="00D95DC8">
      <w:pPr>
        <w:pStyle w:val="TableNote"/>
        <w:rPr>
          <w:rFonts w:eastAsia="Calibri"/>
        </w:rPr>
      </w:pPr>
      <w:r w:rsidRPr="00C13600">
        <w:rPr>
          <w:rFonts w:eastAsia="Calibri"/>
          <w:i/>
          <w:iCs/>
        </w:rPr>
        <w:t>Note</w:t>
      </w:r>
      <w:r w:rsidRPr="00C13600">
        <w:rPr>
          <w:rFonts w:eastAsia="Calibri"/>
        </w:rPr>
        <w:t xml:space="preserve">. As of October 1, 2025. District and state numbers and percentages for students with disabilities and high needs are calculated including </w:t>
      </w:r>
      <w:r w:rsidRPr="00D95DC8">
        <w:rPr>
          <w:rFonts w:eastAsia="Calibri"/>
        </w:rPr>
        <w:t>students</w:t>
      </w:r>
      <w:r w:rsidRPr="00C13600">
        <w:rPr>
          <w:rFonts w:eastAsia="Calibri"/>
        </w:rPr>
        <w:t xml:space="preserve"> in out-of-district placements. Total district enrollment including students in out-of-district placement is 9,728; total state enrollment including students in out-of-district placement is 910,659.</w:t>
      </w:r>
    </w:p>
    <w:p w14:paraId="08122C9B" w14:textId="77777777" w:rsidR="00D228F6" w:rsidRPr="005C4DC5" w:rsidRDefault="00D228F6" w:rsidP="00FC5084">
      <w:pPr>
        <w:pStyle w:val="TableTitle0"/>
        <w:keepLines/>
        <w:rPr>
          <w:spacing w:val="-4"/>
        </w:rPr>
      </w:pPr>
      <w:r w:rsidRPr="00805341">
        <w:t xml:space="preserve">Table D3. </w:t>
      </w:r>
      <w:r w:rsidRPr="00CB0607">
        <w:t>Chronic Absence</w:t>
      </w:r>
      <w:r w:rsidRPr="00CB0607">
        <w:rPr>
          <w:vertAlign w:val="superscript"/>
        </w:rPr>
        <w:t>a</w:t>
      </w:r>
      <w:r w:rsidRPr="00CB0607">
        <w:t xml:space="preserve"> Rates by Student Group, 20</w:t>
      </w:r>
      <w:r>
        <w:t>23</w:t>
      </w:r>
      <w:r w:rsidRPr="00CB0607">
        <w:t>-202</w:t>
      </w:r>
      <w:r>
        <w:t>5</w:t>
      </w:r>
    </w:p>
    <w:tbl>
      <w:tblPr>
        <w:tblStyle w:val="MSVTable1"/>
        <w:tblW w:w="5000" w:type="pct"/>
        <w:tblLook w:val="0420" w:firstRow="1" w:lastRow="0" w:firstColumn="0" w:lastColumn="0" w:noHBand="0" w:noVBand="1"/>
        <w:tblCaption w:val="Table D3. Chronic Absencea Rates by Student Group, 2023-2025"/>
        <w:tblDescription w:val="Chronic Absencea Rates by Student Group, 2023-2025"/>
      </w:tblPr>
      <w:tblGrid>
        <w:gridCol w:w="2872"/>
        <w:gridCol w:w="1294"/>
        <w:gridCol w:w="1294"/>
        <w:gridCol w:w="1295"/>
        <w:gridCol w:w="1294"/>
        <w:gridCol w:w="1295"/>
      </w:tblGrid>
      <w:tr w:rsidR="00D228F6" w:rsidRPr="005C4DC5" w14:paraId="29638234" w14:textId="77777777" w:rsidTr="00FC5084">
        <w:trPr>
          <w:cnfStyle w:val="100000000000" w:firstRow="1" w:lastRow="0" w:firstColumn="0" w:lastColumn="0" w:oddVBand="0" w:evenVBand="0" w:oddHBand="0" w:evenHBand="0" w:firstRowFirstColumn="0" w:firstRowLastColumn="0" w:lastRowFirstColumn="0" w:lastRowLastColumn="0"/>
          <w:tblHeader/>
        </w:trPr>
        <w:tc>
          <w:tcPr>
            <w:tcW w:w="2872" w:type="dxa"/>
          </w:tcPr>
          <w:p w14:paraId="3C45EA89" w14:textId="77777777" w:rsidR="00D228F6" w:rsidRPr="005C4DC5" w:rsidRDefault="00D228F6" w:rsidP="00FC5084">
            <w:pPr>
              <w:pStyle w:val="TableColHeadingCenter"/>
              <w:keepNext/>
              <w:keepLines/>
            </w:pPr>
            <w:r w:rsidRPr="005C4DC5">
              <w:t>Group</w:t>
            </w:r>
          </w:p>
        </w:tc>
        <w:tc>
          <w:tcPr>
            <w:tcW w:w="1294" w:type="dxa"/>
          </w:tcPr>
          <w:p w14:paraId="61435465" w14:textId="6246A1B7" w:rsidR="00D228F6" w:rsidRPr="005C4DC5" w:rsidRDefault="00D228F6" w:rsidP="00FC5084">
            <w:pPr>
              <w:pStyle w:val="TableColHeadingCenter"/>
              <w:keepNext/>
              <w:keepLines/>
            </w:pPr>
            <w:r w:rsidRPr="005C4DC5">
              <w:rPr>
                <w:i/>
                <w:iCs/>
              </w:rPr>
              <w:t>N</w:t>
            </w:r>
            <w:r w:rsidR="00FC5084">
              <w:rPr>
                <w:i/>
                <w:iCs/>
              </w:rPr>
              <w:br/>
            </w:r>
            <w:r w:rsidRPr="005C4DC5">
              <w:t>(202</w:t>
            </w:r>
            <w:r>
              <w:t>5</w:t>
            </w:r>
            <w:r w:rsidRPr="005C4DC5">
              <w:t>)</w:t>
            </w:r>
          </w:p>
        </w:tc>
        <w:tc>
          <w:tcPr>
            <w:tcW w:w="1294" w:type="dxa"/>
          </w:tcPr>
          <w:p w14:paraId="6F09A398" w14:textId="77777777" w:rsidR="00D228F6" w:rsidRPr="005C4DC5" w:rsidRDefault="00D228F6" w:rsidP="00FC5084">
            <w:pPr>
              <w:pStyle w:val="TableColHeadingCenter"/>
              <w:keepNext/>
              <w:keepLines/>
            </w:pPr>
            <w:r w:rsidRPr="005C4DC5">
              <w:t>20</w:t>
            </w:r>
            <w:r>
              <w:t>23</w:t>
            </w:r>
          </w:p>
        </w:tc>
        <w:tc>
          <w:tcPr>
            <w:tcW w:w="1295" w:type="dxa"/>
          </w:tcPr>
          <w:p w14:paraId="5FD5F68D" w14:textId="77777777" w:rsidR="00D228F6" w:rsidRPr="005C4DC5" w:rsidRDefault="00D228F6" w:rsidP="00FC5084">
            <w:pPr>
              <w:pStyle w:val="TableColHeadingCenter"/>
              <w:keepNext/>
              <w:keepLines/>
            </w:pPr>
            <w:r w:rsidRPr="005C4DC5">
              <w:t>202</w:t>
            </w:r>
            <w:r>
              <w:t>4</w:t>
            </w:r>
          </w:p>
        </w:tc>
        <w:tc>
          <w:tcPr>
            <w:tcW w:w="1294" w:type="dxa"/>
          </w:tcPr>
          <w:p w14:paraId="2E6074A3" w14:textId="77777777" w:rsidR="00D228F6" w:rsidRPr="005C4DC5" w:rsidRDefault="00D228F6" w:rsidP="00FC5084">
            <w:pPr>
              <w:pStyle w:val="TableColHeadingCenter"/>
              <w:keepNext/>
              <w:keepLines/>
            </w:pPr>
            <w:r w:rsidRPr="005C4DC5">
              <w:t>202</w:t>
            </w:r>
            <w:r>
              <w:t>5</w:t>
            </w:r>
          </w:p>
        </w:tc>
        <w:tc>
          <w:tcPr>
            <w:tcW w:w="1295" w:type="dxa"/>
          </w:tcPr>
          <w:p w14:paraId="45675CE4" w14:textId="4CD65B64" w:rsidR="00D228F6" w:rsidRPr="005C4DC5" w:rsidRDefault="00D228F6" w:rsidP="00FC5084">
            <w:pPr>
              <w:pStyle w:val="TableColHeadingCenter"/>
              <w:keepNext/>
              <w:keepLines/>
            </w:pPr>
            <w:r w:rsidRPr="005C4DC5">
              <w:t>State</w:t>
            </w:r>
            <w:r w:rsidR="00FC5084">
              <w:br/>
            </w:r>
            <w:r w:rsidRPr="005C4DC5">
              <w:t>(202</w:t>
            </w:r>
            <w:r>
              <w:t>5</w:t>
            </w:r>
            <w:r w:rsidRPr="005C4DC5">
              <w:t>)</w:t>
            </w:r>
          </w:p>
        </w:tc>
      </w:tr>
      <w:tr w:rsidR="00D228F6" w:rsidRPr="005C4DC5" w14:paraId="4A4FA096" w14:textId="77777777" w:rsidTr="000E264D">
        <w:trPr>
          <w:cnfStyle w:val="000000100000" w:firstRow="0" w:lastRow="0" w:firstColumn="0" w:lastColumn="0" w:oddVBand="0" w:evenVBand="0" w:oddHBand="1" w:evenHBand="0" w:firstRowFirstColumn="0" w:firstRowLastColumn="0" w:lastRowFirstColumn="0" w:lastRowLastColumn="0"/>
        </w:trPr>
        <w:tc>
          <w:tcPr>
            <w:tcW w:w="2872" w:type="dxa"/>
          </w:tcPr>
          <w:p w14:paraId="6986C387" w14:textId="77777777" w:rsidR="00D228F6" w:rsidRPr="000E264D" w:rsidRDefault="00D228F6" w:rsidP="00FC5084">
            <w:pPr>
              <w:pStyle w:val="TableSubheading"/>
              <w:keepNext/>
              <w:keepLines/>
              <w:rPr>
                <w:rFonts w:asciiTheme="minorHAnsi" w:hAnsiTheme="minorHAnsi"/>
              </w:rPr>
            </w:pPr>
            <w:r w:rsidRPr="000E264D">
              <w:rPr>
                <w:rFonts w:asciiTheme="minorHAnsi" w:hAnsiTheme="minorHAnsi"/>
              </w:rPr>
              <w:t>All Students</w:t>
            </w:r>
          </w:p>
        </w:tc>
        <w:tc>
          <w:tcPr>
            <w:tcW w:w="1294" w:type="dxa"/>
            <w:vAlign w:val="center"/>
          </w:tcPr>
          <w:p w14:paraId="72080C8C" w14:textId="77777777" w:rsidR="00D228F6" w:rsidRPr="00FC5084" w:rsidRDefault="00D228F6" w:rsidP="000E264D">
            <w:pPr>
              <w:pStyle w:val="TableTextCentered"/>
              <w:keepNext/>
              <w:keepLines/>
            </w:pPr>
            <w:r w:rsidRPr="00FC5084">
              <w:t>10,379</w:t>
            </w:r>
          </w:p>
        </w:tc>
        <w:tc>
          <w:tcPr>
            <w:tcW w:w="1294" w:type="dxa"/>
            <w:vAlign w:val="center"/>
          </w:tcPr>
          <w:p w14:paraId="39D65663" w14:textId="77777777" w:rsidR="00D228F6" w:rsidRPr="00FC5084" w:rsidRDefault="00D228F6" w:rsidP="000E264D">
            <w:pPr>
              <w:pStyle w:val="TableTextCentered"/>
              <w:keepNext/>
              <w:keepLines/>
            </w:pPr>
            <w:r w:rsidRPr="00FC5084">
              <w:t>20.2</w:t>
            </w:r>
          </w:p>
        </w:tc>
        <w:tc>
          <w:tcPr>
            <w:tcW w:w="1295" w:type="dxa"/>
            <w:vAlign w:val="center"/>
          </w:tcPr>
          <w:p w14:paraId="6EBCF3CC" w14:textId="77777777" w:rsidR="00D228F6" w:rsidRPr="00FC5084" w:rsidRDefault="00D228F6" w:rsidP="000E264D">
            <w:pPr>
              <w:pStyle w:val="TableTextCentered"/>
              <w:keepNext/>
              <w:keepLines/>
            </w:pPr>
            <w:r w:rsidRPr="00FC5084">
              <w:t>16.5</w:t>
            </w:r>
          </w:p>
        </w:tc>
        <w:tc>
          <w:tcPr>
            <w:tcW w:w="1294" w:type="dxa"/>
            <w:vAlign w:val="center"/>
          </w:tcPr>
          <w:p w14:paraId="61E1BF29" w14:textId="77777777" w:rsidR="00D228F6" w:rsidRPr="00FC5084" w:rsidRDefault="00D228F6" w:rsidP="000E264D">
            <w:pPr>
              <w:pStyle w:val="TableTextCentered"/>
              <w:keepNext/>
              <w:keepLines/>
            </w:pPr>
            <w:r w:rsidRPr="00FC5084">
              <w:t>15.6</w:t>
            </w:r>
          </w:p>
        </w:tc>
        <w:tc>
          <w:tcPr>
            <w:tcW w:w="1295" w:type="dxa"/>
            <w:vAlign w:val="center"/>
          </w:tcPr>
          <w:p w14:paraId="2C6F7105" w14:textId="77777777" w:rsidR="00D228F6" w:rsidRPr="00FC5084" w:rsidRDefault="00D228F6" w:rsidP="000E264D">
            <w:pPr>
              <w:pStyle w:val="TableTextCentered"/>
              <w:keepNext/>
              <w:keepLines/>
            </w:pPr>
            <w:r w:rsidRPr="00FC5084">
              <w:t>18.8</w:t>
            </w:r>
          </w:p>
        </w:tc>
      </w:tr>
      <w:tr w:rsidR="00D228F6" w:rsidRPr="005C4DC5" w14:paraId="02F0FA6B" w14:textId="77777777" w:rsidTr="000E264D">
        <w:tc>
          <w:tcPr>
            <w:tcW w:w="2872" w:type="dxa"/>
          </w:tcPr>
          <w:p w14:paraId="6BD0772D" w14:textId="77777777" w:rsidR="00D228F6" w:rsidRPr="000E264D" w:rsidRDefault="00D228F6" w:rsidP="00FC5084">
            <w:pPr>
              <w:pStyle w:val="TableSubheading"/>
              <w:keepNext/>
              <w:keepLines/>
              <w:rPr>
                <w:rFonts w:asciiTheme="minorHAnsi" w:hAnsiTheme="minorHAnsi"/>
              </w:rPr>
            </w:pPr>
            <w:r w:rsidRPr="000E264D">
              <w:rPr>
                <w:rFonts w:asciiTheme="minorHAnsi" w:hAnsiTheme="minorHAnsi"/>
              </w:rPr>
              <w:t>American Indian or Alaskan Native</w:t>
            </w:r>
          </w:p>
        </w:tc>
        <w:tc>
          <w:tcPr>
            <w:tcW w:w="1294" w:type="dxa"/>
            <w:vAlign w:val="center"/>
          </w:tcPr>
          <w:p w14:paraId="3778EDA3" w14:textId="77777777" w:rsidR="00D228F6" w:rsidRPr="00FC5084" w:rsidRDefault="00D228F6" w:rsidP="000E264D">
            <w:pPr>
              <w:pStyle w:val="TableTextCentered"/>
              <w:keepNext/>
              <w:keepLines/>
            </w:pPr>
            <w:r w:rsidRPr="00FC5084">
              <w:t>20</w:t>
            </w:r>
          </w:p>
        </w:tc>
        <w:tc>
          <w:tcPr>
            <w:tcW w:w="1294" w:type="dxa"/>
            <w:vAlign w:val="center"/>
          </w:tcPr>
          <w:p w14:paraId="35415C75" w14:textId="77777777" w:rsidR="00D228F6" w:rsidRPr="00FC5084" w:rsidRDefault="00D228F6" w:rsidP="000E264D">
            <w:pPr>
              <w:pStyle w:val="TableTextCentered"/>
              <w:keepNext/>
              <w:keepLines/>
            </w:pPr>
            <w:r w:rsidRPr="00FC5084">
              <w:t>36.8</w:t>
            </w:r>
          </w:p>
        </w:tc>
        <w:tc>
          <w:tcPr>
            <w:tcW w:w="1295" w:type="dxa"/>
            <w:vAlign w:val="center"/>
          </w:tcPr>
          <w:p w14:paraId="2784D0F8" w14:textId="77777777" w:rsidR="00D228F6" w:rsidRPr="00FC5084" w:rsidRDefault="00D228F6" w:rsidP="000E264D">
            <w:pPr>
              <w:pStyle w:val="TableTextCentered"/>
              <w:keepNext/>
              <w:keepLines/>
            </w:pPr>
            <w:r w:rsidRPr="00FC5084">
              <w:t>52.4</w:t>
            </w:r>
          </w:p>
        </w:tc>
        <w:tc>
          <w:tcPr>
            <w:tcW w:w="1294" w:type="dxa"/>
            <w:vAlign w:val="center"/>
          </w:tcPr>
          <w:p w14:paraId="2D51731E" w14:textId="77777777" w:rsidR="00D228F6" w:rsidRPr="00FC5084" w:rsidRDefault="00D228F6" w:rsidP="000E264D">
            <w:pPr>
              <w:pStyle w:val="TableTextCentered"/>
              <w:keepNext/>
              <w:keepLines/>
            </w:pPr>
            <w:r w:rsidRPr="00FC5084">
              <w:t>40.0</w:t>
            </w:r>
          </w:p>
        </w:tc>
        <w:tc>
          <w:tcPr>
            <w:tcW w:w="1295" w:type="dxa"/>
            <w:vAlign w:val="center"/>
          </w:tcPr>
          <w:p w14:paraId="28BA0224" w14:textId="77777777" w:rsidR="00D228F6" w:rsidRPr="00FC5084" w:rsidRDefault="00D228F6" w:rsidP="000E264D">
            <w:pPr>
              <w:pStyle w:val="TableTextCentered"/>
              <w:keepNext/>
              <w:keepLines/>
            </w:pPr>
            <w:r w:rsidRPr="00FC5084">
              <w:t>27.3</w:t>
            </w:r>
          </w:p>
        </w:tc>
      </w:tr>
      <w:tr w:rsidR="00D228F6" w:rsidRPr="005C4DC5" w14:paraId="606D36A1" w14:textId="77777777" w:rsidTr="000E264D">
        <w:trPr>
          <w:cnfStyle w:val="000000100000" w:firstRow="0" w:lastRow="0" w:firstColumn="0" w:lastColumn="0" w:oddVBand="0" w:evenVBand="0" w:oddHBand="1" w:evenHBand="0" w:firstRowFirstColumn="0" w:firstRowLastColumn="0" w:lastRowFirstColumn="0" w:lastRowLastColumn="0"/>
        </w:trPr>
        <w:tc>
          <w:tcPr>
            <w:tcW w:w="2872" w:type="dxa"/>
          </w:tcPr>
          <w:p w14:paraId="71C39E74" w14:textId="77777777" w:rsidR="00D228F6" w:rsidRPr="000E264D" w:rsidRDefault="00D228F6" w:rsidP="00FC5084">
            <w:pPr>
              <w:pStyle w:val="TableSubheading"/>
              <w:keepNext/>
              <w:keepLines/>
              <w:rPr>
                <w:rFonts w:asciiTheme="minorHAnsi" w:hAnsiTheme="minorHAnsi"/>
              </w:rPr>
            </w:pPr>
            <w:r w:rsidRPr="000E264D">
              <w:rPr>
                <w:rFonts w:asciiTheme="minorHAnsi" w:hAnsiTheme="minorHAnsi"/>
              </w:rPr>
              <w:t>Asian</w:t>
            </w:r>
          </w:p>
        </w:tc>
        <w:tc>
          <w:tcPr>
            <w:tcW w:w="1294" w:type="dxa"/>
            <w:vAlign w:val="center"/>
          </w:tcPr>
          <w:p w14:paraId="78A2C233" w14:textId="77777777" w:rsidR="00D228F6" w:rsidRPr="00FC5084" w:rsidRDefault="00D228F6" w:rsidP="000E264D">
            <w:pPr>
              <w:pStyle w:val="TableTextCentered"/>
              <w:keepNext/>
              <w:keepLines/>
            </w:pPr>
            <w:r w:rsidRPr="00FC5084">
              <w:t>4,029</w:t>
            </w:r>
          </w:p>
        </w:tc>
        <w:tc>
          <w:tcPr>
            <w:tcW w:w="1294" w:type="dxa"/>
            <w:vAlign w:val="center"/>
          </w:tcPr>
          <w:p w14:paraId="17010B40" w14:textId="77777777" w:rsidR="00D228F6" w:rsidRPr="00FC5084" w:rsidRDefault="00D228F6" w:rsidP="000E264D">
            <w:pPr>
              <w:pStyle w:val="TableTextCentered"/>
              <w:keepNext/>
              <w:keepLines/>
            </w:pPr>
            <w:r w:rsidRPr="00FC5084">
              <w:t>7.9</w:t>
            </w:r>
          </w:p>
        </w:tc>
        <w:tc>
          <w:tcPr>
            <w:tcW w:w="1295" w:type="dxa"/>
            <w:vAlign w:val="center"/>
          </w:tcPr>
          <w:p w14:paraId="1E195F4F" w14:textId="77777777" w:rsidR="00D228F6" w:rsidRPr="00FC5084" w:rsidRDefault="00D228F6" w:rsidP="000E264D">
            <w:pPr>
              <w:pStyle w:val="TableTextCentered"/>
              <w:keepNext/>
              <w:keepLines/>
            </w:pPr>
            <w:r w:rsidRPr="00FC5084">
              <w:t>5.8</w:t>
            </w:r>
          </w:p>
        </w:tc>
        <w:tc>
          <w:tcPr>
            <w:tcW w:w="1294" w:type="dxa"/>
            <w:vAlign w:val="center"/>
          </w:tcPr>
          <w:p w14:paraId="4E6A10FF" w14:textId="77777777" w:rsidR="00D228F6" w:rsidRPr="00FC5084" w:rsidRDefault="00D228F6" w:rsidP="000E264D">
            <w:pPr>
              <w:pStyle w:val="TableTextCentered"/>
              <w:keepNext/>
              <w:keepLines/>
            </w:pPr>
            <w:r w:rsidRPr="00FC5084">
              <w:t>5.8</w:t>
            </w:r>
          </w:p>
        </w:tc>
        <w:tc>
          <w:tcPr>
            <w:tcW w:w="1295" w:type="dxa"/>
            <w:vAlign w:val="center"/>
          </w:tcPr>
          <w:p w14:paraId="561AE26C" w14:textId="77777777" w:rsidR="00D228F6" w:rsidRPr="00FC5084" w:rsidRDefault="00D228F6" w:rsidP="000E264D">
            <w:pPr>
              <w:pStyle w:val="TableTextCentered"/>
              <w:keepNext/>
              <w:keepLines/>
            </w:pPr>
            <w:r w:rsidRPr="00FC5084">
              <w:t>10.9</w:t>
            </w:r>
          </w:p>
        </w:tc>
      </w:tr>
      <w:tr w:rsidR="00D228F6" w:rsidRPr="005C4DC5" w14:paraId="0C3237E6" w14:textId="77777777" w:rsidTr="000E264D">
        <w:tc>
          <w:tcPr>
            <w:tcW w:w="2872" w:type="dxa"/>
          </w:tcPr>
          <w:p w14:paraId="58D59FD2" w14:textId="77777777" w:rsidR="00D228F6" w:rsidRPr="000E264D" w:rsidRDefault="00D228F6" w:rsidP="00FC5084">
            <w:pPr>
              <w:pStyle w:val="TableSubheading"/>
              <w:keepNext/>
              <w:keepLines/>
              <w:rPr>
                <w:rFonts w:asciiTheme="minorHAnsi" w:hAnsiTheme="minorHAnsi"/>
              </w:rPr>
            </w:pPr>
            <w:r w:rsidRPr="000E264D">
              <w:rPr>
                <w:rFonts w:asciiTheme="minorHAnsi" w:hAnsiTheme="minorHAnsi"/>
              </w:rPr>
              <w:t>Black or African American</w:t>
            </w:r>
          </w:p>
        </w:tc>
        <w:tc>
          <w:tcPr>
            <w:tcW w:w="1294" w:type="dxa"/>
            <w:vAlign w:val="center"/>
          </w:tcPr>
          <w:p w14:paraId="16611342" w14:textId="77777777" w:rsidR="00D228F6" w:rsidRPr="00FC5084" w:rsidRDefault="00D228F6" w:rsidP="000E264D">
            <w:pPr>
              <w:pStyle w:val="TableTextCentered"/>
              <w:keepNext/>
              <w:keepLines/>
            </w:pPr>
            <w:r w:rsidRPr="00FC5084">
              <w:t>1,085</w:t>
            </w:r>
          </w:p>
        </w:tc>
        <w:tc>
          <w:tcPr>
            <w:tcW w:w="1294" w:type="dxa"/>
            <w:vAlign w:val="center"/>
          </w:tcPr>
          <w:p w14:paraId="252C87E5" w14:textId="77777777" w:rsidR="00D228F6" w:rsidRPr="00FC5084" w:rsidRDefault="00D228F6" w:rsidP="000E264D">
            <w:pPr>
              <w:pStyle w:val="TableTextCentered"/>
              <w:keepNext/>
              <w:keepLines/>
            </w:pPr>
            <w:r w:rsidRPr="00FC5084">
              <w:t>31.8</w:t>
            </w:r>
          </w:p>
        </w:tc>
        <w:tc>
          <w:tcPr>
            <w:tcW w:w="1295" w:type="dxa"/>
            <w:vAlign w:val="center"/>
          </w:tcPr>
          <w:p w14:paraId="38662985" w14:textId="77777777" w:rsidR="00D228F6" w:rsidRPr="00FC5084" w:rsidRDefault="00D228F6" w:rsidP="000E264D">
            <w:pPr>
              <w:pStyle w:val="TableTextCentered"/>
              <w:keepNext/>
              <w:keepLines/>
            </w:pPr>
            <w:r w:rsidRPr="00FC5084">
              <w:t>24.7</w:t>
            </w:r>
          </w:p>
        </w:tc>
        <w:tc>
          <w:tcPr>
            <w:tcW w:w="1294" w:type="dxa"/>
            <w:vAlign w:val="center"/>
          </w:tcPr>
          <w:p w14:paraId="4253982D" w14:textId="77777777" w:rsidR="00D228F6" w:rsidRPr="00FC5084" w:rsidRDefault="00D228F6" w:rsidP="000E264D">
            <w:pPr>
              <w:pStyle w:val="TableTextCentered"/>
              <w:keepNext/>
              <w:keepLines/>
            </w:pPr>
            <w:r w:rsidRPr="00FC5084">
              <w:t>23.6</w:t>
            </w:r>
          </w:p>
        </w:tc>
        <w:tc>
          <w:tcPr>
            <w:tcW w:w="1295" w:type="dxa"/>
            <w:vAlign w:val="center"/>
          </w:tcPr>
          <w:p w14:paraId="1C01CD6B" w14:textId="77777777" w:rsidR="00D228F6" w:rsidRPr="00FC5084" w:rsidRDefault="00D228F6" w:rsidP="000E264D">
            <w:pPr>
              <w:pStyle w:val="TableTextCentered"/>
              <w:keepNext/>
              <w:keepLines/>
            </w:pPr>
            <w:r w:rsidRPr="00FC5084">
              <w:t>20.7</w:t>
            </w:r>
          </w:p>
        </w:tc>
      </w:tr>
      <w:tr w:rsidR="00D228F6" w:rsidRPr="005C4DC5" w14:paraId="44BAD376" w14:textId="77777777" w:rsidTr="000E264D">
        <w:trPr>
          <w:cnfStyle w:val="000000100000" w:firstRow="0" w:lastRow="0" w:firstColumn="0" w:lastColumn="0" w:oddVBand="0" w:evenVBand="0" w:oddHBand="1" w:evenHBand="0" w:firstRowFirstColumn="0" w:firstRowLastColumn="0" w:lastRowFirstColumn="0" w:lastRowLastColumn="0"/>
        </w:trPr>
        <w:tc>
          <w:tcPr>
            <w:tcW w:w="2872" w:type="dxa"/>
          </w:tcPr>
          <w:p w14:paraId="7D97249A" w14:textId="77777777" w:rsidR="00D228F6" w:rsidRPr="000E264D" w:rsidRDefault="00D228F6" w:rsidP="00FC5084">
            <w:pPr>
              <w:pStyle w:val="TableSubheading"/>
              <w:rPr>
                <w:rFonts w:asciiTheme="minorHAnsi" w:hAnsiTheme="minorHAnsi"/>
              </w:rPr>
            </w:pPr>
            <w:r w:rsidRPr="000E264D">
              <w:rPr>
                <w:rFonts w:asciiTheme="minorHAnsi" w:hAnsiTheme="minorHAnsi"/>
              </w:rPr>
              <w:t>Hispanic or Latino</w:t>
            </w:r>
          </w:p>
        </w:tc>
        <w:tc>
          <w:tcPr>
            <w:tcW w:w="1294" w:type="dxa"/>
            <w:vAlign w:val="center"/>
          </w:tcPr>
          <w:p w14:paraId="2A643509" w14:textId="77777777" w:rsidR="00D228F6" w:rsidRPr="00FC5084" w:rsidRDefault="00D228F6" w:rsidP="000E264D">
            <w:pPr>
              <w:pStyle w:val="TableTextCentered"/>
            </w:pPr>
            <w:r w:rsidRPr="00FC5084">
              <w:t>1,029</w:t>
            </w:r>
          </w:p>
        </w:tc>
        <w:tc>
          <w:tcPr>
            <w:tcW w:w="1294" w:type="dxa"/>
            <w:vAlign w:val="center"/>
          </w:tcPr>
          <w:p w14:paraId="6153754E" w14:textId="77777777" w:rsidR="00D228F6" w:rsidRPr="00FC5084" w:rsidRDefault="00D228F6" w:rsidP="000E264D">
            <w:pPr>
              <w:pStyle w:val="TableTextCentered"/>
            </w:pPr>
            <w:r w:rsidRPr="00FC5084">
              <w:t>39.9</w:t>
            </w:r>
          </w:p>
        </w:tc>
        <w:tc>
          <w:tcPr>
            <w:tcW w:w="1295" w:type="dxa"/>
            <w:vAlign w:val="center"/>
          </w:tcPr>
          <w:p w14:paraId="59C825C6" w14:textId="77777777" w:rsidR="00D228F6" w:rsidRPr="00FC5084" w:rsidRDefault="00D228F6" w:rsidP="000E264D">
            <w:pPr>
              <w:pStyle w:val="TableTextCentered"/>
            </w:pPr>
            <w:r w:rsidRPr="00FC5084">
              <w:t>28.8</w:t>
            </w:r>
          </w:p>
        </w:tc>
        <w:tc>
          <w:tcPr>
            <w:tcW w:w="1294" w:type="dxa"/>
            <w:vAlign w:val="center"/>
          </w:tcPr>
          <w:p w14:paraId="6E5E011B" w14:textId="77777777" w:rsidR="00D228F6" w:rsidRPr="00FC5084" w:rsidRDefault="00D228F6" w:rsidP="000E264D">
            <w:pPr>
              <w:pStyle w:val="TableTextCentered"/>
            </w:pPr>
            <w:r w:rsidRPr="00FC5084">
              <w:t>28.1</w:t>
            </w:r>
          </w:p>
        </w:tc>
        <w:tc>
          <w:tcPr>
            <w:tcW w:w="1295" w:type="dxa"/>
            <w:vAlign w:val="center"/>
          </w:tcPr>
          <w:p w14:paraId="275D6365" w14:textId="77777777" w:rsidR="00D228F6" w:rsidRPr="00FC5084" w:rsidRDefault="00D228F6" w:rsidP="000E264D">
            <w:pPr>
              <w:pStyle w:val="TableTextCentered"/>
            </w:pPr>
            <w:r w:rsidRPr="00FC5084">
              <w:t>29.5</w:t>
            </w:r>
          </w:p>
        </w:tc>
      </w:tr>
      <w:tr w:rsidR="00D228F6" w:rsidRPr="005C4DC5" w14:paraId="3C380479" w14:textId="77777777" w:rsidTr="000E264D">
        <w:tc>
          <w:tcPr>
            <w:tcW w:w="2872" w:type="dxa"/>
          </w:tcPr>
          <w:p w14:paraId="4E4F316E" w14:textId="77777777" w:rsidR="00D228F6" w:rsidRPr="000E264D" w:rsidRDefault="00D228F6" w:rsidP="00FC5084">
            <w:pPr>
              <w:pStyle w:val="TableSubheading"/>
              <w:rPr>
                <w:rFonts w:asciiTheme="minorHAnsi" w:hAnsiTheme="minorHAnsi"/>
              </w:rPr>
            </w:pPr>
            <w:r w:rsidRPr="000E264D">
              <w:rPr>
                <w:rFonts w:asciiTheme="minorHAnsi" w:hAnsiTheme="minorHAnsi"/>
              </w:rPr>
              <w:lastRenderedPageBreak/>
              <w:t>Multi-Race, Not Hispanic or Latino</w:t>
            </w:r>
          </w:p>
        </w:tc>
        <w:tc>
          <w:tcPr>
            <w:tcW w:w="1294" w:type="dxa"/>
            <w:vAlign w:val="center"/>
          </w:tcPr>
          <w:p w14:paraId="4F282173" w14:textId="77777777" w:rsidR="00D228F6" w:rsidRPr="00FC5084" w:rsidRDefault="00D228F6" w:rsidP="000E264D">
            <w:pPr>
              <w:pStyle w:val="TableTextCentered"/>
            </w:pPr>
            <w:r w:rsidRPr="00FC5084">
              <w:t>588</w:t>
            </w:r>
          </w:p>
        </w:tc>
        <w:tc>
          <w:tcPr>
            <w:tcW w:w="1294" w:type="dxa"/>
            <w:vAlign w:val="center"/>
          </w:tcPr>
          <w:p w14:paraId="51982679" w14:textId="77777777" w:rsidR="00D228F6" w:rsidRPr="00FC5084" w:rsidRDefault="00D228F6" w:rsidP="000E264D">
            <w:pPr>
              <w:pStyle w:val="TableTextCentered"/>
            </w:pPr>
            <w:r w:rsidRPr="00FC5084">
              <w:t>30.9</w:t>
            </w:r>
          </w:p>
        </w:tc>
        <w:tc>
          <w:tcPr>
            <w:tcW w:w="1295" w:type="dxa"/>
            <w:vAlign w:val="center"/>
          </w:tcPr>
          <w:p w14:paraId="5508C6CC" w14:textId="77777777" w:rsidR="00D228F6" w:rsidRPr="00FC5084" w:rsidRDefault="00D228F6" w:rsidP="000E264D">
            <w:pPr>
              <w:pStyle w:val="TableTextCentered"/>
            </w:pPr>
            <w:r w:rsidRPr="00FC5084">
              <w:t>24.0</w:t>
            </w:r>
          </w:p>
        </w:tc>
        <w:tc>
          <w:tcPr>
            <w:tcW w:w="1294" w:type="dxa"/>
            <w:vAlign w:val="center"/>
          </w:tcPr>
          <w:p w14:paraId="4CBF6DF4" w14:textId="77777777" w:rsidR="00D228F6" w:rsidRPr="00FC5084" w:rsidRDefault="00D228F6" w:rsidP="000E264D">
            <w:pPr>
              <w:pStyle w:val="TableTextCentered"/>
            </w:pPr>
            <w:r w:rsidRPr="00FC5084">
              <w:t>22.8</w:t>
            </w:r>
          </w:p>
        </w:tc>
        <w:tc>
          <w:tcPr>
            <w:tcW w:w="1295" w:type="dxa"/>
            <w:vAlign w:val="center"/>
          </w:tcPr>
          <w:p w14:paraId="66EA0E6B" w14:textId="77777777" w:rsidR="00D228F6" w:rsidRPr="00FC5084" w:rsidRDefault="00D228F6" w:rsidP="000E264D">
            <w:pPr>
              <w:pStyle w:val="TableTextCentered"/>
            </w:pPr>
            <w:r w:rsidRPr="00FC5084">
              <w:t>19.3</w:t>
            </w:r>
          </w:p>
        </w:tc>
      </w:tr>
      <w:tr w:rsidR="00D228F6" w:rsidRPr="005C4DC5" w14:paraId="19E4CB44" w14:textId="77777777" w:rsidTr="000E264D">
        <w:trPr>
          <w:cnfStyle w:val="000000100000" w:firstRow="0" w:lastRow="0" w:firstColumn="0" w:lastColumn="0" w:oddVBand="0" w:evenVBand="0" w:oddHBand="1" w:evenHBand="0" w:firstRowFirstColumn="0" w:firstRowLastColumn="0" w:lastRowFirstColumn="0" w:lastRowLastColumn="0"/>
        </w:trPr>
        <w:tc>
          <w:tcPr>
            <w:tcW w:w="2872" w:type="dxa"/>
          </w:tcPr>
          <w:p w14:paraId="4C107B7C" w14:textId="77777777" w:rsidR="00D228F6" w:rsidRPr="000E264D" w:rsidRDefault="00D228F6" w:rsidP="00FC5084">
            <w:pPr>
              <w:pStyle w:val="TableSubheading"/>
              <w:rPr>
                <w:rFonts w:asciiTheme="minorHAnsi" w:hAnsiTheme="minorHAnsi"/>
                <w:spacing w:val="-4"/>
              </w:rPr>
            </w:pPr>
            <w:r w:rsidRPr="000E264D">
              <w:rPr>
                <w:rFonts w:asciiTheme="minorHAnsi" w:hAnsiTheme="minorHAnsi"/>
              </w:rPr>
              <w:t>Native Hawaiian or Other Pacific Islander</w:t>
            </w:r>
          </w:p>
        </w:tc>
        <w:tc>
          <w:tcPr>
            <w:tcW w:w="1294" w:type="dxa"/>
            <w:vAlign w:val="center"/>
          </w:tcPr>
          <w:p w14:paraId="2F5E229C" w14:textId="77777777" w:rsidR="00D228F6" w:rsidRPr="00FC5084" w:rsidRDefault="00D228F6" w:rsidP="000E264D">
            <w:pPr>
              <w:pStyle w:val="TableTextCentered"/>
            </w:pPr>
            <w:r w:rsidRPr="00FC5084">
              <w:t>17</w:t>
            </w:r>
          </w:p>
        </w:tc>
        <w:tc>
          <w:tcPr>
            <w:tcW w:w="1294" w:type="dxa"/>
            <w:vAlign w:val="center"/>
          </w:tcPr>
          <w:p w14:paraId="496276FD" w14:textId="77777777" w:rsidR="00D228F6" w:rsidRPr="00FC5084" w:rsidRDefault="00D228F6" w:rsidP="000E264D">
            <w:pPr>
              <w:pStyle w:val="TableTextCentered"/>
            </w:pPr>
            <w:r w:rsidRPr="00FC5084">
              <w:t>26.9</w:t>
            </w:r>
          </w:p>
        </w:tc>
        <w:tc>
          <w:tcPr>
            <w:tcW w:w="1295" w:type="dxa"/>
            <w:vAlign w:val="center"/>
          </w:tcPr>
          <w:p w14:paraId="617BAA37" w14:textId="77777777" w:rsidR="00D228F6" w:rsidRPr="00FC5084" w:rsidRDefault="00D228F6" w:rsidP="000E264D">
            <w:pPr>
              <w:pStyle w:val="TableTextCentered"/>
            </w:pPr>
            <w:r w:rsidRPr="00FC5084">
              <w:t>21.7</w:t>
            </w:r>
          </w:p>
        </w:tc>
        <w:tc>
          <w:tcPr>
            <w:tcW w:w="1294" w:type="dxa"/>
            <w:vAlign w:val="center"/>
          </w:tcPr>
          <w:p w14:paraId="603DE5CE" w14:textId="77777777" w:rsidR="00D228F6" w:rsidRPr="00FC5084" w:rsidRDefault="00D228F6" w:rsidP="000E264D">
            <w:pPr>
              <w:pStyle w:val="TableTextCentered"/>
            </w:pPr>
            <w:r w:rsidRPr="00FC5084">
              <w:t>5.9</w:t>
            </w:r>
          </w:p>
        </w:tc>
        <w:tc>
          <w:tcPr>
            <w:tcW w:w="1295" w:type="dxa"/>
            <w:vAlign w:val="center"/>
          </w:tcPr>
          <w:p w14:paraId="41A60A45" w14:textId="77777777" w:rsidR="00D228F6" w:rsidRPr="00FC5084" w:rsidRDefault="00D228F6" w:rsidP="000E264D">
            <w:pPr>
              <w:pStyle w:val="TableTextCentered"/>
            </w:pPr>
            <w:r w:rsidRPr="00FC5084">
              <w:t>22.7</w:t>
            </w:r>
          </w:p>
        </w:tc>
      </w:tr>
      <w:tr w:rsidR="00D228F6" w:rsidRPr="005C4DC5" w14:paraId="52E4CFDD" w14:textId="77777777" w:rsidTr="000E264D">
        <w:tc>
          <w:tcPr>
            <w:tcW w:w="2872" w:type="dxa"/>
          </w:tcPr>
          <w:p w14:paraId="7956AD24" w14:textId="77777777" w:rsidR="00D228F6" w:rsidRPr="000E264D" w:rsidRDefault="00D228F6" w:rsidP="00FC5084">
            <w:pPr>
              <w:pStyle w:val="TableSubheading"/>
              <w:rPr>
                <w:rFonts w:asciiTheme="minorHAnsi" w:hAnsiTheme="minorHAnsi"/>
              </w:rPr>
            </w:pPr>
            <w:r w:rsidRPr="000E264D">
              <w:rPr>
                <w:rFonts w:asciiTheme="minorHAnsi" w:hAnsiTheme="minorHAnsi"/>
              </w:rPr>
              <w:t>White</w:t>
            </w:r>
          </w:p>
        </w:tc>
        <w:tc>
          <w:tcPr>
            <w:tcW w:w="1294" w:type="dxa"/>
            <w:vAlign w:val="center"/>
          </w:tcPr>
          <w:p w14:paraId="0D3D3C30" w14:textId="77777777" w:rsidR="00D228F6" w:rsidRPr="00FC5084" w:rsidRDefault="00D228F6" w:rsidP="000E264D">
            <w:pPr>
              <w:pStyle w:val="TableTextCentered"/>
            </w:pPr>
            <w:r w:rsidRPr="00FC5084">
              <w:t>3,611</w:t>
            </w:r>
          </w:p>
        </w:tc>
        <w:tc>
          <w:tcPr>
            <w:tcW w:w="1294" w:type="dxa"/>
            <w:vAlign w:val="center"/>
          </w:tcPr>
          <w:p w14:paraId="013AA587" w14:textId="77777777" w:rsidR="00D228F6" w:rsidRPr="00FC5084" w:rsidRDefault="00D228F6" w:rsidP="000E264D">
            <w:pPr>
              <w:pStyle w:val="TableTextCentered"/>
            </w:pPr>
            <w:r w:rsidRPr="00FC5084">
              <w:t>23.6</w:t>
            </w:r>
          </w:p>
        </w:tc>
        <w:tc>
          <w:tcPr>
            <w:tcW w:w="1295" w:type="dxa"/>
            <w:vAlign w:val="center"/>
          </w:tcPr>
          <w:p w14:paraId="41ECE656" w14:textId="77777777" w:rsidR="00D228F6" w:rsidRPr="00FC5084" w:rsidRDefault="00D228F6" w:rsidP="000E264D">
            <w:pPr>
              <w:pStyle w:val="TableTextCentered"/>
            </w:pPr>
            <w:r w:rsidRPr="00FC5084">
              <w:t>21.2</w:t>
            </w:r>
          </w:p>
        </w:tc>
        <w:tc>
          <w:tcPr>
            <w:tcW w:w="1294" w:type="dxa"/>
            <w:vAlign w:val="center"/>
          </w:tcPr>
          <w:p w14:paraId="384D5739" w14:textId="77777777" w:rsidR="00D228F6" w:rsidRPr="00FC5084" w:rsidRDefault="00D228F6" w:rsidP="000E264D">
            <w:pPr>
              <w:pStyle w:val="TableTextCentered"/>
            </w:pPr>
            <w:r w:rsidRPr="00FC5084">
              <w:t>19.4</w:t>
            </w:r>
          </w:p>
        </w:tc>
        <w:tc>
          <w:tcPr>
            <w:tcW w:w="1295" w:type="dxa"/>
            <w:vAlign w:val="center"/>
          </w:tcPr>
          <w:p w14:paraId="0A17ECD1" w14:textId="77777777" w:rsidR="00D228F6" w:rsidRPr="00FC5084" w:rsidRDefault="00D228F6" w:rsidP="000E264D">
            <w:pPr>
              <w:pStyle w:val="TableTextCentered"/>
            </w:pPr>
            <w:r w:rsidRPr="00FC5084">
              <w:t>13.9</w:t>
            </w:r>
          </w:p>
        </w:tc>
      </w:tr>
      <w:tr w:rsidR="00D228F6" w:rsidRPr="005C4DC5" w14:paraId="07B43205" w14:textId="77777777" w:rsidTr="000E264D">
        <w:trPr>
          <w:cnfStyle w:val="000000100000" w:firstRow="0" w:lastRow="0" w:firstColumn="0" w:lastColumn="0" w:oddVBand="0" w:evenVBand="0" w:oddHBand="1" w:evenHBand="0" w:firstRowFirstColumn="0" w:firstRowLastColumn="0" w:lastRowFirstColumn="0" w:lastRowLastColumn="0"/>
        </w:trPr>
        <w:tc>
          <w:tcPr>
            <w:tcW w:w="2872" w:type="dxa"/>
          </w:tcPr>
          <w:p w14:paraId="2F072522" w14:textId="77777777" w:rsidR="00D228F6" w:rsidRPr="000E264D" w:rsidRDefault="00D228F6" w:rsidP="00FC5084">
            <w:pPr>
              <w:pStyle w:val="TableSubheading"/>
              <w:rPr>
                <w:rFonts w:asciiTheme="minorHAnsi" w:hAnsiTheme="minorHAnsi"/>
              </w:rPr>
            </w:pPr>
            <w:r w:rsidRPr="000E264D">
              <w:rPr>
                <w:rFonts w:asciiTheme="minorHAnsi" w:hAnsiTheme="minorHAnsi"/>
              </w:rPr>
              <w:t>High Needs</w:t>
            </w:r>
          </w:p>
        </w:tc>
        <w:tc>
          <w:tcPr>
            <w:tcW w:w="1294" w:type="dxa"/>
            <w:vAlign w:val="center"/>
          </w:tcPr>
          <w:p w14:paraId="402846A5" w14:textId="77777777" w:rsidR="00D228F6" w:rsidRPr="00FC5084" w:rsidRDefault="00D228F6" w:rsidP="000E264D">
            <w:pPr>
              <w:pStyle w:val="TableTextCentered"/>
            </w:pPr>
            <w:r w:rsidRPr="00FC5084">
              <w:t>7,006</w:t>
            </w:r>
          </w:p>
        </w:tc>
        <w:tc>
          <w:tcPr>
            <w:tcW w:w="1294" w:type="dxa"/>
            <w:vAlign w:val="center"/>
          </w:tcPr>
          <w:p w14:paraId="642AF1BE" w14:textId="77777777" w:rsidR="00D228F6" w:rsidRPr="00FC5084" w:rsidRDefault="00D228F6" w:rsidP="000E264D">
            <w:pPr>
              <w:pStyle w:val="TableTextCentered"/>
            </w:pPr>
            <w:r w:rsidRPr="00FC5084">
              <w:t>23.9</w:t>
            </w:r>
          </w:p>
        </w:tc>
        <w:tc>
          <w:tcPr>
            <w:tcW w:w="1295" w:type="dxa"/>
            <w:vAlign w:val="center"/>
          </w:tcPr>
          <w:p w14:paraId="5E890301" w14:textId="77777777" w:rsidR="00D228F6" w:rsidRPr="00FC5084" w:rsidRDefault="00D228F6" w:rsidP="000E264D">
            <w:pPr>
              <w:pStyle w:val="TableTextCentered"/>
            </w:pPr>
            <w:r w:rsidRPr="00FC5084">
              <w:t>19.6</w:t>
            </w:r>
          </w:p>
        </w:tc>
        <w:tc>
          <w:tcPr>
            <w:tcW w:w="1294" w:type="dxa"/>
            <w:vAlign w:val="center"/>
          </w:tcPr>
          <w:p w14:paraId="4945164E" w14:textId="77777777" w:rsidR="00D228F6" w:rsidRPr="00FC5084" w:rsidRDefault="00D228F6" w:rsidP="000E264D">
            <w:pPr>
              <w:pStyle w:val="TableTextCentered"/>
            </w:pPr>
            <w:r w:rsidRPr="00FC5084">
              <w:t>19.2</w:t>
            </w:r>
          </w:p>
        </w:tc>
        <w:tc>
          <w:tcPr>
            <w:tcW w:w="1295" w:type="dxa"/>
            <w:vAlign w:val="center"/>
          </w:tcPr>
          <w:p w14:paraId="7A75791C" w14:textId="77777777" w:rsidR="00D228F6" w:rsidRPr="00FC5084" w:rsidRDefault="00D228F6" w:rsidP="000E264D">
            <w:pPr>
              <w:pStyle w:val="TableTextCentered"/>
            </w:pPr>
            <w:r w:rsidRPr="00FC5084">
              <w:t>25.9</w:t>
            </w:r>
          </w:p>
        </w:tc>
      </w:tr>
      <w:tr w:rsidR="00D228F6" w:rsidRPr="005C4DC5" w14:paraId="1E31874D" w14:textId="77777777" w:rsidTr="000E264D">
        <w:tc>
          <w:tcPr>
            <w:tcW w:w="2872" w:type="dxa"/>
          </w:tcPr>
          <w:p w14:paraId="26EF8D42" w14:textId="77777777" w:rsidR="00D228F6" w:rsidRPr="000E264D" w:rsidRDefault="00D228F6" w:rsidP="00FC5084">
            <w:pPr>
              <w:pStyle w:val="TableSubheading"/>
              <w:rPr>
                <w:rFonts w:asciiTheme="minorHAnsi" w:hAnsiTheme="minorHAnsi"/>
              </w:rPr>
            </w:pPr>
            <w:r w:rsidRPr="000E264D">
              <w:rPr>
                <w:rFonts w:asciiTheme="minorHAnsi" w:hAnsiTheme="minorHAnsi"/>
              </w:rPr>
              <w:t>English Learners</w:t>
            </w:r>
          </w:p>
        </w:tc>
        <w:tc>
          <w:tcPr>
            <w:tcW w:w="1294" w:type="dxa"/>
            <w:vAlign w:val="center"/>
          </w:tcPr>
          <w:p w14:paraId="4F0AF398" w14:textId="77777777" w:rsidR="00D228F6" w:rsidRPr="00FC5084" w:rsidRDefault="00D228F6" w:rsidP="000E264D">
            <w:pPr>
              <w:pStyle w:val="TableTextCentered"/>
            </w:pPr>
            <w:r w:rsidRPr="00FC5084">
              <w:t>1,920</w:t>
            </w:r>
          </w:p>
        </w:tc>
        <w:tc>
          <w:tcPr>
            <w:tcW w:w="1294" w:type="dxa"/>
            <w:vAlign w:val="center"/>
          </w:tcPr>
          <w:p w14:paraId="722FE728" w14:textId="77777777" w:rsidR="00D228F6" w:rsidRPr="00FC5084" w:rsidRDefault="00D228F6" w:rsidP="000E264D">
            <w:pPr>
              <w:pStyle w:val="TableTextCentered"/>
            </w:pPr>
            <w:r w:rsidRPr="00FC5084">
              <w:t>19.5</w:t>
            </w:r>
          </w:p>
        </w:tc>
        <w:tc>
          <w:tcPr>
            <w:tcW w:w="1295" w:type="dxa"/>
            <w:vAlign w:val="center"/>
          </w:tcPr>
          <w:p w14:paraId="32C3DAAD" w14:textId="77777777" w:rsidR="00D228F6" w:rsidRPr="00FC5084" w:rsidRDefault="00D228F6" w:rsidP="000E264D">
            <w:pPr>
              <w:pStyle w:val="TableTextCentered"/>
            </w:pPr>
            <w:r w:rsidRPr="00FC5084">
              <w:t>14.3</w:t>
            </w:r>
          </w:p>
        </w:tc>
        <w:tc>
          <w:tcPr>
            <w:tcW w:w="1294" w:type="dxa"/>
            <w:vAlign w:val="center"/>
          </w:tcPr>
          <w:p w14:paraId="1EA8DD1E" w14:textId="77777777" w:rsidR="00D228F6" w:rsidRPr="00FC5084" w:rsidRDefault="00D228F6" w:rsidP="000E264D">
            <w:pPr>
              <w:pStyle w:val="TableTextCentered"/>
            </w:pPr>
            <w:r w:rsidRPr="00FC5084">
              <w:t>14.2</w:t>
            </w:r>
          </w:p>
        </w:tc>
        <w:tc>
          <w:tcPr>
            <w:tcW w:w="1295" w:type="dxa"/>
            <w:vAlign w:val="center"/>
          </w:tcPr>
          <w:p w14:paraId="4F377933" w14:textId="77777777" w:rsidR="00D228F6" w:rsidRPr="00FC5084" w:rsidRDefault="00D228F6" w:rsidP="000E264D">
            <w:pPr>
              <w:pStyle w:val="TableTextCentered"/>
            </w:pPr>
            <w:r w:rsidRPr="00FC5084">
              <w:t>27.8</w:t>
            </w:r>
          </w:p>
        </w:tc>
      </w:tr>
      <w:tr w:rsidR="00D228F6" w:rsidRPr="005C4DC5" w14:paraId="3512DEAF" w14:textId="77777777" w:rsidTr="000E264D">
        <w:trPr>
          <w:cnfStyle w:val="000000100000" w:firstRow="0" w:lastRow="0" w:firstColumn="0" w:lastColumn="0" w:oddVBand="0" w:evenVBand="0" w:oddHBand="1" w:evenHBand="0" w:firstRowFirstColumn="0" w:firstRowLastColumn="0" w:lastRowFirstColumn="0" w:lastRowLastColumn="0"/>
        </w:trPr>
        <w:tc>
          <w:tcPr>
            <w:tcW w:w="2872" w:type="dxa"/>
          </w:tcPr>
          <w:p w14:paraId="6D204C6B" w14:textId="77777777" w:rsidR="00D228F6" w:rsidRPr="000E264D" w:rsidRDefault="00D228F6" w:rsidP="00FC5084">
            <w:pPr>
              <w:pStyle w:val="TableSubheading"/>
              <w:rPr>
                <w:rFonts w:asciiTheme="minorHAnsi" w:hAnsiTheme="minorHAnsi"/>
              </w:rPr>
            </w:pPr>
            <w:r w:rsidRPr="000E264D">
              <w:rPr>
                <w:rFonts w:asciiTheme="minorHAnsi" w:hAnsiTheme="minorHAnsi"/>
              </w:rPr>
              <w:t>Low Income</w:t>
            </w:r>
          </w:p>
        </w:tc>
        <w:tc>
          <w:tcPr>
            <w:tcW w:w="1294" w:type="dxa"/>
            <w:vAlign w:val="center"/>
          </w:tcPr>
          <w:p w14:paraId="0B208E99" w14:textId="77777777" w:rsidR="00D228F6" w:rsidRPr="00FC5084" w:rsidRDefault="00D228F6" w:rsidP="000E264D">
            <w:pPr>
              <w:pStyle w:val="TableTextCentered"/>
            </w:pPr>
            <w:r w:rsidRPr="00FC5084">
              <w:t>5,355</w:t>
            </w:r>
          </w:p>
        </w:tc>
        <w:tc>
          <w:tcPr>
            <w:tcW w:w="1294" w:type="dxa"/>
            <w:vAlign w:val="center"/>
          </w:tcPr>
          <w:p w14:paraId="7B0B4272" w14:textId="77777777" w:rsidR="00D228F6" w:rsidRPr="00FC5084" w:rsidRDefault="00D228F6" w:rsidP="000E264D">
            <w:pPr>
              <w:pStyle w:val="TableTextCentered"/>
            </w:pPr>
            <w:r w:rsidRPr="00FC5084">
              <w:t>26.5</w:t>
            </w:r>
          </w:p>
        </w:tc>
        <w:tc>
          <w:tcPr>
            <w:tcW w:w="1295" w:type="dxa"/>
            <w:vAlign w:val="center"/>
          </w:tcPr>
          <w:p w14:paraId="7A00F876" w14:textId="77777777" w:rsidR="00D228F6" w:rsidRPr="00FC5084" w:rsidRDefault="00D228F6" w:rsidP="000E264D">
            <w:pPr>
              <w:pStyle w:val="TableTextCentered"/>
            </w:pPr>
            <w:r w:rsidRPr="00FC5084">
              <w:t>21.9</w:t>
            </w:r>
          </w:p>
        </w:tc>
        <w:tc>
          <w:tcPr>
            <w:tcW w:w="1294" w:type="dxa"/>
            <w:vAlign w:val="center"/>
          </w:tcPr>
          <w:p w14:paraId="1248BA2F" w14:textId="77777777" w:rsidR="00D228F6" w:rsidRPr="00FC5084" w:rsidRDefault="00D228F6" w:rsidP="000E264D">
            <w:pPr>
              <w:pStyle w:val="TableTextCentered"/>
            </w:pPr>
            <w:r w:rsidRPr="00FC5084">
              <w:t>21.2</w:t>
            </w:r>
          </w:p>
        </w:tc>
        <w:tc>
          <w:tcPr>
            <w:tcW w:w="1295" w:type="dxa"/>
            <w:vAlign w:val="center"/>
          </w:tcPr>
          <w:p w14:paraId="0B1B6589" w14:textId="77777777" w:rsidR="00D228F6" w:rsidRPr="00FC5084" w:rsidRDefault="00D228F6" w:rsidP="000E264D">
            <w:pPr>
              <w:pStyle w:val="TableTextCentered"/>
            </w:pPr>
            <w:r w:rsidRPr="00FC5084">
              <w:t>28.9</w:t>
            </w:r>
          </w:p>
        </w:tc>
      </w:tr>
      <w:tr w:rsidR="00D228F6" w:rsidRPr="005C4DC5" w14:paraId="64A2075E" w14:textId="77777777" w:rsidTr="000E264D">
        <w:tc>
          <w:tcPr>
            <w:tcW w:w="2872" w:type="dxa"/>
          </w:tcPr>
          <w:p w14:paraId="2FF5B5F8" w14:textId="77777777" w:rsidR="00D228F6" w:rsidRPr="000E264D" w:rsidRDefault="00D228F6" w:rsidP="00FC5084">
            <w:pPr>
              <w:pStyle w:val="TableSubheading"/>
              <w:rPr>
                <w:rFonts w:asciiTheme="minorHAnsi" w:hAnsiTheme="minorHAnsi"/>
              </w:rPr>
            </w:pPr>
            <w:r w:rsidRPr="000E264D">
              <w:rPr>
                <w:rFonts w:asciiTheme="minorHAnsi" w:hAnsiTheme="minorHAnsi"/>
              </w:rPr>
              <w:t>Students with Disabilities</w:t>
            </w:r>
          </w:p>
        </w:tc>
        <w:tc>
          <w:tcPr>
            <w:tcW w:w="1294" w:type="dxa"/>
            <w:vAlign w:val="center"/>
          </w:tcPr>
          <w:p w14:paraId="0052AF22" w14:textId="77777777" w:rsidR="00D228F6" w:rsidRPr="00FC5084" w:rsidRDefault="00D228F6" w:rsidP="000E264D">
            <w:pPr>
              <w:pStyle w:val="TableTextCentered"/>
            </w:pPr>
            <w:r w:rsidRPr="00FC5084">
              <w:t>2,260</w:t>
            </w:r>
          </w:p>
        </w:tc>
        <w:tc>
          <w:tcPr>
            <w:tcW w:w="1294" w:type="dxa"/>
            <w:vAlign w:val="center"/>
          </w:tcPr>
          <w:p w14:paraId="7F155C20" w14:textId="77777777" w:rsidR="00D228F6" w:rsidRPr="00FC5084" w:rsidRDefault="00D228F6" w:rsidP="000E264D">
            <w:pPr>
              <w:pStyle w:val="TableTextCentered"/>
            </w:pPr>
            <w:r w:rsidRPr="00FC5084">
              <w:t>32.9</w:t>
            </w:r>
          </w:p>
        </w:tc>
        <w:tc>
          <w:tcPr>
            <w:tcW w:w="1295" w:type="dxa"/>
            <w:vAlign w:val="center"/>
          </w:tcPr>
          <w:p w14:paraId="717C4158" w14:textId="77777777" w:rsidR="00D228F6" w:rsidRPr="00FC5084" w:rsidRDefault="00D228F6" w:rsidP="000E264D">
            <w:pPr>
              <w:pStyle w:val="TableTextCentered"/>
            </w:pPr>
            <w:r w:rsidRPr="00FC5084">
              <w:t>27.4</w:t>
            </w:r>
          </w:p>
        </w:tc>
        <w:tc>
          <w:tcPr>
            <w:tcW w:w="1294" w:type="dxa"/>
            <w:vAlign w:val="center"/>
          </w:tcPr>
          <w:p w14:paraId="46E3AFA6" w14:textId="77777777" w:rsidR="00D228F6" w:rsidRPr="00FC5084" w:rsidRDefault="00D228F6" w:rsidP="000E264D">
            <w:pPr>
              <w:pStyle w:val="TableTextCentered"/>
            </w:pPr>
            <w:r w:rsidRPr="00FC5084">
              <w:t>27.9</w:t>
            </w:r>
          </w:p>
        </w:tc>
        <w:tc>
          <w:tcPr>
            <w:tcW w:w="1295" w:type="dxa"/>
            <w:vAlign w:val="center"/>
          </w:tcPr>
          <w:p w14:paraId="27D655B0" w14:textId="77777777" w:rsidR="00D228F6" w:rsidRPr="00FC5084" w:rsidRDefault="00D228F6" w:rsidP="000E264D">
            <w:pPr>
              <w:pStyle w:val="TableTextCentered"/>
            </w:pPr>
            <w:r w:rsidRPr="00FC5084">
              <w:t>26.5</w:t>
            </w:r>
          </w:p>
        </w:tc>
      </w:tr>
    </w:tbl>
    <w:p w14:paraId="37019776" w14:textId="77777777" w:rsidR="00D228F6" w:rsidRPr="005C4DC5" w:rsidRDefault="00D228F6" w:rsidP="00D95DC8">
      <w:pPr>
        <w:pStyle w:val="TableNote"/>
        <w:rPr>
          <w:rFonts w:ascii="Calibri" w:eastAsia="Calibri" w:hAnsi="Calibri"/>
          <w:szCs w:val="20"/>
        </w:rPr>
      </w:pPr>
      <w:proofErr w:type="spellStart"/>
      <w:r w:rsidRPr="005C4DC5">
        <w:rPr>
          <w:vertAlign w:val="superscript"/>
        </w:rPr>
        <w:t>a</w:t>
      </w:r>
      <w:proofErr w:type="spellEnd"/>
      <w:r w:rsidRPr="005C4DC5" w:rsidDel="00305C73">
        <w:t xml:space="preserve"> </w:t>
      </w:r>
      <w:proofErr w:type="gramStart"/>
      <w:r w:rsidRPr="00CB0607">
        <w:rPr>
          <w:shd w:val="clear" w:color="auto" w:fill="FFFFFF" w:themeFill="background1"/>
        </w:rPr>
        <w:t>The</w:t>
      </w:r>
      <w:proofErr w:type="gramEnd"/>
      <w:r w:rsidRPr="00CB0607">
        <w:rPr>
          <w:shd w:val="clear" w:color="auto" w:fill="FFFFFF" w:themeFill="background1"/>
        </w:rPr>
        <w:t xml:space="preserve"> percentage of students absent 10 percent or more of their total number of student days of membership in a school</w:t>
      </w:r>
      <w:r w:rsidRPr="005C4DC5">
        <w:t>.</w:t>
      </w:r>
    </w:p>
    <w:p w14:paraId="021314F9" w14:textId="7CA01C02" w:rsidR="00D228F6" w:rsidRPr="00D95DC8" w:rsidRDefault="00D228F6" w:rsidP="00D95DC8">
      <w:pPr>
        <w:pStyle w:val="TableTitle0"/>
      </w:pPr>
      <w:r w:rsidRPr="00CB0607">
        <w:t xml:space="preserve">Table </w:t>
      </w:r>
      <w:r>
        <w:t>D</w:t>
      </w:r>
      <w:r w:rsidRPr="00CB0607">
        <w:t xml:space="preserve">4. </w:t>
      </w:r>
      <w:r>
        <w:t>Total Expenditures</w:t>
      </w:r>
      <w:r w:rsidRPr="00CB0607">
        <w:t xml:space="preserve"> Fiscal Years, 20</w:t>
      </w:r>
      <w:r>
        <w:t>22</w:t>
      </w:r>
      <w:r w:rsidRPr="00CB0607">
        <w:t>-202</w:t>
      </w:r>
      <w:r>
        <w:t>4</w:t>
      </w:r>
    </w:p>
    <w:tbl>
      <w:tblPr>
        <w:tblStyle w:val="MSVTable1"/>
        <w:tblW w:w="5000" w:type="pct"/>
        <w:tblLook w:val="04A0" w:firstRow="1" w:lastRow="0" w:firstColumn="1" w:lastColumn="0" w:noHBand="0" w:noVBand="1"/>
        <w:tblCaption w:val="Table D4. Total Expenditures Fiscal Years, 2022-2024"/>
        <w:tblDescription w:val="Total Expenditures Fiscal Years, 2022-2024"/>
      </w:tblPr>
      <w:tblGrid>
        <w:gridCol w:w="2782"/>
        <w:gridCol w:w="2187"/>
        <w:gridCol w:w="2187"/>
        <w:gridCol w:w="2188"/>
      </w:tblGrid>
      <w:tr w:rsidR="00D228F6" w14:paraId="7F39025E" w14:textId="77777777" w:rsidTr="00FC5084">
        <w:trPr>
          <w:cnfStyle w:val="100000000000" w:firstRow="1" w:lastRow="0" w:firstColumn="0" w:lastColumn="0" w:oddVBand="0" w:evenVBand="0" w:oddHBand="0" w:evenHBand="0" w:firstRowFirstColumn="0" w:firstRowLastColumn="0" w:lastRowFirstColumn="0" w:lastRowLastColumn="0"/>
          <w:tblHeader/>
        </w:trPr>
        <w:tc>
          <w:tcPr>
            <w:tcW w:w="2782" w:type="dxa"/>
          </w:tcPr>
          <w:p w14:paraId="31185798" w14:textId="77777777" w:rsidR="00D228F6" w:rsidRPr="005C02B7" w:rsidRDefault="00D228F6" w:rsidP="00FC5084">
            <w:pPr>
              <w:pStyle w:val="TableColHeadingCenter"/>
            </w:pPr>
            <w:r w:rsidRPr="005C02B7">
              <w:t>Expenditures</w:t>
            </w:r>
          </w:p>
        </w:tc>
        <w:tc>
          <w:tcPr>
            <w:tcW w:w="2187" w:type="dxa"/>
          </w:tcPr>
          <w:p w14:paraId="0DE53279" w14:textId="77777777" w:rsidR="00D228F6" w:rsidRPr="005C02B7" w:rsidRDefault="00D228F6" w:rsidP="00FC5084">
            <w:pPr>
              <w:pStyle w:val="TableColHeadingCenter"/>
            </w:pPr>
            <w:r>
              <w:t>FY 2022</w:t>
            </w:r>
          </w:p>
        </w:tc>
        <w:tc>
          <w:tcPr>
            <w:tcW w:w="2187" w:type="dxa"/>
          </w:tcPr>
          <w:p w14:paraId="2CCE04AE" w14:textId="77777777" w:rsidR="00D228F6" w:rsidRPr="005C02B7" w:rsidRDefault="00D228F6" w:rsidP="00FC5084">
            <w:pPr>
              <w:pStyle w:val="TableColHeadingCenter"/>
            </w:pPr>
            <w:r>
              <w:t>FY 2023</w:t>
            </w:r>
          </w:p>
        </w:tc>
        <w:tc>
          <w:tcPr>
            <w:tcW w:w="2188" w:type="dxa"/>
          </w:tcPr>
          <w:p w14:paraId="76964DF1" w14:textId="77777777" w:rsidR="00D228F6" w:rsidRPr="005C02B7" w:rsidRDefault="00D228F6" w:rsidP="00FC5084">
            <w:pPr>
              <w:pStyle w:val="TableColHeadingCenter"/>
            </w:pPr>
            <w:r>
              <w:t>FY 2024</w:t>
            </w:r>
          </w:p>
        </w:tc>
      </w:tr>
      <w:tr w:rsidR="00D228F6" w14:paraId="27659272" w14:textId="77777777" w:rsidTr="000E264D">
        <w:trPr>
          <w:cnfStyle w:val="000000100000" w:firstRow="0" w:lastRow="0" w:firstColumn="0" w:lastColumn="0" w:oddVBand="0" w:evenVBand="0" w:oddHBand="1" w:evenHBand="0" w:firstRowFirstColumn="0" w:firstRowLastColumn="0" w:lastRowFirstColumn="0" w:lastRowLastColumn="0"/>
        </w:trPr>
        <w:tc>
          <w:tcPr>
            <w:tcW w:w="2782" w:type="dxa"/>
          </w:tcPr>
          <w:p w14:paraId="491CDF09" w14:textId="77777777" w:rsidR="00D228F6" w:rsidRPr="000E264D" w:rsidRDefault="00D228F6" w:rsidP="00FC5084">
            <w:pPr>
              <w:pStyle w:val="TableSubheading"/>
              <w:rPr>
                <w:rFonts w:asciiTheme="minorHAnsi" w:hAnsiTheme="minorHAnsi"/>
              </w:rPr>
            </w:pPr>
            <w:r w:rsidRPr="000E264D">
              <w:rPr>
                <w:rFonts w:asciiTheme="minorHAnsi" w:hAnsiTheme="minorHAnsi"/>
              </w:rPr>
              <w:t>By school committee</w:t>
            </w:r>
          </w:p>
        </w:tc>
        <w:tc>
          <w:tcPr>
            <w:tcW w:w="2187" w:type="dxa"/>
            <w:vAlign w:val="center"/>
          </w:tcPr>
          <w:p w14:paraId="73A54517" w14:textId="77777777" w:rsidR="00D228F6" w:rsidRPr="00AB0F0C" w:rsidRDefault="00D228F6" w:rsidP="000E264D">
            <w:pPr>
              <w:pStyle w:val="TableTextCentered"/>
            </w:pPr>
            <w:r w:rsidRPr="00AB0F0C">
              <w:t>$116,891,414</w:t>
            </w:r>
          </w:p>
        </w:tc>
        <w:tc>
          <w:tcPr>
            <w:tcW w:w="2187" w:type="dxa"/>
            <w:vAlign w:val="center"/>
          </w:tcPr>
          <w:p w14:paraId="265887FB" w14:textId="77777777" w:rsidR="00D228F6" w:rsidRPr="00AB0F0C" w:rsidRDefault="00D228F6" w:rsidP="000E264D">
            <w:pPr>
              <w:pStyle w:val="TableTextCentered"/>
            </w:pPr>
            <w:r w:rsidRPr="00AB0F0C">
              <w:t>$121,099,197</w:t>
            </w:r>
          </w:p>
        </w:tc>
        <w:tc>
          <w:tcPr>
            <w:tcW w:w="2188" w:type="dxa"/>
            <w:vAlign w:val="center"/>
          </w:tcPr>
          <w:p w14:paraId="2D656F24" w14:textId="77777777" w:rsidR="00D228F6" w:rsidRPr="00AB0F0C" w:rsidRDefault="00D228F6" w:rsidP="000E264D">
            <w:pPr>
              <w:pStyle w:val="TableTextCentered"/>
            </w:pPr>
            <w:r w:rsidRPr="00AB0F0C">
              <w:t>$131,477,326</w:t>
            </w:r>
          </w:p>
        </w:tc>
      </w:tr>
      <w:tr w:rsidR="00D228F6" w14:paraId="411273E9" w14:textId="77777777" w:rsidTr="000E264D">
        <w:tc>
          <w:tcPr>
            <w:tcW w:w="2782" w:type="dxa"/>
          </w:tcPr>
          <w:p w14:paraId="7EAFD522" w14:textId="77777777" w:rsidR="00D228F6" w:rsidRPr="000E264D" w:rsidRDefault="00D228F6" w:rsidP="00FC5084">
            <w:pPr>
              <w:pStyle w:val="TableSubheading"/>
              <w:rPr>
                <w:rFonts w:asciiTheme="minorHAnsi" w:hAnsiTheme="minorHAnsi"/>
              </w:rPr>
            </w:pPr>
            <w:r w:rsidRPr="000E264D">
              <w:rPr>
                <w:rFonts w:asciiTheme="minorHAnsi" w:hAnsiTheme="minorHAnsi"/>
              </w:rPr>
              <w:t>By Municipality</w:t>
            </w:r>
          </w:p>
        </w:tc>
        <w:tc>
          <w:tcPr>
            <w:tcW w:w="2187" w:type="dxa"/>
            <w:vAlign w:val="center"/>
          </w:tcPr>
          <w:p w14:paraId="3A90829F" w14:textId="77777777" w:rsidR="00D228F6" w:rsidRPr="00AB0F0C" w:rsidRDefault="00D228F6" w:rsidP="000E264D">
            <w:pPr>
              <w:pStyle w:val="TableTextCentered"/>
            </w:pPr>
            <w:r w:rsidRPr="00AB0F0C">
              <w:t>$53,810,912</w:t>
            </w:r>
          </w:p>
        </w:tc>
        <w:tc>
          <w:tcPr>
            <w:tcW w:w="2187" w:type="dxa"/>
            <w:vAlign w:val="center"/>
          </w:tcPr>
          <w:p w14:paraId="54EFDE9C" w14:textId="77777777" w:rsidR="00D228F6" w:rsidRPr="00AB0F0C" w:rsidRDefault="00D228F6" w:rsidP="000E264D">
            <w:pPr>
              <w:pStyle w:val="TableTextCentered"/>
            </w:pPr>
            <w:r w:rsidRPr="00AB0F0C">
              <w:t>$55,937,602</w:t>
            </w:r>
          </w:p>
        </w:tc>
        <w:tc>
          <w:tcPr>
            <w:tcW w:w="2188" w:type="dxa"/>
            <w:vAlign w:val="center"/>
          </w:tcPr>
          <w:p w14:paraId="113BE024" w14:textId="77777777" w:rsidR="00D228F6" w:rsidRPr="00AB0F0C" w:rsidRDefault="00D228F6" w:rsidP="000E264D">
            <w:pPr>
              <w:pStyle w:val="TableTextCentered"/>
            </w:pPr>
            <w:r w:rsidRPr="00AB0F0C">
              <w:t>$63,868,124</w:t>
            </w:r>
          </w:p>
        </w:tc>
      </w:tr>
      <w:tr w:rsidR="00D228F6" w14:paraId="10040E29" w14:textId="77777777" w:rsidTr="000E264D">
        <w:trPr>
          <w:cnfStyle w:val="000000100000" w:firstRow="0" w:lastRow="0" w:firstColumn="0" w:lastColumn="0" w:oddVBand="0" w:evenVBand="0" w:oddHBand="1" w:evenHBand="0" w:firstRowFirstColumn="0" w:firstRowLastColumn="0" w:lastRowFirstColumn="0" w:lastRowLastColumn="0"/>
        </w:trPr>
        <w:tc>
          <w:tcPr>
            <w:tcW w:w="2782" w:type="dxa"/>
          </w:tcPr>
          <w:p w14:paraId="7BF57946" w14:textId="77777777" w:rsidR="00D228F6" w:rsidRPr="000E264D" w:rsidRDefault="00D228F6" w:rsidP="00FC5084">
            <w:pPr>
              <w:pStyle w:val="TableSubheading"/>
              <w:rPr>
                <w:rFonts w:asciiTheme="minorHAnsi" w:hAnsiTheme="minorHAnsi"/>
              </w:rPr>
            </w:pPr>
            <w:r w:rsidRPr="000E264D">
              <w:rPr>
                <w:rFonts w:asciiTheme="minorHAnsi" w:hAnsiTheme="minorHAnsi"/>
              </w:rPr>
              <w:t>Total from local appropriations</w:t>
            </w:r>
          </w:p>
        </w:tc>
        <w:tc>
          <w:tcPr>
            <w:tcW w:w="2187" w:type="dxa"/>
            <w:vAlign w:val="center"/>
          </w:tcPr>
          <w:p w14:paraId="133A6526" w14:textId="77777777" w:rsidR="00D228F6" w:rsidRPr="00AB0F0C" w:rsidRDefault="00D228F6" w:rsidP="000E264D">
            <w:pPr>
              <w:pStyle w:val="TableTextCentered"/>
            </w:pPr>
            <w:r w:rsidRPr="00AB0F0C">
              <w:t>$170,702,326</w:t>
            </w:r>
          </w:p>
        </w:tc>
        <w:tc>
          <w:tcPr>
            <w:tcW w:w="2187" w:type="dxa"/>
            <w:vAlign w:val="center"/>
          </w:tcPr>
          <w:p w14:paraId="424719E1" w14:textId="77777777" w:rsidR="00D228F6" w:rsidRPr="00AB0F0C" w:rsidRDefault="00D228F6" w:rsidP="000E264D">
            <w:pPr>
              <w:pStyle w:val="TableTextCentered"/>
            </w:pPr>
            <w:r w:rsidRPr="00AB0F0C">
              <w:t>$177,036,799</w:t>
            </w:r>
          </w:p>
        </w:tc>
        <w:tc>
          <w:tcPr>
            <w:tcW w:w="2188" w:type="dxa"/>
            <w:vAlign w:val="center"/>
          </w:tcPr>
          <w:p w14:paraId="3CB8939F" w14:textId="77777777" w:rsidR="00D228F6" w:rsidRPr="00AB0F0C" w:rsidRDefault="00D228F6" w:rsidP="000E264D">
            <w:pPr>
              <w:pStyle w:val="TableTextCentered"/>
            </w:pPr>
            <w:r>
              <w:t>$195,345,450</w:t>
            </w:r>
          </w:p>
        </w:tc>
      </w:tr>
      <w:tr w:rsidR="00D228F6" w14:paraId="7895A5B1" w14:textId="77777777" w:rsidTr="000E264D">
        <w:tc>
          <w:tcPr>
            <w:tcW w:w="2782" w:type="dxa"/>
          </w:tcPr>
          <w:p w14:paraId="069FF4BE" w14:textId="77777777" w:rsidR="00D228F6" w:rsidRPr="000E264D" w:rsidRDefault="00D228F6" w:rsidP="00FC5084">
            <w:pPr>
              <w:pStyle w:val="TableSubheading"/>
              <w:rPr>
                <w:rFonts w:asciiTheme="minorHAnsi" w:hAnsiTheme="minorHAnsi"/>
              </w:rPr>
            </w:pPr>
            <w:r w:rsidRPr="000E264D">
              <w:rPr>
                <w:rFonts w:asciiTheme="minorHAnsi" w:hAnsiTheme="minorHAnsi"/>
              </w:rPr>
              <w:t>From revolving funds and grants</w:t>
            </w:r>
          </w:p>
        </w:tc>
        <w:tc>
          <w:tcPr>
            <w:tcW w:w="2187" w:type="dxa"/>
            <w:vAlign w:val="center"/>
          </w:tcPr>
          <w:p w14:paraId="417CD931" w14:textId="77777777" w:rsidR="00D228F6" w:rsidRPr="00AB0F0C" w:rsidRDefault="00D228F6" w:rsidP="000E264D">
            <w:pPr>
              <w:pStyle w:val="TableTextCentered"/>
            </w:pPr>
            <w:r w:rsidRPr="00AB0F0C">
              <w:t>$20,534,207</w:t>
            </w:r>
          </w:p>
        </w:tc>
        <w:tc>
          <w:tcPr>
            <w:tcW w:w="2187" w:type="dxa"/>
            <w:vAlign w:val="center"/>
          </w:tcPr>
          <w:p w14:paraId="6DA5012B" w14:textId="77777777" w:rsidR="00D228F6" w:rsidRPr="00AB0F0C" w:rsidRDefault="00D228F6" w:rsidP="000E264D">
            <w:pPr>
              <w:pStyle w:val="TableTextCentered"/>
            </w:pPr>
            <w:r w:rsidRPr="00AB0F0C">
              <w:t>$31,184,763</w:t>
            </w:r>
          </w:p>
        </w:tc>
        <w:tc>
          <w:tcPr>
            <w:tcW w:w="2188" w:type="dxa"/>
            <w:vAlign w:val="center"/>
          </w:tcPr>
          <w:p w14:paraId="6E2ABCB0" w14:textId="77777777" w:rsidR="00D228F6" w:rsidRPr="00AB0F0C" w:rsidRDefault="00D228F6" w:rsidP="000E264D">
            <w:pPr>
              <w:pStyle w:val="TableTextCentered"/>
            </w:pPr>
            <w:r>
              <w:t>$25,049,089</w:t>
            </w:r>
          </w:p>
        </w:tc>
      </w:tr>
      <w:tr w:rsidR="00D228F6" w14:paraId="46616FF3" w14:textId="77777777" w:rsidTr="000E264D">
        <w:trPr>
          <w:cnfStyle w:val="000000100000" w:firstRow="0" w:lastRow="0" w:firstColumn="0" w:lastColumn="0" w:oddVBand="0" w:evenVBand="0" w:oddHBand="1" w:evenHBand="0" w:firstRowFirstColumn="0" w:firstRowLastColumn="0" w:lastRowFirstColumn="0" w:lastRowLastColumn="0"/>
        </w:trPr>
        <w:tc>
          <w:tcPr>
            <w:tcW w:w="2782" w:type="dxa"/>
          </w:tcPr>
          <w:p w14:paraId="20027DF3" w14:textId="77777777" w:rsidR="00D228F6" w:rsidRPr="000E264D" w:rsidRDefault="00D228F6" w:rsidP="00FC5084">
            <w:pPr>
              <w:pStyle w:val="TableSubheading"/>
              <w:rPr>
                <w:rFonts w:asciiTheme="minorHAnsi" w:hAnsiTheme="minorHAnsi"/>
              </w:rPr>
            </w:pPr>
            <w:r w:rsidRPr="000E264D">
              <w:rPr>
                <w:rFonts w:asciiTheme="minorHAnsi" w:hAnsiTheme="minorHAnsi"/>
              </w:rPr>
              <w:t>Total expenditures</w:t>
            </w:r>
          </w:p>
        </w:tc>
        <w:tc>
          <w:tcPr>
            <w:tcW w:w="2187" w:type="dxa"/>
            <w:vAlign w:val="center"/>
          </w:tcPr>
          <w:p w14:paraId="1AA6967E" w14:textId="77777777" w:rsidR="00D228F6" w:rsidRPr="00AB0F0C" w:rsidRDefault="00D228F6" w:rsidP="000E264D">
            <w:pPr>
              <w:pStyle w:val="TableTextCentered"/>
            </w:pPr>
            <w:r w:rsidRPr="00AB0F0C">
              <w:t>$191,236,533</w:t>
            </w:r>
          </w:p>
        </w:tc>
        <w:tc>
          <w:tcPr>
            <w:tcW w:w="2187" w:type="dxa"/>
            <w:vAlign w:val="center"/>
          </w:tcPr>
          <w:p w14:paraId="03E810A1" w14:textId="77777777" w:rsidR="00D228F6" w:rsidRPr="00AB0F0C" w:rsidRDefault="00D228F6" w:rsidP="000E264D">
            <w:pPr>
              <w:pStyle w:val="TableTextCentered"/>
            </w:pPr>
            <w:r w:rsidRPr="00AB0F0C">
              <w:t>$208,221,562</w:t>
            </w:r>
          </w:p>
        </w:tc>
        <w:tc>
          <w:tcPr>
            <w:tcW w:w="2188" w:type="dxa"/>
            <w:vAlign w:val="center"/>
          </w:tcPr>
          <w:p w14:paraId="78D2B472" w14:textId="77777777" w:rsidR="00D228F6" w:rsidRPr="00AB0F0C" w:rsidRDefault="00D228F6" w:rsidP="000E264D">
            <w:pPr>
              <w:pStyle w:val="TableTextCentered"/>
            </w:pPr>
            <w:r>
              <w:t>$220,394,539</w:t>
            </w:r>
          </w:p>
        </w:tc>
      </w:tr>
    </w:tbl>
    <w:p w14:paraId="2310A4E8" w14:textId="09B8F467" w:rsidR="00D228F6" w:rsidRDefault="00D228F6" w:rsidP="00D95DC8">
      <w:pPr>
        <w:pStyle w:val="TableNote"/>
      </w:pPr>
      <w:r w:rsidRPr="00CB0607">
        <w:rPr>
          <w:i/>
          <w:iCs/>
        </w:rPr>
        <w:t>Note</w:t>
      </w:r>
      <w:r w:rsidRPr="00CB0607">
        <w:t xml:space="preserve">. </w:t>
      </w:r>
      <w:r>
        <w:t xml:space="preserve">Expenditures from the School </w:t>
      </w:r>
      <w:r w:rsidRPr="00D95DC8">
        <w:t>Finance</w:t>
      </w:r>
      <w:r>
        <w:t xml:space="preserve"> Dashboard sourced from </w:t>
      </w:r>
      <w:hyperlink r:id="rId55" w:history="1">
        <w:r>
          <w:rPr>
            <w:rStyle w:val="Hyperlink"/>
          </w:rPr>
          <w:t>Resource Allocation and District Action Reports (RADAR)</w:t>
        </w:r>
      </w:hyperlink>
      <w:r>
        <w:t xml:space="preserve"> last updated April 2025.</w:t>
      </w:r>
    </w:p>
    <w:p w14:paraId="356A7550" w14:textId="0F565DDE" w:rsidR="00D228F6" w:rsidRPr="00D95DC8" w:rsidRDefault="00D228F6" w:rsidP="00FC5084">
      <w:pPr>
        <w:pStyle w:val="TableTitle0"/>
        <w:keepLines/>
      </w:pPr>
      <w:r w:rsidRPr="00CB0607">
        <w:t xml:space="preserve">Table </w:t>
      </w:r>
      <w:r>
        <w:t>D5</w:t>
      </w:r>
      <w:r w:rsidRPr="00CB0607">
        <w:t>. Chapter 70 State Aid, and Net School Spending Fiscal Years, 20</w:t>
      </w:r>
      <w:r>
        <w:t>22</w:t>
      </w:r>
      <w:r w:rsidRPr="00CB0607">
        <w:t>-202</w:t>
      </w:r>
      <w:r>
        <w:t>4</w:t>
      </w:r>
    </w:p>
    <w:tbl>
      <w:tblPr>
        <w:tblStyle w:val="MSVTable1"/>
        <w:tblW w:w="5000" w:type="pct"/>
        <w:tblLook w:val="04A0" w:firstRow="1" w:lastRow="0" w:firstColumn="1" w:lastColumn="0" w:noHBand="0" w:noVBand="1"/>
        <w:tblCaption w:val="Table D5. Chapter 70 State Aid, and Net School Spending Fiscal Years, 2022-2024"/>
        <w:tblDescription w:val="Chapter 70 State Aid, and Net School Spending Fiscal Years, 2022-2024"/>
      </w:tblPr>
      <w:tblGrid>
        <w:gridCol w:w="2692"/>
        <w:gridCol w:w="2217"/>
        <w:gridCol w:w="2217"/>
        <w:gridCol w:w="2218"/>
      </w:tblGrid>
      <w:tr w:rsidR="00D228F6" w14:paraId="2938DE76" w14:textId="77777777" w:rsidTr="00FC5084">
        <w:trPr>
          <w:cnfStyle w:val="100000000000" w:firstRow="1" w:lastRow="0" w:firstColumn="0" w:lastColumn="0" w:oddVBand="0" w:evenVBand="0" w:oddHBand="0" w:evenHBand="0" w:firstRowFirstColumn="0" w:firstRowLastColumn="0" w:lastRowFirstColumn="0" w:lastRowLastColumn="0"/>
          <w:tblHeader/>
        </w:trPr>
        <w:tc>
          <w:tcPr>
            <w:tcW w:w="2692" w:type="dxa"/>
          </w:tcPr>
          <w:p w14:paraId="5023447F" w14:textId="77777777" w:rsidR="00D228F6" w:rsidRPr="002B270B" w:rsidRDefault="00D228F6" w:rsidP="00FC5084">
            <w:pPr>
              <w:pStyle w:val="TableColHeadingCenter"/>
              <w:keepNext/>
              <w:keepLines/>
            </w:pPr>
            <w:r w:rsidRPr="002B270B">
              <w:t>Chapter 70 aid to education program</w:t>
            </w:r>
          </w:p>
        </w:tc>
        <w:tc>
          <w:tcPr>
            <w:tcW w:w="2217" w:type="dxa"/>
          </w:tcPr>
          <w:p w14:paraId="74078C15" w14:textId="77777777" w:rsidR="00D228F6" w:rsidRPr="002B270B" w:rsidRDefault="00D228F6" w:rsidP="00FC5084">
            <w:pPr>
              <w:pStyle w:val="TableColHeadingCenter"/>
              <w:keepNext/>
              <w:keepLines/>
            </w:pPr>
            <w:r w:rsidRPr="002B270B">
              <w:t>FY 202</w:t>
            </w:r>
            <w:r>
              <w:t>2</w:t>
            </w:r>
          </w:p>
        </w:tc>
        <w:tc>
          <w:tcPr>
            <w:tcW w:w="2217" w:type="dxa"/>
          </w:tcPr>
          <w:p w14:paraId="6095FA90" w14:textId="77777777" w:rsidR="00D228F6" w:rsidRPr="002B270B" w:rsidRDefault="00D228F6" w:rsidP="00FC5084">
            <w:pPr>
              <w:pStyle w:val="TableColHeadingCenter"/>
              <w:keepNext/>
              <w:keepLines/>
            </w:pPr>
            <w:r w:rsidRPr="002B270B">
              <w:t>FY 202</w:t>
            </w:r>
            <w:r>
              <w:t>3</w:t>
            </w:r>
          </w:p>
        </w:tc>
        <w:tc>
          <w:tcPr>
            <w:tcW w:w="2218" w:type="dxa"/>
          </w:tcPr>
          <w:p w14:paraId="74BA46BE" w14:textId="77777777" w:rsidR="00D228F6" w:rsidRPr="002B270B" w:rsidRDefault="00D228F6" w:rsidP="00FC5084">
            <w:pPr>
              <w:pStyle w:val="TableColHeadingCenter"/>
              <w:keepNext/>
              <w:keepLines/>
            </w:pPr>
            <w:r w:rsidRPr="002B270B">
              <w:t>FY 202</w:t>
            </w:r>
            <w:r>
              <w:t>4</w:t>
            </w:r>
          </w:p>
        </w:tc>
      </w:tr>
      <w:tr w:rsidR="00D228F6" w14:paraId="2ACC9842" w14:textId="77777777" w:rsidTr="000E264D">
        <w:trPr>
          <w:cnfStyle w:val="000000100000" w:firstRow="0" w:lastRow="0" w:firstColumn="0" w:lastColumn="0" w:oddVBand="0" w:evenVBand="0" w:oddHBand="1" w:evenHBand="0" w:firstRowFirstColumn="0" w:firstRowLastColumn="0" w:lastRowFirstColumn="0" w:lastRowLastColumn="0"/>
        </w:trPr>
        <w:tc>
          <w:tcPr>
            <w:tcW w:w="2692" w:type="dxa"/>
          </w:tcPr>
          <w:p w14:paraId="05BB1D07" w14:textId="77777777" w:rsidR="00D228F6" w:rsidRPr="000E264D" w:rsidRDefault="00D228F6" w:rsidP="00FC5084">
            <w:pPr>
              <w:pStyle w:val="TableSubheading"/>
              <w:keepNext/>
              <w:keepLines/>
              <w:rPr>
                <w:rFonts w:asciiTheme="minorHAnsi" w:hAnsiTheme="minorHAnsi"/>
              </w:rPr>
            </w:pPr>
            <w:r w:rsidRPr="000E264D">
              <w:rPr>
                <w:rFonts w:asciiTheme="minorHAnsi" w:hAnsiTheme="minorHAnsi"/>
              </w:rPr>
              <w:t>Chapter 70 state aid</w:t>
            </w:r>
            <w:r w:rsidRPr="000E264D">
              <w:rPr>
                <w:rFonts w:asciiTheme="minorHAnsi" w:hAnsiTheme="minorHAnsi"/>
                <w:vertAlign w:val="superscript"/>
              </w:rPr>
              <w:t>a</w:t>
            </w:r>
          </w:p>
        </w:tc>
        <w:tc>
          <w:tcPr>
            <w:tcW w:w="2217" w:type="dxa"/>
            <w:vAlign w:val="center"/>
          </w:tcPr>
          <w:p w14:paraId="765545F2" w14:textId="77777777" w:rsidR="00D228F6" w:rsidRPr="00A86407" w:rsidRDefault="00D228F6" w:rsidP="000E264D">
            <w:pPr>
              <w:pStyle w:val="TableTextCentered"/>
              <w:keepNext/>
              <w:keepLines/>
            </w:pPr>
            <w:r w:rsidRPr="00A86407">
              <w:t>$31,872,332</w:t>
            </w:r>
          </w:p>
        </w:tc>
        <w:tc>
          <w:tcPr>
            <w:tcW w:w="2217" w:type="dxa"/>
            <w:vAlign w:val="center"/>
          </w:tcPr>
          <w:p w14:paraId="40693BCA" w14:textId="77777777" w:rsidR="00D228F6" w:rsidRPr="00A86407" w:rsidRDefault="00D228F6" w:rsidP="000E264D">
            <w:pPr>
              <w:pStyle w:val="TableTextCentered"/>
              <w:keepNext/>
              <w:keepLines/>
            </w:pPr>
            <w:r w:rsidRPr="00A86407">
              <w:t>$35,407,991</w:t>
            </w:r>
          </w:p>
        </w:tc>
        <w:tc>
          <w:tcPr>
            <w:tcW w:w="2218" w:type="dxa"/>
            <w:vAlign w:val="center"/>
          </w:tcPr>
          <w:p w14:paraId="20279D5C" w14:textId="77777777" w:rsidR="00D228F6" w:rsidRPr="00A86407" w:rsidRDefault="00D228F6" w:rsidP="000E264D">
            <w:pPr>
              <w:pStyle w:val="TableTextCentered"/>
              <w:keepNext/>
              <w:keepLines/>
            </w:pPr>
            <w:r w:rsidRPr="00A86407">
              <w:t>$45,107,807</w:t>
            </w:r>
          </w:p>
        </w:tc>
      </w:tr>
      <w:tr w:rsidR="00D228F6" w14:paraId="613ADB03" w14:textId="77777777" w:rsidTr="000E264D">
        <w:tc>
          <w:tcPr>
            <w:tcW w:w="2692" w:type="dxa"/>
          </w:tcPr>
          <w:p w14:paraId="05F9DA8C" w14:textId="77777777" w:rsidR="00D228F6" w:rsidRPr="000E264D" w:rsidRDefault="00D228F6" w:rsidP="00FC5084">
            <w:pPr>
              <w:pStyle w:val="TableSubheading"/>
              <w:keepNext/>
              <w:keepLines/>
              <w:rPr>
                <w:rFonts w:asciiTheme="minorHAnsi" w:hAnsiTheme="minorHAnsi"/>
              </w:rPr>
            </w:pPr>
            <w:r w:rsidRPr="000E264D">
              <w:rPr>
                <w:rFonts w:asciiTheme="minorHAnsi" w:hAnsiTheme="minorHAnsi"/>
              </w:rPr>
              <w:t>Required local contribution</w:t>
            </w:r>
          </w:p>
        </w:tc>
        <w:tc>
          <w:tcPr>
            <w:tcW w:w="2217" w:type="dxa"/>
            <w:vAlign w:val="center"/>
          </w:tcPr>
          <w:p w14:paraId="5D41D3AC" w14:textId="77777777" w:rsidR="00D228F6" w:rsidRPr="00A86407" w:rsidRDefault="00D228F6" w:rsidP="000E264D">
            <w:pPr>
              <w:pStyle w:val="TableTextCentered"/>
              <w:keepNext/>
              <w:keepLines/>
            </w:pPr>
            <w:r w:rsidRPr="00A86407">
              <w:t>$106,595,521</w:t>
            </w:r>
          </w:p>
        </w:tc>
        <w:tc>
          <w:tcPr>
            <w:tcW w:w="2217" w:type="dxa"/>
            <w:vAlign w:val="center"/>
          </w:tcPr>
          <w:p w14:paraId="41624AC5" w14:textId="77777777" w:rsidR="00D228F6" w:rsidRPr="00A86407" w:rsidRDefault="00D228F6" w:rsidP="000E264D">
            <w:pPr>
              <w:pStyle w:val="TableTextCentered"/>
              <w:keepNext/>
              <w:keepLines/>
            </w:pPr>
            <w:r w:rsidRPr="00A86407">
              <w:t>$111,395,437</w:t>
            </w:r>
          </w:p>
        </w:tc>
        <w:tc>
          <w:tcPr>
            <w:tcW w:w="2218" w:type="dxa"/>
            <w:vAlign w:val="center"/>
          </w:tcPr>
          <w:p w14:paraId="72DB46DF" w14:textId="77777777" w:rsidR="00D228F6" w:rsidRPr="00A86407" w:rsidRDefault="00D228F6" w:rsidP="000E264D">
            <w:pPr>
              <w:pStyle w:val="TableTextCentered"/>
              <w:keepNext/>
              <w:keepLines/>
            </w:pPr>
            <w:r w:rsidRPr="00A86407">
              <w:t>$118,960,682</w:t>
            </w:r>
          </w:p>
        </w:tc>
      </w:tr>
      <w:tr w:rsidR="00D228F6" w14:paraId="02F48E0D" w14:textId="77777777" w:rsidTr="000E264D">
        <w:trPr>
          <w:cnfStyle w:val="000000100000" w:firstRow="0" w:lastRow="0" w:firstColumn="0" w:lastColumn="0" w:oddVBand="0" w:evenVBand="0" w:oddHBand="1" w:evenHBand="0" w:firstRowFirstColumn="0" w:firstRowLastColumn="0" w:lastRowFirstColumn="0" w:lastRowLastColumn="0"/>
        </w:trPr>
        <w:tc>
          <w:tcPr>
            <w:tcW w:w="2692" w:type="dxa"/>
          </w:tcPr>
          <w:p w14:paraId="29F0E1A0" w14:textId="77777777" w:rsidR="00D228F6" w:rsidRPr="000E264D" w:rsidRDefault="00D228F6" w:rsidP="00FC5084">
            <w:pPr>
              <w:pStyle w:val="TableSubheading"/>
              <w:keepNext/>
              <w:keepLines/>
              <w:rPr>
                <w:rFonts w:asciiTheme="minorHAnsi" w:hAnsiTheme="minorHAnsi"/>
              </w:rPr>
            </w:pPr>
            <w:r w:rsidRPr="000E264D">
              <w:rPr>
                <w:rFonts w:asciiTheme="minorHAnsi" w:hAnsiTheme="minorHAnsi"/>
              </w:rPr>
              <w:t>Required net school spending</w:t>
            </w:r>
            <w:r w:rsidRPr="000E264D">
              <w:rPr>
                <w:rFonts w:asciiTheme="minorHAnsi" w:hAnsiTheme="minorHAnsi"/>
                <w:vertAlign w:val="superscript"/>
              </w:rPr>
              <w:t>b</w:t>
            </w:r>
          </w:p>
        </w:tc>
        <w:tc>
          <w:tcPr>
            <w:tcW w:w="2217" w:type="dxa"/>
            <w:vAlign w:val="center"/>
          </w:tcPr>
          <w:p w14:paraId="190C814F" w14:textId="77777777" w:rsidR="00D228F6" w:rsidRPr="00A86407" w:rsidRDefault="00D228F6" w:rsidP="000E264D">
            <w:pPr>
              <w:pStyle w:val="TableTextCentered"/>
              <w:keepNext/>
              <w:keepLines/>
            </w:pPr>
            <w:r w:rsidRPr="00A86407">
              <w:t>$138,467,853</w:t>
            </w:r>
          </w:p>
        </w:tc>
        <w:tc>
          <w:tcPr>
            <w:tcW w:w="2217" w:type="dxa"/>
            <w:vAlign w:val="center"/>
          </w:tcPr>
          <w:p w14:paraId="0FC9606F" w14:textId="77777777" w:rsidR="00D228F6" w:rsidRPr="00A86407" w:rsidRDefault="00D228F6" w:rsidP="000E264D">
            <w:pPr>
              <w:pStyle w:val="TableTextCentered"/>
              <w:keepNext/>
              <w:keepLines/>
            </w:pPr>
            <w:r w:rsidRPr="00A86407">
              <w:t>$146,803,428</w:t>
            </w:r>
          </w:p>
        </w:tc>
        <w:tc>
          <w:tcPr>
            <w:tcW w:w="2218" w:type="dxa"/>
            <w:vAlign w:val="center"/>
          </w:tcPr>
          <w:p w14:paraId="3B8546A9" w14:textId="77777777" w:rsidR="00D228F6" w:rsidRPr="00A86407" w:rsidRDefault="00D228F6" w:rsidP="000E264D">
            <w:pPr>
              <w:pStyle w:val="TableTextCentered"/>
              <w:keepNext/>
              <w:keepLines/>
            </w:pPr>
            <w:r w:rsidRPr="00A86407">
              <w:t>$164,068,489</w:t>
            </w:r>
          </w:p>
        </w:tc>
      </w:tr>
      <w:tr w:rsidR="00D228F6" w14:paraId="72BD9865" w14:textId="77777777" w:rsidTr="000E264D">
        <w:tc>
          <w:tcPr>
            <w:tcW w:w="2692" w:type="dxa"/>
          </w:tcPr>
          <w:p w14:paraId="7AFA353A" w14:textId="77777777" w:rsidR="00D228F6" w:rsidRPr="000E264D" w:rsidRDefault="00D228F6" w:rsidP="00FC5084">
            <w:pPr>
              <w:pStyle w:val="TableSubheading"/>
              <w:rPr>
                <w:rFonts w:asciiTheme="minorHAnsi" w:hAnsiTheme="minorHAnsi"/>
              </w:rPr>
            </w:pPr>
            <w:r w:rsidRPr="000E264D">
              <w:rPr>
                <w:rFonts w:asciiTheme="minorHAnsi" w:hAnsiTheme="minorHAnsi"/>
              </w:rPr>
              <w:t>Actual net school spending</w:t>
            </w:r>
          </w:p>
        </w:tc>
        <w:tc>
          <w:tcPr>
            <w:tcW w:w="2217" w:type="dxa"/>
            <w:vAlign w:val="center"/>
          </w:tcPr>
          <w:p w14:paraId="6BD8EE3A" w14:textId="77777777" w:rsidR="00D228F6" w:rsidRPr="00A86407" w:rsidRDefault="00D228F6" w:rsidP="000E264D">
            <w:pPr>
              <w:pStyle w:val="TableTextCentered"/>
            </w:pPr>
            <w:r w:rsidRPr="00A86407">
              <w:t>$164,430,885</w:t>
            </w:r>
          </w:p>
        </w:tc>
        <w:tc>
          <w:tcPr>
            <w:tcW w:w="2217" w:type="dxa"/>
            <w:vAlign w:val="center"/>
          </w:tcPr>
          <w:p w14:paraId="7C381716" w14:textId="77777777" w:rsidR="00D228F6" w:rsidRPr="00A86407" w:rsidRDefault="00D228F6" w:rsidP="000E264D">
            <w:pPr>
              <w:pStyle w:val="TableTextCentered"/>
            </w:pPr>
            <w:r w:rsidRPr="00A86407">
              <w:t>$170,116,785</w:t>
            </w:r>
          </w:p>
        </w:tc>
        <w:tc>
          <w:tcPr>
            <w:tcW w:w="2218" w:type="dxa"/>
            <w:vAlign w:val="center"/>
          </w:tcPr>
          <w:p w14:paraId="0EDA961D" w14:textId="77777777" w:rsidR="00D228F6" w:rsidRPr="00A86407" w:rsidRDefault="00D228F6" w:rsidP="000E264D">
            <w:pPr>
              <w:pStyle w:val="TableTextCentered"/>
            </w:pPr>
            <w:r w:rsidRPr="00A86407">
              <w:t>$187,630,843</w:t>
            </w:r>
          </w:p>
        </w:tc>
      </w:tr>
      <w:tr w:rsidR="00D228F6" w14:paraId="1ACA261E" w14:textId="77777777" w:rsidTr="000E264D">
        <w:trPr>
          <w:cnfStyle w:val="000000100000" w:firstRow="0" w:lastRow="0" w:firstColumn="0" w:lastColumn="0" w:oddVBand="0" w:evenVBand="0" w:oddHBand="1" w:evenHBand="0" w:firstRowFirstColumn="0" w:firstRowLastColumn="0" w:lastRowFirstColumn="0" w:lastRowLastColumn="0"/>
        </w:trPr>
        <w:tc>
          <w:tcPr>
            <w:tcW w:w="2692" w:type="dxa"/>
          </w:tcPr>
          <w:p w14:paraId="6E8C4DEE" w14:textId="77777777" w:rsidR="00D228F6" w:rsidRPr="000E264D" w:rsidRDefault="00D228F6" w:rsidP="00FC5084">
            <w:pPr>
              <w:pStyle w:val="TableSubheading"/>
              <w:rPr>
                <w:rFonts w:asciiTheme="minorHAnsi" w:hAnsiTheme="minorHAnsi"/>
              </w:rPr>
            </w:pPr>
            <w:r w:rsidRPr="000E264D">
              <w:rPr>
                <w:rFonts w:asciiTheme="minorHAnsi" w:hAnsiTheme="minorHAnsi"/>
              </w:rPr>
              <w:t>Over/under required ($)</w:t>
            </w:r>
          </w:p>
        </w:tc>
        <w:tc>
          <w:tcPr>
            <w:tcW w:w="2217" w:type="dxa"/>
            <w:vAlign w:val="center"/>
          </w:tcPr>
          <w:p w14:paraId="17968B64" w14:textId="77777777" w:rsidR="00D228F6" w:rsidRPr="00A86407" w:rsidRDefault="00D228F6" w:rsidP="000E264D">
            <w:pPr>
              <w:pStyle w:val="TableTextCentered"/>
            </w:pPr>
            <w:r w:rsidRPr="00A86407">
              <w:t>$25,963,032</w:t>
            </w:r>
          </w:p>
        </w:tc>
        <w:tc>
          <w:tcPr>
            <w:tcW w:w="2217" w:type="dxa"/>
            <w:vAlign w:val="center"/>
          </w:tcPr>
          <w:p w14:paraId="056E2C69" w14:textId="77777777" w:rsidR="00D228F6" w:rsidRPr="00A86407" w:rsidRDefault="00D228F6" w:rsidP="000E264D">
            <w:pPr>
              <w:pStyle w:val="TableTextCentered"/>
            </w:pPr>
            <w:r w:rsidRPr="00A86407">
              <w:t>$23,313,357</w:t>
            </w:r>
          </w:p>
        </w:tc>
        <w:tc>
          <w:tcPr>
            <w:tcW w:w="2218" w:type="dxa"/>
            <w:vAlign w:val="center"/>
          </w:tcPr>
          <w:p w14:paraId="6EAA6AA5" w14:textId="77777777" w:rsidR="00D228F6" w:rsidRPr="00A86407" w:rsidRDefault="00D228F6" w:rsidP="000E264D">
            <w:pPr>
              <w:pStyle w:val="TableTextCentered"/>
            </w:pPr>
            <w:r w:rsidRPr="00A86407">
              <w:t>$23,562,354</w:t>
            </w:r>
          </w:p>
        </w:tc>
      </w:tr>
      <w:tr w:rsidR="00D228F6" w14:paraId="5616D022" w14:textId="77777777" w:rsidTr="000E264D">
        <w:tc>
          <w:tcPr>
            <w:tcW w:w="2692" w:type="dxa"/>
          </w:tcPr>
          <w:p w14:paraId="58250F35" w14:textId="77777777" w:rsidR="00D228F6" w:rsidRPr="000E264D" w:rsidRDefault="00D228F6" w:rsidP="00FC5084">
            <w:pPr>
              <w:pStyle w:val="TableSubheading"/>
              <w:rPr>
                <w:rFonts w:asciiTheme="minorHAnsi" w:hAnsiTheme="minorHAnsi"/>
              </w:rPr>
            </w:pPr>
            <w:r w:rsidRPr="000E264D">
              <w:rPr>
                <w:rFonts w:asciiTheme="minorHAnsi" w:hAnsiTheme="minorHAnsi"/>
              </w:rPr>
              <w:t>Over/under required (%)</w:t>
            </w:r>
          </w:p>
        </w:tc>
        <w:tc>
          <w:tcPr>
            <w:tcW w:w="2217" w:type="dxa"/>
            <w:vAlign w:val="center"/>
          </w:tcPr>
          <w:p w14:paraId="20C55AF1" w14:textId="77777777" w:rsidR="00D228F6" w:rsidRPr="00A86407" w:rsidRDefault="00D228F6" w:rsidP="000E264D">
            <w:pPr>
              <w:pStyle w:val="TableTextCentered"/>
            </w:pPr>
            <w:r w:rsidRPr="00A86407">
              <w:t>18.8%</w:t>
            </w:r>
          </w:p>
        </w:tc>
        <w:tc>
          <w:tcPr>
            <w:tcW w:w="2217" w:type="dxa"/>
            <w:vAlign w:val="center"/>
          </w:tcPr>
          <w:p w14:paraId="4E3E9E99" w14:textId="77777777" w:rsidR="00D228F6" w:rsidRPr="00A86407" w:rsidRDefault="00D228F6" w:rsidP="000E264D">
            <w:pPr>
              <w:pStyle w:val="TableTextCentered"/>
            </w:pPr>
            <w:r w:rsidRPr="00A86407">
              <w:t>15.9%</w:t>
            </w:r>
          </w:p>
        </w:tc>
        <w:tc>
          <w:tcPr>
            <w:tcW w:w="2218" w:type="dxa"/>
            <w:vAlign w:val="center"/>
          </w:tcPr>
          <w:p w14:paraId="5357459F" w14:textId="77777777" w:rsidR="00D228F6" w:rsidRPr="00A86407" w:rsidRDefault="00D228F6" w:rsidP="000E264D">
            <w:pPr>
              <w:pStyle w:val="TableTextCentered"/>
            </w:pPr>
            <w:r w:rsidRPr="00A86407">
              <w:t>14.4%</w:t>
            </w:r>
          </w:p>
        </w:tc>
      </w:tr>
    </w:tbl>
    <w:p w14:paraId="443B8D5B" w14:textId="77777777" w:rsidR="00D228F6" w:rsidRPr="000C18F4" w:rsidRDefault="00D228F6" w:rsidP="00D95DC8">
      <w:pPr>
        <w:pStyle w:val="TableNote"/>
      </w:pPr>
      <w:r w:rsidRPr="00CB0607">
        <w:rPr>
          <w:i/>
          <w:iCs/>
        </w:rPr>
        <w:t>Note</w:t>
      </w:r>
      <w:r w:rsidRPr="00CB0607">
        <w:t xml:space="preserve">. </w:t>
      </w:r>
      <w:r>
        <w:t xml:space="preserve">Chapter 70 aid to education from Chapter 70 District Profiles </w:t>
      </w:r>
      <w:r w:rsidRPr="00D95DC8">
        <w:t>sourced</w:t>
      </w:r>
      <w:r>
        <w:t xml:space="preserve"> from</w:t>
      </w:r>
      <w:r w:rsidRPr="00712A31">
        <w:rPr>
          <w:rFonts w:eastAsiaTheme="minorHAnsi" w:cstheme="minorBidi"/>
          <w:sz w:val="22"/>
          <w:szCs w:val="22"/>
        </w:rPr>
        <w:t xml:space="preserve"> </w:t>
      </w:r>
      <w:hyperlink r:id="rId56" w:history="1">
        <w:r w:rsidRPr="00712A31">
          <w:rPr>
            <w:rStyle w:val="Hyperlink"/>
          </w:rPr>
          <w:t>Chapter 70 Program - School Finance</w:t>
        </w:r>
      </w:hyperlink>
      <w:r>
        <w:t xml:space="preserve"> </w:t>
      </w:r>
      <w:r w:rsidRPr="000C18F4">
        <w:t>last updated April 11, 2025.</w:t>
      </w:r>
    </w:p>
    <w:p w14:paraId="6B4668BC" w14:textId="77777777" w:rsidR="007634ED" w:rsidRDefault="00D228F6" w:rsidP="00D95DC8">
      <w:pPr>
        <w:pStyle w:val="TableNote"/>
      </w:pPr>
      <w:proofErr w:type="gramStart"/>
      <w:r w:rsidRPr="00CB0607">
        <w:rPr>
          <w:vertAlign w:val="superscript"/>
        </w:rPr>
        <w:t xml:space="preserve">a </w:t>
      </w:r>
      <w:r w:rsidRPr="00CB0607">
        <w:t>Chapter 70 state aid funds</w:t>
      </w:r>
      <w:proofErr w:type="gramEnd"/>
      <w:r w:rsidRPr="00CB0607">
        <w:t xml:space="preserve"> are deposited in the local general fund and spent as local appropriations.</w:t>
      </w:r>
    </w:p>
    <w:p w14:paraId="3BAAB034" w14:textId="639A703E" w:rsidR="00D228F6" w:rsidRDefault="00D228F6" w:rsidP="00D95DC8">
      <w:pPr>
        <w:pStyle w:val="TableNote"/>
      </w:pPr>
      <w:r w:rsidRPr="00CB0607">
        <w:rPr>
          <w:vertAlign w:val="superscript"/>
        </w:rPr>
        <w:t xml:space="preserve">b </w:t>
      </w:r>
      <w:r w:rsidRPr="00CB0607">
        <w:t xml:space="preserve">Required net school spending is the total of Chapter 70 aid and </w:t>
      </w:r>
      <w:r w:rsidRPr="00D95DC8">
        <w:t>required</w:t>
      </w:r>
      <w:r w:rsidRPr="00CB0607">
        <w:t xml:space="preserve"> local contribution. Net school spending includes only expenditures from local appropriations, not revolving funds, and grants. It includes </w:t>
      </w:r>
      <w:r w:rsidRPr="00CB0607">
        <w:lastRenderedPageBreak/>
        <w:t>expenditures for most administration, instruction, operations, and out-of-district tuitions. It does not include transportation, school lunches, debt, or capital.</w:t>
      </w:r>
    </w:p>
    <w:p w14:paraId="2EDABCC5" w14:textId="77777777" w:rsidR="00D228F6" w:rsidRPr="00D95DC8" w:rsidRDefault="00D228F6" w:rsidP="00D95DC8">
      <w:pPr>
        <w:pStyle w:val="TableTitle0"/>
      </w:pPr>
      <w:r w:rsidRPr="00CB0607">
        <w:t xml:space="preserve">Table </w:t>
      </w:r>
      <w:r>
        <w:t>D6</w:t>
      </w:r>
      <w:r w:rsidRPr="00CB0607">
        <w:t>. Expenditures Per In-District Pupil, Fiscal Years 20</w:t>
      </w:r>
      <w:r>
        <w:t>22</w:t>
      </w:r>
      <w:r w:rsidRPr="00CB0607">
        <w:t>-202</w:t>
      </w:r>
      <w:r>
        <w:t>4</w:t>
      </w:r>
    </w:p>
    <w:tbl>
      <w:tblPr>
        <w:tblStyle w:val="MSVTable1"/>
        <w:tblW w:w="5000" w:type="pct"/>
        <w:tblLayout w:type="fixed"/>
        <w:tblLook w:val="0420" w:firstRow="1" w:lastRow="0" w:firstColumn="0" w:lastColumn="0" w:noHBand="0" w:noVBand="1"/>
        <w:tblCaption w:val="Table D6. Expenditures Per In-District Pupil, Fiscal Years 2022-2024"/>
        <w:tblDescription w:val="Expenditures Per In-District Pupil, Fiscal Years 2022-2024"/>
      </w:tblPr>
      <w:tblGrid>
        <w:gridCol w:w="5246"/>
        <w:gridCol w:w="1366"/>
        <w:gridCol w:w="1366"/>
        <w:gridCol w:w="1366"/>
      </w:tblGrid>
      <w:tr w:rsidR="00D228F6" w:rsidRPr="00CB0607" w14:paraId="6D6BBD1E" w14:textId="77777777" w:rsidTr="00FC5084">
        <w:trPr>
          <w:cnfStyle w:val="100000000000" w:firstRow="1" w:lastRow="0" w:firstColumn="0" w:lastColumn="0" w:oddVBand="0" w:evenVBand="0" w:oddHBand="0" w:evenHBand="0" w:firstRowFirstColumn="0" w:firstRowLastColumn="0" w:lastRowFirstColumn="0" w:lastRowLastColumn="0"/>
          <w:tblHeader/>
        </w:trPr>
        <w:tc>
          <w:tcPr>
            <w:tcW w:w="5246" w:type="dxa"/>
          </w:tcPr>
          <w:p w14:paraId="1888A9AF" w14:textId="77777777" w:rsidR="00D228F6" w:rsidRPr="00CB0607" w:rsidRDefault="00D228F6" w:rsidP="00FC5084">
            <w:pPr>
              <w:pStyle w:val="TableColHeadingCenter"/>
            </w:pPr>
            <w:r w:rsidRPr="00CB0607">
              <w:t>Expenditure category</w:t>
            </w:r>
          </w:p>
        </w:tc>
        <w:tc>
          <w:tcPr>
            <w:tcW w:w="1366" w:type="dxa"/>
          </w:tcPr>
          <w:p w14:paraId="4DE2696D" w14:textId="77777777" w:rsidR="00D228F6" w:rsidRPr="00CB0607" w:rsidRDefault="00D228F6" w:rsidP="00FC5084">
            <w:pPr>
              <w:pStyle w:val="TableColHeadingCenter"/>
            </w:pPr>
            <w:r>
              <w:t xml:space="preserve">FY </w:t>
            </w:r>
            <w:r w:rsidRPr="00CB0607">
              <w:t>20</w:t>
            </w:r>
            <w:r>
              <w:t>22</w:t>
            </w:r>
          </w:p>
        </w:tc>
        <w:tc>
          <w:tcPr>
            <w:tcW w:w="1366" w:type="dxa"/>
          </w:tcPr>
          <w:p w14:paraId="01F3660D" w14:textId="77777777" w:rsidR="00D228F6" w:rsidRPr="00CB0607" w:rsidRDefault="00D228F6" w:rsidP="00FC5084">
            <w:pPr>
              <w:pStyle w:val="TableColHeadingCenter"/>
            </w:pPr>
            <w:r>
              <w:t xml:space="preserve">FY </w:t>
            </w:r>
            <w:r w:rsidRPr="00CB0607">
              <w:t>202</w:t>
            </w:r>
            <w:r>
              <w:t>3</w:t>
            </w:r>
          </w:p>
        </w:tc>
        <w:tc>
          <w:tcPr>
            <w:tcW w:w="1366" w:type="dxa"/>
          </w:tcPr>
          <w:p w14:paraId="719E9FF7" w14:textId="77777777" w:rsidR="00D228F6" w:rsidRPr="00CB0607" w:rsidRDefault="00D228F6" w:rsidP="00FC5084">
            <w:pPr>
              <w:pStyle w:val="TableColHeadingCenter"/>
            </w:pPr>
            <w:r>
              <w:t xml:space="preserve">FY </w:t>
            </w:r>
            <w:r w:rsidRPr="00CB0607">
              <w:t>202</w:t>
            </w:r>
            <w:r>
              <w:t>4</w:t>
            </w:r>
          </w:p>
        </w:tc>
      </w:tr>
      <w:tr w:rsidR="00D228F6" w:rsidRPr="00CB0607" w14:paraId="262D951F" w14:textId="77777777" w:rsidTr="00FC5084">
        <w:trPr>
          <w:cnfStyle w:val="000000100000" w:firstRow="0" w:lastRow="0" w:firstColumn="0" w:lastColumn="0" w:oddVBand="0" w:evenVBand="0" w:oddHBand="1" w:evenHBand="0" w:firstRowFirstColumn="0" w:firstRowLastColumn="0" w:lastRowFirstColumn="0" w:lastRowLastColumn="0"/>
        </w:trPr>
        <w:tc>
          <w:tcPr>
            <w:tcW w:w="5246" w:type="dxa"/>
          </w:tcPr>
          <w:p w14:paraId="59431884" w14:textId="77777777" w:rsidR="00D228F6" w:rsidRPr="000E264D" w:rsidRDefault="00D228F6" w:rsidP="00FC5084">
            <w:pPr>
              <w:pStyle w:val="TableSubheading"/>
              <w:rPr>
                <w:rFonts w:asciiTheme="minorHAnsi" w:hAnsiTheme="minorHAnsi"/>
              </w:rPr>
            </w:pPr>
            <w:r w:rsidRPr="000E264D">
              <w:rPr>
                <w:rFonts w:asciiTheme="minorHAnsi" w:hAnsiTheme="minorHAnsi"/>
              </w:rPr>
              <w:t>Administration</w:t>
            </w:r>
          </w:p>
        </w:tc>
        <w:tc>
          <w:tcPr>
            <w:tcW w:w="1366" w:type="dxa"/>
          </w:tcPr>
          <w:p w14:paraId="7E105A17" w14:textId="77777777" w:rsidR="00D228F6" w:rsidRPr="00FC5084" w:rsidRDefault="00D228F6" w:rsidP="00FC5084">
            <w:pPr>
              <w:pStyle w:val="TableTextCentered"/>
            </w:pPr>
            <w:r w:rsidRPr="00FC5084">
              <w:t>$395</w:t>
            </w:r>
          </w:p>
        </w:tc>
        <w:tc>
          <w:tcPr>
            <w:tcW w:w="1366" w:type="dxa"/>
          </w:tcPr>
          <w:p w14:paraId="545D11E6" w14:textId="77777777" w:rsidR="00D228F6" w:rsidRPr="00FC5084" w:rsidRDefault="00D228F6" w:rsidP="00FC5084">
            <w:pPr>
              <w:pStyle w:val="TableTextCentered"/>
            </w:pPr>
            <w:r w:rsidRPr="00FC5084">
              <w:t>$430</w:t>
            </w:r>
          </w:p>
        </w:tc>
        <w:tc>
          <w:tcPr>
            <w:tcW w:w="1366" w:type="dxa"/>
          </w:tcPr>
          <w:p w14:paraId="118493FA" w14:textId="77777777" w:rsidR="00D228F6" w:rsidRPr="00FC5084" w:rsidRDefault="00D228F6" w:rsidP="00FC5084">
            <w:pPr>
              <w:pStyle w:val="TableTextCentered"/>
            </w:pPr>
            <w:r w:rsidRPr="00FC5084">
              <w:t>$646</w:t>
            </w:r>
          </w:p>
        </w:tc>
      </w:tr>
      <w:tr w:rsidR="00D228F6" w:rsidRPr="00CB0607" w14:paraId="26469C98" w14:textId="77777777" w:rsidTr="00FC5084">
        <w:tc>
          <w:tcPr>
            <w:tcW w:w="5246" w:type="dxa"/>
          </w:tcPr>
          <w:p w14:paraId="3DBE7BB0" w14:textId="77777777" w:rsidR="00D228F6" w:rsidRPr="000E264D" w:rsidRDefault="00D228F6" w:rsidP="00FC5084">
            <w:pPr>
              <w:pStyle w:val="TableSubheading"/>
              <w:rPr>
                <w:rFonts w:asciiTheme="minorHAnsi" w:hAnsiTheme="minorHAnsi"/>
              </w:rPr>
            </w:pPr>
            <w:r w:rsidRPr="000E264D">
              <w:rPr>
                <w:rFonts w:asciiTheme="minorHAnsi" w:hAnsiTheme="minorHAnsi"/>
              </w:rPr>
              <w:t>Instructional leadership (district and school)</w:t>
            </w:r>
          </w:p>
        </w:tc>
        <w:tc>
          <w:tcPr>
            <w:tcW w:w="1366" w:type="dxa"/>
          </w:tcPr>
          <w:p w14:paraId="4F9BD5F8" w14:textId="77777777" w:rsidR="00D228F6" w:rsidRPr="00FC5084" w:rsidRDefault="00D228F6" w:rsidP="00FC5084">
            <w:pPr>
              <w:pStyle w:val="TableTextCentered"/>
            </w:pPr>
            <w:r w:rsidRPr="00FC5084">
              <w:t>$918</w:t>
            </w:r>
          </w:p>
        </w:tc>
        <w:tc>
          <w:tcPr>
            <w:tcW w:w="1366" w:type="dxa"/>
          </w:tcPr>
          <w:p w14:paraId="286C6C6D" w14:textId="77777777" w:rsidR="00D228F6" w:rsidRPr="00FC5084" w:rsidRDefault="00D228F6" w:rsidP="00FC5084">
            <w:pPr>
              <w:pStyle w:val="TableTextCentered"/>
            </w:pPr>
            <w:r w:rsidRPr="00FC5084">
              <w:t>$1,018</w:t>
            </w:r>
          </w:p>
        </w:tc>
        <w:tc>
          <w:tcPr>
            <w:tcW w:w="1366" w:type="dxa"/>
          </w:tcPr>
          <w:p w14:paraId="62886990" w14:textId="77777777" w:rsidR="00D228F6" w:rsidRPr="00FC5084" w:rsidRDefault="00D228F6" w:rsidP="00FC5084">
            <w:pPr>
              <w:pStyle w:val="TableTextCentered"/>
            </w:pPr>
            <w:r w:rsidRPr="00FC5084">
              <w:t>$1,083</w:t>
            </w:r>
          </w:p>
        </w:tc>
      </w:tr>
      <w:tr w:rsidR="00D228F6" w:rsidRPr="00CB0607" w14:paraId="1CE02C5D" w14:textId="77777777" w:rsidTr="00FC5084">
        <w:trPr>
          <w:cnfStyle w:val="000000100000" w:firstRow="0" w:lastRow="0" w:firstColumn="0" w:lastColumn="0" w:oddVBand="0" w:evenVBand="0" w:oddHBand="1" w:evenHBand="0" w:firstRowFirstColumn="0" w:firstRowLastColumn="0" w:lastRowFirstColumn="0" w:lastRowLastColumn="0"/>
        </w:trPr>
        <w:tc>
          <w:tcPr>
            <w:tcW w:w="5246" w:type="dxa"/>
          </w:tcPr>
          <w:p w14:paraId="7DF2408B" w14:textId="77777777" w:rsidR="00D228F6" w:rsidRPr="000E264D" w:rsidRDefault="00D228F6" w:rsidP="00FC5084">
            <w:pPr>
              <w:pStyle w:val="TableSubheading"/>
              <w:rPr>
                <w:rFonts w:asciiTheme="minorHAnsi" w:hAnsiTheme="minorHAnsi"/>
              </w:rPr>
            </w:pPr>
            <w:r w:rsidRPr="000E264D">
              <w:rPr>
                <w:rFonts w:asciiTheme="minorHAnsi" w:hAnsiTheme="minorHAnsi"/>
              </w:rPr>
              <w:t>Teachers</w:t>
            </w:r>
          </w:p>
        </w:tc>
        <w:tc>
          <w:tcPr>
            <w:tcW w:w="1366" w:type="dxa"/>
          </w:tcPr>
          <w:p w14:paraId="51A2FFB8" w14:textId="77777777" w:rsidR="00D228F6" w:rsidRPr="00FC5084" w:rsidRDefault="00D228F6" w:rsidP="00FC5084">
            <w:pPr>
              <w:pStyle w:val="TableTextCentered"/>
            </w:pPr>
            <w:r w:rsidRPr="00FC5084">
              <w:t>$6,709</w:t>
            </w:r>
          </w:p>
        </w:tc>
        <w:tc>
          <w:tcPr>
            <w:tcW w:w="1366" w:type="dxa"/>
          </w:tcPr>
          <w:p w14:paraId="75390CFC" w14:textId="77777777" w:rsidR="00D228F6" w:rsidRPr="00FC5084" w:rsidRDefault="00D228F6" w:rsidP="00FC5084">
            <w:pPr>
              <w:pStyle w:val="TableTextCentered"/>
            </w:pPr>
            <w:r w:rsidRPr="00FC5084">
              <w:t>$7,103</w:t>
            </w:r>
          </w:p>
        </w:tc>
        <w:tc>
          <w:tcPr>
            <w:tcW w:w="1366" w:type="dxa"/>
          </w:tcPr>
          <w:p w14:paraId="28B402E7" w14:textId="77777777" w:rsidR="00D228F6" w:rsidRPr="00FC5084" w:rsidRDefault="00D228F6" w:rsidP="00FC5084">
            <w:pPr>
              <w:pStyle w:val="TableTextCentered"/>
            </w:pPr>
            <w:r w:rsidRPr="00FC5084">
              <w:t>$7,359</w:t>
            </w:r>
          </w:p>
        </w:tc>
      </w:tr>
      <w:tr w:rsidR="00D228F6" w:rsidRPr="00CB0607" w14:paraId="748DAC57" w14:textId="77777777" w:rsidTr="00FC5084">
        <w:tc>
          <w:tcPr>
            <w:tcW w:w="5246" w:type="dxa"/>
          </w:tcPr>
          <w:p w14:paraId="5F12BA75" w14:textId="77777777" w:rsidR="00D228F6" w:rsidRPr="000E264D" w:rsidDel="00DB21D5" w:rsidRDefault="00D228F6" w:rsidP="00FC5084">
            <w:pPr>
              <w:pStyle w:val="TableSubheading"/>
              <w:rPr>
                <w:rFonts w:asciiTheme="minorHAnsi" w:hAnsiTheme="minorHAnsi"/>
              </w:rPr>
            </w:pPr>
            <w:r w:rsidRPr="000E264D">
              <w:rPr>
                <w:rFonts w:asciiTheme="minorHAnsi" w:hAnsiTheme="minorHAnsi"/>
              </w:rPr>
              <w:t>Other teaching services</w:t>
            </w:r>
          </w:p>
        </w:tc>
        <w:tc>
          <w:tcPr>
            <w:tcW w:w="1366" w:type="dxa"/>
          </w:tcPr>
          <w:p w14:paraId="6C881010" w14:textId="77777777" w:rsidR="00D228F6" w:rsidRPr="00FC5084" w:rsidRDefault="00D228F6" w:rsidP="00FC5084">
            <w:pPr>
              <w:pStyle w:val="TableTextCentered"/>
            </w:pPr>
            <w:r w:rsidRPr="00FC5084">
              <w:t>$873</w:t>
            </w:r>
          </w:p>
        </w:tc>
        <w:tc>
          <w:tcPr>
            <w:tcW w:w="1366" w:type="dxa"/>
          </w:tcPr>
          <w:p w14:paraId="3ADD35CA" w14:textId="77777777" w:rsidR="00D228F6" w:rsidRPr="00FC5084" w:rsidRDefault="00D228F6" w:rsidP="00FC5084">
            <w:pPr>
              <w:pStyle w:val="TableTextCentered"/>
            </w:pPr>
            <w:r w:rsidRPr="00FC5084">
              <w:t>$877</w:t>
            </w:r>
          </w:p>
        </w:tc>
        <w:tc>
          <w:tcPr>
            <w:tcW w:w="1366" w:type="dxa"/>
          </w:tcPr>
          <w:p w14:paraId="53656983" w14:textId="77777777" w:rsidR="00D228F6" w:rsidRPr="00FC5084" w:rsidRDefault="00D228F6" w:rsidP="00FC5084">
            <w:pPr>
              <w:pStyle w:val="TableTextCentered"/>
            </w:pPr>
            <w:r w:rsidRPr="00FC5084">
              <w:t>$1,190</w:t>
            </w:r>
          </w:p>
        </w:tc>
      </w:tr>
      <w:tr w:rsidR="00D228F6" w:rsidRPr="00CB0607" w14:paraId="28248B0F" w14:textId="77777777" w:rsidTr="00FC5084">
        <w:trPr>
          <w:cnfStyle w:val="000000100000" w:firstRow="0" w:lastRow="0" w:firstColumn="0" w:lastColumn="0" w:oddVBand="0" w:evenVBand="0" w:oddHBand="1" w:evenHBand="0" w:firstRowFirstColumn="0" w:firstRowLastColumn="0" w:lastRowFirstColumn="0" w:lastRowLastColumn="0"/>
        </w:trPr>
        <w:tc>
          <w:tcPr>
            <w:tcW w:w="5246" w:type="dxa"/>
          </w:tcPr>
          <w:p w14:paraId="7A197911" w14:textId="77777777" w:rsidR="00D228F6" w:rsidRPr="000E264D" w:rsidRDefault="00D228F6" w:rsidP="00FC5084">
            <w:pPr>
              <w:pStyle w:val="TableSubheading"/>
              <w:rPr>
                <w:rFonts w:asciiTheme="minorHAnsi" w:hAnsiTheme="minorHAnsi"/>
              </w:rPr>
            </w:pPr>
            <w:r w:rsidRPr="000E264D">
              <w:rPr>
                <w:rFonts w:asciiTheme="minorHAnsi" w:hAnsiTheme="minorHAnsi"/>
              </w:rPr>
              <w:t>Professional development</w:t>
            </w:r>
          </w:p>
        </w:tc>
        <w:tc>
          <w:tcPr>
            <w:tcW w:w="1366" w:type="dxa"/>
          </w:tcPr>
          <w:p w14:paraId="3E467DEF" w14:textId="77777777" w:rsidR="00D228F6" w:rsidRPr="00FC5084" w:rsidRDefault="00D228F6" w:rsidP="00FC5084">
            <w:pPr>
              <w:pStyle w:val="TableTextCentered"/>
            </w:pPr>
            <w:r w:rsidRPr="00FC5084">
              <w:t>$215</w:t>
            </w:r>
          </w:p>
        </w:tc>
        <w:tc>
          <w:tcPr>
            <w:tcW w:w="1366" w:type="dxa"/>
          </w:tcPr>
          <w:p w14:paraId="3159FDEF" w14:textId="77777777" w:rsidR="00D228F6" w:rsidRPr="00FC5084" w:rsidRDefault="00D228F6" w:rsidP="00FC5084">
            <w:pPr>
              <w:pStyle w:val="TableTextCentered"/>
            </w:pPr>
            <w:r w:rsidRPr="00FC5084">
              <w:t>$248</w:t>
            </w:r>
          </w:p>
        </w:tc>
        <w:tc>
          <w:tcPr>
            <w:tcW w:w="1366" w:type="dxa"/>
          </w:tcPr>
          <w:p w14:paraId="646F97EF" w14:textId="77777777" w:rsidR="00D228F6" w:rsidRPr="00FC5084" w:rsidRDefault="00D228F6" w:rsidP="00FC5084">
            <w:pPr>
              <w:pStyle w:val="TableTextCentered"/>
            </w:pPr>
            <w:r w:rsidRPr="00FC5084">
              <w:t>$287</w:t>
            </w:r>
          </w:p>
        </w:tc>
      </w:tr>
      <w:tr w:rsidR="00D228F6" w:rsidRPr="00CB0607" w14:paraId="39A35CA7" w14:textId="77777777" w:rsidTr="00FC5084">
        <w:tc>
          <w:tcPr>
            <w:tcW w:w="5246" w:type="dxa"/>
          </w:tcPr>
          <w:p w14:paraId="1CF7931F" w14:textId="77777777" w:rsidR="00D228F6" w:rsidRPr="000E264D" w:rsidRDefault="00D228F6" w:rsidP="00FC5084">
            <w:pPr>
              <w:pStyle w:val="TableSubheading"/>
              <w:rPr>
                <w:rFonts w:asciiTheme="minorHAnsi" w:hAnsiTheme="minorHAnsi"/>
              </w:rPr>
            </w:pPr>
            <w:r w:rsidRPr="000E264D">
              <w:rPr>
                <w:rFonts w:asciiTheme="minorHAnsi" w:hAnsiTheme="minorHAnsi"/>
              </w:rPr>
              <w:t>Instructional materials, equipment, and technology</w:t>
            </w:r>
          </w:p>
        </w:tc>
        <w:tc>
          <w:tcPr>
            <w:tcW w:w="1366" w:type="dxa"/>
          </w:tcPr>
          <w:p w14:paraId="60D3C97A" w14:textId="77777777" w:rsidR="00D228F6" w:rsidRPr="00FC5084" w:rsidRDefault="00D228F6" w:rsidP="00FC5084">
            <w:pPr>
              <w:pStyle w:val="TableTextCentered"/>
            </w:pPr>
            <w:r w:rsidRPr="00FC5084">
              <w:t>$713</w:t>
            </w:r>
          </w:p>
        </w:tc>
        <w:tc>
          <w:tcPr>
            <w:tcW w:w="1366" w:type="dxa"/>
          </w:tcPr>
          <w:p w14:paraId="37E53685" w14:textId="77777777" w:rsidR="00D228F6" w:rsidRPr="00FC5084" w:rsidRDefault="00D228F6" w:rsidP="00FC5084">
            <w:pPr>
              <w:pStyle w:val="TableTextCentered"/>
            </w:pPr>
            <w:r w:rsidRPr="00FC5084">
              <w:t>$1,282</w:t>
            </w:r>
          </w:p>
        </w:tc>
        <w:tc>
          <w:tcPr>
            <w:tcW w:w="1366" w:type="dxa"/>
          </w:tcPr>
          <w:p w14:paraId="6F69670D" w14:textId="77777777" w:rsidR="00D228F6" w:rsidRPr="00FC5084" w:rsidRDefault="00D228F6" w:rsidP="00FC5084">
            <w:pPr>
              <w:pStyle w:val="TableTextCentered"/>
            </w:pPr>
            <w:r w:rsidRPr="00FC5084">
              <w:t>$592</w:t>
            </w:r>
          </w:p>
        </w:tc>
      </w:tr>
      <w:tr w:rsidR="00D228F6" w:rsidRPr="00CB0607" w14:paraId="752132BE" w14:textId="77777777" w:rsidTr="00FC5084">
        <w:trPr>
          <w:cnfStyle w:val="000000100000" w:firstRow="0" w:lastRow="0" w:firstColumn="0" w:lastColumn="0" w:oddVBand="0" w:evenVBand="0" w:oddHBand="1" w:evenHBand="0" w:firstRowFirstColumn="0" w:firstRowLastColumn="0" w:lastRowFirstColumn="0" w:lastRowLastColumn="0"/>
        </w:trPr>
        <w:tc>
          <w:tcPr>
            <w:tcW w:w="5246" w:type="dxa"/>
          </w:tcPr>
          <w:p w14:paraId="4B26411E" w14:textId="77777777" w:rsidR="00D228F6" w:rsidRPr="000E264D" w:rsidRDefault="00D228F6" w:rsidP="00FC5084">
            <w:pPr>
              <w:pStyle w:val="TableSubheading"/>
              <w:rPr>
                <w:rFonts w:asciiTheme="minorHAnsi" w:hAnsiTheme="minorHAnsi"/>
              </w:rPr>
            </w:pPr>
            <w:r w:rsidRPr="000E264D">
              <w:rPr>
                <w:rFonts w:asciiTheme="minorHAnsi" w:hAnsiTheme="minorHAnsi"/>
              </w:rPr>
              <w:t>Guidance, counseling, and testing services</w:t>
            </w:r>
          </w:p>
        </w:tc>
        <w:tc>
          <w:tcPr>
            <w:tcW w:w="1366" w:type="dxa"/>
          </w:tcPr>
          <w:p w14:paraId="159CFC8F" w14:textId="77777777" w:rsidR="00D228F6" w:rsidRPr="00FC5084" w:rsidRDefault="00D228F6" w:rsidP="00FC5084">
            <w:pPr>
              <w:pStyle w:val="TableTextCentered"/>
            </w:pPr>
            <w:r w:rsidRPr="00FC5084">
              <w:t>$542</w:t>
            </w:r>
          </w:p>
        </w:tc>
        <w:tc>
          <w:tcPr>
            <w:tcW w:w="1366" w:type="dxa"/>
          </w:tcPr>
          <w:p w14:paraId="4291B990" w14:textId="77777777" w:rsidR="00D228F6" w:rsidRPr="00FC5084" w:rsidRDefault="00D228F6" w:rsidP="00FC5084">
            <w:pPr>
              <w:pStyle w:val="TableTextCentered"/>
            </w:pPr>
            <w:r w:rsidRPr="00FC5084">
              <w:t>$587</w:t>
            </w:r>
          </w:p>
        </w:tc>
        <w:tc>
          <w:tcPr>
            <w:tcW w:w="1366" w:type="dxa"/>
          </w:tcPr>
          <w:p w14:paraId="6B88AB51" w14:textId="77777777" w:rsidR="00D228F6" w:rsidRPr="00FC5084" w:rsidRDefault="00D228F6" w:rsidP="00FC5084">
            <w:pPr>
              <w:pStyle w:val="TableTextCentered"/>
            </w:pPr>
            <w:r w:rsidRPr="00FC5084">
              <w:t>$637</w:t>
            </w:r>
          </w:p>
        </w:tc>
      </w:tr>
      <w:tr w:rsidR="00D228F6" w:rsidRPr="00CB0607" w14:paraId="79C09F75" w14:textId="77777777" w:rsidTr="00FC5084">
        <w:tc>
          <w:tcPr>
            <w:tcW w:w="5246" w:type="dxa"/>
          </w:tcPr>
          <w:p w14:paraId="15A487A8" w14:textId="77777777" w:rsidR="00D228F6" w:rsidRPr="000E264D" w:rsidRDefault="00D228F6" w:rsidP="00FC5084">
            <w:pPr>
              <w:pStyle w:val="TableSubheading"/>
              <w:rPr>
                <w:rFonts w:asciiTheme="minorHAnsi" w:hAnsiTheme="minorHAnsi"/>
              </w:rPr>
            </w:pPr>
            <w:r w:rsidRPr="000E264D">
              <w:rPr>
                <w:rFonts w:asciiTheme="minorHAnsi" w:hAnsiTheme="minorHAnsi"/>
              </w:rPr>
              <w:t>Pupil services</w:t>
            </w:r>
          </w:p>
        </w:tc>
        <w:tc>
          <w:tcPr>
            <w:tcW w:w="1366" w:type="dxa"/>
          </w:tcPr>
          <w:p w14:paraId="63F4E968" w14:textId="77777777" w:rsidR="00D228F6" w:rsidRPr="00FC5084" w:rsidRDefault="00D228F6" w:rsidP="00FC5084">
            <w:pPr>
              <w:pStyle w:val="TableTextCentered"/>
            </w:pPr>
            <w:r w:rsidRPr="00FC5084">
              <w:t>$1,264</w:t>
            </w:r>
          </w:p>
        </w:tc>
        <w:tc>
          <w:tcPr>
            <w:tcW w:w="1366" w:type="dxa"/>
          </w:tcPr>
          <w:p w14:paraId="45AB2F85" w14:textId="77777777" w:rsidR="00D228F6" w:rsidRPr="00FC5084" w:rsidRDefault="00D228F6" w:rsidP="00FC5084">
            <w:pPr>
              <w:pStyle w:val="TableTextCentered"/>
            </w:pPr>
            <w:r w:rsidRPr="00FC5084">
              <w:t>$1,363</w:t>
            </w:r>
          </w:p>
        </w:tc>
        <w:tc>
          <w:tcPr>
            <w:tcW w:w="1366" w:type="dxa"/>
          </w:tcPr>
          <w:p w14:paraId="534ADB01" w14:textId="77777777" w:rsidR="00D228F6" w:rsidRPr="00FC5084" w:rsidRDefault="00D228F6" w:rsidP="00FC5084">
            <w:pPr>
              <w:pStyle w:val="TableTextCentered"/>
            </w:pPr>
            <w:r w:rsidRPr="00FC5084">
              <w:t>$1,706</w:t>
            </w:r>
          </w:p>
        </w:tc>
      </w:tr>
      <w:tr w:rsidR="00D228F6" w:rsidRPr="00CB0607" w14:paraId="576708CE" w14:textId="77777777" w:rsidTr="00FC5084">
        <w:trPr>
          <w:cnfStyle w:val="000000100000" w:firstRow="0" w:lastRow="0" w:firstColumn="0" w:lastColumn="0" w:oddVBand="0" w:evenVBand="0" w:oddHBand="1" w:evenHBand="0" w:firstRowFirstColumn="0" w:firstRowLastColumn="0" w:lastRowFirstColumn="0" w:lastRowLastColumn="0"/>
        </w:trPr>
        <w:tc>
          <w:tcPr>
            <w:tcW w:w="5246" w:type="dxa"/>
          </w:tcPr>
          <w:p w14:paraId="6DB2537F" w14:textId="77777777" w:rsidR="00D228F6" w:rsidRPr="000E264D" w:rsidRDefault="00D228F6" w:rsidP="00FC5084">
            <w:pPr>
              <w:pStyle w:val="TableSubheading"/>
              <w:rPr>
                <w:rFonts w:asciiTheme="minorHAnsi" w:hAnsiTheme="minorHAnsi"/>
              </w:rPr>
            </w:pPr>
            <w:r w:rsidRPr="000E264D">
              <w:rPr>
                <w:rFonts w:asciiTheme="minorHAnsi" w:hAnsiTheme="minorHAnsi"/>
              </w:rPr>
              <w:t>Operations and maintenance</w:t>
            </w:r>
          </w:p>
        </w:tc>
        <w:tc>
          <w:tcPr>
            <w:tcW w:w="1366" w:type="dxa"/>
          </w:tcPr>
          <w:p w14:paraId="6D3A230C" w14:textId="77777777" w:rsidR="00D228F6" w:rsidRPr="00FC5084" w:rsidRDefault="00D228F6" w:rsidP="00FC5084">
            <w:pPr>
              <w:pStyle w:val="TableTextCentered"/>
            </w:pPr>
            <w:r w:rsidRPr="00FC5084">
              <w:t>$1,363</w:t>
            </w:r>
          </w:p>
        </w:tc>
        <w:tc>
          <w:tcPr>
            <w:tcW w:w="1366" w:type="dxa"/>
          </w:tcPr>
          <w:p w14:paraId="6A5F838F" w14:textId="77777777" w:rsidR="00D228F6" w:rsidRPr="00FC5084" w:rsidRDefault="00D228F6" w:rsidP="00FC5084">
            <w:pPr>
              <w:pStyle w:val="TableTextCentered"/>
            </w:pPr>
            <w:r w:rsidRPr="00FC5084">
              <w:t>$1,404</w:t>
            </w:r>
          </w:p>
        </w:tc>
        <w:tc>
          <w:tcPr>
            <w:tcW w:w="1366" w:type="dxa"/>
          </w:tcPr>
          <w:p w14:paraId="6D46FD0F" w14:textId="77777777" w:rsidR="00D228F6" w:rsidRPr="00FC5084" w:rsidRDefault="00D228F6" w:rsidP="00FC5084">
            <w:pPr>
              <w:pStyle w:val="TableTextCentered"/>
            </w:pPr>
            <w:r w:rsidRPr="00FC5084">
              <w:t>$1,462</w:t>
            </w:r>
          </w:p>
        </w:tc>
      </w:tr>
      <w:tr w:rsidR="00D228F6" w:rsidRPr="00CB0607" w14:paraId="6DB5D71C" w14:textId="77777777" w:rsidTr="00FC5084">
        <w:tc>
          <w:tcPr>
            <w:tcW w:w="5246" w:type="dxa"/>
          </w:tcPr>
          <w:p w14:paraId="26C9B774" w14:textId="77777777" w:rsidR="00D228F6" w:rsidRPr="000E264D" w:rsidRDefault="00D228F6" w:rsidP="00FC5084">
            <w:pPr>
              <w:pStyle w:val="TableSubheading"/>
              <w:rPr>
                <w:rFonts w:asciiTheme="minorHAnsi" w:hAnsiTheme="minorHAnsi"/>
              </w:rPr>
            </w:pPr>
            <w:r w:rsidRPr="000E264D">
              <w:rPr>
                <w:rFonts w:asciiTheme="minorHAnsi" w:hAnsiTheme="minorHAnsi"/>
              </w:rPr>
              <w:t>Insurance, retirement, and other fixed costs</w:t>
            </w:r>
          </w:p>
        </w:tc>
        <w:tc>
          <w:tcPr>
            <w:tcW w:w="1366" w:type="dxa"/>
          </w:tcPr>
          <w:p w14:paraId="238FB735" w14:textId="77777777" w:rsidR="00D228F6" w:rsidRPr="00FC5084" w:rsidRDefault="00D228F6" w:rsidP="00FC5084">
            <w:pPr>
              <w:pStyle w:val="TableTextCentered"/>
            </w:pPr>
            <w:r w:rsidRPr="00FC5084">
              <w:t>$4,777</w:t>
            </w:r>
          </w:p>
        </w:tc>
        <w:tc>
          <w:tcPr>
            <w:tcW w:w="1366" w:type="dxa"/>
          </w:tcPr>
          <w:p w14:paraId="5B742C77" w14:textId="77777777" w:rsidR="00D228F6" w:rsidRPr="00FC5084" w:rsidRDefault="00D228F6" w:rsidP="00FC5084">
            <w:pPr>
              <w:pStyle w:val="TableTextCentered"/>
            </w:pPr>
            <w:r w:rsidRPr="00FC5084">
              <w:t>$4,809</w:t>
            </w:r>
          </w:p>
        </w:tc>
        <w:tc>
          <w:tcPr>
            <w:tcW w:w="1366" w:type="dxa"/>
          </w:tcPr>
          <w:p w14:paraId="12DAC4A0" w14:textId="77777777" w:rsidR="00D228F6" w:rsidRPr="00FC5084" w:rsidRDefault="00D228F6" w:rsidP="00FC5084">
            <w:pPr>
              <w:pStyle w:val="TableTextCentered"/>
            </w:pPr>
            <w:r w:rsidRPr="00FC5084">
              <w:t>$5,295</w:t>
            </w:r>
          </w:p>
        </w:tc>
      </w:tr>
      <w:tr w:rsidR="00D228F6" w:rsidRPr="00CB0607" w14:paraId="4E095C1E" w14:textId="77777777" w:rsidTr="00FC5084">
        <w:trPr>
          <w:cnfStyle w:val="000000100000" w:firstRow="0" w:lastRow="0" w:firstColumn="0" w:lastColumn="0" w:oddVBand="0" w:evenVBand="0" w:oddHBand="1" w:evenHBand="0" w:firstRowFirstColumn="0" w:firstRowLastColumn="0" w:lastRowFirstColumn="0" w:lastRowLastColumn="0"/>
        </w:trPr>
        <w:tc>
          <w:tcPr>
            <w:tcW w:w="5246" w:type="dxa"/>
          </w:tcPr>
          <w:p w14:paraId="740A34B8" w14:textId="77777777" w:rsidR="00D228F6" w:rsidRPr="000E264D" w:rsidRDefault="00D228F6" w:rsidP="00FC5084">
            <w:pPr>
              <w:pStyle w:val="TableSubheading"/>
              <w:rPr>
                <w:rFonts w:asciiTheme="minorHAnsi" w:hAnsiTheme="minorHAnsi"/>
              </w:rPr>
            </w:pPr>
            <w:r w:rsidRPr="000E264D">
              <w:rPr>
                <w:rFonts w:asciiTheme="minorHAnsi" w:hAnsiTheme="minorHAnsi"/>
              </w:rPr>
              <w:t>Total expenditures per in-district pupil</w:t>
            </w:r>
          </w:p>
        </w:tc>
        <w:tc>
          <w:tcPr>
            <w:tcW w:w="1366" w:type="dxa"/>
          </w:tcPr>
          <w:p w14:paraId="4695783F" w14:textId="77777777" w:rsidR="00D228F6" w:rsidRPr="00FC5084" w:rsidRDefault="00D228F6" w:rsidP="00FC5084">
            <w:pPr>
              <w:pStyle w:val="TableTextCentered"/>
            </w:pPr>
            <w:r w:rsidRPr="00FC5084">
              <w:t>$17,769</w:t>
            </w:r>
          </w:p>
        </w:tc>
        <w:tc>
          <w:tcPr>
            <w:tcW w:w="1366" w:type="dxa"/>
          </w:tcPr>
          <w:p w14:paraId="6F32D709" w14:textId="77777777" w:rsidR="00D228F6" w:rsidRPr="00FC5084" w:rsidRDefault="00D228F6" w:rsidP="00FC5084">
            <w:pPr>
              <w:pStyle w:val="TableTextCentered"/>
            </w:pPr>
            <w:r w:rsidRPr="00FC5084">
              <w:t>$19,120</w:t>
            </w:r>
          </w:p>
        </w:tc>
        <w:tc>
          <w:tcPr>
            <w:tcW w:w="1366" w:type="dxa"/>
          </w:tcPr>
          <w:p w14:paraId="0C705F6C" w14:textId="77777777" w:rsidR="00D228F6" w:rsidRPr="00FC5084" w:rsidRDefault="00D228F6" w:rsidP="00FC5084">
            <w:pPr>
              <w:pStyle w:val="TableTextCentered"/>
            </w:pPr>
            <w:r w:rsidRPr="00FC5084">
              <w:t>$20,257</w:t>
            </w:r>
          </w:p>
        </w:tc>
      </w:tr>
    </w:tbl>
    <w:p w14:paraId="77C2596F" w14:textId="62C58195" w:rsidR="00534E49" w:rsidRPr="00FD06ED" w:rsidRDefault="00D228F6" w:rsidP="00D95DC8">
      <w:pPr>
        <w:pStyle w:val="TableNote"/>
      </w:pPr>
      <w:r w:rsidRPr="00CB0607">
        <w:rPr>
          <w:i/>
          <w:iCs/>
          <w:szCs w:val="20"/>
        </w:rPr>
        <w:t>Note</w:t>
      </w:r>
      <w:r w:rsidRPr="00CB0607">
        <w:rPr>
          <w:szCs w:val="20"/>
        </w:rPr>
        <w:t xml:space="preserve">. Any discrepancy between expenditures and total is because of rounding. Data are </w:t>
      </w:r>
      <w:r>
        <w:t xml:space="preserve">from the School Finance </w:t>
      </w:r>
      <w:r w:rsidRPr="00D95DC8">
        <w:t>Dashboard</w:t>
      </w:r>
      <w:r>
        <w:t xml:space="preserve"> sourced from </w:t>
      </w:r>
      <w:hyperlink r:id="rId57" w:history="1">
        <w:r>
          <w:rPr>
            <w:rStyle w:val="Hyperlink"/>
          </w:rPr>
          <w:t>Resource Allocation and District Action Reports (RADAR)</w:t>
        </w:r>
      </w:hyperlink>
      <w:r>
        <w:t xml:space="preserve"> </w:t>
      </w:r>
      <w:r w:rsidRPr="003C6B4E">
        <w:t>last updated April</w:t>
      </w:r>
      <w:r w:rsidR="007634ED">
        <w:t> </w:t>
      </w:r>
      <w:r w:rsidRPr="003C6B4E">
        <w:t>2025.</w:t>
      </w:r>
    </w:p>
    <w:p w14:paraId="0DB81245" w14:textId="77777777" w:rsidR="007634ED" w:rsidRDefault="007634ED">
      <w:pPr>
        <w:keepNext/>
        <w:pageBreakBefore/>
        <w:pBdr>
          <w:bottom w:val="single" w:sz="12" w:space="1" w:color="ED7D31"/>
        </w:pBdr>
        <w:tabs>
          <w:tab w:val="left" w:pos="10230"/>
        </w:tabs>
        <w:spacing w:after="120"/>
        <w:outlineLvl w:val="1"/>
        <w:rPr>
          <w:rFonts w:ascii="Franklin Gothic Medium" w:eastAsia="Franklin Gothic Book" w:hAnsi="Franklin Gothic Medium" w:cs="Tahoma"/>
          <w:color w:val="2E74B5" w:themeColor="accent1" w:themeShade="BF"/>
          <w:sz w:val="32"/>
          <w:szCs w:val="32"/>
        </w:rPr>
        <w:sectPr w:rsidR="007634ED" w:rsidSect="006A41AF">
          <w:footerReference w:type="default" r:id="rId58"/>
          <w:type w:val="continuous"/>
          <w:pgSz w:w="12240" w:h="15840"/>
          <w:pgMar w:top="1440" w:right="1440" w:bottom="1440" w:left="1440" w:header="720" w:footer="720" w:gutter="0"/>
          <w:pgNumType w:start="1"/>
          <w:cols w:space="720"/>
          <w:docGrid w:linePitch="360"/>
        </w:sectPr>
      </w:pPr>
      <w:bookmarkStart w:id="197" w:name="_Toc118728213"/>
      <w:bookmarkStart w:id="198" w:name="_Hlk138316045"/>
      <w:bookmarkEnd w:id="196"/>
    </w:p>
    <w:p w14:paraId="18AD4A4E" w14:textId="4E9D9E1B" w:rsidR="00D228F6" w:rsidRPr="00C75B66" w:rsidRDefault="00D228F6" w:rsidP="00D95DC8">
      <w:pPr>
        <w:pStyle w:val="Heading2"/>
        <w:rPr>
          <w:rFonts w:ascii="Franklin Gothic Book" w:eastAsia="Calibri" w:hAnsi="Franklin Gothic Book" w:cs="Times New Roman"/>
          <w:color w:val="2F5496"/>
        </w:rPr>
      </w:pPr>
      <w:bookmarkStart w:id="199" w:name="_Toc225679439"/>
      <w:r w:rsidRPr="4C437418">
        <w:lastRenderedPageBreak/>
        <w:t xml:space="preserve">Appendix E. </w:t>
      </w:r>
      <w:r>
        <w:t xml:space="preserve">Quincy Public Schools: </w:t>
      </w:r>
      <w:r w:rsidRPr="4C437418">
        <w:t>Student Performance Data</w:t>
      </w:r>
      <w:bookmarkEnd w:id="197"/>
      <w:r>
        <w:rPr>
          <w:rStyle w:val="FootnoteReference"/>
          <w:rFonts w:ascii="Franklin Gothic Medium" w:eastAsia="Franklin Gothic Book" w:hAnsi="Franklin Gothic Medium" w:cs="Tahoma"/>
          <w:color w:val="2E74B5" w:themeColor="accent1" w:themeShade="BF"/>
          <w:szCs w:val="32"/>
        </w:rPr>
        <w:footnoteReference w:id="8"/>
      </w:r>
      <w:bookmarkEnd w:id="199"/>
    </w:p>
    <w:bookmarkEnd w:id="198"/>
    <w:p w14:paraId="2A007531" w14:textId="34F5225E"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r>
        <w:fldChar w:fldCharType="begin"/>
      </w:r>
      <w:r>
        <w:instrText xml:space="preserve"> TOC \h \z \t "Table E Titles,1" </w:instrText>
      </w:r>
      <w:r>
        <w:fldChar w:fldCharType="separate"/>
      </w:r>
      <w:hyperlink w:anchor="_Toc225679283" w:history="1">
        <w:r w:rsidRPr="007156E3">
          <w:rPr>
            <w:rStyle w:val="Hyperlink"/>
            <w:noProof/>
          </w:rPr>
          <w:t>Table E1. MCAS ELA Achievement by Student Group, Grades 3-8, 2023-2025</w:t>
        </w:r>
        <w:r>
          <w:rPr>
            <w:noProof/>
            <w:webHidden/>
          </w:rPr>
          <w:tab/>
          <w:t>E-</w:t>
        </w:r>
        <w:r>
          <w:rPr>
            <w:noProof/>
            <w:webHidden/>
          </w:rPr>
          <w:fldChar w:fldCharType="begin"/>
        </w:r>
        <w:r>
          <w:rPr>
            <w:noProof/>
            <w:webHidden/>
          </w:rPr>
          <w:instrText xml:space="preserve"> PAGEREF _Toc225679283 \h </w:instrText>
        </w:r>
        <w:r>
          <w:rPr>
            <w:noProof/>
            <w:webHidden/>
          </w:rPr>
        </w:r>
        <w:r>
          <w:rPr>
            <w:noProof/>
            <w:webHidden/>
          </w:rPr>
          <w:fldChar w:fldCharType="separate"/>
        </w:r>
        <w:r w:rsidR="00196DB4">
          <w:rPr>
            <w:noProof/>
            <w:webHidden/>
          </w:rPr>
          <w:t>2</w:t>
        </w:r>
        <w:r>
          <w:rPr>
            <w:noProof/>
            <w:webHidden/>
          </w:rPr>
          <w:fldChar w:fldCharType="end"/>
        </w:r>
      </w:hyperlink>
    </w:p>
    <w:p w14:paraId="6E9CAD2B" w14:textId="3D0F07AE"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84" w:history="1">
        <w:r w:rsidRPr="007156E3">
          <w:rPr>
            <w:rStyle w:val="Hyperlink"/>
            <w:noProof/>
          </w:rPr>
          <w:t>Table E2. MCAS ELA Achievement by Student Group, Grade 10, 2023-2025</w:t>
        </w:r>
        <w:r>
          <w:rPr>
            <w:noProof/>
            <w:webHidden/>
          </w:rPr>
          <w:tab/>
          <w:t>E-</w:t>
        </w:r>
        <w:r>
          <w:rPr>
            <w:noProof/>
            <w:webHidden/>
          </w:rPr>
          <w:fldChar w:fldCharType="begin"/>
        </w:r>
        <w:r>
          <w:rPr>
            <w:noProof/>
            <w:webHidden/>
          </w:rPr>
          <w:instrText xml:space="preserve"> PAGEREF _Toc225679284 \h </w:instrText>
        </w:r>
        <w:r>
          <w:rPr>
            <w:noProof/>
            <w:webHidden/>
          </w:rPr>
        </w:r>
        <w:r>
          <w:rPr>
            <w:noProof/>
            <w:webHidden/>
          </w:rPr>
          <w:fldChar w:fldCharType="separate"/>
        </w:r>
        <w:r w:rsidR="00196DB4">
          <w:rPr>
            <w:noProof/>
            <w:webHidden/>
          </w:rPr>
          <w:t>2</w:t>
        </w:r>
        <w:r>
          <w:rPr>
            <w:noProof/>
            <w:webHidden/>
          </w:rPr>
          <w:fldChar w:fldCharType="end"/>
        </w:r>
      </w:hyperlink>
    </w:p>
    <w:p w14:paraId="0BAC38B2" w14:textId="440BEFB0"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85" w:history="1">
        <w:r w:rsidRPr="007156E3">
          <w:rPr>
            <w:rStyle w:val="Hyperlink"/>
            <w:noProof/>
          </w:rPr>
          <w:t>Table E3. MCAS Mathematics Achievement by Student Group, Grades 3-8, 2023-2025</w:t>
        </w:r>
        <w:r>
          <w:rPr>
            <w:noProof/>
            <w:webHidden/>
          </w:rPr>
          <w:tab/>
          <w:t>E-</w:t>
        </w:r>
        <w:r>
          <w:rPr>
            <w:noProof/>
            <w:webHidden/>
          </w:rPr>
          <w:fldChar w:fldCharType="begin"/>
        </w:r>
        <w:r>
          <w:rPr>
            <w:noProof/>
            <w:webHidden/>
          </w:rPr>
          <w:instrText xml:space="preserve"> PAGEREF _Toc225679285 \h </w:instrText>
        </w:r>
        <w:r>
          <w:rPr>
            <w:noProof/>
            <w:webHidden/>
          </w:rPr>
        </w:r>
        <w:r>
          <w:rPr>
            <w:noProof/>
            <w:webHidden/>
          </w:rPr>
          <w:fldChar w:fldCharType="separate"/>
        </w:r>
        <w:r w:rsidR="00196DB4">
          <w:rPr>
            <w:noProof/>
            <w:webHidden/>
          </w:rPr>
          <w:t>2</w:t>
        </w:r>
        <w:r>
          <w:rPr>
            <w:noProof/>
            <w:webHidden/>
          </w:rPr>
          <w:fldChar w:fldCharType="end"/>
        </w:r>
      </w:hyperlink>
    </w:p>
    <w:p w14:paraId="6907B1B2" w14:textId="1713711D"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86" w:history="1">
        <w:r w:rsidRPr="007156E3">
          <w:rPr>
            <w:rStyle w:val="Hyperlink"/>
            <w:noProof/>
          </w:rPr>
          <w:t>Table E4. MCAS Mathematics Achievement by Student Group, Grade 10, 2023-2025</w:t>
        </w:r>
        <w:r>
          <w:rPr>
            <w:noProof/>
            <w:webHidden/>
          </w:rPr>
          <w:tab/>
          <w:t>E-</w:t>
        </w:r>
        <w:r>
          <w:rPr>
            <w:noProof/>
            <w:webHidden/>
          </w:rPr>
          <w:fldChar w:fldCharType="begin"/>
        </w:r>
        <w:r>
          <w:rPr>
            <w:noProof/>
            <w:webHidden/>
          </w:rPr>
          <w:instrText xml:space="preserve"> PAGEREF _Toc225679286 \h </w:instrText>
        </w:r>
        <w:r>
          <w:rPr>
            <w:noProof/>
            <w:webHidden/>
          </w:rPr>
        </w:r>
        <w:r>
          <w:rPr>
            <w:noProof/>
            <w:webHidden/>
          </w:rPr>
          <w:fldChar w:fldCharType="separate"/>
        </w:r>
        <w:r w:rsidR="00196DB4">
          <w:rPr>
            <w:noProof/>
            <w:webHidden/>
          </w:rPr>
          <w:t>3</w:t>
        </w:r>
        <w:r>
          <w:rPr>
            <w:noProof/>
            <w:webHidden/>
          </w:rPr>
          <w:fldChar w:fldCharType="end"/>
        </w:r>
      </w:hyperlink>
    </w:p>
    <w:p w14:paraId="6738D9DF" w14:textId="5E6C9E6D"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87" w:history="1">
        <w:r w:rsidRPr="007156E3">
          <w:rPr>
            <w:rStyle w:val="Hyperlink"/>
            <w:noProof/>
          </w:rPr>
          <w:t>Table E5. MCAS Science Achievement by Student Group, Grades 5 and 8, 2023-2025</w:t>
        </w:r>
        <w:r>
          <w:rPr>
            <w:noProof/>
            <w:webHidden/>
          </w:rPr>
          <w:tab/>
          <w:t>E-</w:t>
        </w:r>
        <w:r>
          <w:rPr>
            <w:noProof/>
            <w:webHidden/>
          </w:rPr>
          <w:fldChar w:fldCharType="begin"/>
        </w:r>
        <w:r>
          <w:rPr>
            <w:noProof/>
            <w:webHidden/>
          </w:rPr>
          <w:instrText xml:space="preserve"> PAGEREF _Toc225679287 \h </w:instrText>
        </w:r>
        <w:r>
          <w:rPr>
            <w:noProof/>
            <w:webHidden/>
          </w:rPr>
        </w:r>
        <w:r>
          <w:rPr>
            <w:noProof/>
            <w:webHidden/>
          </w:rPr>
          <w:fldChar w:fldCharType="separate"/>
        </w:r>
        <w:r w:rsidR="00196DB4">
          <w:rPr>
            <w:noProof/>
            <w:webHidden/>
          </w:rPr>
          <w:t>3</w:t>
        </w:r>
        <w:r>
          <w:rPr>
            <w:noProof/>
            <w:webHidden/>
          </w:rPr>
          <w:fldChar w:fldCharType="end"/>
        </w:r>
      </w:hyperlink>
    </w:p>
    <w:p w14:paraId="0B0B228C" w14:textId="4B70B980"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88" w:history="1">
        <w:r w:rsidRPr="007156E3">
          <w:rPr>
            <w:rStyle w:val="Hyperlink"/>
            <w:noProof/>
          </w:rPr>
          <w:t>Table E6. MCAS Science Achievement by Student Group, Grade 10, 2023-2025</w:t>
        </w:r>
        <w:r>
          <w:rPr>
            <w:noProof/>
            <w:webHidden/>
          </w:rPr>
          <w:tab/>
          <w:t>E-</w:t>
        </w:r>
        <w:r>
          <w:rPr>
            <w:noProof/>
            <w:webHidden/>
          </w:rPr>
          <w:fldChar w:fldCharType="begin"/>
        </w:r>
        <w:r>
          <w:rPr>
            <w:noProof/>
            <w:webHidden/>
          </w:rPr>
          <w:instrText xml:space="preserve"> PAGEREF _Toc225679288 \h </w:instrText>
        </w:r>
        <w:r>
          <w:rPr>
            <w:noProof/>
            <w:webHidden/>
          </w:rPr>
        </w:r>
        <w:r>
          <w:rPr>
            <w:noProof/>
            <w:webHidden/>
          </w:rPr>
          <w:fldChar w:fldCharType="separate"/>
        </w:r>
        <w:r w:rsidR="00196DB4">
          <w:rPr>
            <w:noProof/>
            <w:webHidden/>
          </w:rPr>
          <w:t>4</w:t>
        </w:r>
        <w:r>
          <w:rPr>
            <w:noProof/>
            <w:webHidden/>
          </w:rPr>
          <w:fldChar w:fldCharType="end"/>
        </w:r>
      </w:hyperlink>
    </w:p>
    <w:p w14:paraId="453902DE" w14:textId="1E41698C"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89" w:history="1">
        <w:r w:rsidRPr="007156E3">
          <w:rPr>
            <w:rStyle w:val="Hyperlink"/>
            <w:noProof/>
          </w:rPr>
          <w:t>Table E7. MCAS ELA Achievement by Grade, 2023-2025</w:t>
        </w:r>
        <w:r>
          <w:rPr>
            <w:noProof/>
            <w:webHidden/>
          </w:rPr>
          <w:tab/>
          <w:t>E-</w:t>
        </w:r>
        <w:r>
          <w:rPr>
            <w:noProof/>
            <w:webHidden/>
          </w:rPr>
          <w:fldChar w:fldCharType="begin"/>
        </w:r>
        <w:r>
          <w:rPr>
            <w:noProof/>
            <w:webHidden/>
          </w:rPr>
          <w:instrText xml:space="preserve"> PAGEREF _Toc225679289 \h </w:instrText>
        </w:r>
        <w:r>
          <w:rPr>
            <w:noProof/>
            <w:webHidden/>
          </w:rPr>
        </w:r>
        <w:r>
          <w:rPr>
            <w:noProof/>
            <w:webHidden/>
          </w:rPr>
          <w:fldChar w:fldCharType="separate"/>
        </w:r>
        <w:r w:rsidR="00196DB4">
          <w:rPr>
            <w:noProof/>
            <w:webHidden/>
          </w:rPr>
          <w:t>4</w:t>
        </w:r>
        <w:r>
          <w:rPr>
            <w:noProof/>
            <w:webHidden/>
          </w:rPr>
          <w:fldChar w:fldCharType="end"/>
        </w:r>
      </w:hyperlink>
    </w:p>
    <w:p w14:paraId="372FC65B" w14:textId="209ADD50"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90" w:history="1">
        <w:r w:rsidRPr="007156E3">
          <w:rPr>
            <w:rStyle w:val="Hyperlink"/>
            <w:noProof/>
          </w:rPr>
          <w:t>Table E8. MCAS Mathematics Achievement by Grade, 2023-2025</w:t>
        </w:r>
        <w:r>
          <w:rPr>
            <w:noProof/>
            <w:webHidden/>
          </w:rPr>
          <w:tab/>
          <w:t>E-</w:t>
        </w:r>
        <w:r>
          <w:rPr>
            <w:noProof/>
            <w:webHidden/>
          </w:rPr>
          <w:fldChar w:fldCharType="begin"/>
        </w:r>
        <w:r>
          <w:rPr>
            <w:noProof/>
            <w:webHidden/>
          </w:rPr>
          <w:instrText xml:space="preserve"> PAGEREF _Toc225679290 \h </w:instrText>
        </w:r>
        <w:r>
          <w:rPr>
            <w:noProof/>
            <w:webHidden/>
          </w:rPr>
        </w:r>
        <w:r>
          <w:rPr>
            <w:noProof/>
            <w:webHidden/>
          </w:rPr>
          <w:fldChar w:fldCharType="separate"/>
        </w:r>
        <w:r w:rsidR="00196DB4">
          <w:rPr>
            <w:noProof/>
            <w:webHidden/>
          </w:rPr>
          <w:t>5</w:t>
        </w:r>
        <w:r>
          <w:rPr>
            <w:noProof/>
            <w:webHidden/>
          </w:rPr>
          <w:fldChar w:fldCharType="end"/>
        </w:r>
      </w:hyperlink>
    </w:p>
    <w:p w14:paraId="3ED96461" w14:textId="43658AD1"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91" w:history="1">
        <w:r w:rsidRPr="007156E3">
          <w:rPr>
            <w:rStyle w:val="Hyperlink"/>
            <w:noProof/>
          </w:rPr>
          <w:t>Table E9. MCAS Science Achievement by Grade, 2023-2025</w:t>
        </w:r>
        <w:r>
          <w:rPr>
            <w:noProof/>
            <w:webHidden/>
          </w:rPr>
          <w:tab/>
          <w:t>E-</w:t>
        </w:r>
        <w:r>
          <w:rPr>
            <w:noProof/>
            <w:webHidden/>
          </w:rPr>
          <w:fldChar w:fldCharType="begin"/>
        </w:r>
        <w:r>
          <w:rPr>
            <w:noProof/>
            <w:webHidden/>
          </w:rPr>
          <w:instrText xml:space="preserve"> PAGEREF _Toc225679291 \h </w:instrText>
        </w:r>
        <w:r>
          <w:rPr>
            <w:noProof/>
            <w:webHidden/>
          </w:rPr>
        </w:r>
        <w:r>
          <w:rPr>
            <w:noProof/>
            <w:webHidden/>
          </w:rPr>
          <w:fldChar w:fldCharType="separate"/>
        </w:r>
        <w:r w:rsidR="00196DB4">
          <w:rPr>
            <w:noProof/>
            <w:webHidden/>
          </w:rPr>
          <w:t>5</w:t>
        </w:r>
        <w:r>
          <w:rPr>
            <w:noProof/>
            <w:webHidden/>
          </w:rPr>
          <w:fldChar w:fldCharType="end"/>
        </w:r>
      </w:hyperlink>
    </w:p>
    <w:p w14:paraId="34ECB67B" w14:textId="0DA26C9E"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92" w:history="1">
        <w:r w:rsidRPr="007156E3">
          <w:rPr>
            <w:rStyle w:val="Hyperlink"/>
            <w:noProof/>
          </w:rPr>
          <w:t>Table E10. MCAS ELA Mean Student Growth Percentile by Student Group, Grades 3-8, 2023</w:t>
        </w:r>
        <w:r w:rsidRPr="007156E3">
          <w:rPr>
            <w:rStyle w:val="Hyperlink"/>
            <w:noProof/>
          </w:rPr>
          <w:noBreakHyphen/>
          <w:t>2025</w:t>
        </w:r>
        <w:r>
          <w:rPr>
            <w:noProof/>
            <w:webHidden/>
          </w:rPr>
          <w:tab/>
          <w:t>E-</w:t>
        </w:r>
        <w:r>
          <w:rPr>
            <w:noProof/>
            <w:webHidden/>
          </w:rPr>
          <w:fldChar w:fldCharType="begin"/>
        </w:r>
        <w:r>
          <w:rPr>
            <w:noProof/>
            <w:webHidden/>
          </w:rPr>
          <w:instrText xml:space="preserve"> PAGEREF _Toc225679292 \h </w:instrText>
        </w:r>
        <w:r>
          <w:rPr>
            <w:noProof/>
            <w:webHidden/>
          </w:rPr>
        </w:r>
        <w:r>
          <w:rPr>
            <w:noProof/>
            <w:webHidden/>
          </w:rPr>
          <w:fldChar w:fldCharType="separate"/>
        </w:r>
        <w:r w:rsidR="00196DB4">
          <w:rPr>
            <w:noProof/>
            <w:webHidden/>
          </w:rPr>
          <w:t>6</w:t>
        </w:r>
        <w:r>
          <w:rPr>
            <w:noProof/>
            <w:webHidden/>
          </w:rPr>
          <w:fldChar w:fldCharType="end"/>
        </w:r>
      </w:hyperlink>
    </w:p>
    <w:p w14:paraId="78214CF8" w14:textId="46DFEECC"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93" w:history="1">
        <w:r w:rsidRPr="007156E3">
          <w:rPr>
            <w:rStyle w:val="Hyperlink"/>
            <w:noProof/>
          </w:rPr>
          <w:t>Table E11. MCAS ELA Mean Student Growth Percentile by Student Group, Grade 10, 2023</w:t>
        </w:r>
        <w:r w:rsidRPr="007156E3">
          <w:rPr>
            <w:rStyle w:val="Hyperlink"/>
            <w:noProof/>
          </w:rPr>
          <w:noBreakHyphen/>
          <w:t>2025</w:t>
        </w:r>
        <w:r>
          <w:rPr>
            <w:noProof/>
            <w:webHidden/>
          </w:rPr>
          <w:tab/>
          <w:t>E-</w:t>
        </w:r>
        <w:r>
          <w:rPr>
            <w:noProof/>
            <w:webHidden/>
          </w:rPr>
          <w:fldChar w:fldCharType="begin"/>
        </w:r>
        <w:r>
          <w:rPr>
            <w:noProof/>
            <w:webHidden/>
          </w:rPr>
          <w:instrText xml:space="preserve"> PAGEREF _Toc225679293 \h </w:instrText>
        </w:r>
        <w:r>
          <w:rPr>
            <w:noProof/>
            <w:webHidden/>
          </w:rPr>
        </w:r>
        <w:r>
          <w:rPr>
            <w:noProof/>
            <w:webHidden/>
          </w:rPr>
          <w:fldChar w:fldCharType="separate"/>
        </w:r>
        <w:r w:rsidR="00196DB4">
          <w:rPr>
            <w:noProof/>
            <w:webHidden/>
          </w:rPr>
          <w:t>1</w:t>
        </w:r>
        <w:r>
          <w:rPr>
            <w:noProof/>
            <w:webHidden/>
          </w:rPr>
          <w:fldChar w:fldCharType="end"/>
        </w:r>
      </w:hyperlink>
    </w:p>
    <w:p w14:paraId="3092C074" w14:textId="391C43C8"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94" w:history="1">
        <w:r w:rsidRPr="007156E3">
          <w:rPr>
            <w:rStyle w:val="Hyperlink"/>
            <w:noProof/>
          </w:rPr>
          <w:t>Table E12. MCAS Mathematics Mean Student Growth Percentile by Student Group, Grades 3</w:t>
        </w:r>
        <w:r w:rsidRPr="007156E3">
          <w:rPr>
            <w:rStyle w:val="Hyperlink"/>
            <w:noProof/>
          </w:rPr>
          <w:noBreakHyphen/>
          <w:t>8, 2023-2025</w:t>
        </w:r>
        <w:r>
          <w:rPr>
            <w:noProof/>
            <w:webHidden/>
          </w:rPr>
          <w:tab/>
          <w:t>E-</w:t>
        </w:r>
        <w:r>
          <w:rPr>
            <w:noProof/>
            <w:webHidden/>
          </w:rPr>
          <w:fldChar w:fldCharType="begin"/>
        </w:r>
        <w:r>
          <w:rPr>
            <w:noProof/>
            <w:webHidden/>
          </w:rPr>
          <w:instrText xml:space="preserve"> PAGEREF _Toc225679294 \h </w:instrText>
        </w:r>
        <w:r>
          <w:rPr>
            <w:noProof/>
            <w:webHidden/>
          </w:rPr>
        </w:r>
        <w:r>
          <w:rPr>
            <w:noProof/>
            <w:webHidden/>
          </w:rPr>
          <w:fldChar w:fldCharType="separate"/>
        </w:r>
        <w:r w:rsidR="00196DB4">
          <w:rPr>
            <w:noProof/>
            <w:webHidden/>
          </w:rPr>
          <w:t>1</w:t>
        </w:r>
        <w:r>
          <w:rPr>
            <w:noProof/>
            <w:webHidden/>
          </w:rPr>
          <w:fldChar w:fldCharType="end"/>
        </w:r>
      </w:hyperlink>
    </w:p>
    <w:p w14:paraId="08EDED72" w14:textId="05673A1B"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95" w:history="1">
        <w:r w:rsidRPr="007156E3">
          <w:rPr>
            <w:rStyle w:val="Hyperlink"/>
            <w:noProof/>
          </w:rPr>
          <w:t>Table E13. MCAS Mathematics Mean Student Growth Percentile by Student Group, Grade 10, 2023-2025</w:t>
        </w:r>
        <w:r>
          <w:rPr>
            <w:noProof/>
            <w:webHidden/>
          </w:rPr>
          <w:tab/>
          <w:t>E-</w:t>
        </w:r>
        <w:r>
          <w:rPr>
            <w:noProof/>
            <w:webHidden/>
          </w:rPr>
          <w:fldChar w:fldCharType="begin"/>
        </w:r>
        <w:r>
          <w:rPr>
            <w:noProof/>
            <w:webHidden/>
          </w:rPr>
          <w:instrText xml:space="preserve"> PAGEREF _Toc225679295 \h </w:instrText>
        </w:r>
        <w:r>
          <w:rPr>
            <w:noProof/>
            <w:webHidden/>
          </w:rPr>
        </w:r>
        <w:r>
          <w:rPr>
            <w:noProof/>
            <w:webHidden/>
          </w:rPr>
          <w:fldChar w:fldCharType="separate"/>
        </w:r>
        <w:r w:rsidR="00196DB4">
          <w:rPr>
            <w:noProof/>
            <w:webHidden/>
          </w:rPr>
          <w:t>2</w:t>
        </w:r>
        <w:r>
          <w:rPr>
            <w:noProof/>
            <w:webHidden/>
          </w:rPr>
          <w:fldChar w:fldCharType="end"/>
        </w:r>
      </w:hyperlink>
    </w:p>
    <w:p w14:paraId="2ABAF6F2" w14:textId="0C01F66F"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96" w:history="1">
        <w:r w:rsidRPr="007156E3">
          <w:rPr>
            <w:rStyle w:val="Hyperlink"/>
            <w:noProof/>
          </w:rPr>
          <w:t>Table E14. MCAS ELA Mean Student Growth Percentile by Grade, 2023-2025</w:t>
        </w:r>
        <w:r>
          <w:rPr>
            <w:noProof/>
            <w:webHidden/>
          </w:rPr>
          <w:tab/>
          <w:t>E-</w:t>
        </w:r>
        <w:r>
          <w:rPr>
            <w:noProof/>
            <w:webHidden/>
          </w:rPr>
          <w:fldChar w:fldCharType="begin"/>
        </w:r>
        <w:r>
          <w:rPr>
            <w:noProof/>
            <w:webHidden/>
          </w:rPr>
          <w:instrText xml:space="preserve"> PAGEREF _Toc225679296 \h </w:instrText>
        </w:r>
        <w:r>
          <w:rPr>
            <w:noProof/>
            <w:webHidden/>
          </w:rPr>
        </w:r>
        <w:r>
          <w:rPr>
            <w:noProof/>
            <w:webHidden/>
          </w:rPr>
          <w:fldChar w:fldCharType="separate"/>
        </w:r>
        <w:r w:rsidR="00196DB4">
          <w:rPr>
            <w:noProof/>
            <w:webHidden/>
          </w:rPr>
          <w:t>2</w:t>
        </w:r>
        <w:r>
          <w:rPr>
            <w:noProof/>
            <w:webHidden/>
          </w:rPr>
          <w:fldChar w:fldCharType="end"/>
        </w:r>
      </w:hyperlink>
    </w:p>
    <w:p w14:paraId="61A07528" w14:textId="75681DC1"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97" w:history="1">
        <w:r w:rsidRPr="007156E3">
          <w:rPr>
            <w:rStyle w:val="Hyperlink"/>
            <w:noProof/>
          </w:rPr>
          <w:t>Table E15. MCAS Mathematics Mean Student Growth Percentile by Grade, 2023-2025</w:t>
        </w:r>
        <w:r>
          <w:rPr>
            <w:noProof/>
            <w:webHidden/>
          </w:rPr>
          <w:tab/>
          <w:t>E-</w:t>
        </w:r>
        <w:r>
          <w:rPr>
            <w:noProof/>
            <w:webHidden/>
          </w:rPr>
          <w:fldChar w:fldCharType="begin"/>
        </w:r>
        <w:r>
          <w:rPr>
            <w:noProof/>
            <w:webHidden/>
          </w:rPr>
          <w:instrText xml:space="preserve"> PAGEREF _Toc225679297 \h </w:instrText>
        </w:r>
        <w:r>
          <w:rPr>
            <w:noProof/>
            <w:webHidden/>
          </w:rPr>
        </w:r>
        <w:r>
          <w:rPr>
            <w:noProof/>
            <w:webHidden/>
          </w:rPr>
          <w:fldChar w:fldCharType="separate"/>
        </w:r>
        <w:r w:rsidR="00196DB4">
          <w:rPr>
            <w:noProof/>
            <w:webHidden/>
          </w:rPr>
          <w:t>3</w:t>
        </w:r>
        <w:r>
          <w:rPr>
            <w:noProof/>
            <w:webHidden/>
          </w:rPr>
          <w:fldChar w:fldCharType="end"/>
        </w:r>
      </w:hyperlink>
    </w:p>
    <w:p w14:paraId="63BB782A" w14:textId="460C5532"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98" w:history="1">
        <w:r w:rsidRPr="007156E3">
          <w:rPr>
            <w:rStyle w:val="Hyperlink"/>
            <w:noProof/>
          </w:rPr>
          <w:t>Table E16. Four-Year Cohort Graduation Rates by Student Group, 2022-2024</w:t>
        </w:r>
        <w:r>
          <w:rPr>
            <w:rStyle w:val="Hyperlink"/>
            <w:noProof/>
          </w:rPr>
          <w:t>0</w:t>
        </w:r>
        <w:r>
          <w:rPr>
            <w:noProof/>
            <w:webHidden/>
          </w:rPr>
          <w:tab/>
          <w:t>E-</w:t>
        </w:r>
        <w:r>
          <w:rPr>
            <w:noProof/>
            <w:webHidden/>
          </w:rPr>
          <w:fldChar w:fldCharType="begin"/>
        </w:r>
        <w:r>
          <w:rPr>
            <w:noProof/>
            <w:webHidden/>
          </w:rPr>
          <w:instrText xml:space="preserve"> PAGEREF _Toc225679298 \h </w:instrText>
        </w:r>
        <w:r>
          <w:rPr>
            <w:noProof/>
            <w:webHidden/>
          </w:rPr>
        </w:r>
        <w:r>
          <w:rPr>
            <w:noProof/>
            <w:webHidden/>
          </w:rPr>
          <w:fldChar w:fldCharType="separate"/>
        </w:r>
        <w:r w:rsidR="00196DB4">
          <w:rPr>
            <w:noProof/>
            <w:webHidden/>
          </w:rPr>
          <w:t>3</w:t>
        </w:r>
        <w:r>
          <w:rPr>
            <w:noProof/>
            <w:webHidden/>
          </w:rPr>
          <w:fldChar w:fldCharType="end"/>
        </w:r>
      </w:hyperlink>
    </w:p>
    <w:p w14:paraId="29FDCE08" w14:textId="7998ADB5"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299" w:history="1">
        <w:r w:rsidRPr="007156E3">
          <w:rPr>
            <w:rStyle w:val="Hyperlink"/>
            <w:noProof/>
          </w:rPr>
          <w:t>Table E17. Five-Year Cohort Graduation Rates by Student Group, 2021-2023</w:t>
        </w:r>
        <w:r>
          <w:rPr>
            <w:noProof/>
            <w:webHidden/>
          </w:rPr>
          <w:tab/>
          <w:t>E-</w:t>
        </w:r>
        <w:r>
          <w:rPr>
            <w:noProof/>
            <w:webHidden/>
          </w:rPr>
          <w:fldChar w:fldCharType="begin"/>
        </w:r>
        <w:r>
          <w:rPr>
            <w:noProof/>
            <w:webHidden/>
          </w:rPr>
          <w:instrText xml:space="preserve"> PAGEREF _Toc225679299 \h </w:instrText>
        </w:r>
        <w:r>
          <w:rPr>
            <w:noProof/>
            <w:webHidden/>
          </w:rPr>
        </w:r>
        <w:r>
          <w:rPr>
            <w:noProof/>
            <w:webHidden/>
          </w:rPr>
          <w:fldChar w:fldCharType="separate"/>
        </w:r>
        <w:r w:rsidR="00196DB4">
          <w:rPr>
            <w:noProof/>
            <w:webHidden/>
          </w:rPr>
          <w:t>3</w:t>
        </w:r>
        <w:r>
          <w:rPr>
            <w:noProof/>
            <w:webHidden/>
          </w:rPr>
          <w:fldChar w:fldCharType="end"/>
        </w:r>
      </w:hyperlink>
    </w:p>
    <w:p w14:paraId="08D5DC88" w14:textId="158B8FC1"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300" w:history="1">
        <w:r w:rsidRPr="007156E3">
          <w:rPr>
            <w:rStyle w:val="Hyperlink"/>
            <w:noProof/>
          </w:rPr>
          <w:t>Table E18. Annual Dropout Rates by Student Group, 2022-2024</w:t>
        </w:r>
        <w:r>
          <w:rPr>
            <w:noProof/>
            <w:webHidden/>
          </w:rPr>
          <w:tab/>
          <w:t>E-</w:t>
        </w:r>
        <w:r>
          <w:rPr>
            <w:noProof/>
            <w:webHidden/>
          </w:rPr>
          <w:fldChar w:fldCharType="begin"/>
        </w:r>
        <w:r>
          <w:rPr>
            <w:noProof/>
            <w:webHidden/>
          </w:rPr>
          <w:instrText xml:space="preserve"> PAGEREF _Toc225679300 \h </w:instrText>
        </w:r>
        <w:r>
          <w:rPr>
            <w:noProof/>
            <w:webHidden/>
          </w:rPr>
        </w:r>
        <w:r>
          <w:rPr>
            <w:noProof/>
            <w:webHidden/>
          </w:rPr>
          <w:fldChar w:fldCharType="separate"/>
        </w:r>
        <w:r w:rsidR="00196DB4">
          <w:rPr>
            <w:noProof/>
            <w:webHidden/>
          </w:rPr>
          <w:t>4</w:t>
        </w:r>
        <w:r>
          <w:rPr>
            <w:noProof/>
            <w:webHidden/>
          </w:rPr>
          <w:fldChar w:fldCharType="end"/>
        </w:r>
      </w:hyperlink>
    </w:p>
    <w:p w14:paraId="0F79F5CC" w14:textId="6F6CADB5"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301" w:history="1">
        <w:r w:rsidRPr="007156E3">
          <w:rPr>
            <w:rStyle w:val="Hyperlink"/>
            <w:noProof/>
          </w:rPr>
          <w:t>Table E19. In-School Suspension Rates by Student Group, 2022-2024</w:t>
        </w:r>
        <w:r>
          <w:rPr>
            <w:noProof/>
            <w:webHidden/>
          </w:rPr>
          <w:tab/>
          <w:t>E-</w:t>
        </w:r>
        <w:r>
          <w:rPr>
            <w:noProof/>
            <w:webHidden/>
          </w:rPr>
          <w:fldChar w:fldCharType="begin"/>
        </w:r>
        <w:r>
          <w:rPr>
            <w:noProof/>
            <w:webHidden/>
          </w:rPr>
          <w:instrText xml:space="preserve"> PAGEREF _Toc225679301 \h </w:instrText>
        </w:r>
        <w:r>
          <w:rPr>
            <w:noProof/>
            <w:webHidden/>
          </w:rPr>
        </w:r>
        <w:r>
          <w:rPr>
            <w:noProof/>
            <w:webHidden/>
          </w:rPr>
          <w:fldChar w:fldCharType="separate"/>
        </w:r>
        <w:r w:rsidR="00196DB4">
          <w:rPr>
            <w:noProof/>
            <w:webHidden/>
          </w:rPr>
          <w:t>4</w:t>
        </w:r>
        <w:r>
          <w:rPr>
            <w:noProof/>
            <w:webHidden/>
          </w:rPr>
          <w:fldChar w:fldCharType="end"/>
        </w:r>
      </w:hyperlink>
    </w:p>
    <w:p w14:paraId="54D742EA" w14:textId="3EF1C1C3"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302" w:history="1">
        <w:r w:rsidRPr="007156E3">
          <w:rPr>
            <w:rStyle w:val="Hyperlink"/>
            <w:noProof/>
          </w:rPr>
          <w:t>Table E20. Out-of-School Suspension Rates by Student Group, 2022-2024</w:t>
        </w:r>
        <w:r>
          <w:rPr>
            <w:noProof/>
            <w:webHidden/>
          </w:rPr>
          <w:tab/>
          <w:t>E-</w:t>
        </w:r>
        <w:r>
          <w:rPr>
            <w:noProof/>
            <w:webHidden/>
          </w:rPr>
          <w:fldChar w:fldCharType="begin"/>
        </w:r>
        <w:r>
          <w:rPr>
            <w:noProof/>
            <w:webHidden/>
          </w:rPr>
          <w:instrText xml:space="preserve"> PAGEREF _Toc225679302 \h </w:instrText>
        </w:r>
        <w:r>
          <w:rPr>
            <w:noProof/>
            <w:webHidden/>
          </w:rPr>
        </w:r>
        <w:r>
          <w:rPr>
            <w:noProof/>
            <w:webHidden/>
          </w:rPr>
          <w:fldChar w:fldCharType="separate"/>
        </w:r>
        <w:r w:rsidR="00196DB4">
          <w:rPr>
            <w:noProof/>
            <w:webHidden/>
          </w:rPr>
          <w:t>5</w:t>
        </w:r>
        <w:r>
          <w:rPr>
            <w:noProof/>
            <w:webHidden/>
          </w:rPr>
          <w:fldChar w:fldCharType="end"/>
        </w:r>
      </w:hyperlink>
    </w:p>
    <w:p w14:paraId="612EE080" w14:textId="45B6E617"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303" w:history="1">
        <w:r w:rsidRPr="007156E3">
          <w:rPr>
            <w:rStyle w:val="Hyperlink"/>
            <w:noProof/>
          </w:rPr>
          <w:t>Table E21. Advanced Coursework Completion Rates by Student Group, 2023-2025</w:t>
        </w:r>
        <w:r>
          <w:rPr>
            <w:noProof/>
            <w:webHidden/>
          </w:rPr>
          <w:tab/>
          <w:t>E-</w:t>
        </w:r>
        <w:r>
          <w:rPr>
            <w:noProof/>
            <w:webHidden/>
          </w:rPr>
          <w:fldChar w:fldCharType="begin"/>
        </w:r>
        <w:r>
          <w:rPr>
            <w:noProof/>
            <w:webHidden/>
          </w:rPr>
          <w:instrText xml:space="preserve"> PAGEREF _Toc225679303 \h </w:instrText>
        </w:r>
        <w:r>
          <w:rPr>
            <w:noProof/>
            <w:webHidden/>
          </w:rPr>
        </w:r>
        <w:r>
          <w:rPr>
            <w:noProof/>
            <w:webHidden/>
          </w:rPr>
          <w:fldChar w:fldCharType="separate"/>
        </w:r>
        <w:r w:rsidR="00196DB4">
          <w:rPr>
            <w:noProof/>
            <w:webHidden/>
          </w:rPr>
          <w:t>5</w:t>
        </w:r>
        <w:r>
          <w:rPr>
            <w:noProof/>
            <w:webHidden/>
          </w:rPr>
          <w:fldChar w:fldCharType="end"/>
        </w:r>
      </w:hyperlink>
    </w:p>
    <w:p w14:paraId="5E677201" w14:textId="5F5CDC5D" w:rsidR="007852BE" w:rsidRDefault="007852BE" w:rsidP="00D17F42">
      <w:pPr>
        <w:pStyle w:val="TOC1"/>
        <w:tabs>
          <w:tab w:val="clear" w:pos="9350"/>
          <w:tab w:val="right" w:pos="12946"/>
        </w:tabs>
        <w:spacing w:after="60"/>
        <w:rPr>
          <w:rFonts w:eastAsiaTheme="minorEastAsia"/>
          <w:noProof/>
          <w:kern w:val="2"/>
          <w:sz w:val="24"/>
          <w:szCs w:val="24"/>
          <w14:ligatures w14:val="standardContextual"/>
        </w:rPr>
      </w:pPr>
      <w:hyperlink w:anchor="_Toc225679304" w:history="1">
        <w:r w:rsidRPr="007156E3">
          <w:rPr>
            <w:rStyle w:val="Hyperlink"/>
            <w:noProof/>
          </w:rPr>
          <w:t>Table E22. Accountability Results, 2025</w:t>
        </w:r>
        <w:r>
          <w:rPr>
            <w:noProof/>
            <w:webHidden/>
          </w:rPr>
          <w:tab/>
          <w:t>E-</w:t>
        </w:r>
        <w:r>
          <w:rPr>
            <w:noProof/>
            <w:webHidden/>
          </w:rPr>
          <w:fldChar w:fldCharType="begin"/>
        </w:r>
        <w:r>
          <w:rPr>
            <w:noProof/>
            <w:webHidden/>
          </w:rPr>
          <w:instrText xml:space="preserve"> PAGEREF _Toc225679304 \h </w:instrText>
        </w:r>
        <w:r>
          <w:rPr>
            <w:noProof/>
            <w:webHidden/>
          </w:rPr>
        </w:r>
        <w:r>
          <w:rPr>
            <w:noProof/>
            <w:webHidden/>
          </w:rPr>
          <w:fldChar w:fldCharType="separate"/>
        </w:r>
        <w:r w:rsidR="00196DB4">
          <w:rPr>
            <w:noProof/>
            <w:webHidden/>
          </w:rPr>
          <w:t>6</w:t>
        </w:r>
        <w:r>
          <w:rPr>
            <w:noProof/>
            <w:webHidden/>
          </w:rPr>
          <w:fldChar w:fldCharType="end"/>
        </w:r>
      </w:hyperlink>
    </w:p>
    <w:p w14:paraId="1C9DBF09" w14:textId="418D7298" w:rsidR="00D228F6" w:rsidRPr="007761F1" w:rsidRDefault="007852BE" w:rsidP="00D95DC8">
      <w:pPr>
        <w:pStyle w:val="BodyText"/>
      </w:pPr>
      <w:r>
        <w:fldChar w:fldCharType="end"/>
      </w:r>
      <w:r w:rsidR="00D228F6" w:rsidRPr="007761F1">
        <w:br w:type="page"/>
      </w:r>
    </w:p>
    <w:p w14:paraId="6AB66FEE" w14:textId="095847D2" w:rsidR="00D228F6" w:rsidRPr="008B0A67" w:rsidRDefault="00D228F6" w:rsidP="008B0A67">
      <w:pPr>
        <w:pStyle w:val="TableETitles"/>
      </w:pPr>
      <w:bookmarkStart w:id="200" w:name="_Toc211936091"/>
      <w:bookmarkStart w:id="201" w:name="_Toc225679283"/>
      <w:bookmarkStart w:id="202" w:name="_Hlk204603145"/>
      <w:r w:rsidRPr="008B0A67">
        <w:lastRenderedPageBreak/>
        <w:t>Table E1. MCAS ELA Achievement by Student Group, Grades 3-8, 2023-2025</w:t>
      </w:r>
      <w:bookmarkEnd w:id="200"/>
      <w:bookmarkEnd w:id="201"/>
    </w:p>
    <w:tbl>
      <w:tblPr>
        <w:tblStyle w:val="MSVTable1"/>
        <w:tblW w:w="5107" w:type="pct"/>
        <w:tblLayout w:type="fixed"/>
        <w:tblLook w:val="0420" w:firstRow="1" w:lastRow="0" w:firstColumn="0" w:lastColumn="0" w:noHBand="0" w:noVBand="1"/>
        <w:tblCaption w:val="Table E1. MCAS ELA Achievement by Student Group, Grades 3-8, 2023-2025"/>
        <w:tblDescription w:val="MCAS ELA Achievement by Student Group, Grades 3-8, 2023-2025"/>
      </w:tblPr>
      <w:tblGrid>
        <w:gridCol w:w="3411"/>
        <w:gridCol w:w="902"/>
        <w:gridCol w:w="743"/>
        <w:gridCol w:w="743"/>
        <w:gridCol w:w="743"/>
        <w:gridCol w:w="743"/>
        <w:gridCol w:w="743"/>
        <w:gridCol w:w="743"/>
        <w:gridCol w:w="743"/>
        <w:gridCol w:w="743"/>
        <w:gridCol w:w="743"/>
        <w:gridCol w:w="743"/>
        <w:gridCol w:w="743"/>
        <w:gridCol w:w="735"/>
      </w:tblGrid>
      <w:tr w:rsidR="008B0A67" w:rsidRPr="008B0A67" w14:paraId="3B0710D1" w14:textId="77777777" w:rsidTr="00A710FD">
        <w:trPr>
          <w:cnfStyle w:val="100000000000" w:firstRow="1" w:lastRow="0" w:firstColumn="0" w:lastColumn="0" w:oddVBand="0" w:evenVBand="0" w:oddHBand="0" w:evenHBand="0" w:firstRowFirstColumn="0" w:firstRowLastColumn="0" w:lastRowFirstColumn="0" w:lastRowLastColumn="0"/>
        </w:trPr>
        <w:tc>
          <w:tcPr>
            <w:tcW w:w="1290" w:type="pct"/>
          </w:tcPr>
          <w:p w14:paraId="74A2C4B6" w14:textId="77777777" w:rsidR="008B0A67" w:rsidRPr="008B0A67" w:rsidRDefault="008B0A67" w:rsidP="008B0A67">
            <w:pPr>
              <w:spacing w:before="20" w:after="20"/>
              <w:rPr>
                <w:rFonts w:ascii="Franklin Gothic Demi" w:eastAsia="Yu Mincho" w:hAnsi="Franklin Gothic Demi" w:cs="Times New Roman"/>
                <w:sz w:val="20"/>
                <w:szCs w:val="20"/>
              </w:rPr>
            </w:pPr>
            <w:bookmarkStart w:id="203" w:name="_Toc211936092"/>
            <w:bookmarkStart w:id="204" w:name="_Toc225679284"/>
            <w:bookmarkEnd w:id="202"/>
            <w:r w:rsidRPr="008B0A67">
              <w:rPr>
                <w:rFonts w:ascii="Franklin Gothic Demi" w:eastAsia="Yu Mincho" w:hAnsi="Franklin Gothic Demi" w:cs="Times New Roman"/>
                <w:sz w:val="20"/>
                <w:szCs w:val="20"/>
              </w:rPr>
              <w:t>Group</w:t>
            </w:r>
          </w:p>
        </w:tc>
        <w:tc>
          <w:tcPr>
            <w:tcW w:w="341" w:type="pct"/>
          </w:tcPr>
          <w:p w14:paraId="23617DD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281" w:type="pct"/>
          </w:tcPr>
          <w:p w14:paraId="6E25878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2023</w:t>
            </w:r>
          </w:p>
        </w:tc>
        <w:tc>
          <w:tcPr>
            <w:tcW w:w="281" w:type="pct"/>
          </w:tcPr>
          <w:p w14:paraId="30CD51DC"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2024</w:t>
            </w:r>
          </w:p>
        </w:tc>
        <w:tc>
          <w:tcPr>
            <w:tcW w:w="281" w:type="pct"/>
          </w:tcPr>
          <w:p w14:paraId="4FCA3CAA"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w:t>
            </w:r>
          </w:p>
        </w:tc>
        <w:tc>
          <w:tcPr>
            <w:tcW w:w="281" w:type="pct"/>
          </w:tcPr>
          <w:p w14:paraId="1C861423"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 State</w:t>
            </w:r>
          </w:p>
        </w:tc>
        <w:tc>
          <w:tcPr>
            <w:tcW w:w="281" w:type="pct"/>
          </w:tcPr>
          <w:p w14:paraId="5EBF360A"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2023</w:t>
            </w:r>
          </w:p>
        </w:tc>
        <w:tc>
          <w:tcPr>
            <w:tcW w:w="281" w:type="pct"/>
          </w:tcPr>
          <w:p w14:paraId="688907BB"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2024</w:t>
            </w:r>
          </w:p>
        </w:tc>
        <w:tc>
          <w:tcPr>
            <w:tcW w:w="281" w:type="pct"/>
          </w:tcPr>
          <w:p w14:paraId="6BFA7290"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w:t>
            </w:r>
          </w:p>
        </w:tc>
        <w:tc>
          <w:tcPr>
            <w:tcW w:w="281" w:type="pct"/>
          </w:tcPr>
          <w:p w14:paraId="0209F22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 State</w:t>
            </w:r>
          </w:p>
        </w:tc>
        <w:tc>
          <w:tcPr>
            <w:tcW w:w="281" w:type="pct"/>
          </w:tcPr>
          <w:p w14:paraId="529B951D"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2023</w:t>
            </w:r>
          </w:p>
        </w:tc>
        <w:tc>
          <w:tcPr>
            <w:tcW w:w="281" w:type="pct"/>
          </w:tcPr>
          <w:p w14:paraId="35B4564D"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2024</w:t>
            </w:r>
          </w:p>
        </w:tc>
        <w:tc>
          <w:tcPr>
            <w:tcW w:w="281" w:type="pct"/>
          </w:tcPr>
          <w:p w14:paraId="625F8D81"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w:t>
            </w:r>
          </w:p>
        </w:tc>
        <w:tc>
          <w:tcPr>
            <w:tcW w:w="278" w:type="pct"/>
          </w:tcPr>
          <w:p w14:paraId="06C47D49"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 State</w:t>
            </w:r>
          </w:p>
        </w:tc>
      </w:tr>
      <w:tr w:rsidR="008B0A67" w:rsidRPr="008B0A67" w14:paraId="3D541D16"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191CFDB7"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bookmarkStart w:id="205" w:name="_Hlk204602703"/>
            <w:r w:rsidRPr="008B0A67">
              <w:rPr>
                <w:rFonts w:ascii="Franklin Gothic Book" w:eastAsia="Times New Roman" w:hAnsi="Franklin Gothic Book" w:cs="Times New Roman"/>
                <w:sz w:val="20"/>
                <w:szCs w:val="20"/>
              </w:rPr>
              <w:t>All Students</w:t>
            </w:r>
          </w:p>
        </w:tc>
        <w:tc>
          <w:tcPr>
            <w:tcW w:w="341" w:type="pct"/>
          </w:tcPr>
          <w:p w14:paraId="083E1C8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4,285</w:t>
            </w:r>
          </w:p>
        </w:tc>
        <w:tc>
          <w:tcPr>
            <w:tcW w:w="281" w:type="pct"/>
          </w:tcPr>
          <w:p w14:paraId="51D8AEE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00BB6BB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311F954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23AFC50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29266DE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42531CA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097E4FA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4DC27EE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398B377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2CDB980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7F63856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78" w:type="pct"/>
          </w:tcPr>
          <w:p w14:paraId="2800AF5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r>
      <w:tr w:rsidR="008B0A67" w:rsidRPr="008B0A67" w14:paraId="5E8C47ED" w14:textId="77777777" w:rsidTr="00A710FD">
        <w:tc>
          <w:tcPr>
            <w:tcW w:w="1290" w:type="pct"/>
          </w:tcPr>
          <w:p w14:paraId="5EECA577"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341" w:type="pct"/>
          </w:tcPr>
          <w:p w14:paraId="3794A33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281" w:type="pct"/>
          </w:tcPr>
          <w:p w14:paraId="5C465EC7" w14:textId="6196357A"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2AEE46B" w14:textId="2880F3E4"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5A7D9477" w14:textId="3E2BEDD6"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EB590E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281" w:type="pct"/>
          </w:tcPr>
          <w:p w14:paraId="368457BD" w14:textId="350C2DFA"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0E26D07E" w14:textId="299FDAE1"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02193BA8" w14:textId="3CC2D98B"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D12534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6310B96F" w14:textId="69E2E85D"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3A6B97C" w14:textId="31B80FAC"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E267B92" w14:textId="507B3434"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255F92B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r>
      <w:tr w:rsidR="008B0A67" w:rsidRPr="008B0A67" w14:paraId="6C42E18A"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46B039F2"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341" w:type="pct"/>
          </w:tcPr>
          <w:p w14:paraId="71ABD38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1,742</w:t>
            </w:r>
          </w:p>
        </w:tc>
        <w:tc>
          <w:tcPr>
            <w:tcW w:w="281" w:type="pct"/>
          </w:tcPr>
          <w:p w14:paraId="67DDC67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281" w:type="pct"/>
          </w:tcPr>
          <w:p w14:paraId="4214A65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281" w:type="pct"/>
          </w:tcPr>
          <w:p w14:paraId="2D3D436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57</w:t>
            </w:r>
          </w:p>
        </w:tc>
        <w:tc>
          <w:tcPr>
            <w:tcW w:w="281" w:type="pct"/>
          </w:tcPr>
          <w:p w14:paraId="224F6EF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64</w:t>
            </w:r>
          </w:p>
        </w:tc>
        <w:tc>
          <w:tcPr>
            <w:tcW w:w="281" w:type="pct"/>
          </w:tcPr>
          <w:p w14:paraId="5C606AB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79EBEEA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81" w:type="pct"/>
          </w:tcPr>
          <w:p w14:paraId="6B2EC77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7CA721E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81" w:type="pct"/>
          </w:tcPr>
          <w:p w14:paraId="32CD917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w:t>
            </w:r>
          </w:p>
        </w:tc>
        <w:tc>
          <w:tcPr>
            <w:tcW w:w="281" w:type="pct"/>
          </w:tcPr>
          <w:p w14:paraId="13531CC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281" w:type="pct"/>
          </w:tcPr>
          <w:p w14:paraId="7684239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278" w:type="pct"/>
          </w:tcPr>
          <w:p w14:paraId="4655FFC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w:t>
            </w:r>
          </w:p>
        </w:tc>
      </w:tr>
      <w:tr w:rsidR="008B0A67" w:rsidRPr="008B0A67" w14:paraId="36D89427" w14:textId="77777777" w:rsidTr="00A710FD">
        <w:tc>
          <w:tcPr>
            <w:tcW w:w="1290" w:type="pct"/>
          </w:tcPr>
          <w:p w14:paraId="5CD36052"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341" w:type="pct"/>
          </w:tcPr>
          <w:p w14:paraId="342306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423</w:t>
            </w:r>
          </w:p>
        </w:tc>
        <w:tc>
          <w:tcPr>
            <w:tcW w:w="281" w:type="pct"/>
          </w:tcPr>
          <w:p w14:paraId="3ECD837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81" w:type="pct"/>
          </w:tcPr>
          <w:p w14:paraId="6D39767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281" w:type="pct"/>
          </w:tcPr>
          <w:p w14:paraId="5082DEA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281" w:type="pct"/>
          </w:tcPr>
          <w:p w14:paraId="47A5106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81" w:type="pct"/>
          </w:tcPr>
          <w:p w14:paraId="22720CF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0C6739C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6F1FE13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351063C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50D0D74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281" w:type="pct"/>
          </w:tcPr>
          <w:p w14:paraId="76DFC70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281" w:type="pct"/>
          </w:tcPr>
          <w:p w14:paraId="01E2A07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278" w:type="pct"/>
          </w:tcPr>
          <w:p w14:paraId="6E33087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r>
      <w:tr w:rsidR="008B0A67" w:rsidRPr="008B0A67" w14:paraId="70A1FEAC"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2DB85B55"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341" w:type="pct"/>
          </w:tcPr>
          <w:p w14:paraId="1494AA7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393</w:t>
            </w:r>
          </w:p>
        </w:tc>
        <w:tc>
          <w:tcPr>
            <w:tcW w:w="281" w:type="pct"/>
          </w:tcPr>
          <w:p w14:paraId="265B6D5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81" w:type="pct"/>
          </w:tcPr>
          <w:p w14:paraId="1C7F917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64FBF4F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81" w:type="pct"/>
          </w:tcPr>
          <w:p w14:paraId="30F1A22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40E6F77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77B000F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36211BA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2F2ECA7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311AB15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281" w:type="pct"/>
          </w:tcPr>
          <w:p w14:paraId="68123C9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1EAB022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78" w:type="pct"/>
          </w:tcPr>
          <w:p w14:paraId="217DC2A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r>
      <w:tr w:rsidR="008B0A67" w:rsidRPr="008B0A67" w14:paraId="08D70BC3" w14:textId="77777777" w:rsidTr="00A710FD">
        <w:tc>
          <w:tcPr>
            <w:tcW w:w="1290" w:type="pct"/>
          </w:tcPr>
          <w:p w14:paraId="11B4038C"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341" w:type="pct"/>
          </w:tcPr>
          <w:p w14:paraId="41F8DD7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219</w:t>
            </w:r>
          </w:p>
        </w:tc>
        <w:tc>
          <w:tcPr>
            <w:tcW w:w="281" w:type="pct"/>
          </w:tcPr>
          <w:p w14:paraId="0354DC4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69932C3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4E13279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4FE1FFB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2C1C6DC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59ACDBD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577996F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6EA0C0B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280D2D0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1C85409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3F0B623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278" w:type="pct"/>
          </w:tcPr>
          <w:p w14:paraId="32C3491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r>
      <w:tr w:rsidR="008B0A67" w:rsidRPr="008B0A67" w14:paraId="01F21E99"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3CEAF19C"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Native Hawaiian or Other Pacific Islander</w:t>
            </w:r>
          </w:p>
        </w:tc>
        <w:tc>
          <w:tcPr>
            <w:tcW w:w="341" w:type="pct"/>
          </w:tcPr>
          <w:p w14:paraId="1C43C93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281" w:type="pct"/>
          </w:tcPr>
          <w:p w14:paraId="6F8BDB4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63686D36" w14:textId="76AFA21E"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832ADD3" w14:textId="3EE06D8F"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0B433F2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2DD9E02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281" w:type="pct"/>
          </w:tcPr>
          <w:p w14:paraId="1A783798" w14:textId="6E2DDEAF"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0F98163" w14:textId="47E9F3BB"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EE56B2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524CE69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281" w:type="pct"/>
          </w:tcPr>
          <w:p w14:paraId="6B3677B5" w14:textId="0895B030"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239B4095" w14:textId="76FAD831"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1609684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r>
      <w:tr w:rsidR="008B0A67" w:rsidRPr="008B0A67" w14:paraId="6CDA3BA1" w14:textId="77777777" w:rsidTr="00A710FD">
        <w:tc>
          <w:tcPr>
            <w:tcW w:w="1290" w:type="pct"/>
          </w:tcPr>
          <w:p w14:paraId="408C8CE7"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341" w:type="pct"/>
          </w:tcPr>
          <w:p w14:paraId="6B06520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1,494</w:t>
            </w:r>
          </w:p>
        </w:tc>
        <w:tc>
          <w:tcPr>
            <w:tcW w:w="281" w:type="pct"/>
          </w:tcPr>
          <w:p w14:paraId="6C86052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6C7F7F2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723DF5F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4E12469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281" w:type="pct"/>
          </w:tcPr>
          <w:p w14:paraId="2E2A254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21E5179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6CC7E7C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4C13C64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2DA9D3A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281" w:type="pct"/>
          </w:tcPr>
          <w:p w14:paraId="672A7DC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6428CEC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278" w:type="pct"/>
          </w:tcPr>
          <w:p w14:paraId="0C928A8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r>
      <w:tr w:rsidR="008B0A67" w:rsidRPr="008B0A67" w14:paraId="29793AF9"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0B2E8BB9"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341" w:type="pct"/>
          </w:tcPr>
          <w:p w14:paraId="13B2F1F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2,968</w:t>
            </w:r>
          </w:p>
        </w:tc>
        <w:tc>
          <w:tcPr>
            <w:tcW w:w="281" w:type="pct"/>
          </w:tcPr>
          <w:p w14:paraId="52F9DF6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56FB8B1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81" w:type="pct"/>
          </w:tcPr>
          <w:p w14:paraId="0B13DF0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1460CC9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60949E2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4084494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2DFD414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67BF0C8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274F691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2C7E472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037B9F4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278" w:type="pct"/>
          </w:tcPr>
          <w:p w14:paraId="389AE61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r>
      <w:tr w:rsidR="008B0A67" w:rsidRPr="008B0A67" w14:paraId="4AFC9553" w14:textId="77777777" w:rsidTr="00A710FD">
        <w:tc>
          <w:tcPr>
            <w:tcW w:w="1290" w:type="pct"/>
          </w:tcPr>
          <w:p w14:paraId="2AD834A8"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341" w:type="pct"/>
          </w:tcPr>
          <w:p w14:paraId="4368CE7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1,433</w:t>
            </w:r>
          </w:p>
        </w:tc>
        <w:tc>
          <w:tcPr>
            <w:tcW w:w="281" w:type="pct"/>
          </w:tcPr>
          <w:p w14:paraId="26C5CFB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0DBDD46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281" w:type="pct"/>
          </w:tcPr>
          <w:p w14:paraId="468A4D1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42BCEEE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65261BE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0209AD7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485140D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70316D4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333ACA6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7173006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281" w:type="pct"/>
          </w:tcPr>
          <w:p w14:paraId="63E3FB8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78" w:type="pct"/>
          </w:tcPr>
          <w:p w14:paraId="3C34A72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r>
      <w:tr w:rsidR="008B0A67" w:rsidRPr="008B0A67" w14:paraId="05A03E78"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56F9600D"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Low Income</w:t>
            </w:r>
          </w:p>
        </w:tc>
        <w:tc>
          <w:tcPr>
            <w:tcW w:w="341" w:type="pct"/>
          </w:tcPr>
          <w:p w14:paraId="37E6B6D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2,172</w:t>
            </w:r>
          </w:p>
        </w:tc>
        <w:tc>
          <w:tcPr>
            <w:tcW w:w="281" w:type="pct"/>
          </w:tcPr>
          <w:p w14:paraId="2900B04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1A7704F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81" w:type="pct"/>
          </w:tcPr>
          <w:p w14:paraId="6306063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792861C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1D3D448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5279B78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22832F8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1DC42F2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0A52D45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26A83B1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281" w:type="pct"/>
          </w:tcPr>
          <w:p w14:paraId="1EF07B8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78" w:type="pct"/>
          </w:tcPr>
          <w:p w14:paraId="0AC012D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r>
      <w:tr w:rsidR="008B0A67" w:rsidRPr="008B0A67" w14:paraId="1789D3B8" w14:textId="77777777" w:rsidTr="00A710FD">
        <w:tc>
          <w:tcPr>
            <w:tcW w:w="1290" w:type="pct"/>
          </w:tcPr>
          <w:p w14:paraId="6F892C13"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341" w:type="pct"/>
          </w:tcPr>
          <w:p w14:paraId="7C6CD4B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970</w:t>
            </w:r>
          </w:p>
        </w:tc>
        <w:tc>
          <w:tcPr>
            <w:tcW w:w="281" w:type="pct"/>
          </w:tcPr>
          <w:p w14:paraId="7629DF4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w:t>
            </w:r>
          </w:p>
        </w:tc>
        <w:tc>
          <w:tcPr>
            <w:tcW w:w="281" w:type="pct"/>
          </w:tcPr>
          <w:p w14:paraId="3F677C7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w:t>
            </w:r>
          </w:p>
        </w:tc>
        <w:tc>
          <w:tcPr>
            <w:tcW w:w="281" w:type="pct"/>
          </w:tcPr>
          <w:p w14:paraId="001D9FD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281" w:type="pct"/>
          </w:tcPr>
          <w:p w14:paraId="0B89DC1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281" w:type="pct"/>
          </w:tcPr>
          <w:p w14:paraId="42CC2D4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2DF2C2D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552AC2B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647DFC2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503EDA5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164B906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6BEF93D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78" w:type="pct"/>
          </w:tcPr>
          <w:p w14:paraId="610853F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r>
      <w:bookmarkEnd w:id="205"/>
    </w:tbl>
    <w:p w14:paraId="7FB8B059" w14:textId="77777777" w:rsidR="008B0A67" w:rsidRDefault="008B0A67" w:rsidP="008B0A67">
      <w:pPr>
        <w:pStyle w:val="TableETitles"/>
      </w:pPr>
    </w:p>
    <w:p w14:paraId="795BD447" w14:textId="13C4CB51" w:rsidR="00D228F6" w:rsidRDefault="00D228F6" w:rsidP="008B0A67">
      <w:pPr>
        <w:pStyle w:val="TableETitles"/>
      </w:pPr>
      <w:r w:rsidRPr="003979D4">
        <w:t>Table E</w:t>
      </w:r>
      <w:r>
        <w:t>2</w:t>
      </w:r>
      <w:r w:rsidRPr="003979D4">
        <w:t xml:space="preserve">. MCAS </w:t>
      </w:r>
      <w:r>
        <w:t>ELA</w:t>
      </w:r>
      <w:r w:rsidRPr="003979D4">
        <w:t xml:space="preserve"> Achievement</w:t>
      </w:r>
      <w:r>
        <w:t xml:space="preserve"> </w:t>
      </w:r>
      <w:r w:rsidRPr="003979D4">
        <w:t>by Student Group, Grade</w:t>
      </w:r>
      <w:r>
        <w:t xml:space="preserve"> 10</w:t>
      </w:r>
      <w:r w:rsidRPr="003979D4">
        <w:t>, 202</w:t>
      </w:r>
      <w:r>
        <w:t>3</w:t>
      </w:r>
      <w:r w:rsidRPr="003979D4">
        <w:t>-</w:t>
      </w:r>
      <w:r w:rsidRPr="00A160AD">
        <w:t>202</w:t>
      </w:r>
      <w:r>
        <w:t>5</w:t>
      </w:r>
      <w:bookmarkEnd w:id="203"/>
      <w:bookmarkEnd w:id="204"/>
    </w:p>
    <w:tbl>
      <w:tblPr>
        <w:tblStyle w:val="MSVTable1"/>
        <w:tblW w:w="5107" w:type="pct"/>
        <w:tblLayout w:type="fixed"/>
        <w:tblLook w:val="0420" w:firstRow="1" w:lastRow="0" w:firstColumn="0" w:lastColumn="0" w:noHBand="0" w:noVBand="1"/>
        <w:tblCaption w:val="Table E2. MCAS ELA Achievement by Student Group, Grade 10, 2023-2025"/>
        <w:tblDescription w:val="MCAS ELA Achievement by Student Group, Grade 10, 2023-2025"/>
      </w:tblPr>
      <w:tblGrid>
        <w:gridCol w:w="3411"/>
        <w:gridCol w:w="902"/>
        <w:gridCol w:w="743"/>
        <w:gridCol w:w="743"/>
        <w:gridCol w:w="743"/>
        <w:gridCol w:w="743"/>
        <w:gridCol w:w="743"/>
        <w:gridCol w:w="743"/>
        <w:gridCol w:w="743"/>
        <w:gridCol w:w="743"/>
        <w:gridCol w:w="743"/>
        <w:gridCol w:w="743"/>
        <w:gridCol w:w="743"/>
        <w:gridCol w:w="735"/>
      </w:tblGrid>
      <w:tr w:rsidR="008B0A67" w:rsidRPr="008B0A67" w14:paraId="18EAF1AA" w14:textId="77777777" w:rsidTr="00A710FD">
        <w:trPr>
          <w:cnfStyle w:val="100000000000" w:firstRow="1" w:lastRow="0" w:firstColumn="0" w:lastColumn="0" w:oddVBand="0" w:evenVBand="0" w:oddHBand="0" w:evenHBand="0" w:firstRowFirstColumn="0" w:firstRowLastColumn="0" w:lastRowFirstColumn="0" w:lastRowLastColumn="0"/>
        </w:trPr>
        <w:tc>
          <w:tcPr>
            <w:tcW w:w="1290" w:type="pct"/>
          </w:tcPr>
          <w:p w14:paraId="4DD06F9A" w14:textId="77777777" w:rsidR="008B0A67" w:rsidRPr="008B0A67" w:rsidRDefault="008B0A67" w:rsidP="008B0A67">
            <w:pPr>
              <w:spacing w:before="20" w:after="20"/>
              <w:rPr>
                <w:rFonts w:ascii="Franklin Gothic Demi" w:eastAsia="Yu Mincho" w:hAnsi="Franklin Gothic Demi" w:cs="Times New Roman"/>
                <w:sz w:val="20"/>
                <w:szCs w:val="20"/>
              </w:rPr>
            </w:pPr>
            <w:bookmarkStart w:id="206" w:name="_Toc211936093"/>
            <w:bookmarkStart w:id="207" w:name="_Toc225679285"/>
            <w:r w:rsidRPr="008B0A67">
              <w:rPr>
                <w:rFonts w:ascii="Franklin Gothic Demi" w:eastAsia="Yu Mincho" w:hAnsi="Franklin Gothic Demi" w:cs="Times New Roman"/>
                <w:sz w:val="20"/>
                <w:szCs w:val="20"/>
              </w:rPr>
              <w:t>Group</w:t>
            </w:r>
          </w:p>
        </w:tc>
        <w:tc>
          <w:tcPr>
            <w:tcW w:w="341" w:type="pct"/>
          </w:tcPr>
          <w:p w14:paraId="50564C8C"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281" w:type="pct"/>
          </w:tcPr>
          <w:p w14:paraId="19C37C64"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2023</w:t>
            </w:r>
          </w:p>
        </w:tc>
        <w:tc>
          <w:tcPr>
            <w:tcW w:w="281" w:type="pct"/>
          </w:tcPr>
          <w:p w14:paraId="7B87C085"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2024</w:t>
            </w:r>
          </w:p>
        </w:tc>
        <w:tc>
          <w:tcPr>
            <w:tcW w:w="281" w:type="pct"/>
          </w:tcPr>
          <w:p w14:paraId="21F1B75D"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w:t>
            </w:r>
          </w:p>
        </w:tc>
        <w:tc>
          <w:tcPr>
            <w:tcW w:w="281" w:type="pct"/>
          </w:tcPr>
          <w:p w14:paraId="511426CD"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 State</w:t>
            </w:r>
          </w:p>
        </w:tc>
        <w:tc>
          <w:tcPr>
            <w:tcW w:w="281" w:type="pct"/>
          </w:tcPr>
          <w:p w14:paraId="0D217346"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2023</w:t>
            </w:r>
          </w:p>
        </w:tc>
        <w:tc>
          <w:tcPr>
            <w:tcW w:w="281" w:type="pct"/>
          </w:tcPr>
          <w:p w14:paraId="574FEE04"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2024</w:t>
            </w:r>
          </w:p>
        </w:tc>
        <w:tc>
          <w:tcPr>
            <w:tcW w:w="281" w:type="pct"/>
          </w:tcPr>
          <w:p w14:paraId="306AE206"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w:t>
            </w:r>
          </w:p>
        </w:tc>
        <w:tc>
          <w:tcPr>
            <w:tcW w:w="281" w:type="pct"/>
          </w:tcPr>
          <w:p w14:paraId="0F6DE07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 State</w:t>
            </w:r>
          </w:p>
        </w:tc>
        <w:tc>
          <w:tcPr>
            <w:tcW w:w="281" w:type="pct"/>
          </w:tcPr>
          <w:p w14:paraId="0548F85F"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2023</w:t>
            </w:r>
          </w:p>
        </w:tc>
        <w:tc>
          <w:tcPr>
            <w:tcW w:w="281" w:type="pct"/>
          </w:tcPr>
          <w:p w14:paraId="5B6CFE65"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2024</w:t>
            </w:r>
          </w:p>
        </w:tc>
        <w:tc>
          <w:tcPr>
            <w:tcW w:w="281" w:type="pct"/>
          </w:tcPr>
          <w:p w14:paraId="7F685722"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w:t>
            </w:r>
          </w:p>
        </w:tc>
        <w:tc>
          <w:tcPr>
            <w:tcW w:w="278" w:type="pct"/>
          </w:tcPr>
          <w:p w14:paraId="60E3A983"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 State</w:t>
            </w:r>
          </w:p>
        </w:tc>
      </w:tr>
      <w:tr w:rsidR="008B0A67" w:rsidRPr="008B0A67" w14:paraId="5B4D9695"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0845CFE4"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341" w:type="pct"/>
          </w:tcPr>
          <w:p w14:paraId="79451C1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726</w:t>
            </w:r>
          </w:p>
        </w:tc>
        <w:tc>
          <w:tcPr>
            <w:tcW w:w="281" w:type="pct"/>
          </w:tcPr>
          <w:p w14:paraId="6B539C6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281" w:type="pct"/>
          </w:tcPr>
          <w:p w14:paraId="01A3498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281" w:type="pct"/>
          </w:tcPr>
          <w:p w14:paraId="70485F2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281" w:type="pct"/>
          </w:tcPr>
          <w:p w14:paraId="2376AA2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281" w:type="pct"/>
          </w:tcPr>
          <w:p w14:paraId="1A6AFA9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151BDA2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281" w:type="pct"/>
          </w:tcPr>
          <w:p w14:paraId="688C001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5DEBBBC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3790C50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281" w:type="pct"/>
          </w:tcPr>
          <w:p w14:paraId="47E436D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281" w:type="pct"/>
          </w:tcPr>
          <w:p w14:paraId="191811D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278" w:type="pct"/>
          </w:tcPr>
          <w:p w14:paraId="4B71797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r>
      <w:tr w:rsidR="008B0A67" w:rsidRPr="008B0A67" w14:paraId="32FEFCFD" w14:textId="77777777" w:rsidTr="00A710FD">
        <w:tc>
          <w:tcPr>
            <w:tcW w:w="1290" w:type="pct"/>
          </w:tcPr>
          <w:p w14:paraId="4A96AF7D"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341" w:type="pct"/>
          </w:tcPr>
          <w:p w14:paraId="11D734B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w:t>
            </w:r>
          </w:p>
        </w:tc>
        <w:tc>
          <w:tcPr>
            <w:tcW w:w="281" w:type="pct"/>
          </w:tcPr>
          <w:p w14:paraId="080D1B75" w14:textId="2FD22D0F"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9E310F8" w14:textId="7854695F"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70F0683" w14:textId="1E148572"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679925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70F05A76" w14:textId="60A7A9DE"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FCB63EB" w14:textId="197A5905"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8C4FC5F" w14:textId="2B10C890"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812A5B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0E6C828D" w14:textId="7F1C8392"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3D9149D" w14:textId="380E7934"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69F8D07B" w14:textId="7B818ECD"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0962EBD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r>
      <w:tr w:rsidR="008B0A67" w:rsidRPr="008B0A67" w14:paraId="1CFF2A03"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7B3C33DF"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341" w:type="pct"/>
          </w:tcPr>
          <w:p w14:paraId="4F9EFA8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284</w:t>
            </w:r>
          </w:p>
        </w:tc>
        <w:tc>
          <w:tcPr>
            <w:tcW w:w="281" w:type="pct"/>
          </w:tcPr>
          <w:p w14:paraId="20FE0B7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73</w:t>
            </w:r>
          </w:p>
        </w:tc>
        <w:tc>
          <w:tcPr>
            <w:tcW w:w="281" w:type="pct"/>
          </w:tcPr>
          <w:p w14:paraId="4D09FEA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76</w:t>
            </w:r>
          </w:p>
        </w:tc>
        <w:tc>
          <w:tcPr>
            <w:tcW w:w="281" w:type="pct"/>
          </w:tcPr>
          <w:p w14:paraId="137B88F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69</w:t>
            </w:r>
          </w:p>
        </w:tc>
        <w:tc>
          <w:tcPr>
            <w:tcW w:w="281" w:type="pct"/>
          </w:tcPr>
          <w:p w14:paraId="054230F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76</w:t>
            </w:r>
          </w:p>
        </w:tc>
        <w:tc>
          <w:tcPr>
            <w:tcW w:w="281" w:type="pct"/>
          </w:tcPr>
          <w:p w14:paraId="575D474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81" w:type="pct"/>
          </w:tcPr>
          <w:p w14:paraId="3084369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5B2E7FB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81" w:type="pct"/>
          </w:tcPr>
          <w:p w14:paraId="21E57E6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7C2FB5E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w:t>
            </w:r>
          </w:p>
        </w:tc>
        <w:tc>
          <w:tcPr>
            <w:tcW w:w="281" w:type="pct"/>
          </w:tcPr>
          <w:p w14:paraId="4D62090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w:t>
            </w:r>
          </w:p>
        </w:tc>
        <w:tc>
          <w:tcPr>
            <w:tcW w:w="281" w:type="pct"/>
          </w:tcPr>
          <w:p w14:paraId="45012EA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278" w:type="pct"/>
          </w:tcPr>
          <w:p w14:paraId="59689A9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r>
      <w:tr w:rsidR="008B0A67" w:rsidRPr="008B0A67" w14:paraId="46EF2F97" w14:textId="77777777" w:rsidTr="00A710FD">
        <w:tc>
          <w:tcPr>
            <w:tcW w:w="1290" w:type="pct"/>
          </w:tcPr>
          <w:p w14:paraId="03FB6D71"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341" w:type="pct"/>
          </w:tcPr>
          <w:p w14:paraId="5FA22BF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69</w:t>
            </w:r>
          </w:p>
        </w:tc>
        <w:tc>
          <w:tcPr>
            <w:tcW w:w="281" w:type="pct"/>
          </w:tcPr>
          <w:p w14:paraId="6B7C969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25AAEB9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291DB32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736E1C0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6236425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569BB89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2F04EFB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6B6D132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52857B1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65CF0D3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533B199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78" w:type="pct"/>
          </w:tcPr>
          <w:p w14:paraId="1D50FC6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r>
      <w:tr w:rsidR="008B0A67" w:rsidRPr="008B0A67" w14:paraId="5CDA0FA3"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61019496"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341" w:type="pct"/>
          </w:tcPr>
          <w:p w14:paraId="14AE2B7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75</w:t>
            </w:r>
          </w:p>
        </w:tc>
        <w:tc>
          <w:tcPr>
            <w:tcW w:w="281" w:type="pct"/>
          </w:tcPr>
          <w:p w14:paraId="78C5459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430AE2B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13A900F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281" w:type="pct"/>
          </w:tcPr>
          <w:p w14:paraId="5596E62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281" w:type="pct"/>
          </w:tcPr>
          <w:p w14:paraId="19098CD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1E6CDFE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51D7A6C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5925B05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15EA5B6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81" w:type="pct"/>
          </w:tcPr>
          <w:p w14:paraId="5AC19D4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50BB168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78" w:type="pct"/>
          </w:tcPr>
          <w:p w14:paraId="345C87F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r>
      <w:tr w:rsidR="008B0A67" w:rsidRPr="008B0A67" w14:paraId="033BC5EC" w14:textId="77777777" w:rsidTr="00A710FD">
        <w:tc>
          <w:tcPr>
            <w:tcW w:w="1290" w:type="pct"/>
          </w:tcPr>
          <w:p w14:paraId="3496BD6D"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341" w:type="pct"/>
          </w:tcPr>
          <w:p w14:paraId="15EDD6F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281" w:type="pct"/>
          </w:tcPr>
          <w:p w14:paraId="605B94F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62</w:t>
            </w:r>
          </w:p>
        </w:tc>
        <w:tc>
          <w:tcPr>
            <w:tcW w:w="281" w:type="pct"/>
          </w:tcPr>
          <w:p w14:paraId="346DE70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7743B1B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281" w:type="pct"/>
          </w:tcPr>
          <w:p w14:paraId="7B063EC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c>
          <w:tcPr>
            <w:tcW w:w="281" w:type="pct"/>
          </w:tcPr>
          <w:p w14:paraId="39A25AA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247C080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454D45E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281" w:type="pct"/>
          </w:tcPr>
          <w:p w14:paraId="407F290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6954B16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712786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1470144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78" w:type="pct"/>
          </w:tcPr>
          <w:p w14:paraId="2AC5D9A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w:t>
            </w:r>
          </w:p>
        </w:tc>
      </w:tr>
      <w:tr w:rsidR="008B0A67" w:rsidRPr="008B0A67" w14:paraId="44D239D0"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27249194"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Native Hawaiian or Other Pacific Islander</w:t>
            </w:r>
          </w:p>
        </w:tc>
        <w:tc>
          <w:tcPr>
            <w:tcW w:w="341" w:type="pct"/>
          </w:tcPr>
          <w:p w14:paraId="40F1A00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281" w:type="pct"/>
          </w:tcPr>
          <w:p w14:paraId="10940A8D" w14:textId="06D600CF"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A6581F1" w14:textId="547B29B7"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336AF4D" w14:textId="4E1F030D"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23EFF20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47246383" w14:textId="1D7CD8E8"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5A0A6D2F" w14:textId="01A995FD"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5D0B80AF" w14:textId="2C134C38"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D54A6E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5393798E" w14:textId="221D89FB"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5BAB18AC" w14:textId="43B6B9A7"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DDE6164" w14:textId="2D51C35E"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674B0A2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r>
      <w:tr w:rsidR="008B0A67" w:rsidRPr="008B0A67" w14:paraId="27DC867D" w14:textId="77777777" w:rsidTr="00A710FD">
        <w:tc>
          <w:tcPr>
            <w:tcW w:w="1290" w:type="pct"/>
          </w:tcPr>
          <w:p w14:paraId="5000B5C1"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341" w:type="pct"/>
          </w:tcPr>
          <w:p w14:paraId="46499B1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261</w:t>
            </w:r>
          </w:p>
        </w:tc>
        <w:tc>
          <w:tcPr>
            <w:tcW w:w="281" w:type="pct"/>
          </w:tcPr>
          <w:p w14:paraId="10D04D8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c>
          <w:tcPr>
            <w:tcW w:w="281" w:type="pct"/>
          </w:tcPr>
          <w:p w14:paraId="223AEB0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58</w:t>
            </w:r>
          </w:p>
        </w:tc>
        <w:tc>
          <w:tcPr>
            <w:tcW w:w="281" w:type="pct"/>
          </w:tcPr>
          <w:p w14:paraId="4957C4E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4729F62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59</w:t>
            </w:r>
          </w:p>
        </w:tc>
        <w:tc>
          <w:tcPr>
            <w:tcW w:w="281" w:type="pct"/>
          </w:tcPr>
          <w:p w14:paraId="2FD562B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28395FA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281" w:type="pct"/>
          </w:tcPr>
          <w:p w14:paraId="3C163FB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3C97FB7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2D97F5B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281" w:type="pct"/>
          </w:tcPr>
          <w:p w14:paraId="39B9C79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w:t>
            </w:r>
          </w:p>
        </w:tc>
        <w:tc>
          <w:tcPr>
            <w:tcW w:w="281" w:type="pct"/>
          </w:tcPr>
          <w:p w14:paraId="2729E2F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278" w:type="pct"/>
          </w:tcPr>
          <w:p w14:paraId="0CF4D6A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w:t>
            </w:r>
          </w:p>
        </w:tc>
      </w:tr>
      <w:tr w:rsidR="008B0A67" w:rsidRPr="008B0A67" w14:paraId="70F0E3CD"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52202281"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341" w:type="pct"/>
          </w:tcPr>
          <w:p w14:paraId="35D8987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428</w:t>
            </w:r>
          </w:p>
        </w:tc>
        <w:tc>
          <w:tcPr>
            <w:tcW w:w="281" w:type="pct"/>
          </w:tcPr>
          <w:p w14:paraId="515CD7E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71D3A33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5F2A51B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758D014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3D7755B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2621163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5E5D2A2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3727A1B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0672D6A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7EA06AF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6B35C5A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78" w:type="pct"/>
          </w:tcPr>
          <w:p w14:paraId="08EC6BD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r>
      <w:tr w:rsidR="008B0A67" w:rsidRPr="008B0A67" w14:paraId="51232083" w14:textId="77777777" w:rsidTr="00A710FD">
        <w:tc>
          <w:tcPr>
            <w:tcW w:w="1290" w:type="pct"/>
          </w:tcPr>
          <w:p w14:paraId="6460161F"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341" w:type="pct"/>
          </w:tcPr>
          <w:p w14:paraId="553D9DC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111</w:t>
            </w:r>
          </w:p>
        </w:tc>
        <w:tc>
          <w:tcPr>
            <w:tcW w:w="281" w:type="pct"/>
          </w:tcPr>
          <w:p w14:paraId="37DA67B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281" w:type="pct"/>
          </w:tcPr>
          <w:p w14:paraId="50CA509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7C83958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281" w:type="pct"/>
          </w:tcPr>
          <w:p w14:paraId="5F0BB3C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w:t>
            </w:r>
          </w:p>
        </w:tc>
        <w:tc>
          <w:tcPr>
            <w:tcW w:w="281" w:type="pct"/>
          </w:tcPr>
          <w:p w14:paraId="5EFDD15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4A55830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4D8F62E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10D211D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6602F10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281" w:type="pct"/>
          </w:tcPr>
          <w:p w14:paraId="19E5221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0659749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78" w:type="pct"/>
          </w:tcPr>
          <w:p w14:paraId="30DAB37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13431AA1"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4BA32458"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Low Income</w:t>
            </w:r>
          </w:p>
        </w:tc>
        <w:tc>
          <w:tcPr>
            <w:tcW w:w="341" w:type="pct"/>
          </w:tcPr>
          <w:p w14:paraId="4CB62D3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354</w:t>
            </w:r>
          </w:p>
        </w:tc>
        <w:tc>
          <w:tcPr>
            <w:tcW w:w="281" w:type="pct"/>
          </w:tcPr>
          <w:p w14:paraId="03F2853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281" w:type="pct"/>
          </w:tcPr>
          <w:p w14:paraId="09EDFCE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281" w:type="pct"/>
          </w:tcPr>
          <w:p w14:paraId="0A0B126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65CE3BB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281" w:type="pct"/>
          </w:tcPr>
          <w:p w14:paraId="33D5685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1D11C14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81" w:type="pct"/>
          </w:tcPr>
          <w:p w14:paraId="4D30A68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5E7215F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59C154A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281" w:type="pct"/>
          </w:tcPr>
          <w:p w14:paraId="68DAA10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265F7EA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278" w:type="pct"/>
          </w:tcPr>
          <w:p w14:paraId="3889A31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r>
      <w:tr w:rsidR="008B0A67" w:rsidRPr="008B0A67" w14:paraId="7A85D151" w14:textId="77777777" w:rsidTr="00A710FD">
        <w:tc>
          <w:tcPr>
            <w:tcW w:w="1290" w:type="pct"/>
          </w:tcPr>
          <w:p w14:paraId="10614179"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341" w:type="pct"/>
          </w:tcPr>
          <w:p w14:paraId="7E196E2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129</w:t>
            </w:r>
          </w:p>
        </w:tc>
        <w:tc>
          <w:tcPr>
            <w:tcW w:w="281" w:type="pct"/>
          </w:tcPr>
          <w:p w14:paraId="30A4055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81" w:type="pct"/>
          </w:tcPr>
          <w:p w14:paraId="1F6EC55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7795341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281" w:type="pct"/>
          </w:tcPr>
          <w:p w14:paraId="31FBDA2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25EDD46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281" w:type="pct"/>
          </w:tcPr>
          <w:p w14:paraId="2FF9538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0B05FDB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7FE24A1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27421A1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281" w:type="pct"/>
          </w:tcPr>
          <w:p w14:paraId="2DEEEEC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281" w:type="pct"/>
          </w:tcPr>
          <w:p w14:paraId="424BBBC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78" w:type="pct"/>
          </w:tcPr>
          <w:p w14:paraId="6E70DAC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r>
    </w:tbl>
    <w:p w14:paraId="6C89108E" w14:textId="7536C69E" w:rsidR="00D228F6" w:rsidRDefault="00D228F6" w:rsidP="008B0A67">
      <w:pPr>
        <w:pStyle w:val="TableETitles"/>
      </w:pPr>
      <w:r w:rsidRPr="003979D4">
        <w:lastRenderedPageBreak/>
        <w:t>Table E</w:t>
      </w:r>
      <w:r>
        <w:t>3</w:t>
      </w:r>
      <w:r w:rsidRPr="003979D4">
        <w:t xml:space="preserve">. MCAS </w:t>
      </w:r>
      <w:r>
        <w:t>Mathematics A</w:t>
      </w:r>
      <w:r w:rsidRPr="003979D4">
        <w:t>chievement</w:t>
      </w:r>
      <w:r>
        <w:t xml:space="preserve"> </w:t>
      </w:r>
      <w:r w:rsidRPr="003979D4">
        <w:t>by Student Group, Grades 3-8, 202</w:t>
      </w:r>
      <w:r>
        <w:t>3</w:t>
      </w:r>
      <w:r w:rsidRPr="003979D4">
        <w:t>-</w:t>
      </w:r>
      <w:r w:rsidRPr="00A160AD">
        <w:t>202</w:t>
      </w:r>
      <w:r>
        <w:t>5</w:t>
      </w:r>
      <w:bookmarkEnd w:id="206"/>
      <w:bookmarkEnd w:id="207"/>
    </w:p>
    <w:tbl>
      <w:tblPr>
        <w:tblStyle w:val="MSVTable1"/>
        <w:tblW w:w="5107" w:type="pct"/>
        <w:tblLayout w:type="fixed"/>
        <w:tblLook w:val="0420" w:firstRow="1" w:lastRow="0" w:firstColumn="0" w:lastColumn="0" w:noHBand="0" w:noVBand="1"/>
        <w:tblCaption w:val="Table E3. MCAS Mathematics Achievement by Student Group, Grades 3-8, 2023-2025"/>
        <w:tblDescription w:val="MCAS Mathematics Achievement by Student Group, Grades 3-8, 2023-2025"/>
      </w:tblPr>
      <w:tblGrid>
        <w:gridCol w:w="3411"/>
        <w:gridCol w:w="902"/>
        <w:gridCol w:w="743"/>
        <w:gridCol w:w="743"/>
        <w:gridCol w:w="743"/>
        <w:gridCol w:w="743"/>
        <w:gridCol w:w="743"/>
        <w:gridCol w:w="743"/>
        <w:gridCol w:w="743"/>
        <w:gridCol w:w="743"/>
        <w:gridCol w:w="743"/>
        <w:gridCol w:w="743"/>
        <w:gridCol w:w="743"/>
        <w:gridCol w:w="735"/>
      </w:tblGrid>
      <w:tr w:rsidR="008B0A67" w:rsidRPr="008B0A67" w14:paraId="7A054B03" w14:textId="77777777" w:rsidTr="00A710FD">
        <w:trPr>
          <w:cnfStyle w:val="100000000000" w:firstRow="1" w:lastRow="0" w:firstColumn="0" w:lastColumn="0" w:oddVBand="0" w:evenVBand="0" w:oddHBand="0" w:evenHBand="0" w:firstRowFirstColumn="0" w:firstRowLastColumn="0" w:lastRowFirstColumn="0" w:lastRowLastColumn="0"/>
        </w:trPr>
        <w:tc>
          <w:tcPr>
            <w:tcW w:w="1290" w:type="pct"/>
          </w:tcPr>
          <w:p w14:paraId="4C96AB9E" w14:textId="77777777" w:rsidR="008B0A67" w:rsidRPr="008B0A67" w:rsidRDefault="008B0A67" w:rsidP="008B0A67">
            <w:pPr>
              <w:spacing w:before="20" w:after="20"/>
              <w:rPr>
                <w:rFonts w:ascii="Franklin Gothic Demi" w:eastAsia="Yu Mincho" w:hAnsi="Franklin Gothic Demi" w:cs="Times New Roman"/>
                <w:sz w:val="20"/>
                <w:szCs w:val="20"/>
              </w:rPr>
            </w:pPr>
            <w:bookmarkStart w:id="208" w:name="_Toc211936094"/>
            <w:bookmarkStart w:id="209" w:name="_Toc225679286"/>
            <w:r w:rsidRPr="008B0A67">
              <w:rPr>
                <w:rFonts w:ascii="Franklin Gothic Demi" w:eastAsia="Yu Mincho" w:hAnsi="Franklin Gothic Demi" w:cs="Times New Roman"/>
                <w:sz w:val="20"/>
                <w:szCs w:val="20"/>
              </w:rPr>
              <w:t>Group</w:t>
            </w:r>
          </w:p>
        </w:tc>
        <w:tc>
          <w:tcPr>
            <w:tcW w:w="341" w:type="pct"/>
          </w:tcPr>
          <w:p w14:paraId="4B42BB3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281" w:type="pct"/>
          </w:tcPr>
          <w:p w14:paraId="5A151F9F"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2023</w:t>
            </w:r>
          </w:p>
        </w:tc>
        <w:tc>
          <w:tcPr>
            <w:tcW w:w="281" w:type="pct"/>
          </w:tcPr>
          <w:p w14:paraId="776AED2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2024</w:t>
            </w:r>
          </w:p>
        </w:tc>
        <w:tc>
          <w:tcPr>
            <w:tcW w:w="281" w:type="pct"/>
          </w:tcPr>
          <w:p w14:paraId="5C18DB91"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w:t>
            </w:r>
          </w:p>
        </w:tc>
        <w:tc>
          <w:tcPr>
            <w:tcW w:w="281" w:type="pct"/>
          </w:tcPr>
          <w:p w14:paraId="40AC20D1"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 State</w:t>
            </w:r>
          </w:p>
        </w:tc>
        <w:tc>
          <w:tcPr>
            <w:tcW w:w="281" w:type="pct"/>
          </w:tcPr>
          <w:p w14:paraId="2673D54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2023</w:t>
            </w:r>
          </w:p>
        </w:tc>
        <w:tc>
          <w:tcPr>
            <w:tcW w:w="281" w:type="pct"/>
          </w:tcPr>
          <w:p w14:paraId="44C9FF73"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2024</w:t>
            </w:r>
          </w:p>
        </w:tc>
        <w:tc>
          <w:tcPr>
            <w:tcW w:w="281" w:type="pct"/>
          </w:tcPr>
          <w:p w14:paraId="1459C5E2"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w:t>
            </w:r>
          </w:p>
        </w:tc>
        <w:tc>
          <w:tcPr>
            <w:tcW w:w="281" w:type="pct"/>
          </w:tcPr>
          <w:p w14:paraId="5309202E"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 State</w:t>
            </w:r>
          </w:p>
        </w:tc>
        <w:tc>
          <w:tcPr>
            <w:tcW w:w="281" w:type="pct"/>
          </w:tcPr>
          <w:p w14:paraId="20245D94"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2023</w:t>
            </w:r>
          </w:p>
        </w:tc>
        <w:tc>
          <w:tcPr>
            <w:tcW w:w="281" w:type="pct"/>
          </w:tcPr>
          <w:p w14:paraId="2E26BA94"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2024</w:t>
            </w:r>
          </w:p>
        </w:tc>
        <w:tc>
          <w:tcPr>
            <w:tcW w:w="281" w:type="pct"/>
          </w:tcPr>
          <w:p w14:paraId="1ED08201"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w:t>
            </w:r>
          </w:p>
        </w:tc>
        <w:tc>
          <w:tcPr>
            <w:tcW w:w="278" w:type="pct"/>
          </w:tcPr>
          <w:p w14:paraId="401829B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 State</w:t>
            </w:r>
          </w:p>
        </w:tc>
      </w:tr>
      <w:tr w:rsidR="008B0A67" w:rsidRPr="008B0A67" w14:paraId="70909679"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381BA3C2"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341" w:type="pct"/>
          </w:tcPr>
          <w:p w14:paraId="1766121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4,285</w:t>
            </w:r>
          </w:p>
        </w:tc>
        <w:tc>
          <w:tcPr>
            <w:tcW w:w="281" w:type="pct"/>
          </w:tcPr>
          <w:p w14:paraId="41D089D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7844F19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07F6258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090B3C1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0F0DC64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1E7B7B6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023A562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13078B9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23837BB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281" w:type="pct"/>
          </w:tcPr>
          <w:p w14:paraId="062D49F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127B243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78" w:type="pct"/>
          </w:tcPr>
          <w:p w14:paraId="1929B85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20820B3C" w14:textId="77777777" w:rsidTr="00A710FD">
        <w:tc>
          <w:tcPr>
            <w:tcW w:w="1290" w:type="pct"/>
          </w:tcPr>
          <w:p w14:paraId="75E98FBF"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341" w:type="pct"/>
          </w:tcPr>
          <w:p w14:paraId="1C3C92E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281" w:type="pct"/>
          </w:tcPr>
          <w:p w14:paraId="5ADBFC15" w14:textId="355E6302"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462A7DE" w14:textId="549522CC"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7CEBB41" w14:textId="4DF68DCF"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0F26AA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1EF271CB" w14:textId="6C9DCB1D"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56044C97" w14:textId="3C5E2108"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DFB2082" w14:textId="08E62F56"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261B0B6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7690F861" w14:textId="407605DE"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295A783" w14:textId="4DFB1C2C"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2481340" w14:textId="5808001B"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12173CB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r>
      <w:tr w:rsidR="008B0A67" w:rsidRPr="008B0A67" w14:paraId="77BE0D07"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37F5B7D7"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341" w:type="pct"/>
          </w:tcPr>
          <w:p w14:paraId="689A920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1,742</w:t>
            </w:r>
          </w:p>
        </w:tc>
        <w:tc>
          <w:tcPr>
            <w:tcW w:w="281" w:type="pct"/>
          </w:tcPr>
          <w:p w14:paraId="0CE168C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63</w:t>
            </w:r>
          </w:p>
        </w:tc>
        <w:tc>
          <w:tcPr>
            <w:tcW w:w="281" w:type="pct"/>
          </w:tcPr>
          <w:p w14:paraId="3E7E017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61</w:t>
            </w:r>
          </w:p>
        </w:tc>
        <w:tc>
          <w:tcPr>
            <w:tcW w:w="281" w:type="pct"/>
          </w:tcPr>
          <w:p w14:paraId="030A5A1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63</w:t>
            </w:r>
          </w:p>
        </w:tc>
        <w:tc>
          <w:tcPr>
            <w:tcW w:w="281" w:type="pct"/>
          </w:tcPr>
          <w:p w14:paraId="3F2FF35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71</w:t>
            </w:r>
          </w:p>
        </w:tc>
        <w:tc>
          <w:tcPr>
            <w:tcW w:w="281" w:type="pct"/>
          </w:tcPr>
          <w:p w14:paraId="2D97EEA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281" w:type="pct"/>
          </w:tcPr>
          <w:p w14:paraId="38AC8D6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281" w:type="pct"/>
          </w:tcPr>
          <w:p w14:paraId="4EB8D25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23699F4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2611556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281" w:type="pct"/>
          </w:tcPr>
          <w:p w14:paraId="0206BAC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281" w:type="pct"/>
          </w:tcPr>
          <w:p w14:paraId="5738DE2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278" w:type="pct"/>
          </w:tcPr>
          <w:p w14:paraId="3BB05BC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r>
      <w:tr w:rsidR="008B0A67" w:rsidRPr="008B0A67" w14:paraId="19B46B9A" w14:textId="77777777" w:rsidTr="00A710FD">
        <w:tc>
          <w:tcPr>
            <w:tcW w:w="1290" w:type="pct"/>
          </w:tcPr>
          <w:p w14:paraId="5106ABAB"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341" w:type="pct"/>
          </w:tcPr>
          <w:p w14:paraId="07F4AF2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421</w:t>
            </w:r>
          </w:p>
        </w:tc>
        <w:tc>
          <w:tcPr>
            <w:tcW w:w="281" w:type="pct"/>
          </w:tcPr>
          <w:p w14:paraId="50EFC0C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18C2B3A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281" w:type="pct"/>
          </w:tcPr>
          <w:p w14:paraId="0073246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5C492EC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7E93950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7ECA117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290C613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5AF9446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27C1243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3796354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1887D27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78" w:type="pct"/>
          </w:tcPr>
          <w:p w14:paraId="2DA1227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r>
      <w:tr w:rsidR="008B0A67" w:rsidRPr="008B0A67" w14:paraId="0EEC19FB"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3990BF26"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341" w:type="pct"/>
          </w:tcPr>
          <w:p w14:paraId="0101E43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392</w:t>
            </w:r>
          </w:p>
        </w:tc>
        <w:tc>
          <w:tcPr>
            <w:tcW w:w="281" w:type="pct"/>
          </w:tcPr>
          <w:p w14:paraId="409D739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73683E9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01374C1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416F627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281" w:type="pct"/>
          </w:tcPr>
          <w:p w14:paraId="6921C4C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4F86DF2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281" w:type="pct"/>
          </w:tcPr>
          <w:p w14:paraId="042BEBB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281" w:type="pct"/>
          </w:tcPr>
          <w:p w14:paraId="23FE40F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6C1019A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40B408A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55BD06D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278" w:type="pct"/>
          </w:tcPr>
          <w:p w14:paraId="4FBC894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r>
      <w:tr w:rsidR="008B0A67" w:rsidRPr="008B0A67" w14:paraId="73EB5D9A" w14:textId="77777777" w:rsidTr="00A710FD">
        <w:tc>
          <w:tcPr>
            <w:tcW w:w="1290" w:type="pct"/>
          </w:tcPr>
          <w:p w14:paraId="12AD5ED8"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341" w:type="pct"/>
          </w:tcPr>
          <w:p w14:paraId="201C41D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220</w:t>
            </w:r>
          </w:p>
        </w:tc>
        <w:tc>
          <w:tcPr>
            <w:tcW w:w="281" w:type="pct"/>
          </w:tcPr>
          <w:p w14:paraId="77167F8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3526BD7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281" w:type="pct"/>
          </w:tcPr>
          <w:p w14:paraId="2A3EBE2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441245D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0C0E619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281" w:type="pct"/>
          </w:tcPr>
          <w:p w14:paraId="1EC2837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273A737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086CE3D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546D84B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281" w:type="pct"/>
          </w:tcPr>
          <w:p w14:paraId="088A84D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4516930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78" w:type="pct"/>
          </w:tcPr>
          <w:p w14:paraId="0E126CF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r>
      <w:tr w:rsidR="008B0A67" w:rsidRPr="008B0A67" w14:paraId="2B76ECA6"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2772D249"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Native Hawaiian or Other Pacific Islander</w:t>
            </w:r>
          </w:p>
        </w:tc>
        <w:tc>
          <w:tcPr>
            <w:tcW w:w="341" w:type="pct"/>
          </w:tcPr>
          <w:p w14:paraId="7AF9FF6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281" w:type="pct"/>
          </w:tcPr>
          <w:p w14:paraId="63C7034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64D6A3DF" w14:textId="78CB4042"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959885E" w14:textId="7C87FC3F"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AD1364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671BD0C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312548B9" w14:textId="7732C8A6"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E63A04B" w14:textId="6150F013"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F095B3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34FC9A6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281" w:type="pct"/>
          </w:tcPr>
          <w:p w14:paraId="59BC4A51" w14:textId="02A5AF6B"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277BEAA8" w14:textId="2E34EC99"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57E5F1B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r>
      <w:tr w:rsidR="008B0A67" w:rsidRPr="008B0A67" w14:paraId="3A7627EB" w14:textId="77777777" w:rsidTr="00A710FD">
        <w:tc>
          <w:tcPr>
            <w:tcW w:w="1290" w:type="pct"/>
          </w:tcPr>
          <w:p w14:paraId="0C6156C1"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341" w:type="pct"/>
          </w:tcPr>
          <w:p w14:paraId="0D49D14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1,497</w:t>
            </w:r>
          </w:p>
        </w:tc>
        <w:tc>
          <w:tcPr>
            <w:tcW w:w="281" w:type="pct"/>
          </w:tcPr>
          <w:p w14:paraId="63EF50B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6EF92D5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684E264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191FFF7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7B98212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163C42A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20D62C7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5375316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51F59B5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5654CDF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0E6E5E8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78" w:type="pct"/>
          </w:tcPr>
          <w:p w14:paraId="3B2CA30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r>
      <w:tr w:rsidR="008B0A67" w:rsidRPr="008B0A67" w14:paraId="16F8F2F2"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61E631F1"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341" w:type="pct"/>
          </w:tcPr>
          <w:p w14:paraId="5716E70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2,967</w:t>
            </w:r>
          </w:p>
        </w:tc>
        <w:tc>
          <w:tcPr>
            <w:tcW w:w="281" w:type="pct"/>
          </w:tcPr>
          <w:p w14:paraId="24A9064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0361ACE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5531EF3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77B38CD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3E2DF45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04043D6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31B3381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437B5DE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6ECE9D2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076F64B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5776A27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78" w:type="pct"/>
          </w:tcPr>
          <w:p w14:paraId="7D43394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r>
      <w:tr w:rsidR="008B0A67" w:rsidRPr="008B0A67" w14:paraId="66D07673" w14:textId="77777777" w:rsidTr="00A710FD">
        <w:tc>
          <w:tcPr>
            <w:tcW w:w="1290" w:type="pct"/>
          </w:tcPr>
          <w:p w14:paraId="678CF086"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341" w:type="pct"/>
          </w:tcPr>
          <w:p w14:paraId="24F430E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1,427</w:t>
            </w:r>
          </w:p>
        </w:tc>
        <w:tc>
          <w:tcPr>
            <w:tcW w:w="281" w:type="pct"/>
          </w:tcPr>
          <w:p w14:paraId="4703E64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7BA70B8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52717DE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66F6D9C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270CCA1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30B162F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202E87A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3417F1E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15A8270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6EECFD0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281" w:type="pct"/>
          </w:tcPr>
          <w:p w14:paraId="14B48B3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78" w:type="pct"/>
          </w:tcPr>
          <w:p w14:paraId="6D4E103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r>
      <w:tr w:rsidR="008B0A67" w:rsidRPr="008B0A67" w14:paraId="1A343C3C"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665D18C7"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Low Income</w:t>
            </w:r>
          </w:p>
        </w:tc>
        <w:tc>
          <w:tcPr>
            <w:tcW w:w="341" w:type="pct"/>
          </w:tcPr>
          <w:p w14:paraId="1C8C85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2,173</w:t>
            </w:r>
          </w:p>
        </w:tc>
        <w:tc>
          <w:tcPr>
            <w:tcW w:w="281" w:type="pct"/>
          </w:tcPr>
          <w:p w14:paraId="55FAA3B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0B66D24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029D0BB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81" w:type="pct"/>
          </w:tcPr>
          <w:p w14:paraId="5DD727D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81" w:type="pct"/>
          </w:tcPr>
          <w:p w14:paraId="22217F4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7A1D0C3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476AFED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6EBE413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13D891A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76598AC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281" w:type="pct"/>
          </w:tcPr>
          <w:p w14:paraId="642D50C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278" w:type="pct"/>
          </w:tcPr>
          <w:p w14:paraId="3980B88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r>
      <w:tr w:rsidR="008B0A67" w:rsidRPr="008B0A67" w14:paraId="512C8181" w14:textId="77777777" w:rsidTr="00A710FD">
        <w:tc>
          <w:tcPr>
            <w:tcW w:w="1290" w:type="pct"/>
          </w:tcPr>
          <w:p w14:paraId="60F782D1"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341" w:type="pct"/>
          </w:tcPr>
          <w:p w14:paraId="12626E8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975</w:t>
            </w:r>
          </w:p>
        </w:tc>
        <w:tc>
          <w:tcPr>
            <w:tcW w:w="281" w:type="pct"/>
          </w:tcPr>
          <w:p w14:paraId="653732B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w:t>
            </w:r>
          </w:p>
        </w:tc>
        <w:tc>
          <w:tcPr>
            <w:tcW w:w="281" w:type="pct"/>
          </w:tcPr>
          <w:p w14:paraId="11A28CF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281" w:type="pct"/>
          </w:tcPr>
          <w:p w14:paraId="2407002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281" w:type="pct"/>
          </w:tcPr>
          <w:p w14:paraId="3B9DADE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281" w:type="pct"/>
          </w:tcPr>
          <w:p w14:paraId="2B24AF8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396E0A7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4D940A7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43632B0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4E76D90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406FC1F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1A703EC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278" w:type="pct"/>
          </w:tcPr>
          <w:p w14:paraId="5F2608C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r>
    </w:tbl>
    <w:p w14:paraId="6D62E817" w14:textId="77777777" w:rsidR="008B0A67" w:rsidRDefault="008B0A67" w:rsidP="008B0A67">
      <w:pPr>
        <w:pStyle w:val="TableETitles"/>
      </w:pPr>
    </w:p>
    <w:p w14:paraId="35085B14" w14:textId="26F057BE" w:rsidR="00D228F6" w:rsidRDefault="00D228F6" w:rsidP="008B0A67">
      <w:pPr>
        <w:pStyle w:val="TableETitles"/>
      </w:pPr>
      <w:r w:rsidRPr="003979D4">
        <w:t>Table E</w:t>
      </w:r>
      <w:r>
        <w:t>4</w:t>
      </w:r>
      <w:r w:rsidRPr="003979D4">
        <w:t xml:space="preserve">. MCAS </w:t>
      </w:r>
      <w:r>
        <w:t>Mathematics</w:t>
      </w:r>
      <w:r w:rsidRPr="003979D4">
        <w:t xml:space="preserve"> Achievement</w:t>
      </w:r>
      <w:r>
        <w:t xml:space="preserve"> </w:t>
      </w:r>
      <w:r w:rsidRPr="003979D4">
        <w:t>by Student Group, Grade</w:t>
      </w:r>
      <w:r>
        <w:t xml:space="preserve"> 10</w:t>
      </w:r>
      <w:r w:rsidRPr="003979D4">
        <w:t>, 202</w:t>
      </w:r>
      <w:r>
        <w:t>3</w:t>
      </w:r>
      <w:r w:rsidRPr="003979D4">
        <w:t>-</w:t>
      </w:r>
      <w:r w:rsidRPr="00A160AD">
        <w:t>202</w:t>
      </w:r>
      <w:r>
        <w:t>5</w:t>
      </w:r>
      <w:bookmarkEnd w:id="208"/>
      <w:bookmarkEnd w:id="209"/>
    </w:p>
    <w:tbl>
      <w:tblPr>
        <w:tblStyle w:val="MSVTable1"/>
        <w:tblW w:w="5107" w:type="pct"/>
        <w:tblLayout w:type="fixed"/>
        <w:tblLook w:val="0420" w:firstRow="1" w:lastRow="0" w:firstColumn="0" w:lastColumn="0" w:noHBand="0" w:noVBand="1"/>
        <w:tblCaption w:val="Table E4. MCAS Mathematics Achievement by Student Group, Grade 10, 2023-2025"/>
        <w:tblDescription w:val="MCAS Mathematics Achievement by Student Group, Grade 10, 2023-2025"/>
      </w:tblPr>
      <w:tblGrid>
        <w:gridCol w:w="3411"/>
        <w:gridCol w:w="902"/>
        <w:gridCol w:w="743"/>
        <w:gridCol w:w="743"/>
        <w:gridCol w:w="743"/>
        <w:gridCol w:w="743"/>
        <w:gridCol w:w="743"/>
        <w:gridCol w:w="743"/>
        <w:gridCol w:w="743"/>
        <w:gridCol w:w="743"/>
        <w:gridCol w:w="743"/>
        <w:gridCol w:w="743"/>
        <w:gridCol w:w="743"/>
        <w:gridCol w:w="735"/>
      </w:tblGrid>
      <w:tr w:rsidR="008B0A67" w:rsidRPr="008B0A67" w14:paraId="58F44592" w14:textId="77777777" w:rsidTr="00A710FD">
        <w:trPr>
          <w:cnfStyle w:val="100000000000" w:firstRow="1" w:lastRow="0" w:firstColumn="0" w:lastColumn="0" w:oddVBand="0" w:evenVBand="0" w:oddHBand="0" w:evenHBand="0" w:firstRowFirstColumn="0" w:firstRowLastColumn="0" w:lastRowFirstColumn="0" w:lastRowLastColumn="0"/>
        </w:trPr>
        <w:tc>
          <w:tcPr>
            <w:tcW w:w="1290" w:type="pct"/>
          </w:tcPr>
          <w:p w14:paraId="24647305" w14:textId="77777777" w:rsidR="008B0A67" w:rsidRPr="008B0A67" w:rsidRDefault="008B0A67" w:rsidP="008B0A67">
            <w:pPr>
              <w:spacing w:before="20" w:after="20"/>
              <w:rPr>
                <w:rFonts w:ascii="Franklin Gothic Demi" w:eastAsia="Yu Mincho" w:hAnsi="Franklin Gothic Demi" w:cs="Times New Roman"/>
                <w:sz w:val="20"/>
                <w:szCs w:val="20"/>
              </w:rPr>
            </w:pPr>
            <w:bookmarkStart w:id="210" w:name="_Toc211936095"/>
            <w:bookmarkStart w:id="211" w:name="_Toc225679287"/>
            <w:r w:rsidRPr="008B0A67">
              <w:rPr>
                <w:rFonts w:ascii="Franklin Gothic Demi" w:eastAsia="Yu Mincho" w:hAnsi="Franklin Gothic Demi" w:cs="Times New Roman"/>
                <w:sz w:val="20"/>
                <w:szCs w:val="20"/>
              </w:rPr>
              <w:t>Group</w:t>
            </w:r>
          </w:p>
        </w:tc>
        <w:tc>
          <w:tcPr>
            <w:tcW w:w="341" w:type="pct"/>
          </w:tcPr>
          <w:p w14:paraId="3C9D4F93"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281" w:type="pct"/>
          </w:tcPr>
          <w:p w14:paraId="7A027C30"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2023</w:t>
            </w:r>
          </w:p>
        </w:tc>
        <w:tc>
          <w:tcPr>
            <w:tcW w:w="281" w:type="pct"/>
          </w:tcPr>
          <w:p w14:paraId="4C6329B5"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2024</w:t>
            </w:r>
          </w:p>
        </w:tc>
        <w:tc>
          <w:tcPr>
            <w:tcW w:w="281" w:type="pct"/>
          </w:tcPr>
          <w:p w14:paraId="1343F0BB"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w:t>
            </w:r>
          </w:p>
        </w:tc>
        <w:tc>
          <w:tcPr>
            <w:tcW w:w="281" w:type="pct"/>
          </w:tcPr>
          <w:p w14:paraId="3076DF9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 State</w:t>
            </w:r>
          </w:p>
        </w:tc>
        <w:tc>
          <w:tcPr>
            <w:tcW w:w="281" w:type="pct"/>
          </w:tcPr>
          <w:p w14:paraId="5B6CA3C2"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2023</w:t>
            </w:r>
          </w:p>
        </w:tc>
        <w:tc>
          <w:tcPr>
            <w:tcW w:w="281" w:type="pct"/>
          </w:tcPr>
          <w:p w14:paraId="71D325A3"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2024</w:t>
            </w:r>
          </w:p>
        </w:tc>
        <w:tc>
          <w:tcPr>
            <w:tcW w:w="281" w:type="pct"/>
          </w:tcPr>
          <w:p w14:paraId="4C57C81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w:t>
            </w:r>
          </w:p>
        </w:tc>
        <w:tc>
          <w:tcPr>
            <w:tcW w:w="281" w:type="pct"/>
          </w:tcPr>
          <w:p w14:paraId="5EA3E72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 State</w:t>
            </w:r>
          </w:p>
        </w:tc>
        <w:tc>
          <w:tcPr>
            <w:tcW w:w="281" w:type="pct"/>
          </w:tcPr>
          <w:p w14:paraId="50E7CA5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2023</w:t>
            </w:r>
          </w:p>
        </w:tc>
        <w:tc>
          <w:tcPr>
            <w:tcW w:w="281" w:type="pct"/>
          </w:tcPr>
          <w:p w14:paraId="674A392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2024</w:t>
            </w:r>
          </w:p>
        </w:tc>
        <w:tc>
          <w:tcPr>
            <w:tcW w:w="281" w:type="pct"/>
          </w:tcPr>
          <w:p w14:paraId="257F8D4C"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w:t>
            </w:r>
          </w:p>
        </w:tc>
        <w:tc>
          <w:tcPr>
            <w:tcW w:w="278" w:type="pct"/>
          </w:tcPr>
          <w:p w14:paraId="295C6751"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 State</w:t>
            </w:r>
          </w:p>
        </w:tc>
      </w:tr>
      <w:tr w:rsidR="008B0A67" w:rsidRPr="008B0A67" w14:paraId="123953D2"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2E1DE641"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341" w:type="pct"/>
          </w:tcPr>
          <w:p w14:paraId="4C171AE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733</w:t>
            </w:r>
          </w:p>
        </w:tc>
        <w:tc>
          <w:tcPr>
            <w:tcW w:w="281" w:type="pct"/>
          </w:tcPr>
          <w:p w14:paraId="2D6F570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c>
          <w:tcPr>
            <w:tcW w:w="281" w:type="pct"/>
          </w:tcPr>
          <w:p w14:paraId="236B465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281" w:type="pct"/>
          </w:tcPr>
          <w:p w14:paraId="65776A4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3134EF6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56CFF79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035A1AC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32C2CDC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765CA0E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5A94DF4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281" w:type="pct"/>
          </w:tcPr>
          <w:p w14:paraId="1C46BDA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281" w:type="pct"/>
          </w:tcPr>
          <w:p w14:paraId="60E56F4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278" w:type="pct"/>
          </w:tcPr>
          <w:p w14:paraId="5CE9D91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r>
      <w:tr w:rsidR="008B0A67" w:rsidRPr="008B0A67" w14:paraId="360DEF4F" w14:textId="77777777" w:rsidTr="00A710FD">
        <w:tc>
          <w:tcPr>
            <w:tcW w:w="1290" w:type="pct"/>
          </w:tcPr>
          <w:p w14:paraId="3C514F52"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341" w:type="pct"/>
          </w:tcPr>
          <w:p w14:paraId="165CC0D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w:t>
            </w:r>
          </w:p>
        </w:tc>
        <w:tc>
          <w:tcPr>
            <w:tcW w:w="281" w:type="pct"/>
          </w:tcPr>
          <w:p w14:paraId="7F5E35CA" w14:textId="36858F5F"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5C42901A" w14:textId="12975F87"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009F09E5" w14:textId="14E6474D"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04B3E8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11A9AA11" w14:textId="71B4241E"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4EE0D0B" w14:textId="27F43918"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2B7721AF" w14:textId="1211AAD4"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454036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76125AAE" w14:textId="22F3B6E8"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92DB920" w14:textId="329B84B0"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2A23DA77" w14:textId="53973B27"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3C80D8E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6CC4A4AB"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4FA277EC"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341" w:type="pct"/>
          </w:tcPr>
          <w:p w14:paraId="26DF8AD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286</w:t>
            </w:r>
          </w:p>
        </w:tc>
        <w:tc>
          <w:tcPr>
            <w:tcW w:w="281" w:type="pct"/>
          </w:tcPr>
          <w:p w14:paraId="68DE992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81</w:t>
            </w:r>
          </w:p>
        </w:tc>
        <w:tc>
          <w:tcPr>
            <w:tcW w:w="281" w:type="pct"/>
          </w:tcPr>
          <w:p w14:paraId="3EA70DD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78</w:t>
            </w:r>
          </w:p>
        </w:tc>
        <w:tc>
          <w:tcPr>
            <w:tcW w:w="281" w:type="pct"/>
          </w:tcPr>
          <w:p w14:paraId="29CBD22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72</w:t>
            </w:r>
          </w:p>
        </w:tc>
        <w:tc>
          <w:tcPr>
            <w:tcW w:w="281" w:type="pct"/>
          </w:tcPr>
          <w:p w14:paraId="0B4A914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78</w:t>
            </w:r>
          </w:p>
        </w:tc>
        <w:tc>
          <w:tcPr>
            <w:tcW w:w="281" w:type="pct"/>
          </w:tcPr>
          <w:p w14:paraId="46B3A8C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755EDAA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52F6CB8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60EBB15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4D00587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w:t>
            </w:r>
          </w:p>
        </w:tc>
        <w:tc>
          <w:tcPr>
            <w:tcW w:w="281" w:type="pct"/>
          </w:tcPr>
          <w:p w14:paraId="214F781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w:t>
            </w:r>
          </w:p>
        </w:tc>
        <w:tc>
          <w:tcPr>
            <w:tcW w:w="281" w:type="pct"/>
          </w:tcPr>
          <w:p w14:paraId="00C0066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278" w:type="pct"/>
          </w:tcPr>
          <w:p w14:paraId="61C20EF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w:t>
            </w:r>
          </w:p>
        </w:tc>
      </w:tr>
      <w:tr w:rsidR="008B0A67" w:rsidRPr="008B0A67" w14:paraId="3E09BB43" w14:textId="77777777" w:rsidTr="00A710FD">
        <w:tc>
          <w:tcPr>
            <w:tcW w:w="1290" w:type="pct"/>
          </w:tcPr>
          <w:p w14:paraId="4EEE2D5B"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341" w:type="pct"/>
          </w:tcPr>
          <w:p w14:paraId="224ED20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71</w:t>
            </w:r>
          </w:p>
        </w:tc>
        <w:tc>
          <w:tcPr>
            <w:tcW w:w="281" w:type="pct"/>
          </w:tcPr>
          <w:p w14:paraId="44DB30F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281" w:type="pct"/>
          </w:tcPr>
          <w:p w14:paraId="27F1CA2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01E4CE8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41D4BA4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81" w:type="pct"/>
          </w:tcPr>
          <w:p w14:paraId="18FB4BC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59</w:t>
            </w:r>
          </w:p>
        </w:tc>
        <w:tc>
          <w:tcPr>
            <w:tcW w:w="281" w:type="pct"/>
          </w:tcPr>
          <w:p w14:paraId="7B97DAA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0BAD0B9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281" w:type="pct"/>
          </w:tcPr>
          <w:p w14:paraId="08A1A91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3CE0DB6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281" w:type="pct"/>
          </w:tcPr>
          <w:p w14:paraId="194CF40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383A779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78" w:type="pct"/>
          </w:tcPr>
          <w:p w14:paraId="360A23B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r>
      <w:tr w:rsidR="008B0A67" w:rsidRPr="008B0A67" w14:paraId="1090FDBF"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1661DC9F"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341" w:type="pct"/>
          </w:tcPr>
          <w:p w14:paraId="43598D1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78</w:t>
            </w:r>
          </w:p>
        </w:tc>
        <w:tc>
          <w:tcPr>
            <w:tcW w:w="281" w:type="pct"/>
          </w:tcPr>
          <w:p w14:paraId="5D86703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81" w:type="pct"/>
          </w:tcPr>
          <w:p w14:paraId="098BC50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521339B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469B2CC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4A129B3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46D8CE7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281" w:type="pct"/>
          </w:tcPr>
          <w:p w14:paraId="06767EE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281" w:type="pct"/>
          </w:tcPr>
          <w:p w14:paraId="0AEE660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76CD617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402168F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5CC508C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78" w:type="pct"/>
          </w:tcPr>
          <w:p w14:paraId="0DEE787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r>
      <w:tr w:rsidR="008B0A67" w:rsidRPr="008B0A67" w14:paraId="23AE21B5" w14:textId="77777777" w:rsidTr="00A710FD">
        <w:tc>
          <w:tcPr>
            <w:tcW w:w="1290" w:type="pct"/>
          </w:tcPr>
          <w:p w14:paraId="256353EB"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341" w:type="pct"/>
          </w:tcPr>
          <w:p w14:paraId="6E97157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281" w:type="pct"/>
          </w:tcPr>
          <w:p w14:paraId="351E7D4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6DB9A02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0541E65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281" w:type="pct"/>
          </w:tcPr>
          <w:p w14:paraId="4C2D658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049BC28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6683A05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62AC2DB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281" w:type="pct"/>
          </w:tcPr>
          <w:p w14:paraId="02635B3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38B01A1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56E6940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66CA3BB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78" w:type="pct"/>
          </w:tcPr>
          <w:p w14:paraId="7762C86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r>
      <w:tr w:rsidR="008B0A67" w:rsidRPr="008B0A67" w14:paraId="658461DC"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6A4FE8F4"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Native Hawaiian or Other Pacific Islander</w:t>
            </w:r>
          </w:p>
        </w:tc>
        <w:tc>
          <w:tcPr>
            <w:tcW w:w="341" w:type="pct"/>
          </w:tcPr>
          <w:p w14:paraId="16A8CE6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281" w:type="pct"/>
          </w:tcPr>
          <w:p w14:paraId="65041A1D" w14:textId="0758FB54"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696AC7AA" w14:textId="7169E2AA"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07AABA2" w14:textId="02242CE1"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D174EC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423500FA" w14:textId="1626959D"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06735FE0" w14:textId="657BE7E1"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331BAD1" w14:textId="65D44685"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5D89E5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12407011" w14:textId="3E3A3232"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D17EFA7" w14:textId="17F0E878"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2A51AB57" w14:textId="42D6BCA0"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1A2701F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r>
      <w:tr w:rsidR="008B0A67" w:rsidRPr="008B0A67" w14:paraId="09345C15" w14:textId="77777777" w:rsidTr="00A710FD">
        <w:tc>
          <w:tcPr>
            <w:tcW w:w="1290" w:type="pct"/>
          </w:tcPr>
          <w:p w14:paraId="22AB270A"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341" w:type="pct"/>
          </w:tcPr>
          <w:p w14:paraId="1B05769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261</w:t>
            </w:r>
          </w:p>
        </w:tc>
        <w:tc>
          <w:tcPr>
            <w:tcW w:w="281" w:type="pct"/>
          </w:tcPr>
          <w:p w14:paraId="3BA41F8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225B5F1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265C647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4186813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281" w:type="pct"/>
          </w:tcPr>
          <w:p w14:paraId="60181B5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17DD6B7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24716B8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281" w:type="pct"/>
          </w:tcPr>
          <w:p w14:paraId="2E381B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399417C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281" w:type="pct"/>
          </w:tcPr>
          <w:p w14:paraId="0162295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281" w:type="pct"/>
          </w:tcPr>
          <w:p w14:paraId="2DD8602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278" w:type="pct"/>
          </w:tcPr>
          <w:p w14:paraId="60ED431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r>
      <w:tr w:rsidR="008B0A67" w:rsidRPr="008B0A67" w14:paraId="55115228"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38BD57C3"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341" w:type="pct"/>
          </w:tcPr>
          <w:p w14:paraId="52DCAE4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433</w:t>
            </w:r>
          </w:p>
        </w:tc>
        <w:tc>
          <w:tcPr>
            <w:tcW w:w="281" w:type="pct"/>
          </w:tcPr>
          <w:p w14:paraId="7716BCD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3E57AF9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44F911B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2228B69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0EF1083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4FD5AFA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53C15D6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3C2A402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3BEB969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w:t>
            </w:r>
          </w:p>
        </w:tc>
        <w:tc>
          <w:tcPr>
            <w:tcW w:w="281" w:type="pct"/>
          </w:tcPr>
          <w:p w14:paraId="57FD262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25AE67D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78" w:type="pct"/>
          </w:tcPr>
          <w:p w14:paraId="2ED24E4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r>
      <w:tr w:rsidR="008B0A67" w:rsidRPr="008B0A67" w14:paraId="5D530F9E" w14:textId="77777777" w:rsidTr="00A710FD">
        <w:tc>
          <w:tcPr>
            <w:tcW w:w="1290" w:type="pct"/>
          </w:tcPr>
          <w:p w14:paraId="14899F00"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341" w:type="pct"/>
          </w:tcPr>
          <w:p w14:paraId="7EA58E0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111</w:t>
            </w:r>
          </w:p>
        </w:tc>
        <w:tc>
          <w:tcPr>
            <w:tcW w:w="281" w:type="pct"/>
          </w:tcPr>
          <w:p w14:paraId="30458F6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779A865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7E203BA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359D485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281" w:type="pct"/>
          </w:tcPr>
          <w:p w14:paraId="6DEC0C6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13A41E5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1A2BAFB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1900D25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4F929C7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468A406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281" w:type="pct"/>
          </w:tcPr>
          <w:p w14:paraId="40D6675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78" w:type="pct"/>
          </w:tcPr>
          <w:p w14:paraId="7C477B5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r>
      <w:tr w:rsidR="008B0A67" w:rsidRPr="008B0A67" w14:paraId="7F2A909E"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568B12F6"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Low Income</w:t>
            </w:r>
          </w:p>
        </w:tc>
        <w:tc>
          <w:tcPr>
            <w:tcW w:w="341" w:type="pct"/>
          </w:tcPr>
          <w:p w14:paraId="30635D2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359</w:t>
            </w:r>
          </w:p>
        </w:tc>
        <w:tc>
          <w:tcPr>
            <w:tcW w:w="281" w:type="pct"/>
          </w:tcPr>
          <w:p w14:paraId="6EF98FA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770A29B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5BEEC56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72186A6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2DB76ED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71237A7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791E94C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253D827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43C2B45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281" w:type="pct"/>
          </w:tcPr>
          <w:p w14:paraId="1F8C844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6CBAA2F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78" w:type="pct"/>
          </w:tcPr>
          <w:p w14:paraId="4F0B4A3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r>
      <w:tr w:rsidR="008B0A67" w:rsidRPr="008B0A67" w14:paraId="70540859" w14:textId="77777777" w:rsidTr="00A710FD">
        <w:tc>
          <w:tcPr>
            <w:tcW w:w="1290" w:type="pct"/>
          </w:tcPr>
          <w:p w14:paraId="1EFAF489"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341" w:type="pct"/>
          </w:tcPr>
          <w:p w14:paraId="1C83FE6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130</w:t>
            </w:r>
          </w:p>
        </w:tc>
        <w:tc>
          <w:tcPr>
            <w:tcW w:w="281" w:type="pct"/>
          </w:tcPr>
          <w:p w14:paraId="0EC40FC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281" w:type="pct"/>
          </w:tcPr>
          <w:p w14:paraId="129D6AD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3C19242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281" w:type="pct"/>
          </w:tcPr>
          <w:p w14:paraId="2B8DE3A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281" w:type="pct"/>
          </w:tcPr>
          <w:p w14:paraId="7D629F6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64</w:t>
            </w:r>
          </w:p>
        </w:tc>
        <w:tc>
          <w:tcPr>
            <w:tcW w:w="281" w:type="pct"/>
          </w:tcPr>
          <w:p w14:paraId="4B8A45A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281" w:type="pct"/>
          </w:tcPr>
          <w:p w14:paraId="129EEEA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281" w:type="pct"/>
          </w:tcPr>
          <w:p w14:paraId="76369EC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28776E1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81" w:type="pct"/>
          </w:tcPr>
          <w:p w14:paraId="08C79B8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6CA5AFA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78" w:type="pct"/>
          </w:tcPr>
          <w:p w14:paraId="2B517DC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r>
    </w:tbl>
    <w:p w14:paraId="1197853B" w14:textId="423E7E40" w:rsidR="00D228F6" w:rsidRDefault="00D228F6" w:rsidP="008B0A67">
      <w:pPr>
        <w:pStyle w:val="TableETitles"/>
      </w:pPr>
      <w:r w:rsidRPr="003979D4">
        <w:lastRenderedPageBreak/>
        <w:t>Table E</w:t>
      </w:r>
      <w:r>
        <w:t>5</w:t>
      </w:r>
      <w:r w:rsidRPr="003979D4">
        <w:t xml:space="preserve">. MCAS </w:t>
      </w:r>
      <w:r>
        <w:t xml:space="preserve">Science </w:t>
      </w:r>
      <w:r w:rsidRPr="003979D4">
        <w:t>Achievement</w:t>
      </w:r>
      <w:r>
        <w:t xml:space="preserve"> </w:t>
      </w:r>
      <w:r w:rsidRPr="003979D4">
        <w:t xml:space="preserve">by Student Group, Grades </w:t>
      </w:r>
      <w:r>
        <w:t>5 and 8</w:t>
      </w:r>
      <w:r w:rsidRPr="003979D4">
        <w:t>, 202</w:t>
      </w:r>
      <w:r>
        <w:t>3</w:t>
      </w:r>
      <w:r w:rsidRPr="003979D4">
        <w:t>-</w:t>
      </w:r>
      <w:r w:rsidRPr="00A160AD">
        <w:t>202</w:t>
      </w:r>
      <w:r>
        <w:t>5</w:t>
      </w:r>
      <w:bookmarkEnd w:id="210"/>
      <w:bookmarkEnd w:id="211"/>
    </w:p>
    <w:tbl>
      <w:tblPr>
        <w:tblStyle w:val="MSVTable1"/>
        <w:tblW w:w="5107" w:type="pct"/>
        <w:tblLayout w:type="fixed"/>
        <w:tblLook w:val="0420" w:firstRow="1" w:lastRow="0" w:firstColumn="0" w:lastColumn="0" w:noHBand="0" w:noVBand="1"/>
        <w:tblCaption w:val="Table E5. MCAS Science Achievement by Student Group, Grades 5 and 8, 2023-2025"/>
        <w:tblDescription w:val="MCAS Science Achievement by Student Group, Grades 5 and 8, 2023-2025"/>
      </w:tblPr>
      <w:tblGrid>
        <w:gridCol w:w="3411"/>
        <w:gridCol w:w="902"/>
        <w:gridCol w:w="743"/>
        <w:gridCol w:w="743"/>
        <w:gridCol w:w="743"/>
        <w:gridCol w:w="743"/>
        <w:gridCol w:w="743"/>
        <w:gridCol w:w="743"/>
        <w:gridCol w:w="743"/>
        <w:gridCol w:w="743"/>
        <w:gridCol w:w="743"/>
        <w:gridCol w:w="743"/>
        <w:gridCol w:w="743"/>
        <w:gridCol w:w="735"/>
      </w:tblGrid>
      <w:tr w:rsidR="008B0A67" w:rsidRPr="008B0A67" w14:paraId="55512185" w14:textId="77777777" w:rsidTr="00A710FD">
        <w:trPr>
          <w:cnfStyle w:val="100000000000" w:firstRow="1" w:lastRow="0" w:firstColumn="0" w:lastColumn="0" w:oddVBand="0" w:evenVBand="0" w:oddHBand="0" w:evenHBand="0" w:firstRowFirstColumn="0" w:firstRowLastColumn="0" w:lastRowFirstColumn="0" w:lastRowLastColumn="0"/>
        </w:trPr>
        <w:tc>
          <w:tcPr>
            <w:tcW w:w="1290" w:type="pct"/>
          </w:tcPr>
          <w:p w14:paraId="474CF3B0" w14:textId="77777777" w:rsidR="008B0A67" w:rsidRPr="008B0A67" w:rsidRDefault="008B0A67" w:rsidP="008B0A67">
            <w:pPr>
              <w:spacing w:before="20" w:after="20"/>
              <w:rPr>
                <w:rFonts w:ascii="Franklin Gothic Demi" w:eastAsia="Yu Mincho" w:hAnsi="Franklin Gothic Demi" w:cs="Times New Roman"/>
                <w:sz w:val="20"/>
                <w:szCs w:val="20"/>
              </w:rPr>
            </w:pPr>
            <w:bookmarkStart w:id="212" w:name="_Toc211936096"/>
            <w:bookmarkStart w:id="213" w:name="_Toc225679288"/>
            <w:r w:rsidRPr="008B0A67">
              <w:rPr>
                <w:rFonts w:ascii="Franklin Gothic Demi" w:eastAsia="Yu Mincho" w:hAnsi="Franklin Gothic Demi" w:cs="Times New Roman"/>
                <w:sz w:val="20"/>
                <w:szCs w:val="20"/>
              </w:rPr>
              <w:t>Group</w:t>
            </w:r>
          </w:p>
        </w:tc>
        <w:tc>
          <w:tcPr>
            <w:tcW w:w="341" w:type="pct"/>
          </w:tcPr>
          <w:p w14:paraId="6E2D9049"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281" w:type="pct"/>
          </w:tcPr>
          <w:p w14:paraId="65052931"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2023</w:t>
            </w:r>
          </w:p>
        </w:tc>
        <w:tc>
          <w:tcPr>
            <w:tcW w:w="281" w:type="pct"/>
          </w:tcPr>
          <w:p w14:paraId="120A3391"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2024</w:t>
            </w:r>
          </w:p>
        </w:tc>
        <w:tc>
          <w:tcPr>
            <w:tcW w:w="281" w:type="pct"/>
          </w:tcPr>
          <w:p w14:paraId="2C68F155"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w:t>
            </w:r>
          </w:p>
        </w:tc>
        <w:tc>
          <w:tcPr>
            <w:tcW w:w="281" w:type="pct"/>
          </w:tcPr>
          <w:p w14:paraId="50FF116F"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 State</w:t>
            </w:r>
          </w:p>
        </w:tc>
        <w:tc>
          <w:tcPr>
            <w:tcW w:w="281" w:type="pct"/>
          </w:tcPr>
          <w:p w14:paraId="644CBB12"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2023</w:t>
            </w:r>
          </w:p>
        </w:tc>
        <w:tc>
          <w:tcPr>
            <w:tcW w:w="281" w:type="pct"/>
          </w:tcPr>
          <w:p w14:paraId="6EB18305"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2024</w:t>
            </w:r>
          </w:p>
        </w:tc>
        <w:tc>
          <w:tcPr>
            <w:tcW w:w="281" w:type="pct"/>
          </w:tcPr>
          <w:p w14:paraId="2AFC3CB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w:t>
            </w:r>
          </w:p>
        </w:tc>
        <w:tc>
          <w:tcPr>
            <w:tcW w:w="281" w:type="pct"/>
          </w:tcPr>
          <w:p w14:paraId="29B239E2"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 State</w:t>
            </w:r>
          </w:p>
        </w:tc>
        <w:tc>
          <w:tcPr>
            <w:tcW w:w="281" w:type="pct"/>
          </w:tcPr>
          <w:p w14:paraId="3563612E"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2023</w:t>
            </w:r>
          </w:p>
        </w:tc>
        <w:tc>
          <w:tcPr>
            <w:tcW w:w="281" w:type="pct"/>
          </w:tcPr>
          <w:p w14:paraId="4093DF8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2024</w:t>
            </w:r>
          </w:p>
        </w:tc>
        <w:tc>
          <w:tcPr>
            <w:tcW w:w="281" w:type="pct"/>
          </w:tcPr>
          <w:p w14:paraId="03F31244"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w:t>
            </w:r>
          </w:p>
        </w:tc>
        <w:tc>
          <w:tcPr>
            <w:tcW w:w="278" w:type="pct"/>
          </w:tcPr>
          <w:p w14:paraId="1F10747A"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 State</w:t>
            </w:r>
          </w:p>
        </w:tc>
      </w:tr>
      <w:tr w:rsidR="008B0A67" w:rsidRPr="008B0A67" w14:paraId="790B0CC7"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247FC3CF"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341" w:type="pct"/>
          </w:tcPr>
          <w:p w14:paraId="5487A38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1,421</w:t>
            </w:r>
          </w:p>
        </w:tc>
        <w:tc>
          <w:tcPr>
            <w:tcW w:w="281" w:type="pct"/>
          </w:tcPr>
          <w:p w14:paraId="72996F3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034DB1B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56A837D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0E73E67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0F5D312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0533A1C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28D2056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1C25ACB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6C5FA4B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281" w:type="pct"/>
          </w:tcPr>
          <w:p w14:paraId="2C3F288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0E03468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78" w:type="pct"/>
          </w:tcPr>
          <w:p w14:paraId="2EB536F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07BAF280" w14:textId="77777777" w:rsidTr="00A710FD">
        <w:tc>
          <w:tcPr>
            <w:tcW w:w="1290" w:type="pct"/>
          </w:tcPr>
          <w:p w14:paraId="37F62714"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341" w:type="pct"/>
          </w:tcPr>
          <w:p w14:paraId="7945FC9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w:t>
            </w:r>
          </w:p>
        </w:tc>
        <w:tc>
          <w:tcPr>
            <w:tcW w:w="281" w:type="pct"/>
          </w:tcPr>
          <w:p w14:paraId="0CF8DE6B" w14:textId="5D666413"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2795828" w14:textId="4D1FBD18"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437D398" w14:textId="5E6B266A"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2CBD38A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81" w:type="pct"/>
          </w:tcPr>
          <w:p w14:paraId="723213C2" w14:textId="53F6D815"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062CFE2E" w14:textId="2512659C"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071FD234" w14:textId="5E4D4749"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6ACFBDC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3EB1420E" w14:textId="0C00BA07"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13FF22C" w14:textId="36FD09A4"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D3A48B7" w14:textId="3A25F9AE"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4004804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r>
      <w:tr w:rsidR="008B0A67" w:rsidRPr="008B0A67" w14:paraId="3CDC95F4"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29F5DAE3"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341" w:type="pct"/>
          </w:tcPr>
          <w:p w14:paraId="57DB0DC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580</w:t>
            </w:r>
          </w:p>
        </w:tc>
        <w:tc>
          <w:tcPr>
            <w:tcW w:w="281" w:type="pct"/>
          </w:tcPr>
          <w:p w14:paraId="09AB966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63</w:t>
            </w:r>
          </w:p>
        </w:tc>
        <w:tc>
          <w:tcPr>
            <w:tcW w:w="281" w:type="pct"/>
          </w:tcPr>
          <w:p w14:paraId="16B5DFD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58</w:t>
            </w:r>
          </w:p>
        </w:tc>
        <w:tc>
          <w:tcPr>
            <w:tcW w:w="281" w:type="pct"/>
          </w:tcPr>
          <w:p w14:paraId="5A58D63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58</w:t>
            </w:r>
          </w:p>
        </w:tc>
        <w:tc>
          <w:tcPr>
            <w:tcW w:w="281" w:type="pct"/>
          </w:tcPr>
          <w:p w14:paraId="1D1F65D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65</w:t>
            </w:r>
          </w:p>
        </w:tc>
        <w:tc>
          <w:tcPr>
            <w:tcW w:w="281" w:type="pct"/>
          </w:tcPr>
          <w:p w14:paraId="5892726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053B7A9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281" w:type="pct"/>
          </w:tcPr>
          <w:p w14:paraId="55DB9E6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81" w:type="pct"/>
          </w:tcPr>
          <w:p w14:paraId="6559505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2E6C729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281" w:type="pct"/>
          </w:tcPr>
          <w:p w14:paraId="117532A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281" w:type="pct"/>
          </w:tcPr>
          <w:p w14:paraId="5823CBD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278" w:type="pct"/>
          </w:tcPr>
          <w:p w14:paraId="704FB4E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r>
      <w:tr w:rsidR="008B0A67" w:rsidRPr="008B0A67" w14:paraId="17C334DD" w14:textId="77777777" w:rsidTr="00A710FD">
        <w:tc>
          <w:tcPr>
            <w:tcW w:w="1290" w:type="pct"/>
          </w:tcPr>
          <w:p w14:paraId="757191C5"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341" w:type="pct"/>
          </w:tcPr>
          <w:p w14:paraId="20F2347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140</w:t>
            </w:r>
          </w:p>
        </w:tc>
        <w:tc>
          <w:tcPr>
            <w:tcW w:w="281" w:type="pct"/>
          </w:tcPr>
          <w:p w14:paraId="06D49E6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25CE1DC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281" w:type="pct"/>
          </w:tcPr>
          <w:p w14:paraId="6F5929E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4AA8FE6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81" w:type="pct"/>
          </w:tcPr>
          <w:p w14:paraId="503552F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81" w:type="pct"/>
          </w:tcPr>
          <w:p w14:paraId="28BCD6D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6F8B2C1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4927E98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1B36416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0B77B4B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0A5D392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78" w:type="pct"/>
          </w:tcPr>
          <w:p w14:paraId="3565A6F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r>
      <w:tr w:rsidR="008B0A67" w:rsidRPr="008B0A67" w14:paraId="6CE6F3ED"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36CFC1AD"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341" w:type="pct"/>
          </w:tcPr>
          <w:p w14:paraId="5B45D6F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137</w:t>
            </w:r>
          </w:p>
        </w:tc>
        <w:tc>
          <w:tcPr>
            <w:tcW w:w="281" w:type="pct"/>
          </w:tcPr>
          <w:p w14:paraId="2153FE9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2E5AF0A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81" w:type="pct"/>
          </w:tcPr>
          <w:p w14:paraId="71CEEB9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2A2FFCA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281" w:type="pct"/>
          </w:tcPr>
          <w:p w14:paraId="0DFC90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2D508A0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05CCBFC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281" w:type="pct"/>
          </w:tcPr>
          <w:p w14:paraId="1AE72CB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31AA102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81" w:type="pct"/>
          </w:tcPr>
          <w:p w14:paraId="643AE5E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42920C0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78" w:type="pct"/>
          </w:tcPr>
          <w:p w14:paraId="77E37AB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r>
      <w:tr w:rsidR="008B0A67" w:rsidRPr="008B0A67" w14:paraId="673080AC" w14:textId="77777777" w:rsidTr="00A710FD">
        <w:tc>
          <w:tcPr>
            <w:tcW w:w="1290" w:type="pct"/>
          </w:tcPr>
          <w:p w14:paraId="7328AF46"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341" w:type="pct"/>
          </w:tcPr>
          <w:p w14:paraId="7AD90B1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71</w:t>
            </w:r>
          </w:p>
        </w:tc>
        <w:tc>
          <w:tcPr>
            <w:tcW w:w="281" w:type="pct"/>
          </w:tcPr>
          <w:p w14:paraId="738B322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3E107A1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1929399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5D93699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281" w:type="pct"/>
          </w:tcPr>
          <w:p w14:paraId="7B478D5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281" w:type="pct"/>
          </w:tcPr>
          <w:p w14:paraId="0307271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447466F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409EECF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2BF6C64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3520A0B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281" w:type="pct"/>
          </w:tcPr>
          <w:p w14:paraId="3FC2D5B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278" w:type="pct"/>
          </w:tcPr>
          <w:p w14:paraId="308E892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r>
      <w:tr w:rsidR="008B0A67" w:rsidRPr="008B0A67" w14:paraId="612E9186"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4AC528B7"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Native Hawaiian or Other Pacific Islander</w:t>
            </w:r>
          </w:p>
        </w:tc>
        <w:tc>
          <w:tcPr>
            <w:tcW w:w="341" w:type="pct"/>
          </w:tcPr>
          <w:p w14:paraId="08B7D35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w:t>
            </w:r>
          </w:p>
        </w:tc>
        <w:tc>
          <w:tcPr>
            <w:tcW w:w="281" w:type="pct"/>
          </w:tcPr>
          <w:p w14:paraId="0F3388CD" w14:textId="36D2A0B9"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713CBEE" w14:textId="69AAAA34"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5D8350C9" w14:textId="502592B9"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1BF1B5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6B89B1A6" w14:textId="18A812DC"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C71189B" w14:textId="22A88C78"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9C9A9FB" w14:textId="1EAD0586"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088ADA7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51EB4691" w14:textId="64741FD3"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9FF0BE1" w14:textId="5495E3DA"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5877A375" w14:textId="2B95F734"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00C6AED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3B21B96D" w14:textId="77777777" w:rsidTr="00A710FD">
        <w:tc>
          <w:tcPr>
            <w:tcW w:w="1290" w:type="pct"/>
          </w:tcPr>
          <w:p w14:paraId="5291A197"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341" w:type="pct"/>
          </w:tcPr>
          <w:p w14:paraId="37F0EFF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488</w:t>
            </w:r>
          </w:p>
        </w:tc>
        <w:tc>
          <w:tcPr>
            <w:tcW w:w="281" w:type="pct"/>
          </w:tcPr>
          <w:p w14:paraId="313326A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125ED6E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5B66DD3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14407E0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281" w:type="pct"/>
          </w:tcPr>
          <w:p w14:paraId="092F116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6DBC88B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74D5D9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4B16464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3092919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281" w:type="pct"/>
          </w:tcPr>
          <w:p w14:paraId="01E752F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281" w:type="pct"/>
          </w:tcPr>
          <w:p w14:paraId="2266F87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278" w:type="pct"/>
          </w:tcPr>
          <w:p w14:paraId="6357D20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r>
      <w:tr w:rsidR="008B0A67" w:rsidRPr="008B0A67" w14:paraId="57E63C5C"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17D364BD"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341" w:type="pct"/>
          </w:tcPr>
          <w:p w14:paraId="23CC6DD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990</w:t>
            </w:r>
          </w:p>
        </w:tc>
        <w:tc>
          <w:tcPr>
            <w:tcW w:w="281" w:type="pct"/>
          </w:tcPr>
          <w:p w14:paraId="749EC05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0946F29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01D5BB9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7F8B3C5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1B95D7C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5E84C54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26917E5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36A90DB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0E7F5F0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476E331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69AACA2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78" w:type="pct"/>
          </w:tcPr>
          <w:p w14:paraId="5819267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r>
      <w:tr w:rsidR="008B0A67" w:rsidRPr="008B0A67" w14:paraId="5B9C9C62" w14:textId="77777777" w:rsidTr="00A710FD">
        <w:tc>
          <w:tcPr>
            <w:tcW w:w="1290" w:type="pct"/>
          </w:tcPr>
          <w:p w14:paraId="36A6830B"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341" w:type="pct"/>
          </w:tcPr>
          <w:p w14:paraId="2CFE0CD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455</w:t>
            </w:r>
          </w:p>
        </w:tc>
        <w:tc>
          <w:tcPr>
            <w:tcW w:w="281" w:type="pct"/>
          </w:tcPr>
          <w:p w14:paraId="2940929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2D45757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5CB732C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7B25295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5BAF7E9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76974EA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25B2200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3D84B7C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278BA02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328B642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288E65F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78" w:type="pct"/>
          </w:tcPr>
          <w:p w14:paraId="79EB86B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r>
      <w:tr w:rsidR="008B0A67" w:rsidRPr="008B0A67" w14:paraId="219B1741"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22283D89"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Low Income</w:t>
            </w:r>
          </w:p>
        </w:tc>
        <w:tc>
          <w:tcPr>
            <w:tcW w:w="341" w:type="pct"/>
          </w:tcPr>
          <w:p w14:paraId="7CCD73C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745</w:t>
            </w:r>
          </w:p>
        </w:tc>
        <w:tc>
          <w:tcPr>
            <w:tcW w:w="281" w:type="pct"/>
          </w:tcPr>
          <w:p w14:paraId="70DE9BC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270B64C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7B2622B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010FEE4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81" w:type="pct"/>
          </w:tcPr>
          <w:p w14:paraId="5B34DB0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15C489F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2FECD06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2B03977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43D6BC3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1FFEAFB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81" w:type="pct"/>
          </w:tcPr>
          <w:p w14:paraId="08A6F7D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78" w:type="pct"/>
          </w:tcPr>
          <w:p w14:paraId="087F959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r>
      <w:tr w:rsidR="008B0A67" w:rsidRPr="008B0A67" w14:paraId="2FE0BCE8" w14:textId="77777777" w:rsidTr="00A710FD">
        <w:tc>
          <w:tcPr>
            <w:tcW w:w="1290" w:type="pct"/>
          </w:tcPr>
          <w:p w14:paraId="55D7D814"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341" w:type="pct"/>
          </w:tcPr>
          <w:p w14:paraId="54894B5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319</w:t>
            </w:r>
          </w:p>
        </w:tc>
        <w:tc>
          <w:tcPr>
            <w:tcW w:w="281" w:type="pct"/>
          </w:tcPr>
          <w:p w14:paraId="321BF47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281" w:type="pct"/>
          </w:tcPr>
          <w:p w14:paraId="757D507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281" w:type="pct"/>
          </w:tcPr>
          <w:p w14:paraId="6385C98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281" w:type="pct"/>
          </w:tcPr>
          <w:p w14:paraId="1E909B6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2CA69F1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0F3181E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795076B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1EE8475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5005B93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06A00A7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44BE3EA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278" w:type="pct"/>
          </w:tcPr>
          <w:p w14:paraId="5175D10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r>
    </w:tbl>
    <w:p w14:paraId="3E730B22" w14:textId="77777777" w:rsidR="008B0A67" w:rsidRDefault="008B0A67" w:rsidP="008B0A67">
      <w:pPr>
        <w:pStyle w:val="TableETitles"/>
      </w:pPr>
    </w:p>
    <w:p w14:paraId="3B560BED" w14:textId="0EE691C6" w:rsidR="00D228F6" w:rsidRDefault="00D228F6" w:rsidP="008B0A67">
      <w:pPr>
        <w:pStyle w:val="TableETitles"/>
      </w:pPr>
      <w:r w:rsidRPr="003979D4">
        <w:t>Table E</w:t>
      </w:r>
      <w:r>
        <w:t>6</w:t>
      </w:r>
      <w:r w:rsidRPr="003979D4">
        <w:t xml:space="preserve">. MCAS </w:t>
      </w:r>
      <w:r>
        <w:t>Science</w:t>
      </w:r>
      <w:r w:rsidRPr="003979D4">
        <w:t xml:space="preserve"> Achievement</w:t>
      </w:r>
      <w:r>
        <w:t xml:space="preserve"> </w:t>
      </w:r>
      <w:r w:rsidRPr="003979D4">
        <w:t xml:space="preserve">by Student Group, Grade </w:t>
      </w:r>
      <w:r>
        <w:t>10</w:t>
      </w:r>
      <w:r w:rsidRPr="003979D4">
        <w:t>, 202</w:t>
      </w:r>
      <w:r>
        <w:t>3</w:t>
      </w:r>
      <w:r w:rsidRPr="003979D4">
        <w:t>-</w:t>
      </w:r>
      <w:r w:rsidRPr="00A160AD">
        <w:t>202</w:t>
      </w:r>
      <w:r>
        <w:t>5</w:t>
      </w:r>
      <w:bookmarkEnd w:id="212"/>
      <w:bookmarkEnd w:id="213"/>
    </w:p>
    <w:tbl>
      <w:tblPr>
        <w:tblStyle w:val="MSVTable1"/>
        <w:tblW w:w="5107" w:type="pct"/>
        <w:tblLayout w:type="fixed"/>
        <w:tblLook w:val="0420" w:firstRow="1" w:lastRow="0" w:firstColumn="0" w:lastColumn="0" w:noHBand="0" w:noVBand="1"/>
        <w:tblCaption w:val="Table E6. MCAS Science Achievement by Student Group, Grade 10, 2023-2025"/>
        <w:tblDescription w:val="MCAS Science Achievement by Student Group, Grade 10, 2023-2025"/>
      </w:tblPr>
      <w:tblGrid>
        <w:gridCol w:w="3411"/>
        <w:gridCol w:w="902"/>
        <w:gridCol w:w="743"/>
        <w:gridCol w:w="743"/>
        <w:gridCol w:w="743"/>
        <w:gridCol w:w="743"/>
        <w:gridCol w:w="743"/>
        <w:gridCol w:w="743"/>
        <w:gridCol w:w="743"/>
        <w:gridCol w:w="743"/>
        <w:gridCol w:w="743"/>
        <w:gridCol w:w="743"/>
        <w:gridCol w:w="743"/>
        <w:gridCol w:w="735"/>
      </w:tblGrid>
      <w:tr w:rsidR="008B0A67" w:rsidRPr="008B0A67" w14:paraId="7B5E9B84" w14:textId="77777777" w:rsidTr="00A710FD">
        <w:trPr>
          <w:cnfStyle w:val="100000000000" w:firstRow="1" w:lastRow="0" w:firstColumn="0" w:lastColumn="0" w:oddVBand="0" w:evenVBand="0" w:oddHBand="0" w:evenHBand="0" w:firstRowFirstColumn="0" w:firstRowLastColumn="0" w:lastRowFirstColumn="0" w:lastRowLastColumn="0"/>
        </w:trPr>
        <w:tc>
          <w:tcPr>
            <w:tcW w:w="1290" w:type="pct"/>
          </w:tcPr>
          <w:p w14:paraId="094C5D3C" w14:textId="77777777" w:rsidR="008B0A67" w:rsidRPr="008B0A67" w:rsidRDefault="008B0A67" w:rsidP="008B0A67">
            <w:pPr>
              <w:spacing w:before="20" w:after="20"/>
              <w:rPr>
                <w:rFonts w:ascii="Franklin Gothic Demi" w:eastAsia="Yu Mincho" w:hAnsi="Franklin Gothic Demi" w:cs="Times New Roman"/>
                <w:sz w:val="20"/>
                <w:szCs w:val="20"/>
              </w:rPr>
            </w:pPr>
            <w:bookmarkStart w:id="214" w:name="_Toc211936097"/>
            <w:bookmarkStart w:id="215" w:name="_Toc225679289"/>
            <w:bookmarkStart w:id="216" w:name="_Hlk138323146"/>
            <w:r w:rsidRPr="008B0A67">
              <w:rPr>
                <w:rFonts w:ascii="Franklin Gothic Demi" w:eastAsia="Yu Mincho" w:hAnsi="Franklin Gothic Demi" w:cs="Times New Roman"/>
                <w:sz w:val="20"/>
                <w:szCs w:val="20"/>
              </w:rPr>
              <w:t>Group</w:t>
            </w:r>
          </w:p>
        </w:tc>
        <w:tc>
          <w:tcPr>
            <w:tcW w:w="341" w:type="pct"/>
          </w:tcPr>
          <w:p w14:paraId="51A1817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281" w:type="pct"/>
          </w:tcPr>
          <w:p w14:paraId="3BF094B0"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2023</w:t>
            </w:r>
          </w:p>
        </w:tc>
        <w:tc>
          <w:tcPr>
            <w:tcW w:w="281" w:type="pct"/>
          </w:tcPr>
          <w:p w14:paraId="1784F15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2024</w:t>
            </w:r>
          </w:p>
        </w:tc>
        <w:tc>
          <w:tcPr>
            <w:tcW w:w="281" w:type="pct"/>
          </w:tcPr>
          <w:p w14:paraId="622B626E"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w:t>
            </w:r>
          </w:p>
        </w:tc>
        <w:tc>
          <w:tcPr>
            <w:tcW w:w="281" w:type="pct"/>
          </w:tcPr>
          <w:p w14:paraId="356C0F45"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 State</w:t>
            </w:r>
          </w:p>
        </w:tc>
        <w:tc>
          <w:tcPr>
            <w:tcW w:w="281" w:type="pct"/>
          </w:tcPr>
          <w:p w14:paraId="0D92A6D5"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2023</w:t>
            </w:r>
          </w:p>
        </w:tc>
        <w:tc>
          <w:tcPr>
            <w:tcW w:w="281" w:type="pct"/>
          </w:tcPr>
          <w:p w14:paraId="4E16E7E9"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2024</w:t>
            </w:r>
          </w:p>
        </w:tc>
        <w:tc>
          <w:tcPr>
            <w:tcW w:w="281" w:type="pct"/>
          </w:tcPr>
          <w:p w14:paraId="5FCBA7C4"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w:t>
            </w:r>
          </w:p>
        </w:tc>
        <w:tc>
          <w:tcPr>
            <w:tcW w:w="281" w:type="pct"/>
          </w:tcPr>
          <w:p w14:paraId="22EFE70B"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 State</w:t>
            </w:r>
          </w:p>
        </w:tc>
        <w:tc>
          <w:tcPr>
            <w:tcW w:w="281" w:type="pct"/>
          </w:tcPr>
          <w:p w14:paraId="687F467E"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2023</w:t>
            </w:r>
          </w:p>
        </w:tc>
        <w:tc>
          <w:tcPr>
            <w:tcW w:w="281" w:type="pct"/>
          </w:tcPr>
          <w:p w14:paraId="75C04422"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2024</w:t>
            </w:r>
          </w:p>
        </w:tc>
        <w:tc>
          <w:tcPr>
            <w:tcW w:w="281" w:type="pct"/>
          </w:tcPr>
          <w:p w14:paraId="6C02CFEC"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w:t>
            </w:r>
          </w:p>
        </w:tc>
        <w:tc>
          <w:tcPr>
            <w:tcW w:w="278" w:type="pct"/>
          </w:tcPr>
          <w:p w14:paraId="42EF8F70"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 State</w:t>
            </w:r>
          </w:p>
        </w:tc>
      </w:tr>
      <w:tr w:rsidR="008B0A67" w:rsidRPr="008B0A67" w14:paraId="52BEC48B"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7781235E"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341" w:type="pct"/>
          </w:tcPr>
          <w:p w14:paraId="3036B64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664</w:t>
            </w:r>
          </w:p>
        </w:tc>
        <w:tc>
          <w:tcPr>
            <w:tcW w:w="281" w:type="pct"/>
          </w:tcPr>
          <w:p w14:paraId="3DFB6F4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c>
          <w:tcPr>
            <w:tcW w:w="281" w:type="pct"/>
          </w:tcPr>
          <w:p w14:paraId="71E8B41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281" w:type="pct"/>
          </w:tcPr>
          <w:p w14:paraId="075179C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5BBA5DC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17AD616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281" w:type="pct"/>
          </w:tcPr>
          <w:p w14:paraId="717DB34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7E52CFD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49FBE4B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5F82EFB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281" w:type="pct"/>
          </w:tcPr>
          <w:p w14:paraId="3D331D2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6CF1C9D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78" w:type="pct"/>
          </w:tcPr>
          <w:p w14:paraId="12DA10A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r>
      <w:tr w:rsidR="008B0A67" w:rsidRPr="008B0A67" w14:paraId="68A478C9" w14:textId="77777777" w:rsidTr="00A710FD">
        <w:tc>
          <w:tcPr>
            <w:tcW w:w="1290" w:type="pct"/>
          </w:tcPr>
          <w:p w14:paraId="7B86E075"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341" w:type="pct"/>
          </w:tcPr>
          <w:p w14:paraId="005DF22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w:t>
            </w:r>
          </w:p>
        </w:tc>
        <w:tc>
          <w:tcPr>
            <w:tcW w:w="281" w:type="pct"/>
          </w:tcPr>
          <w:p w14:paraId="2F1F6935" w14:textId="3FA3B316"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6313E215" w14:textId="33598E85"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0CD520F7" w14:textId="33C9821A"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675E555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28FC8129" w14:textId="57FA7FBA"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9F3CF38" w14:textId="494174A5"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19618292" w14:textId="6CE519C2"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CDACBD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00C9F449" w14:textId="0237928C"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5EAD4273" w14:textId="2A6A17D7"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7DB1CE1" w14:textId="6F108EA0"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6BEFC6A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r>
      <w:tr w:rsidR="008B0A67" w:rsidRPr="008B0A67" w14:paraId="4D150EE1"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08BAB6ED"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341" w:type="pct"/>
          </w:tcPr>
          <w:p w14:paraId="7E0857E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266</w:t>
            </w:r>
          </w:p>
        </w:tc>
        <w:tc>
          <w:tcPr>
            <w:tcW w:w="281" w:type="pct"/>
          </w:tcPr>
          <w:p w14:paraId="2120D61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73</w:t>
            </w:r>
          </w:p>
        </w:tc>
        <w:tc>
          <w:tcPr>
            <w:tcW w:w="281" w:type="pct"/>
          </w:tcPr>
          <w:p w14:paraId="03C116F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73</w:t>
            </w:r>
          </w:p>
        </w:tc>
        <w:tc>
          <w:tcPr>
            <w:tcW w:w="281" w:type="pct"/>
          </w:tcPr>
          <w:p w14:paraId="219B55A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68</w:t>
            </w:r>
          </w:p>
        </w:tc>
        <w:tc>
          <w:tcPr>
            <w:tcW w:w="281" w:type="pct"/>
          </w:tcPr>
          <w:p w14:paraId="5F30CF0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74</w:t>
            </w:r>
          </w:p>
        </w:tc>
        <w:tc>
          <w:tcPr>
            <w:tcW w:w="281" w:type="pct"/>
          </w:tcPr>
          <w:p w14:paraId="6E838C6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47ADEFC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81" w:type="pct"/>
          </w:tcPr>
          <w:p w14:paraId="76D3C30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34EF11A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281" w:type="pct"/>
          </w:tcPr>
          <w:p w14:paraId="52843F0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281" w:type="pct"/>
          </w:tcPr>
          <w:p w14:paraId="3671EA5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w:t>
            </w:r>
          </w:p>
        </w:tc>
        <w:tc>
          <w:tcPr>
            <w:tcW w:w="281" w:type="pct"/>
          </w:tcPr>
          <w:p w14:paraId="4B37274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w:t>
            </w:r>
          </w:p>
        </w:tc>
        <w:tc>
          <w:tcPr>
            <w:tcW w:w="278" w:type="pct"/>
          </w:tcPr>
          <w:p w14:paraId="1DEAA05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w:t>
            </w:r>
          </w:p>
        </w:tc>
      </w:tr>
      <w:tr w:rsidR="008B0A67" w:rsidRPr="008B0A67" w14:paraId="2E6BB705" w14:textId="77777777" w:rsidTr="00A710FD">
        <w:tc>
          <w:tcPr>
            <w:tcW w:w="1290" w:type="pct"/>
          </w:tcPr>
          <w:p w14:paraId="3BE8A435"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341" w:type="pct"/>
          </w:tcPr>
          <w:p w14:paraId="66F0504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57</w:t>
            </w:r>
          </w:p>
        </w:tc>
        <w:tc>
          <w:tcPr>
            <w:tcW w:w="281" w:type="pct"/>
          </w:tcPr>
          <w:p w14:paraId="2C43C70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3F36085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281" w:type="pct"/>
          </w:tcPr>
          <w:p w14:paraId="16EBCE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81" w:type="pct"/>
          </w:tcPr>
          <w:p w14:paraId="6F6E063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81" w:type="pct"/>
          </w:tcPr>
          <w:p w14:paraId="6AF1DEB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5BFB330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4EE0A3A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281" w:type="pct"/>
          </w:tcPr>
          <w:p w14:paraId="1AF3F66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1C41472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81" w:type="pct"/>
          </w:tcPr>
          <w:p w14:paraId="0F538CA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13484C5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78" w:type="pct"/>
          </w:tcPr>
          <w:p w14:paraId="57A6A09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r>
      <w:tr w:rsidR="008B0A67" w:rsidRPr="008B0A67" w14:paraId="1AB45B76"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7558FF73"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341" w:type="pct"/>
          </w:tcPr>
          <w:p w14:paraId="724CC74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62</w:t>
            </w:r>
          </w:p>
        </w:tc>
        <w:tc>
          <w:tcPr>
            <w:tcW w:w="281" w:type="pct"/>
          </w:tcPr>
          <w:p w14:paraId="0686BDC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281" w:type="pct"/>
          </w:tcPr>
          <w:p w14:paraId="7A2C197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08D8F83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281" w:type="pct"/>
          </w:tcPr>
          <w:p w14:paraId="06B6384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1799084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64DE7C0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46481CC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57843BF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281" w:type="pct"/>
          </w:tcPr>
          <w:p w14:paraId="06FDEF8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281" w:type="pct"/>
          </w:tcPr>
          <w:p w14:paraId="56DB556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281" w:type="pct"/>
          </w:tcPr>
          <w:p w14:paraId="37691DB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78" w:type="pct"/>
          </w:tcPr>
          <w:p w14:paraId="56A5337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r>
      <w:tr w:rsidR="008B0A67" w:rsidRPr="008B0A67" w14:paraId="07DE58DA" w14:textId="77777777" w:rsidTr="00A710FD">
        <w:tc>
          <w:tcPr>
            <w:tcW w:w="1290" w:type="pct"/>
          </w:tcPr>
          <w:p w14:paraId="142581AE"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341" w:type="pct"/>
          </w:tcPr>
          <w:p w14:paraId="7DECB27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7C86AF2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281" w:type="pct"/>
          </w:tcPr>
          <w:p w14:paraId="55F97E9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5F7A85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7A70C6D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5388F59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281" w:type="pct"/>
          </w:tcPr>
          <w:p w14:paraId="48430A8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4EF6F6D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281" w:type="pct"/>
          </w:tcPr>
          <w:p w14:paraId="7368793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09FFD88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281" w:type="pct"/>
          </w:tcPr>
          <w:p w14:paraId="3723667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281" w:type="pct"/>
          </w:tcPr>
          <w:p w14:paraId="641F143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78" w:type="pct"/>
          </w:tcPr>
          <w:p w14:paraId="175736C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r>
      <w:tr w:rsidR="008B0A67" w:rsidRPr="008B0A67" w14:paraId="3CF7D28F"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780358C4"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Native Hawaiian or Other Pacific Islander</w:t>
            </w:r>
          </w:p>
        </w:tc>
        <w:tc>
          <w:tcPr>
            <w:tcW w:w="341" w:type="pct"/>
          </w:tcPr>
          <w:p w14:paraId="3371528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281" w:type="pct"/>
          </w:tcPr>
          <w:p w14:paraId="1D782B03" w14:textId="51B38CB2"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2616D261" w14:textId="7F869717"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5491A73B" w14:textId="0909AEDF"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2C9740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3574F21B" w14:textId="636CB0B1"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6278CD40" w14:textId="72BA7AA6"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4F66E91D" w14:textId="59ECC198"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3A09E7B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281" w:type="pct"/>
          </w:tcPr>
          <w:p w14:paraId="290AF35B" w14:textId="29466915"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2426B36A" w14:textId="0925F1D3"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81" w:type="pct"/>
          </w:tcPr>
          <w:p w14:paraId="7BBDBCAD" w14:textId="0D8D97FE" w:rsidR="008B0A67" w:rsidRPr="008B0A67" w:rsidRDefault="004A4957" w:rsidP="008B0A67">
            <w:pPr>
              <w:spacing w:before="20" w:after="2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278" w:type="pct"/>
          </w:tcPr>
          <w:p w14:paraId="38FC2A8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r>
      <w:tr w:rsidR="008B0A67" w:rsidRPr="008B0A67" w14:paraId="03298E31" w14:textId="77777777" w:rsidTr="00A710FD">
        <w:tc>
          <w:tcPr>
            <w:tcW w:w="1290" w:type="pct"/>
          </w:tcPr>
          <w:p w14:paraId="0A55922B"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341" w:type="pct"/>
          </w:tcPr>
          <w:p w14:paraId="0FD5236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246</w:t>
            </w:r>
          </w:p>
        </w:tc>
        <w:tc>
          <w:tcPr>
            <w:tcW w:w="281" w:type="pct"/>
          </w:tcPr>
          <w:p w14:paraId="7EBC37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15BA759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2D3CCF8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10F2736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55</w:t>
            </w:r>
          </w:p>
        </w:tc>
        <w:tc>
          <w:tcPr>
            <w:tcW w:w="281" w:type="pct"/>
          </w:tcPr>
          <w:p w14:paraId="40428FA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548D29C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468938D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1955B59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082451E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281" w:type="pct"/>
          </w:tcPr>
          <w:p w14:paraId="7465C70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7F92454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278" w:type="pct"/>
          </w:tcPr>
          <w:p w14:paraId="2978322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r>
      <w:tr w:rsidR="008B0A67" w:rsidRPr="008B0A67" w14:paraId="003D276B"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6C4096DC"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341" w:type="pct"/>
          </w:tcPr>
          <w:p w14:paraId="04E8647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376</w:t>
            </w:r>
          </w:p>
        </w:tc>
        <w:tc>
          <w:tcPr>
            <w:tcW w:w="281" w:type="pct"/>
          </w:tcPr>
          <w:p w14:paraId="626230D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6BF7C61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1B7796C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55E1421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281" w:type="pct"/>
          </w:tcPr>
          <w:p w14:paraId="3DB048D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2EE8131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183113C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2DD16D0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565058F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281" w:type="pct"/>
          </w:tcPr>
          <w:p w14:paraId="6371069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281" w:type="pct"/>
          </w:tcPr>
          <w:p w14:paraId="0217B8E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278" w:type="pct"/>
          </w:tcPr>
          <w:p w14:paraId="631D907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r>
      <w:tr w:rsidR="008B0A67" w:rsidRPr="008B0A67" w14:paraId="47EB3276" w14:textId="77777777" w:rsidTr="00A710FD">
        <w:tc>
          <w:tcPr>
            <w:tcW w:w="1290" w:type="pct"/>
          </w:tcPr>
          <w:p w14:paraId="451DDEBB"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341" w:type="pct"/>
          </w:tcPr>
          <w:p w14:paraId="25F681E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85</w:t>
            </w:r>
          </w:p>
        </w:tc>
        <w:tc>
          <w:tcPr>
            <w:tcW w:w="281" w:type="pct"/>
          </w:tcPr>
          <w:p w14:paraId="7CE163B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6DBB283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4001A90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1ABD770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w:t>
            </w:r>
          </w:p>
        </w:tc>
        <w:tc>
          <w:tcPr>
            <w:tcW w:w="281" w:type="pct"/>
          </w:tcPr>
          <w:p w14:paraId="718C6EC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3382D8A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281" w:type="pct"/>
          </w:tcPr>
          <w:p w14:paraId="3DBF65F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81" w:type="pct"/>
          </w:tcPr>
          <w:p w14:paraId="72B6F3D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6FB573C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281" w:type="pct"/>
          </w:tcPr>
          <w:p w14:paraId="1F271F5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281" w:type="pct"/>
          </w:tcPr>
          <w:p w14:paraId="3AEB01A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278" w:type="pct"/>
          </w:tcPr>
          <w:p w14:paraId="64AC7AA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70F1CBAE" w14:textId="77777777" w:rsidTr="00A710FD">
        <w:trPr>
          <w:cnfStyle w:val="000000100000" w:firstRow="0" w:lastRow="0" w:firstColumn="0" w:lastColumn="0" w:oddVBand="0" w:evenVBand="0" w:oddHBand="1" w:evenHBand="0" w:firstRowFirstColumn="0" w:firstRowLastColumn="0" w:lastRowFirstColumn="0" w:lastRowLastColumn="0"/>
        </w:trPr>
        <w:tc>
          <w:tcPr>
            <w:tcW w:w="1290" w:type="pct"/>
          </w:tcPr>
          <w:p w14:paraId="24FBBD20" w14:textId="77777777" w:rsidR="008B0A67" w:rsidRPr="008B0A67" w:rsidRDefault="008B0A67" w:rsidP="008B0A67">
            <w:pPr>
              <w:spacing w:before="20" w:after="20"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pacing w:val="-4"/>
                <w:sz w:val="20"/>
                <w:szCs w:val="20"/>
              </w:rPr>
              <w:t>Low Income</w:t>
            </w:r>
          </w:p>
        </w:tc>
        <w:tc>
          <w:tcPr>
            <w:tcW w:w="341" w:type="pct"/>
          </w:tcPr>
          <w:p w14:paraId="6893297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310</w:t>
            </w:r>
          </w:p>
        </w:tc>
        <w:tc>
          <w:tcPr>
            <w:tcW w:w="281" w:type="pct"/>
          </w:tcPr>
          <w:p w14:paraId="70A9FCC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281" w:type="pct"/>
          </w:tcPr>
          <w:p w14:paraId="4453AD5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592CF7D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281" w:type="pct"/>
          </w:tcPr>
          <w:p w14:paraId="2D2C867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281" w:type="pct"/>
          </w:tcPr>
          <w:p w14:paraId="202E4B4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2B0AE5C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281" w:type="pct"/>
          </w:tcPr>
          <w:p w14:paraId="5C1D7D8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281" w:type="pct"/>
          </w:tcPr>
          <w:p w14:paraId="7265580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281" w:type="pct"/>
          </w:tcPr>
          <w:p w14:paraId="34EF7A1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281" w:type="pct"/>
          </w:tcPr>
          <w:p w14:paraId="622B5A9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281" w:type="pct"/>
          </w:tcPr>
          <w:p w14:paraId="343FEA7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278" w:type="pct"/>
          </w:tcPr>
          <w:p w14:paraId="131392C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r>
      <w:tr w:rsidR="008B0A67" w:rsidRPr="008B0A67" w14:paraId="57539CFD" w14:textId="77777777" w:rsidTr="00A710FD">
        <w:tc>
          <w:tcPr>
            <w:tcW w:w="1290" w:type="pct"/>
          </w:tcPr>
          <w:p w14:paraId="071FBCB0" w14:textId="77777777" w:rsidR="008B0A67" w:rsidRPr="008B0A67" w:rsidRDefault="008B0A67" w:rsidP="008B0A67">
            <w:pPr>
              <w:spacing w:before="20" w:after="20"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341" w:type="pct"/>
          </w:tcPr>
          <w:p w14:paraId="679663C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120</w:t>
            </w:r>
          </w:p>
        </w:tc>
        <w:tc>
          <w:tcPr>
            <w:tcW w:w="281" w:type="pct"/>
          </w:tcPr>
          <w:p w14:paraId="0F7DEFA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281" w:type="pct"/>
          </w:tcPr>
          <w:p w14:paraId="6D60B6C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3250146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281" w:type="pct"/>
          </w:tcPr>
          <w:p w14:paraId="452CA5C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281" w:type="pct"/>
          </w:tcPr>
          <w:p w14:paraId="5CE10A7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281" w:type="pct"/>
          </w:tcPr>
          <w:p w14:paraId="405AD65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281" w:type="pct"/>
          </w:tcPr>
          <w:p w14:paraId="77DD850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281" w:type="pct"/>
          </w:tcPr>
          <w:p w14:paraId="0845F51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281" w:type="pct"/>
          </w:tcPr>
          <w:p w14:paraId="7ED8B4E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281" w:type="pct"/>
          </w:tcPr>
          <w:p w14:paraId="5AA095D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281" w:type="pct"/>
          </w:tcPr>
          <w:p w14:paraId="5DA18BF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278" w:type="pct"/>
          </w:tcPr>
          <w:p w14:paraId="198325F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r>
    </w:tbl>
    <w:p w14:paraId="07A23AF4" w14:textId="77777777" w:rsidR="00D228F6" w:rsidRDefault="00D228F6" w:rsidP="008B0A67">
      <w:pPr>
        <w:pStyle w:val="TableETitles"/>
      </w:pPr>
      <w:r w:rsidRPr="00A2069A">
        <w:lastRenderedPageBreak/>
        <w:t>Table E</w:t>
      </w:r>
      <w:r>
        <w:t>7</w:t>
      </w:r>
      <w:r w:rsidRPr="00A2069A">
        <w:t xml:space="preserve">. MCAS ELA </w:t>
      </w:r>
      <w:r>
        <w:t xml:space="preserve">Achievement </w:t>
      </w:r>
      <w:r w:rsidRPr="00B128C5">
        <w:t xml:space="preserve">by </w:t>
      </w:r>
      <w:r w:rsidRPr="00A2069A">
        <w:t>Grade, 202</w:t>
      </w:r>
      <w:r>
        <w:t>3</w:t>
      </w:r>
      <w:r w:rsidRPr="00A2069A">
        <w:t>-202</w:t>
      </w:r>
      <w:r>
        <w:t>5</w:t>
      </w:r>
      <w:bookmarkEnd w:id="214"/>
      <w:bookmarkEnd w:id="215"/>
    </w:p>
    <w:tbl>
      <w:tblPr>
        <w:tblStyle w:val="MSVTable1"/>
        <w:tblW w:w="5107" w:type="pct"/>
        <w:tblLook w:val="0420" w:firstRow="1" w:lastRow="0" w:firstColumn="0" w:lastColumn="0" w:noHBand="0" w:noVBand="1"/>
        <w:tblCaption w:val="Table E7. MCAS ELA Achievement by Grade, 2023-2025"/>
        <w:tblDescription w:val="MCAS ELA Achievement by Grade, 2023-2025"/>
      </w:tblPr>
      <w:tblGrid>
        <w:gridCol w:w="980"/>
        <w:gridCol w:w="989"/>
        <w:gridCol w:w="936"/>
        <w:gridCol w:w="939"/>
        <w:gridCol w:w="936"/>
        <w:gridCol w:w="939"/>
        <w:gridCol w:w="939"/>
        <w:gridCol w:w="939"/>
        <w:gridCol w:w="939"/>
        <w:gridCol w:w="941"/>
        <w:gridCol w:w="936"/>
        <w:gridCol w:w="939"/>
        <w:gridCol w:w="936"/>
        <w:gridCol w:w="933"/>
      </w:tblGrid>
      <w:tr w:rsidR="008B0A67" w:rsidRPr="008B0A67" w14:paraId="5E1F9987" w14:textId="77777777" w:rsidTr="00A710FD">
        <w:trPr>
          <w:cnfStyle w:val="100000000000" w:firstRow="1" w:lastRow="0" w:firstColumn="0" w:lastColumn="0" w:oddVBand="0" w:evenVBand="0" w:oddHBand="0" w:evenHBand="0" w:firstRowFirstColumn="0" w:firstRowLastColumn="0" w:lastRowFirstColumn="0" w:lastRowLastColumn="0"/>
        </w:trPr>
        <w:tc>
          <w:tcPr>
            <w:tcW w:w="371" w:type="pct"/>
          </w:tcPr>
          <w:p w14:paraId="48473D90" w14:textId="77777777" w:rsidR="008B0A67" w:rsidRPr="008B0A67" w:rsidRDefault="008B0A67" w:rsidP="008B0A67">
            <w:pPr>
              <w:spacing w:before="20" w:after="20"/>
              <w:rPr>
                <w:rFonts w:ascii="Franklin Gothic Demi" w:eastAsia="Yu Mincho" w:hAnsi="Franklin Gothic Demi" w:cs="Times New Roman"/>
                <w:sz w:val="20"/>
                <w:szCs w:val="20"/>
              </w:rPr>
            </w:pPr>
            <w:bookmarkStart w:id="217" w:name="_Toc211936098"/>
            <w:bookmarkStart w:id="218" w:name="_Toc225679290"/>
            <w:bookmarkStart w:id="219" w:name="_Hlk139011901"/>
            <w:r w:rsidRPr="008B0A67">
              <w:rPr>
                <w:rFonts w:ascii="Franklin Gothic Demi" w:eastAsia="Yu Mincho" w:hAnsi="Franklin Gothic Demi" w:cs="Times New Roman"/>
                <w:sz w:val="20"/>
                <w:szCs w:val="20"/>
              </w:rPr>
              <w:t>Grade</w:t>
            </w:r>
          </w:p>
        </w:tc>
        <w:tc>
          <w:tcPr>
            <w:tcW w:w="374" w:type="pct"/>
          </w:tcPr>
          <w:p w14:paraId="7011882A"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354" w:type="pct"/>
          </w:tcPr>
          <w:p w14:paraId="6BA19EB4"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2023</w:t>
            </w:r>
          </w:p>
        </w:tc>
        <w:tc>
          <w:tcPr>
            <w:tcW w:w="355" w:type="pct"/>
          </w:tcPr>
          <w:p w14:paraId="32524B83"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2024</w:t>
            </w:r>
          </w:p>
        </w:tc>
        <w:tc>
          <w:tcPr>
            <w:tcW w:w="354" w:type="pct"/>
          </w:tcPr>
          <w:p w14:paraId="1A27BEA1"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w:t>
            </w:r>
          </w:p>
        </w:tc>
        <w:tc>
          <w:tcPr>
            <w:tcW w:w="355" w:type="pct"/>
          </w:tcPr>
          <w:p w14:paraId="01C8D865"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 State</w:t>
            </w:r>
          </w:p>
        </w:tc>
        <w:tc>
          <w:tcPr>
            <w:tcW w:w="355" w:type="pct"/>
          </w:tcPr>
          <w:p w14:paraId="11224D1F"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2023</w:t>
            </w:r>
          </w:p>
        </w:tc>
        <w:tc>
          <w:tcPr>
            <w:tcW w:w="355" w:type="pct"/>
          </w:tcPr>
          <w:p w14:paraId="6BF55B1A"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2024</w:t>
            </w:r>
          </w:p>
        </w:tc>
        <w:tc>
          <w:tcPr>
            <w:tcW w:w="355" w:type="pct"/>
          </w:tcPr>
          <w:p w14:paraId="3EB4F82B"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w:t>
            </w:r>
          </w:p>
        </w:tc>
        <w:tc>
          <w:tcPr>
            <w:tcW w:w="356" w:type="pct"/>
          </w:tcPr>
          <w:p w14:paraId="3FA1700C"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 State</w:t>
            </w:r>
          </w:p>
        </w:tc>
        <w:tc>
          <w:tcPr>
            <w:tcW w:w="354" w:type="pct"/>
          </w:tcPr>
          <w:p w14:paraId="2F5461D0"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2023</w:t>
            </w:r>
          </w:p>
        </w:tc>
        <w:tc>
          <w:tcPr>
            <w:tcW w:w="355" w:type="pct"/>
          </w:tcPr>
          <w:p w14:paraId="5339402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2024</w:t>
            </w:r>
          </w:p>
        </w:tc>
        <w:tc>
          <w:tcPr>
            <w:tcW w:w="354" w:type="pct"/>
          </w:tcPr>
          <w:p w14:paraId="565EFEF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w:t>
            </w:r>
          </w:p>
        </w:tc>
        <w:tc>
          <w:tcPr>
            <w:tcW w:w="353" w:type="pct"/>
          </w:tcPr>
          <w:p w14:paraId="1568520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 State</w:t>
            </w:r>
          </w:p>
        </w:tc>
      </w:tr>
      <w:tr w:rsidR="008B0A67" w:rsidRPr="008B0A67" w14:paraId="00A522EB" w14:textId="77777777" w:rsidTr="00A710FD">
        <w:trPr>
          <w:cnfStyle w:val="000000100000" w:firstRow="0" w:lastRow="0" w:firstColumn="0" w:lastColumn="0" w:oddVBand="0" w:evenVBand="0" w:oddHBand="1" w:evenHBand="0" w:firstRowFirstColumn="0" w:firstRowLastColumn="0" w:lastRowFirstColumn="0" w:lastRowLastColumn="0"/>
        </w:trPr>
        <w:tc>
          <w:tcPr>
            <w:tcW w:w="371" w:type="pct"/>
          </w:tcPr>
          <w:p w14:paraId="7D51B8B7"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3</w:t>
            </w:r>
          </w:p>
        </w:tc>
        <w:tc>
          <w:tcPr>
            <w:tcW w:w="374" w:type="pct"/>
          </w:tcPr>
          <w:p w14:paraId="43283B2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676</w:t>
            </w:r>
          </w:p>
        </w:tc>
        <w:tc>
          <w:tcPr>
            <w:tcW w:w="354" w:type="pct"/>
          </w:tcPr>
          <w:p w14:paraId="7972AFA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355" w:type="pct"/>
          </w:tcPr>
          <w:p w14:paraId="3FCA252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354" w:type="pct"/>
          </w:tcPr>
          <w:p w14:paraId="4900816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5" w:type="pct"/>
          </w:tcPr>
          <w:p w14:paraId="3371B27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2BD7B1A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5" w:type="pct"/>
          </w:tcPr>
          <w:p w14:paraId="0CC83A2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5" w:type="pct"/>
          </w:tcPr>
          <w:p w14:paraId="786AB64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356" w:type="pct"/>
          </w:tcPr>
          <w:p w14:paraId="30DF23F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354" w:type="pct"/>
          </w:tcPr>
          <w:p w14:paraId="7B73D63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355" w:type="pct"/>
          </w:tcPr>
          <w:p w14:paraId="25ED856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354" w:type="pct"/>
          </w:tcPr>
          <w:p w14:paraId="242455E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353" w:type="pct"/>
          </w:tcPr>
          <w:p w14:paraId="20FF63D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73D307F9" w14:textId="77777777" w:rsidTr="00A710FD">
        <w:tc>
          <w:tcPr>
            <w:tcW w:w="371" w:type="pct"/>
          </w:tcPr>
          <w:p w14:paraId="5A394A9D"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4</w:t>
            </w:r>
          </w:p>
        </w:tc>
        <w:tc>
          <w:tcPr>
            <w:tcW w:w="374" w:type="pct"/>
          </w:tcPr>
          <w:p w14:paraId="62F0608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726</w:t>
            </w:r>
          </w:p>
        </w:tc>
        <w:tc>
          <w:tcPr>
            <w:tcW w:w="354" w:type="pct"/>
          </w:tcPr>
          <w:p w14:paraId="3AB4B54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355" w:type="pct"/>
          </w:tcPr>
          <w:p w14:paraId="419C07A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354" w:type="pct"/>
          </w:tcPr>
          <w:p w14:paraId="19DEE38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16CC1CB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5" w:type="pct"/>
          </w:tcPr>
          <w:p w14:paraId="2F7694C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5" w:type="pct"/>
          </w:tcPr>
          <w:p w14:paraId="7336C9F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355" w:type="pct"/>
          </w:tcPr>
          <w:p w14:paraId="17EF1EF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6" w:type="pct"/>
          </w:tcPr>
          <w:p w14:paraId="4B83A48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4" w:type="pct"/>
          </w:tcPr>
          <w:p w14:paraId="144C7F4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355" w:type="pct"/>
          </w:tcPr>
          <w:p w14:paraId="55BAA5C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354" w:type="pct"/>
          </w:tcPr>
          <w:p w14:paraId="7476698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353" w:type="pct"/>
          </w:tcPr>
          <w:p w14:paraId="7DBA6C2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514EEBA6" w14:textId="77777777" w:rsidTr="00A710FD">
        <w:trPr>
          <w:cnfStyle w:val="000000100000" w:firstRow="0" w:lastRow="0" w:firstColumn="0" w:lastColumn="0" w:oddVBand="0" w:evenVBand="0" w:oddHBand="1" w:evenHBand="0" w:firstRowFirstColumn="0" w:firstRowLastColumn="0" w:lastRowFirstColumn="0" w:lastRowLastColumn="0"/>
        </w:trPr>
        <w:tc>
          <w:tcPr>
            <w:tcW w:w="371" w:type="pct"/>
          </w:tcPr>
          <w:p w14:paraId="01E5E182"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5</w:t>
            </w:r>
          </w:p>
        </w:tc>
        <w:tc>
          <w:tcPr>
            <w:tcW w:w="374" w:type="pct"/>
          </w:tcPr>
          <w:p w14:paraId="6B08EA0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707</w:t>
            </w:r>
          </w:p>
        </w:tc>
        <w:tc>
          <w:tcPr>
            <w:tcW w:w="354" w:type="pct"/>
          </w:tcPr>
          <w:p w14:paraId="5007ECE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5" w:type="pct"/>
          </w:tcPr>
          <w:p w14:paraId="5B187EA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4" w:type="pct"/>
          </w:tcPr>
          <w:p w14:paraId="55C0E9D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5" w:type="pct"/>
          </w:tcPr>
          <w:p w14:paraId="64D70CD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5" w:type="pct"/>
          </w:tcPr>
          <w:p w14:paraId="2915192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2972E71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355" w:type="pct"/>
          </w:tcPr>
          <w:p w14:paraId="3817B20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356" w:type="pct"/>
          </w:tcPr>
          <w:p w14:paraId="001650A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354" w:type="pct"/>
          </w:tcPr>
          <w:p w14:paraId="7320C56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355" w:type="pct"/>
          </w:tcPr>
          <w:p w14:paraId="4B42A74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354" w:type="pct"/>
          </w:tcPr>
          <w:p w14:paraId="5717938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353" w:type="pct"/>
          </w:tcPr>
          <w:p w14:paraId="3E8361E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r>
      <w:tr w:rsidR="008B0A67" w:rsidRPr="008B0A67" w14:paraId="1D593250" w14:textId="77777777" w:rsidTr="00A710FD">
        <w:tc>
          <w:tcPr>
            <w:tcW w:w="371" w:type="pct"/>
          </w:tcPr>
          <w:p w14:paraId="5BB32342"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6</w:t>
            </w:r>
          </w:p>
        </w:tc>
        <w:tc>
          <w:tcPr>
            <w:tcW w:w="374" w:type="pct"/>
          </w:tcPr>
          <w:p w14:paraId="025C80A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740</w:t>
            </w:r>
          </w:p>
        </w:tc>
        <w:tc>
          <w:tcPr>
            <w:tcW w:w="354" w:type="pct"/>
          </w:tcPr>
          <w:p w14:paraId="31C0732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5" w:type="pct"/>
          </w:tcPr>
          <w:p w14:paraId="3F0EECB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354" w:type="pct"/>
          </w:tcPr>
          <w:p w14:paraId="3A9B62B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355" w:type="pct"/>
          </w:tcPr>
          <w:p w14:paraId="762728E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5759DE2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355" w:type="pct"/>
          </w:tcPr>
          <w:p w14:paraId="2DAC076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355" w:type="pct"/>
          </w:tcPr>
          <w:p w14:paraId="3BA4218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356" w:type="pct"/>
          </w:tcPr>
          <w:p w14:paraId="22A80E1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354" w:type="pct"/>
          </w:tcPr>
          <w:p w14:paraId="2431697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355" w:type="pct"/>
          </w:tcPr>
          <w:p w14:paraId="16A7BD4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354" w:type="pct"/>
          </w:tcPr>
          <w:p w14:paraId="3C15AF8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353" w:type="pct"/>
          </w:tcPr>
          <w:p w14:paraId="26FB9A3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r>
      <w:tr w:rsidR="008B0A67" w:rsidRPr="008B0A67" w14:paraId="748B8DE4" w14:textId="77777777" w:rsidTr="00A710FD">
        <w:trPr>
          <w:cnfStyle w:val="000000100000" w:firstRow="0" w:lastRow="0" w:firstColumn="0" w:lastColumn="0" w:oddVBand="0" w:evenVBand="0" w:oddHBand="1" w:evenHBand="0" w:firstRowFirstColumn="0" w:firstRowLastColumn="0" w:lastRowFirstColumn="0" w:lastRowLastColumn="0"/>
        </w:trPr>
        <w:tc>
          <w:tcPr>
            <w:tcW w:w="371" w:type="pct"/>
          </w:tcPr>
          <w:p w14:paraId="01EBEF39"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7</w:t>
            </w:r>
          </w:p>
        </w:tc>
        <w:tc>
          <w:tcPr>
            <w:tcW w:w="374" w:type="pct"/>
          </w:tcPr>
          <w:p w14:paraId="53450E1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722</w:t>
            </w:r>
          </w:p>
        </w:tc>
        <w:tc>
          <w:tcPr>
            <w:tcW w:w="354" w:type="pct"/>
          </w:tcPr>
          <w:p w14:paraId="1B3B2F0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355" w:type="pct"/>
          </w:tcPr>
          <w:p w14:paraId="4888DF4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4" w:type="pct"/>
          </w:tcPr>
          <w:p w14:paraId="45E9E98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355" w:type="pct"/>
          </w:tcPr>
          <w:p w14:paraId="39AFBD6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2600D89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355" w:type="pct"/>
          </w:tcPr>
          <w:p w14:paraId="098265C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5" w:type="pct"/>
          </w:tcPr>
          <w:p w14:paraId="6A87A1B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356" w:type="pct"/>
          </w:tcPr>
          <w:p w14:paraId="7052DCB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354" w:type="pct"/>
          </w:tcPr>
          <w:p w14:paraId="35E9408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355" w:type="pct"/>
          </w:tcPr>
          <w:p w14:paraId="505D46C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354" w:type="pct"/>
          </w:tcPr>
          <w:p w14:paraId="2571CC1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353" w:type="pct"/>
          </w:tcPr>
          <w:p w14:paraId="19AF48E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r>
      <w:tr w:rsidR="008B0A67" w:rsidRPr="008B0A67" w14:paraId="2F91532E" w14:textId="77777777" w:rsidTr="00A710FD">
        <w:tc>
          <w:tcPr>
            <w:tcW w:w="371" w:type="pct"/>
          </w:tcPr>
          <w:p w14:paraId="28CF5FD6"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8</w:t>
            </w:r>
          </w:p>
        </w:tc>
        <w:tc>
          <w:tcPr>
            <w:tcW w:w="374" w:type="pct"/>
          </w:tcPr>
          <w:p w14:paraId="369C5FE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714</w:t>
            </w:r>
          </w:p>
        </w:tc>
        <w:tc>
          <w:tcPr>
            <w:tcW w:w="354" w:type="pct"/>
          </w:tcPr>
          <w:p w14:paraId="2817B52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355" w:type="pct"/>
          </w:tcPr>
          <w:p w14:paraId="308D4E4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354" w:type="pct"/>
          </w:tcPr>
          <w:p w14:paraId="380164C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355" w:type="pct"/>
          </w:tcPr>
          <w:p w14:paraId="2883A50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355" w:type="pct"/>
          </w:tcPr>
          <w:p w14:paraId="5D5E874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355" w:type="pct"/>
          </w:tcPr>
          <w:p w14:paraId="0E78C68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355" w:type="pct"/>
          </w:tcPr>
          <w:p w14:paraId="4A64D5B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356" w:type="pct"/>
          </w:tcPr>
          <w:p w14:paraId="196717C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354" w:type="pct"/>
          </w:tcPr>
          <w:p w14:paraId="23073E4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355" w:type="pct"/>
          </w:tcPr>
          <w:p w14:paraId="67EBEFB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354" w:type="pct"/>
          </w:tcPr>
          <w:p w14:paraId="61594BB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353" w:type="pct"/>
          </w:tcPr>
          <w:p w14:paraId="39B9FFA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r>
      <w:tr w:rsidR="008B0A67" w:rsidRPr="008B0A67" w14:paraId="348E8A74" w14:textId="77777777" w:rsidTr="00A710FD">
        <w:trPr>
          <w:cnfStyle w:val="000000100000" w:firstRow="0" w:lastRow="0" w:firstColumn="0" w:lastColumn="0" w:oddVBand="0" w:evenVBand="0" w:oddHBand="1" w:evenHBand="0" w:firstRowFirstColumn="0" w:firstRowLastColumn="0" w:lastRowFirstColumn="0" w:lastRowLastColumn="0"/>
        </w:trPr>
        <w:tc>
          <w:tcPr>
            <w:tcW w:w="371" w:type="pct"/>
          </w:tcPr>
          <w:p w14:paraId="7530D750" w14:textId="77777777" w:rsidR="008B0A67" w:rsidRPr="008B0A67" w:rsidRDefault="008B0A67" w:rsidP="008B0A67">
            <w:pPr>
              <w:spacing w:before="20" w:after="20" w:line="240" w:lineRule="auto"/>
              <w:jc w:val="center"/>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3-8</w:t>
            </w:r>
          </w:p>
        </w:tc>
        <w:tc>
          <w:tcPr>
            <w:tcW w:w="374" w:type="pct"/>
          </w:tcPr>
          <w:p w14:paraId="6DC0FC7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4,285</w:t>
            </w:r>
          </w:p>
        </w:tc>
        <w:tc>
          <w:tcPr>
            <w:tcW w:w="354" w:type="pct"/>
          </w:tcPr>
          <w:p w14:paraId="1FA24A5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355" w:type="pct"/>
          </w:tcPr>
          <w:p w14:paraId="300B58E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354" w:type="pct"/>
          </w:tcPr>
          <w:p w14:paraId="3E5E799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355" w:type="pct"/>
          </w:tcPr>
          <w:p w14:paraId="496AC63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2042B5E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355" w:type="pct"/>
          </w:tcPr>
          <w:p w14:paraId="3A4804F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5" w:type="pct"/>
          </w:tcPr>
          <w:p w14:paraId="77F2CF6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356" w:type="pct"/>
          </w:tcPr>
          <w:p w14:paraId="390C205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354" w:type="pct"/>
          </w:tcPr>
          <w:p w14:paraId="2141E68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355" w:type="pct"/>
          </w:tcPr>
          <w:p w14:paraId="7834931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354" w:type="pct"/>
          </w:tcPr>
          <w:p w14:paraId="13FCBED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353" w:type="pct"/>
          </w:tcPr>
          <w:p w14:paraId="623208F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r>
      <w:tr w:rsidR="008B0A67" w:rsidRPr="008B0A67" w14:paraId="5066F82A" w14:textId="77777777" w:rsidTr="00A710FD">
        <w:tc>
          <w:tcPr>
            <w:tcW w:w="371" w:type="pct"/>
          </w:tcPr>
          <w:p w14:paraId="5B6249BF"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10</w:t>
            </w:r>
          </w:p>
        </w:tc>
        <w:tc>
          <w:tcPr>
            <w:tcW w:w="374" w:type="pct"/>
          </w:tcPr>
          <w:p w14:paraId="64B41AC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726</w:t>
            </w:r>
          </w:p>
        </w:tc>
        <w:tc>
          <w:tcPr>
            <w:tcW w:w="354" w:type="pct"/>
          </w:tcPr>
          <w:p w14:paraId="6C73F77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355" w:type="pct"/>
          </w:tcPr>
          <w:p w14:paraId="37E992C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354" w:type="pct"/>
          </w:tcPr>
          <w:p w14:paraId="16AFE02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355" w:type="pct"/>
          </w:tcPr>
          <w:p w14:paraId="7436796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355" w:type="pct"/>
          </w:tcPr>
          <w:p w14:paraId="68DB4FD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355" w:type="pct"/>
          </w:tcPr>
          <w:p w14:paraId="4092973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355" w:type="pct"/>
          </w:tcPr>
          <w:p w14:paraId="52C0D87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356" w:type="pct"/>
          </w:tcPr>
          <w:p w14:paraId="4B3D879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354" w:type="pct"/>
          </w:tcPr>
          <w:p w14:paraId="128708A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355" w:type="pct"/>
          </w:tcPr>
          <w:p w14:paraId="6163472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354" w:type="pct"/>
          </w:tcPr>
          <w:p w14:paraId="38AE941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353" w:type="pct"/>
          </w:tcPr>
          <w:p w14:paraId="1C7505A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r>
    </w:tbl>
    <w:p w14:paraId="2188F392" w14:textId="77777777" w:rsidR="008B0A67" w:rsidRDefault="008B0A67" w:rsidP="008B0A67">
      <w:pPr>
        <w:pStyle w:val="TableETitles"/>
      </w:pPr>
    </w:p>
    <w:p w14:paraId="0561F9B3" w14:textId="38DD6C1A" w:rsidR="00D228F6" w:rsidRDefault="00D228F6" w:rsidP="008B0A67">
      <w:pPr>
        <w:pStyle w:val="TableETitles"/>
      </w:pPr>
      <w:r w:rsidRPr="00A2069A">
        <w:t>Table E</w:t>
      </w:r>
      <w:r>
        <w:t>8</w:t>
      </w:r>
      <w:r w:rsidRPr="00A2069A">
        <w:t xml:space="preserve">. MCAS </w:t>
      </w:r>
      <w:r>
        <w:t>Mathematics</w:t>
      </w:r>
      <w:r w:rsidRPr="00A2069A">
        <w:t xml:space="preserve"> </w:t>
      </w:r>
      <w:r>
        <w:t xml:space="preserve">Achievement </w:t>
      </w:r>
      <w:r w:rsidRPr="00A2069A">
        <w:t>by Grade, 202</w:t>
      </w:r>
      <w:r>
        <w:t>3</w:t>
      </w:r>
      <w:r w:rsidRPr="00A2069A">
        <w:t>-202</w:t>
      </w:r>
      <w:r>
        <w:t>5</w:t>
      </w:r>
      <w:bookmarkEnd w:id="217"/>
      <w:bookmarkEnd w:id="218"/>
    </w:p>
    <w:tbl>
      <w:tblPr>
        <w:tblStyle w:val="MSVTable1"/>
        <w:tblW w:w="5107" w:type="pct"/>
        <w:tblLook w:val="0420" w:firstRow="1" w:lastRow="0" w:firstColumn="0" w:lastColumn="0" w:noHBand="0" w:noVBand="1"/>
        <w:tblCaption w:val="able E8. MCAS Mathematics Achievement by Grade, 2023-2025"/>
        <w:tblDescription w:val="MCAS Mathematics Achievement by Grade, 2023-2025"/>
      </w:tblPr>
      <w:tblGrid>
        <w:gridCol w:w="980"/>
        <w:gridCol w:w="989"/>
        <w:gridCol w:w="936"/>
        <w:gridCol w:w="939"/>
        <w:gridCol w:w="936"/>
        <w:gridCol w:w="939"/>
        <w:gridCol w:w="939"/>
        <w:gridCol w:w="939"/>
        <w:gridCol w:w="939"/>
        <w:gridCol w:w="941"/>
        <w:gridCol w:w="936"/>
        <w:gridCol w:w="939"/>
        <w:gridCol w:w="936"/>
        <w:gridCol w:w="933"/>
      </w:tblGrid>
      <w:tr w:rsidR="008B0A67" w:rsidRPr="008B0A67" w14:paraId="19315EEA" w14:textId="77777777" w:rsidTr="00A710FD">
        <w:trPr>
          <w:cnfStyle w:val="100000000000" w:firstRow="1" w:lastRow="0" w:firstColumn="0" w:lastColumn="0" w:oddVBand="0" w:evenVBand="0" w:oddHBand="0" w:evenHBand="0" w:firstRowFirstColumn="0" w:firstRowLastColumn="0" w:lastRowFirstColumn="0" w:lastRowLastColumn="0"/>
        </w:trPr>
        <w:tc>
          <w:tcPr>
            <w:tcW w:w="371" w:type="pct"/>
          </w:tcPr>
          <w:p w14:paraId="60FA59A1" w14:textId="77777777" w:rsidR="008B0A67" w:rsidRPr="008B0A67" w:rsidRDefault="008B0A67" w:rsidP="008B0A67">
            <w:pPr>
              <w:spacing w:before="20" w:after="20"/>
              <w:rPr>
                <w:rFonts w:ascii="Franklin Gothic Demi" w:eastAsia="Yu Mincho" w:hAnsi="Franklin Gothic Demi" w:cs="Times New Roman"/>
                <w:sz w:val="20"/>
                <w:szCs w:val="20"/>
              </w:rPr>
            </w:pPr>
            <w:bookmarkStart w:id="220" w:name="_Toc211936099"/>
            <w:bookmarkStart w:id="221" w:name="_Toc225679291"/>
            <w:bookmarkEnd w:id="216"/>
            <w:bookmarkEnd w:id="219"/>
            <w:r w:rsidRPr="008B0A67">
              <w:rPr>
                <w:rFonts w:ascii="Franklin Gothic Demi" w:eastAsia="Yu Mincho" w:hAnsi="Franklin Gothic Demi" w:cs="Times New Roman"/>
                <w:sz w:val="20"/>
                <w:szCs w:val="20"/>
              </w:rPr>
              <w:t>Grade</w:t>
            </w:r>
          </w:p>
        </w:tc>
        <w:tc>
          <w:tcPr>
            <w:tcW w:w="374" w:type="pct"/>
          </w:tcPr>
          <w:p w14:paraId="7F4D4FD9"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354" w:type="pct"/>
          </w:tcPr>
          <w:p w14:paraId="53FD3A4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2023</w:t>
            </w:r>
          </w:p>
        </w:tc>
        <w:tc>
          <w:tcPr>
            <w:tcW w:w="355" w:type="pct"/>
          </w:tcPr>
          <w:p w14:paraId="34B1BF23"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2024</w:t>
            </w:r>
          </w:p>
        </w:tc>
        <w:tc>
          <w:tcPr>
            <w:tcW w:w="354" w:type="pct"/>
          </w:tcPr>
          <w:p w14:paraId="21FE798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w:t>
            </w:r>
          </w:p>
        </w:tc>
        <w:tc>
          <w:tcPr>
            <w:tcW w:w="355" w:type="pct"/>
          </w:tcPr>
          <w:p w14:paraId="3A892BC0"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 State</w:t>
            </w:r>
          </w:p>
        </w:tc>
        <w:tc>
          <w:tcPr>
            <w:tcW w:w="355" w:type="pct"/>
          </w:tcPr>
          <w:p w14:paraId="3B603A52"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2023</w:t>
            </w:r>
          </w:p>
        </w:tc>
        <w:tc>
          <w:tcPr>
            <w:tcW w:w="355" w:type="pct"/>
          </w:tcPr>
          <w:p w14:paraId="75AA1FE5"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2024</w:t>
            </w:r>
          </w:p>
        </w:tc>
        <w:tc>
          <w:tcPr>
            <w:tcW w:w="355" w:type="pct"/>
          </w:tcPr>
          <w:p w14:paraId="1A9698AB"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w:t>
            </w:r>
          </w:p>
        </w:tc>
        <w:tc>
          <w:tcPr>
            <w:tcW w:w="356" w:type="pct"/>
          </w:tcPr>
          <w:p w14:paraId="1E6B90FE"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 State</w:t>
            </w:r>
          </w:p>
        </w:tc>
        <w:tc>
          <w:tcPr>
            <w:tcW w:w="354" w:type="pct"/>
          </w:tcPr>
          <w:p w14:paraId="1FA634F2"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2023</w:t>
            </w:r>
          </w:p>
        </w:tc>
        <w:tc>
          <w:tcPr>
            <w:tcW w:w="355" w:type="pct"/>
          </w:tcPr>
          <w:p w14:paraId="4649E521"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2024</w:t>
            </w:r>
          </w:p>
        </w:tc>
        <w:tc>
          <w:tcPr>
            <w:tcW w:w="354" w:type="pct"/>
          </w:tcPr>
          <w:p w14:paraId="1BE80C31"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w:t>
            </w:r>
          </w:p>
        </w:tc>
        <w:tc>
          <w:tcPr>
            <w:tcW w:w="353" w:type="pct"/>
          </w:tcPr>
          <w:p w14:paraId="3028682D"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 State</w:t>
            </w:r>
          </w:p>
        </w:tc>
      </w:tr>
      <w:tr w:rsidR="008B0A67" w:rsidRPr="008B0A67" w14:paraId="60BA2975" w14:textId="77777777" w:rsidTr="00A710FD">
        <w:trPr>
          <w:cnfStyle w:val="000000100000" w:firstRow="0" w:lastRow="0" w:firstColumn="0" w:lastColumn="0" w:oddVBand="0" w:evenVBand="0" w:oddHBand="1" w:evenHBand="0" w:firstRowFirstColumn="0" w:firstRowLastColumn="0" w:lastRowFirstColumn="0" w:lastRowLastColumn="0"/>
        </w:trPr>
        <w:tc>
          <w:tcPr>
            <w:tcW w:w="371" w:type="pct"/>
          </w:tcPr>
          <w:p w14:paraId="16130550"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3</w:t>
            </w:r>
          </w:p>
        </w:tc>
        <w:tc>
          <w:tcPr>
            <w:tcW w:w="374" w:type="pct"/>
          </w:tcPr>
          <w:p w14:paraId="72BF7A6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675</w:t>
            </w:r>
          </w:p>
        </w:tc>
        <w:tc>
          <w:tcPr>
            <w:tcW w:w="354" w:type="pct"/>
          </w:tcPr>
          <w:p w14:paraId="36C8491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3CA8D8B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354" w:type="pct"/>
          </w:tcPr>
          <w:p w14:paraId="348DAFE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355" w:type="pct"/>
          </w:tcPr>
          <w:p w14:paraId="3AA2143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355" w:type="pct"/>
          </w:tcPr>
          <w:p w14:paraId="76EDB5D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5" w:type="pct"/>
          </w:tcPr>
          <w:p w14:paraId="1866576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355" w:type="pct"/>
          </w:tcPr>
          <w:p w14:paraId="29347B0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356" w:type="pct"/>
          </w:tcPr>
          <w:p w14:paraId="5D60057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354" w:type="pct"/>
          </w:tcPr>
          <w:p w14:paraId="47BDBAB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355" w:type="pct"/>
          </w:tcPr>
          <w:p w14:paraId="54B098D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354" w:type="pct"/>
          </w:tcPr>
          <w:p w14:paraId="15E4E10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353" w:type="pct"/>
          </w:tcPr>
          <w:p w14:paraId="089895D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r>
      <w:tr w:rsidR="008B0A67" w:rsidRPr="008B0A67" w14:paraId="6B5E6D99" w14:textId="77777777" w:rsidTr="00A710FD">
        <w:tc>
          <w:tcPr>
            <w:tcW w:w="371" w:type="pct"/>
          </w:tcPr>
          <w:p w14:paraId="60D5561A"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4</w:t>
            </w:r>
          </w:p>
        </w:tc>
        <w:tc>
          <w:tcPr>
            <w:tcW w:w="374" w:type="pct"/>
          </w:tcPr>
          <w:p w14:paraId="7355132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723</w:t>
            </w:r>
          </w:p>
        </w:tc>
        <w:tc>
          <w:tcPr>
            <w:tcW w:w="354" w:type="pct"/>
          </w:tcPr>
          <w:p w14:paraId="21CD056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355" w:type="pct"/>
          </w:tcPr>
          <w:p w14:paraId="5156186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354" w:type="pct"/>
          </w:tcPr>
          <w:p w14:paraId="6EF370F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355" w:type="pct"/>
          </w:tcPr>
          <w:p w14:paraId="0C41F1D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355" w:type="pct"/>
          </w:tcPr>
          <w:p w14:paraId="58E6FEB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355" w:type="pct"/>
          </w:tcPr>
          <w:p w14:paraId="30C7D01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5" w:type="pct"/>
          </w:tcPr>
          <w:p w14:paraId="7C86A8A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356" w:type="pct"/>
          </w:tcPr>
          <w:p w14:paraId="550094D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4" w:type="pct"/>
          </w:tcPr>
          <w:p w14:paraId="1259C58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355" w:type="pct"/>
          </w:tcPr>
          <w:p w14:paraId="18FACCD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354" w:type="pct"/>
          </w:tcPr>
          <w:p w14:paraId="6890376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353" w:type="pct"/>
          </w:tcPr>
          <w:p w14:paraId="7FAB581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r>
      <w:tr w:rsidR="008B0A67" w:rsidRPr="008B0A67" w14:paraId="1E4DEB70" w14:textId="77777777" w:rsidTr="00A710FD">
        <w:trPr>
          <w:cnfStyle w:val="000000100000" w:firstRow="0" w:lastRow="0" w:firstColumn="0" w:lastColumn="0" w:oddVBand="0" w:evenVBand="0" w:oddHBand="1" w:evenHBand="0" w:firstRowFirstColumn="0" w:firstRowLastColumn="0" w:lastRowFirstColumn="0" w:lastRowLastColumn="0"/>
        </w:trPr>
        <w:tc>
          <w:tcPr>
            <w:tcW w:w="371" w:type="pct"/>
          </w:tcPr>
          <w:p w14:paraId="209F764D"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5</w:t>
            </w:r>
          </w:p>
        </w:tc>
        <w:tc>
          <w:tcPr>
            <w:tcW w:w="374" w:type="pct"/>
          </w:tcPr>
          <w:p w14:paraId="208A3B3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710</w:t>
            </w:r>
          </w:p>
        </w:tc>
        <w:tc>
          <w:tcPr>
            <w:tcW w:w="354" w:type="pct"/>
          </w:tcPr>
          <w:p w14:paraId="720EA59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355" w:type="pct"/>
          </w:tcPr>
          <w:p w14:paraId="36F462C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4" w:type="pct"/>
          </w:tcPr>
          <w:p w14:paraId="587F72E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2C6790E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5" w:type="pct"/>
          </w:tcPr>
          <w:p w14:paraId="1C2F0CB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355" w:type="pct"/>
          </w:tcPr>
          <w:p w14:paraId="5406B82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355" w:type="pct"/>
          </w:tcPr>
          <w:p w14:paraId="20D4299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6" w:type="pct"/>
          </w:tcPr>
          <w:p w14:paraId="064CECF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354" w:type="pct"/>
          </w:tcPr>
          <w:p w14:paraId="502A6D8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355" w:type="pct"/>
          </w:tcPr>
          <w:p w14:paraId="06B9CD8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354" w:type="pct"/>
          </w:tcPr>
          <w:p w14:paraId="210EB84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353" w:type="pct"/>
          </w:tcPr>
          <w:p w14:paraId="4CC0DF9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r>
      <w:tr w:rsidR="008B0A67" w:rsidRPr="008B0A67" w14:paraId="4A8A53E4" w14:textId="77777777" w:rsidTr="00A710FD">
        <w:tc>
          <w:tcPr>
            <w:tcW w:w="371" w:type="pct"/>
          </w:tcPr>
          <w:p w14:paraId="2E4DE3C8"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6</w:t>
            </w:r>
          </w:p>
        </w:tc>
        <w:tc>
          <w:tcPr>
            <w:tcW w:w="374" w:type="pct"/>
          </w:tcPr>
          <w:p w14:paraId="7D283D0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741</w:t>
            </w:r>
          </w:p>
        </w:tc>
        <w:tc>
          <w:tcPr>
            <w:tcW w:w="354" w:type="pct"/>
          </w:tcPr>
          <w:p w14:paraId="0BBB344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27D15AB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4" w:type="pct"/>
          </w:tcPr>
          <w:p w14:paraId="2592E16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0EDEC12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5" w:type="pct"/>
          </w:tcPr>
          <w:p w14:paraId="12A3E11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355" w:type="pct"/>
          </w:tcPr>
          <w:p w14:paraId="33FFCC0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355" w:type="pct"/>
          </w:tcPr>
          <w:p w14:paraId="7742449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356" w:type="pct"/>
          </w:tcPr>
          <w:p w14:paraId="444E22D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4" w:type="pct"/>
          </w:tcPr>
          <w:p w14:paraId="049C08D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355" w:type="pct"/>
          </w:tcPr>
          <w:p w14:paraId="710C25C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354" w:type="pct"/>
          </w:tcPr>
          <w:p w14:paraId="7A121E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353" w:type="pct"/>
          </w:tcPr>
          <w:p w14:paraId="24396FF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r>
      <w:tr w:rsidR="008B0A67" w:rsidRPr="008B0A67" w14:paraId="0100BE9B" w14:textId="77777777" w:rsidTr="00A710FD">
        <w:trPr>
          <w:cnfStyle w:val="000000100000" w:firstRow="0" w:lastRow="0" w:firstColumn="0" w:lastColumn="0" w:oddVBand="0" w:evenVBand="0" w:oddHBand="1" w:evenHBand="0" w:firstRowFirstColumn="0" w:firstRowLastColumn="0" w:lastRowFirstColumn="0" w:lastRowLastColumn="0"/>
        </w:trPr>
        <w:tc>
          <w:tcPr>
            <w:tcW w:w="371" w:type="pct"/>
          </w:tcPr>
          <w:p w14:paraId="37C12BE5"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7</w:t>
            </w:r>
          </w:p>
        </w:tc>
        <w:tc>
          <w:tcPr>
            <w:tcW w:w="374" w:type="pct"/>
          </w:tcPr>
          <w:p w14:paraId="08BDB06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720</w:t>
            </w:r>
          </w:p>
        </w:tc>
        <w:tc>
          <w:tcPr>
            <w:tcW w:w="354" w:type="pct"/>
          </w:tcPr>
          <w:p w14:paraId="702552C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62E69E8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4" w:type="pct"/>
          </w:tcPr>
          <w:p w14:paraId="445D487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5" w:type="pct"/>
          </w:tcPr>
          <w:p w14:paraId="49B29EE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355" w:type="pct"/>
          </w:tcPr>
          <w:p w14:paraId="6486E64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355" w:type="pct"/>
          </w:tcPr>
          <w:p w14:paraId="263DDE6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355" w:type="pct"/>
          </w:tcPr>
          <w:p w14:paraId="2E8A0BB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6" w:type="pct"/>
          </w:tcPr>
          <w:p w14:paraId="00F0D78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4" w:type="pct"/>
          </w:tcPr>
          <w:p w14:paraId="3288502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355" w:type="pct"/>
          </w:tcPr>
          <w:p w14:paraId="327784F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354" w:type="pct"/>
          </w:tcPr>
          <w:p w14:paraId="2E33ED4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353" w:type="pct"/>
          </w:tcPr>
          <w:p w14:paraId="192379B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r>
      <w:tr w:rsidR="008B0A67" w:rsidRPr="008B0A67" w14:paraId="0A77A709" w14:textId="77777777" w:rsidTr="00A710FD">
        <w:tc>
          <w:tcPr>
            <w:tcW w:w="371" w:type="pct"/>
          </w:tcPr>
          <w:p w14:paraId="149CF1BA"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8</w:t>
            </w:r>
          </w:p>
        </w:tc>
        <w:tc>
          <w:tcPr>
            <w:tcW w:w="374" w:type="pct"/>
          </w:tcPr>
          <w:p w14:paraId="63F22B3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716</w:t>
            </w:r>
          </w:p>
        </w:tc>
        <w:tc>
          <w:tcPr>
            <w:tcW w:w="354" w:type="pct"/>
          </w:tcPr>
          <w:p w14:paraId="5C72063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355" w:type="pct"/>
          </w:tcPr>
          <w:p w14:paraId="1D64A51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4" w:type="pct"/>
          </w:tcPr>
          <w:p w14:paraId="391E905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5" w:type="pct"/>
          </w:tcPr>
          <w:p w14:paraId="6495294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5" w:type="pct"/>
          </w:tcPr>
          <w:p w14:paraId="495DA5C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5" w:type="pct"/>
          </w:tcPr>
          <w:p w14:paraId="28AD3EA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5" w:type="pct"/>
          </w:tcPr>
          <w:p w14:paraId="1949361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356" w:type="pct"/>
          </w:tcPr>
          <w:p w14:paraId="28AD6E7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4" w:type="pct"/>
          </w:tcPr>
          <w:p w14:paraId="2072CD9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355" w:type="pct"/>
          </w:tcPr>
          <w:p w14:paraId="6F45692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354" w:type="pct"/>
          </w:tcPr>
          <w:p w14:paraId="54DFD47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353" w:type="pct"/>
          </w:tcPr>
          <w:p w14:paraId="29E67DD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r>
      <w:tr w:rsidR="008B0A67" w:rsidRPr="008B0A67" w14:paraId="71005622" w14:textId="77777777" w:rsidTr="00A710FD">
        <w:trPr>
          <w:cnfStyle w:val="000000100000" w:firstRow="0" w:lastRow="0" w:firstColumn="0" w:lastColumn="0" w:oddVBand="0" w:evenVBand="0" w:oddHBand="1" w:evenHBand="0" w:firstRowFirstColumn="0" w:firstRowLastColumn="0" w:lastRowFirstColumn="0" w:lastRowLastColumn="0"/>
        </w:trPr>
        <w:tc>
          <w:tcPr>
            <w:tcW w:w="371" w:type="pct"/>
          </w:tcPr>
          <w:p w14:paraId="2B4FC1A3" w14:textId="77777777" w:rsidR="008B0A67" w:rsidRPr="008B0A67" w:rsidRDefault="008B0A67" w:rsidP="008B0A67">
            <w:pPr>
              <w:spacing w:before="20" w:after="20" w:line="240" w:lineRule="auto"/>
              <w:jc w:val="center"/>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3-8</w:t>
            </w:r>
          </w:p>
        </w:tc>
        <w:tc>
          <w:tcPr>
            <w:tcW w:w="374" w:type="pct"/>
          </w:tcPr>
          <w:p w14:paraId="2DC45AF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4,285</w:t>
            </w:r>
          </w:p>
        </w:tc>
        <w:tc>
          <w:tcPr>
            <w:tcW w:w="354" w:type="pct"/>
          </w:tcPr>
          <w:p w14:paraId="60E36E6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355" w:type="pct"/>
          </w:tcPr>
          <w:p w14:paraId="100F651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4" w:type="pct"/>
          </w:tcPr>
          <w:p w14:paraId="39A6375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38A5D47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355" w:type="pct"/>
          </w:tcPr>
          <w:p w14:paraId="4CD53E4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5" w:type="pct"/>
          </w:tcPr>
          <w:p w14:paraId="2BC35AE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5" w:type="pct"/>
          </w:tcPr>
          <w:p w14:paraId="0083F8D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6" w:type="pct"/>
          </w:tcPr>
          <w:p w14:paraId="61EEE3B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4" w:type="pct"/>
          </w:tcPr>
          <w:p w14:paraId="24A1D9F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355" w:type="pct"/>
          </w:tcPr>
          <w:p w14:paraId="7034984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354" w:type="pct"/>
          </w:tcPr>
          <w:p w14:paraId="2CC3903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353" w:type="pct"/>
          </w:tcPr>
          <w:p w14:paraId="657FC04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78C192E7" w14:textId="77777777" w:rsidTr="00A710FD">
        <w:tc>
          <w:tcPr>
            <w:tcW w:w="371" w:type="pct"/>
          </w:tcPr>
          <w:p w14:paraId="34F5373C"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10</w:t>
            </w:r>
          </w:p>
        </w:tc>
        <w:tc>
          <w:tcPr>
            <w:tcW w:w="374" w:type="pct"/>
          </w:tcPr>
          <w:p w14:paraId="3E54CD6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733</w:t>
            </w:r>
          </w:p>
        </w:tc>
        <w:tc>
          <w:tcPr>
            <w:tcW w:w="354" w:type="pct"/>
          </w:tcPr>
          <w:p w14:paraId="565851F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c>
          <w:tcPr>
            <w:tcW w:w="355" w:type="pct"/>
          </w:tcPr>
          <w:p w14:paraId="154C518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354" w:type="pct"/>
          </w:tcPr>
          <w:p w14:paraId="2BDFC29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355" w:type="pct"/>
          </w:tcPr>
          <w:p w14:paraId="4238F6F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355" w:type="pct"/>
          </w:tcPr>
          <w:p w14:paraId="1E665E7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355" w:type="pct"/>
          </w:tcPr>
          <w:p w14:paraId="58427F5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355" w:type="pct"/>
          </w:tcPr>
          <w:p w14:paraId="0A1C792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356" w:type="pct"/>
          </w:tcPr>
          <w:p w14:paraId="0160EF1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354" w:type="pct"/>
          </w:tcPr>
          <w:p w14:paraId="7EC10CF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355" w:type="pct"/>
          </w:tcPr>
          <w:p w14:paraId="4F1C124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354" w:type="pct"/>
          </w:tcPr>
          <w:p w14:paraId="02F57D5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353" w:type="pct"/>
          </w:tcPr>
          <w:p w14:paraId="1ED5524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r>
    </w:tbl>
    <w:p w14:paraId="2739F0A9" w14:textId="33785D47" w:rsidR="00D228F6" w:rsidRDefault="00D228F6" w:rsidP="008B0A67">
      <w:pPr>
        <w:pStyle w:val="TableETitles"/>
        <w:pageBreakBefore/>
      </w:pPr>
      <w:r w:rsidRPr="00A2069A">
        <w:lastRenderedPageBreak/>
        <w:t>Table E</w:t>
      </w:r>
      <w:r>
        <w:t>9</w:t>
      </w:r>
      <w:r w:rsidRPr="00A2069A">
        <w:t xml:space="preserve">. MCAS </w:t>
      </w:r>
      <w:r>
        <w:t>Science</w:t>
      </w:r>
      <w:r w:rsidRPr="00A2069A">
        <w:t xml:space="preserve"> </w:t>
      </w:r>
      <w:r>
        <w:t xml:space="preserve">Achievement </w:t>
      </w:r>
      <w:r w:rsidRPr="00A2069A">
        <w:t>by Grade, 202</w:t>
      </w:r>
      <w:r>
        <w:t>3</w:t>
      </w:r>
      <w:r w:rsidRPr="00A2069A">
        <w:t>-202</w:t>
      </w:r>
      <w:r>
        <w:t>5</w:t>
      </w:r>
      <w:bookmarkEnd w:id="220"/>
      <w:bookmarkEnd w:id="221"/>
    </w:p>
    <w:tbl>
      <w:tblPr>
        <w:tblStyle w:val="MSVTable1"/>
        <w:tblW w:w="5107" w:type="pct"/>
        <w:tblLook w:val="0420" w:firstRow="1" w:lastRow="0" w:firstColumn="0" w:lastColumn="0" w:noHBand="0" w:noVBand="1"/>
        <w:tblCaption w:val="Table E9. MCAS Science Achievement by Grade, 2023-2025"/>
        <w:tblDescription w:val="MCAS Science Achievement by Grade, 2023-2025"/>
      </w:tblPr>
      <w:tblGrid>
        <w:gridCol w:w="980"/>
        <w:gridCol w:w="989"/>
        <w:gridCol w:w="936"/>
        <w:gridCol w:w="939"/>
        <w:gridCol w:w="936"/>
        <w:gridCol w:w="939"/>
        <w:gridCol w:w="939"/>
        <w:gridCol w:w="939"/>
        <w:gridCol w:w="939"/>
        <w:gridCol w:w="941"/>
        <w:gridCol w:w="936"/>
        <w:gridCol w:w="939"/>
        <w:gridCol w:w="936"/>
        <w:gridCol w:w="933"/>
      </w:tblGrid>
      <w:tr w:rsidR="008B0A67" w:rsidRPr="008B0A67" w14:paraId="1CC862D6" w14:textId="77777777" w:rsidTr="00A710FD">
        <w:trPr>
          <w:cnfStyle w:val="100000000000" w:firstRow="1" w:lastRow="0" w:firstColumn="0" w:lastColumn="0" w:oddVBand="0" w:evenVBand="0" w:oddHBand="0" w:evenHBand="0" w:firstRowFirstColumn="0" w:firstRowLastColumn="0" w:lastRowFirstColumn="0" w:lastRowLastColumn="0"/>
        </w:trPr>
        <w:tc>
          <w:tcPr>
            <w:tcW w:w="371" w:type="pct"/>
          </w:tcPr>
          <w:p w14:paraId="156A055F" w14:textId="77777777" w:rsidR="008B0A67" w:rsidRPr="008B0A67" w:rsidRDefault="008B0A67" w:rsidP="008B0A67">
            <w:pPr>
              <w:spacing w:before="20" w:after="20"/>
              <w:rPr>
                <w:rFonts w:ascii="Franklin Gothic Demi" w:eastAsia="Yu Mincho" w:hAnsi="Franklin Gothic Demi" w:cs="Times New Roman"/>
                <w:sz w:val="20"/>
                <w:szCs w:val="20"/>
              </w:rPr>
            </w:pPr>
            <w:bookmarkStart w:id="222" w:name="_Toc211936100"/>
            <w:bookmarkStart w:id="223" w:name="_Toc225679292"/>
            <w:r w:rsidRPr="008B0A67">
              <w:rPr>
                <w:rFonts w:ascii="Franklin Gothic Demi" w:eastAsia="Yu Mincho" w:hAnsi="Franklin Gothic Demi" w:cs="Times New Roman"/>
                <w:sz w:val="20"/>
                <w:szCs w:val="20"/>
              </w:rPr>
              <w:t>Grade</w:t>
            </w:r>
          </w:p>
        </w:tc>
        <w:tc>
          <w:tcPr>
            <w:tcW w:w="374" w:type="pct"/>
          </w:tcPr>
          <w:p w14:paraId="1F5CDC7D"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354" w:type="pct"/>
          </w:tcPr>
          <w:p w14:paraId="48836C1F"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2023</w:t>
            </w:r>
          </w:p>
        </w:tc>
        <w:tc>
          <w:tcPr>
            <w:tcW w:w="355" w:type="pct"/>
          </w:tcPr>
          <w:p w14:paraId="74D7AA64"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2024</w:t>
            </w:r>
          </w:p>
        </w:tc>
        <w:tc>
          <w:tcPr>
            <w:tcW w:w="354" w:type="pct"/>
          </w:tcPr>
          <w:p w14:paraId="10B0A2F6"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w:t>
            </w:r>
          </w:p>
        </w:tc>
        <w:tc>
          <w:tcPr>
            <w:tcW w:w="355" w:type="pct"/>
          </w:tcPr>
          <w:p w14:paraId="636868BE"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M/E 2025 State</w:t>
            </w:r>
          </w:p>
        </w:tc>
        <w:tc>
          <w:tcPr>
            <w:tcW w:w="355" w:type="pct"/>
          </w:tcPr>
          <w:p w14:paraId="378735C3"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2023</w:t>
            </w:r>
          </w:p>
        </w:tc>
        <w:tc>
          <w:tcPr>
            <w:tcW w:w="355" w:type="pct"/>
          </w:tcPr>
          <w:p w14:paraId="59265387"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2024</w:t>
            </w:r>
          </w:p>
        </w:tc>
        <w:tc>
          <w:tcPr>
            <w:tcW w:w="355" w:type="pct"/>
          </w:tcPr>
          <w:p w14:paraId="2E5F4C25"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w:t>
            </w:r>
          </w:p>
        </w:tc>
        <w:tc>
          <w:tcPr>
            <w:tcW w:w="356" w:type="pct"/>
          </w:tcPr>
          <w:p w14:paraId="18F8E2B6"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PME 2025 State</w:t>
            </w:r>
          </w:p>
        </w:tc>
        <w:tc>
          <w:tcPr>
            <w:tcW w:w="354" w:type="pct"/>
          </w:tcPr>
          <w:p w14:paraId="1F1E2D9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2023</w:t>
            </w:r>
          </w:p>
        </w:tc>
        <w:tc>
          <w:tcPr>
            <w:tcW w:w="355" w:type="pct"/>
          </w:tcPr>
          <w:p w14:paraId="63C7F303"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2024</w:t>
            </w:r>
          </w:p>
        </w:tc>
        <w:tc>
          <w:tcPr>
            <w:tcW w:w="354" w:type="pct"/>
          </w:tcPr>
          <w:p w14:paraId="08C2AF48"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w:t>
            </w:r>
          </w:p>
        </w:tc>
        <w:tc>
          <w:tcPr>
            <w:tcW w:w="353" w:type="pct"/>
          </w:tcPr>
          <w:p w14:paraId="2FCB13EE" w14:textId="77777777" w:rsidR="008B0A67" w:rsidRPr="008B0A67" w:rsidRDefault="008B0A67" w:rsidP="008B0A67">
            <w:pPr>
              <w:spacing w:before="20" w:after="2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NM 2025 State</w:t>
            </w:r>
          </w:p>
        </w:tc>
      </w:tr>
      <w:tr w:rsidR="008B0A67" w:rsidRPr="008B0A67" w14:paraId="78D42B49" w14:textId="77777777" w:rsidTr="00A710FD">
        <w:trPr>
          <w:cnfStyle w:val="000000100000" w:firstRow="0" w:lastRow="0" w:firstColumn="0" w:lastColumn="0" w:oddVBand="0" w:evenVBand="0" w:oddHBand="1" w:evenHBand="0" w:firstRowFirstColumn="0" w:firstRowLastColumn="0" w:lastRowFirstColumn="0" w:lastRowLastColumn="0"/>
        </w:trPr>
        <w:tc>
          <w:tcPr>
            <w:tcW w:w="371" w:type="pct"/>
          </w:tcPr>
          <w:p w14:paraId="4E846942"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5</w:t>
            </w:r>
          </w:p>
        </w:tc>
        <w:tc>
          <w:tcPr>
            <w:tcW w:w="374" w:type="pct"/>
          </w:tcPr>
          <w:p w14:paraId="48C6E7B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706</w:t>
            </w:r>
          </w:p>
        </w:tc>
        <w:tc>
          <w:tcPr>
            <w:tcW w:w="354" w:type="pct"/>
          </w:tcPr>
          <w:p w14:paraId="11B3153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355" w:type="pct"/>
          </w:tcPr>
          <w:p w14:paraId="1E40D2D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354" w:type="pct"/>
          </w:tcPr>
          <w:p w14:paraId="37E64ED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355" w:type="pct"/>
          </w:tcPr>
          <w:p w14:paraId="196C415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355" w:type="pct"/>
          </w:tcPr>
          <w:p w14:paraId="6912696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355" w:type="pct"/>
          </w:tcPr>
          <w:p w14:paraId="0262C8B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355" w:type="pct"/>
          </w:tcPr>
          <w:p w14:paraId="22BA2F8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356" w:type="pct"/>
          </w:tcPr>
          <w:p w14:paraId="5BBF1AB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354" w:type="pct"/>
          </w:tcPr>
          <w:p w14:paraId="4D712EA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355" w:type="pct"/>
          </w:tcPr>
          <w:p w14:paraId="0A16C74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354" w:type="pct"/>
          </w:tcPr>
          <w:p w14:paraId="26E6F09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353" w:type="pct"/>
          </w:tcPr>
          <w:p w14:paraId="04A9956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r>
      <w:tr w:rsidR="008B0A67" w:rsidRPr="008B0A67" w14:paraId="5650F28C" w14:textId="77777777" w:rsidTr="00A710FD">
        <w:tc>
          <w:tcPr>
            <w:tcW w:w="371" w:type="pct"/>
          </w:tcPr>
          <w:p w14:paraId="7E8D7E2F"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8</w:t>
            </w:r>
          </w:p>
        </w:tc>
        <w:tc>
          <w:tcPr>
            <w:tcW w:w="374" w:type="pct"/>
          </w:tcPr>
          <w:p w14:paraId="152EDC3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715</w:t>
            </w:r>
          </w:p>
        </w:tc>
        <w:tc>
          <w:tcPr>
            <w:tcW w:w="354" w:type="pct"/>
          </w:tcPr>
          <w:p w14:paraId="41C30FA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355" w:type="pct"/>
          </w:tcPr>
          <w:p w14:paraId="733C8C8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354" w:type="pct"/>
          </w:tcPr>
          <w:p w14:paraId="74E7F17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0127DED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355" w:type="pct"/>
          </w:tcPr>
          <w:p w14:paraId="719BB76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355" w:type="pct"/>
          </w:tcPr>
          <w:p w14:paraId="7DD74B6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355" w:type="pct"/>
          </w:tcPr>
          <w:p w14:paraId="477465CA"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356" w:type="pct"/>
          </w:tcPr>
          <w:p w14:paraId="5771D93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354" w:type="pct"/>
          </w:tcPr>
          <w:p w14:paraId="45A6DCD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355" w:type="pct"/>
          </w:tcPr>
          <w:p w14:paraId="2D73C18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354" w:type="pct"/>
          </w:tcPr>
          <w:p w14:paraId="4CD36D0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353" w:type="pct"/>
          </w:tcPr>
          <w:p w14:paraId="660B308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39F72F28" w14:textId="77777777" w:rsidTr="00A710FD">
        <w:trPr>
          <w:cnfStyle w:val="000000100000" w:firstRow="0" w:lastRow="0" w:firstColumn="0" w:lastColumn="0" w:oddVBand="0" w:evenVBand="0" w:oddHBand="1" w:evenHBand="0" w:firstRowFirstColumn="0" w:firstRowLastColumn="0" w:lastRowFirstColumn="0" w:lastRowLastColumn="0"/>
        </w:trPr>
        <w:tc>
          <w:tcPr>
            <w:tcW w:w="371" w:type="pct"/>
          </w:tcPr>
          <w:p w14:paraId="7A75C058"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5 and 8</w:t>
            </w:r>
          </w:p>
        </w:tc>
        <w:tc>
          <w:tcPr>
            <w:tcW w:w="374" w:type="pct"/>
          </w:tcPr>
          <w:p w14:paraId="1260E7D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1,421</w:t>
            </w:r>
          </w:p>
        </w:tc>
        <w:tc>
          <w:tcPr>
            <w:tcW w:w="354" w:type="pct"/>
          </w:tcPr>
          <w:p w14:paraId="2AAB880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355" w:type="pct"/>
          </w:tcPr>
          <w:p w14:paraId="118DB18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354" w:type="pct"/>
          </w:tcPr>
          <w:p w14:paraId="03E185F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355" w:type="pct"/>
          </w:tcPr>
          <w:p w14:paraId="7DDCB4A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355" w:type="pct"/>
          </w:tcPr>
          <w:p w14:paraId="170B9B20"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w:t>
            </w:r>
          </w:p>
        </w:tc>
        <w:tc>
          <w:tcPr>
            <w:tcW w:w="355" w:type="pct"/>
          </w:tcPr>
          <w:p w14:paraId="334AEB7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c>
          <w:tcPr>
            <w:tcW w:w="355" w:type="pct"/>
          </w:tcPr>
          <w:p w14:paraId="5C385A6C"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6" w:type="pct"/>
          </w:tcPr>
          <w:p w14:paraId="78F1B66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w:t>
            </w:r>
          </w:p>
        </w:tc>
        <w:tc>
          <w:tcPr>
            <w:tcW w:w="354" w:type="pct"/>
          </w:tcPr>
          <w:p w14:paraId="6BF0619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355" w:type="pct"/>
          </w:tcPr>
          <w:p w14:paraId="7FDCD091"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354" w:type="pct"/>
          </w:tcPr>
          <w:p w14:paraId="553A4E7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353" w:type="pct"/>
          </w:tcPr>
          <w:p w14:paraId="38E16547"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1FA2594F" w14:textId="77777777" w:rsidTr="00A710FD">
        <w:tc>
          <w:tcPr>
            <w:tcW w:w="371" w:type="pct"/>
          </w:tcPr>
          <w:p w14:paraId="5AD8ED9E" w14:textId="77777777" w:rsidR="008B0A67" w:rsidRPr="008B0A67" w:rsidRDefault="008B0A67" w:rsidP="008B0A67">
            <w:pPr>
              <w:spacing w:before="20" w:after="20" w:line="240" w:lineRule="auto"/>
              <w:jc w:val="center"/>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10</w:t>
            </w:r>
          </w:p>
        </w:tc>
        <w:tc>
          <w:tcPr>
            <w:tcW w:w="374" w:type="pct"/>
          </w:tcPr>
          <w:p w14:paraId="4F20A94E"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664</w:t>
            </w:r>
          </w:p>
        </w:tc>
        <w:tc>
          <w:tcPr>
            <w:tcW w:w="354" w:type="pct"/>
          </w:tcPr>
          <w:p w14:paraId="330BE62F"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c>
          <w:tcPr>
            <w:tcW w:w="355" w:type="pct"/>
          </w:tcPr>
          <w:p w14:paraId="6A8A7289"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354" w:type="pct"/>
          </w:tcPr>
          <w:p w14:paraId="5C58ED53"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355" w:type="pct"/>
          </w:tcPr>
          <w:p w14:paraId="5A957725"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355" w:type="pct"/>
          </w:tcPr>
          <w:p w14:paraId="3308B928"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355" w:type="pct"/>
          </w:tcPr>
          <w:p w14:paraId="70B410E4"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355" w:type="pct"/>
          </w:tcPr>
          <w:p w14:paraId="46F8E11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c>
          <w:tcPr>
            <w:tcW w:w="356" w:type="pct"/>
          </w:tcPr>
          <w:p w14:paraId="54E0A066"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354" w:type="pct"/>
          </w:tcPr>
          <w:p w14:paraId="48764FDB"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355" w:type="pct"/>
          </w:tcPr>
          <w:p w14:paraId="7DE2667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354" w:type="pct"/>
          </w:tcPr>
          <w:p w14:paraId="7182B2C2"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353" w:type="pct"/>
          </w:tcPr>
          <w:p w14:paraId="3E10A54D" w14:textId="77777777" w:rsidR="008B0A67" w:rsidRPr="008B0A67" w:rsidRDefault="008B0A67" w:rsidP="008B0A67">
            <w:pPr>
              <w:spacing w:before="20" w:after="2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r>
    </w:tbl>
    <w:p w14:paraId="5040E103" w14:textId="77777777" w:rsidR="00D17F42" w:rsidRDefault="00D17F42" w:rsidP="008B0A67">
      <w:pPr>
        <w:pStyle w:val="TableETitles"/>
      </w:pPr>
    </w:p>
    <w:p w14:paraId="4DF5335F" w14:textId="77777777" w:rsidR="008B0A67" w:rsidRDefault="008B0A67" w:rsidP="008B0A67">
      <w:pPr>
        <w:pStyle w:val="TableETitles"/>
        <w:sectPr w:rsidR="008B0A67" w:rsidSect="00D17F42">
          <w:footerReference w:type="default" r:id="rId59"/>
          <w:pgSz w:w="15840" w:h="12240" w:orient="landscape"/>
          <w:pgMar w:top="1440" w:right="1440" w:bottom="1440" w:left="1440" w:header="720" w:footer="720" w:gutter="0"/>
          <w:pgNumType w:start="1"/>
          <w:cols w:space="720"/>
          <w:docGrid w:linePitch="360"/>
        </w:sectPr>
      </w:pPr>
    </w:p>
    <w:p w14:paraId="7D546D24" w14:textId="55AD2A93" w:rsidR="00D228F6" w:rsidRPr="003C1C59" w:rsidRDefault="00D228F6" w:rsidP="008B0A67">
      <w:pPr>
        <w:pStyle w:val="TableETitles"/>
      </w:pPr>
      <w:r w:rsidRPr="005055D7">
        <w:lastRenderedPageBreak/>
        <w:t>Table E</w:t>
      </w:r>
      <w:r>
        <w:t>10</w:t>
      </w:r>
      <w:r w:rsidRPr="005055D7">
        <w:t xml:space="preserve">. MCAS </w:t>
      </w:r>
      <w:r>
        <w:t>ELA Mean Student Growth Percentile</w:t>
      </w:r>
      <w:r w:rsidRPr="003979D4">
        <w:t xml:space="preserve"> by Student Group</w:t>
      </w:r>
      <w:r>
        <w:t xml:space="preserve">, </w:t>
      </w:r>
      <w:r w:rsidRPr="005055D7">
        <w:t>Grade</w:t>
      </w:r>
      <w:r>
        <w:t>s 3-8</w:t>
      </w:r>
      <w:r w:rsidRPr="005055D7">
        <w:t>, 202</w:t>
      </w:r>
      <w:r>
        <w:t>3</w:t>
      </w:r>
      <w:r w:rsidR="00FC5084">
        <w:noBreakHyphen/>
      </w:r>
      <w:r w:rsidRPr="005055D7">
        <w:t>202</w:t>
      </w:r>
      <w:r>
        <w:t>5</w:t>
      </w:r>
      <w:bookmarkEnd w:id="222"/>
      <w:bookmarkEnd w:id="223"/>
    </w:p>
    <w:tbl>
      <w:tblPr>
        <w:tblStyle w:val="MSVTable1"/>
        <w:tblW w:w="5000" w:type="pct"/>
        <w:tblLook w:val="0420" w:firstRow="1" w:lastRow="0" w:firstColumn="0" w:lastColumn="0" w:noHBand="0" w:noVBand="1"/>
        <w:tblCaption w:val="Table E10. MCAS ELA Mean Student Growth Percentile by Student Group, Grades 3-8, 2023 2025"/>
        <w:tblDescription w:val="MCAS ELA Mean Student Growth Percentile by Student Group, Grades 3-8, 2023 2025"/>
      </w:tblPr>
      <w:tblGrid>
        <w:gridCol w:w="3586"/>
        <w:gridCol w:w="1151"/>
        <w:gridCol w:w="1152"/>
        <w:gridCol w:w="1151"/>
        <w:gridCol w:w="1152"/>
        <w:gridCol w:w="1152"/>
      </w:tblGrid>
      <w:tr w:rsidR="008B0A67" w:rsidRPr="008B0A67" w14:paraId="1214928D" w14:textId="77777777" w:rsidTr="00A710FD">
        <w:trPr>
          <w:cnfStyle w:val="100000000000" w:firstRow="1" w:lastRow="0" w:firstColumn="0" w:lastColumn="0" w:oddVBand="0" w:evenVBand="0" w:oddHBand="0" w:evenHBand="0" w:firstRowFirstColumn="0" w:firstRowLastColumn="0" w:lastRowFirstColumn="0" w:lastRowLastColumn="0"/>
        </w:trPr>
        <w:tc>
          <w:tcPr>
            <w:tcW w:w="3586" w:type="dxa"/>
          </w:tcPr>
          <w:p w14:paraId="0AC9E400" w14:textId="77777777" w:rsidR="008B0A67" w:rsidRPr="008B0A67" w:rsidRDefault="008B0A67" w:rsidP="008B0A67">
            <w:pPr>
              <w:spacing w:line="240" w:lineRule="auto"/>
              <w:rPr>
                <w:rFonts w:ascii="Franklin Gothic Demi" w:eastAsia="Yu Mincho" w:hAnsi="Franklin Gothic Demi" w:cs="Calibri"/>
                <w:bCs/>
                <w:sz w:val="20"/>
                <w:szCs w:val="20"/>
              </w:rPr>
            </w:pPr>
            <w:bookmarkStart w:id="224" w:name="_Toc211936101"/>
            <w:bookmarkStart w:id="225" w:name="_Toc225679293"/>
            <w:r w:rsidRPr="008B0A67">
              <w:rPr>
                <w:rFonts w:ascii="Franklin Gothic Demi" w:eastAsia="Yu Mincho" w:hAnsi="Franklin Gothic Demi" w:cs="Calibri"/>
                <w:bCs/>
                <w:sz w:val="20"/>
                <w:szCs w:val="20"/>
              </w:rPr>
              <w:t>Group</w:t>
            </w:r>
          </w:p>
        </w:tc>
        <w:tc>
          <w:tcPr>
            <w:tcW w:w="1151" w:type="dxa"/>
          </w:tcPr>
          <w:p w14:paraId="7E3C957C"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1152" w:type="dxa"/>
          </w:tcPr>
          <w:p w14:paraId="753FACCE"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151" w:type="dxa"/>
          </w:tcPr>
          <w:p w14:paraId="26D5574B"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152" w:type="dxa"/>
          </w:tcPr>
          <w:p w14:paraId="6182A6D8"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2025</w:t>
            </w:r>
          </w:p>
        </w:tc>
        <w:tc>
          <w:tcPr>
            <w:tcW w:w="1152" w:type="dxa"/>
          </w:tcPr>
          <w:p w14:paraId="6C479B0F"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(2025)</w:t>
            </w:r>
          </w:p>
        </w:tc>
      </w:tr>
      <w:tr w:rsidR="008B0A67" w:rsidRPr="008B0A67" w14:paraId="7A694A42"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3A46E7B1"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1151" w:type="dxa"/>
          </w:tcPr>
          <w:p w14:paraId="4D333B2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3,268</w:t>
            </w:r>
          </w:p>
        </w:tc>
        <w:tc>
          <w:tcPr>
            <w:tcW w:w="1152" w:type="dxa"/>
          </w:tcPr>
          <w:p w14:paraId="4172314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151" w:type="dxa"/>
          </w:tcPr>
          <w:p w14:paraId="54DA056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152" w:type="dxa"/>
          </w:tcPr>
          <w:p w14:paraId="4B0F181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152" w:type="dxa"/>
          </w:tcPr>
          <w:p w14:paraId="1D1CF17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371ADB7C" w14:textId="77777777" w:rsidTr="00A710FD">
        <w:tc>
          <w:tcPr>
            <w:tcW w:w="3586" w:type="dxa"/>
          </w:tcPr>
          <w:p w14:paraId="3452BDDD"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1151" w:type="dxa"/>
          </w:tcPr>
          <w:p w14:paraId="654A92B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1152" w:type="dxa"/>
          </w:tcPr>
          <w:p w14:paraId="78EC3320" w14:textId="796F5089"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187243FF" w14:textId="28025012"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72A73A5E" w14:textId="08765FF2"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147712D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r>
      <w:tr w:rsidR="008B0A67" w:rsidRPr="008B0A67" w14:paraId="75E62121"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1C62F6EC"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1151" w:type="dxa"/>
          </w:tcPr>
          <w:p w14:paraId="1BA76B2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1,361</w:t>
            </w:r>
          </w:p>
        </w:tc>
        <w:tc>
          <w:tcPr>
            <w:tcW w:w="1152" w:type="dxa"/>
          </w:tcPr>
          <w:p w14:paraId="00C7034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c>
          <w:tcPr>
            <w:tcW w:w="1151" w:type="dxa"/>
          </w:tcPr>
          <w:p w14:paraId="6DD5662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58</w:t>
            </w:r>
          </w:p>
        </w:tc>
        <w:tc>
          <w:tcPr>
            <w:tcW w:w="1152" w:type="dxa"/>
          </w:tcPr>
          <w:p w14:paraId="2EBDACB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1152" w:type="dxa"/>
          </w:tcPr>
          <w:p w14:paraId="3D97716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57</w:t>
            </w:r>
          </w:p>
        </w:tc>
      </w:tr>
      <w:tr w:rsidR="008B0A67" w:rsidRPr="008B0A67" w14:paraId="336FF73F" w14:textId="77777777" w:rsidTr="00A710FD">
        <w:tc>
          <w:tcPr>
            <w:tcW w:w="3586" w:type="dxa"/>
          </w:tcPr>
          <w:p w14:paraId="1891EF5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1151" w:type="dxa"/>
          </w:tcPr>
          <w:p w14:paraId="3197BC4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297</w:t>
            </w:r>
          </w:p>
        </w:tc>
        <w:tc>
          <w:tcPr>
            <w:tcW w:w="1152" w:type="dxa"/>
          </w:tcPr>
          <w:p w14:paraId="251F3B0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1" w:type="dxa"/>
          </w:tcPr>
          <w:p w14:paraId="3A2739D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152" w:type="dxa"/>
          </w:tcPr>
          <w:p w14:paraId="0DE34BA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152" w:type="dxa"/>
          </w:tcPr>
          <w:p w14:paraId="63D9BE8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r>
      <w:tr w:rsidR="008B0A67" w:rsidRPr="008B0A67" w14:paraId="517196BD"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696D056C"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1151" w:type="dxa"/>
          </w:tcPr>
          <w:p w14:paraId="167602C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291</w:t>
            </w:r>
          </w:p>
        </w:tc>
        <w:tc>
          <w:tcPr>
            <w:tcW w:w="1152" w:type="dxa"/>
          </w:tcPr>
          <w:p w14:paraId="4854B65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1" w:type="dxa"/>
          </w:tcPr>
          <w:p w14:paraId="74E4676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2" w:type="dxa"/>
          </w:tcPr>
          <w:p w14:paraId="7960741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152" w:type="dxa"/>
          </w:tcPr>
          <w:p w14:paraId="0451CEA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r>
      <w:tr w:rsidR="008B0A67" w:rsidRPr="008B0A67" w14:paraId="609FDCAC" w14:textId="77777777" w:rsidTr="00A710FD">
        <w:tc>
          <w:tcPr>
            <w:tcW w:w="3586" w:type="dxa"/>
          </w:tcPr>
          <w:p w14:paraId="0DB0A1BC"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1151" w:type="dxa"/>
          </w:tcPr>
          <w:p w14:paraId="4C39714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155</w:t>
            </w:r>
          </w:p>
        </w:tc>
        <w:tc>
          <w:tcPr>
            <w:tcW w:w="1152" w:type="dxa"/>
          </w:tcPr>
          <w:p w14:paraId="52BC862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1151" w:type="dxa"/>
          </w:tcPr>
          <w:p w14:paraId="2573E86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152" w:type="dxa"/>
          </w:tcPr>
          <w:p w14:paraId="6AA6930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2" w:type="dxa"/>
          </w:tcPr>
          <w:p w14:paraId="1363397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r>
      <w:tr w:rsidR="008B0A67" w:rsidRPr="008B0A67" w14:paraId="6A98E771"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6FE1A1E6"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Native Hawaiian or Other Pacific Islander</w:t>
            </w:r>
          </w:p>
        </w:tc>
        <w:tc>
          <w:tcPr>
            <w:tcW w:w="1151" w:type="dxa"/>
          </w:tcPr>
          <w:p w14:paraId="3E0CF89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1152" w:type="dxa"/>
          </w:tcPr>
          <w:p w14:paraId="12A921B5" w14:textId="2CB9C7F2"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7D7ECB5B" w14:textId="05230546"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044C6184" w14:textId="7F680FEB"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0145B76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r>
      <w:tr w:rsidR="008B0A67" w:rsidRPr="008B0A67" w14:paraId="5D1146E1" w14:textId="77777777" w:rsidTr="00A710FD">
        <w:tc>
          <w:tcPr>
            <w:tcW w:w="3586" w:type="dxa"/>
          </w:tcPr>
          <w:p w14:paraId="06F3C6C7"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1151" w:type="dxa"/>
          </w:tcPr>
          <w:p w14:paraId="511D6E6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1,152</w:t>
            </w:r>
          </w:p>
        </w:tc>
        <w:tc>
          <w:tcPr>
            <w:tcW w:w="1152" w:type="dxa"/>
          </w:tcPr>
          <w:p w14:paraId="7120278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151" w:type="dxa"/>
          </w:tcPr>
          <w:p w14:paraId="799A1B6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1152" w:type="dxa"/>
          </w:tcPr>
          <w:p w14:paraId="281AD7E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1152" w:type="dxa"/>
          </w:tcPr>
          <w:p w14:paraId="28DA62E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26C969BE"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7AD91574"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1151" w:type="dxa"/>
          </w:tcPr>
          <w:p w14:paraId="7518FCA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2,183</w:t>
            </w:r>
          </w:p>
        </w:tc>
        <w:tc>
          <w:tcPr>
            <w:tcW w:w="1152" w:type="dxa"/>
          </w:tcPr>
          <w:p w14:paraId="5AA2444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1" w:type="dxa"/>
          </w:tcPr>
          <w:p w14:paraId="1E23148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152" w:type="dxa"/>
          </w:tcPr>
          <w:p w14:paraId="42D6DDE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152" w:type="dxa"/>
          </w:tcPr>
          <w:p w14:paraId="480C9BF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r>
      <w:tr w:rsidR="008B0A67" w:rsidRPr="008B0A67" w14:paraId="1F5212C0" w14:textId="77777777" w:rsidTr="00A710FD">
        <w:tc>
          <w:tcPr>
            <w:tcW w:w="3586" w:type="dxa"/>
          </w:tcPr>
          <w:p w14:paraId="17EA6B47"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1151" w:type="dxa"/>
          </w:tcPr>
          <w:p w14:paraId="172240B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1,025</w:t>
            </w:r>
          </w:p>
        </w:tc>
        <w:tc>
          <w:tcPr>
            <w:tcW w:w="1152" w:type="dxa"/>
          </w:tcPr>
          <w:p w14:paraId="181854C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151" w:type="dxa"/>
          </w:tcPr>
          <w:p w14:paraId="787898D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55</w:t>
            </w:r>
          </w:p>
        </w:tc>
        <w:tc>
          <w:tcPr>
            <w:tcW w:w="1152" w:type="dxa"/>
          </w:tcPr>
          <w:p w14:paraId="458CBF2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55</w:t>
            </w:r>
          </w:p>
        </w:tc>
        <w:tc>
          <w:tcPr>
            <w:tcW w:w="1152" w:type="dxa"/>
          </w:tcPr>
          <w:p w14:paraId="438D506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1FA11D0D"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2AA62458"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Low Income</w:t>
            </w:r>
          </w:p>
        </w:tc>
        <w:tc>
          <w:tcPr>
            <w:tcW w:w="1151" w:type="dxa"/>
          </w:tcPr>
          <w:p w14:paraId="42CD209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1,594</w:t>
            </w:r>
          </w:p>
        </w:tc>
        <w:tc>
          <w:tcPr>
            <w:tcW w:w="1152" w:type="dxa"/>
          </w:tcPr>
          <w:p w14:paraId="5267BB1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1" w:type="dxa"/>
          </w:tcPr>
          <w:p w14:paraId="7081155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2" w:type="dxa"/>
          </w:tcPr>
          <w:p w14:paraId="231D202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152" w:type="dxa"/>
          </w:tcPr>
          <w:p w14:paraId="2F670E6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r>
      <w:tr w:rsidR="008B0A67" w:rsidRPr="008B0A67" w14:paraId="3D9E0072" w14:textId="77777777" w:rsidTr="00A710FD">
        <w:tc>
          <w:tcPr>
            <w:tcW w:w="3586" w:type="dxa"/>
          </w:tcPr>
          <w:p w14:paraId="02E45112"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1151" w:type="dxa"/>
          </w:tcPr>
          <w:p w14:paraId="0C06CEB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693</w:t>
            </w:r>
          </w:p>
        </w:tc>
        <w:tc>
          <w:tcPr>
            <w:tcW w:w="1152" w:type="dxa"/>
          </w:tcPr>
          <w:p w14:paraId="7C36397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1" w:type="dxa"/>
          </w:tcPr>
          <w:p w14:paraId="4748B23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1152" w:type="dxa"/>
          </w:tcPr>
          <w:p w14:paraId="4AEABB7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2" w:type="dxa"/>
          </w:tcPr>
          <w:p w14:paraId="2A27380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r>
    </w:tbl>
    <w:p w14:paraId="6E7D0243" w14:textId="77777777" w:rsidR="008B0A67" w:rsidRDefault="008B0A67" w:rsidP="008B0A67">
      <w:pPr>
        <w:pStyle w:val="TableETitles"/>
      </w:pPr>
    </w:p>
    <w:p w14:paraId="40FB3130" w14:textId="393CD9D1" w:rsidR="00D228F6" w:rsidRPr="003C1C59" w:rsidRDefault="00D228F6" w:rsidP="008B0A67">
      <w:pPr>
        <w:pStyle w:val="TableETitles"/>
      </w:pPr>
      <w:r w:rsidRPr="00B92729">
        <w:t>Table E</w:t>
      </w:r>
      <w:r>
        <w:t>11</w:t>
      </w:r>
      <w:r w:rsidRPr="00B92729">
        <w:t>.</w:t>
      </w:r>
      <w:r>
        <w:t xml:space="preserve"> </w:t>
      </w:r>
      <w:r w:rsidRPr="005055D7">
        <w:t xml:space="preserve">MCAS </w:t>
      </w:r>
      <w:r>
        <w:t>ELA Mean Student Growth Percentile</w:t>
      </w:r>
      <w:r w:rsidRPr="003979D4">
        <w:t xml:space="preserve"> by Student Group</w:t>
      </w:r>
      <w:r>
        <w:t xml:space="preserve">, </w:t>
      </w:r>
      <w:r w:rsidRPr="005055D7">
        <w:t>Grade</w:t>
      </w:r>
      <w:r>
        <w:t xml:space="preserve"> 10</w:t>
      </w:r>
      <w:r w:rsidRPr="005055D7">
        <w:t>, 202</w:t>
      </w:r>
      <w:r>
        <w:t>3</w:t>
      </w:r>
      <w:r w:rsidR="007852BE">
        <w:noBreakHyphen/>
      </w:r>
      <w:r w:rsidRPr="005055D7">
        <w:t>202</w:t>
      </w:r>
      <w:r>
        <w:t>5</w:t>
      </w:r>
      <w:bookmarkEnd w:id="224"/>
      <w:bookmarkEnd w:id="225"/>
    </w:p>
    <w:tbl>
      <w:tblPr>
        <w:tblStyle w:val="MSVTable1"/>
        <w:tblW w:w="5000" w:type="pct"/>
        <w:tblLook w:val="0420" w:firstRow="1" w:lastRow="0" w:firstColumn="0" w:lastColumn="0" w:noHBand="0" w:noVBand="1"/>
        <w:tblCaption w:val="Table E11. MCAS ELA Mean Student Growth Percentile by Student Group, Grade 10, 2023 2025"/>
        <w:tblDescription w:val="MCAS ELA Mean Student Growth Percentile by Student Group, Grade 10, 2023 2025"/>
      </w:tblPr>
      <w:tblGrid>
        <w:gridCol w:w="3586"/>
        <w:gridCol w:w="1151"/>
        <w:gridCol w:w="1152"/>
        <w:gridCol w:w="1151"/>
        <w:gridCol w:w="1152"/>
        <w:gridCol w:w="1152"/>
      </w:tblGrid>
      <w:tr w:rsidR="008B0A67" w:rsidRPr="008B0A67" w14:paraId="03A96B79" w14:textId="77777777" w:rsidTr="00A710FD">
        <w:trPr>
          <w:cnfStyle w:val="100000000000" w:firstRow="1" w:lastRow="0" w:firstColumn="0" w:lastColumn="0" w:oddVBand="0" w:evenVBand="0" w:oddHBand="0" w:evenHBand="0" w:firstRowFirstColumn="0" w:firstRowLastColumn="0" w:lastRowFirstColumn="0" w:lastRowLastColumn="0"/>
        </w:trPr>
        <w:tc>
          <w:tcPr>
            <w:tcW w:w="3586" w:type="dxa"/>
          </w:tcPr>
          <w:p w14:paraId="6CE46C28" w14:textId="77777777" w:rsidR="008B0A67" w:rsidRPr="008B0A67" w:rsidRDefault="008B0A67" w:rsidP="008B0A67">
            <w:pPr>
              <w:spacing w:line="240" w:lineRule="auto"/>
              <w:rPr>
                <w:rFonts w:ascii="Franklin Gothic Demi" w:eastAsia="Yu Mincho" w:hAnsi="Franklin Gothic Demi" w:cs="Calibri"/>
                <w:bCs/>
                <w:sz w:val="20"/>
                <w:szCs w:val="20"/>
              </w:rPr>
            </w:pPr>
            <w:bookmarkStart w:id="226" w:name="_Toc211936102"/>
            <w:bookmarkStart w:id="227" w:name="_Toc225679294"/>
            <w:r w:rsidRPr="008B0A67">
              <w:rPr>
                <w:rFonts w:ascii="Franklin Gothic Demi" w:eastAsia="Yu Mincho" w:hAnsi="Franklin Gothic Demi" w:cs="Calibri"/>
                <w:bCs/>
                <w:sz w:val="20"/>
                <w:szCs w:val="20"/>
              </w:rPr>
              <w:t>Group</w:t>
            </w:r>
          </w:p>
        </w:tc>
        <w:tc>
          <w:tcPr>
            <w:tcW w:w="1151" w:type="dxa"/>
          </w:tcPr>
          <w:p w14:paraId="12161ECA"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1152" w:type="dxa"/>
          </w:tcPr>
          <w:p w14:paraId="75A7E05B"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151" w:type="dxa"/>
          </w:tcPr>
          <w:p w14:paraId="4456ED02"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152" w:type="dxa"/>
          </w:tcPr>
          <w:p w14:paraId="55CF3992"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2025</w:t>
            </w:r>
          </w:p>
        </w:tc>
        <w:tc>
          <w:tcPr>
            <w:tcW w:w="1152" w:type="dxa"/>
          </w:tcPr>
          <w:p w14:paraId="09E079B3"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(2025)</w:t>
            </w:r>
          </w:p>
        </w:tc>
      </w:tr>
      <w:tr w:rsidR="008B0A67" w:rsidRPr="008B0A67" w14:paraId="1E599072"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158CB137"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1151" w:type="dxa"/>
          </w:tcPr>
          <w:p w14:paraId="51773D8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616</w:t>
            </w:r>
          </w:p>
        </w:tc>
        <w:tc>
          <w:tcPr>
            <w:tcW w:w="1152" w:type="dxa"/>
          </w:tcPr>
          <w:p w14:paraId="668161B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151" w:type="dxa"/>
          </w:tcPr>
          <w:p w14:paraId="0C8F010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2" w:type="dxa"/>
          </w:tcPr>
          <w:p w14:paraId="6528197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1152" w:type="dxa"/>
          </w:tcPr>
          <w:p w14:paraId="4E6546C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52FF65C6" w14:textId="77777777" w:rsidTr="00A710FD">
        <w:tc>
          <w:tcPr>
            <w:tcW w:w="3586" w:type="dxa"/>
          </w:tcPr>
          <w:p w14:paraId="6D072FD1"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1151" w:type="dxa"/>
          </w:tcPr>
          <w:p w14:paraId="47C24CE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w:t>
            </w:r>
          </w:p>
        </w:tc>
        <w:tc>
          <w:tcPr>
            <w:tcW w:w="1152" w:type="dxa"/>
          </w:tcPr>
          <w:p w14:paraId="040DFE70" w14:textId="78E0E2C1"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27E6B61A" w14:textId="3CA5272E"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58E4CBC0" w14:textId="03BC3A9D"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5C69697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r>
      <w:tr w:rsidR="008B0A67" w:rsidRPr="008B0A67" w14:paraId="5A851BE9"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2AF04695"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1151" w:type="dxa"/>
          </w:tcPr>
          <w:p w14:paraId="5ED079F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239</w:t>
            </w:r>
          </w:p>
        </w:tc>
        <w:tc>
          <w:tcPr>
            <w:tcW w:w="1152" w:type="dxa"/>
          </w:tcPr>
          <w:p w14:paraId="7EE3457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151" w:type="dxa"/>
          </w:tcPr>
          <w:p w14:paraId="6FED503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152" w:type="dxa"/>
          </w:tcPr>
          <w:p w14:paraId="7E2BCB7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55</w:t>
            </w:r>
          </w:p>
        </w:tc>
        <w:tc>
          <w:tcPr>
            <w:tcW w:w="1152" w:type="dxa"/>
          </w:tcPr>
          <w:p w14:paraId="71295A9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57</w:t>
            </w:r>
          </w:p>
        </w:tc>
      </w:tr>
      <w:tr w:rsidR="008B0A67" w:rsidRPr="008B0A67" w14:paraId="08081743" w14:textId="77777777" w:rsidTr="00A710FD">
        <w:tc>
          <w:tcPr>
            <w:tcW w:w="3586" w:type="dxa"/>
          </w:tcPr>
          <w:p w14:paraId="3F8C9761"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1151" w:type="dxa"/>
          </w:tcPr>
          <w:p w14:paraId="0F9846F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1152" w:type="dxa"/>
          </w:tcPr>
          <w:p w14:paraId="5FE8678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1151" w:type="dxa"/>
          </w:tcPr>
          <w:p w14:paraId="71D9479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1152" w:type="dxa"/>
          </w:tcPr>
          <w:p w14:paraId="379B5A1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1152" w:type="dxa"/>
          </w:tcPr>
          <w:p w14:paraId="5DDD260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r>
      <w:tr w:rsidR="008B0A67" w:rsidRPr="008B0A67" w14:paraId="39E9BBB3"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3971147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1151" w:type="dxa"/>
          </w:tcPr>
          <w:p w14:paraId="422B231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1152" w:type="dxa"/>
          </w:tcPr>
          <w:p w14:paraId="0BEE585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1" w:type="dxa"/>
          </w:tcPr>
          <w:p w14:paraId="51BED3E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1152" w:type="dxa"/>
          </w:tcPr>
          <w:p w14:paraId="20D4DCE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1152" w:type="dxa"/>
          </w:tcPr>
          <w:p w14:paraId="212C41E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r>
      <w:tr w:rsidR="008B0A67" w:rsidRPr="008B0A67" w14:paraId="2D2A21E3" w14:textId="77777777" w:rsidTr="00A710FD">
        <w:tc>
          <w:tcPr>
            <w:tcW w:w="3586" w:type="dxa"/>
          </w:tcPr>
          <w:p w14:paraId="56D28802"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1151" w:type="dxa"/>
          </w:tcPr>
          <w:p w14:paraId="65B8A79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1152" w:type="dxa"/>
          </w:tcPr>
          <w:p w14:paraId="7802372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1151" w:type="dxa"/>
          </w:tcPr>
          <w:p w14:paraId="080AB13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1152" w:type="dxa"/>
          </w:tcPr>
          <w:p w14:paraId="1D3CF03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55</w:t>
            </w:r>
          </w:p>
        </w:tc>
        <w:tc>
          <w:tcPr>
            <w:tcW w:w="1152" w:type="dxa"/>
          </w:tcPr>
          <w:p w14:paraId="45D8E73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29846B7B"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4462C832"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Native Hawaiian or Other Pacific Islander</w:t>
            </w:r>
          </w:p>
        </w:tc>
        <w:tc>
          <w:tcPr>
            <w:tcW w:w="1151" w:type="dxa"/>
          </w:tcPr>
          <w:p w14:paraId="1CA711F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1152" w:type="dxa"/>
          </w:tcPr>
          <w:p w14:paraId="5069D8FF" w14:textId="04E85F1A"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07B6906C" w14:textId="2DD63B82"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01CF344A" w14:textId="6958A996"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05159F1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376E99E7" w14:textId="77777777" w:rsidTr="00A710FD">
        <w:tc>
          <w:tcPr>
            <w:tcW w:w="3586" w:type="dxa"/>
          </w:tcPr>
          <w:p w14:paraId="581C146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1151" w:type="dxa"/>
          </w:tcPr>
          <w:p w14:paraId="4847B65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228</w:t>
            </w:r>
          </w:p>
        </w:tc>
        <w:tc>
          <w:tcPr>
            <w:tcW w:w="1152" w:type="dxa"/>
          </w:tcPr>
          <w:p w14:paraId="022B97A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1151" w:type="dxa"/>
          </w:tcPr>
          <w:p w14:paraId="5D66A0C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152" w:type="dxa"/>
          </w:tcPr>
          <w:p w14:paraId="4533302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1152" w:type="dxa"/>
          </w:tcPr>
          <w:p w14:paraId="57CB906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48B513E2"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29130365"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1151" w:type="dxa"/>
          </w:tcPr>
          <w:p w14:paraId="5975F05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335</w:t>
            </w:r>
          </w:p>
        </w:tc>
        <w:tc>
          <w:tcPr>
            <w:tcW w:w="1152" w:type="dxa"/>
          </w:tcPr>
          <w:p w14:paraId="1C9116D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1151" w:type="dxa"/>
          </w:tcPr>
          <w:p w14:paraId="0526E20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152" w:type="dxa"/>
          </w:tcPr>
          <w:p w14:paraId="3FBA9DF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1152" w:type="dxa"/>
          </w:tcPr>
          <w:p w14:paraId="754A914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r>
      <w:tr w:rsidR="008B0A67" w:rsidRPr="008B0A67" w14:paraId="6E7D7077" w14:textId="77777777" w:rsidTr="00A710FD">
        <w:tc>
          <w:tcPr>
            <w:tcW w:w="3586" w:type="dxa"/>
          </w:tcPr>
          <w:p w14:paraId="65C8A7EE"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1151" w:type="dxa"/>
          </w:tcPr>
          <w:p w14:paraId="5DDF45B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65</w:t>
            </w:r>
          </w:p>
        </w:tc>
        <w:tc>
          <w:tcPr>
            <w:tcW w:w="1152" w:type="dxa"/>
          </w:tcPr>
          <w:p w14:paraId="5981E7F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1" w:type="dxa"/>
          </w:tcPr>
          <w:p w14:paraId="67AD36A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152" w:type="dxa"/>
          </w:tcPr>
          <w:p w14:paraId="7B15FCB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2" w:type="dxa"/>
          </w:tcPr>
          <w:p w14:paraId="158D72E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r>
      <w:tr w:rsidR="008B0A67" w:rsidRPr="008B0A67" w14:paraId="78C4228B"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5D5064B0"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Low Income</w:t>
            </w:r>
          </w:p>
        </w:tc>
        <w:tc>
          <w:tcPr>
            <w:tcW w:w="1151" w:type="dxa"/>
          </w:tcPr>
          <w:p w14:paraId="70339DA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285</w:t>
            </w:r>
          </w:p>
        </w:tc>
        <w:tc>
          <w:tcPr>
            <w:tcW w:w="1152" w:type="dxa"/>
          </w:tcPr>
          <w:p w14:paraId="0734418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1151" w:type="dxa"/>
          </w:tcPr>
          <w:p w14:paraId="7AC37A1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2" w:type="dxa"/>
          </w:tcPr>
          <w:p w14:paraId="382FA33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1152" w:type="dxa"/>
          </w:tcPr>
          <w:p w14:paraId="16954D5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r>
      <w:tr w:rsidR="008B0A67" w:rsidRPr="008B0A67" w14:paraId="5298D572" w14:textId="77777777" w:rsidTr="00A710FD">
        <w:tc>
          <w:tcPr>
            <w:tcW w:w="3586" w:type="dxa"/>
          </w:tcPr>
          <w:p w14:paraId="176E33F2"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1151" w:type="dxa"/>
          </w:tcPr>
          <w:p w14:paraId="79CB91B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98</w:t>
            </w:r>
          </w:p>
        </w:tc>
        <w:tc>
          <w:tcPr>
            <w:tcW w:w="1152" w:type="dxa"/>
          </w:tcPr>
          <w:p w14:paraId="11A232A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1151" w:type="dxa"/>
          </w:tcPr>
          <w:p w14:paraId="167D552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2" w:type="dxa"/>
          </w:tcPr>
          <w:p w14:paraId="6139A7D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c>
          <w:tcPr>
            <w:tcW w:w="1152" w:type="dxa"/>
          </w:tcPr>
          <w:p w14:paraId="7BE9C78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r>
    </w:tbl>
    <w:p w14:paraId="450039F2" w14:textId="77777777" w:rsidR="008B0A67" w:rsidRDefault="008B0A67" w:rsidP="008B0A67">
      <w:pPr>
        <w:pStyle w:val="TableETitles"/>
      </w:pPr>
    </w:p>
    <w:p w14:paraId="2576FD71" w14:textId="77777777" w:rsidR="008B0A67" w:rsidRDefault="008B0A67">
      <w:pPr>
        <w:spacing w:line="240" w:lineRule="auto"/>
        <w:rPr>
          <w:rFonts w:ascii="Franklin Gothic Demi" w:hAnsi="Franklin Gothic Demi"/>
        </w:rPr>
      </w:pPr>
      <w:r>
        <w:br w:type="page"/>
      </w:r>
    </w:p>
    <w:p w14:paraId="1E51F3E3" w14:textId="34BBD8C0" w:rsidR="00D228F6" w:rsidRPr="003C1C59" w:rsidRDefault="00D228F6" w:rsidP="008B0A67">
      <w:pPr>
        <w:pStyle w:val="TableETitles"/>
      </w:pPr>
      <w:r w:rsidRPr="005055D7">
        <w:lastRenderedPageBreak/>
        <w:t>Table E</w:t>
      </w:r>
      <w:r>
        <w:t>12</w:t>
      </w:r>
      <w:r w:rsidRPr="005055D7">
        <w:t>.</w:t>
      </w:r>
      <w:r>
        <w:t xml:space="preserve"> </w:t>
      </w:r>
      <w:r w:rsidRPr="005055D7">
        <w:t xml:space="preserve">MCAS </w:t>
      </w:r>
      <w:r>
        <w:t>Mathematics Mean Student Growth Percentile</w:t>
      </w:r>
      <w:r w:rsidRPr="003979D4">
        <w:t xml:space="preserve"> by Student Group</w:t>
      </w:r>
      <w:r>
        <w:t xml:space="preserve">, </w:t>
      </w:r>
      <w:r w:rsidRPr="005055D7">
        <w:t>Grade</w:t>
      </w:r>
      <w:r>
        <w:t>s</w:t>
      </w:r>
      <w:r w:rsidR="007852BE">
        <w:t> </w:t>
      </w:r>
      <w:r>
        <w:t>3</w:t>
      </w:r>
      <w:r w:rsidR="007852BE">
        <w:noBreakHyphen/>
      </w:r>
      <w:r>
        <w:t>8</w:t>
      </w:r>
      <w:r w:rsidRPr="005055D7">
        <w:t>, 202</w:t>
      </w:r>
      <w:r>
        <w:t>3</w:t>
      </w:r>
      <w:r w:rsidRPr="005055D7">
        <w:t>-202</w:t>
      </w:r>
      <w:r>
        <w:t>5</w:t>
      </w:r>
      <w:bookmarkEnd w:id="226"/>
      <w:bookmarkEnd w:id="227"/>
    </w:p>
    <w:tbl>
      <w:tblPr>
        <w:tblStyle w:val="MSVTable1"/>
        <w:tblW w:w="5000" w:type="pct"/>
        <w:tblLook w:val="0420" w:firstRow="1" w:lastRow="0" w:firstColumn="0" w:lastColumn="0" w:noHBand="0" w:noVBand="1"/>
        <w:tblCaption w:val="Table E12. MCAS Mathematics Mean Student Growth Percentile by Student Group, Grades 3 8, 2023-2025"/>
        <w:tblDescription w:val="MCAS Mathematics Mean Student Growth Percentile by Student Group, Grades 3 8, 2023-2025"/>
      </w:tblPr>
      <w:tblGrid>
        <w:gridCol w:w="3586"/>
        <w:gridCol w:w="1151"/>
        <w:gridCol w:w="1152"/>
        <w:gridCol w:w="1151"/>
        <w:gridCol w:w="1152"/>
        <w:gridCol w:w="1152"/>
      </w:tblGrid>
      <w:tr w:rsidR="008B0A67" w:rsidRPr="008B0A67" w14:paraId="38864C6F" w14:textId="77777777" w:rsidTr="00A710FD">
        <w:trPr>
          <w:cnfStyle w:val="100000000000" w:firstRow="1" w:lastRow="0" w:firstColumn="0" w:lastColumn="0" w:oddVBand="0" w:evenVBand="0" w:oddHBand="0" w:evenHBand="0" w:firstRowFirstColumn="0" w:firstRowLastColumn="0" w:lastRowFirstColumn="0" w:lastRowLastColumn="0"/>
        </w:trPr>
        <w:tc>
          <w:tcPr>
            <w:tcW w:w="3586" w:type="dxa"/>
          </w:tcPr>
          <w:p w14:paraId="129C6F7C" w14:textId="77777777" w:rsidR="008B0A67" w:rsidRPr="008B0A67" w:rsidRDefault="008B0A67" w:rsidP="008B0A67">
            <w:pPr>
              <w:spacing w:line="240" w:lineRule="auto"/>
              <w:rPr>
                <w:rFonts w:ascii="Franklin Gothic Demi" w:eastAsia="Yu Mincho" w:hAnsi="Franklin Gothic Demi" w:cs="Calibri"/>
                <w:bCs/>
                <w:sz w:val="20"/>
                <w:szCs w:val="20"/>
              </w:rPr>
            </w:pPr>
            <w:bookmarkStart w:id="228" w:name="_Toc211936103"/>
            <w:bookmarkStart w:id="229" w:name="_Toc225679295"/>
            <w:r w:rsidRPr="008B0A67">
              <w:rPr>
                <w:rFonts w:ascii="Franklin Gothic Demi" w:eastAsia="Yu Mincho" w:hAnsi="Franklin Gothic Demi" w:cs="Calibri"/>
                <w:bCs/>
                <w:sz w:val="20"/>
                <w:szCs w:val="20"/>
              </w:rPr>
              <w:t>Group</w:t>
            </w:r>
          </w:p>
        </w:tc>
        <w:tc>
          <w:tcPr>
            <w:tcW w:w="1151" w:type="dxa"/>
          </w:tcPr>
          <w:p w14:paraId="166D9B3A"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1152" w:type="dxa"/>
          </w:tcPr>
          <w:p w14:paraId="05E8B5DF"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151" w:type="dxa"/>
          </w:tcPr>
          <w:p w14:paraId="4B95EF86"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152" w:type="dxa"/>
          </w:tcPr>
          <w:p w14:paraId="5212B468"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2025</w:t>
            </w:r>
          </w:p>
        </w:tc>
        <w:tc>
          <w:tcPr>
            <w:tcW w:w="1152" w:type="dxa"/>
          </w:tcPr>
          <w:p w14:paraId="329FD39F"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(2025)</w:t>
            </w:r>
          </w:p>
        </w:tc>
      </w:tr>
      <w:tr w:rsidR="008B0A67" w:rsidRPr="008B0A67" w14:paraId="4EF0D733"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132F17B7"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1151" w:type="dxa"/>
          </w:tcPr>
          <w:p w14:paraId="10AD95B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3,322</w:t>
            </w:r>
          </w:p>
        </w:tc>
        <w:tc>
          <w:tcPr>
            <w:tcW w:w="1152" w:type="dxa"/>
          </w:tcPr>
          <w:p w14:paraId="6E550C8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1" w:type="dxa"/>
          </w:tcPr>
          <w:p w14:paraId="4FCDA33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152" w:type="dxa"/>
          </w:tcPr>
          <w:p w14:paraId="1EFAE2E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2" w:type="dxa"/>
          </w:tcPr>
          <w:p w14:paraId="19E05A3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13C854A0" w14:textId="77777777" w:rsidTr="00A710FD">
        <w:tc>
          <w:tcPr>
            <w:tcW w:w="3586" w:type="dxa"/>
          </w:tcPr>
          <w:p w14:paraId="087CB1B9"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1151" w:type="dxa"/>
          </w:tcPr>
          <w:p w14:paraId="32BAB2C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1152" w:type="dxa"/>
          </w:tcPr>
          <w:p w14:paraId="3F69CC25" w14:textId="7F19365A"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58C97C55" w14:textId="1310C49E"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44B3C15D" w14:textId="71F64D62"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3F0DE99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r>
      <w:tr w:rsidR="008B0A67" w:rsidRPr="008B0A67" w14:paraId="2C83B6F7"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07634C21"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1151" w:type="dxa"/>
          </w:tcPr>
          <w:p w14:paraId="076C44D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1,400</w:t>
            </w:r>
          </w:p>
        </w:tc>
        <w:tc>
          <w:tcPr>
            <w:tcW w:w="1152" w:type="dxa"/>
          </w:tcPr>
          <w:p w14:paraId="5F999E1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1151" w:type="dxa"/>
          </w:tcPr>
          <w:p w14:paraId="23526B6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152" w:type="dxa"/>
          </w:tcPr>
          <w:p w14:paraId="2BEE940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58</w:t>
            </w:r>
          </w:p>
        </w:tc>
        <w:tc>
          <w:tcPr>
            <w:tcW w:w="1152" w:type="dxa"/>
          </w:tcPr>
          <w:p w14:paraId="7AB27D7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58</w:t>
            </w:r>
          </w:p>
        </w:tc>
      </w:tr>
      <w:tr w:rsidR="008B0A67" w:rsidRPr="008B0A67" w14:paraId="2AED08B2" w14:textId="77777777" w:rsidTr="00A710FD">
        <w:tc>
          <w:tcPr>
            <w:tcW w:w="3586" w:type="dxa"/>
          </w:tcPr>
          <w:p w14:paraId="540EE3E4"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1151" w:type="dxa"/>
          </w:tcPr>
          <w:p w14:paraId="5A498A9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306</w:t>
            </w:r>
          </w:p>
        </w:tc>
        <w:tc>
          <w:tcPr>
            <w:tcW w:w="1152" w:type="dxa"/>
          </w:tcPr>
          <w:p w14:paraId="5256270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1" w:type="dxa"/>
          </w:tcPr>
          <w:p w14:paraId="4E25356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1152" w:type="dxa"/>
          </w:tcPr>
          <w:p w14:paraId="047D964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2" w:type="dxa"/>
          </w:tcPr>
          <w:p w14:paraId="60FB7CB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r>
      <w:tr w:rsidR="008B0A67" w:rsidRPr="008B0A67" w14:paraId="2AD9A43D"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62736AAE"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1151" w:type="dxa"/>
          </w:tcPr>
          <w:p w14:paraId="00D0832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293</w:t>
            </w:r>
          </w:p>
        </w:tc>
        <w:tc>
          <w:tcPr>
            <w:tcW w:w="1152" w:type="dxa"/>
          </w:tcPr>
          <w:p w14:paraId="5A4374B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1151" w:type="dxa"/>
          </w:tcPr>
          <w:p w14:paraId="68E231C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2" w:type="dxa"/>
          </w:tcPr>
          <w:p w14:paraId="489C90A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2" w:type="dxa"/>
          </w:tcPr>
          <w:p w14:paraId="3966766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r>
      <w:tr w:rsidR="008B0A67" w:rsidRPr="008B0A67" w14:paraId="2CA14EED" w14:textId="77777777" w:rsidTr="00A710FD">
        <w:tc>
          <w:tcPr>
            <w:tcW w:w="3586" w:type="dxa"/>
          </w:tcPr>
          <w:p w14:paraId="7A7E88EE"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1151" w:type="dxa"/>
          </w:tcPr>
          <w:p w14:paraId="63580B5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154</w:t>
            </w:r>
          </w:p>
        </w:tc>
        <w:tc>
          <w:tcPr>
            <w:tcW w:w="1152" w:type="dxa"/>
          </w:tcPr>
          <w:p w14:paraId="43B7222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1" w:type="dxa"/>
          </w:tcPr>
          <w:p w14:paraId="63A70CE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1152" w:type="dxa"/>
          </w:tcPr>
          <w:p w14:paraId="1AA81EF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152" w:type="dxa"/>
          </w:tcPr>
          <w:p w14:paraId="3EB7CF8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r>
      <w:tr w:rsidR="008B0A67" w:rsidRPr="008B0A67" w14:paraId="01B3FE96"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435DAE9E"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Native Hawaiian or Other Pacific Islander</w:t>
            </w:r>
          </w:p>
        </w:tc>
        <w:tc>
          <w:tcPr>
            <w:tcW w:w="1151" w:type="dxa"/>
          </w:tcPr>
          <w:p w14:paraId="7C00B90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1152" w:type="dxa"/>
          </w:tcPr>
          <w:p w14:paraId="42C7A613" w14:textId="5022CA0A"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003B010C" w14:textId="61BE79F6"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72A3CA2D" w14:textId="06BC6A8D"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10900F9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r>
      <w:tr w:rsidR="008B0A67" w:rsidRPr="008B0A67" w14:paraId="63284B6F" w14:textId="77777777" w:rsidTr="00A710FD">
        <w:tc>
          <w:tcPr>
            <w:tcW w:w="3586" w:type="dxa"/>
          </w:tcPr>
          <w:p w14:paraId="713A8054"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1151" w:type="dxa"/>
          </w:tcPr>
          <w:p w14:paraId="6C5A0D6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1,157</w:t>
            </w:r>
          </w:p>
        </w:tc>
        <w:tc>
          <w:tcPr>
            <w:tcW w:w="1152" w:type="dxa"/>
          </w:tcPr>
          <w:p w14:paraId="55C2098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1" w:type="dxa"/>
          </w:tcPr>
          <w:p w14:paraId="0FF5694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2" w:type="dxa"/>
          </w:tcPr>
          <w:p w14:paraId="54D4705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152" w:type="dxa"/>
          </w:tcPr>
          <w:p w14:paraId="74E7294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5C047B3C"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1BE2C0DC"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1151" w:type="dxa"/>
          </w:tcPr>
          <w:p w14:paraId="650D821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2,236</w:t>
            </w:r>
          </w:p>
        </w:tc>
        <w:tc>
          <w:tcPr>
            <w:tcW w:w="1152" w:type="dxa"/>
          </w:tcPr>
          <w:p w14:paraId="5244F28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151" w:type="dxa"/>
          </w:tcPr>
          <w:p w14:paraId="3A1982D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152" w:type="dxa"/>
          </w:tcPr>
          <w:p w14:paraId="7FBCF20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2" w:type="dxa"/>
          </w:tcPr>
          <w:p w14:paraId="0E9DEFC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r>
      <w:tr w:rsidR="008B0A67" w:rsidRPr="008B0A67" w14:paraId="0D5AF932" w14:textId="77777777" w:rsidTr="00A710FD">
        <w:tc>
          <w:tcPr>
            <w:tcW w:w="3586" w:type="dxa"/>
          </w:tcPr>
          <w:p w14:paraId="32F893C0"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1151" w:type="dxa"/>
          </w:tcPr>
          <w:p w14:paraId="0548F64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1,072</w:t>
            </w:r>
          </w:p>
        </w:tc>
        <w:tc>
          <w:tcPr>
            <w:tcW w:w="1152" w:type="dxa"/>
          </w:tcPr>
          <w:p w14:paraId="5B1BFCB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57</w:t>
            </w:r>
          </w:p>
        </w:tc>
        <w:tc>
          <w:tcPr>
            <w:tcW w:w="1151" w:type="dxa"/>
          </w:tcPr>
          <w:p w14:paraId="5BBB084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1152" w:type="dxa"/>
          </w:tcPr>
          <w:p w14:paraId="3139085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c>
          <w:tcPr>
            <w:tcW w:w="1152" w:type="dxa"/>
          </w:tcPr>
          <w:p w14:paraId="74020A8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r>
      <w:tr w:rsidR="008B0A67" w:rsidRPr="008B0A67" w14:paraId="1E464781"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7616BB51"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Low Income</w:t>
            </w:r>
          </w:p>
        </w:tc>
        <w:tc>
          <w:tcPr>
            <w:tcW w:w="1151" w:type="dxa"/>
          </w:tcPr>
          <w:p w14:paraId="611D0F8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1,642</w:t>
            </w:r>
          </w:p>
        </w:tc>
        <w:tc>
          <w:tcPr>
            <w:tcW w:w="1152" w:type="dxa"/>
          </w:tcPr>
          <w:p w14:paraId="32EAA19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1" w:type="dxa"/>
          </w:tcPr>
          <w:p w14:paraId="6E46D48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152" w:type="dxa"/>
          </w:tcPr>
          <w:p w14:paraId="2E535C3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2" w:type="dxa"/>
          </w:tcPr>
          <w:p w14:paraId="4F056D7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r>
      <w:tr w:rsidR="008B0A67" w:rsidRPr="008B0A67" w14:paraId="2D9A5BE5" w14:textId="77777777" w:rsidTr="00A710FD">
        <w:tc>
          <w:tcPr>
            <w:tcW w:w="3586" w:type="dxa"/>
          </w:tcPr>
          <w:p w14:paraId="0931D35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1151" w:type="dxa"/>
          </w:tcPr>
          <w:p w14:paraId="5785824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699</w:t>
            </w:r>
          </w:p>
        </w:tc>
        <w:tc>
          <w:tcPr>
            <w:tcW w:w="1152" w:type="dxa"/>
          </w:tcPr>
          <w:p w14:paraId="37E3B72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1" w:type="dxa"/>
          </w:tcPr>
          <w:p w14:paraId="35F7544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1152" w:type="dxa"/>
          </w:tcPr>
          <w:p w14:paraId="6C69D9B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1152" w:type="dxa"/>
          </w:tcPr>
          <w:p w14:paraId="33D2808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r>
    </w:tbl>
    <w:p w14:paraId="57FC1884" w14:textId="77777777" w:rsidR="008B0A67" w:rsidRDefault="008B0A67" w:rsidP="008B0A67">
      <w:pPr>
        <w:pStyle w:val="TableETitles"/>
      </w:pPr>
    </w:p>
    <w:p w14:paraId="1B9180F0" w14:textId="35675386" w:rsidR="00D228F6" w:rsidRPr="003C1C59" w:rsidRDefault="00D228F6" w:rsidP="008B0A67">
      <w:pPr>
        <w:pStyle w:val="TableETitles"/>
      </w:pPr>
      <w:r w:rsidRPr="005055D7">
        <w:t>Table E</w:t>
      </w:r>
      <w:r>
        <w:t>13</w:t>
      </w:r>
      <w:r w:rsidRPr="005055D7">
        <w:t>.</w:t>
      </w:r>
      <w:r>
        <w:t xml:space="preserve"> </w:t>
      </w:r>
      <w:r w:rsidRPr="005055D7">
        <w:t xml:space="preserve">MCAS </w:t>
      </w:r>
      <w:r>
        <w:t>Mathematics Mean Student Growth Percentile</w:t>
      </w:r>
      <w:r w:rsidRPr="003979D4">
        <w:t xml:space="preserve"> by Student Group</w:t>
      </w:r>
      <w:r>
        <w:t xml:space="preserve">, </w:t>
      </w:r>
      <w:r w:rsidRPr="005055D7">
        <w:t>Grade</w:t>
      </w:r>
      <w:r w:rsidR="007852BE">
        <w:t> </w:t>
      </w:r>
      <w:r>
        <w:t>10</w:t>
      </w:r>
      <w:r w:rsidRPr="005055D7">
        <w:t>, 202</w:t>
      </w:r>
      <w:r>
        <w:t>3</w:t>
      </w:r>
      <w:r w:rsidRPr="005055D7">
        <w:t>-202</w:t>
      </w:r>
      <w:r>
        <w:t>5</w:t>
      </w:r>
      <w:bookmarkEnd w:id="228"/>
      <w:bookmarkEnd w:id="229"/>
    </w:p>
    <w:tbl>
      <w:tblPr>
        <w:tblStyle w:val="MSVTable1"/>
        <w:tblW w:w="5000" w:type="pct"/>
        <w:tblLook w:val="0420" w:firstRow="1" w:lastRow="0" w:firstColumn="0" w:lastColumn="0" w:noHBand="0" w:noVBand="1"/>
        <w:tblCaption w:val="Table E13. MCAS Mathematics Mean Student Growth Percentile by Student Group, Grade 10, 2023-2025"/>
        <w:tblDescription w:val="MCAS Mathematics Mean Student Growth Percentile by Student Group, Grade 10, 2023-2025"/>
      </w:tblPr>
      <w:tblGrid>
        <w:gridCol w:w="3586"/>
        <w:gridCol w:w="1151"/>
        <w:gridCol w:w="1152"/>
        <w:gridCol w:w="1151"/>
        <w:gridCol w:w="1152"/>
        <w:gridCol w:w="1152"/>
      </w:tblGrid>
      <w:tr w:rsidR="008B0A67" w:rsidRPr="008B0A67" w14:paraId="2D41FE4F" w14:textId="77777777" w:rsidTr="00A710FD">
        <w:trPr>
          <w:cnfStyle w:val="100000000000" w:firstRow="1" w:lastRow="0" w:firstColumn="0" w:lastColumn="0" w:oddVBand="0" w:evenVBand="0" w:oddHBand="0" w:evenHBand="0" w:firstRowFirstColumn="0" w:firstRowLastColumn="0" w:lastRowFirstColumn="0" w:lastRowLastColumn="0"/>
        </w:trPr>
        <w:tc>
          <w:tcPr>
            <w:tcW w:w="3586" w:type="dxa"/>
          </w:tcPr>
          <w:p w14:paraId="4F199637" w14:textId="77777777" w:rsidR="008B0A67" w:rsidRPr="008B0A67" w:rsidRDefault="008B0A67" w:rsidP="008B0A67">
            <w:pPr>
              <w:spacing w:line="240" w:lineRule="auto"/>
              <w:rPr>
                <w:rFonts w:ascii="Franklin Gothic Demi" w:eastAsia="Yu Mincho" w:hAnsi="Franklin Gothic Demi" w:cs="Calibri"/>
                <w:bCs/>
                <w:sz w:val="20"/>
                <w:szCs w:val="20"/>
              </w:rPr>
            </w:pPr>
            <w:bookmarkStart w:id="230" w:name="_Toc211936104"/>
            <w:bookmarkStart w:id="231" w:name="_Toc225679296"/>
            <w:r w:rsidRPr="008B0A67">
              <w:rPr>
                <w:rFonts w:ascii="Franklin Gothic Demi" w:eastAsia="Yu Mincho" w:hAnsi="Franklin Gothic Demi" w:cs="Calibri"/>
                <w:bCs/>
                <w:sz w:val="20"/>
                <w:szCs w:val="20"/>
              </w:rPr>
              <w:t>Group</w:t>
            </w:r>
          </w:p>
        </w:tc>
        <w:tc>
          <w:tcPr>
            <w:tcW w:w="1151" w:type="dxa"/>
          </w:tcPr>
          <w:p w14:paraId="23A4A45C"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1152" w:type="dxa"/>
          </w:tcPr>
          <w:p w14:paraId="7E4211DE"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151" w:type="dxa"/>
          </w:tcPr>
          <w:p w14:paraId="47B4778C"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152" w:type="dxa"/>
          </w:tcPr>
          <w:p w14:paraId="715B001C"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2025</w:t>
            </w:r>
          </w:p>
        </w:tc>
        <w:tc>
          <w:tcPr>
            <w:tcW w:w="1152" w:type="dxa"/>
          </w:tcPr>
          <w:p w14:paraId="4B203299"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(2025)</w:t>
            </w:r>
          </w:p>
        </w:tc>
      </w:tr>
      <w:tr w:rsidR="008B0A67" w:rsidRPr="008B0A67" w14:paraId="5C88AD42"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57C5F7A9"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1151" w:type="dxa"/>
          </w:tcPr>
          <w:p w14:paraId="60BAFBD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619</w:t>
            </w:r>
          </w:p>
        </w:tc>
        <w:tc>
          <w:tcPr>
            <w:tcW w:w="1152" w:type="dxa"/>
          </w:tcPr>
          <w:p w14:paraId="005D359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151" w:type="dxa"/>
          </w:tcPr>
          <w:p w14:paraId="12DD8F5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152" w:type="dxa"/>
          </w:tcPr>
          <w:p w14:paraId="58D0B9E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152" w:type="dxa"/>
          </w:tcPr>
          <w:p w14:paraId="5A7884B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05DAF2A1" w14:textId="77777777" w:rsidTr="00A710FD">
        <w:tc>
          <w:tcPr>
            <w:tcW w:w="3586" w:type="dxa"/>
          </w:tcPr>
          <w:p w14:paraId="026BA714"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1151" w:type="dxa"/>
          </w:tcPr>
          <w:p w14:paraId="76F5658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w:t>
            </w:r>
          </w:p>
        </w:tc>
        <w:tc>
          <w:tcPr>
            <w:tcW w:w="1152" w:type="dxa"/>
          </w:tcPr>
          <w:p w14:paraId="3F450640" w14:textId="1D8F4546"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560D88C2" w14:textId="5F2399A9"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60446D91" w14:textId="46D78EF5"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3C2C2D8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r>
      <w:tr w:rsidR="008B0A67" w:rsidRPr="008B0A67" w14:paraId="5B21A44F"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3B9ABD84"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1151" w:type="dxa"/>
          </w:tcPr>
          <w:p w14:paraId="3A653F2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242</w:t>
            </w:r>
          </w:p>
        </w:tc>
        <w:tc>
          <w:tcPr>
            <w:tcW w:w="1152" w:type="dxa"/>
          </w:tcPr>
          <w:p w14:paraId="5935937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1151" w:type="dxa"/>
          </w:tcPr>
          <w:p w14:paraId="7767083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58</w:t>
            </w:r>
          </w:p>
        </w:tc>
        <w:tc>
          <w:tcPr>
            <w:tcW w:w="1152" w:type="dxa"/>
          </w:tcPr>
          <w:p w14:paraId="46B2BA2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65</w:t>
            </w:r>
          </w:p>
        </w:tc>
        <w:tc>
          <w:tcPr>
            <w:tcW w:w="1152" w:type="dxa"/>
          </w:tcPr>
          <w:p w14:paraId="519BA54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r>
      <w:tr w:rsidR="008B0A67" w:rsidRPr="008B0A67" w14:paraId="6CD001E1" w14:textId="77777777" w:rsidTr="00A710FD">
        <w:tc>
          <w:tcPr>
            <w:tcW w:w="3586" w:type="dxa"/>
          </w:tcPr>
          <w:p w14:paraId="34A95805"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1151" w:type="dxa"/>
          </w:tcPr>
          <w:p w14:paraId="5FA2922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1152" w:type="dxa"/>
          </w:tcPr>
          <w:p w14:paraId="7ACECAC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1151" w:type="dxa"/>
          </w:tcPr>
          <w:p w14:paraId="6A46D70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2" w:type="dxa"/>
          </w:tcPr>
          <w:p w14:paraId="3AB3854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152" w:type="dxa"/>
          </w:tcPr>
          <w:p w14:paraId="140DB47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223CAC80"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02E502BD"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1151" w:type="dxa"/>
          </w:tcPr>
          <w:p w14:paraId="26A6B2A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61</w:t>
            </w:r>
          </w:p>
        </w:tc>
        <w:tc>
          <w:tcPr>
            <w:tcW w:w="1152" w:type="dxa"/>
          </w:tcPr>
          <w:p w14:paraId="642067A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1151" w:type="dxa"/>
          </w:tcPr>
          <w:p w14:paraId="4A35E20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152" w:type="dxa"/>
          </w:tcPr>
          <w:p w14:paraId="102D681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1152" w:type="dxa"/>
          </w:tcPr>
          <w:p w14:paraId="38FECE4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r>
      <w:tr w:rsidR="008B0A67" w:rsidRPr="008B0A67" w14:paraId="36979063" w14:textId="77777777" w:rsidTr="00A710FD">
        <w:tc>
          <w:tcPr>
            <w:tcW w:w="3586" w:type="dxa"/>
          </w:tcPr>
          <w:p w14:paraId="0CB26625"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1151" w:type="dxa"/>
          </w:tcPr>
          <w:p w14:paraId="3305636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c>
          <w:tcPr>
            <w:tcW w:w="1152" w:type="dxa"/>
          </w:tcPr>
          <w:p w14:paraId="70C2FE3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151" w:type="dxa"/>
          </w:tcPr>
          <w:p w14:paraId="03A0879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1152" w:type="dxa"/>
          </w:tcPr>
          <w:p w14:paraId="407E511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55</w:t>
            </w:r>
          </w:p>
        </w:tc>
        <w:tc>
          <w:tcPr>
            <w:tcW w:w="1152" w:type="dxa"/>
          </w:tcPr>
          <w:p w14:paraId="48F9EA1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23536E39"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6F8AF9BB"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Native Hawaiian or Other Pacific Islander</w:t>
            </w:r>
          </w:p>
        </w:tc>
        <w:tc>
          <w:tcPr>
            <w:tcW w:w="1151" w:type="dxa"/>
          </w:tcPr>
          <w:p w14:paraId="419B7DF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1152" w:type="dxa"/>
          </w:tcPr>
          <w:p w14:paraId="053CFA8D" w14:textId="0C750037"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0F64AA13" w14:textId="34ADBA93"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23DD4CE2" w14:textId="09765C79"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7BDB337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r>
      <w:tr w:rsidR="008B0A67" w:rsidRPr="008B0A67" w14:paraId="43FBF532" w14:textId="77777777" w:rsidTr="00A710FD">
        <w:tc>
          <w:tcPr>
            <w:tcW w:w="3586" w:type="dxa"/>
          </w:tcPr>
          <w:p w14:paraId="52B84783"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1151" w:type="dxa"/>
          </w:tcPr>
          <w:p w14:paraId="029C5F6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227</w:t>
            </w:r>
          </w:p>
        </w:tc>
        <w:tc>
          <w:tcPr>
            <w:tcW w:w="1152" w:type="dxa"/>
          </w:tcPr>
          <w:p w14:paraId="4403F09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1" w:type="dxa"/>
          </w:tcPr>
          <w:p w14:paraId="6630CCD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2" w:type="dxa"/>
          </w:tcPr>
          <w:p w14:paraId="792EF64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2" w:type="dxa"/>
          </w:tcPr>
          <w:p w14:paraId="19AAAEA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6676AB89"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33FA4A8B"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1151" w:type="dxa"/>
          </w:tcPr>
          <w:p w14:paraId="240A85F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338</w:t>
            </w:r>
          </w:p>
        </w:tc>
        <w:tc>
          <w:tcPr>
            <w:tcW w:w="1152" w:type="dxa"/>
          </w:tcPr>
          <w:p w14:paraId="42C356C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1151" w:type="dxa"/>
          </w:tcPr>
          <w:p w14:paraId="5AE4497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152" w:type="dxa"/>
          </w:tcPr>
          <w:p w14:paraId="02E4014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152" w:type="dxa"/>
          </w:tcPr>
          <w:p w14:paraId="0012A5F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r>
      <w:tr w:rsidR="008B0A67" w:rsidRPr="008B0A67" w14:paraId="5CA29172" w14:textId="77777777" w:rsidTr="00A710FD">
        <w:tc>
          <w:tcPr>
            <w:tcW w:w="3586" w:type="dxa"/>
          </w:tcPr>
          <w:p w14:paraId="719F8253"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1151" w:type="dxa"/>
          </w:tcPr>
          <w:p w14:paraId="0F57981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69</w:t>
            </w:r>
          </w:p>
        </w:tc>
        <w:tc>
          <w:tcPr>
            <w:tcW w:w="1152" w:type="dxa"/>
          </w:tcPr>
          <w:p w14:paraId="2E71D65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1" w:type="dxa"/>
          </w:tcPr>
          <w:p w14:paraId="60396FD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1152" w:type="dxa"/>
          </w:tcPr>
          <w:p w14:paraId="16859FC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57</w:t>
            </w:r>
          </w:p>
        </w:tc>
        <w:tc>
          <w:tcPr>
            <w:tcW w:w="1152" w:type="dxa"/>
          </w:tcPr>
          <w:p w14:paraId="1F500A2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r>
      <w:tr w:rsidR="008B0A67" w:rsidRPr="008B0A67" w14:paraId="4C695441"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63B2B859"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Low Income</w:t>
            </w:r>
          </w:p>
        </w:tc>
        <w:tc>
          <w:tcPr>
            <w:tcW w:w="1151" w:type="dxa"/>
          </w:tcPr>
          <w:p w14:paraId="5A572AC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286</w:t>
            </w:r>
          </w:p>
        </w:tc>
        <w:tc>
          <w:tcPr>
            <w:tcW w:w="1152" w:type="dxa"/>
          </w:tcPr>
          <w:p w14:paraId="5D1155E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1" w:type="dxa"/>
          </w:tcPr>
          <w:p w14:paraId="7D198CE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152" w:type="dxa"/>
          </w:tcPr>
          <w:p w14:paraId="583F822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152" w:type="dxa"/>
          </w:tcPr>
          <w:p w14:paraId="17705B4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r>
      <w:tr w:rsidR="008B0A67" w:rsidRPr="008B0A67" w14:paraId="60CCA047" w14:textId="77777777" w:rsidTr="00A710FD">
        <w:tc>
          <w:tcPr>
            <w:tcW w:w="3586" w:type="dxa"/>
          </w:tcPr>
          <w:p w14:paraId="7FD22FAE"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1151" w:type="dxa"/>
          </w:tcPr>
          <w:p w14:paraId="3D7C1FE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94</w:t>
            </w:r>
          </w:p>
        </w:tc>
        <w:tc>
          <w:tcPr>
            <w:tcW w:w="1152" w:type="dxa"/>
          </w:tcPr>
          <w:p w14:paraId="5DE06D6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1151" w:type="dxa"/>
          </w:tcPr>
          <w:p w14:paraId="05D2FB9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c>
          <w:tcPr>
            <w:tcW w:w="1152" w:type="dxa"/>
          </w:tcPr>
          <w:p w14:paraId="0A0B8A0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1152" w:type="dxa"/>
          </w:tcPr>
          <w:p w14:paraId="77BB202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r>
    </w:tbl>
    <w:p w14:paraId="6685FD58" w14:textId="77777777" w:rsidR="008B0A67" w:rsidRDefault="008B0A67" w:rsidP="008B0A67">
      <w:pPr>
        <w:pStyle w:val="TableETitles"/>
      </w:pPr>
    </w:p>
    <w:p w14:paraId="03EA47B7" w14:textId="77777777" w:rsidR="008B0A67" w:rsidRDefault="008B0A67">
      <w:pPr>
        <w:spacing w:line="240" w:lineRule="auto"/>
        <w:rPr>
          <w:rFonts w:ascii="Franklin Gothic Demi" w:hAnsi="Franklin Gothic Demi"/>
        </w:rPr>
      </w:pPr>
      <w:r>
        <w:br w:type="page"/>
      </w:r>
    </w:p>
    <w:p w14:paraId="353DC59A" w14:textId="3D5513ED" w:rsidR="00D228F6" w:rsidRPr="0091716A" w:rsidRDefault="00D228F6" w:rsidP="008B0A67">
      <w:pPr>
        <w:pStyle w:val="TableETitles"/>
      </w:pPr>
      <w:r w:rsidRPr="0091716A">
        <w:lastRenderedPageBreak/>
        <w:t xml:space="preserve">Table E14. </w:t>
      </w:r>
      <w:r>
        <w:t>MCAS</w:t>
      </w:r>
      <w:r w:rsidRPr="0091716A">
        <w:t xml:space="preserve"> ELA Mean Student Growth Percentile by Grade, 202</w:t>
      </w:r>
      <w:r>
        <w:t>3-</w:t>
      </w:r>
      <w:r w:rsidRPr="0091716A">
        <w:t>202</w:t>
      </w:r>
      <w:r>
        <w:t>5</w:t>
      </w:r>
      <w:bookmarkEnd w:id="230"/>
      <w:bookmarkEnd w:id="231"/>
    </w:p>
    <w:tbl>
      <w:tblPr>
        <w:tblStyle w:val="MSVTable1"/>
        <w:tblW w:w="5000" w:type="pct"/>
        <w:tblLook w:val="0420" w:firstRow="1" w:lastRow="0" w:firstColumn="0" w:lastColumn="0" w:noHBand="0" w:noVBand="1"/>
        <w:tblCaption w:val="Table E14. MCAS ELA Mean Student Growth Percentile by Grade, 2023-2025"/>
        <w:tblDescription w:val="MCAS ELA Mean Student Growth Percentile by Grade, 2023-2025"/>
      </w:tblPr>
      <w:tblGrid>
        <w:gridCol w:w="1135"/>
        <w:gridCol w:w="1725"/>
        <w:gridCol w:w="1641"/>
        <w:gridCol w:w="1640"/>
        <w:gridCol w:w="1527"/>
        <w:gridCol w:w="1676"/>
      </w:tblGrid>
      <w:tr w:rsidR="008B0A67" w:rsidRPr="008B0A67" w14:paraId="40AF7653" w14:textId="77777777" w:rsidTr="00A710FD">
        <w:trPr>
          <w:cnfStyle w:val="100000000000" w:firstRow="1" w:lastRow="0" w:firstColumn="0" w:lastColumn="0" w:oddVBand="0" w:evenVBand="0" w:oddHBand="0" w:evenHBand="0" w:firstRowFirstColumn="0" w:firstRowLastColumn="0" w:lastRowFirstColumn="0" w:lastRowLastColumn="0"/>
        </w:trPr>
        <w:tc>
          <w:tcPr>
            <w:tcW w:w="1135" w:type="dxa"/>
          </w:tcPr>
          <w:p w14:paraId="36DB505E" w14:textId="77777777" w:rsidR="008B0A67" w:rsidRPr="008B0A67" w:rsidRDefault="008B0A67" w:rsidP="008B0A67">
            <w:pPr>
              <w:spacing w:before="30" w:after="30"/>
              <w:rPr>
                <w:rFonts w:ascii="Franklin Gothic Demi" w:eastAsia="Yu Mincho" w:hAnsi="Franklin Gothic Demi" w:cs="Times New Roman"/>
                <w:sz w:val="20"/>
                <w:szCs w:val="20"/>
              </w:rPr>
            </w:pPr>
            <w:bookmarkStart w:id="232" w:name="_Toc211936105"/>
            <w:bookmarkStart w:id="233" w:name="_Toc225679297"/>
            <w:r w:rsidRPr="008B0A67">
              <w:rPr>
                <w:rFonts w:ascii="Franklin Gothic Demi" w:eastAsia="Yu Mincho" w:hAnsi="Franklin Gothic Demi" w:cs="Times New Roman"/>
                <w:sz w:val="20"/>
                <w:szCs w:val="20"/>
              </w:rPr>
              <w:t>Grade</w:t>
            </w:r>
          </w:p>
        </w:tc>
        <w:tc>
          <w:tcPr>
            <w:tcW w:w="1725" w:type="dxa"/>
          </w:tcPr>
          <w:p w14:paraId="16A6E8B0" w14:textId="77777777" w:rsidR="008B0A67" w:rsidRPr="008B0A67" w:rsidRDefault="008B0A67" w:rsidP="008B0A67">
            <w:pPr>
              <w:spacing w:before="30" w:after="3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1641" w:type="dxa"/>
          </w:tcPr>
          <w:p w14:paraId="1C3966CE" w14:textId="77777777" w:rsidR="008B0A67" w:rsidRPr="008B0A67" w:rsidRDefault="008B0A67" w:rsidP="008B0A67">
            <w:pPr>
              <w:spacing w:before="30" w:after="3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640" w:type="dxa"/>
          </w:tcPr>
          <w:p w14:paraId="6129AF85" w14:textId="77777777" w:rsidR="008B0A67" w:rsidRPr="008B0A67" w:rsidRDefault="008B0A67" w:rsidP="008B0A67">
            <w:pPr>
              <w:spacing w:before="30" w:after="3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527" w:type="dxa"/>
          </w:tcPr>
          <w:p w14:paraId="173F747C" w14:textId="77777777" w:rsidR="008B0A67" w:rsidRPr="008B0A67" w:rsidRDefault="008B0A67" w:rsidP="008B0A67">
            <w:pPr>
              <w:spacing w:before="30" w:after="3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2025</w:t>
            </w:r>
          </w:p>
        </w:tc>
        <w:tc>
          <w:tcPr>
            <w:tcW w:w="1676" w:type="dxa"/>
          </w:tcPr>
          <w:p w14:paraId="7864737D" w14:textId="77777777" w:rsidR="008B0A67" w:rsidRPr="008B0A67" w:rsidRDefault="008B0A67" w:rsidP="008B0A67">
            <w:pPr>
              <w:spacing w:before="30" w:after="30"/>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(2025)</w:t>
            </w:r>
          </w:p>
        </w:tc>
      </w:tr>
      <w:tr w:rsidR="008B0A67" w:rsidRPr="008B0A67" w14:paraId="2A2E5034" w14:textId="77777777" w:rsidTr="00A710FD">
        <w:trPr>
          <w:cnfStyle w:val="000000100000" w:firstRow="0" w:lastRow="0" w:firstColumn="0" w:lastColumn="0" w:oddVBand="0" w:evenVBand="0" w:oddHBand="1" w:evenHBand="0" w:firstRowFirstColumn="0" w:firstRowLastColumn="0" w:lastRowFirstColumn="0" w:lastRowLastColumn="0"/>
        </w:trPr>
        <w:tc>
          <w:tcPr>
            <w:tcW w:w="1135" w:type="dxa"/>
          </w:tcPr>
          <w:p w14:paraId="265B27FE"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w:t>
            </w:r>
          </w:p>
        </w:tc>
        <w:tc>
          <w:tcPr>
            <w:tcW w:w="1725" w:type="dxa"/>
          </w:tcPr>
          <w:p w14:paraId="121A0CF3" w14:textId="71E93B96" w:rsidR="008B0A67" w:rsidRPr="008B0A67" w:rsidRDefault="003B70FE" w:rsidP="008B0A67">
            <w:pPr>
              <w:spacing w:before="30" w:after="3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641" w:type="dxa"/>
          </w:tcPr>
          <w:p w14:paraId="0C6F794F" w14:textId="606DA811" w:rsidR="008B0A67" w:rsidRPr="008B0A67" w:rsidRDefault="003B70FE" w:rsidP="008B0A67">
            <w:pPr>
              <w:spacing w:before="30" w:after="3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640" w:type="dxa"/>
          </w:tcPr>
          <w:p w14:paraId="2B8D7390" w14:textId="3C20FEAB" w:rsidR="008B0A67" w:rsidRPr="008B0A67" w:rsidRDefault="003B70FE" w:rsidP="008B0A67">
            <w:pPr>
              <w:spacing w:before="30" w:after="3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527" w:type="dxa"/>
          </w:tcPr>
          <w:p w14:paraId="6C972710" w14:textId="41417588" w:rsidR="008B0A67" w:rsidRPr="008B0A67" w:rsidRDefault="003B70FE" w:rsidP="008B0A67">
            <w:pPr>
              <w:spacing w:before="30" w:after="3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676" w:type="dxa"/>
          </w:tcPr>
          <w:p w14:paraId="7DC28326" w14:textId="3F0CB5EE" w:rsidR="008B0A67" w:rsidRPr="008B0A67" w:rsidRDefault="003B70FE" w:rsidP="008B0A67">
            <w:pPr>
              <w:spacing w:before="30" w:after="30"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r>
      <w:tr w:rsidR="008B0A67" w:rsidRPr="008B0A67" w14:paraId="0F85BFEF" w14:textId="77777777" w:rsidTr="00A710FD">
        <w:tc>
          <w:tcPr>
            <w:tcW w:w="1135" w:type="dxa"/>
          </w:tcPr>
          <w:p w14:paraId="4DC7970F"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w:t>
            </w:r>
          </w:p>
        </w:tc>
        <w:tc>
          <w:tcPr>
            <w:tcW w:w="1725" w:type="dxa"/>
          </w:tcPr>
          <w:p w14:paraId="7CFAEED1"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656</w:t>
            </w:r>
          </w:p>
        </w:tc>
        <w:tc>
          <w:tcPr>
            <w:tcW w:w="1641" w:type="dxa"/>
          </w:tcPr>
          <w:p w14:paraId="41A8B5FF"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640" w:type="dxa"/>
          </w:tcPr>
          <w:p w14:paraId="005ACB09"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527" w:type="dxa"/>
          </w:tcPr>
          <w:p w14:paraId="362BD21D"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676" w:type="dxa"/>
          </w:tcPr>
          <w:p w14:paraId="4A288511"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6DAEAE87" w14:textId="77777777" w:rsidTr="00A710FD">
        <w:trPr>
          <w:cnfStyle w:val="000000100000" w:firstRow="0" w:lastRow="0" w:firstColumn="0" w:lastColumn="0" w:oddVBand="0" w:evenVBand="0" w:oddHBand="1" w:evenHBand="0" w:firstRowFirstColumn="0" w:firstRowLastColumn="0" w:lastRowFirstColumn="0" w:lastRowLastColumn="0"/>
        </w:trPr>
        <w:tc>
          <w:tcPr>
            <w:tcW w:w="1135" w:type="dxa"/>
          </w:tcPr>
          <w:p w14:paraId="1920F6BD"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1725" w:type="dxa"/>
          </w:tcPr>
          <w:p w14:paraId="20A66C01"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641</w:t>
            </w:r>
          </w:p>
        </w:tc>
        <w:tc>
          <w:tcPr>
            <w:tcW w:w="1641" w:type="dxa"/>
          </w:tcPr>
          <w:p w14:paraId="2B8A36CF"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c>
          <w:tcPr>
            <w:tcW w:w="1640" w:type="dxa"/>
          </w:tcPr>
          <w:p w14:paraId="706571DF"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527" w:type="dxa"/>
          </w:tcPr>
          <w:p w14:paraId="7ECE6D92"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676" w:type="dxa"/>
          </w:tcPr>
          <w:p w14:paraId="504E7A17"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30B440A3" w14:textId="77777777" w:rsidTr="00A710FD">
        <w:tc>
          <w:tcPr>
            <w:tcW w:w="1135" w:type="dxa"/>
          </w:tcPr>
          <w:p w14:paraId="616A59A4"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w:t>
            </w:r>
          </w:p>
        </w:tc>
        <w:tc>
          <w:tcPr>
            <w:tcW w:w="1725" w:type="dxa"/>
          </w:tcPr>
          <w:p w14:paraId="47FDD84C"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651</w:t>
            </w:r>
          </w:p>
        </w:tc>
        <w:tc>
          <w:tcPr>
            <w:tcW w:w="1641" w:type="dxa"/>
          </w:tcPr>
          <w:p w14:paraId="705FAEC7"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640" w:type="dxa"/>
          </w:tcPr>
          <w:p w14:paraId="21C0F9F6"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59</w:t>
            </w:r>
          </w:p>
        </w:tc>
        <w:tc>
          <w:tcPr>
            <w:tcW w:w="1527" w:type="dxa"/>
          </w:tcPr>
          <w:p w14:paraId="03421AFA"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c>
          <w:tcPr>
            <w:tcW w:w="1676" w:type="dxa"/>
          </w:tcPr>
          <w:p w14:paraId="1A119CAC"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4D1D1CA1" w14:textId="77777777" w:rsidTr="00A710FD">
        <w:trPr>
          <w:cnfStyle w:val="000000100000" w:firstRow="0" w:lastRow="0" w:firstColumn="0" w:lastColumn="0" w:oddVBand="0" w:evenVBand="0" w:oddHBand="1" w:evenHBand="0" w:firstRowFirstColumn="0" w:firstRowLastColumn="0" w:lastRowFirstColumn="0" w:lastRowLastColumn="0"/>
        </w:trPr>
        <w:tc>
          <w:tcPr>
            <w:tcW w:w="1135" w:type="dxa"/>
          </w:tcPr>
          <w:p w14:paraId="0E208901"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1725" w:type="dxa"/>
          </w:tcPr>
          <w:p w14:paraId="1134B266"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656</w:t>
            </w:r>
          </w:p>
        </w:tc>
        <w:tc>
          <w:tcPr>
            <w:tcW w:w="1641" w:type="dxa"/>
          </w:tcPr>
          <w:p w14:paraId="2DACAE06"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62</w:t>
            </w:r>
          </w:p>
        </w:tc>
        <w:tc>
          <w:tcPr>
            <w:tcW w:w="1640" w:type="dxa"/>
          </w:tcPr>
          <w:p w14:paraId="549CF425"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58</w:t>
            </w:r>
          </w:p>
        </w:tc>
        <w:tc>
          <w:tcPr>
            <w:tcW w:w="1527" w:type="dxa"/>
          </w:tcPr>
          <w:p w14:paraId="244F12B9"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w:t>
            </w:r>
          </w:p>
        </w:tc>
        <w:tc>
          <w:tcPr>
            <w:tcW w:w="1676" w:type="dxa"/>
          </w:tcPr>
          <w:p w14:paraId="088E1089"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6720181A" w14:textId="77777777" w:rsidTr="00A710FD">
        <w:tc>
          <w:tcPr>
            <w:tcW w:w="1135" w:type="dxa"/>
          </w:tcPr>
          <w:p w14:paraId="70E0238D"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1725" w:type="dxa"/>
          </w:tcPr>
          <w:p w14:paraId="61C0DAF9"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664</w:t>
            </w:r>
          </w:p>
        </w:tc>
        <w:tc>
          <w:tcPr>
            <w:tcW w:w="1641" w:type="dxa"/>
          </w:tcPr>
          <w:p w14:paraId="3E9D5AF3"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55</w:t>
            </w:r>
          </w:p>
        </w:tc>
        <w:tc>
          <w:tcPr>
            <w:tcW w:w="1640" w:type="dxa"/>
          </w:tcPr>
          <w:p w14:paraId="35B6E39C"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57</w:t>
            </w:r>
          </w:p>
        </w:tc>
        <w:tc>
          <w:tcPr>
            <w:tcW w:w="1527" w:type="dxa"/>
          </w:tcPr>
          <w:p w14:paraId="4446AE84"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60</w:t>
            </w:r>
          </w:p>
        </w:tc>
        <w:tc>
          <w:tcPr>
            <w:tcW w:w="1676" w:type="dxa"/>
          </w:tcPr>
          <w:p w14:paraId="66A1C56F"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6AD05F20" w14:textId="77777777" w:rsidTr="00A710FD">
        <w:trPr>
          <w:cnfStyle w:val="000000100000" w:firstRow="0" w:lastRow="0" w:firstColumn="0" w:lastColumn="0" w:oddVBand="0" w:evenVBand="0" w:oddHBand="1" w:evenHBand="0" w:firstRowFirstColumn="0" w:firstRowLastColumn="0" w:lastRowFirstColumn="0" w:lastRowLastColumn="0"/>
        </w:trPr>
        <w:tc>
          <w:tcPr>
            <w:tcW w:w="1135" w:type="dxa"/>
          </w:tcPr>
          <w:p w14:paraId="5549830C"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1725" w:type="dxa"/>
          </w:tcPr>
          <w:p w14:paraId="003548E4"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3,268</w:t>
            </w:r>
          </w:p>
        </w:tc>
        <w:tc>
          <w:tcPr>
            <w:tcW w:w="1641" w:type="dxa"/>
          </w:tcPr>
          <w:p w14:paraId="173A0B07"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640" w:type="dxa"/>
          </w:tcPr>
          <w:p w14:paraId="28C5C7DD"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527" w:type="dxa"/>
          </w:tcPr>
          <w:p w14:paraId="46913398"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676" w:type="dxa"/>
          </w:tcPr>
          <w:p w14:paraId="4B75371E"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2C799F6C" w14:textId="77777777" w:rsidTr="00A710FD">
        <w:tc>
          <w:tcPr>
            <w:tcW w:w="1135" w:type="dxa"/>
          </w:tcPr>
          <w:p w14:paraId="56DE37AC"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1725" w:type="dxa"/>
          </w:tcPr>
          <w:p w14:paraId="260AB4CD"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616</w:t>
            </w:r>
          </w:p>
        </w:tc>
        <w:tc>
          <w:tcPr>
            <w:tcW w:w="1641" w:type="dxa"/>
          </w:tcPr>
          <w:p w14:paraId="03C6E4DB"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640" w:type="dxa"/>
          </w:tcPr>
          <w:p w14:paraId="00466ADF"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527" w:type="dxa"/>
          </w:tcPr>
          <w:p w14:paraId="287EA12A"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1676" w:type="dxa"/>
          </w:tcPr>
          <w:p w14:paraId="1CF98BEC" w14:textId="77777777" w:rsidR="008B0A67" w:rsidRPr="008B0A67" w:rsidRDefault="008B0A67" w:rsidP="008B0A67">
            <w:pPr>
              <w:spacing w:before="30" w:after="30"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bl>
    <w:p w14:paraId="72F44631" w14:textId="77777777" w:rsidR="008B0A67" w:rsidRDefault="008B0A67" w:rsidP="008B0A67">
      <w:pPr>
        <w:pStyle w:val="TableETitles"/>
      </w:pPr>
    </w:p>
    <w:p w14:paraId="75767271" w14:textId="40936E1E" w:rsidR="00D228F6" w:rsidRPr="00347FB2" w:rsidRDefault="00D228F6" w:rsidP="008B0A67">
      <w:pPr>
        <w:pStyle w:val="TableETitles"/>
      </w:pPr>
      <w:r w:rsidRPr="00347FB2">
        <w:t xml:space="preserve">Table E15. </w:t>
      </w:r>
      <w:r>
        <w:t xml:space="preserve">MCAS </w:t>
      </w:r>
      <w:r w:rsidRPr="00347FB2">
        <w:t>Mathematics Mean Student Growth Percentile by Grade, 202</w:t>
      </w:r>
      <w:r>
        <w:t>3-</w:t>
      </w:r>
      <w:r w:rsidRPr="00347FB2">
        <w:t>202</w:t>
      </w:r>
      <w:r>
        <w:t>5</w:t>
      </w:r>
      <w:bookmarkEnd w:id="232"/>
      <w:bookmarkEnd w:id="233"/>
    </w:p>
    <w:tbl>
      <w:tblPr>
        <w:tblStyle w:val="MSVTable1"/>
        <w:tblW w:w="5000" w:type="pct"/>
        <w:tblLook w:val="0420" w:firstRow="1" w:lastRow="0" w:firstColumn="0" w:lastColumn="0" w:noHBand="0" w:noVBand="1"/>
        <w:tblCaption w:val="Table E15. MCAS Mathematics Mean Student Growth Percentile by Grade, 2023-2025"/>
        <w:tblDescription w:val="MCAS Mathematics Mean Student Growth Percentile by Grade, 2023-2025"/>
      </w:tblPr>
      <w:tblGrid>
        <w:gridCol w:w="1135"/>
        <w:gridCol w:w="1725"/>
        <w:gridCol w:w="1641"/>
        <w:gridCol w:w="1640"/>
        <w:gridCol w:w="1527"/>
        <w:gridCol w:w="1676"/>
      </w:tblGrid>
      <w:tr w:rsidR="008B0A67" w:rsidRPr="008B0A67" w14:paraId="65B5E34A" w14:textId="77777777" w:rsidTr="00A710FD">
        <w:trPr>
          <w:cnfStyle w:val="100000000000" w:firstRow="1" w:lastRow="0" w:firstColumn="0" w:lastColumn="0" w:oddVBand="0" w:evenVBand="0" w:oddHBand="0" w:evenHBand="0" w:firstRowFirstColumn="0" w:firstRowLastColumn="0" w:lastRowFirstColumn="0" w:lastRowLastColumn="0"/>
        </w:trPr>
        <w:tc>
          <w:tcPr>
            <w:tcW w:w="1135" w:type="dxa"/>
          </w:tcPr>
          <w:p w14:paraId="51BA265B" w14:textId="77777777" w:rsidR="008B0A67" w:rsidRPr="008B0A67" w:rsidRDefault="008B0A67" w:rsidP="008B0A67">
            <w:pPr>
              <w:keepNext/>
              <w:keepLines/>
              <w:rPr>
                <w:rFonts w:ascii="Franklin Gothic Demi" w:eastAsia="Yu Mincho" w:hAnsi="Franklin Gothic Demi" w:cs="Times New Roman"/>
                <w:sz w:val="20"/>
                <w:szCs w:val="20"/>
              </w:rPr>
            </w:pPr>
            <w:bookmarkStart w:id="234" w:name="_Toc211936106"/>
            <w:bookmarkStart w:id="235" w:name="_Toc225679298"/>
            <w:r w:rsidRPr="008B0A67">
              <w:rPr>
                <w:rFonts w:ascii="Franklin Gothic Demi" w:eastAsia="Yu Mincho" w:hAnsi="Franklin Gothic Demi" w:cs="Times New Roman"/>
                <w:sz w:val="20"/>
                <w:szCs w:val="20"/>
              </w:rPr>
              <w:t>Grade</w:t>
            </w:r>
          </w:p>
        </w:tc>
        <w:tc>
          <w:tcPr>
            <w:tcW w:w="1725" w:type="dxa"/>
          </w:tcPr>
          <w:p w14:paraId="6D5E62CC"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1641" w:type="dxa"/>
          </w:tcPr>
          <w:p w14:paraId="590121F8"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640" w:type="dxa"/>
          </w:tcPr>
          <w:p w14:paraId="1B811CA9"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527" w:type="dxa"/>
          </w:tcPr>
          <w:p w14:paraId="433532A5"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2025</w:t>
            </w:r>
          </w:p>
        </w:tc>
        <w:tc>
          <w:tcPr>
            <w:tcW w:w="1676" w:type="dxa"/>
          </w:tcPr>
          <w:p w14:paraId="6AE4C712"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(2025)</w:t>
            </w:r>
          </w:p>
        </w:tc>
      </w:tr>
      <w:tr w:rsidR="008B0A67" w:rsidRPr="008B0A67" w14:paraId="1DB7AE73" w14:textId="77777777" w:rsidTr="00A710FD">
        <w:trPr>
          <w:cnfStyle w:val="000000100000" w:firstRow="0" w:lastRow="0" w:firstColumn="0" w:lastColumn="0" w:oddVBand="0" w:evenVBand="0" w:oddHBand="1" w:evenHBand="0" w:firstRowFirstColumn="0" w:firstRowLastColumn="0" w:lastRowFirstColumn="0" w:lastRowLastColumn="0"/>
        </w:trPr>
        <w:tc>
          <w:tcPr>
            <w:tcW w:w="1135" w:type="dxa"/>
          </w:tcPr>
          <w:p w14:paraId="0DDD8180" w14:textId="77777777" w:rsidR="008B0A67" w:rsidRPr="008B0A67" w:rsidRDefault="008B0A67" w:rsidP="008B0A67">
            <w:pPr>
              <w:keepNext/>
              <w:keepLines/>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w:t>
            </w:r>
          </w:p>
        </w:tc>
        <w:tc>
          <w:tcPr>
            <w:tcW w:w="1725" w:type="dxa"/>
          </w:tcPr>
          <w:p w14:paraId="05BDC965" w14:textId="40399E77"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641" w:type="dxa"/>
          </w:tcPr>
          <w:p w14:paraId="5CE3DC84" w14:textId="58BF4B7D"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640" w:type="dxa"/>
          </w:tcPr>
          <w:p w14:paraId="2C8F8FF7" w14:textId="07C7B8AE"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527" w:type="dxa"/>
          </w:tcPr>
          <w:p w14:paraId="1A92D2AC" w14:textId="0DECF2C5"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676" w:type="dxa"/>
          </w:tcPr>
          <w:p w14:paraId="0DA8BF18" w14:textId="2CB40A75"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r>
      <w:tr w:rsidR="008B0A67" w:rsidRPr="008B0A67" w14:paraId="25753947" w14:textId="77777777" w:rsidTr="00A710FD">
        <w:tc>
          <w:tcPr>
            <w:tcW w:w="1135" w:type="dxa"/>
          </w:tcPr>
          <w:p w14:paraId="2AAC2421" w14:textId="77777777" w:rsidR="008B0A67" w:rsidRPr="008B0A67" w:rsidRDefault="008B0A67" w:rsidP="008B0A67">
            <w:pPr>
              <w:keepNext/>
              <w:keepLines/>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w:t>
            </w:r>
          </w:p>
        </w:tc>
        <w:tc>
          <w:tcPr>
            <w:tcW w:w="1725" w:type="dxa"/>
          </w:tcPr>
          <w:p w14:paraId="28F2E23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665</w:t>
            </w:r>
          </w:p>
        </w:tc>
        <w:tc>
          <w:tcPr>
            <w:tcW w:w="1641" w:type="dxa"/>
          </w:tcPr>
          <w:p w14:paraId="08DD958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640" w:type="dxa"/>
          </w:tcPr>
          <w:p w14:paraId="37BF0AD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527" w:type="dxa"/>
          </w:tcPr>
          <w:p w14:paraId="370F413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59</w:t>
            </w:r>
          </w:p>
        </w:tc>
        <w:tc>
          <w:tcPr>
            <w:tcW w:w="1676" w:type="dxa"/>
          </w:tcPr>
          <w:p w14:paraId="5F46429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030705FE" w14:textId="77777777" w:rsidTr="00A710FD">
        <w:trPr>
          <w:cnfStyle w:val="000000100000" w:firstRow="0" w:lastRow="0" w:firstColumn="0" w:lastColumn="0" w:oddVBand="0" w:evenVBand="0" w:oddHBand="1" w:evenHBand="0" w:firstRowFirstColumn="0" w:firstRowLastColumn="0" w:lastRowFirstColumn="0" w:lastRowLastColumn="0"/>
        </w:trPr>
        <w:tc>
          <w:tcPr>
            <w:tcW w:w="1135" w:type="dxa"/>
          </w:tcPr>
          <w:p w14:paraId="1D2328E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1725" w:type="dxa"/>
          </w:tcPr>
          <w:p w14:paraId="68E4935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652</w:t>
            </w:r>
          </w:p>
        </w:tc>
        <w:tc>
          <w:tcPr>
            <w:tcW w:w="1641" w:type="dxa"/>
          </w:tcPr>
          <w:p w14:paraId="23F5224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1640" w:type="dxa"/>
          </w:tcPr>
          <w:p w14:paraId="0E310E6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527" w:type="dxa"/>
          </w:tcPr>
          <w:p w14:paraId="0B0274F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676" w:type="dxa"/>
          </w:tcPr>
          <w:p w14:paraId="784ED32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3F20B048" w14:textId="77777777" w:rsidTr="00A710FD">
        <w:tc>
          <w:tcPr>
            <w:tcW w:w="1135" w:type="dxa"/>
          </w:tcPr>
          <w:p w14:paraId="3F7D82C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w:t>
            </w:r>
          </w:p>
        </w:tc>
        <w:tc>
          <w:tcPr>
            <w:tcW w:w="1725" w:type="dxa"/>
          </w:tcPr>
          <w:p w14:paraId="4D0E7A7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663</w:t>
            </w:r>
          </w:p>
        </w:tc>
        <w:tc>
          <w:tcPr>
            <w:tcW w:w="1641" w:type="dxa"/>
          </w:tcPr>
          <w:p w14:paraId="3F7CE8D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c>
          <w:tcPr>
            <w:tcW w:w="1640" w:type="dxa"/>
          </w:tcPr>
          <w:p w14:paraId="35FE6AF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527" w:type="dxa"/>
          </w:tcPr>
          <w:p w14:paraId="7C5B135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w:t>
            </w:r>
          </w:p>
        </w:tc>
        <w:tc>
          <w:tcPr>
            <w:tcW w:w="1676" w:type="dxa"/>
          </w:tcPr>
          <w:p w14:paraId="4D011F7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342D24CE" w14:textId="77777777" w:rsidTr="00A710FD">
        <w:trPr>
          <w:cnfStyle w:val="000000100000" w:firstRow="0" w:lastRow="0" w:firstColumn="0" w:lastColumn="0" w:oddVBand="0" w:evenVBand="0" w:oddHBand="1" w:evenHBand="0" w:firstRowFirstColumn="0" w:firstRowLastColumn="0" w:lastRowFirstColumn="0" w:lastRowLastColumn="0"/>
        </w:trPr>
        <w:tc>
          <w:tcPr>
            <w:tcW w:w="1135" w:type="dxa"/>
          </w:tcPr>
          <w:p w14:paraId="64179FC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1725" w:type="dxa"/>
          </w:tcPr>
          <w:p w14:paraId="7958BB0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668</w:t>
            </w:r>
          </w:p>
        </w:tc>
        <w:tc>
          <w:tcPr>
            <w:tcW w:w="1641" w:type="dxa"/>
          </w:tcPr>
          <w:p w14:paraId="5C0AF3E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640" w:type="dxa"/>
          </w:tcPr>
          <w:p w14:paraId="2B3C879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527" w:type="dxa"/>
          </w:tcPr>
          <w:p w14:paraId="4C298F8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676" w:type="dxa"/>
          </w:tcPr>
          <w:p w14:paraId="7175182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20F276DE" w14:textId="77777777" w:rsidTr="00A710FD">
        <w:tc>
          <w:tcPr>
            <w:tcW w:w="1135" w:type="dxa"/>
          </w:tcPr>
          <w:p w14:paraId="42E9BDF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w:t>
            </w:r>
          </w:p>
        </w:tc>
        <w:tc>
          <w:tcPr>
            <w:tcW w:w="1725" w:type="dxa"/>
          </w:tcPr>
          <w:p w14:paraId="1C2A73D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674</w:t>
            </w:r>
          </w:p>
        </w:tc>
        <w:tc>
          <w:tcPr>
            <w:tcW w:w="1641" w:type="dxa"/>
          </w:tcPr>
          <w:p w14:paraId="23ABE72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55</w:t>
            </w:r>
          </w:p>
        </w:tc>
        <w:tc>
          <w:tcPr>
            <w:tcW w:w="1640" w:type="dxa"/>
          </w:tcPr>
          <w:p w14:paraId="14CEFB3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47</w:t>
            </w:r>
          </w:p>
        </w:tc>
        <w:tc>
          <w:tcPr>
            <w:tcW w:w="1527" w:type="dxa"/>
          </w:tcPr>
          <w:p w14:paraId="63891E9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676" w:type="dxa"/>
          </w:tcPr>
          <w:p w14:paraId="1E68438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04F7F267" w14:textId="77777777" w:rsidTr="00A710FD">
        <w:trPr>
          <w:cnfStyle w:val="000000100000" w:firstRow="0" w:lastRow="0" w:firstColumn="0" w:lastColumn="0" w:oddVBand="0" w:evenVBand="0" w:oddHBand="1" w:evenHBand="0" w:firstRowFirstColumn="0" w:firstRowLastColumn="0" w:lastRowFirstColumn="0" w:lastRowLastColumn="0"/>
          <w:trHeight w:val="80"/>
        </w:trPr>
        <w:tc>
          <w:tcPr>
            <w:tcW w:w="1135" w:type="dxa"/>
          </w:tcPr>
          <w:p w14:paraId="10C6F5A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1725" w:type="dxa"/>
          </w:tcPr>
          <w:p w14:paraId="3BCB84D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3,322</w:t>
            </w:r>
          </w:p>
        </w:tc>
        <w:tc>
          <w:tcPr>
            <w:tcW w:w="1641" w:type="dxa"/>
          </w:tcPr>
          <w:p w14:paraId="09B46FF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640" w:type="dxa"/>
          </w:tcPr>
          <w:p w14:paraId="6A384F9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w:t>
            </w:r>
          </w:p>
        </w:tc>
        <w:tc>
          <w:tcPr>
            <w:tcW w:w="1527" w:type="dxa"/>
          </w:tcPr>
          <w:p w14:paraId="0D522D2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w:t>
            </w:r>
          </w:p>
        </w:tc>
        <w:tc>
          <w:tcPr>
            <w:tcW w:w="1676" w:type="dxa"/>
          </w:tcPr>
          <w:p w14:paraId="249BB83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r w:rsidR="008B0A67" w:rsidRPr="008B0A67" w14:paraId="5D869D22" w14:textId="77777777" w:rsidTr="00A710FD">
        <w:tc>
          <w:tcPr>
            <w:tcW w:w="1135" w:type="dxa"/>
          </w:tcPr>
          <w:p w14:paraId="371AFEA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1725" w:type="dxa"/>
          </w:tcPr>
          <w:p w14:paraId="21A8577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619</w:t>
            </w:r>
          </w:p>
        </w:tc>
        <w:tc>
          <w:tcPr>
            <w:tcW w:w="1641" w:type="dxa"/>
          </w:tcPr>
          <w:p w14:paraId="522F267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640" w:type="dxa"/>
          </w:tcPr>
          <w:p w14:paraId="75E2DD8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527" w:type="dxa"/>
          </w:tcPr>
          <w:p w14:paraId="1B5A208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w:t>
            </w:r>
          </w:p>
        </w:tc>
        <w:tc>
          <w:tcPr>
            <w:tcW w:w="1676" w:type="dxa"/>
          </w:tcPr>
          <w:p w14:paraId="6B9F68D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w:t>
            </w:r>
          </w:p>
        </w:tc>
      </w:tr>
    </w:tbl>
    <w:p w14:paraId="7836F255" w14:textId="77777777" w:rsidR="008B0A67" w:rsidRDefault="008B0A67" w:rsidP="008B0A67">
      <w:pPr>
        <w:pStyle w:val="TableETitles"/>
      </w:pPr>
    </w:p>
    <w:p w14:paraId="67D6E0B9" w14:textId="4D029C67" w:rsidR="00D228F6" w:rsidRPr="003C1C59" w:rsidRDefault="00D228F6" w:rsidP="008B0A67">
      <w:pPr>
        <w:pStyle w:val="TableETitles"/>
      </w:pPr>
      <w:r w:rsidRPr="008759FC">
        <w:t>Table E16.</w:t>
      </w:r>
      <w:r>
        <w:t xml:space="preserve"> </w:t>
      </w:r>
      <w:r w:rsidRPr="008759FC">
        <w:t>Four-Year Cohort Graduation Rates by Student Group, 202</w:t>
      </w:r>
      <w:r>
        <w:t>2</w:t>
      </w:r>
      <w:r w:rsidRPr="008759FC">
        <w:t>-202</w:t>
      </w:r>
      <w:r>
        <w:t>4</w:t>
      </w:r>
      <w:bookmarkEnd w:id="234"/>
      <w:bookmarkEnd w:id="235"/>
    </w:p>
    <w:tbl>
      <w:tblPr>
        <w:tblStyle w:val="MSVTable1"/>
        <w:tblW w:w="5000" w:type="pct"/>
        <w:tblLook w:val="0420" w:firstRow="1" w:lastRow="0" w:firstColumn="0" w:lastColumn="0" w:noHBand="0" w:noVBand="1"/>
        <w:tblCaption w:val="Table E16. Four-Year Cohort Graduation Rates by Student Group, 2022-2024"/>
        <w:tblDescription w:val="Four-Year Cohort Graduation Rates by Student Group, 2022-2024"/>
      </w:tblPr>
      <w:tblGrid>
        <w:gridCol w:w="3586"/>
        <w:gridCol w:w="1151"/>
        <w:gridCol w:w="1152"/>
        <w:gridCol w:w="1151"/>
        <w:gridCol w:w="1152"/>
        <w:gridCol w:w="1152"/>
      </w:tblGrid>
      <w:tr w:rsidR="008B0A67" w:rsidRPr="008B0A67" w14:paraId="5844D2AB" w14:textId="77777777" w:rsidTr="00A710FD">
        <w:trPr>
          <w:cnfStyle w:val="100000000000" w:firstRow="1" w:lastRow="0" w:firstColumn="0" w:lastColumn="0" w:oddVBand="0" w:evenVBand="0" w:oddHBand="0" w:evenHBand="0" w:firstRowFirstColumn="0" w:firstRowLastColumn="0" w:lastRowFirstColumn="0" w:lastRowLastColumn="0"/>
        </w:trPr>
        <w:tc>
          <w:tcPr>
            <w:tcW w:w="3586" w:type="dxa"/>
          </w:tcPr>
          <w:p w14:paraId="6778B61A" w14:textId="77777777" w:rsidR="008B0A67" w:rsidRPr="008B0A67" w:rsidRDefault="008B0A67" w:rsidP="008B0A67">
            <w:pPr>
              <w:spacing w:line="240" w:lineRule="auto"/>
              <w:rPr>
                <w:rFonts w:ascii="Franklin Gothic Demi" w:eastAsia="Yu Mincho" w:hAnsi="Franklin Gothic Demi" w:cs="Calibri"/>
                <w:bCs/>
                <w:sz w:val="20"/>
                <w:szCs w:val="20"/>
              </w:rPr>
            </w:pPr>
            <w:bookmarkStart w:id="236" w:name="_Toc211936107"/>
            <w:bookmarkStart w:id="237" w:name="_Toc225679299"/>
            <w:bookmarkStart w:id="238" w:name="_Hlk138323648"/>
            <w:r w:rsidRPr="008B0A67">
              <w:rPr>
                <w:rFonts w:ascii="Franklin Gothic Demi" w:eastAsia="Yu Mincho" w:hAnsi="Franklin Gothic Demi" w:cs="Calibri"/>
                <w:bCs/>
                <w:sz w:val="20"/>
                <w:szCs w:val="20"/>
              </w:rPr>
              <w:t>Group</w:t>
            </w:r>
          </w:p>
        </w:tc>
        <w:tc>
          <w:tcPr>
            <w:tcW w:w="1151" w:type="dxa"/>
          </w:tcPr>
          <w:p w14:paraId="1CEEF20B"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(2024)</w:t>
            </w:r>
          </w:p>
        </w:tc>
        <w:tc>
          <w:tcPr>
            <w:tcW w:w="1152" w:type="dxa"/>
          </w:tcPr>
          <w:p w14:paraId="15C8475F"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2022</w:t>
            </w:r>
          </w:p>
        </w:tc>
        <w:tc>
          <w:tcPr>
            <w:tcW w:w="1151" w:type="dxa"/>
          </w:tcPr>
          <w:p w14:paraId="3F66C3E7"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152" w:type="dxa"/>
          </w:tcPr>
          <w:p w14:paraId="64765E31"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152" w:type="dxa"/>
          </w:tcPr>
          <w:p w14:paraId="2C085F82"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(2024)</w:t>
            </w:r>
          </w:p>
        </w:tc>
      </w:tr>
      <w:tr w:rsidR="008B0A67" w:rsidRPr="008B0A67" w14:paraId="7B5A8369"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6352DF2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1151" w:type="dxa"/>
          </w:tcPr>
          <w:p w14:paraId="7D47F71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780</w:t>
            </w:r>
          </w:p>
        </w:tc>
        <w:tc>
          <w:tcPr>
            <w:tcW w:w="1152" w:type="dxa"/>
          </w:tcPr>
          <w:p w14:paraId="4CDF2D5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93.6</w:t>
            </w:r>
          </w:p>
        </w:tc>
        <w:tc>
          <w:tcPr>
            <w:tcW w:w="1151" w:type="dxa"/>
          </w:tcPr>
          <w:p w14:paraId="28DAF90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92.8</w:t>
            </w:r>
          </w:p>
        </w:tc>
        <w:tc>
          <w:tcPr>
            <w:tcW w:w="1152" w:type="dxa"/>
          </w:tcPr>
          <w:p w14:paraId="738FA77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89.4</w:t>
            </w:r>
          </w:p>
        </w:tc>
        <w:tc>
          <w:tcPr>
            <w:tcW w:w="1152" w:type="dxa"/>
          </w:tcPr>
          <w:p w14:paraId="6918E6C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88.4</w:t>
            </w:r>
          </w:p>
        </w:tc>
      </w:tr>
      <w:tr w:rsidR="008B0A67" w:rsidRPr="008B0A67" w14:paraId="152A0EFE" w14:textId="77777777" w:rsidTr="00A710FD">
        <w:tc>
          <w:tcPr>
            <w:tcW w:w="3586" w:type="dxa"/>
          </w:tcPr>
          <w:p w14:paraId="5A703D8B"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1151" w:type="dxa"/>
          </w:tcPr>
          <w:p w14:paraId="1EF5D4A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w:t>
            </w:r>
          </w:p>
        </w:tc>
        <w:tc>
          <w:tcPr>
            <w:tcW w:w="1152" w:type="dxa"/>
          </w:tcPr>
          <w:p w14:paraId="57EB5492" w14:textId="2B6CE56B"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7A183955" w14:textId="16E57D3D"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0E5C58FC" w14:textId="5E7B9096"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07CE6CA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81.6</w:t>
            </w:r>
          </w:p>
        </w:tc>
      </w:tr>
      <w:tr w:rsidR="008B0A67" w:rsidRPr="008B0A67" w14:paraId="4C04EDAB"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098DEA16"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1151" w:type="dxa"/>
          </w:tcPr>
          <w:p w14:paraId="245A103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274</w:t>
            </w:r>
          </w:p>
        </w:tc>
        <w:tc>
          <w:tcPr>
            <w:tcW w:w="1152" w:type="dxa"/>
          </w:tcPr>
          <w:p w14:paraId="2E2D70C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96.7</w:t>
            </w:r>
          </w:p>
        </w:tc>
        <w:tc>
          <w:tcPr>
            <w:tcW w:w="1151" w:type="dxa"/>
          </w:tcPr>
          <w:p w14:paraId="204CC88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95.4</w:t>
            </w:r>
          </w:p>
        </w:tc>
        <w:tc>
          <w:tcPr>
            <w:tcW w:w="1152" w:type="dxa"/>
          </w:tcPr>
          <w:p w14:paraId="3CB6BAE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94.5</w:t>
            </w:r>
          </w:p>
        </w:tc>
        <w:tc>
          <w:tcPr>
            <w:tcW w:w="1152" w:type="dxa"/>
          </w:tcPr>
          <w:p w14:paraId="492C855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95.5</w:t>
            </w:r>
          </w:p>
        </w:tc>
      </w:tr>
      <w:tr w:rsidR="008B0A67" w:rsidRPr="008B0A67" w14:paraId="33764A30" w14:textId="77777777" w:rsidTr="00A710FD">
        <w:tc>
          <w:tcPr>
            <w:tcW w:w="3586" w:type="dxa"/>
          </w:tcPr>
          <w:p w14:paraId="741E8B64"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1151" w:type="dxa"/>
          </w:tcPr>
          <w:p w14:paraId="52D6661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64</w:t>
            </w:r>
          </w:p>
        </w:tc>
        <w:tc>
          <w:tcPr>
            <w:tcW w:w="1152" w:type="dxa"/>
          </w:tcPr>
          <w:p w14:paraId="0617C72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88.9</w:t>
            </w:r>
          </w:p>
        </w:tc>
        <w:tc>
          <w:tcPr>
            <w:tcW w:w="1151" w:type="dxa"/>
          </w:tcPr>
          <w:p w14:paraId="593F85C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89.5</w:t>
            </w:r>
          </w:p>
        </w:tc>
        <w:tc>
          <w:tcPr>
            <w:tcW w:w="1152" w:type="dxa"/>
          </w:tcPr>
          <w:p w14:paraId="74FCB52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73.4</w:t>
            </w:r>
          </w:p>
        </w:tc>
        <w:tc>
          <w:tcPr>
            <w:tcW w:w="1152" w:type="dxa"/>
          </w:tcPr>
          <w:p w14:paraId="1DBE956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82.5</w:t>
            </w:r>
          </w:p>
        </w:tc>
      </w:tr>
      <w:tr w:rsidR="008B0A67" w:rsidRPr="008B0A67" w14:paraId="55AEA007"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5C08EF00"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1151" w:type="dxa"/>
          </w:tcPr>
          <w:p w14:paraId="5DC5AB7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64</w:t>
            </w:r>
          </w:p>
        </w:tc>
        <w:tc>
          <w:tcPr>
            <w:tcW w:w="1152" w:type="dxa"/>
          </w:tcPr>
          <w:p w14:paraId="0350C81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82.7</w:t>
            </w:r>
          </w:p>
        </w:tc>
        <w:tc>
          <w:tcPr>
            <w:tcW w:w="1151" w:type="dxa"/>
          </w:tcPr>
          <w:p w14:paraId="4D198AA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74.7</w:t>
            </w:r>
          </w:p>
        </w:tc>
        <w:tc>
          <w:tcPr>
            <w:tcW w:w="1152" w:type="dxa"/>
          </w:tcPr>
          <w:p w14:paraId="67E8F02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84.4</w:t>
            </w:r>
          </w:p>
        </w:tc>
        <w:tc>
          <w:tcPr>
            <w:tcW w:w="1152" w:type="dxa"/>
          </w:tcPr>
          <w:p w14:paraId="6E51DD9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78.9</w:t>
            </w:r>
          </w:p>
        </w:tc>
      </w:tr>
      <w:tr w:rsidR="008B0A67" w:rsidRPr="008B0A67" w14:paraId="149961C5" w14:textId="77777777" w:rsidTr="00A710FD">
        <w:tc>
          <w:tcPr>
            <w:tcW w:w="3586" w:type="dxa"/>
          </w:tcPr>
          <w:p w14:paraId="273E12F9"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1151" w:type="dxa"/>
          </w:tcPr>
          <w:p w14:paraId="136A998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1152" w:type="dxa"/>
          </w:tcPr>
          <w:p w14:paraId="7B91677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83.3</w:t>
            </w:r>
          </w:p>
        </w:tc>
        <w:tc>
          <w:tcPr>
            <w:tcW w:w="1151" w:type="dxa"/>
          </w:tcPr>
          <w:p w14:paraId="143A8D9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96.2</w:t>
            </w:r>
          </w:p>
        </w:tc>
        <w:tc>
          <w:tcPr>
            <w:tcW w:w="1152" w:type="dxa"/>
          </w:tcPr>
          <w:p w14:paraId="255648B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83.9</w:t>
            </w:r>
          </w:p>
        </w:tc>
        <w:tc>
          <w:tcPr>
            <w:tcW w:w="1152" w:type="dxa"/>
          </w:tcPr>
          <w:p w14:paraId="7A2FBE0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88.6</w:t>
            </w:r>
          </w:p>
        </w:tc>
      </w:tr>
      <w:tr w:rsidR="008B0A67" w:rsidRPr="008B0A67" w14:paraId="794FEBDB"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5B486C9A"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Native Hawaiian or Other Pacific Islander</w:t>
            </w:r>
          </w:p>
        </w:tc>
        <w:tc>
          <w:tcPr>
            <w:tcW w:w="1151" w:type="dxa"/>
          </w:tcPr>
          <w:p w14:paraId="047B25F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w:t>
            </w:r>
          </w:p>
        </w:tc>
        <w:tc>
          <w:tcPr>
            <w:tcW w:w="1152" w:type="dxa"/>
          </w:tcPr>
          <w:p w14:paraId="036C3C4A" w14:textId="10C8FF61"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6A51A844" w14:textId="50B51069"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59B11A2F" w14:textId="317D9A40"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7A4662F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80.7</w:t>
            </w:r>
          </w:p>
        </w:tc>
      </w:tr>
      <w:tr w:rsidR="008B0A67" w:rsidRPr="008B0A67" w14:paraId="50DE6619" w14:textId="77777777" w:rsidTr="00A710FD">
        <w:tc>
          <w:tcPr>
            <w:tcW w:w="3586" w:type="dxa"/>
          </w:tcPr>
          <w:p w14:paraId="0A182513"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1151" w:type="dxa"/>
          </w:tcPr>
          <w:p w14:paraId="5B530EC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339</w:t>
            </w:r>
          </w:p>
        </w:tc>
        <w:tc>
          <w:tcPr>
            <w:tcW w:w="1152" w:type="dxa"/>
          </w:tcPr>
          <w:p w14:paraId="1C6A25E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94.6</w:t>
            </w:r>
          </w:p>
        </w:tc>
        <w:tc>
          <w:tcPr>
            <w:tcW w:w="1151" w:type="dxa"/>
          </w:tcPr>
          <w:p w14:paraId="2F3D11A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95.5</w:t>
            </w:r>
          </w:p>
        </w:tc>
        <w:tc>
          <w:tcPr>
            <w:tcW w:w="1152" w:type="dxa"/>
          </w:tcPr>
          <w:p w14:paraId="54DBA58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89.7</w:t>
            </w:r>
          </w:p>
        </w:tc>
        <w:tc>
          <w:tcPr>
            <w:tcW w:w="1152" w:type="dxa"/>
          </w:tcPr>
          <w:p w14:paraId="096A5F8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92.6</w:t>
            </w:r>
          </w:p>
        </w:tc>
      </w:tr>
      <w:tr w:rsidR="008B0A67" w:rsidRPr="008B0A67" w14:paraId="0A42BDC4"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7EFFBA8C"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1151" w:type="dxa"/>
          </w:tcPr>
          <w:p w14:paraId="33A49B8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573</w:t>
            </w:r>
          </w:p>
        </w:tc>
        <w:tc>
          <w:tcPr>
            <w:tcW w:w="1152" w:type="dxa"/>
          </w:tcPr>
          <w:p w14:paraId="4CEF378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90.6</w:t>
            </w:r>
          </w:p>
        </w:tc>
        <w:tc>
          <w:tcPr>
            <w:tcW w:w="1151" w:type="dxa"/>
          </w:tcPr>
          <w:p w14:paraId="1031F35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90.4</w:t>
            </w:r>
          </w:p>
        </w:tc>
        <w:tc>
          <w:tcPr>
            <w:tcW w:w="1152" w:type="dxa"/>
          </w:tcPr>
          <w:p w14:paraId="6750F40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86.0</w:t>
            </w:r>
          </w:p>
        </w:tc>
        <w:tc>
          <w:tcPr>
            <w:tcW w:w="1152" w:type="dxa"/>
          </w:tcPr>
          <w:p w14:paraId="27AF46F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82.2</w:t>
            </w:r>
          </w:p>
        </w:tc>
      </w:tr>
      <w:tr w:rsidR="008B0A67" w:rsidRPr="008B0A67" w14:paraId="2B03DD45" w14:textId="77777777" w:rsidTr="00A710FD">
        <w:tc>
          <w:tcPr>
            <w:tcW w:w="3586" w:type="dxa"/>
          </w:tcPr>
          <w:p w14:paraId="3D76AC9E"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1151" w:type="dxa"/>
          </w:tcPr>
          <w:p w14:paraId="0CC90DE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88</w:t>
            </w:r>
          </w:p>
        </w:tc>
        <w:tc>
          <w:tcPr>
            <w:tcW w:w="1152" w:type="dxa"/>
          </w:tcPr>
          <w:p w14:paraId="18263A7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81.1</w:t>
            </w:r>
          </w:p>
        </w:tc>
        <w:tc>
          <w:tcPr>
            <w:tcW w:w="1151" w:type="dxa"/>
          </w:tcPr>
          <w:p w14:paraId="0D9DDD3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72.7</w:t>
            </w:r>
          </w:p>
        </w:tc>
        <w:tc>
          <w:tcPr>
            <w:tcW w:w="1152" w:type="dxa"/>
          </w:tcPr>
          <w:p w14:paraId="7C3D709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69.3</w:t>
            </w:r>
          </w:p>
        </w:tc>
        <w:tc>
          <w:tcPr>
            <w:tcW w:w="1152" w:type="dxa"/>
          </w:tcPr>
          <w:p w14:paraId="5C14F4E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66.7</w:t>
            </w:r>
          </w:p>
        </w:tc>
      </w:tr>
      <w:tr w:rsidR="008B0A67" w:rsidRPr="008B0A67" w14:paraId="0FC5F888"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4E4C5F01"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Low Income</w:t>
            </w:r>
          </w:p>
        </w:tc>
        <w:tc>
          <w:tcPr>
            <w:tcW w:w="1151" w:type="dxa"/>
          </w:tcPr>
          <w:p w14:paraId="62E5996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510</w:t>
            </w:r>
          </w:p>
        </w:tc>
        <w:tc>
          <w:tcPr>
            <w:tcW w:w="1152" w:type="dxa"/>
          </w:tcPr>
          <w:p w14:paraId="1D3A0D4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91.4</w:t>
            </w:r>
          </w:p>
        </w:tc>
        <w:tc>
          <w:tcPr>
            <w:tcW w:w="1151" w:type="dxa"/>
          </w:tcPr>
          <w:p w14:paraId="571C645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91.1</w:t>
            </w:r>
          </w:p>
        </w:tc>
        <w:tc>
          <w:tcPr>
            <w:tcW w:w="1152" w:type="dxa"/>
          </w:tcPr>
          <w:p w14:paraId="774227A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85.7</w:t>
            </w:r>
          </w:p>
        </w:tc>
        <w:tc>
          <w:tcPr>
            <w:tcW w:w="1152" w:type="dxa"/>
          </w:tcPr>
          <w:p w14:paraId="3FF75D6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81.6</w:t>
            </w:r>
          </w:p>
        </w:tc>
      </w:tr>
      <w:tr w:rsidR="008B0A67" w:rsidRPr="008B0A67" w14:paraId="50AB3C07" w14:textId="77777777" w:rsidTr="00A710FD">
        <w:tc>
          <w:tcPr>
            <w:tcW w:w="3586" w:type="dxa"/>
          </w:tcPr>
          <w:p w14:paraId="38DC25EA"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1151" w:type="dxa"/>
          </w:tcPr>
          <w:p w14:paraId="70A757C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170</w:t>
            </w:r>
          </w:p>
        </w:tc>
        <w:tc>
          <w:tcPr>
            <w:tcW w:w="1152" w:type="dxa"/>
          </w:tcPr>
          <w:p w14:paraId="5EE02C7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83.9</w:t>
            </w:r>
          </w:p>
        </w:tc>
        <w:tc>
          <w:tcPr>
            <w:tcW w:w="1151" w:type="dxa"/>
          </w:tcPr>
          <w:p w14:paraId="5917892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86.9</w:t>
            </w:r>
          </w:p>
        </w:tc>
        <w:tc>
          <w:tcPr>
            <w:tcW w:w="1152" w:type="dxa"/>
          </w:tcPr>
          <w:p w14:paraId="76F5A3E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74.7</w:t>
            </w:r>
          </w:p>
        </w:tc>
        <w:tc>
          <w:tcPr>
            <w:tcW w:w="1152" w:type="dxa"/>
          </w:tcPr>
          <w:p w14:paraId="489D2BE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75.4</w:t>
            </w:r>
          </w:p>
        </w:tc>
      </w:tr>
    </w:tbl>
    <w:p w14:paraId="0A159BB4" w14:textId="77777777" w:rsidR="008B0A67" w:rsidRDefault="008B0A67" w:rsidP="008B0A67">
      <w:pPr>
        <w:pStyle w:val="TableETitles"/>
      </w:pPr>
    </w:p>
    <w:p w14:paraId="5F0F6A9F" w14:textId="77777777" w:rsidR="008B0A67" w:rsidRDefault="008B0A67">
      <w:pPr>
        <w:spacing w:line="240" w:lineRule="auto"/>
        <w:rPr>
          <w:rFonts w:ascii="Franklin Gothic Demi" w:hAnsi="Franklin Gothic Demi"/>
        </w:rPr>
      </w:pPr>
      <w:r>
        <w:br w:type="page"/>
      </w:r>
    </w:p>
    <w:p w14:paraId="7C78B100" w14:textId="7A02F8CB" w:rsidR="00D228F6" w:rsidRPr="003C1C59" w:rsidRDefault="00D228F6" w:rsidP="008B0A67">
      <w:pPr>
        <w:pStyle w:val="TableETitles"/>
      </w:pPr>
      <w:r w:rsidRPr="00A471CE">
        <w:lastRenderedPageBreak/>
        <w:t>Table E17.</w:t>
      </w:r>
      <w:r>
        <w:t xml:space="preserve"> </w:t>
      </w:r>
      <w:r w:rsidRPr="00A471CE">
        <w:t>Five-Year Cohort Graduation Rates by Student Group, 202</w:t>
      </w:r>
      <w:r>
        <w:t>1</w:t>
      </w:r>
      <w:r w:rsidRPr="00A471CE">
        <w:t>-202</w:t>
      </w:r>
      <w:r>
        <w:t>3</w:t>
      </w:r>
      <w:bookmarkEnd w:id="236"/>
      <w:bookmarkEnd w:id="237"/>
    </w:p>
    <w:tbl>
      <w:tblPr>
        <w:tblStyle w:val="MSVTable1"/>
        <w:tblW w:w="5000" w:type="pct"/>
        <w:tblLook w:val="0420" w:firstRow="1" w:lastRow="0" w:firstColumn="0" w:lastColumn="0" w:noHBand="0" w:noVBand="1"/>
        <w:tblCaption w:val="Table E17. Five-Year Cohort Graduation Rates by Student Group, 2021-2023"/>
        <w:tblDescription w:val="Five-Year Cohort Graduation Rates by Student Group, 2021-2023"/>
      </w:tblPr>
      <w:tblGrid>
        <w:gridCol w:w="3586"/>
        <w:gridCol w:w="1151"/>
        <w:gridCol w:w="1152"/>
        <w:gridCol w:w="1151"/>
        <w:gridCol w:w="1152"/>
        <w:gridCol w:w="1152"/>
      </w:tblGrid>
      <w:tr w:rsidR="008B0A67" w:rsidRPr="008B0A67" w14:paraId="4F50B457" w14:textId="77777777" w:rsidTr="00A710FD">
        <w:trPr>
          <w:cnfStyle w:val="100000000000" w:firstRow="1" w:lastRow="0" w:firstColumn="0" w:lastColumn="0" w:oddVBand="0" w:evenVBand="0" w:oddHBand="0" w:evenHBand="0" w:firstRowFirstColumn="0" w:firstRowLastColumn="0" w:lastRowFirstColumn="0" w:lastRowLastColumn="0"/>
        </w:trPr>
        <w:tc>
          <w:tcPr>
            <w:tcW w:w="3586" w:type="dxa"/>
          </w:tcPr>
          <w:p w14:paraId="593D6D3C" w14:textId="77777777" w:rsidR="008B0A67" w:rsidRPr="008B0A67" w:rsidRDefault="008B0A67" w:rsidP="008B0A67">
            <w:pPr>
              <w:spacing w:line="240" w:lineRule="auto"/>
              <w:rPr>
                <w:rFonts w:ascii="Franklin Gothic Demi" w:eastAsia="Yu Mincho" w:hAnsi="Franklin Gothic Demi" w:cs="Calibri"/>
                <w:bCs/>
                <w:sz w:val="20"/>
                <w:szCs w:val="20"/>
              </w:rPr>
            </w:pPr>
            <w:bookmarkStart w:id="239" w:name="_Toc211936108"/>
            <w:bookmarkStart w:id="240" w:name="_Toc225679300"/>
            <w:r w:rsidRPr="008B0A67">
              <w:rPr>
                <w:rFonts w:ascii="Franklin Gothic Demi" w:eastAsia="Yu Mincho" w:hAnsi="Franklin Gothic Demi" w:cs="Calibri"/>
                <w:bCs/>
                <w:sz w:val="20"/>
                <w:szCs w:val="20"/>
              </w:rPr>
              <w:t>Group</w:t>
            </w:r>
          </w:p>
        </w:tc>
        <w:tc>
          <w:tcPr>
            <w:tcW w:w="1151" w:type="dxa"/>
          </w:tcPr>
          <w:p w14:paraId="249481CC"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(2021)</w:t>
            </w:r>
          </w:p>
        </w:tc>
        <w:tc>
          <w:tcPr>
            <w:tcW w:w="1152" w:type="dxa"/>
          </w:tcPr>
          <w:p w14:paraId="70443145"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2021</w:t>
            </w:r>
          </w:p>
        </w:tc>
        <w:tc>
          <w:tcPr>
            <w:tcW w:w="1151" w:type="dxa"/>
          </w:tcPr>
          <w:p w14:paraId="03230CD2"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2022</w:t>
            </w:r>
          </w:p>
        </w:tc>
        <w:tc>
          <w:tcPr>
            <w:tcW w:w="1152" w:type="dxa"/>
          </w:tcPr>
          <w:p w14:paraId="72AF855D"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152" w:type="dxa"/>
          </w:tcPr>
          <w:p w14:paraId="529C4004"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(2023)</w:t>
            </w:r>
          </w:p>
        </w:tc>
      </w:tr>
      <w:tr w:rsidR="008B0A67" w:rsidRPr="008B0A67" w14:paraId="0CD71CF7"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6623541B"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1151" w:type="dxa"/>
          </w:tcPr>
          <w:p w14:paraId="745E7C3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768</w:t>
            </w:r>
          </w:p>
        </w:tc>
        <w:tc>
          <w:tcPr>
            <w:tcW w:w="1152" w:type="dxa"/>
          </w:tcPr>
          <w:p w14:paraId="67D0B6E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92.8</w:t>
            </w:r>
          </w:p>
        </w:tc>
        <w:tc>
          <w:tcPr>
            <w:tcW w:w="1151" w:type="dxa"/>
          </w:tcPr>
          <w:p w14:paraId="4D05A33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94.7</w:t>
            </w:r>
          </w:p>
        </w:tc>
        <w:tc>
          <w:tcPr>
            <w:tcW w:w="1152" w:type="dxa"/>
          </w:tcPr>
          <w:p w14:paraId="6C546DD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94.3</w:t>
            </w:r>
          </w:p>
        </w:tc>
        <w:tc>
          <w:tcPr>
            <w:tcW w:w="1152" w:type="dxa"/>
          </w:tcPr>
          <w:p w14:paraId="7E07D08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90.9</w:t>
            </w:r>
          </w:p>
        </w:tc>
      </w:tr>
      <w:tr w:rsidR="008B0A67" w:rsidRPr="008B0A67" w14:paraId="3083DF97" w14:textId="77777777" w:rsidTr="00A710FD">
        <w:tc>
          <w:tcPr>
            <w:tcW w:w="3586" w:type="dxa"/>
          </w:tcPr>
          <w:p w14:paraId="337EEE72"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1151" w:type="dxa"/>
          </w:tcPr>
          <w:p w14:paraId="278E668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w:t>
            </w:r>
          </w:p>
        </w:tc>
        <w:tc>
          <w:tcPr>
            <w:tcW w:w="1152" w:type="dxa"/>
          </w:tcPr>
          <w:p w14:paraId="1D001E1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50.0</w:t>
            </w:r>
          </w:p>
        </w:tc>
        <w:tc>
          <w:tcPr>
            <w:tcW w:w="1151" w:type="dxa"/>
          </w:tcPr>
          <w:p w14:paraId="288F120D" w14:textId="28593F85"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13B45152" w14:textId="61DFE1A3"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07A06D0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85.7</w:t>
            </w:r>
          </w:p>
        </w:tc>
      </w:tr>
      <w:tr w:rsidR="008B0A67" w:rsidRPr="008B0A67" w14:paraId="46A82FC9"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4E257E3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1151" w:type="dxa"/>
          </w:tcPr>
          <w:p w14:paraId="0F68066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281</w:t>
            </w:r>
          </w:p>
        </w:tc>
        <w:tc>
          <w:tcPr>
            <w:tcW w:w="1152" w:type="dxa"/>
          </w:tcPr>
          <w:p w14:paraId="24CB8CD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96.8</w:t>
            </w:r>
          </w:p>
        </w:tc>
        <w:tc>
          <w:tcPr>
            <w:tcW w:w="1151" w:type="dxa"/>
          </w:tcPr>
          <w:p w14:paraId="2FE7F17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97.1</w:t>
            </w:r>
          </w:p>
        </w:tc>
        <w:tc>
          <w:tcPr>
            <w:tcW w:w="1152" w:type="dxa"/>
          </w:tcPr>
          <w:p w14:paraId="70286E9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96.4</w:t>
            </w:r>
          </w:p>
        </w:tc>
        <w:tc>
          <w:tcPr>
            <w:tcW w:w="1152" w:type="dxa"/>
          </w:tcPr>
          <w:p w14:paraId="5A27DF2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96.3</w:t>
            </w:r>
          </w:p>
        </w:tc>
      </w:tr>
      <w:tr w:rsidR="008B0A67" w:rsidRPr="008B0A67" w14:paraId="35C3A34B" w14:textId="77777777" w:rsidTr="00A710FD">
        <w:tc>
          <w:tcPr>
            <w:tcW w:w="3586" w:type="dxa"/>
          </w:tcPr>
          <w:p w14:paraId="3D3E0557"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1151" w:type="dxa"/>
          </w:tcPr>
          <w:p w14:paraId="0F5FB3D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76</w:t>
            </w:r>
          </w:p>
        </w:tc>
        <w:tc>
          <w:tcPr>
            <w:tcW w:w="1152" w:type="dxa"/>
          </w:tcPr>
          <w:p w14:paraId="65834C1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89.1</w:t>
            </w:r>
          </w:p>
        </w:tc>
        <w:tc>
          <w:tcPr>
            <w:tcW w:w="1151" w:type="dxa"/>
          </w:tcPr>
          <w:p w14:paraId="790C154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90.5</w:t>
            </w:r>
          </w:p>
        </w:tc>
        <w:tc>
          <w:tcPr>
            <w:tcW w:w="1152" w:type="dxa"/>
          </w:tcPr>
          <w:p w14:paraId="5F98503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92.1</w:t>
            </w:r>
          </w:p>
        </w:tc>
        <w:tc>
          <w:tcPr>
            <w:tcW w:w="1152" w:type="dxa"/>
          </w:tcPr>
          <w:p w14:paraId="7149C2D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88.5</w:t>
            </w:r>
          </w:p>
        </w:tc>
      </w:tr>
      <w:tr w:rsidR="008B0A67" w:rsidRPr="008B0A67" w14:paraId="3248787B"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2D5C464B"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1151" w:type="dxa"/>
          </w:tcPr>
          <w:p w14:paraId="4801811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75</w:t>
            </w:r>
          </w:p>
        </w:tc>
        <w:tc>
          <w:tcPr>
            <w:tcW w:w="1152" w:type="dxa"/>
          </w:tcPr>
          <w:p w14:paraId="7CC3158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80.3</w:t>
            </w:r>
          </w:p>
        </w:tc>
        <w:tc>
          <w:tcPr>
            <w:tcW w:w="1151" w:type="dxa"/>
          </w:tcPr>
          <w:p w14:paraId="631D5CF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88.5</w:t>
            </w:r>
          </w:p>
        </w:tc>
        <w:tc>
          <w:tcPr>
            <w:tcW w:w="1152" w:type="dxa"/>
          </w:tcPr>
          <w:p w14:paraId="78836A4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80.0</w:t>
            </w:r>
          </w:p>
        </w:tc>
        <w:tc>
          <w:tcPr>
            <w:tcW w:w="1152" w:type="dxa"/>
          </w:tcPr>
          <w:p w14:paraId="6491391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81.7</w:t>
            </w:r>
          </w:p>
        </w:tc>
      </w:tr>
      <w:tr w:rsidR="008B0A67" w:rsidRPr="008B0A67" w14:paraId="16B21217" w14:textId="77777777" w:rsidTr="00A710FD">
        <w:tc>
          <w:tcPr>
            <w:tcW w:w="3586" w:type="dxa"/>
          </w:tcPr>
          <w:p w14:paraId="2142DEF4"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1151" w:type="dxa"/>
          </w:tcPr>
          <w:p w14:paraId="1D6FE91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1152" w:type="dxa"/>
          </w:tcPr>
          <w:p w14:paraId="694D146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88.9</w:t>
            </w:r>
          </w:p>
        </w:tc>
        <w:tc>
          <w:tcPr>
            <w:tcW w:w="1151" w:type="dxa"/>
          </w:tcPr>
          <w:p w14:paraId="4D13B9F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90.0</w:t>
            </w:r>
          </w:p>
        </w:tc>
        <w:tc>
          <w:tcPr>
            <w:tcW w:w="1152" w:type="dxa"/>
          </w:tcPr>
          <w:p w14:paraId="08D1DB5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96.2</w:t>
            </w:r>
          </w:p>
        </w:tc>
        <w:tc>
          <w:tcPr>
            <w:tcW w:w="1152" w:type="dxa"/>
          </w:tcPr>
          <w:p w14:paraId="75D8BC0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91.1</w:t>
            </w:r>
          </w:p>
        </w:tc>
      </w:tr>
      <w:tr w:rsidR="008B0A67" w:rsidRPr="008B0A67" w14:paraId="37B66BBD"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486CC303"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Native Hawaiian or Other Pacific Islander</w:t>
            </w:r>
          </w:p>
        </w:tc>
        <w:tc>
          <w:tcPr>
            <w:tcW w:w="1151" w:type="dxa"/>
          </w:tcPr>
          <w:p w14:paraId="0F822EF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w:t>
            </w:r>
          </w:p>
        </w:tc>
        <w:tc>
          <w:tcPr>
            <w:tcW w:w="1152" w:type="dxa"/>
          </w:tcPr>
          <w:p w14:paraId="104FC020" w14:textId="061BBB4F"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5E8A46AB" w14:textId="6270D7F5"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79C5ED0D" w14:textId="5AB145D4"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3924113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92.8</w:t>
            </w:r>
          </w:p>
        </w:tc>
      </w:tr>
      <w:tr w:rsidR="008B0A67" w:rsidRPr="008B0A67" w14:paraId="7EAF2955" w14:textId="77777777" w:rsidTr="00A710FD">
        <w:tc>
          <w:tcPr>
            <w:tcW w:w="3586" w:type="dxa"/>
          </w:tcPr>
          <w:p w14:paraId="6C5000EF"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1151" w:type="dxa"/>
          </w:tcPr>
          <w:p w14:paraId="5440B16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308</w:t>
            </w:r>
          </w:p>
        </w:tc>
        <w:tc>
          <w:tcPr>
            <w:tcW w:w="1152" w:type="dxa"/>
          </w:tcPr>
          <w:p w14:paraId="50E2C1D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93.9</w:t>
            </w:r>
          </w:p>
        </w:tc>
        <w:tc>
          <w:tcPr>
            <w:tcW w:w="1151" w:type="dxa"/>
          </w:tcPr>
          <w:p w14:paraId="2634286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94.9</w:t>
            </w:r>
          </w:p>
        </w:tc>
        <w:tc>
          <w:tcPr>
            <w:tcW w:w="1152" w:type="dxa"/>
          </w:tcPr>
          <w:p w14:paraId="39FDFD1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96.1</w:t>
            </w:r>
          </w:p>
        </w:tc>
        <w:tc>
          <w:tcPr>
            <w:tcW w:w="1152" w:type="dxa"/>
          </w:tcPr>
          <w:p w14:paraId="5FE210E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94.2</w:t>
            </w:r>
          </w:p>
        </w:tc>
      </w:tr>
      <w:tr w:rsidR="008B0A67" w:rsidRPr="008B0A67" w14:paraId="3D99AF8A"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20D1A3A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1151" w:type="dxa"/>
          </w:tcPr>
          <w:p w14:paraId="25802E9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554</w:t>
            </w:r>
          </w:p>
        </w:tc>
        <w:tc>
          <w:tcPr>
            <w:tcW w:w="1152" w:type="dxa"/>
          </w:tcPr>
          <w:p w14:paraId="4188001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90.1</w:t>
            </w:r>
          </w:p>
        </w:tc>
        <w:tc>
          <w:tcPr>
            <w:tcW w:w="1151" w:type="dxa"/>
          </w:tcPr>
          <w:p w14:paraId="1977624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92.2</w:t>
            </w:r>
          </w:p>
        </w:tc>
        <w:tc>
          <w:tcPr>
            <w:tcW w:w="1152" w:type="dxa"/>
          </w:tcPr>
          <w:p w14:paraId="1401BF9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92.4</w:t>
            </w:r>
          </w:p>
        </w:tc>
        <w:tc>
          <w:tcPr>
            <w:tcW w:w="1152" w:type="dxa"/>
          </w:tcPr>
          <w:p w14:paraId="221FEB7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85.5</w:t>
            </w:r>
          </w:p>
        </w:tc>
      </w:tr>
      <w:tr w:rsidR="008B0A67" w:rsidRPr="008B0A67" w14:paraId="6ACA8C2B" w14:textId="77777777" w:rsidTr="00A710FD">
        <w:tc>
          <w:tcPr>
            <w:tcW w:w="3586" w:type="dxa"/>
          </w:tcPr>
          <w:p w14:paraId="4BF02383"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1151" w:type="dxa"/>
          </w:tcPr>
          <w:p w14:paraId="568F456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110</w:t>
            </w:r>
          </w:p>
        </w:tc>
        <w:tc>
          <w:tcPr>
            <w:tcW w:w="1152" w:type="dxa"/>
          </w:tcPr>
          <w:p w14:paraId="5165B6E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88.2</w:t>
            </w:r>
          </w:p>
        </w:tc>
        <w:tc>
          <w:tcPr>
            <w:tcW w:w="1151" w:type="dxa"/>
          </w:tcPr>
          <w:p w14:paraId="4627019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84.4</w:t>
            </w:r>
          </w:p>
        </w:tc>
        <w:tc>
          <w:tcPr>
            <w:tcW w:w="1152" w:type="dxa"/>
          </w:tcPr>
          <w:p w14:paraId="61746B0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78.2</w:t>
            </w:r>
          </w:p>
        </w:tc>
        <w:tc>
          <w:tcPr>
            <w:tcW w:w="1152" w:type="dxa"/>
          </w:tcPr>
          <w:p w14:paraId="4A3B94D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71.5</w:t>
            </w:r>
          </w:p>
        </w:tc>
      </w:tr>
      <w:tr w:rsidR="008B0A67" w:rsidRPr="008B0A67" w14:paraId="4CDC8A6D"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77703C10"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Low Income</w:t>
            </w:r>
          </w:p>
        </w:tc>
        <w:tc>
          <w:tcPr>
            <w:tcW w:w="1151" w:type="dxa"/>
          </w:tcPr>
          <w:p w14:paraId="27BD282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492</w:t>
            </w:r>
          </w:p>
        </w:tc>
        <w:tc>
          <w:tcPr>
            <w:tcW w:w="1152" w:type="dxa"/>
          </w:tcPr>
          <w:p w14:paraId="1EB9264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90.5</w:t>
            </w:r>
          </w:p>
        </w:tc>
        <w:tc>
          <w:tcPr>
            <w:tcW w:w="1151" w:type="dxa"/>
          </w:tcPr>
          <w:p w14:paraId="3FFE0C5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93.3</w:t>
            </w:r>
          </w:p>
        </w:tc>
        <w:tc>
          <w:tcPr>
            <w:tcW w:w="1152" w:type="dxa"/>
          </w:tcPr>
          <w:p w14:paraId="102B64C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92.9</w:t>
            </w:r>
          </w:p>
        </w:tc>
        <w:tc>
          <w:tcPr>
            <w:tcW w:w="1152" w:type="dxa"/>
          </w:tcPr>
          <w:p w14:paraId="6BC7037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84.8</w:t>
            </w:r>
          </w:p>
        </w:tc>
      </w:tr>
      <w:tr w:rsidR="008B0A67" w:rsidRPr="008B0A67" w14:paraId="4DCF5C73" w14:textId="77777777" w:rsidTr="00A710FD">
        <w:tc>
          <w:tcPr>
            <w:tcW w:w="3586" w:type="dxa"/>
          </w:tcPr>
          <w:p w14:paraId="43B7593B"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1151" w:type="dxa"/>
          </w:tcPr>
          <w:p w14:paraId="6BE6F9E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168</w:t>
            </w:r>
          </w:p>
        </w:tc>
        <w:tc>
          <w:tcPr>
            <w:tcW w:w="1152" w:type="dxa"/>
          </w:tcPr>
          <w:p w14:paraId="170E327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76.5</w:t>
            </w:r>
          </w:p>
        </w:tc>
        <w:tc>
          <w:tcPr>
            <w:tcW w:w="1151" w:type="dxa"/>
          </w:tcPr>
          <w:p w14:paraId="16B1E7F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86.0</w:t>
            </w:r>
          </w:p>
        </w:tc>
        <w:tc>
          <w:tcPr>
            <w:tcW w:w="1152" w:type="dxa"/>
          </w:tcPr>
          <w:p w14:paraId="421C396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90.5</w:t>
            </w:r>
          </w:p>
        </w:tc>
        <w:tc>
          <w:tcPr>
            <w:tcW w:w="1152" w:type="dxa"/>
          </w:tcPr>
          <w:p w14:paraId="4FD231D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80.0</w:t>
            </w:r>
          </w:p>
        </w:tc>
      </w:tr>
    </w:tbl>
    <w:p w14:paraId="6B2EF47D" w14:textId="77777777" w:rsidR="008B0A67" w:rsidRDefault="008B0A67" w:rsidP="008B0A67">
      <w:pPr>
        <w:pStyle w:val="TableETitles"/>
      </w:pPr>
    </w:p>
    <w:p w14:paraId="7BD47C58" w14:textId="4B327E95" w:rsidR="00D228F6" w:rsidRPr="003C1C59" w:rsidRDefault="00D228F6" w:rsidP="008B0A67">
      <w:pPr>
        <w:pStyle w:val="TableETitles"/>
      </w:pPr>
      <w:r>
        <w:t>Table E18. Annual Dropout Rates by Student Group, 2022-2024</w:t>
      </w:r>
      <w:bookmarkEnd w:id="239"/>
      <w:bookmarkEnd w:id="240"/>
    </w:p>
    <w:tbl>
      <w:tblPr>
        <w:tblStyle w:val="MSVTable1"/>
        <w:tblW w:w="5000" w:type="pct"/>
        <w:tblLook w:val="0420" w:firstRow="1" w:lastRow="0" w:firstColumn="0" w:lastColumn="0" w:noHBand="0" w:noVBand="1"/>
        <w:tblCaption w:val="Table E18. Annual Dropout Rates by Student Group, 2022-2024"/>
        <w:tblDescription w:val="Annual Dropout Rates by Student Group, 2022-2024"/>
      </w:tblPr>
      <w:tblGrid>
        <w:gridCol w:w="3586"/>
        <w:gridCol w:w="1151"/>
        <w:gridCol w:w="1152"/>
        <w:gridCol w:w="1151"/>
        <w:gridCol w:w="1152"/>
        <w:gridCol w:w="1152"/>
      </w:tblGrid>
      <w:tr w:rsidR="008B0A67" w:rsidRPr="008B0A67" w14:paraId="27452F52" w14:textId="77777777" w:rsidTr="00A710FD">
        <w:trPr>
          <w:cnfStyle w:val="100000000000" w:firstRow="1" w:lastRow="0" w:firstColumn="0" w:lastColumn="0" w:oddVBand="0" w:evenVBand="0" w:oddHBand="0" w:evenHBand="0" w:firstRowFirstColumn="0" w:firstRowLastColumn="0" w:lastRowFirstColumn="0" w:lastRowLastColumn="0"/>
        </w:trPr>
        <w:tc>
          <w:tcPr>
            <w:tcW w:w="3586" w:type="dxa"/>
          </w:tcPr>
          <w:p w14:paraId="0D8224BD" w14:textId="77777777" w:rsidR="008B0A67" w:rsidRPr="008B0A67" w:rsidRDefault="008B0A67" w:rsidP="008B0A67">
            <w:pPr>
              <w:spacing w:line="240" w:lineRule="auto"/>
              <w:rPr>
                <w:rFonts w:ascii="Franklin Gothic Demi" w:eastAsia="Yu Mincho" w:hAnsi="Franklin Gothic Demi" w:cs="Calibri"/>
                <w:bCs/>
                <w:sz w:val="20"/>
                <w:szCs w:val="20"/>
              </w:rPr>
            </w:pPr>
            <w:bookmarkStart w:id="241" w:name="_Toc211936109"/>
            <w:bookmarkStart w:id="242" w:name="_Toc225679301"/>
            <w:bookmarkEnd w:id="238"/>
            <w:r w:rsidRPr="008B0A67">
              <w:rPr>
                <w:rFonts w:ascii="Franklin Gothic Demi" w:eastAsia="Yu Mincho" w:hAnsi="Franklin Gothic Demi" w:cs="Calibri"/>
                <w:bCs/>
                <w:sz w:val="20"/>
                <w:szCs w:val="20"/>
              </w:rPr>
              <w:t>Group</w:t>
            </w:r>
          </w:p>
        </w:tc>
        <w:tc>
          <w:tcPr>
            <w:tcW w:w="1151" w:type="dxa"/>
          </w:tcPr>
          <w:p w14:paraId="54C82B25"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(2024)</w:t>
            </w:r>
          </w:p>
        </w:tc>
        <w:tc>
          <w:tcPr>
            <w:tcW w:w="1152" w:type="dxa"/>
          </w:tcPr>
          <w:p w14:paraId="1E2C0508"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2022</w:t>
            </w:r>
          </w:p>
        </w:tc>
        <w:tc>
          <w:tcPr>
            <w:tcW w:w="1151" w:type="dxa"/>
          </w:tcPr>
          <w:p w14:paraId="19C9CE8A"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152" w:type="dxa"/>
          </w:tcPr>
          <w:p w14:paraId="6E05344F"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152" w:type="dxa"/>
          </w:tcPr>
          <w:p w14:paraId="58B4B308"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(2024)</w:t>
            </w:r>
          </w:p>
        </w:tc>
      </w:tr>
      <w:tr w:rsidR="008B0A67" w:rsidRPr="008B0A67" w14:paraId="40BB50DA"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2435287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1151" w:type="dxa"/>
          </w:tcPr>
          <w:p w14:paraId="265E489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2,952</w:t>
            </w:r>
          </w:p>
        </w:tc>
        <w:tc>
          <w:tcPr>
            <w:tcW w:w="1152" w:type="dxa"/>
          </w:tcPr>
          <w:p w14:paraId="0A1420F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1151" w:type="dxa"/>
          </w:tcPr>
          <w:p w14:paraId="4140DE6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1152" w:type="dxa"/>
          </w:tcPr>
          <w:p w14:paraId="70A1AE6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0.7</w:t>
            </w:r>
          </w:p>
        </w:tc>
        <w:tc>
          <w:tcPr>
            <w:tcW w:w="1152" w:type="dxa"/>
          </w:tcPr>
          <w:p w14:paraId="05AC5EB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2.0</w:t>
            </w:r>
          </w:p>
        </w:tc>
      </w:tr>
      <w:tr w:rsidR="008B0A67" w:rsidRPr="008B0A67" w14:paraId="4B0B6CF7" w14:textId="77777777" w:rsidTr="00A710FD">
        <w:tc>
          <w:tcPr>
            <w:tcW w:w="3586" w:type="dxa"/>
          </w:tcPr>
          <w:p w14:paraId="6D198D04"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1151" w:type="dxa"/>
          </w:tcPr>
          <w:p w14:paraId="0843B9C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w:t>
            </w:r>
          </w:p>
        </w:tc>
        <w:tc>
          <w:tcPr>
            <w:tcW w:w="1152" w:type="dxa"/>
          </w:tcPr>
          <w:p w14:paraId="293AF3B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12.5</w:t>
            </w:r>
          </w:p>
        </w:tc>
        <w:tc>
          <w:tcPr>
            <w:tcW w:w="1151" w:type="dxa"/>
          </w:tcPr>
          <w:p w14:paraId="55A486F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14.3</w:t>
            </w:r>
          </w:p>
        </w:tc>
        <w:tc>
          <w:tcPr>
            <w:tcW w:w="1152" w:type="dxa"/>
          </w:tcPr>
          <w:p w14:paraId="23D9FF7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0.0</w:t>
            </w:r>
          </w:p>
        </w:tc>
        <w:tc>
          <w:tcPr>
            <w:tcW w:w="1152" w:type="dxa"/>
          </w:tcPr>
          <w:p w14:paraId="7D29E38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r>
      <w:tr w:rsidR="008B0A67" w:rsidRPr="008B0A67" w14:paraId="2CFE4A1A"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10602A5B"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1151" w:type="dxa"/>
          </w:tcPr>
          <w:p w14:paraId="5445AAB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1,137</w:t>
            </w:r>
          </w:p>
        </w:tc>
        <w:tc>
          <w:tcPr>
            <w:tcW w:w="1152" w:type="dxa"/>
          </w:tcPr>
          <w:p w14:paraId="0FB4120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0.4</w:t>
            </w:r>
          </w:p>
        </w:tc>
        <w:tc>
          <w:tcPr>
            <w:tcW w:w="1151" w:type="dxa"/>
          </w:tcPr>
          <w:p w14:paraId="0A23F8E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0.9</w:t>
            </w:r>
          </w:p>
        </w:tc>
        <w:tc>
          <w:tcPr>
            <w:tcW w:w="1152" w:type="dxa"/>
          </w:tcPr>
          <w:p w14:paraId="210F5F8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0.3</w:t>
            </w:r>
          </w:p>
        </w:tc>
        <w:tc>
          <w:tcPr>
            <w:tcW w:w="1152" w:type="dxa"/>
          </w:tcPr>
          <w:p w14:paraId="65D1643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0.5</w:t>
            </w:r>
          </w:p>
        </w:tc>
      </w:tr>
      <w:tr w:rsidR="008B0A67" w:rsidRPr="008B0A67" w14:paraId="2786DC3D" w14:textId="77777777" w:rsidTr="00A710FD">
        <w:tc>
          <w:tcPr>
            <w:tcW w:w="3586" w:type="dxa"/>
          </w:tcPr>
          <w:p w14:paraId="326DA329"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1151" w:type="dxa"/>
          </w:tcPr>
          <w:p w14:paraId="33191BF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258</w:t>
            </w:r>
          </w:p>
        </w:tc>
        <w:tc>
          <w:tcPr>
            <w:tcW w:w="1152" w:type="dxa"/>
          </w:tcPr>
          <w:p w14:paraId="65526B7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1151" w:type="dxa"/>
          </w:tcPr>
          <w:p w14:paraId="25F13F1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1152" w:type="dxa"/>
          </w:tcPr>
          <w:p w14:paraId="330E628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0.8</w:t>
            </w:r>
          </w:p>
        </w:tc>
        <w:tc>
          <w:tcPr>
            <w:tcW w:w="1152" w:type="dxa"/>
          </w:tcPr>
          <w:p w14:paraId="49E66A3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r>
      <w:tr w:rsidR="008B0A67" w:rsidRPr="008B0A67" w14:paraId="0D2581F4"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7BBBD27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1151" w:type="dxa"/>
          </w:tcPr>
          <w:p w14:paraId="6F863C4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263</w:t>
            </w:r>
          </w:p>
        </w:tc>
        <w:tc>
          <w:tcPr>
            <w:tcW w:w="1152" w:type="dxa"/>
          </w:tcPr>
          <w:p w14:paraId="0BC3653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w:t>
            </w:r>
          </w:p>
        </w:tc>
        <w:tc>
          <w:tcPr>
            <w:tcW w:w="1151" w:type="dxa"/>
          </w:tcPr>
          <w:p w14:paraId="620E6E0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1152" w:type="dxa"/>
          </w:tcPr>
          <w:p w14:paraId="5E9F0EB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1152" w:type="dxa"/>
          </w:tcPr>
          <w:p w14:paraId="1703F04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w:t>
            </w:r>
          </w:p>
        </w:tc>
      </w:tr>
      <w:tr w:rsidR="008B0A67" w:rsidRPr="008B0A67" w14:paraId="6E2B4A43" w14:textId="77777777" w:rsidTr="00A710FD">
        <w:tc>
          <w:tcPr>
            <w:tcW w:w="3586" w:type="dxa"/>
          </w:tcPr>
          <w:p w14:paraId="72F71CEB"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1151" w:type="dxa"/>
          </w:tcPr>
          <w:p w14:paraId="0D1D54D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116</w:t>
            </w:r>
          </w:p>
        </w:tc>
        <w:tc>
          <w:tcPr>
            <w:tcW w:w="1152" w:type="dxa"/>
          </w:tcPr>
          <w:p w14:paraId="394B89B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1151" w:type="dxa"/>
          </w:tcPr>
          <w:p w14:paraId="21EE859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0.9</w:t>
            </w:r>
          </w:p>
        </w:tc>
        <w:tc>
          <w:tcPr>
            <w:tcW w:w="1152" w:type="dxa"/>
          </w:tcPr>
          <w:p w14:paraId="5687214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0.9</w:t>
            </w:r>
          </w:p>
        </w:tc>
        <w:tc>
          <w:tcPr>
            <w:tcW w:w="1152" w:type="dxa"/>
          </w:tcPr>
          <w:p w14:paraId="1915A36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41E2AF65"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0DCCD8FD"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Native Hawaiian or Other Pacific Islander</w:t>
            </w:r>
          </w:p>
        </w:tc>
        <w:tc>
          <w:tcPr>
            <w:tcW w:w="1151" w:type="dxa"/>
          </w:tcPr>
          <w:p w14:paraId="06AD241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c>
          <w:tcPr>
            <w:tcW w:w="1152" w:type="dxa"/>
          </w:tcPr>
          <w:p w14:paraId="3B4DAF4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0.0</w:t>
            </w:r>
          </w:p>
        </w:tc>
        <w:tc>
          <w:tcPr>
            <w:tcW w:w="1151" w:type="dxa"/>
          </w:tcPr>
          <w:p w14:paraId="2E4A812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0.0</w:t>
            </w:r>
          </w:p>
        </w:tc>
        <w:tc>
          <w:tcPr>
            <w:tcW w:w="1152" w:type="dxa"/>
          </w:tcPr>
          <w:p w14:paraId="7B4A664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0.0</w:t>
            </w:r>
          </w:p>
        </w:tc>
        <w:tc>
          <w:tcPr>
            <w:tcW w:w="1152" w:type="dxa"/>
          </w:tcPr>
          <w:p w14:paraId="70427DD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1A668796" w14:textId="77777777" w:rsidTr="00A710FD">
        <w:tc>
          <w:tcPr>
            <w:tcW w:w="3586" w:type="dxa"/>
          </w:tcPr>
          <w:p w14:paraId="306F8D22"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1151" w:type="dxa"/>
          </w:tcPr>
          <w:p w14:paraId="42862A3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1,153</w:t>
            </w:r>
          </w:p>
        </w:tc>
        <w:tc>
          <w:tcPr>
            <w:tcW w:w="1152" w:type="dxa"/>
          </w:tcPr>
          <w:p w14:paraId="300E6A2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0.7</w:t>
            </w:r>
          </w:p>
        </w:tc>
        <w:tc>
          <w:tcPr>
            <w:tcW w:w="1151" w:type="dxa"/>
          </w:tcPr>
          <w:p w14:paraId="340B42C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1152" w:type="dxa"/>
          </w:tcPr>
          <w:p w14:paraId="2F0D48E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1152" w:type="dxa"/>
          </w:tcPr>
          <w:p w14:paraId="2BB358E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w:t>
            </w:r>
          </w:p>
        </w:tc>
      </w:tr>
      <w:tr w:rsidR="008B0A67" w:rsidRPr="008B0A67" w14:paraId="514D03DE"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6A6C4E05"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1151" w:type="dxa"/>
          </w:tcPr>
          <w:p w14:paraId="57FA0F6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1,749</w:t>
            </w:r>
          </w:p>
        </w:tc>
        <w:tc>
          <w:tcPr>
            <w:tcW w:w="1152" w:type="dxa"/>
          </w:tcPr>
          <w:p w14:paraId="2F2E9AD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1151" w:type="dxa"/>
          </w:tcPr>
          <w:p w14:paraId="29F8216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1152" w:type="dxa"/>
          </w:tcPr>
          <w:p w14:paraId="2F26FFD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w:t>
            </w:r>
          </w:p>
        </w:tc>
        <w:tc>
          <w:tcPr>
            <w:tcW w:w="1152" w:type="dxa"/>
          </w:tcPr>
          <w:p w14:paraId="0632435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r>
      <w:tr w:rsidR="008B0A67" w:rsidRPr="008B0A67" w14:paraId="4B95487F" w14:textId="77777777" w:rsidTr="00A710FD">
        <w:tc>
          <w:tcPr>
            <w:tcW w:w="3586" w:type="dxa"/>
          </w:tcPr>
          <w:p w14:paraId="129A3125"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1151" w:type="dxa"/>
          </w:tcPr>
          <w:p w14:paraId="405C159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284</w:t>
            </w:r>
          </w:p>
        </w:tc>
        <w:tc>
          <w:tcPr>
            <w:tcW w:w="1152" w:type="dxa"/>
          </w:tcPr>
          <w:p w14:paraId="27B4D75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1151" w:type="dxa"/>
          </w:tcPr>
          <w:p w14:paraId="5FB6C34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5.9</w:t>
            </w:r>
          </w:p>
        </w:tc>
        <w:tc>
          <w:tcPr>
            <w:tcW w:w="1152" w:type="dxa"/>
          </w:tcPr>
          <w:p w14:paraId="016E795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4.2</w:t>
            </w:r>
          </w:p>
        </w:tc>
        <w:tc>
          <w:tcPr>
            <w:tcW w:w="1152" w:type="dxa"/>
          </w:tcPr>
          <w:p w14:paraId="06321D2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7.7</w:t>
            </w:r>
          </w:p>
        </w:tc>
      </w:tr>
      <w:tr w:rsidR="008B0A67" w:rsidRPr="008B0A67" w14:paraId="06E1B9BF"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390B019E"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Low Income</w:t>
            </w:r>
          </w:p>
        </w:tc>
        <w:tc>
          <w:tcPr>
            <w:tcW w:w="1151" w:type="dxa"/>
          </w:tcPr>
          <w:p w14:paraId="7649DDF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1,396</w:t>
            </w:r>
          </w:p>
        </w:tc>
        <w:tc>
          <w:tcPr>
            <w:tcW w:w="1152" w:type="dxa"/>
          </w:tcPr>
          <w:p w14:paraId="0AD454B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1151" w:type="dxa"/>
          </w:tcPr>
          <w:p w14:paraId="0EC20B1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1152" w:type="dxa"/>
          </w:tcPr>
          <w:p w14:paraId="4530C78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w:t>
            </w:r>
          </w:p>
        </w:tc>
        <w:tc>
          <w:tcPr>
            <w:tcW w:w="1152" w:type="dxa"/>
          </w:tcPr>
          <w:p w14:paraId="7B62584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r>
      <w:tr w:rsidR="008B0A67" w:rsidRPr="008B0A67" w14:paraId="4764D4F2" w14:textId="77777777" w:rsidTr="00A710FD">
        <w:tc>
          <w:tcPr>
            <w:tcW w:w="3586" w:type="dxa"/>
          </w:tcPr>
          <w:p w14:paraId="1C9F83F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1151" w:type="dxa"/>
          </w:tcPr>
          <w:p w14:paraId="2E9681A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535</w:t>
            </w:r>
          </w:p>
        </w:tc>
        <w:tc>
          <w:tcPr>
            <w:tcW w:w="1152" w:type="dxa"/>
          </w:tcPr>
          <w:p w14:paraId="5EF9E01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1151" w:type="dxa"/>
          </w:tcPr>
          <w:p w14:paraId="3316406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1152" w:type="dxa"/>
          </w:tcPr>
          <w:p w14:paraId="77B065E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0.9</w:t>
            </w:r>
          </w:p>
        </w:tc>
        <w:tc>
          <w:tcPr>
            <w:tcW w:w="1152" w:type="dxa"/>
          </w:tcPr>
          <w:p w14:paraId="4543717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r>
    </w:tbl>
    <w:p w14:paraId="4A990606" w14:textId="77777777" w:rsidR="008B0A67" w:rsidRDefault="008B0A67" w:rsidP="008B0A67">
      <w:pPr>
        <w:pStyle w:val="TableETitles"/>
      </w:pPr>
    </w:p>
    <w:p w14:paraId="7DD8563A" w14:textId="77777777" w:rsidR="008B0A67" w:rsidRDefault="008B0A67">
      <w:pPr>
        <w:spacing w:line="240" w:lineRule="auto"/>
        <w:rPr>
          <w:rFonts w:ascii="Franklin Gothic Demi" w:hAnsi="Franklin Gothic Demi"/>
        </w:rPr>
      </w:pPr>
      <w:r>
        <w:br w:type="page"/>
      </w:r>
    </w:p>
    <w:p w14:paraId="7BD998CA" w14:textId="6B88E579" w:rsidR="00D228F6" w:rsidRPr="003C1C59" w:rsidRDefault="00D228F6" w:rsidP="008B0A67">
      <w:pPr>
        <w:pStyle w:val="TableETitles"/>
      </w:pPr>
      <w:r w:rsidRPr="004B650F">
        <w:lastRenderedPageBreak/>
        <w:t>Table E1</w:t>
      </w:r>
      <w:r>
        <w:t>9</w:t>
      </w:r>
      <w:r w:rsidRPr="004B650F">
        <w:t>. In-School Suspension Rates by Student Group, 202</w:t>
      </w:r>
      <w:r>
        <w:t>2</w:t>
      </w:r>
      <w:r w:rsidRPr="004B650F">
        <w:t>-202</w:t>
      </w:r>
      <w:r>
        <w:t>4</w:t>
      </w:r>
      <w:bookmarkEnd w:id="241"/>
      <w:bookmarkEnd w:id="242"/>
    </w:p>
    <w:tbl>
      <w:tblPr>
        <w:tblStyle w:val="MSVTable1"/>
        <w:tblW w:w="5000" w:type="pct"/>
        <w:tblLook w:val="0420" w:firstRow="1" w:lastRow="0" w:firstColumn="0" w:lastColumn="0" w:noHBand="0" w:noVBand="1"/>
        <w:tblCaption w:val="Table E19. In-School Suspension Rates by Student Group, 2022-2024"/>
        <w:tblDescription w:val="In-School Suspension Rates by Student Group, 2022-2024"/>
      </w:tblPr>
      <w:tblGrid>
        <w:gridCol w:w="3586"/>
        <w:gridCol w:w="1151"/>
        <w:gridCol w:w="1152"/>
        <w:gridCol w:w="1151"/>
        <w:gridCol w:w="1152"/>
        <w:gridCol w:w="1152"/>
      </w:tblGrid>
      <w:tr w:rsidR="008B0A67" w:rsidRPr="008B0A67" w14:paraId="4119149F" w14:textId="77777777" w:rsidTr="00A710FD">
        <w:trPr>
          <w:cnfStyle w:val="100000000000" w:firstRow="1" w:lastRow="0" w:firstColumn="0" w:lastColumn="0" w:oddVBand="0" w:evenVBand="0" w:oddHBand="0" w:evenHBand="0" w:firstRowFirstColumn="0" w:firstRowLastColumn="0" w:lastRowFirstColumn="0" w:lastRowLastColumn="0"/>
        </w:trPr>
        <w:tc>
          <w:tcPr>
            <w:tcW w:w="3586" w:type="dxa"/>
          </w:tcPr>
          <w:p w14:paraId="2ADB2CFB" w14:textId="77777777" w:rsidR="008B0A67" w:rsidRPr="008B0A67" w:rsidRDefault="008B0A67" w:rsidP="008B0A67">
            <w:pPr>
              <w:spacing w:line="240" w:lineRule="auto"/>
              <w:rPr>
                <w:rFonts w:ascii="Franklin Gothic Demi" w:eastAsia="Yu Mincho" w:hAnsi="Franklin Gothic Demi" w:cs="Calibri"/>
                <w:bCs/>
                <w:sz w:val="20"/>
                <w:szCs w:val="20"/>
              </w:rPr>
            </w:pPr>
            <w:bookmarkStart w:id="243" w:name="_Toc211936110"/>
            <w:bookmarkStart w:id="244" w:name="_Toc225679302"/>
            <w:r w:rsidRPr="008B0A67">
              <w:rPr>
                <w:rFonts w:ascii="Franklin Gothic Demi" w:eastAsia="Yu Mincho" w:hAnsi="Franklin Gothic Demi" w:cs="Calibri"/>
                <w:bCs/>
                <w:sz w:val="20"/>
                <w:szCs w:val="20"/>
              </w:rPr>
              <w:t>Group</w:t>
            </w:r>
          </w:p>
        </w:tc>
        <w:tc>
          <w:tcPr>
            <w:tcW w:w="1151" w:type="dxa"/>
          </w:tcPr>
          <w:p w14:paraId="35595A26"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(2024)</w:t>
            </w:r>
          </w:p>
        </w:tc>
        <w:tc>
          <w:tcPr>
            <w:tcW w:w="1152" w:type="dxa"/>
          </w:tcPr>
          <w:p w14:paraId="3FE429CA"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2022</w:t>
            </w:r>
          </w:p>
        </w:tc>
        <w:tc>
          <w:tcPr>
            <w:tcW w:w="1151" w:type="dxa"/>
          </w:tcPr>
          <w:p w14:paraId="2F23F6E3"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152" w:type="dxa"/>
          </w:tcPr>
          <w:p w14:paraId="11C32767"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152" w:type="dxa"/>
          </w:tcPr>
          <w:p w14:paraId="06CB5218"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(2024)</w:t>
            </w:r>
          </w:p>
        </w:tc>
      </w:tr>
      <w:tr w:rsidR="008B0A67" w:rsidRPr="008B0A67" w14:paraId="64DB8E53"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7A38F08C"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1151" w:type="dxa"/>
          </w:tcPr>
          <w:p w14:paraId="7571346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10,268</w:t>
            </w:r>
          </w:p>
        </w:tc>
        <w:tc>
          <w:tcPr>
            <w:tcW w:w="1152" w:type="dxa"/>
          </w:tcPr>
          <w:p w14:paraId="12F5265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0.5</w:t>
            </w:r>
          </w:p>
        </w:tc>
        <w:tc>
          <w:tcPr>
            <w:tcW w:w="1151" w:type="dxa"/>
          </w:tcPr>
          <w:p w14:paraId="61CBE0D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1152" w:type="dxa"/>
          </w:tcPr>
          <w:p w14:paraId="657D9C2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1152" w:type="dxa"/>
          </w:tcPr>
          <w:p w14:paraId="1EDB79C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r>
      <w:tr w:rsidR="008B0A67" w:rsidRPr="008B0A67" w14:paraId="549BA7B3" w14:textId="77777777" w:rsidTr="00A710FD">
        <w:tc>
          <w:tcPr>
            <w:tcW w:w="3586" w:type="dxa"/>
          </w:tcPr>
          <w:p w14:paraId="55EFE77C"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1151" w:type="dxa"/>
          </w:tcPr>
          <w:p w14:paraId="6F90580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1152" w:type="dxa"/>
          </w:tcPr>
          <w:p w14:paraId="0F8D4E60" w14:textId="79F2F10D"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3B045FEA" w14:textId="1327EDFC"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31E05FD6" w14:textId="52397E06"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07C967B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w:t>
            </w:r>
          </w:p>
        </w:tc>
      </w:tr>
      <w:tr w:rsidR="008B0A67" w:rsidRPr="008B0A67" w14:paraId="0474529B"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727D52EB"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1151" w:type="dxa"/>
          </w:tcPr>
          <w:p w14:paraId="4CE2F9D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4,039</w:t>
            </w:r>
          </w:p>
        </w:tc>
        <w:tc>
          <w:tcPr>
            <w:tcW w:w="1152" w:type="dxa"/>
          </w:tcPr>
          <w:p w14:paraId="3A98236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0.1</w:t>
            </w:r>
          </w:p>
        </w:tc>
        <w:tc>
          <w:tcPr>
            <w:tcW w:w="1151" w:type="dxa"/>
          </w:tcPr>
          <w:p w14:paraId="7992B58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0.2</w:t>
            </w:r>
          </w:p>
        </w:tc>
        <w:tc>
          <w:tcPr>
            <w:tcW w:w="1152" w:type="dxa"/>
          </w:tcPr>
          <w:p w14:paraId="0C4BD69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0.3</w:t>
            </w:r>
          </w:p>
        </w:tc>
        <w:tc>
          <w:tcPr>
            <w:tcW w:w="1152" w:type="dxa"/>
          </w:tcPr>
          <w:p w14:paraId="547415C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0.3</w:t>
            </w:r>
          </w:p>
        </w:tc>
      </w:tr>
      <w:tr w:rsidR="008B0A67" w:rsidRPr="008B0A67" w14:paraId="1301FD53" w14:textId="77777777" w:rsidTr="00A710FD">
        <w:tc>
          <w:tcPr>
            <w:tcW w:w="3586" w:type="dxa"/>
          </w:tcPr>
          <w:p w14:paraId="7D91B994"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1151" w:type="dxa"/>
          </w:tcPr>
          <w:p w14:paraId="5A89689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937</w:t>
            </w:r>
          </w:p>
        </w:tc>
        <w:tc>
          <w:tcPr>
            <w:tcW w:w="1152" w:type="dxa"/>
          </w:tcPr>
          <w:p w14:paraId="647E2C3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1151" w:type="dxa"/>
          </w:tcPr>
          <w:p w14:paraId="57731F2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w:t>
            </w:r>
          </w:p>
        </w:tc>
        <w:tc>
          <w:tcPr>
            <w:tcW w:w="1152" w:type="dxa"/>
          </w:tcPr>
          <w:p w14:paraId="767E3D6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1152" w:type="dxa"/>
          </w:tcPr>
          <w:p w14:paraId="64079C3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r>
      <w:tr w:rsidR="008B0A67" w:rsidRPr="008B0A67" w14:paraId="66E6ABC9"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4E6003DC"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1151" w:type="dxa"/>
          </w:tcPr>
          <w:p w14:paraId="5480FD4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992</w:t>
            </w:r>
          </w:p>
        </w:tc>
        <w:tc>
          <w:tcPr>
            <w:tcW w:w="1152" w:type="dxa"/>
          </w:tcPr>
          <w:p w14:paraId="7381EF1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1.3</w:t>
            </w:r>
          </w:p>
        </w:tc>
        <w:tc>
          <w:tcPr>
            <w:tcW w:w="1151" w:type="dxa"/>
          </w:tcPr>
          <w:p w14:paraId="5ABD9B0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c>
          <w:tcPr>
            <w:tcW w:w="1152" w:type="dxa"/>
          </w:tcPr>
          <w:p w14:paraId="36F0F70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1152" w:type="dxa"/>
          </w:tcPr>
          <w:p w14:paraId="55422DD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55F509FC" w14:textId="77777777" w:rsidTr="00A710FD">
        <w:tc>
          <w:tcPr>
            <w:tcW w:w="3586" w:type="dxa"/>
          </w:tcPr>
          <w:p w14:paraId="3A592DD0"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1151" w:type="dxa"/>
          </w:tcPr>
          <w:p w14:paraId="0A3F5EB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535</w:t>
            </w:r>
          </w:p>
        </w:tc>
        <w:tc>
          <w:tcPr>
            <w:tcW w:w="1152" w:type="dxa"/>
          </w:tcPr>
          <w:p w14:paraId="3C20E69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0.5</w:t>
            </w:r>
          </w:p>
        </w:tc>
        <w:tc>
          <w:tcPr>
            <w:tcW w:w="1151" w:type="dxa"/>
          </w:tcPr>
          <w:p w14:paraId="553A5E4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0.8</w:t>
            </w:r>
          </w:p>
        </w:tc>
        <w:tc>
          <w:tcPr>
            <w:tcW w:w="1152" w:type="dxa"/>
          </w:tcPr>
          <w:p w14:paraId="3B40CC6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1152" w:type="dxa"/>
          </w:tcPr>
          <w:p w14:paraId="3FEF2F4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1.6</w:t>
            </w:r>
          </w:p>
        </w:tc>
      </w:tr>
      <w:tr w:rsidR="008B0A67" w:rsidRPr="008B0A67" w14:paraId="0CAE31E2"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348CF0EC"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Native Hawaiian or Other Pacific Islander</w:t>
            </w:r>
          </w:p>
        </w:tc>
        <w:tc>
          <w:tcPr>
            <w:tcW w:w="1151" w:type="dxa"/>
          </w:tcPr>
          <w:p w14:paraId="1E03688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1152" w:type="dxa"/>
          </w:tcPr>
          <w:p w14:paraId="03CEA266" w14:textId="7BB94ADE"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2938C6DF" w14:textId="7BFB46DB"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02322C1C" w14:textId="59C7B073"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59D2F28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46DCD97B" w14:textId="77777777" w:rsidTr="00A710FD">
        <w:tc>
          <w:tcPr>
            <w:tcW w:w="3586" w:type="dxa"/>
          </w:tcPr>
          <w:p w14:paraId="11BC6E9D"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1151" w:type="dxa"/>
          </w:tcPr>
          <w:p w14:paraId="04EC49C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3,721</w:t>
            </w:r>
          </w:p>
        </w:tc>
        <w:tc>
          <w:tcPr>
            <w:tcW w:w="1152" w:type="dxa"/>
          </w:tcPr>
          <w:p w14:paraId="77D697A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0.7</w:t>
            </w:r>
          </w:p>
        </w:tc>
        <w:tc>
          <w:tcPr>
            <w:tcW w:w="1151" w:type="dxa"/>
          </w:tcPr>
          <w:p w14:paraId="7E85BFE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1152" w:type="dxa"/>
          </w:tcPr>
          <w:p w14:paraId="6C1F1AA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1152" w:type="dxa"/>
          </w:tcPr>
          <w:p w14:paraId="004DE1D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w:t>
            </w:r>
          </w:p>
        </w:tc>
      </w:tr>
      <w:tr w:rsidR="008B0A67" w:rsidRPr="008B0A67" w14:paraId="18182349"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21901343"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1151" w:type="dxa"/>
          </w:tcPr>
          <w:p w14:paraId="2F3FAF7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7,004</w:t>
            </w:r>
          </w:p>
        </w:tc>
        <w:tc>
          <w:tcPr>
            <w:tcW w:w="1152" w:type="dxa"/>
          </w:tcPr>
          <w:p w14:paraId="393AE53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0.7</w:t>
            </w:r>
          </w:p>
        </w:tc>
        <w:tc>
          <w:tcPr>
            <w:tcW w:w="1151" w:type="dxa"/>
          </w:tcPr>
          <w:p w14:paraId="2378FE7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c>
          <w:tcPr>
            <w:tcW w:w="1152" w:type="dxa"/>
          </w:tcPr>
          <w:p w14:paraId="73C6387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1152" w:type="dxa"/>
          </w:tcPr>
          <w:p w14:paraId="16716AB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r>
      <w:tr w:rsidR="008B0A67" w:rsidRPr="008B0A67" w14:paraId="4D389DEE" w14:textId="77777777" w:rsidTr="00A710FD">
        <w:tc>
          <w:tcPr>
            <w:tcW w:w="3586" w:type="dxa"/>
          </w:tcPr>
          <w:p w14:paraId="710E6675"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1151" w:type="dxa"/>
          </w:tcPr>
          <w:p w14:paraId="507D868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1,898</w:t>
            </w:r>
          </w:p>
        </w:tc>
        <w:tc>
          <w:tcPr>
            <w:tcW w:w="1152" w:type="dxa"/>
          </w:tcPr>
          <w:p w14:paraId="7A9E8B6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0.4</w:t>
            </w:r>
          </w:p>
        </w:tc>
        <w:tc>
          <w:tcPr>
            <w:tcW w:w="1151" w:type="dxa"/>
          </w:tcPr>
          <w:p w14:paraId="2F58097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1152" w:type="dxa"/>
          </w:tcPr>
          <w:p w14:paraId="5F70536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1.1</w:t>
            </w:r>
          </w:p>
        </w:tc>
        <w:tc>
          <w:tcPr>
            <w:tcW w:w="1152" w:type="dxa"/>
          </w:tcPr>
          <w:p w14:paraId="733B83B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r>
      <w:tr w:rsidR="008B0A67" w:rsidRPr="008B0A67" w14:paraId="742DEE57"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100F91F3"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Low Income</w:t>
            </w:r>
          </w:p>
        </w:tc>
        <w:tc>
          <w:tcPr>
            <w:tcW w:w="1151" w:type="dxa"/>
          </w:tcPr>
          <w:p w14:paraId="405ECCA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5,301</w:t>
            </w:r>
          </w:p>
        </w:tc>
        <w:tc>
          <w:tcPr>
            <w:tcW w:w="1152" w:type="dxa"/>
          </w:tcPr>
          <w:p w14:paraId="0FDCFC8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0.8</w:t>
            </w:r>
          </w:p>
        </w:tc>
        <w:tc>
          <w:tcPr>
            <w:tcW w:w="1151" w:type="dxa"/>
          </w:tcPr>
          <w:p w14:paraId="2BD192A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1152" w:type="dxa"/>
          </w:tcPr>
          <w:p w14:paraId="21F4CE7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1.7</w:t>
            </w:r>
          </w:p>
        </w:tc>
        <w:tc>
          <w:tcPr>
            <w:tcW w:w="1152" w:type="dxa"/>
          </w:tcPr>
          <w:p w14:paraId="47A0857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r>
      <w:tr w:rsidR="008B0A67" w:rsidRPr="008B0A67" w14:paraId="5BFACC2C" w14:textId="77777777" w:rsidTr="00A710FD">
        <w:tc>
          <w:tcPr>
            <w:tcW w:w="3586" w:type="dxa"/>
          </w:tcPr>
          <w:p w14:paraId="211D68F5"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1151" w:type="dxa"/>
          </w:tcPr>
          <w:p w14:paraId="0050417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2,264</w:t>
            </w:r>
          </w:p>
        </w:tc>
        <w:tc>
          <w:tcPr>
            <w:tcW w:w="1152" w:type="dxa"/>
          </w:tcPr>
          <w:p w14:paraId="21EC507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w:t>
            </w:r>
          </w:p>
        </w:tc>
        <w:tc>
          <w:tcPr>
            <w:tcW w:w="1151" w:type="dxa"/>
          </w:tcPr>
          <w:p w14:paraId="01D8B89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1152" w:type="dxa"/>
          </w:tcPr>
          <w:p w14:paraId="722E06F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1152" w:type="dxa"/>
          </w:tcPr>
          <w:p w14:paraId="6ACD2B1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r>
    </w:tbl>
    <w:p w14:paraId="693A80F2" w14:textId="77777777" w:rsidR="008B0A67" w:rsidRDefault="008B0A67" w:rsidP="008B0A67">
      <w:pPr>
        <w:pStyle w:val="TableETitles"/>
      </w:pPr>
    </w:p>
    <w:p w14:paraId="5F39D80B" w14:textId="5E908490" w:rsidR="00D228F6" w:rsidRPr="003C1C59" w:rsidRDefault="00D228F6" w:rsidP="008B0A67">
      <w:pPr>
        <w:pStyle w:val="TableETitles"/>
      </w:pPr>
      <w:r w:rsidRPr="007955DD">
        <w:t>Table E</w:t>
      </w:r>
      <w:r>
        <w:t>20</w:t>
      </w:r>
      <w:r w:rsidRPr="007955DD">
        <w:t>. Out-of-School Suspension Rates by Student Group, 202</w:t>
      </w:r>
      <w:r>
        <w:t>2</w:t>
      </w:r>
      <w:r w:rsidRPr="007955DD">
        <w:t>-202</w:t>
      </w:r>
      <w:r>
        <w:t>4</w:t>
      </w:r>
      <w:bookmarkEnd w:id="243"/>
      <w:bookmarkEnd w:id="244"/>
    </w:p>
    <w:tbl>
      <w:tblPr>
        <w:tblStyle w:val="MSVTable1"/>
        <w:tblW w:w="5000" w:type="pct"/>
        <w:tblLook w:val="0420" w:firstRow="1" w:lastRow="0" w:firstColumn="0" w:lastColumn="0" w:noHBand="0" w:noVBand="1"/>
        <w:tblCaption w:val="Table E20. Out-of-School Suspension Rates by Student Group, 2022-2024"/>
        <w:tblDescription w:val="Out-of-School Suspension Rates by Student Group, 2022-2024"/>
      </w:tblPr>
      <w:tblGrid>
        <w:gridCol w:w="3586"/>
        <w:gridCol w:w="1151"/>
        <w:gridCol w:w="1152"/>
        <w:gridCol w:w="1151"/>
        <w:gridCol w:w="1152"/>
        <w:gridCol w:w="1152"/>
      </w:tblGrid>
      <w:tr w:rsidR="008B0A67" w:rsidRPr="008B0A67" w14:paraId="52DD02EA" w14:textId="77777777" w:rsidTr="00A710FD">
        <w:trPr>
          <w:cnfStyle w:val="100000000000" w:firstRow="1" w:lastRow="0" w:firstColumn="0" w:lastColumn="0" w:oddVBand="0" w:evenVBand="0" w:oddHBand="0" w:evenHBand="0" w:firstRowFirstColumn="0" w:firstRowLastColumn="0" w:lastRowFirstColumn="0" w:lastRowLastColumn="0"/>
        </w:trPr>
        <w:tc>
          <w:tcPr>
            <w:tcW w:w="3586" w:type="dxa"/>
          </w:tcPr>
          <w:p w14:paraId="3063093F" w14:textId="77777777" w:rsidR="008B0A67" w:rsidRPr="008B0A67" w:rsidRDefault="008B0A67" w:rsidP="008B0A67">
            <w:pPr>
              <w:spacing w:line="240" w:lineRule="auto"/>
              <w:rPr>
                <w:rFonts w:ascii="Franklin Gothic Demi" w:eastAsia="Yu Mincho" w:hAnsi="Franklin Gothic Demi" w:cs="Calibri"/>
                <w:bCs/>
                <w:sz w:val="20"/>
                <w:szCs w:val="20"/>
              </w:rPr>
            </w:pPr>
            <w:bookmarkStart w:id="245" w:name="_Toc211936111"/>
            <w:bookmarkStart w:id="246" w:name="_Toc225679303"/>
            <w:bookmarkStart w:id="247" w:name="_Hlk138323870"/>
            <w:r w:rsidRPr="008B0A67">
              <w:rPr>
                <w:rFonts w:ascii="Franklin Gothic Demi" w:eastAsia="Yu Mincho" w:hAnsi="Franklin Gothic Demi" w:cs="Calibri"/>
                <w:bCs/>
                <w:sz w:val="20"/>
                <w:szCs w:val="20"/>
              </w:rPr>
              <w:t>Group</w:t>
            </w:r>
          </w:p>
        </w:tc>
        <w:tc>
          <w:tcPr>
            <w:tcW w:w="1151" w:type="dxa"/>
          </w:tcPr>
          <w:p w14:paraId="62667653"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(2024)</w:t>
            </w:r>
          </w:p>
        </w:tc>
        <w:tc>
          <w:tcPr>
            <w:tcW w:w="1152" w:type="dxa"/>
          </w:tcPr>
          <w:p w14:paraId="0FD63016"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2022</w:t>
            </w:r>
          </w:p>
        </w:tc>
        <w:tc>
          <w:tcPr>
            <w:tcW w:w="1151" w:type="dxa"/>
          </w:tcPr>
          <w:p w14:paraId="26FF7EFB"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152" w:type="dxa"/>
          </w:tcPr>
          <w:p w14:paraId="32B7257F"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152" w:type="dxa"/>
          </w:tcPr>
          <w:p w14:paraId="37264976"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(2024)</w:t>
            </w:r>
          </w:p>
        </w:tc>
      </w:tr>
      <w:tr w:rsidR="008B0A67" w:rsidRPr="008B0A67" w14:paraId="7BFBE366"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03C5BD0D"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1151" w:type="dxa"/>
          </w:tcPr>
          <w:p w14:paraId="53F260B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10,268</w:t>
            </w:r>
          </w:p>
        </w:tc>
        <w:tc>
          <w:tcPr>
            <w:tcW w:w="1152" w:type="dxa"/>
          </w:tcPr>
          <w:p w14:paraId="1475CAF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1151" w:type="dxa"/>
          </w:tcPr>
          <w:p w14:paraId="05F72D5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1152" w:type="dxa"/>
          </w:tcPr>
          <w:p w14:paraId="7692EF0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1152" w:type="dxa"/>
          </w:tcPr>
          <w:p w14:paraId="7DE958A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r>
      <w:tr w:rsidR="008B0A67" w:rsidRPr="008B0A67" w14:paraId="2CF0E10B" w14:textId="77777777" w:rsidTr="00A710FD">
        <w:tc>
          <w:tcPr>
            <w:tcW w:w="3586" w:type="dxa"/>
          </w:tcPr>
          <w:p w14:paraId="094FB851"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1151" w:type="dxa"/>
          </w:tcPr>
          <w:p w14:paraId="525EC36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21</w:t>
            </w:r>
          </w:p>
        </w:tc>
        <w:tc>
          <w:tcPr>
            <w:tcW w:w="1152" w:type="dxa"/>
          </w:tcPr>
          <w:p w14:paraId="187C4228" w14:textId="4EC759BD"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7202C149" w14:textId="037AE150"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6EBDF5AB" w14:textId="7243BC9C"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08868D8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3.5</w:t>
            </w:r>
          </w:p>
        </w:tc>
      </w:tr>
      <w:tr w:rsidR="008B0A67" w:rsidRPr="008B0A67" w14:paraId="30F1F3EC"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2FF62AC7"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1151" w:type="dxa"/>
          </w:tcPr>
          <w:p w14:paraId="11D3EE9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4,039</w:t>
            </w:r>
          </w:p>
        </w:tc>
        <w:tc>
          <w:tcPr>
            <w:tcW w:w="1152" w:type="dxa"/>
          </w:tcPr>
          <w:p w14:paraId="0A749F4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0.5</w:t>
            </w:r>
          </w:p>
        </w:tc>
        <w:tc>
          <w:tcPr>
            <w:tcW w:w="1151" w:type="dxa"/>
          </w:tcPr>
          <w:p w14:paraId="370E1AE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0.8</w:t>
            </w:r>
          </w:p>
        </w:tc>
        <w:tc>
          <w:tcPr>
            <w:tcW w:w="1152" w:type="dxa"/>
          </w:tcPr>
          <w:p w14:paraId="332B537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0.7</w:t>
            </w:r>
          </w:p>
        </w:tc>
        <w:tc>
          <w:tcPr>
            <w:tcW w:w="1152" w:type="dxa"/>
          </w:tcPr>
          <w:p w14:paraId="202E72A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0.6</w:t>
            </w:r>
          </w:p>
        </w:tc>
      </w:tr>
      <w:tr w:rsidR="008B0A67" w:rsidRPr="008B0A67" w14:paraId="49C1453F" w14:textId="77777777" w:rsidTr="00A710FD">
        <w:tc>
          <w:tcPr>
            <w:tcW w:w="3586" w:type="dxa"/>
          </w:tcPr>
          <w:p w14:paraId="4D276A7E"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1151" w:type="dxa"/>
          </w:tcPr>
          <w:p w14:paraId="7C2D41B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937</w:t>
            </w:r>
          </w:p>
        </w:tc>
        <w:tc>
          <w:tcPr>
            <w:tcW w:w="1152" w:type="dxa"/>
          </w:tcPr>
          <w:p w14:paraId="6F3F9A9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5.7</w:t>
            </w:r>
          </w:p>
        </w:tc>
        <w:tc>
          <w:tcPr>
            <w:tcW w:w="1151" w:type="dxa"/>
          </w:tcPr>
          <w:p w14:paraId="761A963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w:t>
            </w:r>
          </w:p>
        </w:tc>
        <w:tc>
          <w:tcPr>
            <w:tcW w:w="1152" w:type="dxa"/>
          </w:tcPr>
          <w:p w14:paraId="750132C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1152" w:type="dxa"/>
          </w:tcPr>
          <w:p w14:paraId="4A05560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r>
      <w:tr w:rsidR="008B0A67" w:rsidRPr="008B0A67" w14:paraId="06BDD272"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168A5669"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1151" w:type="dxa"/>
          </w:tcPr>
          <w:p w14:paraId="5421A96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992</w:t>
            </w:r>
          </w:p>
        </w:tc>
        <w:tc>
          <w:tcPr>
            <w:tcW w:w="1152" w:type="dxa"/>
          </w:tcPr>
          <w:p w14:paraId="2A6D85A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w:t>
            </w:r>
          </w:p>
        </w:tc>
        <w:tc>
          <w:tcPr>
            <w:tcW w:w="1151" w:type="dxa"/>
          </w:tcPr>
          <w:p w14:paraId="46AE17D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c>
          <w:tcPr>
            <w:tcW w:w="1152" w:type="dxa"/>
          </w:tcPr>
          <w:p w14:paraId="1FD54C5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3.1</w:t>
            </w:r>
          </w:p>
        </w:tc>
        <w:tc>
          <w:tcPr>
            <w:tcW w:w="1152" w:type="dxa"/>
          </w:tcPr>
          <w:p w14:paraId="54DEE9D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w:t>
            </w:r>
          </w:p>
        </w:tc>
      </w:tr>
      <w:tr w:rsidR="008B0A67" w:rsidRPr="008B0A67" w14:paraId="70762DBA" w14:textId="77777777" w:rsidTr="00A710FD">
        <w:tc>
          <w:tcPr>
            <w:tcW w:w="3586" w:type="dxa"/>
          </w:tcPr>
          <w:p w14:paraId="3B3F2420"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1151" w:type="dxa"/>
          </w:tcPr>
          <w:p w14:paraId="0059A8C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535</w:t>
            </w:r>
          </w:p>
        </w:tc>
        <w:tc>
          <w:tcPr>
            <w:tcW w:w="1152" w:type="dxa"/>
          </w:tcPr>
          <w:p w14:paraId="0AABD8B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1151" w:type="dxa"/>
          </w:tcPr>
          <w:p w14:paraId="7DA6C8B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1152" w:type="dxa"/>
          </w:tcPr>
          <w:p w14:paraId="026E041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w:t>
            </w:r>
          </w:p>
        </w:tc>
        <w:tc>
          <w:tcPr>
            <w:tcW w:w="1152" w:type="dxa"/>
          </w:tcPr>
          <w:p w14:paraId="519F89C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r>
      <w:tr w:rsidR="008B0A67" w:rsidRPr="008B0A67" w14:paraId="71AF63F2"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00C52884"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Native Hawaiian or Other Pacific Islander</w:t>
            </w:r>
          </w:p>
        </w:tc>
        <w:tc>
          <w:tcPr>
            <w:tcW w:w="1151" w:type="dxa"/>
          </w:tcPr>
          <w:p w14:paraId="26B011D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1152" w:type="dxa"/>
          </w:tcPr>
          <w:p w14:paraId="4BA84BCE" w14:textId="58277B93"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1270EAC1" w14:textId="44D41942"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10EA9FDE" w14:textId="198DB834"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1403D28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r>
      <w:tr w:rsidR="008B0A67" w:rsidRPr="008B0A67" w14:paraId="18A59EC0" w14:textId="77777777" w:rsidTr="00A710FD">
        <w:tc>
          <w:tcPr>
            <w:tcW w:w="3586" w:type="dxa"/>
          </w:tcPr>
          <w:p w14:paraId="709A26E2"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1151" w:type="dxa"/>
          </w:tcPr>
          <w:p w14:paraId="64D2A29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3,721</w:t>
            </w:r>
          </w:p>
        </w:tc>
        <w:tc>
          <w:tcPr>
            <w:tcW w:w="1152" w:type="dxa"/>
          </w:tcPr>
          <w:p w14:paraId="7FB34EE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w:t>
            </w:r>
          </w:p>
        </w:tc>
        <w:tc>
          <w:tcPr>
            <w:tcW w:w="1151" w:type="dxa"/>
          </w:tcPr>
          <w:p w14:paraId="1CE6863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2.5</w:t>
            </w:r>
          </w:p>
        </w:tc>
        <w:tc>
          <w:tcPr>
            <w:tcW w:w="1152" w:type="dxa"/>
          </w:tcPr>
          <w:p w14:paraId="52B738A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c>
          <w:tcPr>
            <w:tcW w:w="1152" w:type="dxa"/>
          </w:tcPr>
          <w:p w14:paraId="5A054E9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w:t>
            </w:r>
          </w:p>
        </w:tc>
      </w:tr>
      <w:tr w:rsidR="008B0A67" w:rsidRPr="008B0A67" w14:paraId="693FCC9D"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24C7EAB1"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1151" w:type="dxa"/>
          </w:tcPr>
          <w:p w14:paraId="248351F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7,004</w:t>
            </w:r>
          </w:p>
        </w:tc>
        <w:tc>
          <w:tcPr>
            <w:tcW w:w="1152" w:type="dxa"/>
          </w:tcPr>
          <w:p w14:paraId="5CEBECA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w:t>
            </w:r>
          </w:p>
        </w:tc>
        <w:tc>
          <w:tcPr>
            <w:tcW w:w="1151" w:type="dxa"/>
          </w:tcPr>
          <w:p w14:paraId="61E3D6C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2.9</w:t>
            </w:r>
          </w:p>
        </w:tc>
        <w:tc>
          <w:tcPr>
            <w:tcW w:w="1152" w:type="dxa"/>
          </w:tcPr>
          <w:p w14:paraId="7CB29A8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w:t>
            </w:r>
          </w:p>
        </w:tc>
        <w:tc>
          <w:tcPr>
            <w:tcW w:w="1152" w:type="dxa"/>
          </w:tcPr>
          <w:p w14:paraId="6ADE326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3.6</w:t>
            </w:r>
          </w:p>
        </w:tc>
      </w:tr>
      <w:tr w:rsidR="008B0A67" w:rsidRPr="008B0A67" w14:paraId="75B17AFD" w14:textId="77777777" w:rsidTr="00A710FD">
        <w:tc>
          <w:tcPr>
            <w:tcW w:w="3586" w:type="dxa"/>
          </w:tcPr>
          <w:p w14:paraId="4F999C58"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1151" w:type="dxa"/>
          </w:tcPr>
          <w:p w14:paraId="530FB8B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1,898</w:t>
            </w:r>
          </w:p>
        </w:tc>
        <w:tc>
          <w:tcPr>
            <w:tcW w:w="1152" w:type="dxa"/>
          </w:tcPr>
          <w:p w14:paraId="1D2EB2D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1.2</w:t>
            </w:r>
          </w:p>
        </w:tc>
        <w:tc>
          <w:tcPr>
            <w:tcW w:w="1151" w:type="dxa"/>
          </w:tcPr>
          <w:p w14:paraId="238F412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1.9</w:t>
            </w:r>
          </w:p>
        </w:tc>
        <w:tc>
          <w:tcPr>
            <w:tcW w:w="1152" w:type="dxa"/>
          </w:tcPr>
          <w:p w14:paraId="49C2B88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0.8</w:t>
            </w:r>
          </w:p>
        </w:tc>
        <w:tc>
          <w:tcPr>
            <w:tcW w:w="1152" w:type="dxa"/>
          </w:tcPr>
          <w:p w14:paraId="4E2ED51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2.6</w:t>
            </w:r>
          </w:p>
        </w:tc>
      </w:tr>
      <w:tr w:rsidR="008B0A67" w:rsidRPr="008B0A67" w14:paraId="6604874C"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34C83F7C"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Low Income</w:t>
            </w:r>
          </w:p>
        </w:tc>
        <w:tc>
          <w:tcPr>
            <w:tcW w:w="1151" w:type="dxa"/>
          </w:tcPr>
          <w:p w14:paraId="0138506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5,301</w:t>
            </w:r>
          </w:p>
        </w:tc>
        <w:tc>
          <w:tcPr>
            <w:tcW w:w="1152" w:type="dxa"/>
          </w:tcPr>
          <w:p w14:paraId="6870C5B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3.0</w:t>
            </w:r>
          </w:p>
        </w:tc>
        <w:tc>
          <w:tcPr>
            <w:tcW w:w="1151" w:type="dxa"/>
          </w:tcPr>
          <w:p w14:paraId="495E294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w:t>
            </w:r>
          </w:p>
        </w:tc>
        <w:tc>
          <w:tcPr>
            <w:tcW w:w="1152" w:type="dxa"/>
          </w:tcPr>
          <w:p w14:paraId="3C62F47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2.8</w:t>
            </w:r>
          </w:p>
        </w:tc>
        <w:tc>
          <w:tcPr>
            <w:tcW w:w="1152" w:type="dxa"/>
          </w:tcPr>
          <w:p w14:paraId="3B4876D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4.0</w:t>
            </w:r>
          </w:p>
        </w:tc>
      </w:tr>
      <w:tr w:rsidR="008B0A67" w:rsidRPr="008B0A67" w14:paraId="7204C2AB" w14:textId="77777777" w:rsidTr="00A710FD">
        <w:tc>
          <w:tcPr>
            <w:tcW w:w="3586" w:type="dxa"/>
          </w:tcPr>
          <w:p w14:paraId="56C76359"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1151" w:type="dxa"/>
          </w:tcPr>
          <w:p w14:paraId="3A3B270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2,264</w:t>
            </w:r>
          </w:p>
        </w:tc>
        <w:tc>
          <w:tcPr>
            <w:tcW w:w="1152" w:type="dxa"/>
          </w:tcPr>
          <w:p w14:paraId="0A54D4E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4.6</w:t>
            </w:r>
          </w:p>
        </w:tc>
        <w:tc>
          <w:tcPr>
            <w:tcW w:w="1151" w:type="dxa"/>
          </w:tcPr>
          <w:p w14:paraId="7378F6A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w:t>
            </w:r>
          </w:p>
        </w:tc>
        <w:tc>
          <w:tcPr>
            <w:tcW w:w="1152" w:type="dxa"/>
          </w:tcPr>
          <w:p w14:paraId="029ABF0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w:t>
            </w:r>
          </w:p>
        </w:tc>
        <w:tc>
          <w:tcPr>
            <w:tcW w:w="1152" w:type="dxa"/>
          </w:tcPr>
          <w:p w14:paraId="05A04F0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4.5</w:t>
            </w:r>
          </w:p>
        </w:tc>
      </w:tr>
    </w:tbl>
    <w:p w14:paraId="46B553FB" w14:textId="77777777" w:rsidR="008B0A67" w:rsidRDefault="008B0A67" w:rsidP="008B0A67">
      <w:pPr>
        <w:pStyle w:val="TableETitles"/>
      </w:pPr>
    </w:p>
    <w:p w14:paraId="4BE58481" w14:textId="77777777" w:rsidR="008B0A67" w:rsidRDefault="008B0A67">
      <w:pPr>
        <w:spacing w:line="240" w:lineRule="auto"/>
        <w:rPr>
          <w:rFonts w:ascii="Franklin Gothic Demi" w:hAnsi="Franklin Gothic Demi"/>
        </w:rPr>
      </w:pPr>
      <w:r>
        <w:br w:type="page"/>
      </w:r>
    </w:p>
    <w:p w14:paraId="774BB58E" w14:textId="3563ACB6" w:rsidR="00D228F6" w:rsidRPr="003C1C59" w:rsidRDefault="00D228F6" w:rsidP="008B0A67">
      <w:pPr>
        <w:pStyle w:val="TableETitles"/>
      </w:pPr>
      <w:r w:rsidRPr="00420639">
        <w:lastRenderedPageBreak/>
        <w:t>Table E21.</w:t>
      </w:r>
      <w:r>
        <w:t xml:space="preserve"> </w:t>
      </w:r>
      <w:r w:rsidRPr="00420639">
        <w:t>Advanced Coursework Completion Rates by Student Group, 202</w:t>
      </w:r>
      <w:r>
        <w:t>3</w:t>
      </w:r>
      <w:r w:rsidRPr="00420639">
        <w:t>-202</w:t>
      </w:r>
      <w:r>
        <w:t>5</w:t>
      </w:r>
      <w:bookmarkEnd w:id="245"/>
      <w:bookmarkEnd w:id="246"/>
    </w:p>
    <w:tbl>
      <w:tblPr>
        <w:tblStyle w:val="MSVTable1"/>
        <w:tblW w:w="5000" w:type="pct"/>
        <w:tblLook w:val="0420" w:firstRow="1" w:lastRow="0" w:firstColumn="0" w:lastColumn="0" w:noHBand="0" w:noVBand="1"/>
        <w:tblCaption w:val="Table E21. Advanced Coursework Completion Rates by Student Group, 2023-2025"/>
        <w:tblDescription w:val="Advanced Coursework Completion Rates by Student Group, 2023-2025"/>
      </w:tblPr>
      <w:tblGrid>
        <w:gridCol w:w="3586"/>
        <w:gridCol w:w="1151"/>
        <w:gridCol w:w="1152"/>
        <w:gridCol w:w="1151"/>
        <w:gridCol w:w="1152"/>
        <w:gridCol w:w="1152"/>
      </w:tblGrid>
      <w:tr w:rsidR="008B0A67" w:rsidRPr="008B0A67" w14:paraId="1E27DAB2" w14:textId="77777777" w:rsidTr="00A710FD">
        <w:trPr>
          <w:cnfStyle w:val="100000000000" w:firstRow="1" w:lastRow="0" w:firstColumn="0" w:lastColumn="0" w:oddVBand="0" w:evenVBand="0" w:oddHBand="0" w:evenHBand="0" w:firstRowFirstColumn="0" w:firstRowLastColumn="0" w:lastRowFirstColumn="0" w:lastRowLastColumn="0"/>
        </w:trPr>
        <w:tc>
          <w:tcPr>
            <w:tcW w:w="3586" w:type="dxa"/>
          </w:tcPr>
          <w:p w14:paraId="4E699B64" w14:textId="77777777" w:rsidR="008B0A67" w:rsidRPr="008B0A67" w:rsidRDefault="008B0A67" w:rsidP="008B0A67">
            <w:pPr>
              <w:spacing w:line="240" w:lineRule="auto"/>
              <w:rPr>
                <w:rFonts w:ascii="Franklin Gothic Demi" w:eastAsia="Yu Mincho" w:hAnsi="Franklin Gothic Demi" w:cs="Calibri"/>
                <w:bCs/>
                <w:sz w:val="20"/>
                <w:szCs w:val="20"/>
              </w:rPr>
            </w:pPr>
            <w:bookmarkStart w:id="248" w:name="_Toc211936112"/>
            <w:bookmarkStart w:id="249" w:name="_Toc225679304"/>
            <w:r w:rsidRPr="008B0A67">
              <w:rPr>
                <w:rFonts w:ascii="Franklin Gothic Demi" w:eastAsia="Yu Mincho" w:hAnsi="Franklin Gothic Demi" w:cs="Calibri"/>
                <w:bCs/>
                <w:sz w:val="20"/>
                <w:szCs w:val="20"/>
              </w:rPr>
              <w:t>Group</w:t>
            </w:r>
          </w:p>
        </w:tc>
        <w:tc>
          <w:tcPr>
            <w:tcW w:w="1151" w:type="dxa"/>
          </w:tcPr>
          <w:p w14:paraId="447B1D26"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 Included (2025)</w:t>
            </w:r>
          </w:p>
        </w:tc>
        <w:tc>
          <w:tcPr>
            <w:tcW w:w="1152" w:type="dxa"/>
          </w:tcPr>
          <w:p w14:paraId="421A2222"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2023</w:t>
            </w:r>
          </w:p>
        </w:tc>
        <w:tc>
          <w:tcPr>
            <w:tcW w:w="1151" w:type="dxa"/>
          </w:tcPr>
          <w:p w14:paraId="7F9C3855"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2024</w:t>
            </w:r>
          </w:p>
        </w:tc>
        <w:tc>
          <w:tcPr>
            <w:tcW w:w="1152" w:type="dxa"/>
          </w:tcPr>
          <w:p w14:paraId="272A07BF"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2025</w:t>
            </w:r>
          </w:p>
        </w:tc>
        <w:tc>
          <w:tcPr>
            <w:tcW w:w="1152" w:type="dxa"/>
          </w:tcPr>
          <w:p w14:paraId="1277EF66" w14:textId="77777777" w:rsidR="008B0A67" w:rsidRPr="008B0A67" w:rsidRDefault="008B0A67" w:rsidP="008B0A67">
            <w:pPr>
              <w:rPr>
                <w:rFonts w:ascii="Franklin Gothic Demi" w:eastAsia="Yu Mincho" w:hAnsi="Franklin Gothic Demi" w:cs="Times New Roman"/>
                <w:sz w:val="20"/>
                <w:szCs w:val="20"/>
              </w:rPr>
            </w:pPr>
            <w:r w:rsidRPr="008B0A67">
              <w:rPr>
                <w:rFonts w:ascii="Franklin Gothic Demi" w:eastAsia="Yu Mincho" w:hAnsi="Franklin Gothic Demi" w:cs="Times New Roman"/>
                <w:sz w:val="20"/>
                <w:szCs w:val="20"/>
              </w:rPr>
              <w:t>State (2025)</w:t>
            </w:r>
          </w:p>
        </w:tc>
      </w:tr>
      <w:tr w:rsidR="008B0A67" w:rsidRPr="008B0A67" w14:paraId="65A07FD7"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79FDB2CE"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All Students</w:t>
            </w:r>
          </w:p>
        </w:tc>
        <w:tc>
          <w:tcPr>
            <w:tcW w:w="1151" w:type="dxa"/>
          </w:tcPr>
          <w:p w14:paraId="14C1885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1,566</w:t>
            </w:r>
          </w:p>
        </w:tc>
        <w:tc>
          <w:tcPr>
            <w:tcW w:w="1152" w:type="dxa"/>
          </w:tcPr>
          <w:p w14:paraId="5F99379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61.5</w:t>
            </w:r>
          </w:p>
        </w:tc>
        <w:tc>
          <w:tcPr>
            <w:tcW w:w="1151" w:type="dxa"/>
          </w:tcPr>
          <w:p w14:paraId="13F78E7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63.4</w:t>
            </w:r>
          </w:p>
        </w:tc>
        <w:tc>
          <w:tcPr>
            <w:tcW w:w="1152" w:type="dxa"/>
          </w:tcPr>
          <w:p w14:paraId="1B20BAC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63.7</w:t>
            </w:r>
          </w:p>
        </w:tc>
        <w:tc>
          <w:tcPr>
            <w:tcW w:w="1152" w:type="dxa"/>
          </w:tcPr>
          <w:p w14:paraId="51A943F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68.8</w:t>
            </w:r>
          </w:p>
        </w:tc>
      </w:tr>
      <w:tr w:rsidR="008B0A67" w:rsidRPr="008B0A67" w14:paraId="62B148EE" w14:textId="77777777" w:rsidTr="00A710FD">
        <w:tc>
          <w:tcPr>
            <w:tcW w:w="3586" w:type="dxa"/>
          </w:tcPr>
          <w:p w14:paraId="59554EA5"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American Indian or Alaskan Native</w:t>
            </w:r>
          </w:p>
        </w:tc>
        <w:tc>
          <w:tcPr>
            <w:tcW w:w="1151" w:type="dxa"/>
          </w:tcPr>
          <w:p w14:paraId="38B6ED3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w:t>
            </w:r>
          </w:p>
        </w:tc>
        <w:tc>
          <w:tcPr>
            <w:tcW w:w="1152" w:type="dxa"/>
          </w:tcPr>
          <w:p w14:paraId="5CB7A961" w14:textId="246B4E49"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0CE9C9E1" w14:textId="7D2F7F7D"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7FF275D4" w14:textId="456A1694"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139F55F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55.9</w:t>
            </w:r>
          </w:p>
        </w:tc>
      </w:tr>
      <w:tr w:rsidR="008B0A67" w:rsidRPr="008B0A67" w14:paraId="21315C1D"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4647C3C1"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Asian</w:t>
            </w:r>
          </w:p>
        </w:tc>
        <w:tc>
          <w:tcPr>
            <w:tcW w:w="1151" w:type="dxa"/>
          </w:tcPr>
          <w:p w14:paraId="4A2D8F2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624</w:t>
            </w:r>
          </w:p>
        </w:tc>
        <w:tc>
          <w:tcPr>
            <w:tcW w:w="1152" w:type="dxa"/>
          </w:tcPr>
          <w:p w14:paraId="50DA261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78.5</w:t>
            </w:r>
          </w:p>
        </w:tc>
        <w:tc>
          <w:tcPr>
            <w:tcW w:w="1151" w:type="dxa"/>
          </w:tcPr>
          <w:p w14:paraId="5BF4D09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79.6</w:t>
            </w:r>
          </w:p>
        </w:tc>
        <w:tc>
          <w:tcPr>
            <w:tcW w:w="1152" w:type="dxa"/>
          </w:tcPr>
          <w:p w14:paraId="59F2470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80.0</w:t>
            </w:r>
          </w:p>
        </w:tc>
        <w:tc>
          <w:tcPr>
            <w:tcW w:w="1152" w:type="dxa"/>
          </w:tcPr>
          <w:p w14:paraId="3E9CD20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87.2</w:t>
            </w:r>
          </w:p>
        </w:tc>
      </w:tr>
      <w:tr w:rsidR="008B0A67" w:rsidRPr="008B0A67" w14:paraId="4A86A02A" w14:textId="77777777" w:rsidTr="00A710FD">
        <w:tc>
          <w:tcPr>
            <w:tcW w:w="3586" w:type="dxa"/>
          </w:tcPr>
          <w:p w14:paraId="7DA77FA6"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Black or African American</w:t>
            </w:r>
          </w:p>
        </w:tc>
        <w:tc>
          <w:tcPr>
            <w:tcW w:w="1151" w:type="dxa"/>
          </w:tcPr>
          <w:p w14:paraId="1DD90F9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154</w:t>
            </w:r>
          </w:p>
        </w:tc>
        <w:tc>
          <w:tcPr>
            <w:tcW w:w="1152" w:type="dxa"/>
          </w:tcPr>
          <w:p w14:paraId="2B372F14"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52.7</w:t>
            </w:r>
          </w:p>
        </w:tc>
        <w:tc>
          <w:tcPr>
            <w:tcW w:w="1151" w:type="dxa"/>
          </w:tcPr>
          <w:p w14:paraId="7F15E05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48.8</w:t>
            </w:r>
          </w:p>
        </w:tc>
        <w:tc>
          <w:tcPr>
            <w:tcW w:w="1152" w:type="dxa"/>
          </w:tcPr>
          <w:p w14:paraId="054C4DC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39.6</w:t>
            </w:r>
          </w:p>
        </w:tc>
        <w:tc>
          <w:tcPr>
            <w:tcW w:w="1152" w:type="dxa"/>
          </w:tcPr>
          <w:p w14:paraId="5B50EC5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58.9</w:t>
            </w:r>
          </w:p>
        </w:tc>
      </w:tr>
      <w:tr w:rsidR="008B0A67" w:rsidRPr="008B0A67" w14:paraId="56A612BE"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29BB42B3"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Hispanic or Latino</w:t>
            </w:r>
          </w:p>
        </w:tc>
        <w:tc>
          <w:tcPr>
            <w:tcW w:w="1151" w:type="dxa"/>
          </w:tcPr>
          <w:p w14:paraId="0FFAA5E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143</w:t>
            </w:r>
          </w:p>
        </w:tc>
        <w:tc>
          <w:tcPr>
            <w:tcW w:w="1152" w:type="dxa"/>
          </w:tcPr>
          <w:p w14:paraId="1DBB060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39.2</w:t>
            </w:r>
          </w:p>
        </w:tc>
        <w:tc>
          <w:tcPr>
            <w:tcW w:w="1151" w:type="dxa"/>
          </w:tcPr>
          <w:p w14:paraId="2AE2169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44.7</w:t>
            </w:r>
          </w:p>
        </w:tc>
        <w:tc>
          <w:tcPr>
            <w:tcW w:w="1152" w:type="dxa"/>
          </w:tcPr>
          <w:p w14:paraId="3E89DB4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38.5</w:t>
            </w:r>
          </w:p>
        </w:tc>
        <w:tc>
          <w:tcPr>
            <w:tcW w:w="1152" w:type="dxa"/>
          </w:tcPr>
          <w:p w14:paraId="49AEEC2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56.1</w:t>
            </w:r>
          </w:p>
        </w:tc>
      </w:tr>
      <w:tr w:rsidR="008B0A67" w:rsidRPr="008B0A67" w14:paraId="03F5153C" w14:textId="77777777" w:rsidTr="00A710FD">
        <w:tc>
          <w:tcPr>
            <w:tcW w:w="3586" w:type="dxa"/>
          </w:tcPr>
          <w:p w14:paraId="3C29F1EB"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Multi-Race, Not Hispanic or Latino</w:t>
            </w:r>
          </w:p>
        </w:tc>
        <w:tc>
          <w:tcPr>
            <w:tcW w:w="1151" w:type="dxa"/>
          </w:tcPr>
          <w:p w14:paraId="3032979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66</w:t>
            </w:r>
          </w:p>
        </w:tc>
        <w:tc>
          <w:tcPr>
            <w:tcW w:w="1152" w:type="dxa"/>
          </w:tcPr>
          <w:p w14:paraId="1FEF5AA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50.0</w:t>
            </w:r>
          </w:p>
        </w:tc>
        <w:tc>
          <w:tcPr>
            <w:tcW w:w="1151" w:type="dxa"/>
          </w:tcPr>
          <w:p w14:paraId="3C763CE5"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54.4</w:t>
            </w:r>
          </w:p>
        </w:tc>
        <w:tc>
          <w:tcPr>
            <w:tcW w:w="1152" w:type="dxa"/>
          </w:tcPr>
          <w:p w14:paraId="1F0AF0D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43.9</w:t>
            </w:r>
          </w:p>
        </w:tc>
        <w:tc>
          <w:tcPr>
            <w:tcW w:w="1152" w:type="dxa"/>
          </w:tcPr>
          <w:p w14:paraId="01C52A5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70.3</w:t>
            </w:r>
          </w:p>
        </w:tc>
      </w:tr>
      <w:tr w:rsidR="008B0A67" w:rsidRPr="008B0A67" w14:paraId="71F462A4"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6C3C4DED"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Native Hawaiian or Other Pacific Islander</w:t>
            </w:r>
          </w:p>
        </w:tc>
        <w:tc>
          <w:tcPr>
            <w:tcW w:w="1151" w:type="dxa"/>
          </w:tcPr>
          <w:p w14:paraId="60867798"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w:t>
            </w:r>
          </w:p>
        </w:tc>
        <w:tc>
          <w:tcPr>
            <w:tcW w:w="1152" w:type="dxa"/>
          </w:tcPr>
          <w:p w14:paraId="21A6F28A" w14:textId="6612013F"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1" w:type="dxa"/>
          </w:tcPr>
          <w:p w14:paraId="1CB3565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66.7</w:t>
            </w:r>
          </w:p>
        </w:tc>
        <w:tc>
          <w:tcPr>
            <w:tcW w:w="1152" w:type="dxa"/>
          </w:tcPr>
          <w:p w14:paraId="27037EDA" w14:textId="722E18EF" w:rsidR="008B0A67" w:rsidRPr="008B0A67" w:rsidRDefault="003B70FE" w:rsidP="008B0A67">
            <w:pPr>
              <w:spacing w:line="240" w:lineRule="auto"/>
              <w:jc w:val="center"/>
              <w:rPr>
                <w:rFonts w:ascii="Franklin Gothic Book" w:eastAsia="Yu Mincho" w:hAnsi="Franklin Gothic Book" w:cs="Calibri"/>
                <w:sz w:val="20"/>
                <w:szCs w:val="20"/>
              </w:rPr>
            </w:pPr>
            <w:r>
              <w:rPr>
                <w:rFonts w:ascii="Franklin Gothic Book" w:eastAsia="Yu Mincho" w:hAnsi="Franklin Gothic Book" w:cs="Calibri"/>
                <w:sz w:val="20"/>
                <w:szCs w:val="20"/>
              </w:rPr>
              <w:t>N/A</w:t>
            </w:r>
          </w:p>
        </w:tc>
        <w:tc>
          <w:tcPr>
            <w:tcW w:w="1152" w:type="dxa"/>
          </w:tcPr>
          <w:p w14:paraId="4C263CB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67.6</w:t>
            </w:r>
          </w:p>
        </w:tc>
      </w:tr>
      <w:tr w:rsidR="008B0A67" w:rsidRPr="008B0A67" w14:paraId="20540968" w14:textId="77777777" w:rsidTr="00A710FD">
        <w:tc>
          <w:tcPr>
            <w:tcW w:w="3586" w:type="dxa"/>
          </w:tcPr>
          <w:p w14:paraId="47791AD3"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White</w:t>
            </w:r>
          </w:p>
        </w:tc>
        <w:tc>
          <w:tcPr>
            <w:tcW w:w="1151" w:type="dxa"/>
          </w:tcPr>
          <w:p w14:paraId="0C06E43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571</w:t>
            </w:r>
          </w:p>
        </w:tc>
        <w:tc>
          <w:tcPr>
            <w:tcW w:w="1152" w:type="dxa"/>
          </w:tcPr>
          <w:p w14:paraId="7F6D404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54.4</w:t>
            </w:r>
          </w:p>
        </w:tc>
        <w:tc>
          <w:tcPr>
            <w:tcW w:w="1151" w:type="dxa"/>
          </w:tcPr>
          <w:p w14:paraId="1D48F0F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56.1</w:t>
            </w:r>
          </w:p>
        </w:tc>
        <w:tc>
          <w:tcPr>
            <w:tcW w:w="1152" w:type="dxa"/>
          </w:tcPr>
          <w:p w14:paraId="1251EF1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61.1</w:t>
            </w:r>
          </w:p>
        </w:tc>
        <w:tc>
          <w:tcPr>
            <w:tcW w:w="1152" w:type="dxa"/>
          </w:tcPr>
          <w:p w14:paraId="6C4EA670"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74.1</w:t>
            </w:r>
          </w:p>
        </w:tc>
      </w:tr>
      <w:tr w:rsidR="008B0A67" w:rsidRPr="008B0A67" w14:paraId="1DF5941B"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52F991DA"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High Needs</w:t>
            </w:r>
          </w:p>
        </w:tc>
        <w:tc>
          <w:tcPr>
            <w:tcW w:w="1151" w:type="dxa"/>
          </w:tcPr>
          <w:p w14:paraId="4B5D4571"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947</w:t>
            </w:r>
          </w:p>
        </w:tc>
        <w:tc>
          <w:tcPr>
            <w:tcW w:w="1152" w:type="dxa"/>
          </w:tcPr>
          <w:p w14:paraId="543DD37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52.2</w:t>
            </w:r>
          </w:p>
        </w:tc>
        <w:tc>
          <w:tcPr>
            <w:tcW w:w="1151" w:type="dxa"/>
          </w:tcPr>
          <w:p w14:paraId="62E59C9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54.8</w:t>
            </w:r>
          </w:p>
        </w:tc>
        <w:tc>
          <w:tcPr>
            <w:tcW w:w="1152" w:type="dxa"/>
          </w:tcPr>
          <w:p w14:paraId="1DB6624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52.2</w:t>
            </w:r>
          </w:p>
        </w:tc>
        <w:tc>
          <w:tcPr>
            <w:tcW w:w="1152" w:type="dxa"/>
          </w:tcPr>
          <w:p w14:paraId="78E5AB9D"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53.8</w:t>
            </w:r>
          </w:p>
        </w:tc>
      </w:tr>
      <w:tr w:rsidR="008B0A67" w:rsidRPr="008B0A67" w14:paraId="0726EC2D" w14:textId="77777777" w:rsidTr="00A710FD">
        <w:tc>
          <w:tcPr>
            <w:tcW w:w="3586" w:type="dxa"/>
          </w:tcPr>
          <w:p w14:paraId="713FA333"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English Learners</w:t>
            </w:r>
          </w:p>
        </w:tc>
        <w:tc>
          <w:tcPr>
            <w:tcW w:w="1151" w:type="dxa"/>
          </w:tcPr>
          <w:p w14:paraId="3164E21A"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182</w:t>
            </w:r>
          </w:p>
        </w:tc>
        <w:tc>
          <w:tcPr>
            <w:tcW w:w="1152" w:type="dxa"/>
          </w:tcPr>
          <w:p w14:paraId="0642BB9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27.5</w:t>
            </w:r>
          </w:p>
        </w:tc>
        <w:tc>
          <w:tcPr>
            <w:tcW w:w="1151" w:type="dxa"/>
          </w:tcPr>
          <w:p w14:paraId="49244A67"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23.9</w:t>
            </w:r>
          </w:p>
        </w:tc>
        <w:tc>
          <w:tcPr>
            <w:tcW w:w="1152" w:type="dxa"/>
          </w:tcPr>
          <w:p w14:paraId="10473F7E"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24.7</w:t>
            </w:r>
          </w:p>
        </w:tc>
        <w:tc>
          <w:tcPr>
            <w:tcW w:w="1152" w:type="dxa"/>
          </w:tcPr>
          <w:p w14:paraId="185B71B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34.9</w:t>
            </w:r>
          </w:p>
        </w:tc>
      </w:tr>
      <w:tr w:rsidR="008B0A67" w:rsidRPr="008B0A67" w14:paraId="3A590394" w14:textId="77777777" w:rsidTr="00A710FD">
        <w:trPr>
          <w:cnfStyle w:val="000000100000" w:firstRow="0" w:lastRow="0" w:firstColumn="0" w:lastColumn="0" w:oddVBand="0" w:evenVBand="0" w:oddHBand="1" w:evenHBand="0" w:firstRowFirstColumn="0" w:firstRowLastColumn="0" w:lastRowFirstColumn="0" w:lastRowLastColumn="0"/>
        </w:trPr>
        <w:tc>
          <w:tcPr>
            <w:tcW w:w="3586" w:type="dxa"/>
          </w:tcPr>
          <w:p w14:paraId="7B3F3AA2" w14:textId="77777777" w:rsidR="008B0A67" w:rsidRPr="008B0A67" w:rsidRDefault="008B0A67" w:rsidP="008B0A67">
            <w:pPr>
              <w:spacing w:line="240" w:lineRule="auto"/>
              <w:rPr>
                <w:rFonts w:ascii="Franklin Gothic Book" w:eastAsia="Times New Roman" w:hAnsi="Franklin Gothic Book" w:cs="Times New Roman"/>
                <w:spacing w:val="-4"/>
                <w:sz w:val="20"/>
                <w:szCs w:val="20"/>
              </w:rPr>
            </w:pPr>
            <w:r w:rsidRPr="008B0A67">
              <w:rPr>
                <w:rFonts w:ascii="Franklin Gothic Book" w:eastAsia="Times New Roman" w:hAnsi="Franklin Gothic Book" w:cs="Times New Roman"/>
                <w:sz w:val="20"/>
                <w:szCs w:val="20"/>
              </w:rPr>
              <w:t>Low Income</w:t>
            </w:r>
          </w:p>
        </w:tc>
        <w:tc>
          <w:tcPr>
            <w:tcW w:w="1151" w:type="dxa"/>
          </w:tcPr>
          <w:p w14:paraId="43B95336"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789</w:t>
            </w:r>
          </w:p>
        </w:tc>
        <w:tc>
          <w:tcPr>
            <w:tcW w:w="1152" w:type="dxa"/>
          </w:tcPr>
          <w:p w14:paraId="37BA09EC"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54.0</w:t>
            </w:r>
          </w:p>
        </w:tc>
        <w:tc>
          <w:tcPr>
            <w:tcW w:w="1151" w:type="dxa"/>
          </w:tcPr>
          <w:p w14:paraId="771B6B43"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56.1</w:t>
            </w:r>
          </w:p>
        </w:tc>
        <w:tc>
          <w:tcPr>
            <w:tcW w:w="1152" w:type="dxa"/>
          </w:tcPr>
          <w:p w14:paraId="71EEE2F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52.9</w:t>
            </w:r>
          </w:p>
        </w:tc>
        <w:tc>
          <w:tcPr>
            <w:tcW w:w="1152" w:type="dxa"/>
          </w:tcPr>
          <w:p w14:paraId="7485569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54.7</w:t>
            </w:r>
          </w:p>
        </w:tc>
      </w:tr>
      <w:tr w:rsidR="008B0A67" w:rsidRPr="008B0A67" w14:paraId="5CE93EDD" w14:textId="77777777" w:rsidTr="00A710FD">
        <w:tc>
          <w:tcPr>
            <w:tcW w:w="3586" w:type="dxa"/>
          </w:tcPr>
          <w:p w14:paraId="03EB1B50" w14:textId="77777777" w:rsidR="008B0A67" w:rsidRPr="008B0A67" w:rsidRDefault="008B0A67" w:rsidP="008B0A67">
            <w:pPr>
              <w:spacing w:line="240" w:lineRule="auto"/>
              <w:rPr>
                <w:rFonts w:ascii="Franklin Gothic Book" w:eastAsia="Times New Roman" w:hAnsi="Franklin Gothic Book" w:cs="Times New Roman"/>
                <w:sz w:val="20"/>
                <w:szCs w:val="20"/>
              </w:rPr>
            </w:pPr>
            <w:r w:rsidRPr="008B0A67">
              <w:rPr>
                <w:rFonts w:ascii="Franklin Gothic Book" w:eastAsia="Times New Roman" w:hAnsi="Franklin Gothic Book" w:cs="Times New Roman"/>
                <w:sz w:val="20"/>
                <w:szCs w:val="20"/>
              </w:rPr>
              <w:t>Students with Disabilities</w:t>
            </w:r>
          </w:p>
        </w:tc>
        <w:tc>
          <w:tcPr>
            <w:tcW w:w="1151" w:type="dxa"/>
          </w:tcPr>
          <w:p w14:paraId="6D8377AB"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270</w:t>
            </w:r>
          </w:p>
        </w:tc>
        <w:tc>
          <w:tcPr>
            <w:tcW w:w="1152" w:type="dxa"/>
          </w:tcPr>
          <w:p w14:paraId="6792D06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32.4</w:t>
            </w:r>
          </w:p>
        </w:tc>
        <w:tc>
          <w:tcPr>
            <w:tcW w:w="1151" w:type="dxa"/>
          </w:tcPr>
          <w:p w14:paraId="065123C9"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33.5</w:t>
            </w:r>
          </w:p>
        </w:tc>
        <w:tc>
          <w:tcPr>
            <w:tcW w:w="1152" w:type="dxa"/>
          </w:tcPr>
          <w:p w14:paraId="71D683DF"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33.7</w:t>
            </w:r>
          </w:p>
        </w:tc>
        <w:tc>
          <w:tcPr>
            <w:tcW w:w="1152" w:type="dxa"/>
          </w:tcPr>
          <w:p w14:paraId="4D8E0882" w14:textId="77777777" w:rsidR="008B0A67" w:rsidRPr="008B0A67" w:rsidRDefault="008B0A67" w:rsidP="008B0A67">
            <w:pPr>
              <w:spacing w:line="240" w:lineRule="auto"/>
              <w:jc w:val="center"/>
              <w:rPr>
                <w:rFonts w:ascii="Franklin Gothic Book" w:eastAsia="Yu Mincho" w:hAnsi="Franklin Gothic Book" w:cs="Calibri"/>
                <w:sz w:val="20"/>
                <w:szCs w:val="20"/>
              </w:rPr>
            </w:pPr>
            <w:r w:rsidRPr="008B0A67">
              <w:rPr>
                <w:rFonts w:ascii="Franklin Gothic Book" w:eastAsia="Yu Mincho" w:hAnsi="Franklin Gothic Book" w:cs="Calibri"/>
                <w:sz w:val="20"/>
                <w:szCs w:val="20"/>
              </w:rPr>
              <w:t>41.2</w:t>
            </w:r>
          </w:p>
        </w:tc>
      </w:tr>
    </w:tbl>
    <w:p w14:paraId="09FB0666" w14:textId="77777777" w:rsidR="008B0A67" w:rsidRDefault="008B0A67" w:rsidP="008B0A67">
      <w:pPr>
        <w:pStyle w:val="TableETitles"/>
      </w:pPr>
    </w:p>
    <w:p w14:paraId="575DAEF8" w14:textId="6C8D7629" w:rsidR="00D228F6" w:rsidRPr="00420639" w:rsidRDefault="00D228F6" w:rsidP="008B0A67">
      <w:pPr>
        <w:pStyle w:val="TableETitles"/>
      </w:pPr>
      <w:r w:rsidRPr="00420639">
        <w:t>Table E2</w:t>
      </w:r>
      <w:r>
        <w:t>2.</w:t>
      </w:r>
      <w:r w:rsidRPr="00420639">
        <w:t xml:space="preserve"> </w:t>
      </w:r>
      <w:r>
        <w:t>Accountability Results</w:t>
      </w:r>
      <w:r w:rsidRPr="00420639">
        <w:t>,</w:t>
      </w:r>
      <w:r>
        <w:t xml:space="preserve"> </w:t>
      </w:r>
      <w:r w:rsidRPr="00420639">
        <w:t>202</w:t>
      </w:r>
      <w:r>
        <w:t>5</w:t>
      </w:r>
      <w:bookmarkEnd w:id="248"/>
      <w:bookmarkEnd w:id="249"/>
    </w:p>
    <w:tbl>
      <w:tblPr>
        <w:tblStyle w:val="MSVTable1"/>
        <w:tblW w:w="0" w:type="auto"/>
        <w:tblLook w:val="04A0" w:firstRow="1" w:lastRow="0" w:firstColumn="1" w:lastColumn="0" w:noHBand="0" w:noVBand="1"/>
        <w:tblCaption w:val="Table E22. Accountability Results, 2025"/>
        <w:tblDescription w:val="Accountability Results, 2025"/>
      </w:tblPr>
      <w:tblGrid>
        <w:gridCol w:w="2294"/>
        <w:gridCol w:w="1273"/>
        <w:gridCol w:w="1016"/>
        <w:gridCol w:w="2369"/>
        <w:gridCol w:w="2392"/>
      </w:tblGrid>
      <w:tr w:rsidR="008B0A67" w:rsidRPr="008B0A67" w14:paraId="7FE66325" w14:textId="77777777" w:rsidTr="00A710FD">
        <w:trPr>
          <w:cnfStyle w:val="100000000000" w:firstRow="1" w:lastRow="0" w:firstColumn="0" w:lastColumn="0" w:oddVBand="0" w:evenVBand="0" w:oddHBand="0" w:evenHBand="0" w:firstRowFirstColumn="0" w:firstRowLastColumn="0" w:lastRowFirstColumn="0" w:lastRowLastColumn="0"/>
        </w:trPr>
        <w:tc>
          <w:tcPr>
            <w:tcW w:w="2294" w:type="dxa"/>
          </w:tcPr>
          <w:bookmarkEnd w:id="247"/>
          <w:p w14:paraId="3BFA6C7A" w14:textId="77777777" w:rsidR="008B0A67" w:rsidRPr="008B0A67" w:rsidRDefault="008B0A67" w:rsidP="008B0A67">
            <w:pPr>
              <w:spacing w:line="240" w:lineRule="auto"/>
              <w:rPr>
                <w:rFonts w:ascii="Franklin Gothic Demi" w:eastAsia="Calibri" w:hAnsi="Franklin Gothic Demi" w:cs="Arial"/>
                <w:sz w:val="20"/>
                <w:szCs w:val="20"/>
              </w:rPr>
            </w:pPr>
            <w:r w:rsidRPr="008B0A67">
              <w:rPr>
                <w:rFonts w:ascii="Franklin Gothic Demi" w:eastAsia="Calibri" w:hAnsi="Franklin Gothic Demi" w:cs="Arial"/>
                <w:sz w:val="20"/>
                <w:szCs w:val="20"/>
              </w:rPr>
              <w:t>School</w:t>
            </w:r>
          </w:p>
        </w:tc>
        <w:tc>
          <w:tcPr>
            <w:tcW w:w="1273" w:type="dxa"/>
          </w:tcPr>
          <w:p w14:paraId="11204D4E" w14:textId="77777777" w:rsidR="008B0A67" w:rsidRPr="008B0A67" w:rsidRDefault="008B0A67" w:rsidP="008B0A67">
            <w:pPr>
              <w:spacing w:line="240" w:lineRule="auto"/>
              <w:rPr>
                <w:rFonts w:ascii="Franklin Gothic Demi" w:eastAsia="Calibri" w:hAnsi="Franklin Gothic Demi" w:cs="Arial"/>
                <w:sz w:val="20"/>
              </w:rPr>
            </w:pPr>
            <w:r w:rsidRPr="008B0A67">
              <w:rPr>
                <w:rFonts w:ascii="Franklin Gothic Demi" w:eastAsia="Calibri" w:hAnsi="Franklin Gothic Demi" w:cs="Arial"/>
                <w:sz w:val="20"/>
              </w:rPr>
              <w:t>Cumulative Progress Toward Improvement Targets (%)</w:t>
            </w:r>
          </w:p>
        </w:tc>
        <w:tc>
          <w:tcPr>
            <w:tcW w:w="1016" w:type="dxa"/>
          </w:tcPr>
          <w:p w14:paraId="1F4259AB" w14:textId="77777777" w:rsidR="008B0A67" w:rsidRPr="008B0A67" w:rsidRDefault="008B0A67" w:rsidP="008B0A67">
            <w:pPr>
              <w:spacing w:line="240" w:lineRule="auto"/>
              <w:rPr>
                <w:rFonts w:ascii="Franklin Gothic Demi" w:eastAsia="Calibri" w:hAnsi="Franklin Gothic Demi" w:cs="Arial"/>
                <w:sz w:val="20"/>
                <w:szCs w:val="20"/>
              </w:rPr>
            </w:pPr>
            <w:r w:rsidRPr="008B0A67">
              <w:rPr>
                <w:rFonts w:ascii="Franklin Gothic Demi" w:eastAsia="Calibri" w:hAnsi="Franklin Gothic Demi" w:cs="Arial"/>
                <w:sz w:val="20"/>
                <w:szCs w:val="20"/>
              </w:rPr>
              <w:t>Percentile</w:t>
            </w:r>
          </w:p>
        </w:tc>
        <w:tc>
          <w:tcPr>
            <w:tcW w:w="2369" w:type="dxa"/>
          </w:tcPr>
          <w:p w14:paraId="4F76AEAA" w14:textId="77777777" w:rsidR="008B0A67" w:rsidRPr="008B0A67" w:rsidRDefault="008B0A67" w:rsidP="008B0A67">
            <w:pPr>
              <w:spacing w:line="240" w:lineRule="auto"/>
              <w:rPr>
                <w:rFonts w:ascii="Franklin Gothic Demi" w:eastAsia="Calibri" w:hAnsi="Franklin Gothic Demi" w:cs="Arial"/>
                <w:sz w:val="20"/>
                <w:szCs w:val="20"/>
              </w:rPr>
            </w:pPr>
            <w:r w:rsidRPr="008B0A67">
              <w:rPr>
                <w:rFonts w:ascii="Franklin Gothic Demi" w:eastAsia="Calibri" w:hAnsi="Franklin Gothic Demi" w:cs="Arial"/>
                <w:sz w:val="20"/>
                <w:szCs w:val="20"/>
              </w:rPr>
              <w:t>Overall Classification</w:t>
            </w:r>
          </w:p>
        </w:tc>
        <w:tc>
          <w:tcPr>
            <w:tcW w:w="2392" w:type="dxa"/>
          </w:tcPr>
          <w:p w14:paraId="17179CC8" w14:textId="77777777" w:rsidR="008B0A67" w:rsidRPr="008B0A67" w:rsidRDefault="008B0A67" w:rsidP="008B0A67">
            <w:pPr>
              <w:spacing w:line="240" w:lineRule="auto"/>
              <w:rPr>
                <w:rFonts w:ascii="Franklin Gothic Demi" w:eastAsia="Calibri" w:hAnsi="Franklin Gothic Demi" w:cs="Arial"/>
                <w:sz w:val="20"/>
                <w:szCs w:val="20"/>
              </w:rPr>
            </w:pPr>
            <w:r w:rsidRPr="008B0A67">
              <w:rPr>
                <w:rFonts w:ascii="Franklin Gothic Demi" w:eastAsia="Calibri" w:hAnsi="Franklin Gothic Demi" w:cs="Arial"/>
                <w:sz w:val="20"/>
                <w:szCs w:val="20"/>
              </w:rPr>
              <w:t>Reason for Classification</w:t>
            </w:r>
          </w:p>
        </w:tc>
      </w:tr>
      <w:tr w:rsidR="008B0A67" w:rsidRPr="008B0A67" w14:paraId="66255182" w14:textId="77777777" w:rsidTr="00A710FD">
        <w:trPr>
          <w:cnfStyle w:val="000000100000" w:firstRow="0" w:lastRow="0" w:firstColumn="0" w:lastColumn="0" w:oddVBand="0" w:evenVBand="0" w:oddHBand="1" w:evenHBand="0" w:firstRowFirstColumn="0" w:firstRowLastColumn="0" w:lastRowFirstColumn="0" w:lastRowLastColumn="0"/>
        </w:trPr>
        <w:tc>
          <w:tcPr>
            <w:tcW w:w="2294" w:type="dxa"/>
            <w:vAlign w:val="center"/>
          </w:tcPr>
          <w:p w14:paraId="44766F03" w14:textId="77777777" w:rsidR="008B0A67" w:rsidRPr="008B0A67" w:rsidRDefault="008B0A67" w:rsidP="008B0A67">
            <w:pPr>
              <w:rPr>
                <w:rFonts w:ascii="Franklin Gothic Book" w:eastAsia="Calibri" w:hAnsi="Franklin Gothic Book" w:cs="Arial"/>
                <w:sz w:val="20"/>
                <w:szCs w:val="20"/>
              </w:rPr>
            </w:pPr>
            <w:r w:rsidRPr="008B0A67">
              <w:rPr>
                <w:rFonts w:ascii="Franklin Gothic Book" w:eastAsia="Calibri" w:hAnsi="Franklin Gothic Book" w:cs="Arial"/>
                <w:sz w:val="20"/>
              </w:rPr>
              <w:t>District</w:t>
            </w:r>
          </w:p>
        </w:tc>
        <w:tc>
          <w:tcPr>
            <w:tcW w:w="1273" w:type="dxa"/>
            <w:vAlign w:val="center"/>
          </w:tcPr>
          <w:p w14:paraId="0E8DA793" w14:textId="77777777" w:rsidR="008B0A67" w:rsidRPr="008B0A67" w:rsidRDefault="008B0A67" w:rsidP="008B0A67">
            <w:pPr>
              <w:spacing w:line="240" w:lineRule="auto"/>
              <w:jc w:val="center"/>
              <w:rPr>
                <w:rFonts w:ascii="Franklin Gothic Book" w:eastAsia="Calibri" w:hAnsi="Franklin Gothic Book" w:cs="Arial"/>
                <w:sz w:val="20"/>
              </w:rPr>
            </w:pPr>
            <w:r w:rsidRPr="008B0A67">
              <w:rPr>
                <w:rFonts w:ascii="Franklin Gothic Book" w:eastAsia="Calibri" w:hAnsi="Franklin Gothic Book" w:cs="Arial"/>
                <w:sz w:val="20"/>
              </w:rPr>
              <w:t>39%</w:t>
            </w:r>
          </w:p>
        </w:tc>
        <w:tc>
          <w:tcPr>
            <w:tcW w:w="1016" w:type="dxa"/>
            <w:vAlign w:val="center"/>
          </w:tcPr>
          <w:p w14:paraId="6B6271F0" w14:textId="51E2860D" w:rsidR="008B0A67" w:rsidRPr="008B0A67" w:rsidRDefault="003B70FE" w:rsidP="008B0A67">
            <w:pPr>
              <w:spacing w:line="240" w:lineRule="auto"/>
              <w:jc w:val="center"/>
              <w:rPr>
                <w:rFonts w:ascii="Franklin Gothic Book" w:eastAsia="Calibri" w:hAnsi="Franklin Gothic Book" w:cs="Arial"/>
                <w:sz w:val="20"/>
                <w:szCs w:val="20"/>
              </w:rPr>
            </w:pPr>
            <w:r>
              <w:rPr>
                <w:rFonts w:ascii="Franklin Gothic Book" w:eastAsia="Calibri" w:hAnsi="Franklin Gothic Book" w:cs="Arial"/>
                <w:sz w:val="20"/>
              </w:rPr>
              <w:t>N/A</w:t>
            </w:r>
          </w:p>
        </w:tc>
        <w:tc>
          <w:tcPr>
            <w:tcW w:w="2369" w:type="dxa"/>
            <w:vAlign w:val="center"/>
          </w:tcPr>
          <w:p w14:paraId="3ABA0597"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Not requiring assistance or intervention</w:t>
            </w:r>
          </w:p>
        </w:tc>
        <w:tc>
          <w:tcPr>
            <w:tcW w:w="2392" w:type="dxa"/>
            <w:vAlign w:val="center"/>
          </w:tcPr>
          <w:p w14:paraId="0D754002"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Moderate progress toward targets</w:t>
            </w:r>
          </w:p>
        </w:tc>
      </w:tr>
      <w:tr w:rsidR="008B0A67" w:rsidRPr="008B0A67" w14:paraId="32A45B0C" w14:textId="77777777" w:rsidTr="00A710FD">
        <w:tc>
          <w:tcPr>
            <w:tcW w:w="2294" w:type="dxa"/>
            <w:vAlign w:val="center"/>
          </w:tcPr>
          <w:p w14:paraId="40B4DEB0" w14:textId="77777777" w:rsidR="008B0A67" w:rsidRPr="008B0A67" w:rsidRDefault="008B0A67" w:rsidP="008B0A67">
            <w:pPr>
              <w:rPr>
                <w:rFonts w:ascii="Franklin Gothic Book" w:eastAsia="Calibri" w:hAnsi="Franklin Gothic Book" w:cs="Arial"/>
                <w:sz w:val="20"/>
                <w:szCs w:val="20"/>
              </w:rPr>
            </w:pPr>
            <w:r w:rsidRPr="008B0A67">
              <w:rPr>
                <w:rFonts w:ascii="Franklin Gothic Book" w:eastAsia="Calibri" w:hAnsi="Franklin Gothic Book" w:cs="Arial"/>
                <w:sz w:val="20"/>
                <w:szCs w:val="20"/>
              </w:rPr>
              <w:t>Atherton Hough</w:t>
            </w:r>
          </w:p>
        </w:tc>
        <w:tc>
          <w:tcPr>
            <w:tcW w:w="1273" w:type="dxa"/>
            <w:vAlign w:val="center"/>
          </w:tcPr>
          <w:p w14:paraId="75CFE671"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30%</w:t>
            </w:r>
          </w:p>
        </w:tc>
        <w:tc>
          <w:tcPr>
            <w:tcW w:w="1016" w:type="dxa"/>
            <w:vAlign w:val="center"/>
          </w:tcPr>
          <w:p w14:paraId="43C87B74"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29</w:t>
            </w:r>
          </w:p>
        </w:tc>
        <w:tc>
          <w:tcPr>
            <w:tcW w:w="2369" w:type="dxa"/>
            <w:vAlign w:val="center"/>
          </w:tcPr>
          <w:p w14:paraId="7D34FB76"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Not requiring assistance or intervention</w:t>
            </w:r>
          </w:p>
        </w:tc>
        <w:tc>
          <w:tcPr>
            <w:tcW w:w="2392" w:type="dxa"/>
            <w:vAlign w:val="center"/>
          </w:tcPr>
          <w:p w14:paraId="749FD467"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Moderate progress toward targets</w:t>
            </w:r>
          </w:p>
        </w:tc>
      </w:tr>
      <w:tr w:rsidR="008B0A67" w:rsidRPr="008B0A67" w14:paraId="173E9305" w14:textId="77777777" w:rsidTr="00A710FD">
        <w:trPr>
          <w:cnfStyle w:val="000000100000" w:firstRow="0" w:lastRow="0" w:firstColumn="0" w:lastColumn="0" w:oddVBand="0" w:evenVBand="0" w:oddHBand="1" w:evenHBand="0" w:firstRowFirstColumn="0" w:firstRowLastColumn="0" w:lastRowFirstColumn="0" w:lastRowLastColumn="0"/>
        </w:trPr>
        <w:tc>
          <w:tcPr>
            <w:tcW w:w="2294" w:type="dxa"/>
            <w:vAlign w:val="center"/>
          </w:tcPr>
          <w:p w14:paraId="664596ED" w14:textId="77777777" w:rsidR="008B0A67" w:rsidRPr="008B0A67" w:rsidRDefault="008B0A67" w:rsidP="008B0A67">
            <w:pPr>
              <w:spacing w:line="240" w:lineRule="auto"/>
              <w:rPr>
                <w:rFonts w:ascii="Franklin Gothic Book" w:eastAsia="Calibri" w:hAnsi="Franklin Gothic Book" w:cs="Arial"/>
                <w:sz w:val="20"/>
                <w:szCs w:val="20"/>
              </w:rPr>
            </w:pPr>
            <w:r w:rsidRPr="008B0A67">
              <w:rPr>
                <w:rFonts w:ascii="Franklin Gothic Book" w:eastAsia="Calibri" w:hAnsi="Franklin Gothic Book" w:cs="Arial"/>
                <w:sz w:val="20"/>
                <w:szCs w:val="20"/>
              </w:rPr>
              <w:t>Beechwood Knoll Elementary</w:t>
            </w:r>
          </w:p>
        </w:tc>
        <w:tc>
          <w:tcPr>
            <w:tcW w:w="1273" w:type="dxa"/>
            <w:vAlign w:val="center"/>
          </w:tcPr>
          <w:p w14:paraId="16BBEB73"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86%</w:t>
            </w:r>
          </w:p>
        </w:tc>
        <w:tc>
          <w:tcPr>
            <w:tcW w:w="1016" w:type="dxa"/>
            <w:vAlign w:val="center"/>
          </w:tcPr>
          <w:p w14:paraId="42445D17"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81</w:t>
            </w:r>
          </w:p>
        </w:tc>
        <w:tc>
          <w:tcPr>
            <w:tcW w:w="2369" w:type="dxa"/>
            <w:vAlign w:val="center"/>
          </w:tcPr>
          <w:p w14:paraId="53B40BAD"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Not requiring assistance or intervention</w:t>
            </w:r>
          </w:p>
        </w:tc>
        <w:tc>
          <w:tcPr>
            <w:tcW w:w="2392" w:type="dxa"/>
            <w:vAlign w:val="center"/>
          </w:tcPr>
          <w:p w14:paraId="3D30E143"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School of Recognition</w:t>
            </w:r>
          </w:p>
        </w:tc>
      </w:tr>
      <w:tr w:rsidR="008B0A67" w:rsidRPr="008B0A67" w14:paraId="5A7A489E" w14:textId="77777777" w:rsidTr="00A710FD">
        <w:tc>
          <w:tcPr>
            <w:tcW w:w="2294" w:type="dxa"/>
            <w:vAlign w:val="center"/>
          </w:tcPr>
          <w:p w14:paraId="569AEBD3" w14:textId="77777777" w:rsidR="008B0A67" w:rsidRPr="008B0A67" w:rsidRDefault="008B0A67" w:rsidP="008B0A67">
            <w:pPr>
              <w:spacing w:line="240" w:lineRule="auto"/>
              <w:rPr>
                <w:rFonts w:ascii="Franklin Gothic Book" w:eastAsia="Calibri" w:hAnsi="Franklin Gothic Book" w:cs="Arial"/>
                <w:sz w:val="20"/>
                <w:szCs w:val="20"/>
              </w:rPr>
            </w:pPr>
            <w:r w:rsidRPr="008B0A67">
              <w:rPr>
                <w:rFonts w:ascii="Franklin Gothic Book" w:eastAsia="Calibri" w:hAnsi="Franklin Gothic Book" w:cs="Arial"/>
                <w:sz w:val="20"/>
                <w:szCs w:val="20"/>
              </w:rPr>
              <w:t>Charles A. Bernazzani Elementary</w:t>
            </w:r>
          </w:p>
        </w:tc>
        <w:tc>
          <w:tcPr>
            <w:tcW w:w="1273" w:type="dxa"/>
            <w:vAlign w:val="center"/>
          </w:tcPr>
          <w:p w14:paraId="1055E2A9"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34%</w:t>
            </w:r>
          </w:p>
        </w:tc>
        <w:tc>
          <w:tcPr>
            <w:tcW w:w="1016" w:type="dxa"/>
            <w:vAlign w:val="center"/>
          </w:tcPr>
          <w:p w14:paraId="49E51B2D"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60</w:t>
            </w:r>
          </w:p>
        </w:tc>
        <w:tc>
          <w:tcPr>
            <w:tcW w:w="2369" w:type="dxa"/>
            <w:vAlign w:val="center"/>
          </w:tcPr>
          <w:p w14:paraId="75506682"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Not requiring assistance or intervention</w:t>
            </w:r>
          </w:p>
        </w:tc>
        <w:tc>
          <w:tcPr>
            <w:tcW w:w="2392" w:type="dxa"/>
            <w:vAlign w:val="center"/>
          </w:tcPr>
          <w:p w14:paraId="28798F46"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Moderate progress toward targets</w:t>
            </w:r>
          </w:p>
        </w:tc>
      </w:tr>
      <w:tr w:rsidR="008B0A67" w:rsidRPr="008B0A67" w14:paraId="38B9A95E" w14:textId="77777777" w:rsidTr="00A710FD">
        <w:trPr>
          <w:cnfStyle w:val="000000100000" w:firstRow="0" w:lastRow="0" w:firstColumn="0" w:lastColumn="0" w:oddVBand="0" w:evenVBand="0" w:oddHBand="1" w:evenHBand="0" w:firstRowFirstColumn="0" w:firstRowLastColumn="0" w:lastRowFirstColumn="0" w:lastRowLastColumn="0"/>
        </w:trPr>
        <w:tc>
          <w:tcPr>
            <w:tcW w:w="2294" w:type="dxa"/>
            <w:vAlign w:val="center"/>
          </w:tcPr>
          <w:p w14:paraId="2040CD96" w14:textId="77777777" w:rsidR="008B0A67" w:rsidRPr="008B0A67" w:rsidRDefault="008B0A67" w:rsidP="008B0A67">
            <w:pPr>
              <w:spacing w:line="240" w:lineRule="auto"/>
              <w:rPr>
                <w:rFonts w:ascii="Franklin Gothic Book" w:eastAsia="Calibri" w:hAnsi="Franklin Gothic Book" w:cs="Arial"/>
                <w:sz w:val="20"/>
                <w:szCs w:val="20"/>
              </w:rPr>
            </w:pPr>
            <w:r w:rsidRPr="008B0A67">
              <w:rPr>
                <w:rFonts w:ascii="Franklin Gothic Book" w:eastAsia="Calibri" w:hAnsi="Franklin Gothic Book" w:cs="Arial"/>
                <w:sz w:val="20"/>
                <w:szCs w:val="20"/>
              </w:rPr>
              <w:t>Clifford H. Marshall Elementary</w:t>
            </w:r>
          </w:p>
        </w:tc>
        <w:tc>
          <w:tcPr>
            <w:tcW w:w="1273" w:type="dxa"/>
            <w:vAlign w:val="center"/>
          </w:tcPr>
          <w:p w14:paraId="711BB474"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38%</w:t>
            </w:r>
          </w:p>
        </w:tc>
        <w:tc>
          <w:tcPr>
            <w:tcW w:w="1016" w:type="dxa"/>
            <w:vAlign w:val="center"/>
          </w:tcPr>
          <w:p w14:paraId="4EE6B27D"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54</w:t>
            </w:r>
          </w:p>
        </w:tc>
        <w:tc>
          <w:tcPr>
            <w:tcW w:w="2369" w:type="dxa"/>
            <w:vAlign w:val="center"/>
          </w:tcPr>
          <w:p w14:paraId="035A3211"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Not requiring assistance or intervention</w:t>
            </w:r>
          </w:p>
        </w:tc>
        <w:tc>
          <w:tcPr>
            <w:tcW w:w="2392" w:type="dxa"/>
            <w:vAlign w:val="center"/>
          </w:tcPr>
          <w:p w14:paraId="363F62AF"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Moderate progress toward targets</w:t>
            </w:r>
          </w:p>
        </w:tc>
      </w:tr>
      <w:tr w:rsidR="008B0A67" w:rsidRPr="008B0A67" w14:paraId="2C8C8F42" w14:textId="77777777" w:rsidTr="00A710FD">
        <w:tc>
          <w:tcPr>
            <w:tcW w:w="2294" w:type="dxa"/>
            <w:vAlign w:val="center"/>
          </w:tcPr>
          <w:p w14:paraId="45A3542A" w14:textId="77777777" w:rsidR="008B0A67" w:rsidRPr="008B0A67" w:rsidRDefault="008B0A67" w:rsidP="008B0A67">
            <w:pPr>
              <w:spacing w:line="240" w:lineRule="auto"/>
              <w:rPr>
                <w:rFonts w:ascii="Franklin Gothic Book" w:eastAsia="Calibri" w:hAnsi="Franklin Gothic Book" w:cs="Arial"/>
                <w:sz w:val="20"/>
                <w:szCs w:val="20"/>
              </w:rPr>
            </w:pPr>
            <w:r w:rsidRPr="008B0A67">
              <w:rPr>
                <w:rFonts w:ascii="Franklin Gothic Book" w:eastAsia="Calibri" w:hAnsi="Franklin Gothic Book" w:cs="Arial"/>
                <w:sz w:val="20"/>
                <w:szCs w:val="20"/>
              </w:rPr>
              <w:t>Dr. Rick DeCristofaro Learning Center</w:t>
            </w:r>
          </w:p>
        </w:tc>
        <w:tc>
          <w:tcPr>
            <w:tcW w:w="1273" w:type="dxa"/>
            <w:vAlign w:val="center"/>
          </w:tcPr>
          <w:p w14:paraId="25E0A102" w14:textId="13228E90" w:rsidR="008B0A67" w:rsidRPr="008B0A67" w:rsidRDefault="00D00E13" w:rsidP="008B0A67">
            <w:pPr>
              <w:spacing w:line="240" w:lineRule="auto"/>
              <w:jc w:val="center"/>
              <w:rPr>
                <w:rFonts w:ascii="Franklin Gothic Book" w:eastAsia="Calibri" w:hAnsi="Franklin Gothic Book" w:cs="Arial"/>
                <w:sz w:val="20"/>
                <w:szCs w:val="20"/>
              </w:rPr>
            </w:pPr>
            <w:r>
              <w:rPr>
                <w:rFonts w:ascii="Franklin Gothic Book" w:eastAsia="Calibri" w:hAnsi="Franklin Gothic Book" w:cs="Arial"/>
                <w:sz w:val="20"/>
                <w:szCs w:val="20"/>
              </w:rPr>
              <w:t>N/A</w:t>
            </w:r>
          </w:p>
        </w:tc>
        <w:tc>
          <w:tcPr>
            <w:tcW w:w="1016" w:type="dxa"/>
            <w:vAlign w:val="center"/>
          </w:tcPr>
          <w:p w14:paraId="358D83B9" w14:textId="0AC3E1AB" w:rsidR="008B0A67" w:rsidRPr="008B0A67" w:rsidRDefault="00D00E13" w:rsidP="008B0A67">
            <w:pPr>
              <w:spacing w:line="240" w:lineRule="auto"/>
              <w:jc w:val="center"/>
              <w:rPr>
                <w:rFonts w:ascii="Franklin Gothic Book" w:eastAsia="Calibri" w:hAnsi="Franklin Gothic Book" w:cs="Arial"/>
                <w:sz w:val="20"/>
                <w:szCs w:val="20"/>
              </w:rPr>
            </w:pPr>
            <w:r>
              <w:rPr>
                <w:rFonts w:ascii="Franklin Gothic Book" w:eastAsia="Calibri" w:hAnsi="Franklin Gothic Book" w:cs="Arial"/>
                <w:sz w:val="20"/>
                <w:szCs w:val="20"/>
              </w:rPr>
              <w:t>N/A</w:t>
            </w:r>
          </w:p>
        </w:tc>
        <w:tc>
          <w:tcPr>
            <w:tcW w:w="2369" w:type="dxa"/>
            <w:vAlign w:val="center"/>
          </w:tcPr>
          <w:p w14:paraId="11031A50"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Insufficient data</w:t>
            </w:r>
          </w:p>
        </w:tc>
        <w:tc>
          <w:tcPr>
            <w:tcW w:w="2392" w:type="dxa"/>
            <w:vAlign w:val="center"/>
          </w:tcPr>
          <w:p w14:paraId="3F153B31"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Insufficient data</w:t>
            </w:r>
          </w:p>
        </w:tc>
      </w:tr>
      <w:tr w:rsidR="008B0A67" w:rsidRPr="008B0A67" w14:paraId="6279D46D" w14:textId="77777777" w:rsidTr="00A710FD">
        <w:trPr>
          <w:cnfStyle w:val="000000100000" w:firstRow="0" w:lastRow="0" w:firstColumn="0" w:lastColumn="0" w:oddVBand="0" w:evenVBand="0" w:oddHBand="1" w:evenHBand="0" w:firstRowFirstColumn="0" w:firstRowLastColumn="0" w:lastRowFirstColumn="0" w:lastRowLastColumn="0"/>
        </w:trPr>
        <w:tc>
          <w:tcPr>
            <w:tcW w:w="2294" w:type="dxa"/>
            <w:vAlign w:val="center"/>
          </w:tcPr>
          <w:p w14:paraId="2760A341" w14:textId="77777777" w:rsidR="008B0A67" w:rsidRPr="008B0A67" w:rsidRDefault="008B0A67" w:rsidP="008B0A67">
            <w:pPr>
              <w:spacing w:line="240" w:lineRule="auto"/>
              <w:rPr>
                <w:rFonts w:ascii="Franklin Gothic Book" w:eastAsia="Calibri" w:hAnsi="Franklin Gothic Book" w:cs="Arial"/>
                <w:sz w:val="20"/>
                <w:szCs w:val="20"/>
              </w:rPr>
            </w:pPr>
            <w:r w:rsidRPr="008B0A67">
              <w:rPr>
                <w:rFonts w:ascii="Franklin Gothic Book" w:eastAsia="Calibri" w:hAnsi="Franklin Gothic Book" w:cs="Arial"/>
                <w:sz w:val="20"/>
                <w:szCs w:val="20"/>
              </w:rPr>
              <w:t>Francis W. Parker</w:t>
            </w:r>
          </w:p>
        </w:tc>
        <w:tc>
          <w:tcPr>
            <w:tcW w:w="1273" w:type="dxa"/>
            <w:vAlign w:val="center"/>
          </w:tcPr>
          <w:p w14:paraId="4163CB01"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58%</w:t>
            </w:r>
          </w:p>
        </w:tc>
        <w:tc>
          <w:tcPr>
            <w:tcW w:w="1016" w:type="dxa"/>
            <w:vAlign w:val="center"/>
          </w:tcPr>
          <w:p w14:paraId="2C6FCFC3"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64</w:t>
            </w:r>
          </w:p>
        </w:tc>
        <w:tc>
          <w:tcPr>
            <w:tcW w:w="2369" w:type="dxa"/>
            <w:vAlign w:val="center"/>
          </w:tcPr>
          <w:p w14:paraId="588242FB"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Not requiring assistance or intervention</w:t>
            </w:r>
          </w:p>
        </w:tc>
        <w:tc>
          <w:tcPr>
            <w:tcW w:w="2392" w:type="dxa"/>
            <w:vAlign w:val="center"/>
          </w:tcPr>
          <w:p w14:paraId="18507A8B"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Substantial progress toward targets</w:t>
            </w:r>
          </w:p>
        </w:tc>
      </w:tr>
      <w:tr w:rsidR="008B0A67" w:rsidRPr="008B0A67" w14:paraId="647D6655" w14:textId="77777777" w:rsidTr="00A710FD">
        <w:tc>
          <w:tcPr>
            <w:tcW w:w="2294" w:type="dxa"/>
            <w:vAlign w:val="center"/>
          </w:tcPr>
          <w:p w14:paraId="76D740B2" w14:textId="77777777" w:rsidR="008B0A67" w:rsidRPr="008B0A67" w:rsidRDefault="008B0A67" w:rsidP="008B0A67">
            <w:pPr>
              <w:spacing w:line="240" w:lineRule="auto"/>
              <w:rPr>
                <w:rFonts w:ascii="Franklin Gothic Book" w:eastAsia="Calibri" w:hAnsi="Franklin Gothic Book" w:cs="Arial"/>
                <w:sz w:val="20"/>
                <w:szCs w:val="20"/>
              </w:rPr>
            </w:pPr>
            <w:r w:rsidRPr="008B0A67">
              <w:rPr>
                <w:rFonts w:ascii="Franklin Gothic Book" w:eastAsia="Calibri" w:hAnsi="Franklin Gothic Book" w:cs="Arial"/>
                <w:sz w:val="20"/>
                <w:szCs w:val="20"/>
              </w:rPr>
              <w:t>Lincoln-Hancock Community School</w:t>
            </w:r>
          </w:p>
        </w:tc>
        <w:tc>
          <w:tcPr>
            <w:tcW w:w="1273" w:type="dxa"/>
            <w:vAlign w:val="center"/>
          </w:tcPr>
          <w:p w14:paraId="3AD9EA78"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67%</w:t>
            </w:r>
          </w:p>
        </w:tc>
        <w:tc>
          <w:tcPr>
            <w:tcW w:w="1016" w:type="dxa"/>
            <w:vAlign w:val="center"/>
          </w:tcPr>
          <w:p w14:paraId="5504D688"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52</w:t>
            </w:r>
          </w:p>
        </w:tc>
        <w:tc>
          <w:tcPr>
            <w:tcW w:w="2369" w:type="dxa"/>
            <w:vAlign w:val="center"/>
          </w:tcPr>
          <w:p w14:paraId="35A7108D"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Not requiring assistance or intervention</w:t>
            </w:r>
          </w:p>
        </w:tc>
        <w:tc>
          <w:tcPr>
            <w:tcW w:w="2392" w:type="dxa"/>
            <w:vAlign w:val="center"/>
          </w:tcPr>
          <w:p w14:paraId="6532AF56"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Substantial progress toward targets</w:t>
            </w:r>
          </w:p>
        </w:tc>
      </w:tr>
      <w:tr w:rsidR="008B0A67" w:rsidRPr="008B0A67" w14:paraId="6F1CD82B" w14:textId="77777777" w:rsidTr="00A710FD">
        <w:trPr>
          <w:cnfStyle w:val="000000100000" w:firstRow="0" w:lastRow="0" w:firstColumn="0" w:lastColumn="0" w:oddVBand="0" w:evenVBand="0" w:oddHBand="1" w:evenHBand="0" w:firstRowFirstColumn="0" w:firstRowLastColumn="0" w:lastRowFirstColumn="0" w:lastRowLastColumn="0"/>
        </w:trPr>
        <w:tc>
          <w:tcPr>
            <w:tcW w:w="2294" w:type="dxa"/>
            <w:vAlign w:val="center"/>
          </w:tcPr>
          <w:p w14:paraId="39CBC0E4" w14:textId="77777777" w:rsidR="008B0A67" w:rsidRPr="008B0A67" w:rsidRDefault="008B0A67" w:rsidP="008B0A67">
            <w:pPr>
              <w:spacing w:line="240" w:lineRule="auto"/>
              <w:rPr>
                <w:rFonts w:ascii="Franklin Gothic Book" w:eastAsia="Calibri" w:hAnsi="Franklin Gothic Book" w:cs="Arial"/>
                <w:sz w:val="20"/>
                <w:szCs w:val="20"/>
              </w:rPr>
            </w:pPr>
            <w:proofErr w:type="spellStart"/>
            <w:r w:rsidRPr="008B0A67">
              <w:rPr>
                <w:rFonts w:ascii="Franklin Gothic Book" w:eastAsia="Calibri" w:hAnsi="Franklin Gothic Book" w:cs="Arial"/>
                <w:sz w:val="20"/>
                <w:szCs w:val="20"/>
              </w:rPr>
              <w:t>Merrymount</w:t>
            </w:r>
            <w:proofErr w:type="spellEnd"/>
          </w:p>
        </w:tc>
        <w:tc>
          <w:tcPr>
            <w:tcW w:w="1273" w:type="dxa"/>
            <w:vAlign w:val="center"/>
          </w:tcPr>
          <w:p w14:paraId="58B3C7E3"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49%</w:t>
            </w:r>
          </w:p>
        </w:tc>
        <w:tc>
          <w:tcPr>
            <w:tcW w:w="1016" w:type="dxa"/>
            <w:vAlign w:val="center"/>
          </w:tcPr>
          <w:p w14:paraId="0408403C"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68</w:t>
            </w:r>
          </w:p>
        </w:tc>
        <w:tc>
          <w:tcPr>
            <w:tcW w:w="2369" w:type="dxa"/>
            <w:vAlign w:val="center"/>
          </w:tcPr>
          <w:p w14:paraId="4B94FF6F"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Not requiring assistance or intervention</w:t>
            </w:r>
          </w:p>
        </w:tc>
        <w:tc>
          <w:tcPr>
            <w:tcW w:w="2392" w:type="dxa"/>
            <w:vAlign w:val="center"/>
          </w:tcPr>
          <w:p w14:paraId="2E1823A9"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Moderate progress toward targets</w:t>
            </w:r>
          </w:p>
        </w:tc>
      </w:tr>
      <w:tr w:rsidR="008B0A67" w:rsidRPr="008B0A67" w14:paraId="044888FB" w14:textId="77777777" w:rsidTr="00A710FD">
        <w:tc>
          <w:tcPr>
            <w:tcW w:w="2294" w:type="dxa"/>
            <w:vAlign w:val="center"/>
          </w:tcPr>
          <w:p w14:paraId="409DD84A" w14:textId="77777777" w:rsidR="008B0A67" w:rsidRPr="008B0A67" w:rsidRDefault="008B0A67" w:rsidP="008B0A67">
            <w:pPr>
              <w:spacing w:line="240" w:lineRule="auto"/>
              <w:rPr>
                <w:rFonts w:ascii="Franklin Gothic Book" w:eastAsia="Calibri" w:hAnsi="Franklin Gothic Book" w:cs="Arial"/>
                <w:sz w:val="20"/>
                <w:szCs w:val="20"/>
              </w:rPr>
            </w:pPr>
            <w:r w:rsidRPr="008B0A67">
              <w:rPr>
                <w:rFonts w:ascii="Franklin Gothic Book" w:eastAsia="Calibri" w:hAnsi="Franklin Gothic Book" w:cs="Arial"/>
                <w:sz w:val="20"/>
                <w:szCs w:val="20"/>
              </w:rPr>
              <w:t>Montclair</w:t>
            </w:r>
          </w:p>
        </w:tc>
        <w:tc>
          <w:tcPr>
            <w:tcW w:w="1273" w:type="dxa"/>
            <w:vAlign w:val="center"/>
          </w:tcPr>
          <w:p w14:paraId="027F73AA"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60%</w:t>
            </w:r>
          </w:p>
        </w:tc>
        <w:tc>
          <w:tcPr>
            <w:tcW w:w="1016" w:type="dxa"/>
            <w:vAlign w:val="center"/>
          </w:tcPr>
          <w:p w14:paraId="6E84FFFF"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szCs w:val="20"/>
              </w:rPr>
              <w:t>77</w:t>
            </w:r>
          </w:p>
        </w:tc>
        <w:tc>
          <w:tcPr>
            <w:tcW w:w="2369" w:type="dxa"/>
            <w:vAlign w:val="center"/>
          </w:tcPr>
          <w:p w14:paraId="7F5DBF2A"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Not requiring assistance or intervention</w:t>
            </w:r>
          </w:p>
        </w:tc>
        <w:tc>
          <w:tcPr>
            <w:tcW w:w="2392" w:type="dxa"/>
            <w:vAlign w:val="center"/>
          </w:tcPr>
          <w:p w14:paraId="4A7BA3D2" w14:textId="77777777" w:rsidR="008B0A67" w:rsidRPr="008B0A67" w:rsidRDefault="008B0A67" w:rsidP="008B0A67">
            <w:pPr>
              <w:spacing w:line="240" w:lineRule="auto"/>
              <w:jc w:val="center"/>
              <w:rPr>
                <w:rFonts w:ascii="Franklin Gothic Book" w:eastAsia="Calibri" w:hAnsi="Franklin Gothic Book" w:cs="Arial"/>
                <w:sz w:val="20"/>
                <w:szCs w:val="20"/>
              </w:rPr>
            </w:pPr>
            <w:r w:rsidRPr="008B0A67">
              <w:rPr>
                <w:rFonts w:ascii="Franklin Gothic Book" w:eastAsia="Calibri" w:hAnsi="Franklin Gothic Book" w:cs="Arial"/>
                <w:sz w:val="20"/>
              </w:rPr>
              <w:t>Substantial progress toward targets</w:t>
            </w:r>
          </w:p>
        </w:tc>
      </w:tr>
    </w:tbl>
    <w:p w14:paraId="1AC09C52" w14:textId="77777777" w:rsidR="00196DB4" w:rsidRDefault="00196DB4" w:rsidP="00196DB4">
      <w:pPr>
        <w:rPr>
          <w:b/>
          <w:bCs/>
        </w:rPr>
      </w:pPr>
      <w:bookmarkStart w:id="250" w:name="_Toc211936113"/>
    </w:p>
    <w:p w14:paraId="416D03E2" w14:textId="77777777" w:rsidR="00196DB4" w:rsidRDefault="00196DB4">
      <w:pPr>
        <w:spacing w:line="240" w:lineRule="auto"/>
        <w:rPr>
          <w:b/>
          <w:bCs/>
        </w:rPr>
      </w:pPr>
      <w:r>
        <w:rPr>
          <w:b/>
          <w:bCs/>
        </w:rPr>
        <w:br w:type="page"/>
      </w:r>
    </w:p>
    <w:p w14:paraId="48CEC5FC" w14:textId="6A39AB49" w:rsidR="008B0A67" w:rsidRPr="00196DB4" w:rsidRDefault="008B0A67" w:rsidP="00196DB4">
      <w:pPr>
        <w:rPr>
          <w:b/>
          <w:bCs/>
        </w:rPr>
      </w:pPr>
      <w:r w:rsidRPr="00196DB4">
        <w:rPr>
          <w:b/>
          <w:bCs/>
        </w:rPr>
        <w:lastRenderedPageBreak/>
        <w:t>Table E22 (Continued). Accountability Results, 2025</w:t>
      </w:r>
      <w:bookmarkEnd w:id="250"/>
    </w:p>
    <w:tbl>
      <w:tblPr>
        <w:tblStyle w:val="MSVTable1"/>
        <w:tblW w:w="0" w:type="auto"/>
        <w:tblLook w:val="04A0" w:firstRow="1" w:lastRow="0" w:firstColumn="1" w:lastColumn="0" w:noHBand="0" w:noVBand="1"/>
        <w:tblCaption w:val="Table E22 (Continued). Accountability Results, 2025"/>
        <w:tblDescription w:val="(Continued). Accountability Results, 2025"/>
      </w:tblPr>
      <w:tblGrid>
        <w:gridCol w:w="2294"/>
        <w:gridCol w:w="1273"/>
        <w:gridCol w:w="1016"/>
        <w:gridCol w:w="2369"/>
        <w:gridCol w:w="2392"/>
      </w:tblGrid>
      <w:tr w:rsidR="00196DB4" w:rsidRPr="00196DB4" w14:paraId="3199EAD4" w14:textId="77777777" w:rsidTr="00A710FD">
        <w:trPr>
          <w:cnfStyle w:val="100000000000" w:firstRow="1" w:lastRow="0" w:firstColumn="0" w:lastColumn="0" w:oddVBand="0" w:evenVBand="0" w:oddHBand="0" w:evenHBand="0" w:firstRowFirstColumn="0" w:firstRowLastColumn="0" w:lastRowFirstColumn="0" w:lastRowLastColumn="0"/>
        </w:trPr>
        <w:tc>
          <w:tcPr>
            <w:tcW w:w="2294" w:type="dxa"/>
          </w:tcPr>
          <w:p w14:paraId="46616DF9" w14:textId="77777777" w:rsidR="00196DB4" w:rsidRPr="00196DB4" w:rsidRDefault="00196DB4" w:rsidP="00196DB4">
            <w:pPr>
              <w:spacing w:line="240" w:lineRule="auto"/>
              <w:rPr>
                <w:rFonts w:ascii="Franklin Gothic Demi" w:eastAsia="Calibri" w:hAnsi="Franklin Gothic Demi" w:cs="Arial"/>
                <w:sz w:val="20"/>
                <w:szCs w:val="20"/>
              </w:rPr>
            </w:pPr>
            <w:r w:rsidRPr="00196DB4">
              <w:rPr>
                <w:rFonts w:ascii="Franklin Gothic Demi" w:eastAsia="Calibri" w:hAnsi="Franklin Gothic Demi" w:cs="Arial"/>
                <w:sz w:val="20"/>
                <w:szCs w:val="20"/>
              </w:rPr>
              <w:t>School</w:t>
            </w:r>
          </w:p>
        </w:tc>
        <w:tc>
          <w:tcPr>
            <w:tcW w:w="1273" w:type="dxa"/>
          </w:tcPr>
          <w:p w14:paraId="22C4CA0B" w14:textId="77777777" w:rsidR="00196DB4" w:rsidRPr="00196DB4" w:rsidRDefault="00196DB4" w:rsidP="00196DB4">
            <w:pPr>
              <w:spacing w:line="240" w:lineRule="auto"/>
              <w:rPr>
                <w:rFonts w:ascii="Franklin Gothic Demi" w:eastAsia="Calibri" w:hAnsi="Franklin Gothic Demi" w:cs="Arial"/>
                <w:sz w:val="20"/>
              </w:rPr>
            </w:pPr>
            <w:r w:rsidRPr="00196DB4">
              <w:rPr>
                <w:rFonts w:ascii="Franklin Gothic Demi" w:eastAsia="Calibri" w:hAnsi="Franklin Gothic Demi" w:cs="Arial"/>
                <w:sz w:val="20"/>
              </w:rPr>
              <w:t>Cumulative Progress Toward Improvement Targets (%)</w:t>
            </w:r>
          </w:p>
        </w:tc>
        <w:tc>
          <w:tcPr>
            <w:tcW w:w="1016" w:type="dxa"/>
          </w:tcPr>
          <w:p w14:paraId="7287C0A4" w14:textId="77777777" w:rsidR="00196DB4" w:rsidRPr="00196DB4" w:rsidRDefault="00196DB4" w:rsidP="00196DB4">
            <w:pPr>
              <w:spacing w:line="240" w:lineRule="auto"/>
              <w:rPr>
                <w:rFonts w:ascii="Franklin Gothic Demi" w:eastAsia="Calibri" w:hAnsi="Franklin Gothic Demi" w:cs="Arial"/>
                <w:sz w:val="20"/>
                <w:szCs w:val="20"/>
              </w:rPr>
            </w:pPr>
            <w:r w:rsidRPr="00196DB4">
              <w:rPr>
                <w:rFonts w:ascii="Franklin Gothic Demi" w:eastAsia="Calibri" w:hAnsi="Franklin Gothic Demi" w:cs="Arial"/>
                <w:sz w:val="20"/>
                <w:szCs w:val="20"/>
              </w:rPr>
              <w:t>Percentile</w:t>
            </w:r>
          </w:p>
        </w:tc>
        <w:tc>
          <w:tcPr>
            <w:tcW w:w="2369" w:type="dxa"/>
          </w:tcPr>
          <w:p w14:paraId="5CF639B4" w14:textId="77777777" w:rsidR="00196DB4" w:rsidRPr="00196DB4" w:rsidRDefault="00196DB4" w:rsidP="00196DB4">
            <w:pPr>
              <w:spacing w:line="240" w:lineRule="auto"/>
              <w:rPr>
                <w:rFonts w:ascii="Franklin Gothic Demi" w:eastAsia="Calibri" w:hAnsi="Franklin Gothic Demi" w:cs="Arial"/>
                <w:sz w:val="20"/>
                <w:szCs w:val="20"/>
              </w:rPr>
            </w:pPr>
            <w:r w:rsidRPr="00196DB4">
              <w:rPr>
                <w:rFonts w:ascii="Franklin Gothic Demi" w:eastAsia="Calibri" w:hAnsi="Franklin Gothic Demi" w:cs="Arial"/>
                <w:sz w:val="20"/>
                <w:szCs w:val="20"/>
              </w:rPr>
              <w:t>Overall Classification</w:t>
            </w:r>
          </w:p>
        </w:tc>
        <w:tc>
          <w:tcPr>
            <w:tcW w:w="2392" w:type="dxa"/>
          </w:tcPr>
          <w:p w14:paraId="6D109E68" w14:textId="77777777" w:rsidR="00196DB4" w:rsidRPr="00196DB4" w:rsidRDefault="00196DB4" w:rsidP="00196DB4">
            <w:pPr>
              <w:spacing w:line="240" w:lineRule="auto"/>
              <w:rPr>
                <w:rFonts w:ascii="Franklin Gothic Demi" w:eastAsia="Calibri" w:hAnsi="Franklin Gothic Demi" w:cs="Arial"/>
                <w:sz w:val="20"/>
                <w:szCs w:val="20"/>
              </w:rPr>
            </w:pPr>
            <w:r w:rsidRPr="00196DB4">
              <w:rPr>
                <w:rFonts w:ascii="Franklin Gothic Demi" w:eastAsia="Calibri" w:hAnsi="Franklin Gothic Demi" w:cs="Arial"/>
                <w:sz w:val="20"/>
                <w:szCs w:val="20"/>
              </w:rPr>
              <w:t>Reason for Classification</w:t>
            </w:r>
          </w:p>
        </w:tc>
      </w:tr>
      <w:tr w:rsidR="00196DB4" w:rsidRPr="00196DB4" w14:paraId="585AA6B4" w14:textId="77777777" w:rsidTr="00A710FD">
        <w:trPr>
          <w:cnfStyle w:val="000000100000" w:firstRow="0" w:lastRow="0" w:firstColumn="0" w:lastColumn="0" w:oddVBand="0" w:evenVBand="0" w:oddHBand="1" w:evenHBand="0" w:firstRowFirstColumn="0" w:firstRowLastColumn="0" w:lastRowFirstColumn="0" w:lastRowLastColumn="0"/>
        </w:trPr>
        <w:tc>
          <w:tcPr>
            <w:tcW w:w="2294" w:type="dxa"/>
            <w:vAlign w:val="center"/>
          </w:tcPr>
          <w:p w14:paraId="78D281FB" w14:textId="77777777" w:rsidR="00196DB4" w:rsidRPr="00196DB4" w:rsidRDefault="00196DB4" w:rsidP="00196DB4">
            <w:pPr>
              <w:rPr>
                <w:rFonts w:ascii="Franklin Gothic Book" w:eastAsia="Calibri" w:hAnsi="Franklin Gothic Book" w:cs="Arial"/>
                <w:sz w:val="20"/>
                <w:szCs w:val="20"/>
              </w:rPr>
            </w:pPr>
            <w:r w:rsidRPr="00196DB4">
              <w:rPr>
                <w:rFonts w:ascii="Franklin Gothic Book" w:eastAsia="Calibri" w:hAnsi="Franklin Gothic Book" w:cs="Arial"/>
                <w:sz w:val="20"/>
                <w:szCs w:val="20"/>
              </w:rPr>
              <w:t>Snug Harbor Community School</w:t>
            </w:r>
          </w:p>
        </w:tc>
        <w:tc>
          <w:tcPr>
            <w:tcW w:w="1273" w:type="dxa"/>
            <w:vAlign w:val="center"/>
          </w:tcPr>
          <w:p w14:paraId="3ED17883" w14:textId="77777777" w:rsidR="00196DB4" w:rsidRPr="00196DB4" w:rsidRDefault="00196DB4" w:rsidP="00196DB4">
            <w:pPr>
              <w:spacing w:line="240" w:lineRule="auto"/>
              <w:jc w:val="center"/>
              <w:rPr>
                <w:rFonts w:ascii="Franklin Gothic Book" w:eastAsia="Calibri" w:hAnsi="Franklin Gothic Book" w:cs="Arial"/>
                <w:sz w:val="20"/>
              </w:rPr>
            </w:pPr>
            <w:r w:rsidRPr="00196DB4">
              <w:rPr>
                <w:rFonts w:ascii="Franklin Gothic Book" w:eastAsia="Calibri" w:hAnsi="Franklin Gothic Book" w:cs="Arial"/>
                <w:sz w:val="20"/>
                <w:szCs w:val="20"/>
              </w:rPr>
              <w:t>44%</w:t>
            </w:r>
          </w:p>
        </w:tc>
        <w:tc>
          <w:tcPr>
            <w:tcW w:w="1016" w:type="dxa"/>
            <w:vAlign w:val="center"/>
          </w:tcPr>
          <w:p w14:paraId="05091D06"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17</w:t>
            </w:r>
          </w:p>
        </w:tc>
        <w:tc>
          <w:tcPr>
            <w:tcW w:w="2369" w:type="dxa"/>
            <w:vAlign w:val="center"/>
          </w:tcPr>
          <w:p w14:paraId="49AB2414"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Requiring assistance or intervention</w:t>
            </w:r>
          </w:p>
        </w:tc>
        <w:tc>
          <w:tcPr>
            <w:tcW w:w="2392" w:type="dxa"/>
            <w:vAlign w:val="center"/>
          </w:tcPr>
          <w:p w14:paraId="4593F63F"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In need of focused/targeted support: Low student group performance for White students</w:t>
            </w:r>
          </w:p>
        </w:tc>
      </w:tr>
      <w:tr w:rsidR="00196DB4" w:rsidRPr="00196DB4" w14:paraId="5B365E50" w14:textId="77777777" w:rsidTr="00A710FD">
        <w:tc>
          <w:tcPr>
            <w:tcW w:w="2294" w:type="dxa"/>
            <w:vAlign w:val="center"/>
          </w:tcPr>
          <w:p w14:paraId="28BA1CBC" w14:textId="77777777" w:rsidR="00196DB4" w:rsidRPr="00196DB4" w:rsidRDefault="00196DB4" w:rsidP="00196DB4">
            <w:pPr>
              <w:rPr>
                <w:rFonts w:ascii="Franklin Gothic Book" w:eastAsia="Calibri" w:hAnsi="Franklin Gothic Book" w:cs="Arial"/>
                <w:sz w:val="20"/>
                <w:szCs w:val="20"/>
              </w:rPr>
            </w:pPr>
            <w:r w:rsidRPr="00196DB4">
              <w:rPr>
                <w:rFonts w:ascii="Franklin Gothic Book" w:eastAsia="Calibri" w:hAnsi="Franklin Gothic Book" w:cs="Arial"/>
                <w:sz w:val="20"/>
                <w:szCs w:val="20"/>
              </w:rPr>
              <w:t>Squantum</w:t>
            </w:r>
          </w:p>
        </w:tc>
        <w:tc>
          <w:tcPr>
            <w:tcW w:w="1273" w:type="dxa"/>
            <w:vAlign w:val="center"/>
          </w:tcPr>
          <w:p w14:paraId="06ED2DDE"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35%</w:t>
            </w:r>
          </w:p>
        </w:tc>
        <w:tc>
          <w:tcPr>
            <w:tcW w:w="1016" w:type="dxa"/>
            <w:vAlign w:val="center"/>
          </w:tcPr>
          <w:p w14:paraId="540561C2"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57</w:t>
            </w:r>
          </w:p>
        </w:tc>
        <w:tc>
          <w:tcPr>
            <w:tcW w:w="2369" w:type="dxa"/>
            <w:vAlign w:val="center"/>
          </w:tcPr>
          <w:p w14:paraId="6D842D96"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Not requiring assistance or intervention</w:t>
            </w:r>
          </w:p>
        </w:tc>
        <w:tc>
          <w:tcPr>
            <w:tcW w:w="2392" w:type="dxa"/>
            <w:vAlign w:val="center"/>
          </w:tcPr>
          <w:p w14:paraId="02D5B2BB"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Moderate progress toward targets</w:t>
            </w:r>
          </w:p>
        </w:tc>
      </w:tr>
      <w:tr w:rsidR="00196DB4" w:rsidRPr="00196DB4" w14:paraId="57D4495A" w14:textId="77777777" w:rsidTr="00A710FD">
        <w:trPr>
          <w:cnfStyle w:val="000000100000" w:firstRow="0" w:lastRow="0" w:firstColumn="0" w:lastColumn="0" w:oddVBand="0" w:evenVBand="0" w:oddHBand="1" w:evenHBand="0" w:firstRowFirstColumn="0" w:firstRowLastColumn="0" w:lastRowFirstColumn="0" w:lastRowLastColumn="0"/>
        </w:trPr>
        <w:tc>
          <w:tcPr>
            <w:tcW w:w="2294" w:type="dxa"/>
            <w:vAlign w:val="center"/>
          </w:tcPr>
          <w:p w14:paraId="4FCD0D9D" w14:textId="77777777" w:rsidR="00196DB4" w:rsidRPr="00196DB4" w:rsidRDefault="00196DB4" w:rsidP="00196DB4">
            <w:pPr>
              <w:spacing w:line="240" w:lineRule="auto"/>
              <w:rPr>
                <w:rFonts w:ascii="Franklin Gothic Book" w:eastAsia="Calibri" w:hAnsi="Franklin Gothic Book" w:cs="Arial"/>
                <w:sz w:val="20"/>
                <w:szCs w:val="20"/>
              </w:rPr>
            </w:pPr>
            <w:r w:rsidRPr="00196DB4">
              <w:rPr>
                <w:rFonts w:ascii="Franklin Gothic Book" w:eastAsia="Calibri" w:hAnsi="Franklin Gothic Book" w:cs="Arial"/>
                <w:sz w:val="20"/>
                <w:szCs w:val="20"/>
              </w:rPr>
              <w:t>Wollaston School</w:t>
            </w:r>
          </w:p>
        </w:tc>
        <w:tc>
          <w:tcPr>
            <w:tcW w:w="1273" w:type="dxa"/>
            <w:vAlign w:val="center"/>
          </w:tcPr>
          <w:p w14:paraId="089015C2"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65%</w:t>
            </w:r>
          </w:p>
        </w:tc>
        <w:tc>
          <w:tcPr>
            <w:tcW w:w="1016" w:type="dxa"/>
            <w:vAlign w:val="center"/>
          </w:tcPr>
          <w:p w14:paraId="1A9F5F2A"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89</w:t>
            </w:r>
          </w:p>
        </w:tc>
        <w:tc>
          <w:tcPr>
            <w:tcW w:w="2369" w:type="dxa"/>
            <w:vAlign w:val="center"/>
          </w:tcPr>
          <w:p w14:paraId="6F127DC3"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Not requiring assistance or intervention</w:t>
            </w:r>
          </w:p>
        </w:tc>
        <w:tc>
          <w:tcPr>
            <w:tcW w:w="2392" w:type="dxa"/>
            <w:vAlign w:val="center"/>
          </w:tcPr>
          <w:p w14:paraId="336F81D3"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Substantial progress toward targets</w:t>
            </w:r>
          </w:p>
        </w:tc>
      </w:tr>
      <w:tr w:rsidR="00196DB4" w:rsidRPr="00196DB4" w14:paraId="345A2887" w14:textId="77777777" w:rsidTr="00A710FD">
        <w:tc>
          <w:tcPr>
            <w:tcW w:w="2294" w:type="dxa"/>
            <w:vAlign w:val="center"/>
          </w:tcPr>
          <w:p w14:paraId="060EE966" w14:textId="77777777" w:rsidR="00196DB4" w:rsidRPr="00196DB4" w:rsidRDefault="00196DB4" w:rsidP="00196DB4">
            <w:pPr>
              <w:spacing w:line="240" w:lineRule="auto"/>
              <w:rPr>
                <w:rFonts w:ascii="Franklin Gothic Book" w:eastAsia="Calibri" w:hAnsi="Franklin Gothic Book" w:cs="Arial"/>
                <w:sz w:val="20"/>
                <w:szCs w:val="20"/>
              </w:rPr>
            </w:pPr>
            <w:r w:rsidRPr="00196DB4">
              <w:rPr>
                <w:rFonts w:ascii="Franklin Gothic Book" w:eastAsia="Calibri" w:hAnsi="Franklin Gothic Book" w:cs="Arial"/>
                <w:sz w:val="20"/>
                <w:szCs w:val="20"/>
              </w:rPr>
              <w:t>Atlantic Middle</w:t>
            </w:r>
          </w:p>
        </w:tc>
        <w:tc>
          <w:tcPr>
            <w:tcW w:w="1273" w:type="dxa"/>
            <w:vAlign w:val="center"/>
          </w:tcPr>
          <w:p w14:paraId="051CB085"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55%</w:t>
            </w:r>
          </w:p>
        </w:tc>
        <w:tc>
          <w:tcPr>
            <w:tcW w:w="1016" w:type="dxa"/>
            <w:vAlign w:val="center"/>
          </w:tcPr>
          <w:p w14:paraId="38AC9637"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63</w:t>
            </w:r>
          </w:p>
        </w:tc>
        <w:tc>
          <w:tcPr>
            <w:tcW w:w="2369" w:type="dxa"/>
            <w:vAlign w:val="center"/>
          </w:tcPr>
          <w:p w14:paraId="500B82C9"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Not requiring assistance or intervention</w:t>
            </w:r>
          </w:p>
        </w:tc>
        <w:tc>
          <w:tcPr>
            <w:tcW w:w="2392" w:type="dxa"/>
            <w:vAlign w:val="center"/>
          </w:tcPr>
          <w:p w14:paraId="64A54BCF"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Substantial progress toward targets</w:t>
            </w:r>
          </w:p>
        </w:tc>
      </w:tr>
      <w:tr w:rsidR="00196DB4" w:rsidRPr="00196DB4" w14:paraId="2204295B" w14:textId="77777777" w:rsidTr="00A710FD">
        <w:trPr>
          <w:cnfStyle w:val="000000100000" w:firstRow="0" w:lastRow="0" w:firstColumn="0" w:lastColumn="0" w:oddVBand="0" w:evenVBand="0" w:oddHBand="1" w:evenHBand="0" w:firstRowFirstColumn="0" w:firstRowLastColumn="0" w:lastRowFirstColumn="0" w:lastRowLastColumn="0"/>
        </w:trPr>
        <w:tc>
          <w:tcPr>
            <w:tcW w:w="2294" w:type="dxa"/>
            <w:vAlign w:val="center"/>
          </w:tcPr>
          <w:p w14:paraId="01D1A534" w14:textId="77777777" w:rsidR="00196DB4" w:rsidRPr="00196DB4" w:rsidRDefault="00196DB4" w:rsidP="00196DB4">
            <w:pPr>
              <w:spacing w:line="240" w:lineRule="auto"/>
              <w:rPr>
                <w:rFonts w:ascii="Franklin Gothic Book" w:eastAsia="Calibri" w:hAnsi="Franklin Gothic Book" w:cs="Arial"/>
                <w:sz w:val="20"/>
                <w:szCs w:val="20"/>
              </w:rPr>
            </w:pPr>
            <w:r w:rsidRPr="00196DB4">
              <w:rPr>
                <w:rFonts w:ascii="Franklin Gothic Book" w:eastAsia="Calibri" w:hAnsi="Franklin Gothic Book" w:cs="Arial"/>
                <w:sz w:val="20"/>
                <w:szCs w:val="20"/>
              </w:rPr>
              <w:t>Broad Meadows Middle</w:t>
            </w:r>
          </w:p>
        </w:tc>
        <w:tc>
          <w:tcPr>
            <w:tcW w:w="1273" w:type="dxa"/>
            <w:vAlign w:val="center"/>
          </w:tcPr>
          <w:p w14:paraId="62BB6D6B"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42%</w:t>
            </w:r>
          </w:p>
        </w:tc>
        <w:tc>
          <w:tcPr>
            <w:tcW w:w="1016" w:type="dxa"/>
            <w:vAlign w:val="center"/>
          </w:tcPr>
          <w:p w14:paraId="4B617E2F"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28</w:t>
            </w:r>
          </w:p>
        </w:tc>
        <w:tc>
          <w:tcPr>
            <w:tcW w:w="2369" w:type="dxa"/>
            <w:vAlign w:val="center"/>
          </w:tcPr>
          <w:p w14:paraId="7632B985"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Not requiring assistance or intervention</w:t>
            </w:r>
          </w:p>
        </w:tc>
        <w:tc>
          <w:tcPr>
            <w:tcW w:w="2392" w:type="dxa"/>
            <w:vAlign w:val="center"/>
          </w:tcPr>
          <w:p w14:paraId="13042B77"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Moderate progress toward targets</w:t>
            </w:r>
          </w:p>
        </w:tc>
      </w:tr>
      <w:tr w:rsidR="00196DB4" w:rsidRPr="00196DB4" w14:paraId="4F4F7C52" w14:textId="77777777" w:rsidTr="00A710FD">
        <w:tc>
          <w:tcPr>
            <w:tcW w:w="2294" w:type="dxa"/>
            <w:vAlign w:val="center"/>
          </w:tcPr>
          <w:p w14:paraId="14B35995" w14:textId="77777777" w:rsidR="00196DB4" w:rsidRPr="00196DB4" w:rsidRDefault="00196DB4" w:rsidP="00196DB4">
            <w:pPr>
              <w:spacing w:line="240" w:lineRule="auto"/>
              <w:rPr>
                <w:rFonts w:ascii="Franklin Gothic Book" w:eastAsia="Calibri" w:hAnsi="Franklin Gothic Book" w:cs="Arial"/>
                <w:sz w:val="20"/>
                <w:szCs w:val="20"/>
              </w:rPr>
            </w:pPr>
            <w:r w:rsidRPr="00196DB4">
              <w:rPr>
                <w:rFonts w:ascii="Franklin Gothic Book" w:eastAsia="Calibri" w:hAnsi="Franklin Gothic Book" w:cs="Arial"/>
                <w:sz w:val="20"/>
                <w:szCs w:val="20"/>
              </w:rPr>
              <w:t>Central Middle</w:t>
            </w:r>
          </w:p>
        </w:tc>
        <w:tc>
          <w:tcPr>
            <w:tcW w:w="1273" w:type="dxa"/>
            <w:vAlign w:val="center"/>
          </w:tcPr>
          <w:p w14:paraId="3F807495"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79%</w:t>
            </w:r>
          </w:p>
        </w:tc>
        <w:tc>
          <w:tcPr>
            <w:tcW w:w="1016" w:type="dxa"/>
            <w:vAlign w:val="center"/>
          </w:tcPr>
          <w:p w14:paraId="3E054E99"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83</w:t>
            </w:r>
          </w:p>
        </w:tc>
        <w:tc>
          <w:tcPr>
            <w:tcW w:w="2369" w:type="dxa"/>
            <w:vAlign w:val="center"/>
          </w:tcPr>
          <w:p w14:paraId="6CA50E95"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Not requiring assistance or intervention</w:t>
            </w:r>
          </w:p>
        </w:tc>
        <w:tc>
          <w:tcPr>
            <w:tcW w:w="2392" w:type="dxa"/>
            <w:vAlign w:val="center"/>
          </w:tcPr>
          <w:p w14:paraId="132D6384"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Meeting or exceeding targets</w:t>
            </w:r>
          </w:p>
        </w:tc>
      </w:tr>
      <w:tr w:rsidR="00196DB4" w:rsidRPr="00196DB4" w14:paraId="0967A961" w14:textId="77777777" w:rsidTr="00A710FD">
        <w:trPr>
          <w:cnfStyle w:val="000000100000" w:firstRow="0" w:lastRow="0" w:firstColumn="0" w:lastColumn="0" w:oddVBand="0" w:evenVBand="0" w:oddHBand="1" w:evenHBand="0" w:firstRowFirstColumn="0" w:firstRowLastColumn="0" w:lastRowFirstColumn="0" w:lastRowLastColumn="0"/>
        </w:trPr>
        <w:tc>
          <w:tcPr>
            <w:tcW w:w="2294" w:type="dxa"/>
            <w:vAlign w:val="center"/>
          </w:tcPr>
          <w:p w14:paraId="37612690" w14:textId="77777777" w:rsidR="00196DB4" w:rsidRPr="00196DB4" w:rsidRDefault="00196DB4" w:rsidP="00196DB4">
            <w:pPr>
              <w:spacing w:line="240" w:lineRule="auto"/>
              <w:rPr>
                <w:rFonts w:ascii="Franklin Gothic Book" w:eastAsia="Calibri" w:hAnsi="Franklin Gothic Book" w:cs="Arial"/>
                <w:sz w:val="20"/>
                <w:szCs w:val="20"/>
              </w:rPr>
            </w:pPr>
            <w:r w:rsidRPr="00196DB4">
              <w:rPr>
                <w:rFonts w:ascii="Franklin Gothic Book" w:eastAsia="Calibri" w:hAnsi="Franklin Gothic Book" w:cs="Arial"/>
                <w:sz w:val="20"/>
                <w:szCs w:val="20"/>
              </w:rPr>
              <w:t>Point Webster Middle</w:t>
            </w:r>
          </w:p>
        </w:tc>
        <w:tc>
          <w:tcPr>
            <w:tcW w:w="1273" w:type="dxa"/>
            <w:vAlign w:val="center"/>
          </w:tcPr>
          <w:p w14:paraId="251134CF"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28%</w:t>
            </w:r>
          </w:p>
        </w:tc>
        <w:tc>
          <w:tcPr>
            <w:tcW w:w="1016" w:type="dxa"/>
            <w:vAlign w:val="center"/>
          </w:tcPr>
          <w:p w14:paraId="2023C284"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33</w:t>
            </w:r>
          </w:p>
        </w:tc>
        <w:tc>
          <w:tcPr>
            <w:tcW w:w="2369" w:type="dxa"/>
            <w:vAlign w:val="center"/>
          </w:tcPr>
          <w:p w14:paraId="16EA0936"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Requiring assistance or intervention</w:t>
            </w:r>
          </w:p>
        </w:tc>
        <w:tc>
          <w:tcPr>
            <w:tcW w:w="2392" w:type="dxa"/>
            <w:vAlign w:val="center"/>
          </w:tcPr>
          <w:p w14:paraId="2B702C7E"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In need of focused/targeted support: Low student group performance for White students</w:t>
            </w:r>
          </w:p>
        </w:tc>
      </w:tr>
      <w:tr w:rsidR="00196DB4" w:rsidRPr="00196DB4" w14:paraId="06C06188" w14:textId="77777777" w:rsidTr="00A710FD">
        <w:tc>
          <w:tcPr>
            <w:tcW w:w="2294" w:type="dxa"/>
            <w:vAlign w:val="center"/>
          </w:tcPr>
          <w:p w14:paraId="68D9AC47" w14:textId="77777777" w:rsidR="00196DB4" w:rsidRPr="00196DB4" w:rsidRDefault="00196DB4" w:rsidP="00196DB4">
            <w:pPr>
              <w:spacing w:line="240" w:lineRule="auto"/>
              <w:rPr>
                <w:rFonts w:ascii="Franklin Gothic Book" w:eastAsia="Calibri" w:hAnsi="Franklin Gothic Book" w:cs="Arial"/>
                <w:sz w:val="20"/>
                <w:szCs w:val="20"/>
              </w:rPr>
            </w:pPr>
            <w:proofErr w:type="gramStart"/>
            <w:r w:rsidRPr="00196DB4">
              <w:rPr>
                <w:rFonts w:ascii="Franklin Gothic Book" w:eastAsia="Calibri" w:hAnsi="Franklin Gothic Book" w:cs="Arial"/>
                <w:sz w:val="20"/>
                <w:szCs w:val="20"/>
              </w:rPr>
              <w:t>South West</w:t>
            </w:r>
            <w:proofErr w:type="gramEnd"/>
            <w:r w:rsidRPr="00196DB4">
              <w:rPr>
                <w:rFonts w:ascii="Franklin Gothic Book" w:eastAsia="Calibri" w:hAnsi="Franklin Gothic Book" w:cs="Arial"/>
                <w:sz w:val="20"/>
                <w:szCs w:val="20"/>
              </w:rPr>
              <w:t xml:space="preserve"> Middle School</w:t>
            </w:r>
          </w:p>
        </w:tc>
        <w:tc>
          <w:tcPr>
            <w:tcW w:w="1273" w:type="dxa"/>
            <w:vAlign w:val="center"/>
          </w:tcPr>
          <w:p w14:paraId="01B308EC"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54%</w:t>
            </w:r>
          </w:p>
        </w:tc>
        <w:tc>
          <w:tcPr>
            <w:tcW w:w="1016" w:type="dxa"/>
            <w:vAlign w:val="center"/>
          </w:tcPr>
          <w:p w14:paraId="4C69F324"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35</w:t>
            </w:r>
          </w:p>
        </w:tc>
        <w:tc>
          <w:tcPr>
            <w:tcW w:w="2369" w:type="dxa"/>
            <w:vAlign w:val="center"/>
          </w:tcPr>
          <w:p w14:paraId="17A188C5"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Not requiring assistance or intervention</w:t>
            </w:r>
          </w:p>
        </w:tc>
        <w:tc>
          <w:tcPr>
            <w:tcW w:w="2392" w:type="dxa"/>
            <w:vAlign w:val="center"/>
          </w:tcPr>
          <w:p w14:paraId="2B08AC22"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School of Recognition</w:t>
            </w:r>
          </w:p>
        </w:tc>
      </w:tr>
      <w:tr w:rsidR="00196DB4" w:rsidRPr="00196DB4" w14:paraId="38E7C0EE" w14:textId="77777777" w:rsidTr="00A710FD">
        <w:trPr>
          <w:cnfStyle w:val="000000100000" w:firstRow="0" w:lastRow="0" w:firstColumn="0" w:lastColumn="0" w:oddVBand="0" w:evenVBand="0" w:oddHBand="1" w:evenHBand="0" w:firstRowFirstColumn="0" w:firstRowLastColumn="0" w:lastRowFirstColumn="0" w:lastRowLastColumn="0"/>
        </w:trPr>
        <w:tc>
          <w:tcPr>
            <w:tcW w:w="2294" w:type="dxa"/>
            <w:vAlign w:val="center"/>
          </w:tcPr>
          <w:p w14:paraId="1D6A5555" w14:textId="77777777" w:rsidR="00196DB4" w:rsidRPr="00196DB4" w:rsidRDefault="00196DB4" w:rsidP="00196DB4">
            <w:pPr>
              <w:spacing w:line="240" w:lineRule="auto"/>
              <w:rPr>
                <w:rFonts w:ascii="Franklin Gothic Book" w:eastAsia="Calibri" w:hAnsi="Franklin Gothic Book" w:cs="Arial"/>
                <w:sz w:val="20"/>
                <w:szCs w:val="20"/>
              </w:rPr>
            </w:pPr>
            <w:r w:rsidRPr="00196DB4">
              <w:rPr>
                <w:rFonts w:ascii="Franklin Gothic Book" w:eastAsia="Calibri" w:hAnsi="Franklin Gothic Book" w:cs="Arial"/>
                <w:sz w:val="20"/>
                <w:szCs w:val="20"/>
              </w:rPr>
              <w:t>North Quincy High</w:t>
            </w:r>
          </w:p>
        </w:tc>
        <w:tc>
          <w:tcPr>
            <w:tcW w:w="1273" w:type="dxa"/>
            <w:vAlign w:val="center"/>
          </w:tcPr>
          <w:p w14:paraId="135856D4"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40%</w:t>
            </w:r>
          </w:p>
        </w:tc>
        <w:tc>
          <w:tcPr>
            <w:tcW w:w="1016" w:type="dxa"/>
            <w:vAlign w:val="center"/>
          </w:tcPr>
          <w:p w14:paraId="3F07B84A"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71</w:t>
            </w:r>
          </w:p>
        </w:tc>
        <w:tc>
          <w:tcPr>
            <w:tcW w:w="2369" w:type="dxa"/>
            <w:vAlign w:val="center"/>
          </w:tcPr>
          <w:p w14:paraId="2635CE58"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Not requiring assistance or intervention</w:t>
            </w:r>
          </w:p>
        </w:tc>
        <w:tc>
          <w:tcPr>
            <w:tcW w:w="2392" w:type="dxa"/>
            <w:vAlign w:val="center"/>
          </w:tcPr>
          <w:p w14:paraId="7939C92D"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Moderate progress toward targets</w:t>
            </w:r>
          </w:p>
        </w:tc>
      </w:tr>
      <w:tr w:rsidR="00196DB4" w:rsidRPr="00196DB4" w14:paraId="29C26B9C" w14:textId="77777777" w:rsidTr="00A710FD">
        <w:tc>
          <w:tcPr>
            <w:tcW w:w="2294" w:type="dxa"/>
            <w:vAlign w:val="center"/>
          </w:tcPr>
          <w:p w14:paraId="2DE12E6C" w14:textId="77777777" w:rsidR="00196DB4" w:rsidRPr="00196DB4" w:rsidRDefault="00196DB4" w:rsidP="00196DB4">
            <w:pPr>
              <w:spacing w:line="240" w:lineRule="auto"/>
              <w:rPr>
                <w:rFonts w:ascii="Franklin Gothic Book" w:eastAsia="Calibri" w:hAnsi="Franklin Gothic Book" w:cs="Arial"/>
                <w:sz w:val="20"/>
                <w:szCs w:val="20"/>
              </w:rPr>
            </w:pPr>
            <w:r w:rsidRPr="00196DB4">
              <w:rPr>
                <w:rFonts w:ascii="Franklin Gothic Book" w:eastAsia="Calibri" w:hAnsi="Franklin Gothic Book" w:cs="Arial"/>
                <w:sz w:val="20"/>
                <w:szCs w:val="20"/>
              </w:rPr>
              <w:t>Quincy High</w:t>
            </w:r>
          </w:p>
        </w:tc>
        <w:tc>
          <w:tcPr>
            <w:tcW w:w="1273" w:type="dxa"/>
            <w:vAlign w:val="center"/>
          </w:tcPr>
          <w:p w14:paraId="32BEB569"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18%</w:t>
            </w:r>
          </w:p>
        </w:tc>
        <w:tc>
          <w:tcPr>
            <w:tcW w:w="1016" w:type="dxa"/>
            <w:vAlign w:val="center"/>
          </w:tcPr>
          <w:p w14:paraId="59423E42"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szCs w:val="20"/>
              </w:rPr>
              <w:t>25</w:t>
            </w:r>
          </w:p>
        </w:tc>
        <w:tc>
          <w:tcPr>
            <w:tcW w:w="2369" w:type="dxa"/>
            <w:vAlign w:val="center"/>
          </w:tcPr>
          <w:p w14:paraId="5D5B3DE5"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Not requiring assistance or intervention</w:t>
            </w:r>
          </w:p>
        </w:tc>
        <w:tc>
          <w:tcPr>
            <w:tcW w:w="2392" w:type="dxa"/>
            <w:vAlign w:val="center"/>
          </w:tcPr>
          <w:p w14:paraId="106264D1" w14:textId="77777777" w:rsidR="00196DB4" w:rsidRPr="00196DB4" w:rsidRDefault="00196DB4" w:rsidP="00196DB4">
            <w:pPr>
              <w:spacing w:line="240" w:lineRule="auto"/>
              <w:jc w:val="center"/>
              <w:rPr>
                <w:rFonts w:ascii="Franklin Gothic Book" w:eastAsia="Calibri" w:hAnsi="Franklin Gothic Book" w:cs="Arial"/>
                <w:sz w:val="20"/>
                <w:szCs w:val="20"/>
              </w:rPr>
            </w:pPr>
            <w:r w:rsidRPr="00196DB4">
              <w:rPr>
                <w:rFonts w:ascii="Franklin Gothic Book" w:eastAsia="Calibri" w:hAnsi="Franklin Gothic Book" w:cs="Arial"/>
                <w:sz w:val="20"/>
              </w:rPr>
              <w:t>Limited or no progress toward targets</w:t>
            </w:r>
          </w:p>
        </w:tc>
      </w:tr>
    </w:tbl>
    <w:p w14:paraId="261CC4F8" w14:textId="77777777" w:rsidR="00D228F6" w:rsidRPr="000E2C7D" w:rsidRDefault="00D228F6" w:rsidP="00FC5084">
      <w:pPr>
        <w:pStyle w:val="BodyText"/>
      </w:pPr>
    </w:p>
    <w:sectPr w:rsidR="00D228F6" w:rsidRPr="000E2C7D" w:rsidSect="007634ED">
      <w:pgSz w:w="12240" w:h="15840"/>
      <w:pgMar w:top="1440" w:right="1440" w:bottom="1440" w:left="144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07A9247" w14:textId="77777777" w:rsidR="008A5DB2" w:rsidRDefault="008A5DB2" w:rsidP="00B93273">
      <w:pPr>
        <w:spacing w:line="240" w:lineRule="auto"/>
      </w:pPr>
      <w:r>
        <w:separator/>
      </w:r>
    </w:p>
  </w:endnote>
  <w:endnote w:type="continuationSeparator" w:id="0">
    <w:p w14:paraId="305848F1" w14:textId="77777777" w:rsidR="008A5DB2" w:rsidRDefault="008A5DB2" w:rsidP="00B93273">
      <w:pPr>
        <w:spacing w:line="240" w:lineRule="auto"/>
      </w:pPr>
      <w:r>
        <w:continuationSeparator/>
      </w:r>
    </w:p>
  </w:endnote>
  <w:endnote w:type="continuationNotice" w:id="1">
    <w:p w14:paraId="17285D9F" w14:textId="77777777" w:rsidR="008A5DB2" w:rsidRDefault="008A5DB2">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ACFF" w:usb2="00000009" w:usb3="00000000" w:csb0="000001FF" w:csb1="00000000"/>
  </w:font>
  <w:font w:name="HGGothicE">
    <w:panose1 w:val="020B0909000000000000"/>
    <w:charset w:val="80"/>
    <w:family w:val="modern"/>
    <w:pitch w:val="fixed"/>
    <w:sig w:usb0="E00002FF" w:usb1="6AC7FDFB" w:usb2="00000012" w:usb3="00000000" w:csb0="0002009F" w:csb1="00000000"/>
  </w:font>
  <w:font w:name="Franklin Gothic Demi">
    <w:panose1 w:val="020B0703020102020204"/>
    <w:charset w:val="00"/>
    <w:family w:val="swiss"/>
    <w:pitch w:val="variable"/>
    <w:sig w:usb0="00000287" w:usb1="00000000" w:usb2="00000000" w:usb3="00000000" w:csb0="0000009F" w:csb1="00000000"/>
  </w:font>
  <w:font w:name="MS Mincho">
    <w:panose1 w:val="020206090402050803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HGSoeiKakugothicUB">
    <w:panose1 w:val="020B0909000000000000"/>
    <w:charset w:val="80"/>
    <w:family w:val="modern"/>
    <w:pitch w:val="fixed"/>
    <w:sig w:usb0="E00002FF" w:usb1="6AC7FDFB" w:usb2="00000012" w:usb3="00000000" w:csb0="0002009F" w:csb1="00000000"/>
  </w:font>
  <w:font w:name="Vijaya">
    <w:charset w:val="00"/>
    <w:family w:val="roman"/>
    <w:pitch w:val="variable"/>
    <w:sig w:usb0="00100003" w:usb1="00000000" w:usb2="00000000" w:usb3="00000000" w:csb0="00000001" w:csb1="00000000"/>
  </w:font>
  <w:font w:name="Yu Mincho">
    <w:panose1 w:val="02020400000000000000"/>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07B9B6" w14:textId="022C7596" w:rsidR="52980838" w:rsidRPr="0055077E" w:rsidRDefault="52980838" w:rsidP="002D30A8">
    <w:pPr>
      <w:pStyle w:val="Footer"/>
      <w:pBdr>
        <w:top w:val="none" w:sz="0" w:space="0" w:color="auto"/>
      </w:pBd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F034B5" w14:textId="331756C2" w:rsidR="52980838" w:rsidRDefault="52980838" w:rsidP="002D30A8">
    <w:pPr>
      <w:pStyle w:val="Footer"/>
      <w:pBdr>
        <w:top w:val="none" w:sz="0" w:space="0" w:color="auto"/>
      </w:pBd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647480" w14:textId="5546E1B7" w:rsidR="00E315A4" w:rsidRPr="004668E7" w:rsidRDefault="00F20BFF" w:rsidP="00E315A4">
    <w:pPr>
      <w:pStyle w:val="Footer"/>
    </w:pPr>
    <w:r>
      <w:rPr>
        <w:rStyle w:val="FranklinGothicDemi"/>
        <w:color w:val="44546A" w:themeColor="text2"/>
      </w:rPr>
      <w:t>Quincy</w:t>
    </w:r>
    <w:r w:rsidR="00946862" w:rsidRPr="00B3679E">
      <w:rPr>
        <w:rStyle w:val="FranklinGothicDemi"/>
        <w:color w:val="44546A" w:themeColor="text2"/>
      </w:rPr>
      <w:t xml:space="preserve"> Public Schools</w:t>
    </w:r>
    <w:r w:rsidR="00E315A4">
      <w:ptab w:relativeTo="margin" w:alignment="right" w:leader="none"/>
    </w:r>
    <w:r w:rsidR="00E315A4" w:rsidRPr="0055077E">
      <w:t>Comprehensive District Review Report</w:t>
    </w:r>
    <w:r w:rsidR="00E315A4">
      <w:t xml:space="preserve"> </w:t>
    </w:r>
    <w:r w:rsidR="00E315A4" w:rsidRPr="00B3679E">
      <w:rPr>
        <w:color w:val="44546A" w:themeColor="text2"/>
      </w:rPr>
      <w:t xml:space="preserve">■ </w:t>
    </w:r>
    <w:r w:rsidR="00E315A4" w:rsidRPr="00B3679E">
      <w:rPr>
        <w:rStyle w:val="FranklinGothicDemi"/>
        <w:color w:val="44546A" w:themeColor="text2"/>
      </w:rPr>
      <w:t xml:space="preserve">page </w:t>
    </w:r>
    <w:r w:rsidR="00E315A4" w:rsidRPr="00B3679E">
      <w:rPr>
        <w:rStyle w:val="FranklinGothicDemi"/>
        <w:color w:val="44546A" w:themeColor="text2"/>
      </w:rPr>
      <w:fldChar w:fldCharType="begin"/>
    </w:r>
    <w:r w:rsidR="00E315A4" w:rsidRPr="00B3679E">
      <w:rPr>
        <w:rStyle w:val="FranklinGothicDemi"/>
        <w:color w:val="44546A" w:themeColor="text2"/>
      </w:rPr>
      <w:instrText xml:space="preserve"> PAGE   \* MERGEFORMAT </w:instrText>
    </w:r>
    <w:r w:rsidR="00E315A4" w:rsidRPr="00B3679E">
      <w:rPr>
        <w:rStyle w:val="FranklinGothicDemi"/>
        <w:color w:val="44546A" w:themeColor="text2"/>
      </w:rPr>
      <w:fldChar w:fldCharType="separate"/>
    </w:r>
    <w:r w:rsidR="00E315A4" w:rsidRPr="00B3679E">
      <w:rPr>
        <w:rStyle w:val="FranklinGothicDemi"/>
        <w:color w:val="44546A" w:themeColor="text2"/>
      </w:rPr>
      <w:t>39</w:t>
    </w:r>
    <w:r w:rsidR="00E315A4" w:rsidRPr="00B3679E">
      <w:rPr>
        <w:rStyle w:val="FranklinGothicDemi"/>
        <w:noProof/>
        <w:color w:val="44546A" w:themeColor="text2"/>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454AA6" w14:textId="77777777" w:rsidR="00AA2AE0" w:rsidRPr="004668E7" w:rsidRDefault="00AA2AE0" w:rsidP="00AA2AE0">
    <w:pPr>
      <w:pStyle w:val="Footer"/>
    </w:pPr>
    <w:r>
      <w:rPr>
        <w:rStyle w:val="FranklinGothicDemi"/>
        <w:color w:val="44546A" w:themeColor="text2"/>
      </w:rPr>
      <w:t>Quincy</w:t>
    </w:r>
    <w:r w:rsidRPr="00B3679E">
      <w:rPr>
        <w:rStyle w:val="FranklinGothicDemi"/>
        <w:color w:val="44546A" w:themeColor="text2"/>
      </w:rPr>
      <w:t xml:space="preserve"> Public Schools</w:t>
    </w:r>
    <w:r>
      <w:ptab w:relativeTo="margin" w:alignment="right" w:leader="none"/>
    </w:r>
    <w:r w:rsidRPr="0055077E">
      <w:t>Comprehensive District Review Report</w:t>
    </w:r>
    <w:r>
      <w:t xml:space="preserve"> </w:t>
    </w:r>
    <w:r w:rsidRPr="00B3679E">
      <w:rPr>
        <w:color w:val="44546A" w:themeColor="text2"/>
      </w:rPr>
      <w:t xml:space="preserve">■ </w:t>
    </w:r>
    <w:r w:rsidRPr="00B3679E">
      <w:rPr>
        <w:rStyle w:val="FranklinGothicDemi"/>
        <w:color w:val="44546A" w:themeColor="text2"/>
      </w:rPr>
      <w:t>page A-</w:t>
    </w:r>
    <w:r w:rsidRPr="00B3679E">
      <w:rPr>
        <w:rStyle w:val="FranklinGothicDemi"/>
        <w:color w:val="44546A" w:themeColor="text2"/>
      </w:rPr>
      <w:fldChar w:fldCharType="begin"/>
    </w:r>
    <w:r w:rsidRPr="00B3679E">
      <w:rPr>
        <w:rStyle w:val="FranklinGothicDemi"/>
        <w:color w:val="44546A" w:themeColor="text2"/>
      </w:rPr>
      <w:instrText xml:space="preserve"> PAGE   \* MERGEFORMAT </w:instrText>
    </w:r>
    <w:r w:rsidRPr="00B3679E">
      <w:rPr>
        <w:rStyle w:val="FranklinGothicDemi"/>
        <w:color w:val="44546A" w:themeColor="text2"/>
      </w:rPr>
      <w:fldChar w:fldCharType="separate"/>
    </w:r>
    <w:r>
      <w:rPr>
        <w:rStyle w:val="FranklinGothicDemi"/>
        <w:color w:val="44546A" w:themeColor="text2"/>
      </w:rPr>
      <w:t>1</w:t>
    </w:r>
    <w:r w:rsidRPr="00B3679E">
      <w:rPr>
        <w:rStyle w:val="FranklinGothicDemi"/>
        <w:noProof/>
        <w:color w:val="44546A" w:themeColor="text2"/>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F5A2F2" w14:textId="1DDE7435" w:rsidR="00FF48CB" w:rsidRPr="004668E7" w:rsidRDefault="0088021B" w:rsidP="00E315A4">
    <w:pPr>
      <w:pStyle w:val="Footer"/>
    </w:pPr>
    <w:r>
      <w:rPr>
        <w:rStyle w:val="FranklinGothicDemi"/>
        <w:color w:val="44546A" w:themeColor="text2"/>
      </w:rPr>
      <w:t>Quincy</w:t>
    </w:r>
    <w:r w:rsidR="00946862" w:rsidRPr="00B3679E">
      <w:rPr>
        <w:rStyle w:val="FranklinGothicDemi"/>
        <w:color w:val="44546A" w:themeColor="text2"/>
      </w:rPr>
      <w:t xml:space="preserve"> Public Schools</w:t>
    </w:r>
    <w:r w:rsidR="00FF48CB">
      <w:ptab w:relativeTo="margin" w:alignment="right" w:leader="none"/>
    </w:r>
    <w:r w:rsidR="00FF48CB" w:rsidRPr="0055077E">
      <w:t>Comprehensive District Review Report</w:t>
    </w:r>
    <w:r w:rsidR="00FF48CB">
      <w:t xml:space="preserve"> </w:t>
    </w:r>
    <w:r w:rsidR="00FF48CB" w:rsidRPr="00B3679E">
      <w:rPr>
        <w:color w:val="44546A" w:themeColor="text2"/>
      </w:rPr>
      <w:t xml:space="preserve">■ </w:t>
    </w:r>
    <w:r w:rsidR="00FF48CB" w:rsidRPr="00B3679E">
      <w:rPr>
        <w:rStyle w:val="FranklinGothicDemi"/>
        <w:color w:val="44546A" w:themeColor="text2"/>
      </w:rPr>
      <w:t>page A-</w:t>
    </w:r>
    <w:r w:rsidR="00FF48CB" w:rsidRPr="00B3679E">
      <w:rPr>
        <w:rStyle w:val="FranklinGothicDemi"/>
        <w:color w:val="44546A" w:themeColor="text2"/>
      </w:rPr>
      <w:fldChar w:fldCharType="begin"/>
    </w:r>
    <w:r w:rsidR="00FF48CB" w:rsidRPr="00B3679E">
      <w:rPr>
        <w:rStyle w:val="FranklinGothicDemi"/>
        <w:color w:val="44546A" w:themeColor="text2"/>
      </w:rPr>
      <w:instrText xml:space="preserve"> PAGE   \* MERGEFORMAT </w:instrText>
    </w:r>
    <w:r w:rsidR="00FF48CB" w:rsidRPr="00B3679E">
      <w:rPr>
        <w:rStyle w:val="FranklinGothicDemi"/>
        <w:color w:val="44546A" w:themeColor="text2"/>
      </w:rPr>
      <w:fldChar w:fldCharType="separate"/>
    </w:r>
    <w:r w:rsidR="00FF48CB" w:rsidRPr="00B3679E">
      <w:rPr>
        <w:rStyle w:val="FranklinGothicDemi"/>
        <w:color w:val="44546A" w:themeColor="text2"/>
      </w:rPr>
      <w:t>39</w:t>
    </w:r>
    <w:r w:rsidR="00FF48CB" w:rsidRPr="00B3679E">
      <w:rPr>
        <w:rStyle w:val="FranklinGothicDemi"/>
        <w:noProof/>
        <w:color w:val="44546A" w:themeColor="text2"/>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05E589" w14:textId="77777777" w:rsidR="001473BF" w:rsidRPr="009F4228" w:rsidRDefault="001473BF"/>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64CB14" w14:textId="43639DED" w:rsidR="00AA2AE0" w:rsidRPr="004668E7" w:rsidRDefault="00AA2AE0" w:rsidP="00AA2AE0">
    <w:pPr>
      <w:pStyle w:val="Footer"/>
    </w:pPr>
    <w:r>
      <w:rPr>
        <w:rStyle w:val="FranklinGothicDemi"/>
        <w:color w:val="44546A" w:themeColor="text2"/>
      </w:rPr>
      <w:t>Quincy</w:t>
    </w:r>
    <w:r w:rsidRPr="00B3679E">
      <w:rPr>
        <w:rStyle w:val="FranklinGothicDemi"/>
        <w:color w:val="44546A" w:themeColor="text2"/>
      </w:rPr>
      <w:t xml:space="preserve"> Public Schools</w:t>
    </w:r>
    <w:r>
      <w:ptab w:relativeTo="margin" w:alignment="right" w:leader="none"/>
    </w:r>
    <w:r w:rsidRPr="0055077E">
      <w:t>Comprehensive District Review Report</w:t>
    </w:r>
    <w:r>
      <w:t xml:space="preserve"> </w:t>
    </w:r>
    <w:r w:rsidRPr="00B3679E">
      <w:rPr>
        <w:color w:val="44546A" w:themeColor="text2"/>
      </w:rPr>
      <w:t xml:space="preserve">■ </w:t>
    </w:r>
    <w:r w:rsidRPr="00B3679E">
      <w:rPr>
        <w:rStyle w:val="FranklinGothicDemi"/>
        <w:color w:val="44546A" w:themeColor="text2"/>
      </w:rPr>
      <w:t xml:space="preserve">page </w:t>
    </w:r>
    <w:r>
      <w:rPr>
        <w:rStyle w:val="FranklinGothicDemi"/>
        <w:color w:val="44546A" w:themeColor="text2"/>
      </w:rPr>
      <w:t>B</w:t>
    </w:r>
    <w:r w:rsidRPr="00B3679E">
      <w:rPr>
        <w:rStyle w:val="FranklinGothicDemi"/>
        <w:color w:val="44546A" w:themeColor="text2"/>
      </w:rPr>
      <w:t>-</w:t>
    </w:r>
    <w:r w:rsidRPr="00B3679E">
      <w:rPr>
        <w:rStyle w:val="FranklinGothicDemi"/>
        <w:color w:val="44546A" w:themeColor="text2"/>
      </w:rPr>
      <w:fldChar w:fldCharType="begin"/>
    </w:r>
    <w:r w:rsidRPr="00B3679E">
      <w:rPr>
        <w:rStyle w:val="FranklinGothicDemi"/>
        <w:color w:val="44546A" w:themeColor="text2"/>
      </w:rPr>
      <w:instrText xml:space="preserve"> PAGE   \* MERGEFORMAT </w:instrText>
    </w:r>
    <w:r w:rsidRPr="00B3679E">
      <w:rPr>
        <w:rStyle w:val="FranklinGothicDemi"/>
        <w:color w:val="44546A" w:themeColor="text2"/>
      </w:rPr>
      <w:fldChar w:fldCharType="separate"/>
    </w:r>
    <w:r>
      <w:rPr>
        <w:rStyle w:val="FranklinGothicDemi"/>
        <w:color w:val="44546A" w:themeColor="text2"/>
      </w:rPr>
      <w:t>1</w:t>
    </w:r>
    <w:r w:rsidRPr="00B3679E">
      <w:rPr>
        <w:rStyle w:val="FranklinGothicDemi"/>
        <w:noProof/>
        <w:color w:val="44546A" w:themeColor="text2"/>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548783" w14:textId="77777777" w:rsidR="00D228F6" w:rsidRPr="00F31A73" w:rsidRDefault="00D228F6">
    <w:pPr>
      <w:pStyle w:val="Footer"/>
      <w:pBdr>
        <w:top w:val="none" w:sz="0" w:space="0" w:color="auto"/>
      </w:pBd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C93764" w14:textId="133A6BC7" w:rsidR="004E45EB" w:rsidRPr="004668E7" w:rsidRDefault="004E45EB" w:rsidP="004E45EB">
    <w:pPr>
      <w:pStyle w:val="Footer"/>
    </w:pPr>
    <w:r>
      <w:rPr>
        <w:rStyle w:val="FranklinGothicDemi"/>
        <w:color w:val="44546A" w:themeColor="text2"/>
      </w:rPr>
      <w:t>Quincy</w:t>
    </w:r>
    <w:r w:rsidRPr="00B3679E">
      <w:rPr>
        <w:rStyle w:val="FranklinGothicDemi"/>
        <w:color w:val="44546A" w:themeColor="text2"/>
      </w:rPr>
      <w:t xml:space="preserve"> Public Schools</w:t>
    </w:r>
    <w:r>
      <w:ptab w:relativeTo="margin" w:alignment="right" w:leader="none"/>
    </w:r>
    <w:r w:rsidRPr="0055077E">
      <w:t>Comprehensive District Review Report</w:t>
    </w:r>
    <w:r>
      <w:t xml:space="preserve"> </w:t>
    </w:r>
    <w:r w:rsidRPr="00B3679E">
      <w:rPr>
        <w:color w:val="44546A" w:themeColor="text2"/>
      </w:rPr>
      <w:t xml:space="preserve">■ </w:t>
    </w:r>
    <w:r w:rsidRPr="00B3679E">
      <w:rPr>
        <w:rStyle w:val="FranklinGothicDemi"/>
        <w:color w:val="44546A" w:themeColor="text2"/>
      </w:rPr>
      <w:t xml:space="preserve">page </w:t>
    </w:r>
    <w:r>
      <w:rPr>
        <w:rStyle w:val="FranklinGothicDemi"/>
        <w:color w:val="44546A" w:themeColor="text2"/>
      </w:rPr>
      <w:t>B</w:t>
    </w:r>
    <w:r w:rsidRPr="00B3679E">
      <w:rPr>
        <w:rStyle w:val="FranklinGothicDemi"/>
        <w:color w:val="44546A" w:themeColor="text2"/>
      </w:rPr>
      <w:t>-</w:t>
    </w:r>
    <w:r w:rsidRPr="00B3679E">
      <w:rPr>
        <w:rStyle w:val="FranklinGothicDemi"/>
        <w:color w:val="44546A" w:themeColor="text2"/>
      </w:rPr>
      <w:fldChar w:fldCharType="begin"/>
    </w:r>
    <w:r w:rsidRPr="00B3679E">
      <w:rPr>
        <w:rStyle w:val="FranklinGothicDemi"/>
        <w:color w:val="44546A" w:themeColor="text2"/>
      </w:rPr>
      <w:instrText xml:space="preserve"> PAGE   \* MERGEFORMAT </w:instrText>
    </w:r>
    <w:r w:rsidRPr="00B3679E">
      <w:rPr>
        <w:rStyle w:val="FranklinGothicDemi"/>
        <w:color w:val="44546A" w:themeColor="text2"/>
      </w:rPr>
      <w:fldChar w:fldCharType="separate"/>
    </w:r>
    <w:r>
      <w:rPr>
        <w:rStyle w:val="FranklinGothicDemi"/>
        <w:color w:val="44546A" w:themeColor="text2"/>
      </w:rPr>
      <w:t>1</w:t>
    </w:r>
    <w:r w:rsidRPr="00B3679E">
      <w:rPr>
        <w:rStyle w:val="FranklinGothicDemi"/>
        <w:noProof/>
        <w:color w:val="44546A" w:themeColor="text2"/>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C44929" w14:textId="7576B796" w:rsidR="00486B55" w:rsidRPr="004668E7" w:rsidRDefault="0088021B" w:rsidP="00E315A4">
    <w:pPr>
      <w:pStyle w:val="Footer"/>
    </w:pPr>
    <w:r>
      <w:rPr>
        <w:rStyle w:val="FranklinGothicDemi"/>
        <w:color w:val="44546A" w:themeColor="text2"/>
      </w:rPr>
      <w:t>Quincy</w:t>
    </w:r>
    <w:r w:rsidR="00486B55" w:rsidRPr="00B3679E">
      <w:rPr>
        <w:rStyle w:val="FranklinGothicDemi"/>
        <w:color w:val="44546A" w:themeColor="text2"/>
      </w:rPr>
      <w:t xml:space="preserve"> Public Schools</w:t>
    </w:r>
    <w:r w:rsidR="00486B55">
      <w:ptab w:relativeTo="margin" w:alignment="right" w:leader="none"/>
    </w:r>
    <w:r w:rsidR="00486B55" w:rsidRPr="0055077E">
      <w:t>Comprehensive District Review Report</w:t>
    </w:r>
    <w:r w:rsidR="00486B55">
      <w:t xml:space="preserve"> </w:t>
    </w:r>
    <w:r w:rsidR="00486B55" w:rsidRPr="00B3679E">
      <w:rPr>
        <w:color w:val="44546A" w:themeColor="text2"/>
      </w:rPr>
      <w:t xml:space="preserve">■ </w:t>
    </w:r>
    <w:r w:rsidR="00486B55" w:rsidRPr="00B3679E">
      <w:rPr>
        <w:rStyle w:val="FranklinGothicDemi"/>
        <w:color w:val="44546A" w:themeColor="text2"/>
      </w:rPr>
      <w:t>page B-</w:t>
    </w:r>
    <w:r w:rsidR="00486B55" w:rsidRPr="00B3679E">
      <w:rPr>
        <w:rStyle w:val="FranklinGothicDemi"/>
        <w:color w:val="44546A" w:themeColor="text2"/>
      </w:rPr>
      <w:fldChar w:fldCharType="begin"/>
    </w:r>
    <w:r w:rsidR="00486B55" w:rsidRPr="00B3679E">
      <w:rPr>
        <w:rStyle w:val="FranklinGothicDemi"/>
        <w:color w:val="44546A" w:themeColor="text2"/>
      </w:rPr>
      <w:instrText xml:space="preserve"> PAGE   \* MERGEFORMAT </w:instrText>
    </w:r>
    <w:r w:rsidR="00486B55" w:rsidRPr="00B3679E">
      <w:rPr>
        <w:rStyle w:val="FranklinGothicDemi"/>
        <w:color w:val="44546A" w:themeColor="text2"/>
      </w:rPr>
      <w:fldChar w:fldCharType="separate"/>
    </w:r>
    <w:r w:rsidR="00486B55" w:rsidRPr="00B3679E">
      <w:rPr>
        <w:rStyle w:val="FranklinGothicDemi"/>
        <w:color w:val="44546A" w:themeColor="text2"/>
      </w:rPr>
      <w:t>2</w:t>
    </w:r>
    <w:r w:rsidR="00486B55" w:rsidRPr="00B3679E">
      <w:rPr>
        <w:rStyle w:val="FranklinGothicDemi"/>
        <w:noProof/>
        <w:color w:val="44546A" w:themeColor="text2"/>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233C60" w14:textId="5B94807C" w:rsidR="00486B55" w:rsidRPr="004668E7" w:rsidRDefault="0088021B" w:rsidP="002E7525">
    <w:pPr>
      <w:pStyle w:val="Footer"/>
    </w:pPr>
    <w:r>
      <w:rPr>
        <w:rStyle w:val="FranklinGothicDemi"/>
        <w:color w:val="44546A" w:themeColor="text2"/>
      </w:rPr>
      <w:t>Quincy</w:t>
    </w:r>
    <w:r w:rsidR="00486B55" w:rsidRPr="00B3679E">
      <w:rPr>
        <w:rStyle w:val="FranklinGothicDemi"/>
        <w:color w:val="44546A" w:themeColor="text2"/>
      </w:rPr>
      <w:t xml:space="preserve"> Public Schools</w:t>
    </w:r>
    <w:r w:rsidR="00486B55">
      <w:ptab w:relativeTo="margin" w:alignment="right" w:leader="none"/>
    </w:r>
    <w:r w:rsidR="00486B55" w:rsidRPr="0055077E">
      <w:t>Comprehensive District Review Report</w:t>
    </w:r>
    <w:r w:rsidR="00486B55">
      <w:t xml:space="preserve"> </w:t>
    </w:r>
    <w:r w:rsidR="00486B55" w:rsidRPr="00B3679E">
      <w:rPr>
        <w:color w:val="44546A" w:themeColor="text2"/>
      </w:rPr>
      <w:t xml:space="preserve">■ </w:t>
    </w:r>
    <w:r w:rsidR="00486B55" w:rsidRPr="00B3679E">
      <w:rPr>
        <w:rStyle w:val="FranklinGothicDemi"/>
        <w:color w:val="44546A" w:themeColor="text2"/>
      </w:rPr>
      <w:t xml:space="preserve">page </w:t>
    </w:r>
    <w:r w:rsidR="006E1875">
      <w:rPr>
        <w:rStyle w:val="FranklinGothicDemi"/>
        <w:color w:val="44546A" w:themeColor="text2"/>
      </w:rPr>
      <w:t>C</w:t>
    </w:r>
    <w:r w:rsidR="00486B55" w:rsidRPr="00B3679E">
      <w:rPr>
        <w:rStyle w:val="FranklinGothicDemi"/>
        <w:color w:val="44546A" w:themeColor="text2"/>
      </w:rPr>
      <w:t>-</w:t>
    </w:r>
    <w:r w:rsidR="00486B55" w:rsidRPr="00B3679E">
      <w:rPr>
        <w:rStyle w:val="FranklinGothicDemi"/>
        <w:color w:val="44546A" w:themeColor="text2"/>
      </w:rPr>
      <w:fldChar w:fldCharType="begin"/>
    </w:r>
    <w:r w:rsidR="00486B55" w:rsidRPr="00B3679E">
      <w:rPr>
        <w:rStyle w:val="FranklinGothicDemi"/>
        <w:color w:val="44546A" w:themeColor="text2"/>
      </w:rPr>
      <w:instrText xml:space="preserve"> PAGE   \* MERGEFORMAT </w:instrText>
    </w:r>
    <w:r w:rsidR="00486B55" w:rsidRPr="00B3679E">
      <w:rPr>
        <w:rStyle w:val="FranklinGothicDemi"/>
        <w:color w:val="44546A" w:themeColor="text2"/>
      </w:rPr>
      <w:fldChar w:fldCharType="separate"/>
    </w:r>
    <w:r w:rsidR="00486B55" w:rsidRPr="00B3679E">
      <w:rPr>
        <w:rStyle w:val="FranklinGothicDemi"/>
        <w:color w:val="44546A" w:themeColor="text2"/>
      </w:rPr>
      <w:t>1</w:t>
    </w:r>
    <w:r w:rsidR="00486B55" w:rsidRPr="00B3679E">
      <w:rPr>
        <w:rStyle w:val="FranklinGothicDemi"/>
        <w:noProof/>
        <w:color w:val="44546A" w:themeColor="text2"/>
      </w:rP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00486B55" w:rsidRPr="006750C1" w14:paraId="2B733083" w14:textId="77777777" w:rsidTr="00D84CF0">
      <w:tc>
        <w:tcPr>
          <w:tcW w:w="3120" w:type="dxa"/>
        </w:tcPr>
        <w:p w14:paraId="38956C90" w14:textId="77777777" w:rsidR="00486B55" w:rsidRPr="006750C1" w:rsidRDefault="00486B55" w:rsidP="00D84CF0">
          <w:pPr>
            <w:pStyle w:val="Header"/>
            <w:ind w:left="-115"/>
            <w:rPr>
              <w:rFonts w:ascii="Franklin Gothic Book" w:eastAsia="Calibri" w:hAnsi="Franklin Gothic Book" w:cs="Arial"/>
            </w:rPr>
          </w:pPr>
        </w:p>
      </w:tc>
      <w:tc>
        <w:tcPr>
          <w:tcW w:w="3120" w:type="dxa"/>
        </w:tcPr>
        <w:p w14:paraId="5772A608" w14:textId="77777777" w:rsidR="00486B55" w:rsidRPr="006750C1" w:rsidRDefault="00486B55" w:rsidP="00D84CF0">
          <w:pPr>
            <w:pStyle w:val="Header"/>
            <w:jc w:val="center"/>
            <w:rPr>
              <w:rFonts w:ascii="Franklin Gothic Book" w:eastAsia="Calibri" w:hAnsi="Franklin Gothic Book" w:cs="Arial"/>
            </w:rPr>
          </w:pPr>
        </w:p>
      </w:tc>
      <w:tc>
        <w:tcPr>
          <w:tcW w:w="3120" w:type="dxa"/>
        </w:tcPr>
        <w:p w14:paraId="645852F3" w14:textId="77777777" w:rsidR="00486B55" w:rsidRPr="006750C1" w:rsidRDefault="00486B55" w:rsidP="00D84CF0">
          <w:pPr>
            <w:pStyle w:val="Header"/>
            <w:ind w:right="-115"/>
            <w:jc w:val="right"/>
            <w:rPr>
              <w:rFonts w:ascii="Franklin Gothic Book" w:eastAsia="Calibri" w:hAnsi="Franklin Gothic Book" w:cs="Arial"/>
            </w:rPr>
          </w:pPr>
        </w:p>
      </w:tc>
    </w:tr>
  </w:tbl>
  <w:p w14:paraId="7D18CB35" w14:textId="77777777" w:rsidR="00486B55" w:rsidRDefault="00486B55" w:rsidP="002D30A8">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C1C43E" w14:textId="7132AC3D" w:rsidR="00CC52F1" w:rsidRPr="004668E7" w:rsidRDefault="0088021B" w:rsidP="002E7525">
    <w:pPr>
      <w:pStyle w:val="Footer"/>
    </w:pPr>
    <w:r>
      <w:rPr>
        <w:rStyle w:val="FranklinGothicDemi"/>
        <w:color w:val="44546A" w:themeColor="text2"/>
      </w:rPr>
      <w:t xml:space="preserve">Quincy </w:t>
    </w:r>
    <w:r w:rsidR="00CC52F1" w:rsidRPr="00B3679E">
      <w:rPr>
        <w:rStyle w:val="FranklinGothicDemi"/>
        <w:color w:val="44546A" w:themeColor="text2"/>
      </w:rPr>
      <w:t>Public Schools</w:t>
    </w:r>
    <w:r w:rsidR="00CC52F1">
      <w:ptab w:relativeTo="margin" w:alignment="right" w:leader="none"/>
    </w:r>
    <w:r w:rsidR="00CC52F1" w:rsidRPr="0055077E">
      <w:t>Comprehensive District Review Report</w:t>
    </w:r>
    <w:r w:rsidR="00CC52F1">
      <w:t xml:space="preserve"> </w:t>
    </w:r>
    <w:r w:rsidR="00CC52F1" w:rsidRPr="00B3679E">
      <w:rPr>
        <w:color w:val="44546A" w:themeColor="text2"/>
      </w:rPr>
      <w:t xml:space="preserve">■ </w:t>
    </w:r>
    <w:r w:rsidR="00CC52F1" w:rsidRPr="00B3679E">
      <w:rPr>
        <w:rStyle w:val="FranklinGothicDemi"/>
        <w:color w:val="44546A" w:themeColor="text2"/>
      </w:rPr>
      <w:t xml:space="preserve">page </w:t>
    </w:r>
    <w:r w:rsidR="007634ED">
      <w:rPr>
        <w:rStyle w:val="FranklinGothicDemi"/>
        <w:color w:val="44546A" w:themeColor="text2"/>
      </w:rPr>
      <w:t>D</w:t>
    </w:r>
    <w:r w:rsidR="00CC52F1" w:rsidRPr="00B3679E">
      <w:rPr>
        <w:rStyle w:val="FranklinGothicDemi"/>
        <w:color w:val="44546A" w:themeColor="text2"/>
      </w:rPr>
      <w:t>-</w:t>
    </w:r>
    <w:r w:rsidR="00CC52F1" w:rsidRPr="00B3679E">
      <w:rPr>
        <w:rStyle w:val="FranklinGothicDemi"/>
        <w:color w:val="44546A" w:themeColor="text2"/>
      </w:rPr>
      <w:fldChar w:fldCharType="begin"/>
    </w:r>
    <w:r w:rsidR="00CC52F1" w:rsidRPr="00B3679E">
      <w:rPr>
        <w:rStyle w:val="FranklinGothicDemi"/>
        <w:color w:val="44546A" w:themeColor="text2"/>
      </w:rPr>
      <w:instrText xml:space="preserve"> PAGE   \* MERGEFORMAT </w:instrText>
    </w:r>
    <w:r w:rsidR="00CC52F1" w:rsidRPr="00B3679E">
      <w:rPr>
        <w:rStyle w:val="FranklinGothicDemi"/>
        <w:color w:val="44546A" w:themeColor="text2"/>
      </w:rPr>
      <w:fldChar w:fldCharType="separate"/>
    </w:r>
    <w:r w:rsidR="00CC52F1" w:rsidRPr="00B3679E">
      <w:rPr>
        <w:rStyle w:val="FranklinGothicDemi"/>
        <w:color w:val="44546A" w:themeColor="text2"/>
      </w:rPr>
      <w:t>1</w:t>
    </w:r>
    <w:r w:rsidR="00CC52F1" w:rsidRPr="00B3679E">
      <w:rPr>
        <w:rStyle w:val="FranklinGothicDemi"/>
        <w:noProof/>
        <w:color w:val="44546A" w:themeColor="text2"/>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DB542E" w14:textId="3FA13992" w:rsidR="007634ED" w:rsidRPr="004668E7" w:rsidRDefault="007634ED" w:rsidP="002E7525">
    <w:pPr>
      <w:pStyle w:val="Footer"/>
    </w:pPr>
    <w:r>
      <w:rPr>
        <w:rStyle w:val="FranklinGothicDemi"/>
        <w:color w:val="44546A" w:themeColor="text2"/>
      </w:rPr>
      <w:t xml:space="preserve">Quincy </w:t>
    </w:r>
    <w:r w:rsidRPr="00B3679E">
      <w:rPr>
        <w:rStyle w:val="FranklinGothicDemi"/>
        <w:color w:val="44546A" w:themeColor="text2"/>
      </w:rPr>
      <w:t>Public Schools</w:t>
    </w:r>
    <w:r>
      <w:ptab w:relativeTo="margin" w:alignment="right" w:leader="none"/>
    </w:r>
    <w:r w:rsidRPr="0055077E">
      <w:t>Comprehensive District Review Report</w:t>
    </w:r>
    <w:r>
      <w:t xml:space="preserve"> </w:t>
    </w:r>
    <w:r w:rsidRPr="00B3679E">
      <w:rPr>
        <w:color w:val="44546A" w:themeColor="text2"/>
      </w:rPr>
      <w:t xml:space="preserve">■ </w:t>
    </w:r>
    <w:r w:rsidRPr="00B3679E">
      <w:rPr>
        <w:rStyle w:val="FranklinGothicDemi"/>
        <w:color w:val="44546A" w:themeColor="text2"/>
      </w:rPr>
      <w:t xml:space="preserve">page </w:t>
    </w:r>
    <w:r>
      <w:rPr>
        <w:rStyle w:val="FranklinGothicDemi"/>
        <w:color w:val="44546A" w:themeColor="text2"/>
      </w:rPr>
      <w:t>E</w:t>
    </w:r>
    <w:r w:rsidRPr="00B3679E">
      <w:rPr>
        <w:rStyle w:val="FranklinGothicDemi"/>
        <w:color w:val="44546A" w:themeColor="text2"/>
      </w:rPr>
      <w:t>-</w:t>
    </w:r>
    <w:r w:rsidRPr="00B3679E">
      <w:rPr>
        <w:rStyle w:val="FranklinGothicDemi"/>
        <w:color w:val="44546A" w:themeColor="text2"/>
      </w:rPr>
      <w:fldChar w:fldCharType="begin"/>
    </w:r>
    <w:r w:rsidRPr="00B3679E">
      <w:rPr>
        <w:rStyle w:val="FranklinGothicDemi"/>
        <w:color w:val="44546A" w:themeColor="text2"/>
      </w:rPr>
      <w:instrText xml:space="preserve"> PAGE   \* MERGEFORMAT </w:instrText>
    </w:r>
    <w:r w:rsidRPr="00B3679E">
      <w:rPr>
        <w:rStyle w:val="FranklinGothicDemi"/>
        <w:color w:val="44546A" w:themeColor="text2"/>
      </w:rPr>
      <w:fldChar w:fldCharType="separate"/>
    </w:r>
    <w:r w:rsidRPr="00B3679E">
      <w:rPr>
        <w:rStyle w:val="FranklinGothicDemi"/>
        <w:color w:val="44546A" w:themeColor="text2"/>
      </w:rPr>
      <w:t>1</w:t>
    </w:r>
    <w:r w:rsidRPr="00B3679E">
      <w:rPr>
        <w:rStyle w:val="FranklinGothicDemi"/>
        <w:noProof/>
        <w:color w:val="44546A" w:themeColor="text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3620F5" w14:textId="77777777" w:rsidR="008A5DB2" w:rsidRDefault="008A5DB2" w:rsidP="00B93273">
      <w:pPr>
        <w:spacing w:line="240" w:lineRule="auto"/>
      </w:pPr>
      <w:r>
        <w:separator/>
      </w:r>
    </w:p>
  </w:footnote>
  <w:footnote w:type="continuationSeparator" w:id="0">
    <w:p w14:paraId="736003A1" w14:textId="77777777" w:rsidR="008A5DB2" w:rsidRDefault="008A5DB2" w:rsidP="00B93273">
      <w:pPr>
        <w:spacing w:line="240" w:lineRule="auto"/>
      </w:pPr>
      <w:r>
        <w:continuationSeparator/>
      </w:r>
    </w:p>
  </w:footnote>
  <w:footnote w:type="continuationNotice" w:id="1">
    <w:p w14:paraId="2F597A7F" w14:textId="77777777" w:rsidR="008A5DB2" w:rsidRDefault="008A5DB2">
      <w:pPr>
        <w:spacing w:line="240" w:lineRule="auto"/>
      </w:pPr>
    </w:p>
  </w:footnote>
  <w:footnote w:id="2">
    <w:p w14:paraId="322B7A46" w14:textId="77777777" w:rsidR="00422C2B" w:rsidRDefault="00422C2B" w:rsidP="00422C2B">
      <w:pPr>
        <w:pStyle w:val="FootnoteText"/>
      </w:pPr>
      <w:r>
        <w:rPr>
          <w:rStyle w:val="FootnoteReference"/>
        </w:rPr>
        <w:footnoteRef/>
      </w:r>
      <w:r>
        <w:t xml:space="preserve"> </w:t>
      </w:r>
      <w:r>
        <w:rPr>
          <w:szCs w:val="18"/>
        </w:rPr>
        <w:t>DESE’s</w:t>
      </w:r>
      <w:r w:rsidRPr="00B408CF">
        <w:rPr>
          <w:szCs w:val="18"/>
        </w:rPr>
        <w:t xml:space="preserve"> District Standards and Indicators are at </w:t>
      </w:r>
      <w:hyperlink r:id="rId1" w:history="1">
        <w:r w:rsidRPr="00B408CF">
          <w:rPr>
            <w:rStyle w:val="Hyperlink"/>
            <w:szCs w:val="18"/>
          </w:rPr>
          <w:t>http://www.doe.mass.edu/accountability/district-review/district-standards-indicators.pdf</w:t>
        </w:r>
      </w:hyperlink>
      <w:r>
        <w:t>.</w:t>
      </w:r>
    </w:p>
  </w:footnote>
  <w:footnote w:id="3">
    <w:p w14:paraId="4D3EF6CC" w14:textId="77777777" w:rsidR="008672D4" w:rsidRDefault="008672D4" w:rsidP="008672D4">
      <w:pPr>
        <w:pStyle w:val="FootnoteText"/>
      </w:pPr>
      <w:r>
        <w:rPr>
          <w:rStyle w:val="FootnoteReference"/>
        </w:rPr>
        <w:footnoteRef/>
      </w:r>
      <w:r>
        <w:t xml:space="preserve"> </w:t>
      </w:r>
      <w:r w:rsidRPr="00B408CF">
        <w:rPr>
          <w:szCs w:val="18"/>
        </w:rPr>
        <w:t xml:space="preserve">For more information on the Teachstone CLASS protocol, visit </w:t>
      </w:r>
      <w:hyperlink r:id="rId2" w:history="1">
        <w:r w:rsidRPr="00B408CF">
          <w:rPr>
            <w:rStyle w:val="Hyperlink"/>
            <w:szCs w:val="18"/>
          </w:rPr>
          <w:t>https://teachstone.com/class/</w:t>
        </w:r>
      </w:hyperlink>
      <w:r w:rsidRPr="00B408CF">
        <w:rPr>
          <w:szCs w:val="18"/>
        </w:rPr>
        <w:t>.</w:t>
      </w:r>
    </w:p>
  </w:footnote>
  <w:footnote w:id="4">
    <w:p w14:paraId="5F679824" w14:textId="4BF9F52D" w:rsidR="00DE7B4D" w:rsidRDefault="00DE7B4D">
      <w:pPr>
        <w:pStyle w:val="FootnoteText"/>
      </w:pPr>
      <w:r>
        <w:rPr>
          <w:rStyle w:val="FootnoteReference"/>
        </w:rPr>
        <w:footnoteRef/>
      </w:r>
      <w:r>
        <w:t xml:space="preserve"> </w:t>
      </w:r>
      <w:r w:rsidRPr="00C750B7">
        <w:t>Districts with similar demographics and similar wealth are based on</w:t>
      </w:r>
      <w:r>
        <w:t xml:space="preserve"> DESE,</w:t>
      </w:r>
      <w:r w:rsidRPr="00C750B7">
        <w:t xml:space="preserve"> </w:t>
      </w:r>
      <w:r w:rsidRPr="009F5F93">
        <w:t>Resource Allocation and District Action Reports (RADAR)</w:t>
      </w:r>
      <w:r>
        <w:t xml:space="preserve">, </w:t>
      </w:r>
      <w:hyperlink r:id="rId3" w:history="1">
        <w:r w:rsidR="00577B3E" w:rsidRPr="002F29EF">
          <w:rPr>
            <w:rStyle w:val="Hyperlink"/>
          </w:rPr>
          <w:t>https://www.doe.mass.edu/research/radar/</w:t>
        </w:r>
      </w:hyperlink>
      <w:r>
        <w:t>.</w:t>
      </w:r>
    </w:p>
  </w:footnote>
  <w:footnote w:id="5">
    <w:p w14:paraId="099F2C27" w14:textId="4BB6FDBD" w:rsidR="009F29E8" w:rsidRDefault="009F29E8">
      <w:pPr>
        <w:pStyle w:val="FootnoteText"/>
      </w:pPr>
      <w:r>
        <w:rPr>
          <w:rStyle w:val="FootnoteReference"/>
        </w:rPr>
        <w:footnoteRef/>
      </w:r>
      <w:r>
        <w:t xml:space="preserve"> </w:t>
      </w:r>
      <w:r w:rsidRPr="009F29E8">
        <w:t>CURATE:</w:t>
      </w:r>
      <w:r w:rsidR="00DE7B4D">
        <w:t xml:space="preserve"> </w:t>
      </w:r>
      <w:r w:rsidRPr="009F29E8">
        <w:t>CUrriculum RAtings by TEachers. See</w:t>
      </w:r>
      <w:r w:rsidR="00DE7B4D">
        <w:t xml:space="preserve"> </w:t>
      </w:r>
      <w:hyperlink r:id="rId4" w:tgtFrame="_blank" w:history="1">
        <w:r w:rsidRPr="009F29E8">
          <w:rPr>
            <w:rStyle w:val="Hyperlink"/>
          </w:rPr>
          <w:t>https://www.doe.mass.edu/instruction/curate</w:t>
        </w:r>
      </w:hyperlink>
      <w:r w:rsidRPr="009F29E8">
        <w:rPr>
          <w:u w:val="single"/>
        </w:rPr>
        <w:t>.</w:t>
      </w:r>
    </w:p>
  </w:footnote>
  <w:footnote w:id="6">
    <w:p w14:paraId="24051E27" w14:textId="1974B332" w:rsidR="00952490" w:rsidRDefault="00952490">
      <w:pPr>
        <w:pStyle w:val="FootnoteText"/>
      </w:pPr>
      <w:r>
        <w:rPr>
          <w:rStyle w:val="FootnoteReference"/>
        </w:rPr>
        <w:footnoteRef/>
      </w:r>
      <w:r>
        <w:t xml:space="preserve"> Documentation from an ELPAC meeting </w:t>
      </w:r>
      <w:r w:rsidR="00134D4E">
        <w:t>on September 30, 2025</w:t>
      </w:r>
      <w:r w:rsidR="006A1099">
        <w:t>,</w:t>
      </w:r>
      <w:r w:rsidR="00134D4E">
        <w:t xml:space="preserve"> indicates 205 participants.</w:t>
      </w:r>
    </w:p>
  </w:footnote>
  <w:footnote w:id="7">
    <w:p w14:paraId="6467DB4A" w14:textId="77777777" w:rsidR="00D228F6" w:rsidRPr="00F008EE" w:rsidRDefault="00D228F6">
      <w:pPr>
        <w:pStyle w:val="FootnoteText"/>
      </w:pPr>
      <w:r w:rsidRPr="00F008EE">
        <w:rPr>
          <w:rStyle w:val="FootnoteReference"/>
          <w:rFonts w:cs="Calibri"/>
        </w:rPr>
        <w:footnoteRef/>
      </w:r>
      <w:r w:rsidRPr="00F008EE">
        <w:t xml:space="preserve"> When observers rate this </w:t>
      </w:r>
      <w:proofErr w:type="gramStart"/>
      <w:r w:rsidRPr="00F008EE">
        <w:t>dimension</w:t>
      </w:r>
      <w:proofErr w:type="gramEnd"/>
      <w:r w:rsidRPr="00F008EE">
        <w:t xml:space="preserve"> it is scored so that a low rating (indicating little or no evidence of a negative climate) is better than a high rating (indicating abundant evidence of a negative climate). To be consistent across all ratings, for the purposes of this report we have inversed this scoring.</w:t>
      </w:r>
    </w:p>
  </w:footnote>
  <w:footnote w:id="8">
    <w:p w14:paraId="38BD2367" w14:textId="307B8979" w:rsidR="00D228F6" w:rsidRPr="00381109" w:rsidRDefault="00D228F6">
      <w:pPr>
        <w:pStyle w:val="FootnoteText"/>
        <w:rPr>
          <w:rFonts w:ascii="Franklin Gothic Book" w:hAnsi="Franklin Gothic Book"/>
        </w:rPr>
      </w:pPr>
      <w:r>
        <w:rPr>
          <w:rStyle w:val="FootnoteReference"/>
        </w:rPr>
        <w:footnoteRef/>
      </w:r>
      <w:r>
        <w:t xml:space="preserve"> </w:t>
      </w:r>
      <w:r w:rsidRPr="00381109">
        <w:rPr>
          <w:rFonts w:ascii="Franklin Gothic Book" w:hAnsi="Franklin Gothic Book"/>
        </w:rPr>
        <w:t>Column labels for Tables E1-E9: M/E</w:t>
      </w:r>
      <w:r>
        <w:rPr>
          <w:rFonts w:ascii="Franklin Gothic Book" w:hAnsi="Franklin Gothic Book"/>
        </w:rPr>
        <w:t xml:space="preserve"> </w:t>
      </w:r>
      <w:r w:rsidRPr="00381109">
        <w:rPr>
          <w:rFonts w:ascii="Franklin Gothic Book" w:hAnsi="Franklin Gothic Book"/>
        </w:rPr>
        <w:t>=</w:t>
      </w:r>
      <w:r>
        <w:rPr>
          <w:rFonts w:ascii="Franklin Gothic Book" w:hAnsi="Franklin Gothic Book"/>
        </w:rPr>
        <w:t xml:space="preserve"> </w:t>
      </w:r>
      <w:r w:rsidRPr="00381109">
        <w:rPr>
          <w:rFonts w:ascii="Franklin Gothic Book" w:hAnsi="Franklin Gothic Book"/>
        </w:rPr>
        <w:t>Percent meeting or exceeding expectations, PME</w:t>
      </w:r>
      <w:r>
        <w:rPr>
          <w:rFonts w:ascii="Franklin Gothic Book" w:hAnsi="Franklin Gothic Book"/>
        </w:rPr>
        <w:t xml:space="preserve"> </w:t>
      </w:r>
      <w:r w:rsidRPr="00381109">
        <w:rPr>
          <w:rFonts w:ascii="Franklin Gothic Book" w:hAnsi="Franklin Gothic Book"/>
        </w:rPr>
        <w:t>=</w:t>
      </w:r>
      <w:r>
        <w:rPr>
          <w:rFonts w:ascii="Franklin Gothic Book" w:hAnsi="Franklin Gothic Book"/>
        </w:rPr>
        <w:t xml:space="preserve"> </w:t>
      </w:r>
      <w:r w:rsidRPr="00381109">
        <w:rPr>
          <w:rFonts w:ascii="Franklin Gothic Book" w:hAnsi="Franklin Gothic Book"/>
        </w:rPr>
        <w:t>Partially meeting expectations, NM</w:t>
      </w:r>
      <w:r>
        <w:rPr>
          <w:rFonts w:ascii="Franklin Gothic Book" w:hAnsi="Franklin Gothic Book"/>
        </w:rPr>
        <w:t xml:space="preserve"> </w:t>
      </w:r>
      <w:r w:rsidRPr="00381109">
        <w:rPr>
          <w:rFonts w:ascii="Franklin Gothic Book" w:hAnsi="Franklin Gothic Book"/>
        </w:rPr>
        <w:t>= Not meeting expectations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E00CC1" w14:textId="0747232D" w:rsidR="00075F0D" w:rsidRDefault="00075F0D" w:rsidP="002F1EBE">
    <w:pPr>
      <w:spacing w:after="24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10552D" w14:textId="77777777" w:rsidR="002434C0" w:rsidRDefault="002434C0" w:rsidP="00B4699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1A6EE8" w14:textId="77777777" w:rsidR="00D228F6" w:rsidRPr="00FF6528" w:rsidRDefault="00D228F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B06CB3"/>
    <w:multiLevelType w:val="hybridMultilevel"/>
    <w:tmpl w:val="A5C4CCAA"/>
    <w:styleLink w:val="TableBulletList1"/>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A7C7416"/>
    <w:multiLevelType w:val="multilevel"/>
    <w:tmpl w:val="AFE436C8"/>
    <w:styleLink w:val="Level1Bullet"/>
    <w:lvl w:ilvl="0">
      <w:start w:val="1"/>
      <w:numFmt w:val="bullet"/>
      <w:lvlText w:val=""/>
      <w:lvlJc w:val="left"/>
      <w:pPr>
        <w:tabs>
          <w:tab w:val="num" w:pos="720"/>
        </w:tabs>
        <w:ind w:left="720" w:hanging="360"/>
      </w:pPr>
      <w:rPr>
        <w:rFonts w:ascii="Symbol" w:hAnsi="Symbol"/>
        <w:sz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E9B12EF"/>
    <w:multiLevelType w:val="multilevel"/>
    <w:tmpl w:val="3802ECC0"/>
    <w:styleLink w:val="Level2Bullet1"/>
    <w:lvl w:ilvl="0">
      <w:start w:val="1"/>
      <w:numFmt w:val="bullet"/>
      <w:pStyle w:val="TableBullet1"/>
      <w:lvlText w:val="■"/>
      <w:lvlJc w:val="left"/>
      <w:pPr>
        <w:ind w:left="288" w:hanging="288"/>
      </w:pPr>
      <w:rPr>
        <w:rFonts w:ascii="Franklin Gothic Book" w:hAnsi="Franklin Gothic Book" w:hint="default"/>
        <w:color w:val="ED7D31" w:themeColor="accent2"/>
        <w:position w:val="3"/>
        <w:sz w:val="18"/>
      </w:rPr>
    </w:lvl>
    <w:lvl w:ilvl="1">
      <w:start w:val="1"/>
      <w:numFmt w:val="bullet"/>
      <w:pStyle w:val="TableBullet2"/>
      <w:lvlText w:val="o"/>
      <w:lvlJc w:val="left"/>
      <w:pPr>
        <w:ind w:left="576" w:hanging="288"/>
      </w:pPr>
      <w:rPr>
        <w:rFonts w:ascii="Courier New" w:hAnsi="Courier New" w:hint="default"/>
      </w:rPr>
    </w:lvl>
    <w:lvl w:ilvl="2">
      <w:start w:val="1"/>
      <w:numFmt w:val="bullet"/>
      <w:lvlText w:val="•"/>
      <w:lvlJc w:val="left"/>
      <w:pPr>
        <w:ind w:left="864" w:hanging="288"/>
      </w:pPr>
      <w:rPr>
        <w:rFonts w:ascii="Franklin Gothic Book" w:hAnsi="Franklin Gothic Book"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3" w15:restartNumberingAfterBreak="0">
    <w:nsid w:val="170B3902"/>
    <w:multiLevelType w:val="hybridMultilevel"/>
    <w:tmpl w:val="F928156E"/>
    <w:lvl w:ilvl="0" w:tplc="86389C20">
      <w:numFmt w:val="bullet"/>
      <w:lvlText w:val=""/>
      <w:lvlJc w:val="left"/>
      <w:pPr>
        <w:ind w:left="720" w:hanging="360"/>
      </w:pPr>
      <w:rPr>
        <w:rFonts w:ascii="Symbol" w:eastAsiaTheme="minorHAnsi"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9C97B2A"/>
    <w:multiLevelType w:val="hybridMultilevel"/>
    <w:tmpl w:val="9A6C9F42"/>
    <w:lvl w:ilvl="0" w:tplc="3EFC9E24">
      <w:start w:val="1"/>
      <w:numFmt w:val="bullet"/>
      <w:lvlText w:val=""/>
      <w:lvlJc w:val="left"/>
      <w:pPr>
        <w:ind w:left="1080" w:hanging="360"/>
      </w:pPr>
      <w:rPr>
        <w:rFonts w:ascii="Symbol" w:hAnsi="Symbol"/>
      </w:rPr>
    </w:lvl>
    <w:lvl w:ilvl="1" w:tplc="4494543C">
      <w:start w:val="1"/>
      <w:numFmt w:val="bullet"/>
      <w:lvlText w:val=""/>
      <w:lvlJc w:val="left"/>
      <w:pPr>
        <w:ind w:left="1080" w:hanging="360"/>
      </w:pPr>
      <w:rPr>
        <w:rFonts w:ascii="Symbol" w:hAnsi="Symbol"/>
      </w:rPr>
    </w:lvl>
    <w:lvl w:ilvl="2" w:tplc="022EE250">
      <w:start w:val="1"/>
      <w:numFmt w:val="bullet"/>
      <w:lvlText w:val=""/>
      <w:lvlJc w:val="left"/>
      <w:pPr>
        <w:ind w:left="1080" w:hanging="360"/>
      </w:pPr>
      <w:rPr>
        <w:rFonts w:ascii="Symbol" w:hAnsi="Symbol"/>
      </w:rPr>
    </w:lvl>
    <w:lvl w:ilvl="3" w:tplc="A6F8ED4E">
      <w:start w:val="1"/>
      <w:numFmt w:val="bullet"/>
      <w:lvlText w:val=""/>
      <w:lvlJc w:val="left"/>
      <w:pPr>
        <w:ind w:left="1080" w:hanging="360"/>
      </w:pPr>
      <w:rPr>
        <w:rFonts w:ascii="Symbol" w:hAnsi="Symbol"/>
      </w:rPr>
    </w:lvl>
    <w:lvl w:ilvl="4" w:tplc="62F016A4">
      <w:start w:val="1"/>
      <w:numFmt w:val="bullet"/>
      <w:lvlText w:val=""/>
      <w:lvlJc w:val="left"/>
      <w:pPr>
        <w:ind w:left="1080" w:hanging="360"/>
      </w:pPr>
      <w:rPr>
        <w:rFonts w:ascii="Symbol" w:hAnsi="Symbol"/>
      </w:rPr>
    </w:lvl>
    <w:lvl w:ilvl="5" w:tplc="E864C2BC">
      <w:start w:val="1"/>
      <w:numFmt w:val="bullet"/>
      <w:lvlText w:val=""/>
      <w:lvlJc w:val="left"/>
      <w:pPr>
        <w:ind w:left="1080" w:hanging="360"/>
      </w:pPr>
      <w:rPr>
        <w:rFonts w:ascii="Symbol" w:hAnsi="Symbol"/>
      </w:rPr>
    </w:lvl>
    <w:lvl w:ilvl="6" w:tplc="1F0ECDCA">
      <w:start w:val="1"/>
      <w:numFmt w:val="bullet"/>
      <w:lvlText w:val=""/>
      <w:lvlJc w:val="left"/>
      <w:pPr>
        <w:ind w:left="1080" w:hanging="360"/>
      </w:pPr>
      <w:rPr>
        <w:rFonts w:ascii="Symbol" w:hAnsi="Symbol"/>
      </w:rPr>
    </w:lvl>
    <w:lvl w:ilvl="7" w:tplc="5A84DC1C">
      <w:start w:val="1"/>
      <w:numFmt w:val="bullet"/>
      <w:lvlText w:val=""/>
      <w:lvlJc w:val="left"/>
      <w:pPr>
        <w:ind w:left="1080" w:hanging="360"/>
      </w:pPr>
      <w:rPr>
        <w:rFonts w:ascii="Symbol" w:hAnsi="Symbol"/>
      </w:rPr>
    </w:lvl>
    <w:lvl w:ilvl="8" w:tplc="AA6A46F6">
      <w:start w:val="1"/>
      <w:numFmt w:val="bullet"/>
      <w:lvlText w:val=""/>
      <w:lvlJc w:val="left"/>
      <w:pPr>
        <w:ind w:left="1080" w:hanging="360"/>
      </w:pPr>
      <w:rPr>
        <w:rFonts w:ascii="Symbol" w:hAnsi="Symbol"/>
      </w:rPr>
    </w:lvl>
  </w:abstractNum>
  <w:abstractNum w:abstractNumId="5" w15:restartNumberingAfterBreak="0">
    <w:nsid w:val="27AE7DF8"/>
    <w:multiLevelType w:val="multilevel"/>
    <w:tmpl w:val="13DC3DC0"/>
    <w:lvl w:ilvl="0">
      <w:start w:val="1"/>
      <w:numFmt w:val="decimal"/>
      <w:pStyle w:val="TableNumbering"/>
      <w:lvlText w:val="%1."/>
      <w:lvlJc w:val="left"/>
      <w:pPr>
        <w:ind w:left="450" w:hanging="360"/>
      </w:pPr>
      <w:rPr>
        <w:b w:val="0"/>
      </w:rPr>
    </w:lvl>
    <w:lvl w:ilvl="1">
      <w:start w:val="1"/>
      <w:numFmt w:val="decimal"/>
      <w:isLgl/>
      <w:lvlText w:val="%1.%2"/>
      <w:lvlJc w:val="left"/>
      <w:pPr>
        <w:ind w:left="450" w:hanging="360"/>
      </w:pPr>
      <w:rPr>
        <w:rFonts w:hint="default"/>
        <w:sz w:val="18"/>
      </w:rPr>
    </w:lvl>
    <w:lvl w:ilvl="2">
      <w:start w:val="1"/>
      <w:numFmt w:val="decimal"/>
      <w:isLgl/>
      <w:lvlText w:val="%1.%2.%3"/>
      <w:lvlJc w:val="left"/>
      <w:pPr>
        <w:ind w:left="810" w:hanging="720"/>
      </w:pPr>
      <w:rPr>
        <w:rFonts w:hint="default"/>
        <w:sz w:val="18"/>
      </w:rPr>
    </w:lvl>
    <w:lvl w:ilvl="3">
      <w:start w:val="1"/>
      <w:numFmt w:val="decimal"/>
      <w:isLgl/>
      <w:lvlText w:val="%1.%2.%3.%4"/>
      <w:lvlJc w:val="left"/>
      <w:pPr>
        <w:ind w:left="810" w:hanging="720"/>
      </w:pPr>
      <w:rPr>
        <w:rFonts w:hint="default"/>
        <w:sz w:val="18"/>
      </w:rPr>
    </w:lvl>
    <w:lvl w:ilvl="4">
      <w:start w:val="1"/>
      <w:numFmt w:val="decimal"/>
      <w:isLgl/>
      <w:lvlText w:val="%1.%2.%3.%4.%5"/>
      <w:lvlJc w:val="left"/>
      <w:pPr>
        <w:ind w:left="1170" w:hanging="1080"/>
      </w:pPr>
      <w:rPr>
        <w:rFonts w:hint="default"/>
        <w:sz w:val="18"/>
      </w:rPr>
    </w:lvl>
    <w:lvl w:ilvl="5">
      <w:start w:val="1"/>
      <w:numFmt w:val="decimal"/>
      <w:isLgl/>
      <w:lvlText w:val="%1.%2.%3.%4.%5.%6"/>
      <w:lvlJc w:val="left"/>
      <w:pPr>
        <w:ind w:left="1170" w:hanging="1080"/>
      </w:pPr>
      <w:rPr>
        <w:rFonts w:hint="default"/>
        <w:sz w:val="18"/>
      </w:rPr>
    </w:lvl>
    <w:lvl w:ilvl="6">
      <w:start w:val="1"/>
      <w:numFmt w:val="decimal"/>
      <w:isLgl/>
      <w:lvlText w:val="%1.%2.%3.%4.%5.%6.%7"/>
      <w:lvlJc w:val="left"/>
      <w:pPr>
        <w:ind w:left="1530" w:hanging="1440"/>
      </w:pPr>
      <w:rPr>
        <w:rFonts w:hint="default"/>
        <w:sz w:val="18"/>
      </w:rPr>
    </w:lvl>
    <w:lvl w:ilvl="7">
      <w:start w:val="1"/>
      <w:numFmt w:val="decimal"/>
      <w:isLgl/>
      <w:lvlText w:val="%1.%2.%3.%4.%5.%6.%7.%8"/>
      <w:lvlJc w:val="left"/>
      <w:pPr>
        <w:ind w:left="1530" w:hanging="1440"/>
      </w:pPr>
      <w:rPr>
        <w:rFonts w:hint="default"/>
        <w:sz w:val="18"/>
      </w:rPr>
    </w:lvl>
    <w:lvl w:ilvl="8">
      <w:start w:val="1"/>
      <w:numFmt w:val="decimal"/>
      <w:isLgl/>
      <w:lvlText w:val="%1.%2.%3.%4.%5.%6.%7.%8.%9"/>
      <w:lvlJc w:val="left"/>
      <w:pPr>
        <w:ind w:left="1890" w:hanging="1800"/>
      </w:pPr>
      <w:rPr>
        <w:rFonts w:hint="default"/>
        <w:sz w:val="18"/>
      </w:rPr>
    </w:lvl>
  </w:abstractNum>
  <w:abstractNum w:abstractNumId="6" w15:restartNumberingAfterBreak="0">
    <w:nsid w:val="3BCB10D2"/>
    <w:multiLevelType w:val="hybridMultilevel"/>
    <w:tmpl w:val="07B2B7C4"/>
    <w:styleLink w:val="MSVBulletList1"/>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45FE6318"/>
    <w:multiLevelType w:val="multilevel"/>
    <w:tmpl w:val="707E2B46"/>
    <w:lvl w:ilvl="0">
      <w:start w:val="1"/>
      <w:numFmt w:val="bullet"/>
      <w:lvlText w:val="■"/>
      <w:lvlJc w:val="left"/>
      <w:pPr>
        <w:ind w:left="720" w:hanging="720"/>
      </w:pPr>
      <w:rPr>
        <w:rFonts w:ascii="Franklin Gothic Book" w:hAnsi="Franklin Gothic Book" w:hint="default"/>
        <w:color w:val="ED7D31" w:themeColor="accent2"/>
        <w:position w:val="3"/>
        <w:sz w:val="18"/>
      </w:rPr>
    </w:lvl>
    <w:lvl w:ilvl="1">
      <w:start w:val="1"/>
      <w:numFmt w:val="bullet"/>
      <w:lvlText w:val="•"/>
      <w:lvlJc w:val="left"/>
      <w:pPr>
        <w:ind w:left="576" w:hanging="288"/>
      </w:pPr>
      <w:rPr>
        <w:rFonts w:ascii="Franklin Gothic Book" w:hAnsi="Franklin Gothic Book" w:hint="default"/>
      </w:rPr>
    </w:lvl>
    <w:lvl w:ilvl="2">
      <w:start w:val="1"/>
      <w:numFmt w:val="bullet"/>
      <w:lvlText w:val="o"/>
      <w:lvlJc w:val="left"/>
      <w:pPr>
        <w:ind w:left="864" w:hanging="288"/>
      </w:pPr>
      <w:rPr>
        <w:rFonts w:ascii="Courier New" w:hAnsi="Courier New"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8" w15:restartNumberingAfterBreak="0">
    <w:nsid w:val="469C035D"/>
    <w:multiLevelType w:val="multilevel"/>
    <w:tmpl w:val="DECAA0F0"/>
    <w:styleLink w:val="MSVBulletList"/>
    <w:lvl w:ilvl="0">
      <w:start w:val="1"/>
      <w:numFmt w:val="bullet"/>
      <w:pStyle w:val="Bullet1"/>
      <w:lvlText w:val="■"/>
      <w:lvlJc w:val="left"/>
      <w:pPr>
        <w:ind w:left="720" w:hanging="360"/>
      </w:pPr>
      <w:rPr>
        <w:rFonts w:ascii="Franklin Gothic Book" w:hAnsi="Franklin Gothic Book" w:hint="default"/>
        <w:color w:val="CE5E12"/>
        <w:position w:val="3"/>
        <w:sz w:val="18"/>
      </w:rPr>
    </w:lvl>
    <w:lvl w:ilvl="1">
      <w:start w:val="1"/>
      <w:numFmt w:val="bullet"/>
      <w:pStyle w:val="Bullet2"/>
      <w:lvlText w:val="o"/>
      <w:lvlJc w:val="left"/>
      <w:pPr>
        <w:ind w:left="1080" w:hanging="360"/>
      </w:pPr>
      <w:rPr>
        <w:rFonts w:ascii="Courier New" w:hAnsi="Courier New" w:hint="default"/>
      </w:rPr>
    </w:lvl>
    <w:lvl w:ilvl="2">
      <w:start w:val="1"/>
      <w:numFmt w:val="bullet"/>
      <w:pStyle w:val="Bullet3"/>
      <w:lvlText w:val="•"/>
      <w:lvlJc w:val="left"/>
      <w:pPr>
        <w:tabs>
          <w:tab w:val="num" w:pos="4320"/>
        </w:tabs>
        <w:ind w:left="1440" w:hanging="360"/>
      </w:pPr>
      <w:rPr>
        <w:rFonts w:ascii="Franklin Gothic Book" w:hAnsi="Franklin Gothic Book"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9" w15:restartNumberingAfterBreak="0">
    <w:nsid w:val="5AF233AF"/>
    <w:multiLevelType w:val="multilevel"/>
    <w:tmpl w:val="F8E89D94"/>
    <w:styleLink w:val="Level2Bullet"/>
    <w:lvl w:ilvl="0">
      <w:start w:val="1"/>
      <w:numFmt w:val="bullet"/>
      <w:lvlText w:val=""/>
      <w:lvlJc w:val="left"/>
      <w:pPr>
        <w:tabs>
          <w:tab w:val="num" w:pos="1080"/>
        </w:tabs>
        <w:ind w:left="1080" w:hanging="360"/>
      </w:pPr>
      <w:rPr>
        <w:rFonts w:ascii="Wingdings" w:hAnsi="Wingdings"/>
        <w:sz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6B723E00"/>
    <w:multiLevelType w:val="hybridMultilevel"/>
    <w:tmpl w:val="40427D78"/>
    <w:styleLink w:val="Level1Bullet1"/>
    <w:lvl w:ilvl="0" w:tplc="C15C719E">
      <w:start w:val="1"/>
      <w:numFmt w:val="decimal"/>
      <w:pStyle w:val="NumberedList"/>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159153159">
    <w:abstractNumId w:val="7"/>
  </w:num>
  <w:num w:numId="2" w16cid:durableId="1081218223">
    <w:abstractNumId w:val="1"/>
  </w:num>
  <w:num w:numId="3" w16cid:durableId="1729691725">
    <w:abstractNumId w:val="9"/>
  </w:num>
  <w:num w:numId="4" w16cid:durableId="142703376">
    <w:abstractNumId w:val="8"/>
  </w:num>
  <w:num w:numId="5" w16cid:durableId="913396038">
    <w:abstractNumId w:val="10"/>
  </w:num>
  <w:num w:numId="6" w16cid:durableId="1534149646">
    <w:abstractNumId w:val="5"/>
  </w:num>
  <w:num w:numId="7" w16cid:durableId="2036345692">
    <w:abstractNumId w:val="2"/>
  </w:num>
  <w:num w:numId="8" w16cid:durableId="885028805">
    <w:abstractNumId w:val="6"/>
  </w:num>
  <w:num w:numId="9" w16cid:durableId="425224381">
    <w:abstractNumId w:val="0"/>
  </w:num>
  <w:num w:numId="10" w16cid:durableId="1153259004">
    <w:abstractNumId w:val="2"/>
    <w:lvlOverride w:ilvl="0">
      <w:lvl w:ilvl="0">
        <w:start w:val="1"/>
        <w:numFmt w:val="bullet"/>
        <w:pStyle w:val="TableBullet1"/>
        <w:lvlText w:val="■"/>
        <w:lvlJc w:val="left"/>
        <w:pPr>
          <w:ind w:left="360" w:hanging="360"/>
        </w:pPr>
        <w:rPr>
          <w:rFonts w:ascii="Franklin Gothic Book" w:hAnsi="Franklin Gothic Book" w:hint="default"/>
          <w:color w:val="CE5E12"/>
          <w:position w:val="3"/>
          <w:sz w:val="18"/>
        </w:rPr>
      </w:lvl>
    </w:lvlOverride>
    <w:lvlOverride w:ilvl="1">
      <w:lvl w:ilvl="1" w:tentative="1">
        <w:start w:val="1"/>
        <w:numFmt w:val="bullet"/>
        <w:pStyle w:val="TableBullet2"/>
        <w:lvlText w:val="o"/>
        <w:lvlJc w:val="left"/>
        <w:pPr>
          <w:ind w:left="1080" w:hanging="360"/>
        </w:pPr>
        <w:rPr>
          <w:rFonts w:ascii="Courier New" w:hAnsi="Courier New" w:cs="Courier New" w:hint="default"/>
        </w:rPr>
      </w:lvl>
    </w:lvlOverride>
    <w:lvlOverride w:ilvl="2">
      <w:lvl w:ilvl="2" w:tentative="1">
        <w:start w:val="1"/>
        <w:numFmt w:val="bullet"/>
        <w:lvlText w:val=""/>
        <w:lvlJc w:val="left"/>
        <w:pPr>
          <w:ind w:left="1800" w:hanging="360"/>
        </w:pPr>
        <w:rPr>
          <w:rFonts w:ascii="Wingdings" w:hAnsi="Wingdings" w:hint="default"/>
        </w:rPr>
      </w:lvl>
    </w:lvlOverride>
    <w:lvlOverride w:ilvl="3">
      <w:lvl w:ilvl="3" w:tentative="1">
        <w:start w:val="1"/>
        <w:numFmt w:val="bullet"/>
        <w:lvlText w:val=""/>
        <w:lvlJc w:val="left"/>
        <w:pPr>
          <w:ind w:left="2520" w:hanging="360"/>
        </w:pPr>
        <w:rPr>
          <w:rFonts w:ascii="Symbol" w:hAnsi="Symbol" w:hint="default"/>
        </w:rPr>
      </w:lvl>
    </w:lvlOverride>
    <w:lvlOverride w:ilvl="4">
      <w:lvl w:ilvl="4" w:tentative="1">
        <w:start w:val="1"/>
        <w:numFmt w:val="bullet"/>
        <w:lvlText w:val="o"/>
        <w:lvlJc w:val="left"/>
        <w:pPr>
          <w:ind w:left="3240" w:hanging="360"/>
        </w:pPr>
        <w:rPr>
          <w:rFonts w:ascii="Courier New" w:hAnsi="Courier New" w:cs="Courier New" w:hint="default"/>
        </w:rPr>
      </w:lvl>
    </w:lvlOverride>
    <w:lvlOverride w:ilvl="5">
      <w:lvl w:ilvl="5" w:tentative="1">
        <w:start w:val="1"/>
        <w:numFmt w:val="bullet"/>
        <w:lvlText w:val=""/>
        <w:lvlJc w:val="left"/>
        <w:pPr>
          <w:ind w:left="3960" w:hanging="360"/>
        </w:pPr>
        <w:rPr>
          <w:rFonts w:ascii="Wingdings" w:hAnsi="Wingdings" w:hint="default"/>
        </w:rPr>
      </w:lvl>
    </w:lvlOverride>
    <w:lvlOverride w:ilvl="6">
      <w:lvl w:ilvl="6" w:tentative="1">
        <w:start w:val="1"/>
        <w:numFmt w:val="bullet"/>
        <w:lvlText w:val=""/>
        <w:lvlJc w:val="left"/>
        <w:pPr>
          <w:ind w:left="4680" w:hanging="360"/>
        </w:pPr>
        <w:rPr>
          <w:rFonts w:ascii="Symbol" w:hAnsi="Symbol" w:hint="default"/>
        </w:rPr>
      </w:lvl>
    </w:lvlOverride>
    <w:lvlOverride w:ilvl="7">
      <w:lvl w:ilvl="7" w:tentative="1">
        <w:start w:val="1"/>
        <w:numFmt w:val="bullet"/>
        <w:lvlText w:val="o"/>
        <w:lvlJc w:val="left"/>
        <w:pPr>
          <w:ind w:left="5400" w:hanging="360"/>
        </w:pPr>
        <w:rPr>
          <w:rFonts w:ascii="Courier New" w:hAnsi="Courier New" w:cs="Courier New" w:hint="default"/>
        </w:rPr>
      </w:lvl>
    </w:lvlOverride>
    <w:lvlOverride w:ilvl="8">
      <w:lvl w:ilvl="8" w:tentative="1">
        <w:start w:val="1"/>
        <w:numFmt w:val="bullet"/>
        <w:lvlText w:val=""/>
        <w:lvlJc w:val="left"/>
        <w:pPr>
          <w:ind w:left="6120" w:hanging="360"/>
        </w:pPr>
        <w:rPr>
          <w:rFonts w:ascii="Wingdings" w:hAnsi="Wingdings" w:hint="default"/>
        </w:rPr>
      </w:lvl>
    </w:lvlOverride>
  </w:num>
  <w:num w:numId="11" w16cid:durableId="1794785111">
    <w:abstractNumId w:val="4"/>
  </w:num>
  <w:num w:numId="12" w16cid:durableId="124279571">
    <w:abstractNumId w:val="3"/>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activeWritingStyle w:appName="MSWord" w:lang="fr-FR" w:vendorID="64" w:dllVersion="0" w:nlCheck="1" w:checkStyle="0"/>
  <w:activeWritingStyle w:appName="MSWord" w:lang="en-US" w:vendorID="64" w:dllVersion="0" w:nlCheck="1" w:checkStyle="0"/>
  <w:activeWritingStyle w:appName="MSWord" w:lang="es-MX" w:vendorID="64" w:dllVersion="0" w:nlCheck="1" w:checkStyle="0"/>
  <w:proofState w:spelling="clean" w:grammar="clean"/>
  <w:stylePaneFormatFilter w:val="3804" w:allStyles="0" w:customStyles="0" w:latentStyles="1" w:stylesInUse="0" w:headingStyles="0" w:numberingStyles="0" w:tableStyles="0" w:directFormattingOnRuns="0" w:directFormattingOnParagraphs="0" w:directFormattingOnNumbering="0" w:directFormattingOnTables="1" w:clearFormatting="1" w:top3HeadingStyles="1" w:visibleStyles="0" w:alternateStyleNames="0"/>
  <w:stylePaneSortMethod w:val="0000"/>
  <w:doNotTrackFormatting/>
  <w:defaultTabStop w:val="720"/>
  <w:drawingGridHorizontalSpacing w:val="110"/>
  <w:displayHorizontalDrawingGridEvery w:val="2"/>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a2MDA3tjQwMjG1NDQzNzRV0lEKTi0uzszPAykwrAUA5ccPlywAAAA="/>
  </w:docVars>
  <w:rsids>
    <w:rsidRoot w:val="008E314D"/>
    <w:rsid w:val="00000007"/>
    <w:rsid w:val="000000B9"/>
    <w:rsid w:val="00000375"/>
    <w:rsid w:val="000003AE"/>
    <w:rsid w:val="000005C0"/>
    <w:rsid w:val="0000072F"/>
    <w:rsid w:val="0000076B"/>
    <w:rsid w:val="000007A2"/>
    <w:rsid w:val="00000848"/>
    <w:rsid w:val="00000A2B"/>
    <w:rsid w:val="00000CD8"/>
    <w:rsid w:val="00000E6A"/>
    <w:rsid w:val="00000FE2"/>
    <w:rsid w:val="00001062"/>
    <w:rsid w:val="00001256"/>
    <w:rsid w:val="00001441"/>
    <w:rsid w:val="00001549"/>
    <w:rsid w:val="0000165B"/>
    <w:rsid w:val="00001770"/>
    <w:rsid w:val="0000177A"/>
    <w:rsid w:val="000018E9"/>
    <w:rsid w:val="000019DF"/>
    <w:rsid w:val="00001B71"/>
    <w:rsid w:val="00001DC2"/>
    <w:rsid w:val="00001DDD"/>
    <w:rsid w:val="00001F56"/>
    <w:rsid w:val="00002337"/>
    <w:rsid w:val="00002346"/>
    <w:rsid w:val="00002515"/>
    <w:rsid w:val="00002731"/>
    <w:rsid w:val="0000282B"/>
    <w:rsid w:val="000028CC"/>
    <w:rsid w:val="00002979"/>
    <w:rsid w:val="00002A69"/>
    <w:rsid w:val="00002AC6"/>
    <w:rsid w:val="00002B4D"/>
    <w:rsid w:val="00002D97"/>
    <w:rsid w:val="00002DF0"/>
    <w:rsid w:val="00002E0A"/>
    <w:rsid w:val="00003041"/>
    <w:rsid w:val="00003102"/>
    <w:rsid w:val="000031DB"/>
    <w:rsid w:val="000032CF"/>
    <w:rsid w:val="000033FE"/>
    <w:rsid w:val="0000358A"/>
    <w:rsid w:val="0000359C"/>
    <w:rsid w:val="00003722"/>
    <w:rsid w:val="000037B1"/>
    <w:rsid w:val="0000392B"/>
    <w:rsid w:val="00003A0F"/>
    <w:rsid w:val="00003AD3"/>
    <w:rsid w:val="00003B0F"/>
    <w:rsid w:val="00003B2C"/>
    <w:rsid w:val="00003BDF"/>
    <w:rsid w:val="00003C66"/>
    <w:rsid w:val="00003D14"/>
    <w:rsid w:val="00003D74"/>
    <w:rsid w:val="00003F1F"/>
    <w:rsid w:val="00004366"/>
    <w:rsid w:val="00004A7C"/>
    <w:rsid w:val="00005140"/>
    <w:rsid w:val="0000539F"/>
    <w:rsid w:val="0000547F"/>
    <w:rsid w:val="000054AB"/>
    <w:rsid w:val="00005503"/>
    <w:rsid w:val="000056CF"/>
    <w:rsid w:val="0000576D"/>
    <w:rsid w:val="00005772"/>
    <w:rsid w:val="00005788"/>
    <w:rsid w:val="00005AA0"/>
    <w:rsid w:val="00005E2A"/>
    <w:rsid w:val="00005E86"/>
    <w:rsid w:val="00005EBF"/>
    <w:rsid w:val="00005F53"/>
    <w:rsid w:val="00006267"/>
    <w:rsid w:val="00006280"/>
    <w:rsid w:val="00006369"/>
    <w:rsid w:val="00006535"/>
    <w:rsid w:val="000066BC"/>
    <w:rsid w:val="00006969"/>
    <w:rsid w:val="00006A85"/>
    <w:rsid w:val="00006A9E"/>
    <w:rsid w:val="00006B6E"/>
    <w:rsid w:val="00006C2E"/>
    <w:rsid w:val="00006D68"/>
    <w:rsid w:val="00006D6E"/>
    <w:rsid w:val="00006E08"/>
    <w:rsid w:val="00006E1F"/>
    <w:rsid w:val="00006E86"/>
    <w:rsid w:val="0000702A"/>
    <w:rsid w:val="00007082"/>
    <w:rsid w:val="00007279"/>
    <w:rsid w:val="00007316"/>
    <w:rsid w:val="00007394"/>
    <w:rsid w:val="000074E9"/>
    <w:rsid w:val="0000753B"/>
    <w:rsid w:val="000077D9"/>
    <w:rsid w:val="000077FB"/>
    <w:rsid w:val="00007AFD"/>
    <w:rsid w:val="00007D10"/>
    <w:rsid w:val="00007DD4"/>
    <w:rsid w:val="00007F19"/>
    <w:rsid w:val="00007F52"/>
    <w:rsid w:val="000101AC"/>
    <w:rsid w:val="000101D1"/>
    <w:rsid w:val="00010252"/>
    <w:rsid w:val="00010273"/>
    <w:rsid w:val="00010284"/>
    <w:rsid w:val="00010285"/>
    <w:rsid w:val="0001028B"/>
    <w:rsid w:val="0001039E"/>
    <w:rsid w:val="0001049D"/>
    <w:rsid w:val="000104E0"/>
    <w:rsid w:val="00010577"/>
    <w:rsid w:val="000105AD"/>
    <w:rsid w:val="00010631"/>
    <w:rsid w:val="000106CC"/>
    <w:rsid w:val="00010862"/>
    <w:rsid w:val="00010891"/>
    <w:rsid w:val="000108AB"/>
    <w:rsid w:val="000108D8"/>
    <w:rsid w:val="00010A3B"/>
    <w:rsid w:val="00010AA8"/>
    <w:rsid w:val="00010CEB"/>
    <w:rsid w:val="00010E07"/>
    <w:rsid w:val="00010E1B"/>
    <w:rsid w:val="00010EBF"/>
    <w:rsid w:val="00010F19"/>
    <w:rsid w:val="00010F5D"/>
    <w:rsid w:val="0001110A"/>
    <w:rsid w:val="00011251"/>
    <w:rsid w:val="00011279"/>
    <w:rsid w:val="000114E1"/>
    <w:rsid w:val="00011554"/>
    <w:rsid w:val="000115F0"/>
    <w:rsid w:val="000117A3"/>
    <w:rsid w:val="00011888"/>
    <w:rsid w:val="000118B8"/>
    <w:rsid w:val="00011AAB"/>
    <w:rsid w:val="00011AB6"/>
    <w:rsid w:val="00011AF7"/>
    <w:rsid w:val="00012235"/>
    <w:rsid w:val="00012287"/>
    <w:rsid w:val="00012490"/>
    <w:rsid w:val="00012715"/>
    <w:rsid w:val="00012875"/>
    <w:rsid w:val="000128A8"/>
    <w:rsid w:val="000128B0"/>
    <w:rsid w:val="000128DF"/>
    <w:rsid w:val="00012951"/>
    <w:rsid w:val="00012A59"/>
    <w:rsid w:val="00012C2A"/>
    <w:rsid w:val="00012CE2"/>
    <w:rsid w:val="00012E1D"/>
    <w:rsid w:val="00012E63"/>
    <w:rsid w:val="00012EF4"/>
    <w:rsid w:val="000132E0"/>
    <w:rsid w:val="00013576"/>
    <w:rsid w:val="00013669"/>
    <w:rsid w:val="000136D8"/>
    <w:rsid w:val="0001395F"/>
    <w:rsid w:val="00013A6C"/>
    <w:rsid w:val="00013C83"/>
    <w:rsid w:val="00013D8F"/>
    <w:rsid w:val="000143B1"/>
    <w:rsid w:val="00014490"/>
    <w:rsid w:val="0001449B"/>
    <w:rsid w:val="0001469C"/>
    <w:rsid w:val="0001477E"/>
    <w:rsid w:val="00014A4A"/>
    <w:rsid w:val="00014A69"/>
    <w:rsid w:val="00014DED"/>
    <w:rsid w:val="00014E60"/>
    <w:rsid w:val="000153E3"/>
    <w:rsid w:val="000153F9"/>
    <w:rsid w:val="00015617"/>
    <w:rsid w:val="000158A6"/>
    <w:rsid w:val="000158B4"/>
    <w:rsid w:val="000159F3"/>
    <w:rsid w:val="00015B77"/>
    <w:rsid w:val="00015C1A"/>
    <w:rsid w:val="00015CC8"/>
    <w:rsid w:val="00015E32"/>
    <w:rsid w:val="00015E5E"/>
    <w:rsid w:val="00016090"/>
    <w:rsid w:val="000162AD"/>
    <w:rsid w:val="000162B7"/>
    <w:rsid w:val="000167D3"/>
    <w:rsid w:val="0001691F"/>
    <w:rsid w:val="00016B2E"/>
    <w:rsid w:val="00016B4F"/>
    <w:rsid w:val="00016BA3"/>
    <w:rsid w:val="00016CF7"/>
    <w:rsid w:val="00016DA7"/>
    <w:rsid w:val="00016EE1"/>
    <w:rsid w:val="00016FA4"/>
    <w:rsid w:val="0001718D"/>
    <w:rsid w:val="000171D5"/>
    <w:rsid w:val="000171E2"/>
    <w:rsid w:val="000172D2"/>
    <w:rsid w:val="00017356"/>
    <w:rsid w:val="000178B0"/>
    <w:rsid w:val="00017E24"/>
    <w:rsid w:val="00017E51"/>
    <w:rsid w:val="0002025B"/>
    <w:rsid w:val="00020262"/>
    <w:rsid w:val="000204A5"/>
    <w:rsid w:val="00020676"/>
    <w:rsid w:val="0002069B"/>
    <w:rsid w:val="000207E2"/>
    <w:rsid w:val="00020820"/>
    <w:rsid w:val="00020D22"/>
    <w:rsid w:val="00020D94"/>
    <w:rsid w:val="00020EF6"/>
    <w:rsid w:val="00020F08"/>
    <w:rsid w:val="00020F57"/>
    <w:rsid w:val="000210A6"/>
    <w:rsid w:val="0002142B"/>
    <w:rsid w:val="00021474"/>
    <w:rsid w:val="0002153D"/>
    <w:rsid w:val="0002155D"/>
    <w:rsid w:val="000216F3"/>
    <w:rsid w:val="00021945"/>
    <w:rsid w:val="00021A71"/>
    <w:rsid w:val="00021C9D"/>
    <w:rsid w:val="00021D18"/>
    <w:rsid w:val="00021DF9"/>
    <w:rsid w:val="00021F6B"/>
    <w:rsid w:val="00021FBE"/>
    <w:rsid w:val="00022196"/>
    <w:rsid w:val="000221AA"/>
    <w:rsid w:val="000221CC"/>
    <w:rsid w:val="000223A7"/>
    <w:rsid w:val="0002248C"/>
    <w:rsid w:val="000225F5"/>
    <w:rsid w:val="00022616"/>
    <w:rsid w:val="000226AF"/>
    <w:rsid w:val="00022841"/>
    <w:rsid w:val="00022895"/>
    <w:rsid w:val="000228D9"/>
    <w:rsid w:val="000229A0"/>
    <w:rsid w:val="000229D4"/>
    <w:rsid w:val="00022A44"/>
    <w:rsid w:val="00022A59"/>
    <w:rsid w:val="00022C15"/>
    <w:rsid w:val="00022C70"/>
    <w:rsid w:val="000230A4"/>
    <w:rsid w:val="0002314E"/>
    <w:rsid w:val="00023229"/>
    <w:rsid w:val="00023308"/>
    <w:rsid w:val="000233AE"/>
    <w:rsid w:val="000233BD"/>
    <w:rsid w:val="00023452"/>
    <w:rsid w:val="000235E1"/>
    <w:rsid w:val="0002372E"/>
    <w:rsid w:val="0002373A"/>
    <w:rsid w:val="00023D3B"/>
    <w:rsid w:val="00023D8C"/>
    <w:rsid w:val="00023EFF"/>
    <w:rsid w:val="00023F1C"/>
    <w:rsid w:val="00023F3E"/>
    <w:rsid w:val="0002429B"/>
    <w:rsid w:val="000246CC"/>
    <w:rsid w:val="00024893"/>
    <w:rsid w:val="00024991"/>
    <w:rsid w:val="00024CFB"/>
    <w:rsid w:val="00024DB6"/>
    <w:rsid w:val="00024EE3"/>
    <w:rsid w:val="00025018"/>
    <w:rsid w:val="000252D1"/>
    <w:rsid w:val="000253C2"/>
    <w:rsid w:val="000254C0"/>
    <w:rsid w:val="00025542"/>
    <w:rsid w:val="00025573"/>
    <w:rsid w:val="000257CC"/>
    <w:rsid w:val="00025832"/>
    <w:rsid w:val="00025889"/>
    <w:rsid w:val="0002599D"/>
    <w:rsid w:val="00025A79"/>
    <w:rsid w:val="00025B2A"/>
    <w:rsid w:val="00025BFD"/>
    <w:rsid w:val="00025C56"/>
    <w:rsid w:val="00025C70"/>
    <w:rsid w:val="00025E6D"/>
    <w:rsid w:val="00025EC1"/>
    <w:rsid w:val="00025F0B"/>
    <w:rsid w:val="000260FF"/>
    <w:rsid w:val="00026122"/>
    <w:rsid w:val="00026583"/>
    <w:rsid w:val="00026585"/>
    <w:rsid w:val="000266B8"/>
    <w:rsid w:val="000266F9"/>
    <w:rsid w:val="00026781"/>
    <w:rsid w:val="00026832"/>
    <w:rsid w:val="00026849"/>
    <w:rsid w:val="000269CC"/>
    <w:rsid w:val="00026ACA"/>
    <w:rsid w:val="00026AF9"/>
    <w:rsid w:val="00026B5D"/>
    <w:rsid w:val="00026F55"/>
    <w:rsid w:val="00027064"/>
    <w:rsid w:val="0002706A"/>
    <w:rsid w:val="0002717A"/>
    <w:rsid w:val="00027183"/>
    <w:rsid w:val="00027474"/>
    <w:rsid w:val="00027590"/>
    <w:rsid w:val="00027773"/>
    <w:rsid w:val="00027B14"/>
    <w:rsid w:val="00027D38"/>
    <w:rsid w:val="00027E60"/>
    <w:rsid w:val="00030179"/>
    <w:rsid w:val="000302BE"/>
    <w:rsid w:val="0003030D"/>
    <w:rsid w:val="000303C3"/>
    <w:rsid w:val="00030526"/>
    <w:rsid w:val="000305D1"/>
    <w:rsid w:val="000306D1"/>
    <w:rsid w:val="0003071F"/>
    <w:rsid w:val="00030930"/>
    <w:rsid w:val="0003096C"/>
    <w:rsid w:val="00030990"/>
    <w:rsid w:val="00030CC7"/>
    <w:rsid w:val="00030ED3"/>
    <w:rsid w:val="00031012"/>
    <w:rsid w:val="0003102F"/>
    <w:rsid w:val="000310FE"/>
    <w:rsid w:val="000311EE"/>
    <w:rsid w:val="000312DC"/>
    <w:rsid w:val="000313A6"/>
    <w:rsid w:val="000316F5"/>
    <w:rsid w:val="000318B3"/>
    <w:rsid w:val="000318D2"/>
    <w:rsid w:val="000319AA"/>
    <w:rsid w:val="00031ACE"/>
    <w:rsid w:val="00031CF5"/>
    <w:rsid w:val="00031DAB"/>
    <w:rsid w:val="00031E6C"/>
    <w:rsid w:val="0003201F"/>
    <w:rsid w:val="0003207B"/>
    <w:rsid w:val="00032184"/>
    <w:rsid w:val="0003247A"/>
    <w:rsid w:val="00032527"/>
    <w:rsid w:val="00032818"/>
    <w:rsid w:val="00032BBB"/>
    <w:rsid w:val="00032C07"/>
    <w:rsid w:val="00032C71"/>
    <w:rsid w:val="00032EC1"/>
    <w:rsid w:val="0003301A"/>
    <w:rsid w:val="00033204"/>
    <w:rsid w:val="0003332F"/>
    <w:rsid w:val="000335F7"/>
    <w:rsid w:val="000337EC"/>
    <w:rsid w:val="0003397C"/>
    <w:rsid w:val="00033A41"/>
    <w:rsid w:val="00033C8E"/>
    <w:rsid w:val="00033DAA"/>
    <w:rsid w:val="00033DEA"/>
    <w:rsid w:val="00033F3D"/>
    <w:rsid w:val="0003415B"/>
    <w:rsid w:val="000344FD"/>
    <w:rsid w:val="00034633"/>
    <w:rsid w:val="000347C9"/>
    <w:rsid w:val="00034949"/>
    <w:rsid w:val="000349C1"/>
    <w:rsid w:val="00034A29"/>
    <w:rsid w:val="00034A8C"/>
    <w:rsid w:val="00034B0E"/>
    <w:rsid w:val="00034C71"/>
    <w:rsid w:val="00034F23"/>
    <w:rsid w:val="000351D5"/>
    <w:rsid w:val="000357C1"/>
    <w:rsid w:val="000357C6"/>
    <w:rsid w:val="000359B1"/>
    <w:rsid w:val="00035AAB"/>
    <w:rsid w:val="00035B3C"/>
    <w:rsid w:val="00035B43"/>
    <w:rsid w:val="00035CD8"/>
    <w:rsid w:val="00035E0C"/>
    <w:rsid w:val="00035F43"/>
    <w:rsid w:val="00035F54"/>
    <w:rsid w:val="000360FB"/>
    <w:rsid w:val="0003617F"/>
    <w:rsid w:val="0003622C"/>
    <w:rsid w:val="000362F0"/>
    <w:rsid w:val="00036310"/>
    <w:rsid w:val="00036417"/>
    <w:rsid w:val="00036461"/>
    <w:rsid w:val="000367BE"/>
    <w:rsid w:val="00036A39"/>
    <w:rsid w:val="00036AEC"/>
    <w:rsid w:val="00036BA0"/>
    <w:rsid w:val="00036D02"/>
    <w:rsid w:val="00036D85"/>
    <w:rsid w:val="00036E39"/>
    <w:rsid w:val="00036E5B"/>
    <w:rsid w:val="00036FB7"/>
    <w:rsid w:val="000370AF"/>
    <w:rsid w:val="00037239"/>
    <w:rsid w:val="00037299"/>
    <w:rsid w:val="00037357"/>
    <w:rsid w:val="000376BC"/>
    <w:rsid w:val="00037709"/>
    <w:rsid w:val="00037736"/>
    <w:rsid w:val="0003783A"/>
    <w:rsid w:val="000378D0"/>
    <w:rsid w:val="0003791F"/>
    <w:rsid w:val="00037B21"/>
    <w:rsid w:val="00037B22"/>
    <w:rsid w:val="00037CE1"/>
    <w:rsid w:val="00037F2E"/>
    <w:rsid w:val="00037F43"/>
    <w:rsid w:val="00037F94"/>
    <w:rsid w:val="00040018"/>
    <w:rsid w:val="00040051"/>
    <w:rsid w:val="0004011A"/>
    <w:rsid w:val="00040166"/>
    <w:rsid w:val="00040643"/>
    <w:rsid w:val="0004074D"/>
    <w:rsid w:val="00040A26"/>
    <w:rsid w:val="00040A41"/>
    <w:rsid w:val="00040AC3"/>
    <w:rsid w:val="00040D81"/>
    <w:rsid w:val="00040F21"/>
    <w:rsid w:val="00041000"/>
    <w:rsid w:val="00041094"/>
    <w:rsid w:val="0004134A"/>
    <w:rsid w:val="0004149E"/>
    <w:rsid w:val="0004150D"/>
    <w:rsid w:val="000415A0"/>
    <w:rsid w:val="00041636"/>
    <w:rsid w:val="000416E4"/>
    <w:rsid w:val="00041849"/>
    <w:rsid w:val="0004185D"/>
    <w:rsid w:val="00041B34"/>
    <w:rsid w:val="00041BC4"/>
    <w:rsid w:val="00041D3E"/>
    <w:rsid w:val="00041DBF"/>
    <w:rsid w:val="00041E9B"/>
    <w:rsid w:val="0004209C"/>
    <w:rsid w:val="000420E4"/>
    <w:rsid w:val="00042155"/>
    <w:rsid w:val="00042249"/>
    <w:rsid w:val="000425A4"/>
    <w:rsid w:val="000425B6"/>
    <w:rsid w:val="00042636"/>
    <w:rsid w:val="00042D1F"/>
    <w:rsid w:val="000431E7"/>
    <w:rsid w:val="00043435"/>
    <w:rsid w:val="000435A4"/>
    <w:rsid w:val="000435D4"/>
    <w:rsid w:val="00043656"/>
    <w:rsid w:val="0004368C"/>
    <w:rsid w:val="00043707"/>
    <w:rsid w:val="00043820"/>
    <w:rsid w:val="0004392E"/>
    <w:rsid w:val="00043933"/>
    <w:rsid w:val="000439C3"/>
    <w:rsid w:val="00043A2E"/>
    <w:rsid w:val="00043B1B"/>
    <w:rsid w:val="00043DD3"/>
    <w:rsid w:val="0004400B"/>
    <w:rsid w:val="000441DB"/>
    <w:rsid w:val="0004441F"/>
    <w:rsid w:val="00044478"/>
    <w:rsid w:val="00044507"/>
    <w:rsid w:val="000445F8"/>
    <w:rsid w:val="000448DE"/>
    <w:rsid w:val="0004490A"/>
    <w:rsid w:val="00044B60"/>
    <w:rsid w:val="00044BE9"/>
    <w:rsid w:val="00044D82"/>
    <w:rsid w:val="00044F3D"/>
    <w:rsid w:val="000451F8"/>
    <w:rsid w:val="00045272"/>
    <w:rsid w:val="00045304"/>
    <w:rsid w:val="0004554F"/>
    <w:rsid w:val="00045618"/>
    <w:rsid w:val="000456A3"/>
    <w:rsid w:val="00045C08"/>
    <w:rsid w:val="00045C34"/>
    <w:rsid w:val="00045CDF"/>
    <w:rsid w:val="00045D9B"/>
    <w:rsid w:val="00045DD7"/>
    <w:rsid w:val="00045DE1"/>
    <w:rsid w:val="00045E6D"/>
    <w:rsid w:val="00046006"/>
    <w:rsid w:val="000461A6"/>
    <w:rsid w:val="000461FD"/>
    <w:rsid w:val="000462B6"/>
    <w:rsid w:val="00046776"/>
    <w:rsid w:val="000467D3"/>
    <w:rsid w:val="000468DB"/>
    <w:rsid w:val="00046A17"/>
    <w:rsid w:val="00046F02"/>
    <w:rsid w:val="0004761D"/>
    <w:rsid w:val="000478B0"/>
    <w:rsid w:val="00047AB9"/>
    <w:rsid w:val="00047BFC"/>
    <w:rsid w:val="00047CB5"/>
    <w:rsid w:val="00047CDE"/>
    <w:rsid w:val="00047DAB"/>
    <w:rsid w:val="00047DF7"/>
    <w:rsid w:val="0005027A"/>
    <w:rsid w:val="000505E9"/>
    <w:rsid w:val="000506F6"/>
    <w:rsid w:val="0005080E"/>
    <w:rsid w:val="000508E8"/>
    <w:rsid w:val="0005093A"/>
    <w:rsid w:val="00050B0E"/>
    <w:rsid w:val="00050B38"/>
    <w:rsid w:val="00050BDF"/>
    <w:rsid w:val="00050BE3"/>
    <w:rsid w:val="00050C2E"/>
    <w:rsid w:val="00050D30"/>
    <w:rsid w:val="0005111C"/>
    <w:rsid w:val="00051407"/>
    <w:rsid w:val="00051441"/>
    <w:rsid w:val="00051545"/>
    <w:rsid w:val="000515A6"/>
    <w:rsid w:val="000515E2"/>
    <w:rsid w:val="000516FA"/>
    <w:rsid w:val="00051784"/>
    <w:rsid w:val="00051809"/>
    <w:rsid w:val="0005182A"/>
    <w:rsid w:val="0005188A"/>
    <w:rsid w:val="00051916"/>
    <w:rsid w:val="0005197C"/>
    <w:rsid w:val="00051A06"/>
    <w:rsid w:val="00051C43"/>
    <w:rsid w:val="00051C50"/>
    <w:rsid w:val="00051CDF"/>
    <w:rsid w:val="00051EB8"/>
    <w:rsid w:val="00051FA1"/>
    <w:rsid w:val="000520DD"/>
    <w:rsid w:val="00052503"/>
    <w:rsid w:val="00052606"/>
    <w:rsid w:val="0005267C"/>
    <w:rsid w:val="000526EB"/>
    <w:rsid w:val="00052A00"/>
    <w:rsid w:val="00052A73"/>
    <w:rsid w:val="00052BA2"/>
    <w:rsid w:val="00052E4D"/>
    <w:rsid w:val="00052E86"/>
    <w:rsid w:val="0005312C"/>
    <w:rsid w:val="000531A4"/>
    <w:rsid w:val="000531C7"/>
    <w:rsid w:val="000535F4"/>
    <w:rsid w:val="000538C4"/>
    <w:rsid w:val="000538C7"/>
    <w:rsid w:val="00053A02"/>
    <w:rsid w:val="00053B52"/>
    <w:rsid w:val="00053C2F"/>
    <w:rsid w:val="00053C32"/>
    <w:rsid w:val="00053EC5"/>
    <w:rsid w:val="00054083"/>
    <w:rsid w:val="00054120"/>
    <w:rsid w:val="0005426F"/>
    <w:rsid w:val="00054534"/>
    <w:rsid w:val="000547E3"/>
    <w:rsid w:val="0005490F"/>
    <w:rsid w:val="00054BA1"/>
    <w:rsid w:val="00054C2A"/>
    <w:rsid w:val="00054C4B"/>
    <w:rsid w:val="00054CBA"/>
    <w:rsid w:val="0005500D"/>
    <w:rsid w:val="000550F5"/>
    <w:rsid w:val="000551A3"/>
    <w:rsid w:val="000552D1"/>
    <w:rsid w:val="00055311"/>
    <w:rsid w:val="0005532E"/>
    <w:rsid w:val="00055470"/>
    <w:rsid w:val="0005568C"/>
    <w:rsid w:val="000559BE"/>
    <w:rsid w:val="00055A63"/>
    <w:rsid w:val="00055B97"/>
    <w:rsid w:val="00055DB0"/>
    <w:rsid w:val="00055E11"/>
    <w:rsid w:val="00055EC5"/>
    <w:rsid w:val="00055F30"/>
    <w:rsid w:val="00055F46"/>
    <w:rsid w:val="00055FBC"/>
    <w:rsid w:val="00056419"/>
    <w:rsid w:val="000568B5"/>
    <w:rsid w:val="0005713B"/>
    <w:rsid w:val="0005715C"/>
    <w:rsid w:val="00057311"/>
    <w:rsid w:val="0005737D"/>
    <w:rsid w:val="00057465"/>
    <w:rsid w:val="00057923"/>
    <w:rsid w:val="00057BB7"/>
    <w:rsid w:val="00057C1F"/>
    <w:rsid w:val="00057C3C"/>
    <w:rsid w:val="00057D64"/>
    <w:rsid w:val="00057D65"/>
    <w:rsid w:val="000601CE"/>
    <w:rsid w:val="000602BA"/>
    <w:rsid w:val="000602C3"/>
    <w:rsid w:val="00060449"/>
    <w:rsid w:val="000604FE"/>
    <w:rsid w:val="000607A1"/>
    <w:rsid w:val="00060891"/>
    <w:rsid w:val="00060911"/>
    <w:rsid w:val="00060A1B"/>
    <w:rsid w:val="00060A1E"/>
    <w:rsid w:val="00060DE2"/>
    <w:rsid w:val="00060E1C"/>
    <w:rsid w:val="00060E69"/>
    <w:rsid w:val="00060EE3"/>
    <w:rsid w:val="00060F62"/>
    <w:rsid w:val="00060FA4"/>
    <w:rsid w:val="0006119A"/>
    <w:rsid w:val="0006120B"/>
    <w:rsid w:val="00061364"/>
    <w:rsid w:val="000615CE"/>
    <w:rsid w:val="000619D3"/>
    <w:rsid w:val="00061B14"/>
    <w:rsid w:val="00061C04"/>
    <w:rsid w:val="00061D91"/>
    <w:rsid w:val="0006204C"/>
    <w:rsid w:val="0006210B"/>
    <w:rsid w:val="00062229"/>
    <w:rsid w:val="000624F4"/>
    <w:rsid w:val="0006263F"/>
    <w:rsid w:val="00062651"/>
    <w:rsid w:val="0006270F"/>
    <w:rsid w:val="00062AEC"/>
    <w:rsid w:val="00062E64"/>
    <w:rsid w:val="00062EE4"/>
    <w:rsid w:val="00062F3A"/>
    <w:rsid w:val="00062FD6"/>
    <w:rsid w:val="0006309E"/>
    <w:rsid w:val="000630C0"/>
    <w:rsid w:val="000631E5"/>
    <w:rsid w:val="000635B6"/>
    <w:rsid w:val="000635FE"/>
    <w:rsid w:val="00063857"/>
    <w:rsid w:val="00063A5C"/>
    <w:rsid w:val="00063B57"/>
    <w:rsid w:val="00063BDF"/>
    <w:rsid w:val="00063F9B"/>
    <w:rsid w:val="00064168"/>
    <w:rsid w:val="00064A87"/>
    <w:rsid w:val="00064CA9"/>
    <w:rsid w:val="00064EC7"/>
    <w:rsid w:val="0006502E"/>
    <w:rsid w:val="0006503A"/>
    <w:rsid w:val="00065089"/>
    <w:rsid w:val="000650EB"/>
    <w:rsid w:val="000653AB"/>
    <w:rsid w:val="000653B1"/>
    <w:rsid w:val="00065402"/>
    <w:rsid w:val="00065432"/>
    <w:rsid w:val="0006545F"/>
    <w:rsid w:val="000654A9"/>
    <w:rsid w:val="000654C3"/>
    <w:rsid w:val="000654EF"/>
    <w:rsid w:val="00065749"/>
    <w:rsid w:val="0006575D"/>
    <w:rsid w:val="000657A8"/>
    <w:rsid w:val="0006587A"/>
    <w:rsid w:val="00065994"/>
    <w:rsid w:val="000659C6"/>
    <w:rsid w:val="000659E9"/>
    <w:rsid w:val="00066074"/>
    <w:rsid w:val="0006619B"/>
    <w:rsid w:val="00066258"/>
    <w:rsid w:val="00066404"/>
    <w:rsid w:val="0006645C"/>
    <w:rsid w:val="00066696"/>
    <w:rsid w:val="0006679F"/>
    <w:rsid w:val="000668AA"/>
    <w:rsid w:val="00066BAA"/>
    <w:rsid w:val="00066BCF"/>
    <w:rsid w:val="00066D3B"/>
    <w:rsid w:val="00066DB7"/>
    <w:rsid w:val="0006710D"/>
    <w:rsid w:val="000671A2"/>
    <w:rsid w:val="0006734B"/>
    <w:rsid w:val="000673D6"/>
    <w:rsid w:val="000674BF"/>
    <w:rsid w:val="000674DF"/>
    <w:rsid w:val="0006763C"/>
    <w:rsid w:val="0006769B"/>
    <w:rsid w:val="00067821"/>
    <w:rsid w:val="00067A7B"/>
    <w:rsid w:val="00067C61"/>
    <w:rsid w:val="00067D09"/>
    <w:rsid w:val="00067F0A"/>
    <w:rsid w:val="00070009"/>
    <w:rsid w:val="000702DD"/>
    <w:rsid w:val="000705C1"/>
    <w:rsid w:val="0007063A"/>
    <w:rsid w:val="0007064E"/>
    <w:rsid w:val="0007067C"/>
    <w:rsid w:val="00070789"/>
    <w:rsid w:val="000708F1"/>
    <w:rsid w:val="0007099C"/>
    <w:rsid w:val="00070CBC"/>
    <w:rsid w:val="00070D40"/>
    <w:rsid w:val="00070E17"/>
    <w:rsid w:val="00070F88"/>
    <w:rsid w:val="00071079"/>
    <w:rsid w:val="00071094"/>
    <w:rsid w:val="0007122C"/>
    <w:rsid w:val="00071341"/>
    <w:rsid w:val="000714EC"/>
    <w:rsid w:val="00071577"/>
    <w:rsid w:val="000715C5"/>
    <w:rsid w:val="00071706"/>
    <w:rsid w:val="0007178A"/>
    <w:rsid w:val="000718E7"/>
    <w:rsid w:val="000719A5"/>
    <w:rsid w:val="00071AD5"/>
    <w:rsid w:val="00071F0F"/>
    <w:rsid w:val="0007219E"/>
    <w:rsid w:val="000721DA"/>
    <w:rsid w:val="00072211"/>
    <w:rsid w:val="00072236"/>
    <w:rsid w:val="000723FD"/>
    <w:rsid w:val="0007278C"/>
    <w:rsid w:val="000727C0"/>
    <w:rsid w:val="000728EA"/>
    <w:rsid w:val="000729DD"/>
    <w:rsid w:val="00072A0B"/>
    <w:rsid w:val="00072A0F"/>
    <w:rsid w:val="000730F8"/>
    <w:rsid w:val="00073182"/>
    <w:rsid w:val="000732FF"/>
    <w:rsid w:val="0007338E"/>
    <w:rsid w:val="000733A3"/>
    <w:rsid w:val="00073652"/>
    <w:rsid w:val="00073665"/>
    <w:rsid w:val="00073735"/>
    <w:rsid w:val="00073A89"/>
    <w:rsid w:val="00073B95"/>
    <w:rsid w:val="00073B98"/>
    <w:rsid w:val="00073C95"/>
    <w:rsid w:val="00073E78"/>
    <w:rsid w:val="00073E9B"/>
    <w:rsid w:val="00074126"/>
    <w:rsid w:val="00074596"/>
    <w:rsid w:val="000746F1"/>
    <w:rsid w:val="000748C8"/>
    <w:rsid w:val="000749FA"/>
    <w:rsid w:val="00074B0B"/>
    <w:rsid w:val="00074D8A"/>
    <w:rsid w:val="00075198"/>
    <w:rsid w:val="000751B1"/>
    <w:rsid w:val="00075436"/>
    <w:rsid w:val="0007554C"/>
    <w:rsid w:val="000757FC"/>
    <w:rsid w:val="0007587E"/>
    <w:rsid w:val="000759A7"/>
    <w:rsid w:val="00075C17"/>
    <w:rsid w:val="00075CC3"/>
    <w:rsid w:val="00075F0D"/>
    <w:rsid w:val="00075F64"/>
    <w:rsid w:val="000760AD"/>
    <w:rsid w:val="000760FD"/>
    <w:rsid w:val="00076289"/>
    <w:rsid w:val="00076303"/>
    <w:rsid w:val="00076321"/>
    <w:rsid w:val="00076368"/>
    <w:rsid w:val="0007642E"/>
    <w:rsid w:val="00076661"/>
    <w:rsid w:val="0007680A"/>
    <w:rsid w:val="00076A11"/>
    <w:rsid w:val="00076CB8"/>
    <w:rsid w:val="00076D2B"/>
    <w:rsid w:val="00076E84"/>
    <w:rsid w:val="00076F33"/>
    <w:rsid w:val="00076F44"/>
    <w:rsid w:val="00077210"/>
    <w:rsid w:val="00077612"/>
    <w:rsid w:val="000776A3"/>
    <w:rsid w:val="00077769"/>
    <w:rsid w:val="00077791"/>
    <w:rsid w:val="00077B80"/>
    <w:rsid w:val="00077E49"/>
    <w:rsid w:val="00077E4F"/>
    <w:rsid w:val="00077EDA"/>
    <w:rsid w:val="00077F56"/>
    <w:rsid w:val="00077FBD"/>
    <w:rsid w:val="0007A753"/>
    <w:rsid w:val="00080147"/>
    <w:rsid w:val="00080169"/>
    <w:rsid w:val="0008016F"/>
    <w:rsid w:val="000803E4"/>
    <w:rsid w:val="000804A2"/>
    <w:rsid w:val="00080617"/>
    <w:rsid w:val="000807BF"/>
    <w:rsid w:val="000808AA"/>
    <w:rsid w:val="000808B4"/>
    <w:rsid w:val="00080B56"/>
    <w:rsid w:val="00080CAB"/>
    <w:rsid w:val="00080D9F"/>
    <w:rsid w:val="00080E82"/>
    <w:rsid w:val="00080F66"/>
    <w:rsid w:val="0008112B"/>
    <w:rsid w:val="0008116D"/>
    <w:rsid w:val="0008146E"/>
    <w:rsid w:val="0008170C"/>
    <w:rsid w:val="00081797"/>
    <w:rsid w:val="000817BC"/>
    <w:rsid w:val="00081AB3"/>
    <w:rsid w:val="00081C18"/>
    <w:rsid w:val="00081DEA"/>
    <w:rsid w:val="000821E7"/>
    <w:rsid w:val="00082224"/>
    <w:rsid w:val="000822A1"/>
    <w:rsid w:val="00082313"/>
    <w:rsid w:val="000823F7"/>
    <w:rsid w:val="000824BD"/>
    <w:rsid w:val="000825D1"/>
    <w:rsid w:val="000826D9"/>
    <w:rsid w:val="00082755"/>
    <w:rsid w:val="00082898"/>
    <w:rsid w:val="000829A5"/>
    <w:rsid w:val="00082A38"/>
    <w:rsid w:val="00082AD6"/>
    <w:rsid w:val="00082CC2"/>
    <w:rsid w:val="00082E46"/>
    <w:rsid w:val="00082EFC"/>
    <w:rsid w:val="00083035"/>
    <w:rsid w:val="00083181"/>
    <w:rsid w:val="000831EE"/>
    <w:rsid w:val="00083359"/>
    <w:rsid w:val="000833FE"/>
    <w:rsid w:val="00083571"/>
    <w:rsid w:val="00083756"/>
    <w:rsid w:val="0008382E"/>
    <w:rsid w:val="00083834"/>
    <w:rsid w:val="00083874"/>
    <w:rsid w:val="00083AA1"/>
    <w:rsid w:val="00083B43"/>
    <w:rsid w:val="00083C0F"/>
    <w:rsid w:val="00083C11"/>
    <w:rsid w:val="00083C69"/>
    <w:rsid w:val="00083EB8"/>
    <w:rsid w:val="00084056"/>
    <w:rsid w:val="0008415A"/>
    <w:rsid w:val="000841EF"/>
    <w:rsid w:val="00084235"/>
    <w:rsid w:val="00084571"/>
    <w:rsid w:val="00084711"/>
    <w:rsid w:val="00084777"/>
    <w:rsid w:val="0008499B"/>
    <w:rsid w:val="00084C5B"/>
    <w:rsid w:val="00084C6C"/>
    <w:rsid w:val="00084E1F"/>
    <w:rsid w:val="000852F0"/>
    <w:rsid w:val="000853A4"/>
    <w:rsid w:val="000854BA"/>
    <w:rsid w:val="0008578A"/>
    <w:rsid w:val="00085B4C"/>
    <w:rsid w:val="00085B91"/>
    <w:rsid w:val="00085BDF"/>
    <w:rsid w:val="00085C80"/>
    <w:rsid w:val="00085E05"/>
    <w:rsid w:val="00085FA0"/>
    <w:rsid w:val="0008601D"/>
    <w:rsid w:val="000861BB"/>
    <w:rsid w:val="0008658D"/>
    <w:rsid w:val="00086735"/>
    <w:rsid w:val="000867F4"/>
    <w:rsid w:val="0008680C"/>
    <w:rsid w:val="00086978"/>
    <w:rsid w:val="00086A54"/>
    <w:rsid w:val="00086BC5"/>
    <w:rsid w:val="00086DB8"/>
    <w:rsid w:val="00086DD0"/>
    <w:rsid w:val="00087059"/>
    <w:rsid w:val="00087141"/>
    <w:rsid w:val="000872F8"/>
    <w:rsid w:val="00087448"/>
    <w:rsid w:val="000876AA"/>
    <w:rsid w:val="00087BF2"/>
    <w:rsid w:val="00087CCA"/>
    <w:rsid w:val="00087CD1"/>
    <w:rsid w:val="00087D96"/>
    <w:rsid w:val="00087E28"/>
    <w:rsid w:val="00087E54"/>
    <w:rsid w:val="00087E57"/>
    <w:rsid w:val="00087F29"/>
    <w:rsid w:val="00087F75"/>
    <w:rsid w:val="0009000B"/>
    <w:rsid w:val="00090121"/>
    <w:rsid w:val="00090144"/>
    <w:rsid w:val="00090179"/>
    <w:rsid w:val="00090190"/>
    <w:rsid w:val="000902DF"/>
    <w:rsid w:val="00090329"/>
    <w:rsid w:val="0009049E"/>
    <w:rsid w:val="00090649"/>
    <w:rsid w:val="000906CB"/>
    <w:rsid w:val="0009090F"/>
    <w:rsid w:val="00090A0A"/>
    <w:rsid w:val="00090AA8"/>
    <w:rsid w:val="00090C4F"/>
    <w:rsid w:val="00090CA8"/>
    <w:rsid w:val="00090D79"/>
    <w:rsid w:val="00090F3D"/>
    <w:rsid w:val="00090F54"/>
    <w:rsid w:val="0009110B"/>
    <w:rsid w:val="0009137F"/>
    <w:rsid w:val="0009138D"/>
    <w:rsid w:val="00091416"/>
    <w:rsid w:val="0009165C"/>
    <w:rsid w:val="0009171C"/>
    <w:rsid w:val="00091A7A"/>
    <w:rsid w:val="00091D52"/>
    <w:rsid w:val="00091FC8"/>
    <w:rsid w:val="000920A1"/>
    <w:rsid w:val="00092459"/>
    <w:rsid w:val="00092479"/>
    <w:rsid w:val="00092595"/>
    <w:rsid w:val="000928D2"/>
    <w:rsid w:val="000929B5"/>
    <w:rsid w:val="00092A59"/>
    <w:rsid w:val="00092CBE"/>
    <w:rsid w:val="00092DE9"/>
    <w:rsid w:val="00092E24"/>
    <w:rsid w:val="00092EE8"/>
    <w:rsid w:val="00092F79"/>
    <w:rsid w:val="00092F89"/>
    <w:rsid w:val="00093111"/>
    <w:rsid w:val="0009314A"/>
    <w:rsid w:val="00093671"/>
    <w:rsid w:val="00093888"/>
    <w:rsid w:val="0009395F"/>
    <w:rsid w:val="000939D1"/>
    <w:rsid w:val="000939DE"/>
    <w:rsid w:val="00093A40"/>
    <w:rsid w:val="00093A9A"/>
    <w:rsid w:val="00093BF3"/>
    <w:rsid w:val="00093C29"/>
    <w:rsid w:val="00093D4D"/>
    <w:rsid w:val="00093E85"/>
    <w:rsid w:val="00094051"/>
    <w:rsid w:val="0009410A"/>
    <w:rsid w:val="00094154"/>
    <w:rsid w:val="000942CB"/>
    <w:rsid w:val="000943A3"/>
    <w:rsid w:val="000943BE"/>
    <w:rsid w:val="00094432"/>
    <w:rsid w:val="00094439"/>
    <w:rsid w:val="0009453E"/>
    <w:rsid w:val="00094672"/>
    <w:rsid w:val="000946B5"/>
    <w:rsid w:val="00094822"/>
    <w:rsid w:val="00094990"/>
    <w:rsid w:val="000949C2"/>
    <w:rsid w:val="000949D9"/>
    <w:rsid w:val="000949DA"/>
    <w:rsid w:val="00094B67"/>
    <w:rsid w:val="00094BAF"/>
    <w:rsid w:val="00094BB4"/>
    <w:rsid w:val="00094C72"/>
    <w:rsid w:val="00094DCC"/>
    <w:rsid w:val="00094EB7"/>
    <w:rsid w:val="000951A2"/>
    <w:rsid w:val="00095344"/>
    <w:rsid w:val="000953C6"/>
    <w:rsid w:val="000955BF"/>
    <w:rsid w:val="0009569F"/>
    <w:rsid w:val="0009581B"/>
    <w:rsid w:val="00095838"/>
    <w:rsid w:val="000958BB"/>
    <w:rsid w:val="00095934"/>
    <w:rsid w:val="00095962"/>
    <w:rsid w:val="00095D02"/>
    <w:rsid w:val="00095D1E"/>
    <w:rsid w:val="00095DB9"/>
    <w:rsid w:val="00095DC9"/>
    <w:rsid w:val="00095F37"/>
    <w:rsid w:val="00095F98"/>
    <w:rsid w:val="00095FDC"/>
    <w:rsid w:val="000960A4"/>
    <w:rsid w:val="000961CD"/>
    <w:rsid w:val="000962FC"/>
    <w:rsid w:val="000964BD"/>
    <w:rsid w:val="000964C3"/>
    <w:rsid w:val="0009654C"/>
    <w:rsid w:val="00096629"/>
    <w:rsid w:val="000966AA"/>
    <w:rsid w:val="00096745"/>
    <w:rsid w:val="000967D5"/>
    <w:rsid w:val="00096949"/>
    <w:rsid w:val="0009694C"/>
    <w:rsid w:val="00096B40"/>
    <w:rsid w:val="00096CC0"/>
    <w:rsid w:val="00096D0A"/>
    <w:rsid w:val="00096D0B"/>
    <w:rsid w:val="00096E39"/>
    <w:rsid w:val="00096E57"/>
    <w:rsid w:val="00096FA6"/>
    <w:rsid w:val="00097039"/>
    <w:rsid w:val="00097198"/>
    <w:rsid w:val="000971AA"/>
    <w:rsid w:val="0009726E"/>
    <w:rsid w:val="0009751C"/>
    <w:rsid w:val="00097619"/>
    <w:rsid w:val="000976A3"/>
    <w:rsid w:val="00097746"/>
    <w:rsid w:val="00097766"/>
    <w:rsid w:val="0009780C"/>
    <w:rsid w:val="00097884"/>
    <w:rsid w:val="000979D0"/>
    <w:rsid w:val="000979D2"/>
    <w:rsid w:val="00097AFD"/>
    <w:rsid w:val="00097C31"/>
    <w:rsid w:val="00097D5E"/>
    <w:rsid w:val="00097D98"/>
    <w:rsid w:val="00097FDF"/>
    <w:rsid w:val="000A02DD"/>
    <w:rsid w:val="000A0391"/>
    <w:rsid w:val="000A0520"/>
    <w:rsid w:val="000A089C"/>
    <w:rsid w:val="000A08AB"/>
    <w:rsid w:val="000A0945"/>
    <w:rsid w:val="000A0B62"/>
    <w:rsid w:val="000A0BC4"/>
    <w:rsid w:val="000A0C50"/>
    <w:rsid w:val="000A0DFB"/>
    <w:rsid w:val="000A0F76"/>
    <w:rsid w:val="000A10B9"/>
    <w:rsid w:val="000A1225"/>
    <w:rsid w:val="000A136C"/>
    <w:rsid w:val="000A1413"/>
    <w:rsid w:val="000A142D"/>
    <w:rsid w:val="000A14DF"/>
    <w:rsid w:val="000A1649"/>
    <w:rsid w:val="000A178B"/>
    <w:rsid w:val="000A1960"/>
    <w:rsid w:val="000A1A29"/>
    <w:rsid w:val="000A1B26"/>
    <w:rsid w:val="000A1D3B"/>
    <w:rsid w:val="000A1E30"/>
    <w:rsid w:val="000A2063"/>
    <w:rsid w:val="000A2269"/>
    <w:rsid w:val="000A238E"/>
    <w:rsid w:val="000A23D6"/>
    <w:rsid w:val="000A2905"/>
    <w:rsid w:val="000A2C4F"/>
    <w:rsid w:val="000A2C5A"/>
    <w:rsid w:val="000A2CA6"/>
    <w:rsid w:val="000A2D17"/>
    <w:rsid w:val="000A2D97"/>
    <w:rsid w:val="000A2E20"/>
    <w:rsid w:val="000A2F67"/>
    <w:rsid w:val="000A2F6C"/>
    <w:rsid w:val="000A2F89"/>
    <w:rsid w:val="000A32D9"/>
    <w:rsid w:val="000A32E0"/>
    <w:rsid w:val="000A362A"/>
    <w:rsid w:val="000A368E"/>
    <w:rsid w:val="000A371B"/>
    <w:rsid w:val="000A3AD4"/>
    <w:rsid w:val="000A3BC3"/>
    <w:rsid w:val="000A3C86"/>
    <w:rsid w:val="000A3E6C"/>
    <w:rsid w:val="000A3F28"/>
    <w:rsid w:val="000A4000"/>
    <w:rsid w:val="000A40FE"/>
    <w:rsid w:val="000A4239"/>
    <w:rsid w:val="000A4380"/>
    <w:rsid w:val="000A43DC"/>
    <w:rsid w:val="000A43E4"/>
    <w:rsid w:val="000A4494"/>
    <w:rsid w:val="000A44F2"/>
    <w:rsid w:val="000A45A4"/>
    <w:rsid w:val="000A46C1"/>
    <w:rsid w:val="000A4A35"/>
    <w:rsid w:val="000A4CFE"/>
    <w:rsid w:val="000A4F3F"/>
    <w:rsid w:val="000A4FC3"/>
    <w:rsid w:val="000A5003"/>
    <w:rsid w:val="000A509A"/>
    <w:rsid w:val="000A5155"/>
    <w:rsid w:val="000A515D"/>
    <w:rsid w:val="000A5497"/>
    <w:rsid w:val="000A549E"/>
    <w:rsid w:val="000A5501"/>
    <w:rsid w:val="000A5626"/>
    <w:rsid w:val="000A59C9"/>
    <w:rsid w:val="000A5A3D"/>
    <w:rsid w:val="000A5AC6"/>
    <w:rsid w:val="000A5CB2"/>
    <w:rsid w:val="000A5FC8"/>
    <w:rsid w:val="000A62B6"/>
    <w:rsid w:val="000A64DE"/>
    <w:rsid w:val="000A657F"/>
    <w:rsid w:val="000A675E"/>
    <w:rsid w:val="000A679D"/>
    <w:rsid w:val="000A68D7"/>
    <w:rsid w:val="000A6A90"/>
    <w:rsid w:val="000A6AE1"/>
    <w:rsid w:val="000A6BD8"/>
    <w:rsid w:val="000A6C25"/>
    <w:rsid w:val="000A6CAB"/>
    <w:rsid w:val="000A6E1D"/>
    <w:rsid w:val="000A6E34"/>
    <w:rsid w:val="000A6E41"/>
    <w:rsid w:val="000A6E79"/>
    <w:rsid w:val="000A6FCD"/>
    <w:rsid w:val="000A70B7"/>
    <w:rsid w:val="000A7431"/>
    <w:rsid w:val="000A74C3"/>
    <w:rsid w:val="000A7753"/>
    <w:rsid w:val="000A77C6"/>
    <w:rsid w:val="000A7881"/>
    <w:rsid w:val="000A78DC"/>
    <w:rsid w:val="000A79EF"/>
    <w:rsid w:val="000A7AAD"/>
    <w:rsid w:val="000A7C85"/>
    <w:rsid w:val="000A7ECA"/>
    <w:rsid w:val="000B00BA"/>
    <w:rsid w:val="000B020D"/>
    <w:rsid w:val="000B0452"/>
    <w:rsid w:val="000B0540"/>
    <w:rsid w:val="000B072A"/>
    <w:rsid w:val="000B0B03"/>
    <w:rsid w:val="000B0E26"/>
    <w:rsid w:val="000B0F5C"/>
    <w:rsid w:val="000B111D"/>
    <w:rsid w:val="000B1187"/>
    <w:rsid w:val="000B121B"/>
    <w:rsid w:val="000B1261"/>
    <w:rsid w:val="000B14AC"/>
    <w:rsid w:val="000B16E8"/>
    <w:rsid w:val="000B1890"/>
    <w:rsid w:val="000B196D"/>
    <w:rsid w:val="000B1985"/>
    <w:rsid w:val="000B1A66"/>
    <w:rsid w:val="000B1A80"/>
    <w:rsid w:val="000B1B53"/>
    <w:rsid w:val="000B1BBE"/>
    <w:rsid w:val="000B1C6A"/>
    <w:rsid w:val="000B1D1E"/>
    <w:rsid w:val="000B1DD2"/>
    <w:rsid w:val="000B26A1"/>
    <w:rsid w:val="000B2767"/>
    <w:rsid w:val="000B2797"/>
    <w:rsid w:val="000B283B"/>
    <w:rsid w:val="000B2A70"/>
    <w:rsid w:val="000B2A7D"/>
    <w:rsid w:val="000B2B20"/>
    <w:rsid w:val="000B2D58"/>
    <w:rsid w:val="000B2E0C"/>
    <w:rsid w:val="000B2F60"/>
    <w:rsid w:val="000B3217"/>
    <w:rsid w:val="000B3280"/>
    <w:rsid w:val="000B331A"/>
    <w:rsid w:val="000B3344"/>
    <w:rsid w:val="000B357B"/>
    <w:rsid w:val="000B35B6"/>
    <w:rsid w:val="000B35EB"/>
    <w:rsid w:val="000B37C5"/>
    <w:rsid w:val="000B38D4"/>
    <w:rsid w:val="000B3DD7"/>
    <w:rsid w:val="000B3ED7"/>
    <w:rsid w:val="000B3F3C"/>
    <w:rsid w:val="000B3F78"/>
    <w:rsid w:val="000B4184"/>
    <w:rsid w:val="000B4247"/>
    <w:rsid w:val="000B427E"/>
    <w:rsid w:val="000B4292"/>
    <w:rsid w:val="000B472A"/>
    <w:rsid w:val="000B4787"/>
    <w:rsid w:val="000B481E"/>
    <w:rsid w:val="000B4AD6"/>
    <w:rsid w:val="000B4BB8"/>
    <w:rsid w:val="000B4C6B"/>
    <w:rsid w:val="000B4C6E"/>
    <w:rsid w:val="000B4EDE"/>
    <w:rsid w:val="000B4FFC"/>
    <w:rsid w:val="000B516F"/>
    <w:rsid w:val="000B519E"/>
    <w:rsid w:val="000B5285"/>
    <w:rsid w:val="000B54E4"/>
    <w:rsid w:val="000B57D5"/>
    <w:rsid w:val="000B58EA"/>
    <w:rsid w:val="000B591B"/>
    <w:rsid w:val="000B5947"/>
    <w:rsid w:val="000B595F"/>
    <w:rsid w:val="000B597D"/>
    <w:rsid w:val="000B5982"/>
    <w:rsid w:val="000B59FA"/>
    <w:rsid w:val="000B5BBD"/>
    <w:rsid w:val="000B5C75"/>
    <w:rsid w:val="000B5F50"/>
    <w:rsid w:val="000B6022"/>
    <w:rsid w:val="000B60F1"/>
    <w:rsid w:val="000B61E2"/>
    <w:rsid w:val="000B621C"/>
    <w:rsid w:val="000B6282"/>
    <w:rsid w:val="000B63E0"/>
    <w:rsid w:val="000B6415"/>
    <w:rsid w:val="000B6429"/>
    <w:rsid w:val="000B653A"/>
    <w:rsid w:val="000B6549"/>
    <w:rsid w:val="000B66C1"/>
    <w:rsid w:val="000B6723"/>
    <w:rsid w:val="000B69CB"/>
    <w:rsid w:val="000B6AC3"/>
    <w:rsid w:val="000B6D78"/>
    <w:rsid w:val="000B6E5D"/>
    <w:rsid w:val="000B6EB0"/>
    <w:rsid w:val="000B7304"/>
    <w:rsid w:val="000B7384"/>
    <w:rsid w:val="000B7404"/>
    <w:rsid w:val="000B74B2"/>
    <w:rsid w:val="000B760B"/>
    <w:rsid w:val="000B766F"/>
    <w:rsid w:val="000B77A1"/>
    <w:rsid w:val="000B782E"/>
    <w:rsid w:val="000B79A1"/>
    <w:rsid w:val="000B7AB1"/>
    <w:rsid w:val="000B7D7E"/>
    <w:rsid w:val="000C00A3"/>
    <w:rsid w:val="000C0163"/>
    <w:rsid w:val="000C04C3"/>
    <w:rsid w:val="000C06AA"/>
    <w:rsid w:val="000C0750"/>
    <w:rsid w:val="000C07E8"/>
    <w:rsid w:val="000C081C"/>
    <w:rsid w:val="000C088F"/>
    <w:rsid w:val="000C09E4"/>
    <w:rsid w:val="000C0A92"/>
    <w:rsid w:val="000C0BE2"/>
    <w:rsid w:val="000C0C8E"/>
    <w:rsid w:val="000C0D5D"/>
    <w:rsid w:val="000C11B6"/>
    <w:rsid w:val="000C14DC"/>
    <w:rsid w:val="000C17D8"/>
    <w:rsid w:val="000C1851"/>
    <w:rsid w:val="000C1B9A"/>
    <w:rsid w:val="000C1E06"/>
    <w:rsid w:val="000C2270"/>
    <w:rsid w:val="000C2443"/>
    <w:rsid w:val="000C24B4"/>
    <w:rsid w:val="000C250B"/>
    <w:rsid w:val="000C25E0"/>
    <w:rsid w:val="000C2734"/>
    <w:rsid w:val="000C296D"/>
    <w:rsid w:val="000C2E0A"/>
    <w:rsid w:val="000C2E63"/>
    <w:rsid w:val="000C2E8B"/>
    <w:rsid w:val="000C2F1F"/>
    <w:rsid w:val="000C2FFA"/>
    <w:rsid w:val="000C3084"/>
    <w:rsid w:val="000C3256"/>
    <w:rsid w:val="000C328E"/>
    <w:rsid w:val="000C3306"/>
    <w:rsid w:val="000C351D"/>
    <w:rsid w:val="000C35F3"/>
    <w:rsid w:val="000C3A5E"/>
    <w:rsid w:val="000C3B0A"/>
    <w:rsid w:val="000C3B4B"/>
    <w:rsid w:val="000C3C9A"/>
    <w:rsid w:val="000C3D88"/>
    <w:rsid w:val="000C3F30"/>
    <w:rsid w:val="000C40E7"/>
    <w:rsid w:val="000C4171"/>
    <w:rsid w:val="000C45E8"/>
    <w:rsid w:val="000C46B8"/>
    <w:rsid w:val="000C48E6"/>
    <w:rsid w:val="000C4AED"/>
    <w:rsid w:val="000C4C2F"/>
    <w:rsid w:val="000C4CF6"/>
    <w:rsid w:val="000C4D6C"/>
    <w:rsid w:val="000C4FB2"/>
    <w:rsid w:val="000C523A"/>
    <w:rsid w:val="000C5339"/>
    <w:rsid w:val="000C5346"/>
    <w:rsid w:val="000C5355"/>
    <w:rsid w:val="000C5674"/>
    <w:rsid w:val="000C578E"/>
    <w:rsid w:val="000C583D"/>
    <w:rsid w:val="000C58DE"/>
    <w:rsid w:val="000C5BDE"/>
    <w:rsid w:val="000C5BF3"/>
    <w:rsid w:val="000C5DCF"/>
    <w:rsid w:val="000C6262"/>
    <w:rsid w:val="000C6286"/>
    <w:rsid w:val="000C639B"/>
    <w:rsid w:val="000C6530"/>
    <w:rsid w:val="000C6546"/>
    <w:rsid w:val="000C66DE"/>
    <w:rsid w:val="000C6832"/>
    <w:rsid w:val="000C68E9"/>
    <w:rsid w:val="000C6ABB"/>
    <w:rsid w:val="000C6C02"/>
    <w:rsid w:val="000C6C39"/>
    <w:rsid w:val="000C6DDE"/>
    <w:rsid w:val="000C6E80"/>
    <w:rsid w:val="000C6EA9"/>
    <w:rsid w:val="000C706C"/>
    <w:rsid w:val="000C7117"/>
    <w:rsid w:val="000C71DF"/>
    <w:rsid w:val="000C7434"/>
    <w:rsid w:val="000C76DA"/>
    <w:rsid w:val="000C797B"/>
    <w:rsid w:val="000C7B58"/>
    <w:rsid w:val="000C7F95"/>
    <w:rsid w:val="000D0110"/>
    <w:rsid w:val="000D03EB"/>
    <w:rsid w:val="000D05D9"/>
    <w:rsid w:val="000D0709"/>
    <w:rsid w:val="000D07BD"/>
    <w:rsid w:val="000D0905"/>
    <w:rsid w:val="000D0995"/>
    <w:rsid w:val="000D0AB9"/>
    <w:rsid w:val="000D0C90"/>
    <w:rsid w:val="000D0CF0"/>
    <w:rsid w:val="000D0DB6"/>
    <w:rsid w:val="000D0DDC"/>
    <w:rsid w:val="000D0E5E"/>
    <w:rsid w:val="000D0E64"/>
    <w:rsid w:val="000D0E6E"/>
    <w:rsid w:val="000D0FC5"/>
    <w:rsid w:val="000D11E4"/>
    <w:rsid w:val="000D12DC"/>
    <w:rsid w:val="000D1425"/>
    <w:rsid w:val="000D18BE"/>
    <w:rsid w:val="000D19A0"/>
    <w:rsid w:val="000D1A3C"/>
    <w:rsid w:val="000D1A97"/>
    <w:rsid w:val="000D1AF2"/>
    <w:rsid w:val="000D1C6C"/>
    <w:rsid w:val="000D1DC4"/>
    <w:rsid w:val="000D1E53"/>
    <w:rsid w:val="000D1F65"/>
    <w:rsid w:val="000D20EF"/>
    <w:rsid w:val="000D219C"/>
    <w:rsid w:val="000D22CA"/>
    <w:rsid w:val="000D2318"/>
    <w:rsid w:val="000D25C5"/>
    <w:rsid w:val="000D25F4"/>
    <w:rsid w:val="000D276B"/>
    <w:rsid w:val="000D295A"/>
    <w:rsid w:val="000D2A89"/>
    <w:rsid w:val="000D2EE3"/>
    <w:rsid w:val="000D2EF6"/>
    <w:rsid w:val="000D2F06"/>
    <w:rsid w:val="000D3038"/>
    <w:rsid w:val="000D3173"/>
    <w:rsid w:val="000D32C5"/>
    <w:rsid w:val="000D33D9"/>
    <w:rsid w:val="000D3519"/>
    <w:rsid w:val="000D3556"/>
    <w:rsid w:val="000D356E"/>
    <w:rsid w:val="000D36A9"/>
    <w:rsid w:val="000D36E5"/>
    <w:rsid w:val="000D376A"/>
    <w:rsid w:val="000D386C"/>
    <w:rsid w:val="000D387A"/>
    <w:rsid w:val="000D3BC5"/>
    <w:rsid w:val="000D3BE3"/>
    <w:rsid w:val="000D3C55"/>
    <w:rsid w:val="000D3C8D"/>
    <w:rsid w:val="000D3CED"/>
    <w:rsid w:val="000D3D04"/>
    <w:rsid w:val="000D4168"/>
    <w:rsid w:val="000D4177"/>
    <w:rsid w:val="000D4364"/>
    <w:rsid w:val="000D43B3"/>
    <w:rsid w:val="000D43B9"/>
    <w:rsid w:val="000D450C"/>
    <w:rsid w:val="000D45C3"/>
    <w:rsid w:val="000D4612"/>
    <w:rsid w:val="000D46C3"/>
    <w:rsid w:val="000D476B"/>
    <w:rsid w:val="000D4905"/>
    <w:rsid w:val="000D4936"/>
    <w:rsid w:val="000D4B4A"/>
    <w:rsid w:val="000D4BAF"/>
    <w:rsid w:val="000D4C8A"/>
    <w:rsid w:val="000D4F90"/>
    <w:rsid w:val="000D4F9E"/>
    <w:rsid w:val="000D5030"/>
    <w:rsid w:val="000D514A"/>
    <w:rsid w:val="000D551F"/>
    <w:rsid w:val="000D558C"/>
    <w:rsid w:val="000D5653"/>
    <w:rsid w:val="000D5AF6"/>
    <w:rsid w:val="000D5BF0"/>
    <w:rsid w:val="000D5DFA"/>
    <w:rsid w:val="000D5E21"/>
    <w:rsid w:val="000D5FE9"/>
    <w:rsid w:val="000D6049"/>
    <w:rsid w:val="000D606E"/>
    <w:rsid w:val="000D6083"/>
    <w:rsid w:val="000D60DA"/>
    <w:rsid w:val="000D6210"/>
    <w:rsid w:val="000D635A"/>
    <w:rsid w:val="000D64BC"/>
    <w:rsid w:val="000D6920"/>
    <w:rsid w:val="000D693F"/>
    <w:rsid w:val="000D6AF1"/>
    <w:rsid w:val="000D6C06"/>
    <w:rsid w:val="000D6C82"/>
    <w:rsid w:val="000D7033"/>
    <w:rsid w:val="000D70A7"/>
    <w:rsid w:val="000D71C1"/>
    <w:rsid w:val="000D720B"/>
    <w:rsid w:val="000D7224"/>
    <w:rsid w:val="000D72D0"/>
    <w:rsid w:val="000D7419"/>
    <w:rsid w:val="000D759D"/>
    <w:rsid w:val="000D7685"/>
    <w:rsid w:val="000D768C"/>
    <w:rsid w:val="000D7946"/>
    <w:rsid w:val="000D7D5A"/>
    <w:rsid w:val="000E0208"/>
    <w:rsid w:val="000E0277"/>
    <w:rsid w:val="000E02E4"/>
    <w:rsid w:val="000E03FD"/>
    <w:rsid w:val="000E0450"/>
    <w:rsid w:val="000E0498"/>
    <w:rsid w:val="000E0525"/>
    <w:rsid w:val="000E055E"/>
    <w:rsid w:val="000E08C7"/>
    <w:rsid w:val="000E0C3D"/>
    <w:rsid w:val="000E0CA5"/>
    <w:rsid w:val="000E0CAF"/>
    <w:rsid w:val="000E0E5C"/>
    <w:rsid w:val="000E0EBE"/>
    <w:rsid w:val="000E11B2"/>
    <w:rsid w:val="000E1427"/>
    <w:rsid w:val="000E143A"/>
    <w:rsid w:val="000E152B"/>
    <w:rsid w:val="000E16AB"/>
    <w:rsid w:val="000E1ADE"/>
    <w:rsid w:val="000E1AFC"/>
    <w:rsid w:val="000E1B9A"/>
    <w:rsid w:val="000E1BE6"/>
    <w:rsid w:val="000E1C2F"/>
    <w:rsid w:val="000E1C9C"/>
    <w:rsid w:val="000E1D8D"/>
    <w:rsid w:val="000E1F12"/>
    <w:rsid w:val="000E1FD6"/>
    <w:rsid w:val="000E208A"/>
    <w:rsid w:val="000E2120"/>
    <w:rsid w:val="000E23C6"/>
    <w:rsid w:val="000E249B"/>
    <w:rsid w:val="000E25C5"/>
    <w:rsid w:val="000E264D"/>
    <w:rsid w:val="000E2716"/>
    <w:rsid w:val="000E2785"/>
    <w:rsid w:val="000E27C3"/>
    <w:rsid w:val="000E2852"/>
    <w:rsid w:val="000E2998"/>
    <w:rsid w:val="000E2D46"/>
    <w:rsid w:val="000E2DF4"/>
    <w:rsid w:val="000E2E38"/>
    <w:rsid w:val="000E3013"/>
    <w:rsid w:val="000E3082"/>
    <w:rsid w:val="000E3136"/>
    <w:rsid w:val="000E32F4"/>
    <w:rsid w:val="000E361E"/>
    <w:rsid w:val="000E364A"/>
    <w:rsid w:val="000E3732"/>
    <w:rsid w:val="000E3981"/>
    <w:rsid w:val="000E39EE"/>
    <w:rsid w:val="000E3B00"/>
    <w:rsid w:val="000E3BAD"/>
    <w:rsid w:val="000E3DCD"/>
    <w:rsid w:val="000E401C"/>
    <w:rsid w:val="000E409E"/>
    <w:rsid w:val="000E43BA"/>
    <w:rsid w:val="000E4447"/>
    <w:rsid w:val="000E4713"/>
    <w:rsid w:val="000E483D"/>
    <w:rsid w:val="000E4840"/>
    <w:rsid w:val="000E4E62"/>
    <w:rsid w:val="000E4E97"/>
    <w:rsid w:val="000E5012"/>
    <w:rsid w:val="000E5051"/>
    <w:rsid w:val="000E5095"/>
    <w:rsid w:val="000E53C9"/>
    <w:rsid w:val="000E540D"/>
    <w:rsid w:val="000E550C"/>
    <w:rsid w:val="000E5545"/>
    <w:rsid w:val="000E568D"/>
    <w:rsid w:val="000E57B4"/>
    <w:rsid w:val="000E59F2"/>
    <w:rsid w:val="000E5CB2"/>
    <w:rsid w:val="000E5DFD"/>
    <w:rsid w:val="000E6115"/>
    <w:rsid w:val="000E6169"/>
    <w:rsid w:val="000E6251"/>
    <w:rsid w:val="000E62DF"/>
    <w:rsid w:val="000E630A"/>
    <w:rsid w:val="000E64B4"/>
    <w:rsid w:val="000E6576"/>
    <w:rsid w:val="000E66D2"/>
    <w:rsid w:val="000E67C7"/>
    <w:rsid w:val="000E6A55"/>
    <w:rsid w:val="000E6B18"/>
    <w:rsid w:val="000E6B61"/>
    <w:rsid w:val="000E6BE1"/>
    <w:rsid w:val="000E6C10"/>
    <w:rsid w:val="000E6D55"/>
    <w:rsid w:val="000E6F4A"/>
    <w:rsid w:val="000E6FB7"/>
    <w:rsid w:val="000E724E"/>
    <w:rsid w:val="000E7612"/>
    <w:rsid w:val="000E7636"/>
    <w:rsid w:val="000E765D"/>
    <w:rsid w:val="000E77B8"/>
    <w:rsid w:val="000E786D"/>
    <w:rsid w:val="000E7ACA"/>
    <w:rsid w:val="000E7C01"/>
    <w:rsid w:val="000E7C02"/>
    <w:rsid w:val="000E7D51"/>
    <w:rsid w:val="000E7D7D"/>
    <w:rsid w:val="000F01A5"/>
    <w:rsid w:val="000F01D0"/>
    <w:rsid w:val="000F035F"/>
    <w:rsid w:val="000F037B"/>
    <w:rsid w:val="000F04F6"/>
    <w:rsid w:val="000F0525"/>
    <w:rsid w:val="000F0816"/>
    <w:rsid w:val="000F0ABC"/>
    <w:rsid w:val="000F0C58"/>
    <w:rsid w:val="000F0D2B"/>
    <w:rsid w:val="000F109A"/>
    <w:rsid w:val="000F10E5"/>
    <w:rsid w:val="000F1157"/>
    <w:rsid w:val="000F1283"/>
    <w:rsid w:val="000F131C"/>
    <w:rsid w:val="000F1344"/>
    <w:rsid w:val="000F14F5"/>
    <w:rsid w:val="000F161F"/>
    <w:rsid w:val="000F16BC"/>
    <w:rsid w:val="000F1A53"/>
    <w:rsid w:val="000F1AA3"/>
    <w:rsid w:val="000F1FE8"/>
    <w:rsid w:val="000F2093"/>
    <w:rsid w:val="000F21C3"/>
    <w:rsid w:val="000F223F"/>
    <w:rsid w:val="000F23A9"/>
    <w:rsid w:val="000F23B2"/>
    <w:rsid w:val="000F242C"/>
    <w:rsid w:val="000F2555"/>
    <w:rsid w:val="000F2718"/>
    <w:rsid w:val="000F27B7"/>
    <w:rsid w:val="000F2821"/>
    <w:rsid w:val="000F2856"/>
    <w:rsid w:val="000F2930"/>
    <w:rsid w:val="000F2A83"/>
    <w:rsid w:val="000F2B81"/>
    <w:rsid w:val="000F2BDE"/>
    <w:rsid w:val="000F2C12"/>
    <w:rsid w:val="000F2D80"/>
    <w:rsid w:val="000F2EB6"/>
    <w:rsid w:val="000F33AF"/>
    <w:rsid w:val="000F3436"/>
    <w:rsid w:val="000F34B4"/>
    <w:rsid w:val="000F355B"/>
    <w:rsid w:val="000F36B1"/>
    <w:rsid w:val="000F373D"/>
    <w:rsid w:val="000F38AA"/>
    <w:rsid w:val="000F39CD"/>
    <w:rsid w:val="000F3ADB"/>
    <w:rsid w:val="000F3AEC"/>
    <w:rsid w:val="000F3B47"/>
    <w:rsid w:val="000F3B8A"/>
    <w:rsid w:val="000F3BC5"/>
    <w:rsid w:val="000F3C6A"/>
    <w:rsid w:val="000F3CEF"/>
    <w:rsid w:val="000F3F90"/>
    <w:rsid w:val="000F4034"/>
    <w:rsid w:val="000F43DE"/>
    <w:rsid w:val="000F4640"/>
    <w:rsid w:val="000F4991"/>
    <w:rsid w:val="000F4A63"/>
    <w:rsid w:val="000F4A94"/>
    <w:rsid w:val="000F4C23"/>
    <w:rsid w:val="000F4D25"/>
    <w:rsid w:val="000F4F73"/>
    <w:rsid w:val="000F5065"/>
    <w:rsid w:val="000F52FF"/>
    <w:rsid w:val="000F530C"/>
    <w:rsid w:val="000F54AF"/>
    <w:rsid w:val="000F57E7"/>
    <w:rsid w:val="000F5834"/>
    <w:rsid w:val="000F5A52"/>
    <w:rsid w:val="000F5B02"/>
    <w:rsid w:val="000F5BC2"/>
    <w:rsid w:val="000F5FA8"/>
    <w:rsid w:val="000F628B"/>
    <w:rsid w:val="000F6487"/>
    <w:rsid w:val="000F65CC"/>
    <w:rsid w:val="000F6625"/>
    <w:rsid w:val="000F6750"/>
    <w:rsid w:val="000F68A1"/>
    <w:rsid w:val="000F6B5A"/>
    <w:rsid w:val="000F6B5C"/>
    <w:rsid w:val="000F6C17"/>
    <w:rsid w:val="000F6EC1"/>
    <w:rsid w:val="000F711F"/>
    <w:rsid w:val="000F7126"/>
    <w:rsid w:val="000F719C"/>
    <w:rsid w:val="000F71D9"/>
    <w:rsid w:val="000F72A4"/>
    <w:rsid w:val="000F7388"/>
    <w:rsid w:val="000F7394"/>
    <w:rsid w:val="000F7455"/>
    <w:rsid w:val="000F7594"/>
    <w:rsid w:val="000F77BA"/>
    <w:rsid w:val="000F7ABF"/>
    <w:rsid w:val="000F7B76"/>
    <w:rsid w:val="000F7C65"/>
    <w:rsid w:val="000F7C81"/>
    <w:rsid w:val="000F7D22"/>
    <w:rsid w:val="000F7DD9"/>
    <w:rsid w:val="000F7FE6"/>
    <w:rsid w:val="0010012E"/>
    <w:rsid w:val="00100137"/>
    <w:rsid w:val="0010015F"/>
    <w:rsid w:val="00100284"/>
    <w:rsid w:val="001003AD"/>
    <w:rsid w:val="001003D0"/>
    <w:rsid w:val="00100553"/>
    <w:rsid w:val="0010075A"/>
    <w:rsid w:val="001007CD"/>
    <w:rsid w:val="00100856"/>
    <w:rsid w:val="00100ADE"/>
    <w:rsid w:val="00100CAF"/>
    <w:rsid w:val="00100EF6"/>
    <w:rsid w:val="00100F47"/>
    <w:rsid w:val="00100F88"/>
    <w:rsid w:val="00100FDC"/>
    <w:rsid w:val="00101088"/>
    <w:rsid w:val="001011BC"/>
    <w:rsid w:val="00101231"/>
    <w:rsid w:val="00101258"/>
    <w:rsid w:val="001012EE"/>
    <w:rsid w:val="0010140E"/>
    <w:rsid w:val="00101624"/>
    <w:rsid w:val="00101628"/>
    <w:rsid w:val="00101734"/>
    <w:rsid w:val="00101776"/>
    <w:rsid w:val="0010177E"/>
    <w:rsid w:val="001017EC"/>
    <w:rsid w:val="00101A9C"/>
    <w:rsid w:val="00101B28"/>
    <w:rsid w:val="00101B40"/>
    <w:rsid w:val="00101CBB"/>
    <w:rsid w:val="00101E63"/>
    <w:rsid w:val="00101E75"/>
    <w:rsid w:val="0010200B"/>
    <w:rsid w:val="00102137"/>
    <w:rsid w:val="001021A3"/>
    <w:rsid w:val="00102660"/>
    <w:rsid w:val="0010285B"/>
    <w:rsid w:val="00102932"/>
    <w:rsid w:val="00102C58"/>
    <w:rsid w:val="00102CA2"/>
    <w:rsid w:val="00102E2C"/>
    <w:rsid w:val="00102EE4"/>
    <w:rsid w:val="00102EF9"/>
    <w:rsid w:val="00102F54"/>
    <w:rsid w:val="00102FB9"/>
    <w:rsid w:val="001031A3"/>
    <w:rsid w:val="001032C0"/>
    <w:rsid w:val="001033E3"/>
    <w:rsid w:val="0010352C"/>
    <w:rsid w:val="00103743"/>
    <w:rsid w:val="00103854"/>
    <w:rsid w:val="00103CA7"/>
    <w:rsid w:val="00103CD7"/>
    <w:rsid w:val="00103DD7"/>
    <w:rsid w:val="00103EDE"/>
    <w:rsid w:val="00104200"/>
    <w:rsid w:val="00104318"/>
    <w:rsid w:val="00104495"/>
    <w:rsid w:val="001044FD"/>
    <w:rsid w:val="00104571"/>
    <w:rsid w:val="001045B7"/>
    <w:rsid w:val="001048A9"/>
    <w:rsid w:val="00104914"/>
    <w:rsid w:val="00104AB3"/>
    <w:rsid w:val="00104AC9"/>
    <w:rsid w:val="00104B5B"/>
    <w:rsid w:val="00104FF4"/>
    <w:rsid w:val="001054FD"/>
    <w:rsid w:val="00105636"/>
    <w:rsid w:val="001056BC"/>
    <w:rsid w:val="00105736"/>
    <w:rsid w:val="001058D5"/>
    <w:rsid w:val="00105B1B"/>
    <w:rsid w:val="00105C97"/>
    <w:rsid w:val="00105DA2"/>
    <w:rsid w:val="00105FC8"/>
    <w:rsid w:val="0010609C"/>
    <w:rsid w:val="0010621D"/>
    <w:rsid w:val="00106237"/>
    <w:rsid w:val="001063A2"/>
    <w:rsid w:val="001063DA"/>
    <w:rsid w:val="00106691"/>
    <w:rsid w:val="001068CB"/>
    <w:rsid w:val="0010691E"/>
    <w:rsid w:val="00106A8E"/>
    <w:rsid w:val="00106B4A"/>
    <w:rsid w:val="00106BA1"/>
    <w:rsid w:val="00106BAD"/>
    <w:rsid w:val="00106C42"/>
    <w:rsid w:val="00106D28"/>
    <w:rsid w:val="00106D7A"/>
    <w:rsid w:val="00106F57"/>
    <w:rsid w:val="00106FAF"/>
    <w:rsid w:val="00107152"/>
    <w:rsid w:val="00107399"/>
    <w:rsid w:val="001073E3"/>
    <w:rsid w:val="00107735"/>
    <w:rsid w:val="00107817"/>
    <w:rsid w:val="0010781F"/>
    <w:rsid w:val="0010789F"/>
    <w:rsid w:val="001078FE"/>
    <w:rsid w:val="001079BF"/>
    <w:rsid w:val="00107AC9"/>
    <w:rsid w:val="00107B55"/>
    <w:rsid w:val="00107CBA"/>
    <w:rsid w:val="001100C1"/>
    <w:rsid w:val="0011025A"/>
    <w:rsid w:val="00110370"/>
    <w:rsid w:val="00110389"/>
    <w:rsid w:val="00110397"/>
    <w:rsid w:val="00110440"/>
    <w:rsid w:val="001106B1"/>
    <w:rsid w:val="001106F5"/>
    <w:rsid w:val="001106FF"/>
    <w:rsid w:val="00110787"/>
    <w:rsid w:val="001108F3"/>
    <w:rsid w:val="00110935"/>
    <w:rsid w:val="00110958"/>
    <w:rsid w:val="00110972"/>
    <w:rsid w:val="00110A16"/>
    <w:rsid w:val="00110A3D"/>
    <w:rsid w:val="00110B97"/>
    <w:rsid w:val="00110BC5"/>
    <w:rsid w:val="00110D8F"/>
    <w:rsid w:val="00110DC2"/>
    <w:rsid w:val="00110EBF"/>
    <w:rsid w:val="001110FB"/>
    <w:rsid w:val="001111DA"/>
    <w:rsid w:val="001111F0"/>
    <w:rsid w:val="0011137C"/>
    <w:rsid w:val="0011148A"/>
    <w:rsid w:val="001114A4"/>
    <w:rsid w:val="0011183D"/>
    <w:rsid w:val="00111856"/>
    <w:rsid w:val="001118A0"/>
    <w:rsid w:val="00111931"/>
    <w:rsid w:val="00111DE7"/>
    <w:rsid w:val="00111F52"/>
    <w:rsid w:val="00112033"/>
    <w:rsid w:val="001123E7"/>
    <w:rsid w:val="00112516"/>
    <w:rsid w:val="0011255D"/>
    <w:rsid w:val="00112C80"/>
    <w:rsid w:val="00112C9A"/>
    <w:rsid w:val="00112D0A"/>
    <w:rsid w:val="00112E5E"/>
    <w:rsid w:val="00112E67"/>
    <w:rsid w:val="00113009"/>
    <w:rsid w:val="00113026"/>
    <w:rsid w:val="00113188"/>
    <w:rsid w:val="0011328D"/>
    <w:rsid w:val="0011344C"/>
    <w:rsid w:val="00113498"/>
    <w:rsid w:val="001136C7"/>
    <w:rsid w:val="001136F9"/>
    <w:rsid w:val="0011384F"/>
    <w:rsid w:val="001138D2"/>
    <w:rsid w:val="0011397F"/>
    <w:rsid w:val="00113B27"/>
    <w:rsid w:val="00113C86"/>
    <w:rsid w:val="00113E08"/>
    <w:rsid w:val="00114069"/>
    <w:rsid w:val="0011411A"/>
    <w:rsid w:val="001141E3"/>
    <w:rsid w:val="001141F2"/>
    <w:rsid w:val="00114220"/>
    <w:rsid w:val="001143C0"/>
    <w:rsid w:val="0011441F"/>
    <w:rsid w:val="00114501"/>
    <w:rsid w:val="001145F4"/>
    <w:rsid w:val="00114708"/>
    <w:rsid w:val="00114726"/>
    <w:rsid w:val="00114B68"/>
    <w:rsid w:val="00114B7D"/>
    <w:rsid w:val="00114CDD"/>
    <w:rsid w:val="00114D41"/>
    <w:rsid w:val="00114D53"/>
    <w:rsid w:val="00115292"/>
    <w:rsid w:val="001153E5"/>
    <w:rsid w:val="001154A1"/>
    <w:rsid w:val="00115998"/>
    <w:rsid w:val="00115A7C"/>
    <w:rsid w:val="00115B6E"/>
    <w:rsid w:val="00115B82"/>
    <w:rsid w:val="00115EB9"/>
    <w:rsid w:val="00116673"/>
    <w:rsid w:val="001166A5"/>
    <w:rsid w:val="00116909"/>
    <w:rsid w:val="00116980"/>
    <w:rsid w:val="00116997"/>
    <w:rsid w:val="00116A4D"/>
    <w:rsid w:val="00116ACD"/>
    <w:rsid w:val="00116B85"/>
    <w:rsid w:val="00116DA0"/>
    <w:rsid w:val="001172B0"/>
    <w:rsid w:val="00117331"/>
    <w:rsid w:val="00117528"/>
    <w:rsid w:val="00117594"/>
    <w:rsid w:val="001176F8"/>
    <w:rsid w:val="0011780C"/>
    <w:rsid w:val="00117868"/>
    <w:rsid w:val="00117879"/>
    <w:rsid w:val="00117C9C"/>
    <w:rsid w:val="00117D14"/>
    <w:rsid w:val="00117DCF"/>
    <w:rsid w:val="00117E35"/>
    <w:rsid w:val="00117F57"/>
    <w:rsid w:val="00120173"/>
    <w:rsid w:val="00120393"/>
    <w:rsid w:val="001204E7"/>
    <w:rsid w:val="00120524"/>
    <w:rsid w:val="00120887"/>
    <w:rsid w:val="00120B55"/>
    <w:rsid w:val="00120B62"/>
    <w:rsid w:val="00120B6C"/>
    <w:rsid w:val="00120C7A"/>
    <w:rsid w:val="00120FA8"/>
    <w:rsid w:val="00120FBF"/>
    <w:rsid w:val="00121208"/>
    <w:rsid w:val="0012128D"/>
    <w:rsid w:val="001215E9"/>
    <w:rsid w:val="0012161D"/>
    <w:rsid w:val="001216DA"/>
    <w:rsid w:val="00121708"/>
    <w:rsid w:val="001218C2"/>
    <w:rsid w:val="001218F4"/>
    <w:rsid w:val="00121956"/>
    <w:rsid w:val="00121984"/>
    <w:rsid w:val="00121A98"/>
    <w:rsid w:val="00121AA6"/>
    <w:rsid w:val="00121B53"/>
    <w:rsid w:val="00121F00"/>
    <w:rsid w:val="00122198"/>
    <w:rsid w:val="001221EC"/>
    <w:rsid w:val="0012224F"/>
    <w:rsid w:val="001223D7"/>
    <w:rsid w:val="0012267B"/>
    <w:rsid w:val="001228D5"/>
    <w:rsid w:val="001228E5"/>
    <w:rsid w:val="0012296A"/>
    <w:rsid w:val="00122C23"/>
    <w:rsid w:val="00122D03"/>
    <w:rsid w:val="00122DDF"/>
    <w:rsid w:val="00122E83"/>
    <w:rsid w:val="00122E9D"/>
    <w:rsid w:val="0012302E"/>
    <w:rsid w:val="0012304B"/>
    <w:rsid w:val="001231DB"/>
    <w:rsid w:val="00123587"/>
    <w:rsid w:val="00123725"/>
    <w:rsid w:val="00123765"/>
    <w:rsid w:val="001237C7"/>
    <w:rsid w:val="00123936"/>
    <w:rsid w:val="001239B2"/>
    <w:rsid w:val="00123AAB"/>
    <w:rsid w:val="00123B0A"/>
    <w:rsid w:val="00123B4C"/>
    <w:rsid w:val="00123CA4"/>
    <w:rsid w:val="00123F25"/>
    <w:rsid w:val="00123FAD"/>
    <w:rsid w:val="00124281"/>
    <w:rsid w:val="001245AB"/>
    <w:rsid w:val="001245BA"/>
    <w:rsid w:val="0012487B"/>
    <w:rsid w:val="001248BB"/>
    <w:rsid w:val="001248DE"/>
    <w:rsid w:val="00124942"/>
    <w:rsid w:val="00124AA6"/>
    <w:rsid w:val="00124B89"/>
    <w:rsid w:val="00124E2A"/>
    <w:rsid w:val="00124FDE"/>
    <w:rsid w:val="0012534E"/>
    <w:rsid w:val="00125398"/>
    <w:rsid w:val="001257A5"/>
    <w:rsid w:val="00125863"/>
    <w:rsid w:val="001258E0"/>
    <w:rsid w:val="00125A01"/>
    <w:rsid w:val="00125ABC"/>
    <w:rsid w:val="00125D1C"/>
    <w:rsid w:val="00125EE5"/>
    <w:rsid w:val="00125FB8"/>
    <w:rsid w:val="001261F7"/>
    <w:rsid w:val="00126392"/>
    <w:rsid w:val="00126594"/>
    <w:rsid w:val="0012682F"/>
    <w:rsid w:val="0012688F"/>
    <w:rsid w:val="001268C2"/>
    <w:rsid w:val="001269E3"/>
    <w:rsid w:val="00126C51"/>
    <w:rsid w:val="00126C7C"/>
    <w:rsid w:val="00127018"/>
    <w:rsid w:val="00127187"/>
    <w:rsid w:val="001271AD"/>
    <w:rsid w:val="0012752E"/>
    <w:rsid w:val="001276FB"/>
    <w:rsid w:val="001277D3"/>
    <w:rsid w:val="001279EF"/>
    <w:rsid w:val="00127A3F"/>
    <w:rsid w:val="00127BD3"/>
    <w:rsid w:val="00127C9D"/>
    <w:rsid w:val="00127D7E"/>
    <w:rsid w:val="00127DEB"/>
    <w:rsid w:val="00127E88"/>
    <w:rsid w:val="00127EA4"/>
    <w:rsid w:val="0013036A"/>
    <w:rsid w:val="001303B2"/>
    <w:rsid w:val="001303D8"/>
    <w:rsid w:val="00130617"/>
    <w:rsid w:val="00130655"/>
    <w:rsid w:val="00130736"/>
    <w:rsid w:val="001307C3"/>
    <w:rsid w:val="0013086A"/>
    <w:rsid w:val="0013086C"/>
    <w:rsid w:val="0013090E"/>
    <w:rsid w:val="00130ADE"/>
    <w:rsid w:val="00130AEA"/>
    <w:rsid w:val="00130BF6"/>
    <w:rsid w:val="00130EF2"/>
    <w:rsid w:val="0013120C"/>
    <w:rsid w:val="001313BD"/>
    <w:rsid w:val="001313F6"/>
    <w:rsid w:val="00131707"/>
    <w:rsid w:val="0013196E"/>
    <w:rsid w:val="00131978"/>
    <w:rsid w:val="001319DE"/>
    <w:rsid w:val="00131DDD"/>
    <w:rsid w:val="00131E97"/>
    <w:rsid w:val="00131EB2"/>
    <w:rsid w:val="0013203B"/>
    <w:rsid w:val="001320EB"/>
    <w:rsid w:val="001321D2"/>
    <w:rsid w:val="00132238"/>
    <w:rsid w:val="0013246C"/>
    <w:rsid w:val="0013247F"/>
    <w:rsid w:val="00132526"/>
    <w:rsid w:val="0013270C"/>
    <w:rsid w:val="0013285B"/>
    <w:rsid w:val="001329E0"/>
    <w:rsid w:val="00132A2B"/>
    <w:rsid w:val="00132C8D"/>
    <w:rsid w:val="00132D32"/>
    <w:rsid w:val="001330C5"/>
    <w:rsid w:val="001330EC"/>
    <w:rsid w:val="001331D4"/>
    <w:rsid w:val="00133273"/>
    <w:rsid w:val="001333C2"/>
    <w:rsid w:val="001334DF"/>
    <w:rsid w:val="0013356B"/>
    <w:rsid w:val="0013362B"/>
    <w:rsid w:val="00133696"/>
    <w:rsid w:val="001337BA"/>
    <w:rsid w:val="00133841"/>
    <w:rsid w:val="001338C9"/>
    <w:rsid w:val="0013397D"/>
    <w:rsid w:val="00133C93"/>
    <w:rsid w:val="00133D51"/>
    <w:rsid w:val="00133E07"/>
    <w:rsid w:val="00134037"/>
    <w:rsid w:val="00134299"/>
    <w:rsid w:val="001344C1"/>
    <w:rsid w:val="001346D9"/>
    <w:rsid w:val="00134797"/>
    <w:rsid w:val="00134898"/>
    <w:rsid w:val="00134938"/>
    <w:rsid w:val="00134CDA"/>
    <w:rsid w:val="00134D4E"/>
    <w:rsid w:val="00134DBD"/>
    <w:rsid w:val="00134DBE"/>
    <w:rsid w:val="00134DE5"/>
    <w:rsid w:val="00134E2B"/>
    <w:rsid w:val="00134F2C"/>
    <w:rsid w:val="00134F73"/>
    <w:rsid w:val="0013516E"/>
    <w:rsid w:val="00135185"/>
    <w:rsid w:val="001352FC"/>
    <w:rsid w:val="00135323"/>
    <w:rsid w:val="001353BD"/>
    <w:rsid w:val="001354E2"/>
    <w:rsid w:val="00135568"/>
    <w:rsid w:val="001355ED"/>
    <w:rsid w:val="00135906"/>
    <w:rsid w:val="0013594E"/>
    <w:rsid w:val="001359BB"/>
    <w:rsid w:val="00135A88"/>
    <w:rsid w:val="00135B49"/>
    <w:rsid w:val="00135C80"/>
    <w:rsid w:val="00135D2D"/>
    <w:rsid w:val="00135DB7"/>
    <w:rsid w:val="00135DC2"/>
    <w:rsid w:val="00135F1F"/>
    <w:rsid w:val="00136057"/>
    <w:rsid w:val="001360A4"/>
    <w:rsid w:val="0013616A"/>
    <w:rsid w:val="00136180"/>
    <w:rsid w:val="001362BA"/>
    <w:rsid w:val="0013644B"/>
    <w:rsid w:val="0013649A"/>
    <w:rsid w:val="001365CE"/>
    <w:rsid w:val="001368BF"/>
    <w:rsid w:val="0013692F"/>
    <w:rsid w:val="001369BF"/>
    <w:rsid w:val="00136A4C"/>
    <w:rsid w:val="00136A95"/>
    <w:rsid w:val="00136B4C"/>
    <w:rsid w:val="00136BAE"/>
    <w:rsid w:val="00136CBD"/>
    <w:rsid w:val="00136CFD"/>
    <w:rsid w:val="00136D32"/>
    <w:rsid w:val="00136D43"/>
    <w:rsid w:val="00136DB6"/>
    <w:rsid w:val="00136EF8"/>
    <w:rsid w:val="00136FD2"/>
    <w:rsid w:val="00137019"/>
    <w:rsid w:val="0013746F"/>
    <w:rsid w:val="00137530"/>
    <w:rsid w:val="00137898"/>
    <w:rsid w:val="00137989"/>
    <w:rsid w:val="00137EC7"/>
    <w:rsid w:val="00137EFF"/>
    <w:rsid w:val="00137FDD"/>
    <w:rsid w:val="001401F7"/>
    <w:rsid w:val="0014035D"/>
    <w:rsid w:val="00140556"/>
    <w:rsid w:val="00140685"/>
    <w:rsid w:val="00140799"/>
    <w:rsid w:val="001407DA"/>
    <w:rsid w:val="00140848"/>
    <w:rsid w:val="00140876"/>
    <w:rsid w:val="00140C4D"/>
    <w:rsid w:val="00140C77"/>
    <w:rsid w:val="00140C81"/>
    <w:rsid w:val="00140C9B"/>
    <w:rsid w:val="00140D72"/>
    <w:rsid w:val="0014107B"/>
    <w:rsid w:val="00141253"/>
    <w:rsid w:val="00141266"/>
    <w:rsid w:val="0014129B"/>
    <w:rsid w:val="00141498"/>
    <w:rsid w:val="001416F3"/>
    <w:rsid w:val="001416FE"/>
    <w:rsid w:val="001417CE"/>
    <w:rsid w:val="001418D7"/>
    <w:rsid w:val="001419B4"/>
    <w:rsid w:val="00141DA8"/>
    <w:rsid w:val="00141DAB"/>
    <w:rsid w:val="00141DE7"/>
    <w:rsid w:val="00141E64"/>
    <w:rsid w:val="00141E67"/>
    <w:rsid w:val="001420B7"/>
    <w:rsid w:val="001421BD"/>
    <w:rsid w:val="00142249"/>
    <w:rsid w:val="001423D4"/>
    <w:rsid w:val="0014248B"/>
    <w:rsid w:val="0014263C"/>
    <w:rsid w:val="00142938"/>
    <w:rsid w:val="00142CF5"/>
    <w:rsid w:val="00142D46"/>
    <w:rsid w:val="0014304F"/>
    <w:rsid w:val="001430A9"/>
    <w:rsid w:val="001430C7"/>
    <w:rsid w:val="0014319A"/>
    <w:rsid w:val="001431E6"/>
    <w:rsid w:val="00143462"/>
    <w:rsid w:val="00143679"/>
    <w:rsid w:val="001436B3"/>
    <w:rsid w:val="001436E1"/>
    <w:rsid w:val="0014378B"/>
    <w:rsid w:val="00143B4D"/>
    <w:rsid w:val="00143DF1"/>
    <w:rsid w:val="00144057"/>
    <w:rsid w:val="001441C7"/>
    <w:rsid w:val="00144298"/>
    <w:rsid w:val="0014439E"/>
    <w:rsid w:val="0014441B"/>
    <w:rsid w:val="00144428"/>
    <w:rsid w:val="00144555"/>
    <w:rsid w:val="0014467E"/>
    <w:rsid w:val="00144953"/>
    <w:rsid w:val="00144983"/>
    <w:rsid w:val="001449C0"/>
    <w:rsid w:val="00145183"/>
    <w:rsid w:val="001453D3"/>
    <w:rsid w:val="00145587"/>
    <w:rsid w:val="00145696"/>
    <w:rsid w:val="001456E9"/>
    <w:rsid w:val="00145774"/>
    <w:rsid w:val="001457A4"/>
    <w:rsid w:val="001457DC"/>
    <w:rsid w:val="00145B3C"/>
    <w:rsid w:val="00145C2C"/>
    <w:rsid w:val="00145C2E"/>
    <w:rsid w:val="00145DF6"/>
    <w:rsid w:val="00145EF1"/>
    <w:rsid w:val="0014600C"/>
    <w:rsid w:val="00146047"/>
    <w:rsid w:val="00146095"/>
    <w:rsid w:val="001460D1"/>
    <w:rsid w:val="0014613B"/>
    <w:rsid w:val="0014624B"/>
    <w:rsid w:val="00146356"/>
    <w:rsid w:val="00146456"/>
    <w:rsid w:val="001468EA"/>
    <w:rsid w:val="00146BDA"/>
    <w:rsid w:val="00146BDE"/>
    <w:rsid w:val="00146C31"/>
    <w:rsid w:val="00146C4C"/>
    <w:rsid w:val="00146D8D"/>
    <w:rsid w:val="0014726E"/>
    <w:rsid w:val="001472C3"/>
    <w:rsid w:val="001472DE"/>
    <w:rsid w:val="00147362"/>
    <w:rsid w:val="001473BF"/>
    <w:rsid w:val="001475F9"/>
    <w:rsid w:val="0014762F"/>
    <w:rsid w:val="00147656"/>
    <w:rsid w:val="00147685"/>
    <w:rsid w:val="001478CB"/>
    <w:rsid w:val="00147975"/>
    <w:rsid w:val="00147B50"/>
    <w:rsid w:val="00147E03"/>
    <w:rsid w:val="00150087"/>
    <w:rsid w:val="00150160"/>
    <w:rsid w:val="001501FF"/>
    <w:rsid w:val="001504B5"/>
    <w:rsid w:val="001505A5"/>
    <w:rsid w:val="00150604"/>
    <w:rsid w:val="001507A1"/>
    <w:rsid w:val="0015082C"/>
    <w:rsid w:val="00150C64"/>
    <w:rsid w:val="00150CA7"/>
    <w:rsid w:val="00150CAE"/>
    <w:rsid w:val="00150D2C"/>
    <w:rsid w:val="00150D65"/>
    <w:rsid w:val="00150EA6"/>
    <w:rsid w:val="00151092"/>
    <w:rsid w:val="001510AB"/>
    <w:rsid w:val="001511C8"/>
    <w:rsid w:val="0015123F"/>
    <w:rsid w:val="0015135A"/>
    <w:rsid w:val="00151568"/>
    <w:rsid w:val="001515EE"/>
    <w:rsid w:val="001516AF"/>
    <w:rsid w:val="00151727"/>
    <w:rsid w:val="0015176E"/>
    <w:rsid w:val="00151929"/>
    <w:rsid w:val="00151B72"/>
    <w:rsid w:val="00151DE9"/>
    <w:rsid w:val="00151E76"/>
    <w:rsid w:val="00151F1C"/>
    <w:rsid w:val="0015201F"/>
    <w:rsid w:val="00152171"/>
    <w:rsid w:val="001522D4"/>
    <w:rsid w:val="001522EC"/>
    <w:rsid w:val="00152654"/>
    <w:rsid w:val="00152665"/>
    <w:rsid w:val="0015290A"/>
    <w:rsid w:val="00152977"/>
    <w:rsid w:val="00152A30"/>
    <w:rsid w:val="00152AB4"/>
    <w:rsid w:val="00152B5F"/>
    <w:rsid w:val="00152E9E"/>
    <w:rsid w:val="00152EDE"/>
    <w:rsid w:val="00152F89"/>
    <w:rsid w:val="00152FC2"/>
    <w:rsid w:val="00153024"/>
    <w:rsid w:val="001530ED"/>
    <w:rsid w:val="001536B1"/>
    <w:rsid w:val="00153726"/>
    <w:rsid w:val="0015382B"/>
    <w:rsid w:val="001538E6"/>
    <w:rsid w:val="00153990"/>
    <w:rsid w:val="00153B70"/>
    <w:rsid w:val="00153DF4"/>
    <w:rsid w:val="00153EE7"/>
    <w:rsid w:val="00153F2E"/>
    <w:rsid w:val="001540A9"/>
    <w:rsid w:val="0015432D"/>
    <w:rsid w:val="00154517"/>
    <w:rsid w:val="0015451B"/>
    <w:rsid w:val="00154686"/>
    <w:rsid w:val="001546F9"/>
    <w:rsid w:val="00154AD6"/>
    <w:rsid w:val="00154B24"/>
    <w:rsid w:val="00154CEC"/>
    <w:rsid w:val="00154E08"/>
    <w:rsid w:val="00154FFA"/>
    <w:rsid w:val="001550BE"/>
    <w:rsid w:val="001550D9"/>
    <w:rsid w:val="00155163"/>
    <w:rsid w:val="001551E9"/>
    <w:rsid w:val="00155285"/>
    <w:rsid w:val="0015529D"/>
    <w:rsid w:val="00155328"/>
    <w:rsid w:val="001554CE"/>
    <w:rsid w:val="0015552A"/>
    <w:rsid w:val="001555E8"/>
    <w:rsid w:val="00155704"/>
    <w:rsid w:val="00155754"/>
    <w:rsid w:val="0015590E"/>
    <w:rsid w:val="00155B90"/>
    <w:rsid w:val="00155BE3"/>
    <w:rsid w:val="00155C30"/>
    <w:rsid w:val="00155CF0"/>
    <w:rsid w:val="00155E6B"/>
    <w:rsid w:val="00155E8E"/>
    <w:rsid w:val="00156025"/>
    <w:rsid w:val="00156149"/>
    <w:rsid w:val="001563DB"/>
    <w:rsid w:val="00156523"/>
    <w:rsid w:val="00156560"/>
    <w:rsid w:val="00156820"/>
    <w:rsid w:val="00156837"/>
    <w:rsid w:val="0015694F"/>
    <w:rsid w:val="00156BC5"/>
    <w:rsid w:val="00156ECC"/>
    <w:rsid w:val="00156F85"/>
    <w:rsid w:val="0015757B"/>
    <w:rsid w:val="00157714"/>
    <w:rsid w:val="00157799"/>
    <w:rsid w:val="00157848"/>
    <w:rsid w:val="00157923"/>
    <w:rsid w:val="00157936"/>
    <w:rsid w:val="0015794E"/>
    <w:rsid w:val="00157B2D"/>
    <w:rsid w:val="00157C2E"/>
    <w:rsid w:val="00157C3E"/>
    <w:rsid w:val="00157D99"/>
    <w:rsid w:val="001604CB"/>
    <w:rsid w:val="001604FC"/>
    <w:rsid w:val="001607B8"/>
    <w:rsid w:val="001607B9"/>
    <w:rsid w:val="00160967"/>
    <w:rsid w:val="00160A76"/>
    <w:rsid w:val="00160B1F"/>
    <w:rsid w:val="00160B73"/>
    <w:rsid w:val="00160CB7"/>
    <w:rsid w:val="00160DAC"/>
    <w:rsid w:val="00160EA8"/>
    <w:rsid w:val="00160EFF"/>
    <w:rsid w:val="00160FAF"/>
    <w:rsid w:val="00161027"/>
    <w:rsid w:val="0016104D"/>
    <w:rsid w:val="00161126"/>
    <w:rsid w:val="00161288"/>
    <w:rsid w:val="00161441"/>
    <w:rsid w:val="00161502"/>
    <w:rsid w:val="00161588"/>
    <w:rsid w:val="00161643"/>
    <w:rsid w:val="0016174E"/>
    <w:rsid w:val="0016177A"/>
    <w:rsid w:val="001619F1"/>
    <w:rsid w:val="00161A53"/>
    <w:rsid w:val="00161C5E"/>
    <w:rsid w:val="00161ED5"/>
    <w:rsid w:val="001620D8"/>
    <w:rsid w:val="001621B5"/>
    <w:rsid w:val="0016231A"/>
    <w:rsid w:val="0016234E"/>
    <w:rsid w:val="001625FF"/>
    <w:rsid w:val="0016260A"/>
    <w:rsid w:val="00162624"/>
    <w:rsid w:val="0016277C"/>
    <w:rsid w:val="00162782"/>
    <w:rsid w:val="00162867"/>
    <w:rsid w:val="00162A07"/>
    <w:rsid w:val="00162AA9"/>
    <w:rsid w:val="00162AE8"/>
    <w:rsid w:val="00162C62"/>
    <w:rsid w:val="00162F63"/>
    <w:rsid w:val="00163270"/>
    <w:rsid w:val="001633F3"/>
    <w:rsid w:val="0016353D"/>
    <w:rsid w:val="00163547"/>
    <w:rsid w:val="001635DC"/>
    <w:rsid w:val="00163600"/>
    <w:rsid w:val="00163705"/>
    <w:rsid w:val="001638E4"/>
    <w:rsid w:val="00163921"/>
    <w:rsid w:val="00163AB4"/>
    <w:rsid w:val="00163BD6"/>
    <w:rsid w:val="00163C7A"/>
    <w:rsid w:val="00163D0D"/>
    <w:rsid w:val="00163D62"/>
    <w:rsid w:val="00163E2A"/>
    <w:rsid w:val="00164016"/>
    <w:rsid w:val="00164045"/>
    <w:rsid w:val="001640A1"/>
    <w:rsid w:val="0016416C"/>
    <w:rsid w:val="0016425C"/>
    <w:rsid w:val="00164286"/>
    <w:rsid w:val="00164313"/>
    <w:rsid w:val="0016438F"/>
    <w:rsid w:val="0016441F"/>
    <w:rsid w:val="00164661"/>
    <w:rsid w:val="001647A5"/>
    <w:rsid w:val="00164975"/>
    <w:rsid w:val="00164B82"/>
    <w:rsid w:val="00164C07"/>
    <w:rsid w:val="00164C58"/>
    <w:rsid w:val="00164CD0"/>
    <w:rsid w:val="001653C9"/>
    <w:rsid w:val="00165424"/>
    <w:rsid w:val="0016544C"/>
    <w:rsid w:val="00165535"/>
    <w:rsid w:val="00165621"/>
    <w:rsid w:val="00165678"/>
    <w:rsid w:val="0016573F"/>
    <w:rsid w:val="0016597D"/>
    <w:rsid w:val="00165D89"/>
    <w:rsid w:val="00166035"/>
    <w:rsid w:val="0016650E"/>
    <w:rsid w:val="00166513"/>
    <w:rsid w:val="001665E8"/>
    <w:rsid w:val="00166661"/>
    <w:rsid w:val="001666C6"/>
    <w:rsid w:val="0016690F"/>
    <w:rsid w:val="001669D9"/>
    <w:rsid w:val="00166B1A"/>
    <w:rsid w:val="00166D98"/>
    <w:rsid w:val="00166DB3"/>
    <w:rsid w:val="00166F22"/>
    <w:rsid w:val="00166FA8"/>
    <w:rsid w:val="001670FB"/>
    <w:rsid w:val="0016717F"/>
    <w:rsid w:val="001671C4"/>
    <w:rsid w:val="00167459"/>
    <w:rsid w:val="00167540"/>
    <w:rsid w:val="00167649"/>
    <w:rsid w:val="0016780E"/>
    <w:rsid w:val="001679E4"/>
    <w:rsid w:val="00167AB5"/>
    <w:rsid w:val="00167B70"/>
    <w:rsid w:val="00167E06"/>
    <w:rsid w:val="00167E19"/>
    <w:rsid w:val="0017030A"/>
    <w:rsid w:val="00170315"/>
    <w:rsid w:val="001703CE"/>
    <w:rsid w:val="0017068F"/>
    <w:rsid w:val="001706AB"/>
    <w:rsid w:val="001707CD"/>
    <w:rsid w:val="00170809"/>
    <w:rsid w:val="0017094A"/>
    <w:rsid w:val="00170991"/>
    <w:rsid w:val="00170A8B"/>
    <w:rsid w:val="00170AF5"/>
    <w:rsid w:val="00170B40"/>
    <w:rsid w:val="00170EF5"/>
    <w:rsid w:val="0017109F"/>
    <w:rsid w:val="0017119D"/>
    <w:rsid w:val="0017126D"/>
    <w:rsid w:val="00171414"/>
    <w:rsid w:val="00171569"/>
    <w:rsid w:val="001716D4"/>
    <w:rsid w:val="00171751"/>
    <w:rsid w:val="001718AA"/>
    <w:rsid w:val="00171A08"/>
    <w:rsid w:val="00171A32"/>
    <w:rsid w:val="00171AB8"/>
    <w:rsid w:val="00171C31"/>
    <w:rsid w:val="00171D28"/>
    <w:rsid w:val="00171E02"/>
    <w:rsid w:val="00171F8B"/>
    <w:rsid w:val="001721B5"/>
    <w:rsid w:val="001721F1"/>
    <w:rsid w:val="001725E1"/>
    <w:rsid w:val="001727C7"/>
    <w:rsid w:val="00172A3C"/>
    <w:rsid w:val="00172AA9"/>
    <w:rsid w:val="00172AAC"/>
    <w:rsid w:val="00172BD7"/>
    <w:rsid w:val="00172C0B"/>
    <w:rsid w:val="00172CC9"/>
    <w:rsid w:val="00172D8C"/>
    <w:rsid w:val="001730C9"/>
    <w:rsid w:val="0017330E"/>
    <w:rsid w:val="00173585"/>
    <w:rsid w:val="00173868"/>
    <w:rsid w:val="0017398C"/>
    <w:rsid w:val="001739EF"/>
    <w:rsid w:val="00173A31"/>
    <w:rsid w:val="00173C3C"/>
    <w:rsid w:val="00173C40"/>
    <w:rsid w:val="00173D2E"/>
    <w:rsid w:val="00173E43"/>
    <w:rsid w:val="00173EA3"/>
    <w:rsid w:val="00173ECD"/>
    <w:rsid w:val="00174381"/>
    <w:rsid w:val="00174451"/>
    <w:rsid w:val="00174732"/>
    <w:rsid w:val="001748AA"/>
    <w:rsid w:val="00174A28"/>
    <w:rsid w:val="00174A5B"/>
    <w:rsid w:val="00174A93"/>
    <w:rsid w:val="00174DA2"/>
    <w:rsid w:val="00174DE3"/>
    <w:rsid w:val="00174EC2"/>
    <w:rsid w:val="00175139"/>
    <w:rsid w:val="001751C0"/>
    <w:rsid w:val="0017522E"/>
    <w:rsid w:val="00175546"/>
    <w:rsid w:val="00175B1E"/>
    <w:rsid w:val="00175B45"/>
    <w:rsid w:val="00175D2C"/>
    <w:rsid w:val="00175D85"/>
    <w:rsid w:val="00175E15"/>
    <w:rsid w:val="00175E24"/>
    <w:rsid w:val="00175F07"/>
    <w:rsid w:val="00175F3E"/>
    <w:rsid w:val="00175F96"/>
    <w:rsid w:val="00175FA4"/>
    <w:rsid w:val="00176082"/>
    <w:rsid w:val="001760A8"/>
    <w:rsid w:val="00176178"/>
    <w:rsid w:val="001761E2"/>
    <w:rsid w:val="0017637E"/>
    <w:rsid w:val="001767AB"/>
    <w:rsid w:val="001767F5"/>
    <w:rsid w:val="001768C0"/>
    <w:rsid w:val="00176EF2"/>
    <w:rsid w:val="00176F49"/>
    <w:rsid w:val="00176FC7"/>
    <w:rsid w:val="00177061"/>
    <w:rsid w:val="001774BC"/>
    <w:rsid w:val="00177557"/>
    <w:rsid w:val="001778F2"/>
    <w:rsid w:val="00177A05"/>
    <w:rsid w:val="00177AB4"/>
    <w:rsid w:val="00177BDB"/>
    <w:rsid w:val="00177BE6"/>
    <w:rsid w:val="00177BFB"/>
    <w:rsid w:val="00177C94"/>
    <w:rsid w:val="00177CA3"/>
    <w:rsid w:val="00177E1E"/>
    <w:rsid w:val="00177E84"/>
    <w:rsid w:val="00177F14"/>
    <w:rsid w:val="00177F4E"/>
    <w:rsid w:val="00177F96"/>
    <w:rsid w:val="00180021"/>
    <w:rsid w:val="0018005C"/>
    <w:rsid w:val="001801B6"/>
    <w:rsid w:val="001801D8"/>
    <w:rsid w:val="00180491"/>
    <w:rsid w:val="0018054F"/>
    <w:rsid w:val="001806DA"/>
    <w:rsid w:val="00180706"/>
    <w:rsid w:val="00180760"/>
    <w:rsid w:val="001807F4"/>
    <w:rsid w:val="00180949"/>
    <w:rsid w:val="00180AD1"/>
    <w:rsid w:val="00180BA6"/>
    <w:rsid w:val="00180BAC"/>
    <w:rsid w:val="00180BAD"/>
    <w:rsid w:val="00180CFD"/>
    <w:rsid w:val="00180F0C"/>
    <w:rsid w:val="001812B7"/>
    <w:rsid w:val="001813D3"/>
    <w:rsid w:val="00181451"/>
    <w:rsid w:val="00181538"/>
    <w:rsid w:val="00181767"/>
    <w:rsid w:val="0018177F"/>
    <w:rsid w:val="001818B1"/>
    <w:rsid w:val="00181912"/>
    <w:rsid w:val="001819A4"/>
    <w:rsid w:val="00181B36"/>
    <w:rsid w:val="00181BD9"/>
    <w:rsid w:val="00181E0E"/>
    <w:rsid w:val="00181E61"/>
    <w:rsid w:val="00181F10"/>
    <w:rsid w:val="0018239B"/>
    <w:rsid w:val="00182658"/>
    <w:rsid w:val="00182733"/>
    <w:rsid w:val="00182754"/>
    <w:rsid w:val="00182788"/>
    <w:rsid w:val="00182872"/>
    <w:rsid w:val="0018298F"/>
    <w:rsid w:val="00182A36"/>
    <w:rsid w:val="00182AC6"/>
    <w:rsid w:val="00182B5F"/>
    <w:rsid w:val="00182BE5"/>
    <w:rsid w:val="00182DE0"/>
    <w:rsid w:val="001830B0"/>
    <w:rsid w:val="001831FA"/>
    <w:rsid w:val="00183200"/>
    <w:rsid w:val="0018328C"/>
    <w:rsid w:val="001833E1"/>
    <w:rsid w:val="001833E4"/>
    <w:rsid w:val="001835E1"/>
    <w:rsid w:val="0018369B"/>
    <w:rsid w:val="0018372E"/>
    <w:rsid w:val="00183743"/>
    <w:rsid w:val="001837E0"/>
    <w:rsid w:val="0018382A"/>
    <w:rsid w:val="001838CA"/>
    <w:rsid w:val="001838E7"/>
    <w:rsid w:val="001838F0"/>
    <w:rsid w:val="00183A27"/>
    <w:rsid w:val="00183A41"/>
    <w:rsid w:val="00183B22"/>
    <w:rsid w:val="00183B6B"/>
    <w:rsid w:val="00183B9B"/>
    <w:rsid w:val="00183BCE"/>
    <w:rsid w:val="00183D88"/>
    <w:rsid w:val="00183EA1"/>
    <w:rsid w:val="0018405A"/>
    <w:rsid w:val="0018405F"/>
    <w:rsid w:val="001841DF"/>
    <w:rsid w:val="00184230"/>
    <w:rsid w:val="001843EC"/>
    <w:rsid w:val="0018479E"/>
    <w:rsid w:val="00184829"/>
    <w:rsid w:val="001848F6"/>
    <w:rsid w:val="00184A91"/>
    <w:rsid w:val="00184AA3"/>
    <w:rsid w:val="00184AAF"/>
    <w:rsid w:val="00184B9C"/>
    <w:rsid w:val="00184BAA"/>
    <w:rsid w:val="00184C42"/>
    <w:rsid w:val="00184D6A"/>
    <w:rsid w:val="00184ECB"/>
    <w:rsid w:val="0018509B"/>
    <w:rsid w:val="00185359"/>
    <w:rsid w:val="0018536F"/>
    <w:rsid w:val="00185502"/>
    <w:rsid w:val="00185640"/>
    <w:rsid w:val="00185B60"/>
    <w:rsid w:val="00185BC9"/>
    <w:rsid w:val="00185BF7"/>
    <w:rsid w:val="00185D08"/>
    <w:rsid w:val="00185D6F"/>
    <w:rsid w:val="00185E11"/>
    <w:rsid w:val="00185E6C"/>
    <w:rsid w:val="00186098"/>
    <w:rsid w:val="001861BD"/>
    <w:rsid w:val="001861D6"/>
    <w:rsid w:val="0018649A"/>
    <w:rsid w:val="0018650C"/>
    <w:rsid w:val="0018656B"/>
    <w:rsid w:val="00186570"/>
    <w:rsid w:val="00186588"/>
    <w:rsid w:val="0018661B"/>
    <w:rsid w:val="0018676B"/>
    <w:rsid w:val="00186789"/>
    <w:rsid w:val="001868D2"/>
    <w:rsid w:val="00186C22"/>
    <w:rsid w:val="00186CF2"/>
    <w:rsid w:val="00186DE9"/>
    <w:rsid w:val="0018728A"/>
    <w:rsid w:val="001872F8"/>
    <w:rsid w:val="00187375"/>
    <w:rsid w:val="00187404"/>
    <w:rsid w:val="00187479"/>
    <w:rsid w:val="001874DD"/>
    <w:rsid w:val="00187519"/>
    <w:rsid w:val="0018777D"/>
    <w:rsid w:val="00187887"/>
    <w:rsid w:val="00187F0D"/>
    <w:rsid w:val="00187FE7"/>
    <w:rsid w:val="00187FE9"/>
    <w:rsid w:val="001900DD"/>
    <w:rsid w:val="001901AA"/>
    <w:rsid w:val="001903ED"/>
    <w:rsid w:val="001906F3"/>
    <w:rsid w:val="00190743"/>
    <w:rsid w:val="00190B9B"/>
    <w:rsid w:val="00190C73"/>
    <w:rsid w:val="00190DF2"/>
    <w:rsid w:val="00190EEB"/>
    <w:rsid w:val="001910AB"/>
    <w:rsid w:val="0019122C"/>
    <w:rsid w:val="0019133A"/>
    <w:rsid w:val="0019144D"/>
    <w:rsid w:val="00191620"/>
    <w:rsid w:val="0019170B"/>
    <w:rsid w:val="00191720"/>
    <w:rsid w:val="001917B8"/>
    <w:rsid w:val="0019189B"/>
    <w:rsid w:val="00191B85"/>
    <w:rsid w:val="00191D18"/>
    <w:rsid w:val="00191D84"/>
    <w:rsid w:val="00191E46"/>
    <w:rsid w:val="00191FFD"/>
    <w:rsid w:val="00192297"/>
    <w:rsid w:val="001922F0"/>
    <w:rsid w:val="001924A1"/>
    <w:rsid w:val="001924F4"/>
    <w:rsid w:val="001925D9"/>
    <w:rsid w:val="00192643"/>
    <w:rsid w:val="00192671"/>
    <w:rsid w:val="0019267A"/>
    <w:rsid w:val="001927FE"/>
    <w:rsid w:val="00192936"/>
    <w:rsid w:val="00192A7C"/>
    <w:rsid w:val="00192BD7"/>
    <w:rsid w:val="00192C15"/>
    <w:rsid w:val="00192E95"/>
    <w:rsid w:val="00193013"/>
    <w:rsid w:val="0019309F"/>
    <w:rsid w:val="001930AD"/>
    <w:rsid w:val="001931F4"/>
    <w:rsid w:val="001933E7"/>
    <w:rsid w:val="001934E3"/>
    <w:rsid w:val="001938A8"/>
    <w:rsid w:val="00193C37"/>
    <w:rsid w:val="00193D84"/>
    <w:rsid w:val="00193DC0"/>
    <w:rsid w:val="00193F3A"/>
    <w:rsid w:val="00193F6E"/>
    <w:rsid w:val="0019404B"/>
    <w:rsid w:val="001940FB"/>
    <w:rsid w:val="00194210"/>
    <w:rsid w:val="00194249"/>
    <w:rsid w:val="0019442B"/>
    <w:rsid w:val="001944A8"/>
    <w:rsid w:val="001945B8"/>
    <w:rsid w:val="0019471E"/>
    <w:rsid w:val="00194729"/>
    <w:rsid w:val="001947A9"/>
    <w:rsid w:val="001947C0"/>
    <w:rsid w:val="00194967"/>
    <w:rsid w:val="00194AE7"/>
    <w:rsid w:val="00194BC6"/>
    <w:rsid w:val="00194BFC"/>
    <w:rsid w:val="00194EF2"/>
    <w:rsid w:val="001950E2"/>
    <w:rsid w:val="00195159"/>
    <w:rsid w:val="0019520F"/>
    <w:rsid w:val="00195235"/>
    <w:rsid w:val="001952D4"/>
    <w:rsid w:val="0019540D"/>
    <w:rsid w:val="0019541E"/>
    <w:rsid w:val="00195469"/>
    <w:rsid w:val="001954C6"/>
    <w:rsid w:val="00195766"/>
    <w:rsid w:val="00195882"/>
    <w:rsid w:val="001958A6"/>
    <w:rsid w:val="001958F1"/>
    <w:rsid w:val="001959D8"/>
    <w:rsid w:val="00195B31"/>
    <w:rsid w:val="00195FE5"/>
    <w:rsid w:val="001963D4"/>
    <w:rsid w:val="0019644E"/>
    <w:rsid w:val="0019678E"/>
    <w:rsid w:val="001968D6"/>
    <w:rsid w:val="00196B54"/>
    <w:rsid w:val="00196B5C"/>
    <w:rsid w:val="00196BC3"/>
    <w:rsid w:val="00196CC9"/>
    <w:rsid w:val="00196DB4"/>
    <w:rsid w:val="00196EC9"/>
    <w:rsid w:val="00196FBB"/>
    <w:rsid w:val="0019702B"/>
    <w:rsid w:val="001970EB"/>
    <w:rsid w:val="00197333"/>
    <w:rsid w:val="0019771A"/>
    <w:rsid w:val="00197735"/>
    <w:rsid w:val="001977D4"/>
    <w:rsid w:val="00197809"/>
    <w:rsid w:val="001978F4"/>
    <w:rsid w:val="00197A10"/>
    <w:rsid w:val="00197AE3"/>
    <w:rsid w:val="00197BF3"/>
    <w:rsid w:val="00197C0C"/>
    <w:rsid w:val="00197D3D"/>
    <w:rsid w:val="00197D46"/>
    <w:rsid w:val="00197EBF"/>
    <w:rsid w:val="00197EF7"/>
    <w:rsid w:val="00197F8F"/>
    <w:rsid w:val="00197FBE"/>
    <w:rsid w:val="001A010A"/>
    <w:rsid w:val="001A024E"/>
    <w:rsid w:val="001A02E6"/>
    <w:rsid w:val="001A031B"/>
    <w:rsid w:val="001A03C9"/>
    <w:rsid w:val="001A0566"/>
    <w:rsid w:val="001A0659"/>
    <w:rsid w:val="001A06C4"/>
    <w:rsid w:val="001A0873"/>
    <w:rsid w:val="001A08D5"/>
    <w:rsid w:val="001A0AD2"/>
    <w:rsid w:val="001A0D11"/>
    <w:rsid w:val="001A0E2B"/>
    <w:rsid w:val="001A0E74"/>
    <w:rsid w:val="001A11C3"/>
    <w:rsid w:val="001A11C7"/>
    <w:rsid w:val="001A1250"/>
    <w:rsid w:val="001A126F"/>
    <w:rsid w:val="001A14F8"/>
    <w:rsid w:val="001A15A7"/>
    <w:rsid w:val="001A1616"/>
    <w:rsid w:val="001A17D7"/>
    <w:rsid w:val="001A1855"/>
    <w:rsid w:val="001A185B"/>
    <w:rsid w:val="001A1A65"/>
    <w:rsid w:val="001A1B32"/>
    <w:rsid w:val="001A207E"/>
    <w:rsid w:val="001A221A"/>
    <w:rsid w:val="001A2547"/>
    <w:rsid w:val="001A2581"/>
    <w:rsid w:val="001A25BC"/>
    <w:rsid w:val="001A26F7"/>
    <w:rsid w:val="001A272C"/>
    <w:rsid w:val="001A283F"/>
    <w:rsid w:val="001A29AB"/>
    <w:rsid w:val="001A2AF9"/>
    <w:rsid w:val="001A2BFB"/>
    <w:rsid w:val="001A2C4E"/>
    <w:rsid w:val="001A2C68"/>
    <w:rsid w:val="001A2CE7"/>
    <w:rsid w:val="001A2DCE"/>
    <w:rsid w:val="001A2DFF"/>
    <w:rsid w:val="001A2E05"/>
    <w:rsid w:val="001A2F01"/>
    <w:rsid w:val="001A3035"/>
    <w:rsid w:val="001A323B"/>
    <w:rsid w:val="001A327A"/>
    <w:rsid w:val="001A327B"/>
    <w:rsid w:val="001A350F"/>
    <w:rsid w:val="001A39BF"/>
    <w:rsid w:val="001A39D0"/>
    <w:rsid w:val="001A3A00"/>
    <w:rsid w:val="001A3AD1"/>
    <w:rsid w:val="001A3B21"/>
    <w:rsid w:val="001A3B67"/>
    <w:rsid w:val="001A3C8E"/>
    <w:rsid w:val="001A3D25"/>
    <w:rsid w:val="001A3D60"/>
    <w:rsid w:val="001A3E27"/>
    <w:rsid w:val="001A3FFA"/>
    <w:rsid w:val="001A4063"/>
    <w:rsid w:val="001A41A1"/>
    <w:rsid w:val="001A41BE"/>
    <w:rsid w:val="001A42F3"/>
    <w:rsid w:val="001A4365"/>
    <w:rsid w:val="001A446D"/>
    <w:rsid w:val="001A45FF"/>
    <w:rsid w:val="001A48A0"/>
    <w:rsid w:val="001A49CD"/>
    <w:rsid w:val="001A49D2"/>
    <w:rsid w:val="001A4A42"/>
    <w:rsid w:val="001A4ABC"/>
    <w:rsid w:val="001A4B07"/>
    <w:rsid w:val="001A4B19"/>
    <w:rsid w:val="001A4BDC"/>
    <w:rsid w:val="001A4DFC"/>
    <w:rsid w:val="001A4F18"/>
    <w:rsid w:val="001A4FA7"/>
    <w:rsid w:val="001A5014"/>
    <w:rsid w:val="001A52F4"/>
    <w:rsid w:val="001A5473"/>
    <w:rsid w:val="001A5653"/>
    <w:rsid w:val="001A565E"/>
    <w:rsid w:val="001A586D"/>
    <w:rsid w:val="001A59BD"/>
    <w:rsid w:val="001A6037"/>
    <w:rsid w:val="001A6174"/>
    <w:rsid w:val="001A61D6"/>
    <w:rsid w:val="001A61D8"/>
    <w:rsid w:val="001A621E"/>
    <w:rsid w:val="001A6290"/>
    <w:rsid w:val="001A6417"/>
    <w:rsid w:val="001A64E3"/>
    <w:rsid w:val="001A65F7"/>
    <w:rsid w:val="001A6750"/>
    <w:rsid w:val="001A6819"/>
    <w:rsid w:val="001A691F"/>
    <w:rsid w:val="001A6AF6"/>
    <w:rsid w:val="001A6BED"/>
    <w:rsid w:val="001A6DB0"/>
    <w:rsid w:val="001A6EE4"/>
    <w:rsid w:val="001A6F92"/>
    <w:rsid w:val="001A7071"/>
    <w:rsid w:val="001A7260"/>
    <w:rsid w:val="001A729C"/>
    <w:rsid w:val="001A730B"/>
    <w:rsid w:val="001A7371"/>
    <w:rsid w:val="001A741A"/>
    <w:rsid w:val="001A742B"/>
    <w:rsid w:val="001A7447"/>
    <w:rsid w:val="001A76EE"/>
    <w:rsid w:val="001A770C"/>
    <w:rsid w:val="001A7746"/>
    <w:rsid w:val="001A79BF"/>
    <w:rsid w:val="001A7C1A"/>
    <w:rsid w:val="001A7EB6"/>
    <w:rsid w:val="001A7F25"/>
    <w:rsid w:val="001A7F75"/>
    <w:rsid w:val="001A7FE2"/>
    <w:rsid w:val="001A7FE6"/>
    <w:rsid w:val="001B000D"/>
    <w:rsid w:val="001B0118"/>
    <w:rsid w:val="001B037C"/>
    <w:rsid w:val="001B0433"/>
    <w:rsid w:val="001B0464"/>
    <w:rsid w:val="001B0588"/>
    <w:rsid w:val="001B05B7"/>
    <w:rsid w:val="001B062D"/>
    <w:rsid w:val="001B0AB6"/>
    <w:rsid w:val="001B0C12"/>
    <w:rsid w:val="001B0DD4"/>
    <w:rsid w:val="001B0EA5"/>
    <w:rsid w:val="001B0FC6"/>
    <w:rsid w:val="001B119F"/>
    <w:rsid w:val="001B1271"/>
    <w:rsid w:val="001B12AD"/>
    <w:rsid w:val="001B14A0"/>
    <w:rsid w:val="001B14DC"/>
    <w:rsid w:val="001B1577"/>
    <w:rsid w:val="001B17E3"/>
    <w:rsid w:val="001B1A73"/>
    <w:rsid w:val="001B1C4D"/>
    <w:rsid w:val="001B1D1B"/>
    <w:rsid w:val="001B1DE5"/>
    <w:rsid w:val="001B1E0B"/>
    <w:rsid w:val="001B1EEF"/>
    <w:rsid w:val="001B1F25"/>
    <w:rsid w:val="001B215E"/>
    <w:rsid w:val="001B22E3"/>
    <w:rsid w:val="001B2403"/>
    <w:rsid w:val="001B26D5"/>
    <w:rsid w:val="001B2B6D"/>
    <w:rsid w:val="001B2D28"/>
    <w:rsid w:val="001B2DEB"/>
    <w:rsid w:val="001B2E5F"/>
    <w:rsid w:val="001B3073"/>
    <w:rsid w:val="001B30D2"/>
    <w:rsid w:val="001B333A"/>
    <w:rsid w:val="001B3484"/>
    <w:rsid w:val="001B350D"/>
    <w:rsid w:val="001B354E"/>
    <w:rsid w:val="001B3705"/>
    <w:rsid w:val="001B376B"/>
    <w:rsid w:val="001B37A0"/>
    <w:rsid w:val="001B38A8"/>
    <w:rsid w:val="001B39F4"/>
    <w:rsid w:val="001B3BAF"/>
    <w:rsid w:val="001B3BB9"/>
    <w:rsid w:val="001B3C82"/>
    <w:rsid w:val="001B3D32"/>
    <w:rsid w:val="001B3E04"/>
    <w:rsid w:val="001B3E75"/>
    <w:rsid w:val="001B4067"/>
    <w:rsid w:val="001B40A8"/>
    <w:rsid w:val="001B4127"/>
    <w:rsid w:val="001B4145"/>
    <w:rsid w:val="001B4289"/>
    <w:rsid w:val="001B42AC"/>
    <w:rsid w:val="001B42B1"/>
    <w:rsid w:val="001B42D3"/>
    <w:rsid w:val="001B4321"/>
    <w:rsid w:val="001B44FE"/>
    <w:rsid w:val="001B4501"/>
    <w:rsid w:val="001B45C7"/>
    <w:rsid w:val="001B4705"/>
    <w:rsid w:val="001B4942"/>
    <w:rsid w:val="001B4AD2"/>
    <w:rsid w:val="001B4CB8"/>
    <w:rsid w:val="001B503C"/>
    <w:rsid w:val="001B50D3"/>
    <w:rsid w:val="001B5213"/>
    <w:rsid w:val="001B53D5"/>
    <w:rsid w:val="001B5445"/>
    <w:rsid w:val="001B5515"/>
    <w:rsid w:val="001B559C"/>
    <w:rsid w:val="001B55F5"/>
    <w:rsid w:val="001B57D8"/>
    <w:rsid w:val="001B57E4"/>
    <w:rsid w:val="001B58BA"/>
    <w:rsid w:val="001B597B"/>
    <w:rsid w:val="001B5C01"/>
    <w:rsid w:val="001B5E69"/>
    <w:rsid w:val="001B5EB1"/>
    <w:rsid w:val="001B5F7C"/>
    <w:rsid w:val="001B6014"/>
    <w:rsid w:val="001B63CE"/>
    <w:rsid w:val="001B63D4"/>
    <w:rsid w:val="001B65D9"/>
    <w:rsid w:val="001B65EE"/>
    <w:rsid w:val="001B6659"/>
    <w:rsid w:val="001B6951"/>
    <w:rsid w:val="001B6A04"/>
    <w:rsid w:val="001B6B84"/>
    <w:rsid w:val="001B6C55"/>
    <w:rsid w:val="001B6D65"/>
    <w:rsid w:val="001B6F24"/>
    <w:rsid w:val="001B7134"/>
    <w:rsid w:val="001B71BD"/>
    <w:rsid w:val="001B72DA"/>
    <w:rsid w:val="001B7471"/>
    <w:rsid w:val="001B769A"/>
    <w:rsid w:val="001B774D"/>
    <w:rsid w:val="001B786A"/>
    <w:rsid w:val="001B794A"/>
    <w:rsid w:val="001B7C29"/>
    <w:rsid w:val="001B7DFE"/>
    <w:rsid w:val="001B7EB8"/>
    <w:rsid w:val="001B7FB3"/>
    <w:rsid w:val="001B7FD6"/>
    <w:rsid w:val="001C02A7"/>
    <w:rsid w:val="001C02BD"/>
    <w:rsid w:val="001C069F"/>
    <w:rsid w:val="001C0789"/>
    <w:rsid w:val="001C08D8"/>
    <w:rsid w:val="001C08EF"/>
    <w:rsid w:val="001C0AF8"/>
    <w:rsid w:val="001C0B07"/>
    <w:rsid w:val="001C0B46"/>
    <w:rsid w:val="001C0C3A"/>
    <w:rsid w:val="001C0C7B"/>
    <w:rsid w:val="001C0D28"/>
    <w:rsid w:val="001C0F47"/>
    <w:rsid w:val="001C0F78"/>
    <w:rsid w:val="001C11D4"/>
    <w:rsid w:val="001C11E9"/>
    <w:rsid w:val="001C127E"/>
    <w:rsid w:val="001C129E"/>
    <w:rsid w:val="001C1356"/>
    <w:rsid w:val="001C13B3"/>
    <w:rsid w:val="001C13C2"/>
    <w:rsid w:val="001C14B5"/>
    <w:rsid w:val="001C17F6"/>
    <w:rsid w:val="001C1866"/>
    <w:rsid w:val="001C1A17"/>
    <w:rsid w:val="001C1A7A"/>
    <w:rsid w:val="001C1C5B"/>
    <w:rsid w:val="001C1EC9"/>
    <w:rsid w:val="001C1FE1"/>
    <w:rsid w:val="001C2080"/>
    <w:rsid w:val="001C216F"/>
    <w:rsid w:val="001C2224"/>
    <w:rsid w:val="001C22E9"/>
    <w:rsid w:val="001C23BD"/>
    <w:rsid w:val="001C23CA"/>
    <w:rsid w:val="001C2465"/>
    <w:rsid w:val="001C2529"/>
    <w:rsid w:val="001C2585"/>
    <w:rsid w:val="001C26A7"/>
    <w:rsid w:val="001C26F1"/>
    <w:rsid w:val="001C2832"/>
    <w:rsid w:val="001C29E6"/>
    <w:rsid w:val="001C29EC"/>
    <w:rsid w:val="001C29F7"/>
    <w:rsid w:val="001C2A51"/>
    <w:rsid w:val="001C2BA7"/>
    <w:rsid w:val="001C2D00"/>
    <w:rsid w:val="001C2D04"/>
    <w:rsid w:val="001C2D45"/>
    <w:rsid w:val="001C2E5A"/>
    <w:rsid w:val="001C2F2F"/>
    <w:rsid w:val="001C2F67"/>
    <w:rsid w:val="001C2F6F"/>
    <w:rsid w:val="001C30BF"/>
    <w:rsid w:val="001C3411"/>
    <w:rsid w:val="001C341B"/>
    <w:rsid w:val="001C351F"/>
    <w:rsid w:val="001C3665"/>
    <w:rsid w:val="001C368F"/>
    <w:rsid w:val="001C378B"/>
    <w:rsid w:val="001C37C6"/>
    <w:rsid w:val="001C38F4"/>
    <w:rsid w:val="001C3DB5"/>
    <w:rsid w:val="001C3DF5"/>
    <w:rsid w:val="001C3EA2"/>
    <w:rsid w:val="001C3F5D"/>
    <w:rsid w:val="001C3FB3"/>
    <w:rsid w:val="001C40F5"/>
    <w:rsid w:val="001C4647"/>
    <w:rsid w:val="001C4650"/>
    <w:rsid w:val="001C49B3"/>
    <w:rsid w:val="001C4A79"/>
    <w:rsid w:val="001C4B0F"/>
    <w:rsid w:val="001C4B6B"/>
    <w:rsid w:val="001C4DE1"/>
    <w:rsid w:val="001C4E54"/>
    <w:rsid w:val="001C4EC1"/>
    <w:rsid w:val="001C4F09"/>
    <w:rsid w:val="001C4FBD"/>
    <w:rsid w:val="001C507C"/>
    <w:rsid w:val="001C518D"/>
    <w:rsid w:val="001C544C"/>
    <w:rsid w:val="001C554A"/>
    <w:rsid w:val="001C565A"/>
    <w:rsid w:val="001C57FE"/>
    <w:rsid w:val="001C5841"/>
    <w:rsid w:val="001C5890"/>
    <w:rsid w:val="001C590F"/>
    <w:rsid w:val="001C59C0"/>
    <w:rsid w:val="001C59DD"/>
    <w:rsid w:val="001C5AB9"/>
    <w:rsid w:val="001C5B6F"/>
    <w:rsid w:val="001C5C4F"/>
    <w:rsid w:val="001C6116"/>
    <w:rsid w:val="001C6161"/>
    <w:rsid w:val="001C6193"/>
    <w:rsid w:val="001C629D"/>
    <w:rsid w:val="001C63A5"/>
    <w:rsid w:val="001C63B2"/>
    <w:rsid w:val="001C64A2"/>
    <w:rsid w:val="001C656C"/>
    <w:rsid w:val="001C658F"/>
    <w:rsid w:val="001C65B2"/>
    <w:rsid w:val="001C65C6"/>
    <w:rsid w:val="001C6786"/>
    <w:rsid w:val="001C6927"/>
    <w:rsid w:val="001C6AB8"/>
    <w:rsid w:val="001C6CA3"/>
    <w:rsid w:val="001C6D97"/>
    <w:rsid w:val="001C6E69"/>
    <w:rsid w:val="001C6F8F"/>
    <w:rsid w:val="001C722A"/>
    <w:rsid w:val="001C7304"/>
    <w:rsid w:val="001C7364"/>
    <w:rsid w:val="001C7681"/>
    <w:rsid w:val="001C775B"/>
    <w:rsid w:val="001C79DC"/>
    <w:rsid w:val="001C7A6B"/>
    <w:rsid w:val="001C7B8F"/>
    <w:rsid w:val="001C7C0F"/>
    <w:rsid w:val="001C7E6A"/>
    <w:rsid w:val="001C7F3F"/>
    <w:rsid w:val="001D000E"/>
    <w:rsid w:val="001D01BF"/>
    <w:rsid w:val="001D01FA"/>
    <w:rsid w:val="001D0286"/>
    <w:rsid w:val="001D043E"/>
    <w:rsid w:val="001D070D"/>
    <w:rsid w:val="001D0A57"/>
    <w:rsid w:val="001D0AFC"/>
    <w:rsid w:val="001D0B59"/>
    <w:rsid w:val="001D0E2E"/>
    <w:rsid w:val="001D0E8B"/>
    <w:rsid w:val="001D0F42"/>
    <w:rsid w:val="001D0F52"/>
    <w:rsid w:val="001D108D"/>
    <w:rsid w:val="001D1302"/>
    <w:rsid w:val="001D132E"/>
    <w:rsid w:val="001D14AF"/>
    <w:rsid w:val="001D157F"/>
    <w:rsid w:val="001D16C7"/>
    <w:rsid w:val="001D1861"/>
    <w:rsid w:val="001D1C88"/>
    <w:rsid w:val="001D1C9F"/>
    <w:rsid w:val="001D1DA5"/>
    <w:rsid w:val="001D1E31"/>
    <w:rsid w:val="001D1F23"/>
    <w:rsid w:val="001D1F38"/>
    <w:rsid w:val="001D1FCD"/>
    <w:rsid w:val="001D209B"/>
    <w:rsid w:val="001D20F9"/>
    <w:rsid w:val="001D226F"/>
    <w:rsid w:val="001D23DB"/>
    <w:rsid w:val="001D23EF"/>
    <w:rsid w:val="001D269F"/>
    <w:rsid w:val="001D2712"/>
    <w:rsid w:val="001D2798"/>
    <w:rsid w:val="001D2A23"/>
    <w:rsid w:val="001D2A8A"/>
    <w:rsid w:val="001D2AAD"/>
    <w:rsid w:val="001D2B1D"/>
    <w:rsid w:val="001D2E84"/>
    <w:rsid w:val="001D2EF6"/>
    <w:rsid w:val="001D3019"/>
    <w:rsid w:val="001D3080"/>
    <w:rsid w:val="001D30DA"/>
    <w:rsid w:val="001D3112"/>
    <w:rsid w:val="001D31E7"/>
    <w:rsid w:val="001D33EE"/>
    <w:rsid w:val="001D33F0"/>
    <w:rsid w:val="001D3635"/>
    <w:rsid w:val="001D36EF"/>
    <w:rsid w:val="001D37CA"/>
    <w:rsid w:val="001D3945"/>
    <w:rsid w:val="001D39C9"/>
    <w:rsid w:val="001D3E00"/>
    <w:rsid w:val="001D3F95"/>
    <w:rsid w:val="001D40B8"/>
    <w:rsid w:val="001D4289"/>
    <w:rsid w:val="001D432F"/>
    <w:rsid w:val="001D4372"/>
    <w:rsid w:val="001D44E7"/>
    <w:rsid w:val="001D4691"/>
    <w:rsid w:val="001D46C2"/>
    <w:rsid w:val="001D4738"/>
    <w:rsid w:val="001D47CE"/>
    <w:rsid w:val="001D48E8"/>
    <w:rsid w:val="001D4A7D"/>
    <w:rsid w:val="001D4B9B"/>
    <w:rsid w:val="001D4D8C"/>
    <w:rsid w:val="001D4EEF"/>
    <w:rsid w:val="001D502F"/>
    <w:rsid w:val="001D526A"/>
    <w:rsid w:val="001D52EA"/>
    <w:rsid w:val="001D53B4"/>
    <w:rsid w:val="001D55A0"/>
    <w:rsid w:val="001D55E1"/>
    <w:rsid w:val="001D5726"/>
    <w:rsid w:val="001D596D"/>
    <w:rsid w:val="001D59DA"/>
    <w:rsid w:val="001D5A33"/>
    <w:rsid w:val="001D5A93"/>
    <w:rsid w:val="001D5E7E"/>
    <w:rsid w:val="001D608F"/>
    <w:rsid w:val="001D6113"/>
    <w:rsid w:val="001D613A"/>
    <w:rsid w:val="001D61FC"/>
    <w:rsid w:val="001D64AC"/>
    <w:rsid w:val="001D6645"/>
    <w:rsid w:val="001D6658"/>
    <w:rsid w:val="001D6680"/>
    <w:rsid w:val="001D66B9"/>
    <w:rsid w:val="001D66FF"/>
    <w:rsid w:val="001D672A"/>
    <w:rsid w:val="001D67CE"/>
    <w:rsid w:val="001D6A56"/>
    <w:rsid w:val="001D6B34"/>
    <w:rsid w:val="001D6CC4"/>
    <w:rsid w:val="001D6D12"/>
    <w:rsid w:val="001D6E33"/>
    <w:rsid w:val="001D6EF0"/>
    <w:rsid w:val="001D71D8"/>
    <w:rsid w:val="001D738A"/>
    <w:rsid w:val="001D7420"/>
    <w:rsid w:val="001D7696"/>
    <w:rsid w:val="001D780F"/>
    <w:rsid w:val="001D78B5"/>
    <w:rsid w:val="001D7A61"/>
    <w:rsid w:val="001D7C0B"/>
    <w:rsid w:val="001D7C6D"/>
    <w:rsid w:val="001D7D3B"/>
    <w:rsid w:val="001D7E1C"/>
    <w:rsid w:val="001D7E41"/>
    <w:rsid w:val="001E0010"/>
    <w:rsid w:val="001E0093"/>
    <w:rsid w:val="001E012C"/>
    <w:rsid w:val="001E0496"/>
    <w:rsid w:val="001E06AD"/>
    <w:rsid w:val="001E06F4"/>
    <w:rsid w:val="001E08CE"/>
    <w:rsid w:val="001E0A80"/>
    <w:rsid w:val="001E0B31"/>
    <w:rsid w:val="001E0B51"/>
    <w:rsid w:val="001E0BC4"/>
    <w:rsid w:val="001E0BCA"/>
    <w:rsid w:val="001E0BD4"/>
    <w:rsid w:val="001E0D0B"/>
    <w:rsid w:val="001E0EC6"/>
    <w:rsid w:val="001E1244"/>
    <w:rsid w:val="001E138C"/>
    <w:rsid w:val="001E147D"/>
    <w:rsid w:val="001E14B1"/>
    <w:rsid w:val="001E1502"/>
    <w:rsid w:val="001E15FB"/>
    <w:rsid w:val="001E162B"/>
    <w:rsid w:val="001E176D"/>
    <w:rsid w:val="001E1784"/>
    <w:rsid w:val="001E18A9"/>
    <w:rsid w:val="001E18B9"/>
    <w:rsid w:val="001E1CBC"/>
    <w:rsid w:val="001E1D89"/>
    <w:rsid w:val="001E1E4C"/>
    <w:rsid w:val="001E202B"/>
    <w:rsid w:val="001E2098"/>
    <w:rsid w:val="001E20E7"/>
    <w:rsid w:val="001E20F4"/>
    <w:rsid w:val="001E2242"/>
    <w:rsid w:val="001E23A9"/>
    <w:rsid w:val="001E2481"/>
    <w:rsid w:val="001E24A2"/>
    <w:rsid w:val="001E24B7"/>
    <w:rsid w:val="001E27E6"/>
    <w:rsid w:val="001E28E7"/>
    <w:rsid w:val="001E2903"/>
    <w:rsid w:val="001E2990"/>
    <w:rsid w:val="001E2A39"/>
    <w:rsid w:val="001E2D3A"/>
    <w:rsid w:val="001E2E32"/>
    <w:rsid w:val="001E2F6E"/>
    <w:rsid w:val="001E2FBA"/>
    <w:rsid w:val="001E3079"/>
    <w:rsid w:val="001E3410"/>
    <w:rsid w:val="001E35B0"/>
    <w:rsid w:val="001E36C7"/>
    <w:rsid w:val="001E38C7"/>
    <w:rsid w:val="001E3A32"/>
    <w:rsid w:val="001E3B83"/>
    <w:rsid w:val="001E3C7A"/>
    <w:rsid w:val="001E3CDC"/>
    <w:rsid w:val="001E3D2F"/>
    <w:rsid w:val="001E3EFE"/>
    <w:rsid w:val="001E4177"/>
    <w:rsid w:val="001E4346"/>
    <w:rsid w:val="001E43A5"/>
    <w:rsid w:val="001E458E"/>
    <w:rsid w:val="001E465D"/>
    <w:rsid w:val="001E4DE6"/>
    <w:rsid w:val="001E4F2F"/>
    <w:rsid w:val="001E4F36"/>
    <w:rsid w:val="001E5241"/>
    <w:rsid w:val="001E53E5"/>
    <w:rsid w:val="001E5486"/>
    <w:rsid w:val="001E5578"/>
    <w:rsid w:val="001E5596"/>
    <w:rsid w:val="001E565D"/>
    <w:rsid w:val="001E59BA"/>
    <w:rsid w:val="001E59D8"/>
    <w:rsid w:val="001E59DC"/>
    <w:rsid w:val="001E5C48"/>
    <w:rsid w:val="001E5E71"/>
    <w:rsid w:val="001E5EE3"/>
    <w:rsid w:val="001E6683"/>
    <w:rsid w:val="001E678A"/>
    <w:rsid w:val="001E68F4"/>
    <w:rsid w:val="001E6BED"/>
    <w:rsid w:val="001E6CA5"/>
    <w:rsid w:val="001E6D25"/>
    <w:rsid w:val="001E6E01"/>
    <w:rsid w:val="001E6E39"/>
    <w:rsid w:val="001E6FEE"/>
    <w:rsid w:val="001E7005"/>
    <w:rsid w:val="001E719F"/>
    <w:rsid w:val="001E71DD"/>
    <w:rsid w:val="001E731A"/>
    <w:rsid w:val="001E7354"/>
    <w:rsid w:val="001E73C1"/>
    <w:rsid w:val="001E73FB"/>
    <w:rsid w:val="001E744F"/>
    <w:rsid w:val="001E76CF"/>
    <w:rsid w:val="001E776B"/>
    <w:rsid w:val="001E778A"/>
    <w:rsid w:val="001E7933"/>
    <w:rsid w:val="001E7AE8"/>
    <w:rsid w:val="001E7B92"/>
    <w:rsid w:val="001E7D25"/>
    <w:rsid w:val="001F02DE"/>
    <w:rsid w:val="001F03D5"/>
    <w:rsid w:val="001F079B"/>
    <w:rsid w:val="001F0A4C"/>
    <w:rsid w:val="001F0D07"/>
    <w:rsid w:val="001F0DCF"/>
    <w:rsid w:val="001F0E66"/>
    <w:rsid w:val="001F0E86"/>
    <w:rsid w:val="001F118B"/>
    <w:rsid w:val="001F12C4"/>
    <w:rsid w:val="001F13D4"/>
    <w:rsid w:val="001F1407"/>
    <w:rsid w:val="001F15BC"/>
    <w:rsid w:val="001F16B5"/>
    <w:rsid w:val="001F1947"/>
    <w:rsid w:val="001F1B8E"/>
    <w:rsid w:val="001F1C17"/>
    <w:rsid w:val="001F219B"/>
    <w:rsid w:val="001F232F"/>
    <w:rsid w:val="001F236E"/>
    <w:rsid w:val="001F2552"/>
    <w:rsid w:val="001F2667"/>
    <w:rsid w:val="001F29EF"/>
    <w:rsid w:val="001F2A01"/>
    <w:rsid w:val="001F2BA9"/>
    <w:rsid w:val="001F2E07"/>
    <w:rsid w:val="001F2E66"/>
    <w:rsid w:val="001F3045"/>
    <w:rsid w:val="001F3059"/>
    <w:rsid w:val="001F3155"/>
    <w:rsid w:val="001F31A3"/>
    <w:rsid w:val="001F3221"/>
    <w:rsid w:val="001F3231"/>
    <w:rsid w:val="001F3298"/>
    <w:rsid w:val="001F32A2"/>
    <w:rsid w:val="001F32D9"/>
    <w:rsid w:val="001F3390"/>
    <w:rsid w:val="001F33E3"/>
    <w:rsid w:val="001F351E"/>
    <w:rsid w:val="001F3760"/>
    <w:rsid w:val="001F3766"/>
    <w:rsid w:val="001F3823"/>
    <w:rsid w:val="001F39FF"/>
    <w:rsid w:val="001F3A24"/>
    <w:rsid w:val="001F441E"/>
    <w:rsid w:val="001F48B1"/>
    <w:rsid w:val="001F4BB6"/>
    <w:rsid w:val="001F4CD2"/>
    <w:rsid w:val="001F4ED0"/>
    <w:rsid w:val="001F507F"/>
    <w:rsid w:val="001F5204"/>
    <w:rsid w:val="001F533B"/>
    <w:rsid w:val="001F54A8"/>
    <w:rsid w:val="001F561E"/>
    <w:rsid w:val="001F5898"/>
    <w:rsid w:val="001F5AA0"/>
    <w:rsid w:val="001F5AAC"/>
    <w:rsid w:val="001F5AF0"/>
    <w:rsid w:val="001F5B11"/>
    <w:rsid w:val="001F5BEF"/>
    <w:rsid w:val="001F5CD1"/>
    <w:rsid w:val="001F5E41"/>
    <w:rsid w:val="001F6024"/>
    <w:rsid w:val="001F60A3"/>
    <w:rsid w:val="001F62B1"/>
    <w:rsid w:val="001F68EC"/>
    <w:rsid w:val="001F694D"/>
    <w:rsid w:val="001F6E48"/>
    <w:rsid w:val="001F707C"/>
    <w:rsid w:val="001F73D5"/>
    <w:rsid w:val="001F75DC"/>
    <w:rsid w:val="001F76BD"/>
    <w:rsid w:val="001F76C7"/>
    <w:rsid w:val="001F7AB5"/>
    <w:rsid w:val="001F7B75"/>
    <w:rsid w:val="001F7C08"/>
    <w:rsid w:val="001F7E42"/>
    <w:rsid w:val="002003AE"/>
    <w:rsid w:val="00200529"/>
    <w:rsid w:val="0020054C"/>
    <w:rsid w:val="00200673"/>
    <w:rsid w:val="0020069B"/>
    <w:rsid w:val="002006FA"/>
    <w:rsid w:val="0020080D"/>
    <w:rsid w:val="00200999"/>
    <w:rsid w:val="00200A79"/>
    <w:rsid w:val="00200C55"/>
    <w:rsid w:val="00200CBD"/>
    <w:rsid w:val="00200DD9"/>
    <w:rsid w:val="00200FD3"/>
    <w:rsid w:val="00201036"/>
    <w:rsid w:val="00201120"/>
    <w:rsid w:val="00201590"/>
    <w:rsid w:val="002015D3"/>
    <w:rsid w:val="00201629"/>
    <w:rsid w:val="00201731"/>
    <w:rsid w:val="00201962"/>
    <w:rsid w:val="00201977"/>
    <w:rsid w:val="00201A34"/>
    <w:rsid w:val="00201B91"/>
    <w:rsid w:val="00201C8B"/>
    <w:rsid w:val="00201C8C"/>
    <w:rsid w:val="00201E53"/>
    <w:rsid w:val="00201E5D"/>
    <w:rsid w:val="00202031"/>
    <w:rsid w:val="0020218E"/>
    <w:rsid w:val="002021FA"/>
    <w:rsid w:val="0020238B"/>
    <w:rsid w:val="002025EB"/>
    <w:rsid w:val="00202817"/>
    <w:rsid w:val="002028AB"/>
    <w:rsid w:val="00202947"/>
    <w:rsid w:val="00202A67"/>
    <w:rsid w:val="00202B06"/>
    <w:rsid w:val="00202BD3"/>
    <w:rsid w:val="00202C61"/>
    <w:rsid w:val="00202DAF"/>
    <w:rsid w:val="00202E4E"/>
    <w:rsid w:val="0020319C"/>
    <w:rsid w:val="00203251"/>
    <w:rsid w:val="00203296"/>
    <w:rsid w:val="00203317"/>
    <w:rsid w:val="002034D0"/>
    <w:rsid w:val="00203577"/>
    <w:rsid w:val="0020388F"/>
    <w:rsid w:val="002038B0"/>
    <w:rsid w:val="00203923"/>
    <w:rsid w:val="00203B96"/>
    <w:rsid w:val="00203CD0"/>
    <w:rsid w:val="00203D5B"/>
    <w:rsid w:val="00203DA8"/>
    <w:rsid w:val="002040F8"/>
    <w:rsid w:val="00204127"/>
    <w:rsid w:val="002041D8"/>
    <w:rsid w:val="002042A7"/>
    <w:rsid w:val="002042C4"/>
    <w:rsid w:val="0020433A"/>
    <w:rsid w:val="002043E9"/>
    <w:rsid w:val="00204575"/>
    <w:rsid w:val="002047A4"/>
    <w:rsid w:val="002048FB"/>
    <w:rsid w:val="00204A80"/>
    <w:rsid w:val="00204ABE"/>
    <w:rsid w:val="00204C11"/>
    <w:rsid w:val="00204D03"/>
    <w:rsid w:val="0020513E"/>
    <w:rsid w:val="00205344"/>
    <w:rsid w:val="002053A3"/>
    <w:rsid w:val="00205539"/>
    <w:rsid w:val="002055ED"/>
    <w:rsid w:val="00205744"/>
    <w:rsid w:val="00205765"/>
    <w:rsid w:val="00205782"/>
    <w:rsid w:val="0020580B"/>
    <w:rsid w:val="00205859"/>
    <w:rsid w:val="0020588D"/>
    <w:rsid w:val="00205ADA"/>
    <w:rsid w:val="00205C29"/>
    <w:rsid w:val="00205F06"/>
    <w:rsid w:val="0020614C"/>
    <w:rsid w:val="0020620A"/>
    <w:rsid w:val="0020626F"/>
    <w:rsid w:val="002063DB"/>
    <w:rsid w:val="002063F4"/>
    <w:rsid w:val="002064A4"/>
    <w:rsid w:val="00206583"/>
    <w:rsid w:val="002066BD"/>
    <w:rsid w:val="00206882"/>
    <w:rsid w:val="00206ACC"/>
    <w:rsid w:val="00206AFC"/>
    <w:rsid w:val="00206BE7"/>
    <w:rsid w:val="00206C36"/>
    <w:rsid w:val="00206E4B"/>
    <w:rsid w:val="00207056"/>
    <w:rsid w:val="00207170"/>
    <w:rsid w:val="00207258"/>
    <w:rsid w:val="0020737E"/>
    <w:rsid w:val="00207386"/>
    <w:rsid w:val="002073A3"/>
    <w:rsid w:val="002077A7"/>
    <w:rsid w:val="0020784B"/>
    <w:rsid w:val="00207929"/>
    <w:rsid w:val="002079D7"/>
    <w:rsid w:val="002079EC"/>
    <w:rsid w:val="00207A3F"/>
    <w:rsid w:val="00207AF2"/>
    <w:rsid w:val="00207BCE"/>
    <w:rsid w:val="00207EB5"/>
    <w:rsid w:val="002100FA"/>
    <w:rsid w:val="00210173"/>
    <w:rsid w:val="00210210"/>
    <w:rsid w:val="002102F2"/>
    <w:rsid w:val="00210343"/>
    <w:rsid w:val="00210461"/>
    <w:rsid w:val="00210614"/>
    <w:rsid w:val="00210A54"/>
    <w:rsid w:val="00210AF7"/>
    <w:rsid w:val="00210B80"/>
    <w:rsid w:val="00210C0C"/>
    <w:rsid w:val="00210C39"/>
    <w:rsid w:val="00210E7F"/>
    <w:rsid w:val="00210F6B"/>
    <w:rsid w:val="0021116B"/>
    <w:rsid w:val="0021143D"/>
    <w:rsid w:val="002114F9"/>
    <w:rsid w:val="00211519"/>
    <w:rsid w:val="002115D3"/>
    <w:rsid w:val="0021178F"/>
    <w:rsid w:val="00211797"/>
    <w:rsid w:val="002118F0"/>
    <w:rsid w:val="002119DF"/>
    <w:rsid w:val="00211A63"/>
    <w:rsid w:val="00211B1B"/>
    <w:rsid w:val="00211B1F"/>
    <w:rsid w:val="00211BCD"/>
    <w:rsid w:val="00211C22"/>
    <w:rsid w:val="00211D0C"/>
    <w:rsid w:val="00211DAF"/>
    <w:rsid w:val="00211F17"/>
    <w:rsid w:val="00212094"/>
    <w:rsid w:val="002120D6"/>
    <w:rsid w:val="002121A3"/>
    <w:rsid w:val="002121E6"/>
    <w:rsid w:val="00212202"/>
    <w:rsid w:val="00212712"/>
    <w:rsid w:val="0021280B"/>
    <w:rsid w:val="00212851"/>
    <w:rsid w:val="00212857"/>
    <w:rsid w:val="00212C5F"/>
    <w:rsid w:val="00212CD6"/>
    <w:rsid w:val="00212DFF"/>
    <w:rsid w:val="00212F4B"/>
    <w:rsid w:val="0021310A"/>
    <w:rsid w:val="002132C6"/>
    <w:rsid w:val="002133B3"/>
    <w:rsid w:val="002134A8"/>
    <w:rsid w:val="00213688"/>
    <w:rsid w:val="00213771"/>
    <w:rsid w:val="00213837"/>
    <w:rsid w:val="00213985"/>
    <w:rsid w:val="00213B0C"/>
    <w:rsid w:val="00213C99"/>
    <w:rsid w:val="00213CE3"/>
    <w:rsid w:val="00213E8F"/>
    <w:rsid w:val="00214257"/>
    <w:rsid w:val="002143DD"/>
    <w:rsid w:val="002144E4"/>
    <w:rsid w:val="0021463C"/>
    <w:rsid w:val="002146EA"/>
    <w:rsid w:val="002148A5"/>
    <w:rsid w:val="00214B6C"/>
    <w:rsid w:val="00214FE4"/>
    <w:rsid w:val="002152DB"/>
    <w:rsid w:val="002155B9"/>
    <w:rsid w:val="002156AE"/>
    <w:rsid w:val="0021591D"/>
    <w:rsid w:val="00215CE7"/>
    <w:rsid w:val="00215D77"/>
    <w:rsid w:val="00215E14"/>
    <w:rsid w:val="0021612C"/>
    <w:rsid w:val="00216134"/>
    <w:rsid w:val="0021618B"/>
    <w:rsid w:val="00216371"/>
    <w:rsid w:val="002163B2"/>
    <w:rsid w:val="002164B6"/>
    <w:rsid w:val="002165BD"/>
    <w:rsid w:val="002166D7"/>
    <w:rsid w:val="002166F3"/>
    <w:rsid w:val="00216BBA"/>
    <w:rsid w:val="00216BC0"/>
    <w:rsid w:val="00216C62"/>
    <w:rsid w:val="00216D67"/>
    <w:rsid w:val="00217022"/>
    <w:rsid w:val="00217119"/>
    <w:rsid w:val="00217779"/>
    <w:rsid w:val="00217AB6"/>
    <w:rsid w:val="00217B0E"/>
    <w:rsid w:val="00217B2D"/>
    <w:rsid w:val="00217BA0"/>
    <w:rsid w:val="00217C07"/>
    <w:rsid w:val="00217E6E"/>
    <w:rsid w:val="00217F3E"/>
    <w:rsid w:val="002201BE"/>
    <w:rsid w:val="0022088A"/>
    <w:rsid w:val="00220B4F"/>
    <w:rsid w:val="00220C6F"/>
    <w:rsid w:val="00220E30"/>
    <w:rsid w:val="00220EF3"/>
    <w:rsid w:val="00220F07"/>
    <w:rsid w:val="00220F54"/>
    <w:rsid w:val="002212E6"/>
    <w:rsid w:val="0022192F"/>
    <w:rsid w:val="00221935"/>
    <w:rsid w:val="002219D2"/>
    <w:rsid w:val="00221B30"/>
    <w:rsid w:val="00221B6D"/>
    <w:rsid w:val="00221BBA"/>
    <w:rsid w:val="00221C13"/>
    <w:rsid w:val="00221CB6"/>
    <w:rsid w:val="00221DBD"/>
    <w:rsid w:val="00222179"/>
    <w:rsid w:val="0022220E"/>
    <w:rsid w:val="00222436"/>
    <w:rsid w:val="00222D31"/>
    <w:rsid w:val="00222D3E"/>
    <w:rsid w:val="00222F8A"/>
    <w:rsid w:val="00222FFC"/>
    <w:rsid w:val="002230BE"/>
    <w:rsid w:val="0022340F"/>
    <w:rsid w:val="0022349B"/>
    <w:rsid w:val="002234D6"/>
    <w:rsid w:val="002234DC"/>
    <w:rsid w:val="00223823"/>
    <w:rsid w:val="0022388C"/>
    <w:rsid w:val="0022396E"/>
    <w:rsid w:val="002239BE"/>
    <w:rsid w:val="002239CB"/>
    <w:rsid w:val="00223ABE"/>
    <w:rsid w:val="00223E74"/>
    <w:rsid w:val="00223E77"/>
    <w:rsid w:val="00223F79"/>
    <w:rsid w:val="00223FFE"/>
    <w:rsid w:val="00224218"/>
    <w:rsid w:val="00224345"/>
    <w:rsid w:val="00224397"/>
    <w:rsid w:val="002243B2"/>
    <w:rsid w:val="00224420"/>
    <w:rsid w:val="0022481C"/>
    <w:rsid w:val="00224888"/>
    <w:rsid w:val="00224895"/>
    <w:rsid w:val="00224974"/>
    <w:rsid w:val="002249C4"/>
    <w:rsid w:val="00224C95"/>
    <w:rsid w:val="002250FC"/>
    <w:rsid w:val="0022518D"/>
    <w:rsid w:val="002254D7"/>
    <w:rsid w:val="0022553A"/>
    <w:rsid w:val="00225574"/>
    <w:rsid w:val="002256C8"/>
    <w:rsid w:val="00225775"/>
    <w:rsid w:val="00225A29"/>
    <w:rsid w:val="00225B37"/>
    <w:rsid w:val="00225B62"/>
    <w:rsid w:val="00225CAA"/>
    <w:rsid w:val="00225E96"/>
    <w:rsid w:val="00225FFB"/>
    <w:rsid w:val="00226022"/>
    <w:rsid w:val="0022608D"/>
    <w:rsid w:val="002260AC"/>
    <w:rsid w:val="002260C2"/>
    <w:rsid w:val="0022615C"/>
    <w:rsid w:val="00226185"/>
    <w:rsid w:val="0022637F"/>
    <w:rsid w:val="002263D4"/>
    <w:rsid w:val="00226452"/>
    <w:rsid w:val="00226473"/>
    <w:rsid w:val="0022647E"/>
    <w:rsid w:val="002264EE"/>
    <w:rsid w:val="0022688D"/>
    <w:rsid w:val="002268EB"/>
    <w:rsid w:val="00226A32"/>
    <w:rsid w:val="00226A8E"/>
    <w:rsid w:val="00226B71"/>
    <w:rsid w:val="00226C86"/>
    <w:rsid w:val="00226C9E"/>
    <w:rsid w:val="00226DD8"/>
    <w:rsid w:val="00226DFF"/>
    <w:rsid w:val="00226E0A"/>
    <w:rsid w:val="00226E31"/>
    <w:rsid w:val="00226EA9"/>
    <w:rsid w:val="00226ECF"/>
    <w:rsid w:val="00227118"/>
    <w:rsid w:val="0022719B"/>
    <w:rsid w:val="0022754E"/>
    <w:rsid w:val="002277DA"/>
    <w:rsid w:val="00227867"/>
    <w:rsid w:val="00227A9B"/>
    <w:rsid w:val="00227AD6"/>
    <w:rsid w:val="00227C3E"/>
    <w:rsid w:val="00227F6A"/>
    <w:rsid w:val="0022D535"/>
    <w:rsid w:val="0023014A"/>
    <w:rsid w:val="00230217"/>
    <w:rsid w:val="00230255"/>
    <w:rsid w:val="002302D6"/>
    <w:rsid w:val="00230474"/>
    <w:rsid w:val="00230563"/>
    <w:rsid w:val="00230645"/>
    <w:rsid w:val="002307FB"/>
    <w:rsid w:val="0023089D"/>
    <w:rsid w:val="00230953"/>
    <w:rsid w:val="00230977"/>
    <w:rsid w:val="00230A11"/>
    <w:rsid w:val="00230AD7"/>
    <w:rsid w:val="00230AF7"/>
    <w:rsid w:val="00230B4A"/>
    <w:rsid w:val="00230BE0"/>
    <w:rsid w:val="00230E3D"/>
    <w:rsid w:val="00230FA9"/>
    <w:rsid w:val="00231113"/>
    <w:rsid w:val="002313CF"/>
    <w:rsid w:val="00231515"/>
    <w:rsid w:val="002315C5"/>
    <w:rsid w:val="00231866"/>
    <w:rsid w:val="00231A1E"/>
    <w:rsid w:val="00231A28"/>
    <w:rsid w:val="00231A4E"/>
    <w:rsid w:val="00231AFD"/>
    <w:rsid w:val="00231BFC"/>
    <w:rsid w:val="00231CED"/>
    <w:rsid w:val="00231DEB"/>
    <w:rsid w:val="00231E24"/>
    <w:rsid w:val="00231EED"/>
    <w:rsid w:val="00231EEF"/>
    <w:rsid w:val="00231F64"/>
    <w:rsid w:val="00231FBE"/>
    <w:rsid w:val="0023202A"/>
    <w:rsid w:val="0023206D"/>
    <w:rsid w:val="0023212E"/>
    <w:rsid w:val="00232177"/>
    <w:rsid w:val="002322C5"/>
    <w:rsid w:val="00232450"/>
    <w:rsid w:val="0023263E"/>
    <w:rsid w:val="00232670"/>
    <w:rsid w:val="00232A2F"/>
    <w:rsid w:val="00232A63"/>
    <w:rsid w:val="00232B19"/>
    <w:rsid w:val="00232C22"/>
    <w:rsid w:val="00232D03"/>
    <w:rsid w:val="00232F0D"/>
    <w:rsid w:val="00232FA8"/>
    <w:rsid w:val="0023300A"/>
    <w:rsid w:val="00233066"/>
    <w:rsid w:val="002330CB"/>
    <w:rsid w:val="002332A7"/>
    <w:rsid w:val="002333D1"/>
    <w:rsid w:val="0023348B"/>
    <w:rsid w:val="0023349C"/>
    <w:rsid w:val="002334CA"/>
    <w:rsid w:val="0023364A"/>
    <w:rsid w:val="00233665"/>
    <w:rsid w:val="00233666"/>
    <w:rsid w:val="00233887"/>
    <w:rsid w:val="00233992"/>
    <w:rsid w:val="00233A21"/>
    <w:rsid w:val="00233ADC"/>
    <w:rsid w:val="00233B17"/>
    <w:rsid w:val="00233B5D"/>
    <w:rsid w:val="00233C46"/>
    <w:rsid w:val="00233D88"/>
    <w:rsid w:val="00233FE1"/>
    <w:rsid w:val="0023432A"/>
    <w:rsid w:val="0023433C"/>
    <w:rsid w:val="0023436C"/>
    <w:rsid w:val="00234418"/>
    <w:rsid w:val="002344E3"/>
    <w:rsid w:val="00234538"/>
    <w:rsid w:val="002347DF"/>
    <w:rsid w:val="00234827"/>
    <w:rsid w:val="002348ED"/>
    <w:rsid w:val="00234B4C"/>
    <w:rsid w:val="00234CC1"/>
    <w:rsid w:val="00234EBB"/>
    <w:rsid w:val="002350B3"/>
    <w:rsid w:val="00235116"/>
    <w:rsid w:val="0023555E"/>
    <w:rsid w:val="0023568D"/>
    <w:rsid w:val="002358C9"/>
    <w:rsid w:val="002358CE"/>
    <w:rsid w:val="00235976"/>
    <w:rsid w:val="002359CF"/>
    <w:rsid w:val="00235A50"/>
    <w:rsid w:val="00235BB9"/>
    <w:rsid w:val="00235DA3"/>
    <w:rsid w:val="00235DA4"/>
    <w:rsid w:val="00235E0D"/>
    <w:rsid w:val="00235E32"/>
    <w:rsid w:val="002360E5"/>
    <w:rsid w:val="0023631E"/>
    <w:rsid w:val="002364E7"/>
    <w:rsid w:val="002365C5"/>
    <w:rsid w:val="0023672D"/>
    <w:rsid w:val="00236765"/>
    <w:rsid w:val="0023693C"/>
    <w:rsid w:val="0023695F"/>
    <w:rsid w:val="00236A85"/>
    <w:rsid w:val="00236A96"/>
    <w:rsid w:val="00236C98"/>
    <w:rsid w:val="00236D4B"/>
    <w:rsid w:val="00236F4A"/>
    <w:rsid w:val="0023706C"/>
    <w:rsid w:val="002371D6"/>
    <w:rsid w:val="00237220"/>
    <w:rsid w:val="00237727"/>
    <w:rsid w:val="00237767"/>
    <w:rsid w:val="00237901"/>
    <w:rsid w:val="00237985"/>
    <w:rsid w:val="00237AD8"/>
    <w:rsid w:val="00237B30"/>
    <w:rsid w:val="00237B33"/>
    <w:rsid w:val="00237B94"/>
    <w:rsid w:val="00237C4B"/>
    <w:rsid w:val="00237F24"/>
    <w:rsid w:val="00240111"/>
    <w:rsid w:val="00240153"/>
    <w:rsid w:val="00240997"/>
    <w:rsid w:val="002409C1"/>
    <w:rsid w:val="002409E1"/>
    <w:rsid w:val="00240B66"/>
    <w:rsid w:val="00240BEE"/>
    <w:rsid w:val="00240C96"/>
    <w:rsid w:val="00240EAD"/>
    <w:rsid w:val="00240EDF"/>
    <w:rsid w:val="00241113"/>
    <w:rsid w:val="00241175"/>
    <w:rsid w:val="00241212"/>
    <w:rsid w:val="002413C7"/>
    <w:rsid w:val="00241539"/>
    <w:rsid w:val="002415E6"/>
    <w:rsid w:val="00241750"/>
    <w:rsid w:val="0024187A"/>
    <w:rsid w:val="00241AE3"/>
    <w:rsid w:val="00241AEB"/>
    <w:rsid w:val="00241CAC"/>
    <w:rsid w:val="00241CAD"/>
    <w:rsid w:val="00241D17"/>
    <w:rsid w:val="00241D68"/>
    <w:rsid w:val="00241DC7"/>
    <w:rsid w:val="00241FB4"/>
    <w:rsid w:val="00242190"/>
    <w:rsid w:val="002422F3"/>
    <w:rsid w:val="002423A0"/>
    <w:rsid w:val="0024252D"/>
    <w:rsid w:val="00242548"/>
    <w:rsid w:val="00242710"/>
    <w:rsid w:val="00242800"/>
    <w:rsid w:val="0024280C"/>
    <w:rsid w:val="002428A0"/>
    <w:rsid w:val="00242A0F"/>
    <w:rsid w:val="00242AED"/>
    <w:rsid w:val="00242BC6"/>
    <w:rsid w:val="00242DD1"/>
    <w:rsid w:val="00242DE6"/>
    <w:rsid w:val="00242EFD"/>
    <w:rsid w:val="00242F39"/>
    <w:rsid w:val="00243094"/>
    <w:rsid w:val="002430EC"/>
    <w:rsid w:val="00243133"/>
    <w:rsid w:val="002431A3"/>
    <w:rsid w:val="002432F7"/>
    <w:rsid w:val="0024337E"/>
    <w:rsid w:val="002433E3"/>
    <w:rsid w:val="002434C0"/>
    <w:rsid w:val="00243755"/>
    <w:rsid w:val="00243764"/>
    <w:rsid w:val="002437DF"/>
    <w:rsid w:val="00243847"/>
    <w:rsid w:val="002438B3"/>
    <w:rsid w:val="0024390E"/>
    <w:rsid w:val="00243AA9"/>
    <w:rsid w:val="00243AAA"/>
    <w:rsid w:val="00243BA3"/>
    <w:rsid w:val="00243CA1"/>
    <w:rsid w:val="00243D98"/>
    <w:rsid w:val="00243EE1"/>
    <w:rsid w:val="00243F37"/>
    <w:rsid w:val="00243F95"/>
    <w:rsid w:val="00243FCF"/>
    <w:rsid w:val="0024407F"/>
    <w:rsid w:val="002441FE"/>
    <w:rsid w:val="00244275"/>
    <w:rsid w:val="002442D3"/>
    <w:rsid w:val="002447C3"/>
    <w:rsid w:val="002448BD"/>
    <w:rsid w:val="00244929"/>
    <w:rsid w:val="00244A51"/>
    <w:rsid w:val="00244A7F"/>
    <w:rsid w:val="00244B51"/>
    <w:rsid w:val="00244F1C"/>
    <w:rsid w:val="0024510A"/>
    <w:rsid w:val="00245359"/>
    <w:rsid w:val="002453B2"/>
    <w:rsid w:val="00245522"/>
    <w:rsid w:val="002455D7"/>
    <w:rsid w:val="00245665"/>
    <w:rsid w:val="0024570B"/>
    <w:rsid w:val="002458A7"/>
    <w:rsid w:val="0024599A"/>
    <w:rsid w:val="00245AF7"/>
    <w:rsid w:val="00245B63"/>
    <w:rsid w:val="00245CC7"/>
    <w:rsid w:val="00245D40"/>
    <w:rsid w:val="00245EA4"/>
    <w:rsid w:val="00245F0D"/>
    <w:rsid w:val="0024600C"/>
    <w:rsid w:val="0024606E"/>
    <w:rsid w:val="00246161"/>
    <w:rsid w:val="002461CF"/>
    <w:rsid w:val="00246482"/>
    <w:rsid w:val="002464A5"/>
    <w:rsid w:val="00246A24"/>
    <w:rsid w:val="00246ABD"/>
    <w:rsid w:val="00246C27"/>
    <w:rsid w:val="00246DC3"/>
    <w:rsid w:val="00246DE2"/>
    <w:rsid w:val="00246E20"/>
    <w:rsid w:val="002471A4"/>
    <w:rsid w:val="00247386"/>
    <w:rsid w:val="002473E4"/>
    <w:rsid w:val="0024741F"/>
    <w:rsid w:val="0024752B"/>
    <w:rsid w:val="00247601"/>
    <w:rsid w:val="002478D5"/>
    <w:rsid w:val="00247904"/>
    <w:rsid w:val="00247911"/>
    <w:rsid w:val="00247A62"/>
    <w:rsid w:val="00247E51"/>
    <w:rsid w:val="00247E94"/>
    <w:rsid w:val="00247FD1"/>
    <w:rsid w:val="00247FDF"/>
    <w:rsid w:val="00250190"/>
    <w:rsid w:val="0025047A"/>
    <w:rsid w:val="00250663"/>
    <w:rsid w:val="00250688"/>
    <w:rsid w:val="002506CA"/>
    <w:rsid w:val="002507EF"/>
    <w:rsid w:val="0025098C"/>
    <w:rsid w:val="00250BD6"/>
    <w:rsid w:val="00250DA7"/>
    <w:rsid w:val="00250EB7"/>
    <w:rsid w:val="00250EE3"/>
    <w:rsid w:val="00251313"/>
    <w:rsid w:val="00251335"/>
    <w:rsid w:val="0025148E"/>
    <w:rsid w:val="002515D0"/>
    <w:rsid w:val="00251813"/>
    <w:rsid w:val="0025196F"/>
    <w:rsid w:val="0025197F"/>
    <w:rsid w:val="00251A1A"/>
    <w:rsid w:val="00251CFB"/>
    <w:rsid w:val="00252026"/>
    <w:rsid w:val="0025207F"/>
    <w:rsid w:val="0025223F"/>
    <w:rsid w:val="00252425"/>
    <w:rsid w:val="00252469"/>
    <w:rsid w:val="00252520"/>
    <w:rsid w:val="0025253D"/>
    <w:rsid w:val="0025293B"/>
    <w:rsid w:val="00252A20"/>
    <w:rsid w:val="00252C18"/>
    <w:rsid w:val="00252C91"/>
    <w:rsid w:val="00252CC7"/>
    <w:rsid w:val="00252E40"/>
    <w:rsid w:val="00253190"/>
    <w:rsid w:val="00253350"/>
    <w:rsid w:val="00253477"/>
    <w:rsid w:val="00253681"/>
    <w:rsid w:val="002538E3"/>
    <w:rsid w:val="0025398D"/>
    <w:rsid w:val="00253B91"/>
    <w:rsid w:val="00253B94"/>
    <w:rsid w:val="00253BE2"/>
    <w:rsid w:val="00253C64"/>
    <w:rsid w:val="00253FC3"/>
    <w:rsid w:val="00254140"/>
    <w:rsid w:val="00254360"/>
    <w:rsid w:val="002544B2"/>
    <w:rsid w:val="00254505"/>
    <w:rsid w:val="0025461C"/>
    <w:rsid w:val="0025462F"/>
    <w:rsid w:val="00254675"/>
    <w:rsid w:val="002547AD"/>
    <w:rsid w:val="002548A1"/>
    <w:rsid w:val="002548A8"/>
    <w:rsid w:val="002548F6"/>
    <w:rsid w:val="002549DF"/>
    <w:rsid w:val="00254F72"/>
    <w:rsid w:val="002551D8"/>
    <w:rsid w:val="002551E6"/>
    <w:rsid w:val="00255247"/>
    <w:rsid w:val="0025539B"/>
    <w:rsid w:val="00255438"/>
    <w:rsid w:val="002554EA"/>
    <w:rsid w:val="00255597"/>
    <w:rsid w:val="002556AB"/>
    <w:rsid w:val="002556F6"/>
    <w:rsid w:val="00255811"/>
    <w:rsid w:val="002559D0"/>
    <w:rsid w:val="00255A32"/>
    <w:rsid w:val="00255B0F"/>
    <w:rsid w:val="00255DAD"/>
    <w:rsid w:val="00255DE3"/>
    <w:rsid w:val="00255E05"/>
    <w:rsid w:val="00255E9B"/>
    <w:rsid w:val="00255F83"/>
    <w:rsid w:val="00256485"/>
    <w:rsid w:val="00256710"/>
    <w:rsid w:val="00256833"/>
    <w:rsid w:val="002568FF"/>
    <w:rsid w:val="0025696A"/>
    <w:rsid w:val="00256A62"/>
    <w:rsid w:val="00256AA1"/>
    <w:rsid w:val="00256AB2"/>
    <w:rsid w:val="00256BCF"/>
    <w:rsid w:val="00256BF8"/>
    <w:rsid w:val="00256C2A"/>
    <w:rsid w:val="00256F7C"/>
    <w:rsid w:val="0025725B"/>
    <w:rsid w:val="002572F6"/>
    <w:rsid w:val="0025747A"/>
    <w:rsid w:val="002576F1"/>
    <w:rsid w:val="002578B9"/>
    <w:rsid w:val="002579CC"/>
    <w:rsid w:val="00257A44"/>
    <w:rsid w:val="00257CB0"/>
    <w:rsid w:val="00257CD5"/>
    <w:rsid w:val="002600D9"/>
    <w:rsid w:val="002601C6"/>
    <w:rsid w:val="00260258"/>
    <w:rsid w:val="00260455"/>
    <w:rsid w:val="00260861"/>
    <w:rsid w:val="00260A21"/>
    <w:rsid w:val="00260ACF"/>
    <w:rsid w:val="00260AEF"/>
    <w:rsid w:val="00260B83"/>
    <w:rsid w:val="00260D21"/>
    <w:rsid w:val="00260D5A"/>
    <w:rsid w:val="00260EFF"/>
    <w:rsid w:val="00260F2D"/>
    <w:rsid w:val="00260FCC"/>
    <w:rsid w:val="00261078"/>
    <w:rsid w:val="002611F4"/>
    <w:rsid w:val="0026170C"/>
    <w:rsid w:val="002617CA"/>
    <w:rsid w:val="0026194E"/>
    <w:rsid w:val="00261BF4"/>
    <w:rsid w:val="00261C83"/>
    <w:rsid w:val="00261CA6"/>
    <w:rsid w:val="00261FA6"/>
    <w:rsid w:val="002622D3"/>
    <w:rsid w:val="00262665"/>
    <w:rsid w:val="00262679"/>
    <w:rsid w:val="00262683"/>
    <w:rsid w:val="00262775"/>
    <w:rsid w:val="00262792"/>
    <w:rsid w:val="002627E7"/>
    <w:rsid w:val="002629B0"/>
    <w:rsid w:val="00262A6A"/>
    <w:rsid w:val="00262A98"/>
    <w:rsid w:val="00262BF8"/>
    <w:rsid w:val="00262C0D"/>
    <w:rsid w:val="00262C92"/>
    <w:rsid w:val="002632C3"/>
    <w:rsid w:val="00263576"/>
    <w:rsid w:val="00263688"/>
    <w:rsid w:val="002637ED"/>
    <w:rsid w:val="00263A23"/>
    <w:rsid w:val="00263B07"/>
    <w:rsid w:val="00263B44"/>
    <w:rsid w:val="00263BC6"/>
    <w:rsid w:val="00263C36"/>
    <w:rsid w:val="00263D44"/>
    <w:rsid w:val="00263E6F"/>
    <w:rsid w:val="00263EA5"/>
    <w:rsid w:val="00263F91"/>
    <w:rsid w:val="00263FB5"/>
    <w:rsid w:val="002643C7"/>
    <w:rsid w:val="0026472E"/>
    <w:rsid w:val="002648B9"/>
    <w:rsid w:val="00264D1C"/>
    <w:rsid w:val="00265028"/>
    <w:rsid w:val="002655B2"/>
    <w:rsid w:val="002656AE"/>
    <w:rsid w:val="00265A60"/>
    <w:rsid w:val="00265B23"/>
    <w:rsid w:val="00265B3D"/>
    <w:rsid w:val="00265B94"/>
    <w:rsid w:val="00265BA8"/>
    <w:rsid w:val="00265C4D"/>
    <w:rsid w:val="00265DE3"/>
    <w:rsid w:val="00265E4D"/>
    <w:rsid w:val="0026600B"/>
    <w:rsid w:val="0026629B"/>
    <w:rsid w:val="0026640F"/>
    <w:rsid w:val="00266428"/>
    <w:rsid w:val="0026648D"/>
    <w:rsid w:val="002666CC"/>
    <w:rsid w:val="002668F8"/>
    <w:rsid w:val="002669BC"/>
    <w:rsid w:val="00266BAF"/>
    <w:rsid w:val="00266D65"/>
    <w:rsid w:val="00266F68"/>
    <w:rsid w:val="00266F71"/>
    <w:rsid w:val="00267393"/>
    <w:rsid w:val="0026748C"/>
    <w:rsid w:val="002674A4"/>
    <w:rsid w:val="0026751B"/>
    <w:rsid w:val="002675F5"/>
    <w:rsid w:val="0026794B"/>
    <w:rsid w:val="00267AA7"/>
    <w:rsid w:val="00267B9F"/>
    <w:rsid w:val="00267CBD"/>
    <w:rsid w:val="00267DF5"/>
    <w:rsid w:val="00267E74"/>
    <w:rsid w:val="00267EAF"/>
    <w:rsid w:val="00268E49"/>
    <w:rsid w:val="002700B6"/>
    <w:rsid w:val="00270437"/>
    <w:rsid w:val="00270568"/>
    <w:rsid w:val="002705EB"/>
    <w:rsid w:val="002707E8"/>
    <w:rsid w:val="0027099A"/>
    <w:rsid w:val="00270DD7"/>
    <w:rsid w:val="002710A5"/>
    <w:rsid w:val="002710D5"/>
    <w:rsid w:val="00271342"/>
    <w:rsid w:val="002717AB"/>
    <w:rsid w:val="0027189E"/>
    <w:rsid w:val="002718EB"/>
    <w:rsid w:val="00271B4C"/>
    <w:rsid w:val="00271B61"/>
    <w:rsid w:val="00271BAE"/>
    <w:rsid w:val="00271C65"/>
    <w:rsid w:val="00271F40"/>
    <w:rsid w:val="00271FB1"/>
    <w:rsid w:val="0027209D"/>
    <w:rsid w:val="002720C9"/>
    <w:rsid w:val="00272183"/>
    <w:rsid w:val="002721D5"/>
    <w:rsid w:val="0027221E"/>
    <w:rsid w:val="00272360"/>
    <w:rsid w:val="002723C2"/>
    <w:rsid w:val="0027253F"/>
    <w:rsid w:val="002725D1"/>
    <w:rsid w:val="0027269F"/>
    <w:rsid w:val="002727D0"/>
    <w:rsid w:val="00272B3C"/>
    <w:rsid w:val="00272CC4"/>
    <w:rsid w:val="00272D23"/>
    <w:rsid w:val="00272DE5"/>
    <w:rsid w:val="00272E8F"/>
    <w:rsid w:val="00272FC3"/>
    <w:rsid w:val="00273230"/>
    <w:rsid w:val="002732A8"/>
    <w:rsid w:val="002732E5"/>
    <w:rsid w:val="002733C3"/>
    <w:rsid w:val="002734C7"/>
    <w:rsid w:val="00273806"/>
    <w:rsid w:val="00273909"/>
    <w:rsid w:val="00273A82"/>
    <w:rsid w:val="00273AD6"/>
    <w:rsid w:val="00273B6B"/>
    <w:rsid w:val="00273BE4"/>
    <w:rsid w:val="00273C3E"/>
    <w:rsid w:val="00273C4C"/>
    <w:rsid w:val="00273D3D"/>
    <w:rsid w:val="00273E21"/>
    <w:rsid w:val="00273E5F"/>
    <w:rsid w:val="00273EEC"/>
    <w:rsid w:val="00274038"/>
    <w:rsid w:val="002741A8"/>
    <w:rsid w:val="0027431E"/>
    <w:rsid w:val="002743AB"/>
    <w:rsid w:val="00274414"/>
    <w:rsid w:val="00274427"/>
    <w:rsid w:val="002745B7"/>
    <w:rsid w:val="00274636"/>
    <w:rsid w:val="0027492E"/>
    <w:rsid w:val="002749AD"/>
    <w:rsid w:val="00274BEF"/>
    <w:rsid w:val="00274DEA"/>
    <w:rsid w:val="00274F16"/>
    <w:rsid w:val="00275059"/>
    <w:rsid w:val="0027517A"/>
    <w:rsid w:val="0027524A"/>
    <w:rsid w:val="0027525D"/>
    <w:rsid w:val="0027544F"/>
    <w:rsid w:val="00275565"/>
    <w:rsid w:val="002756A5"/>
    <w:rsid w:val="002756F7"/>
    <w:rsid w:val="00275822"/>
    <w:rsid w:val="00275EBB"/>
    <w:rsid w:val="00275F4D"/>
    <w:rsid w:val="0027610E"/>
    <w:rsid w:val="002763D4"/>
    <w:rsid w:val="002763F4"/>
    <w:rsid w:val="00276443"/>
    <w:rsid w:val="00276581"/>
    <w:rsid w:val="0027683A"/>
    <w:rsid w:val="002768F6"/>
    <w:rsid w:val="00276C57"/>
    <w:rsid w:val="00276CB3"/>
    <w:rsid w:val="00276E2E"/>
    <w:rsid w:val="00276E59"/>
    <w:rsid w:val="002773C3"/>
    <w:rsid w:val="00277536"/>
    <w:rsid w:val="00277618"/>
    <w:rsid w:val="0027761B"/>
    <w:rsid w:val="00277762"/>
    <w:rsid w:val="002778A8"/>
    <w:rsid w:val="00277964"/>
    <w:rsid w:val="00277972"/>
    <w:rsid w:val="00277AB8"/>
    <w:rsid w:val="00277AEA"/>
    <w:rsid w:val="00277B51"/>
    <w:rsid w:val="00280061"/>
    <w:rsid w:val="002800FE"/>
    <w:rsid w:val="00280171"/>
    <w:rsid w:val="002802CD"/>
    <w:rsid w:val="0028033D"/>
    <w:rsid w:val="002803C4"/>
    <w:rsid w:val="002805CB"/>
    <w:rsid w:val="00280A43"/>
    <w:rsid w:val="00280E8E"/>
    <w:rsid w:val="00280E95"/>
    <w:rsid w:val="00281176"/>
    <w:rsid w:val="00281227"/>
    <w:rsid w:val="002815B2"/>
    <w:rsid w:val="002815C4"/>
    <w:rsid w:val="00281A5E"/>
    <w:rsid w:val="00281C4E"/>
    <w:rsid w:val="00281D22"/>
    <w:rsid w:val="00281F89"/>
    <w:rsid w:val="002820DA"/>
    <w:rsid w:val="002821D5"/>
    <w:rsid w:val="002825BF"/>
    <w:rsid w:val="002825DC"/>
    <w:rsid w:val="002827B3"/>
    <w:rsid w:val="002827E9"/>
    <w:rsid w:val="002828F3"/>
    <w:rsid w:val="00282986"/>
    <w:rsid w:val="00282BAD"/>
    <w:rsid w:val="00282D4A"/>
    <w:rsid w:val="00282E0C"/>
    <w:rsid w:val="00282F4A"/>
    <w:rsid w:val="00282F74"/>
    <w:rsid w:val="0028338B"/>
    <w:rsid w:val="0028362B"/>
    <w:rsid w:val="00283E36"/>
    <w:rsid w:val="00283E95"/>
    <w:rsid w:val="00284126"/>
    <w:rsid w:val="0028440A"/>
    <w:rsid w:val="00284C04"/>
    <w:rsid w:val="00284C5D"/>
    <w:rsid w:val="00284F73"/>
    <w:rsid w:val="00285163"/>
    <w:rsid w:val="002854AF"/>
    <w:rsid w:val="002856BC"/>
    <w:rsid w:val="002856EE"/>
    <w:rsid w:val="00285813"/>
    <w:rsid w:val="00285838"/>
    <w:rsid w:val="00285B81"/>
    <w:rsid w:val="00285C74"/>
    <w:rsid w:val="00286039"/>
    <w:rsid w:val="00286323"/>
    <w:rsid w:val="002863CD"/>
    <w:rsid w:val="002864D7"/>
    <w:rsid w:val="002866F5"/>
    <w:rsid w:val="00286841"/>
    <w:rsid w:val="00286AC9"/>
    <w:rsid w:val="00286B42"/>
    <w:rsid w:val="00286B59"/>
    <w:rsid w:val="00286B8D"/>
    <w:rsid w:val="00286BAA"/>
    <w:rsid w:val="00286C14"/>
    <w:rsid w:val="00286CA5"/>
    <w:rsid w:val="00286DC3"/>
    <w:rsid w:val="00286E5C"/>
    <w:rsid w:val="00287138"/>
    <w:rsid w:val="00287311"/>
    <w:rsid w:val="00287363"/>
    <w:rsid w:val="0028754A"/>
    <w:rsid w:val="002875F9"/>
    <w:rsid w:val="0028766A"/>
    <w:rsid w:val="002876B7"/>
    <w:rsid w:val="0028773F"/>
    <w:rsid w:val="002877BD"/>
    <w:rsid w:val="00287841"/>
    <w:rsid w:val="00287979"/>
    <w:rsid w:val="00287A64"/>
    <w:rsid w:val="00287BF2"/>
    <w:rsid w:val="00287BFF"/>
    <w:rsid w:val="00287CFF"/>
    <w:rsid w:val="00287E85"/>
    <w:rsid w:val="00287ED2"/>
    <w:rsid w:val="00287EFD"/>
    <w:rsid w:val="00290014"/>
    <w:rsid w:val="00290196"/>
    <w:rsid w:val="00290250"/>
    <w:rsid w:val="00290360"/>
    <w:rsid w:val="002903AE"/>
    <w:rsid w:val="002904EB"/>
    <w:rsid w:val="00290651"/>
    <w:rsid w:val="002906DF"/>
    <w:rsid w:val="0029083B"/>
    <w:rsid w:val="002908B1"/>
    <w:rsid w:val="00290947"/>
    <w:rsid w:val="00290B22"/>
    <w:rsid w:val="00290E61"/>
    <w:rsid w:val="00290F23"/>
    <w:rsid w:val="00290FF4"/>
    <w:rsid w:val="0029120D"/>
    <w:rsid w:val="0029157B"/>
    <w:rsid w:val="00291958"/>
    <w:rsid w:val="00291A3D"/>
    <w:rsid w:val="00291AC5"/>
    <w:rsid w:val="00291B88"/>
    <w:rsid w:val="00291BFE"/>
    <w:rsid w:val="00291F23"/>
    <w:rsid w:val="0029200E"/>
    <w:rsid w:val="0029218F"/>
    <w:rsid w:val="0029222B"/>
    <w:rsid w:val="00292288"/>
    <w:rsid w:val="002923BC"/>
    <w:rsid w:val="002923F4"/>
    <w:rsid w:val="002927FD"/>
    <w:rsid w:val="00292E85"/>
    <w:rsid w:val="00292EEA"/>
    <w:rsid w:val="00293355"/>
    <w:rsid w:val="00293369"/>
    <w:rsid w:val="00293388"/>
    <w:rsid w:val="002933A9"/>
    <w:rsid w:val="002933D2"/>
    <w:rsid w:val="002935B2"/>
    <w:rsid w:val="0029362F"/>
    <w:rsid w:val="0029387F"/>
    <w:rsid w:val="002938B9"/>
    <w:rsid w:val="00293A18"/>
    <w:rsid w:val="00293AFE"/>
    <w:rsid w:val="00293B62"/>
    <w:rsid w:val="00293C20"/>
    <w:rsid w:val="00293C4A"/>
    <w:rsid w:val="00294052"/>
    <w:rsid w:val="00294087"/>
    <w:rsid w:val="00294350"/>
    <w:rsid w:val="00294364"/>
    <w:rsid w:val="002943B4"/>
    <w:rsid w:val="0029455E"/>
    <w:rsid w:val="00294650"/>
    <w:rsid w:val="002947C0"/>
    <w:rsid w:val="0029498E"/>
    <w:rsid w:val="002949FE"/>
    <w:rsid w:val="00294A2A"/>
    <w:rsid w:val="00294C7E"/>
    <w:rsid w:val="00294CFE"/>
    <w:rsid w:val="00294F55"/>
    <w:rsid w:val="002950A7"/>
    <w:rsid w:val="00295336"/>
    <w:rsid w:val="00295651"/>
    <w:rsid w:val="00295714"/>
    <w:rsid w:val="00295764"/>
    <w:rsid w:val="002958B1"/>
    <w:rsid w:val="00295B60"/>
    <w:rsid w:val="00295C5A"/>
    <w:rsid w:val="00295D21"/>
    <w:rsid w:val="00295D56"/>
    <w:rsid w:val="00295DF9"/>
    <w:rsid w:val="00296089"/>
    <w:rsid w:val="00296304"/>
    <w:rsid w:val="002963AF"/>
    <w:rsid w:val="002965B7"/>
    <w:rsid w:val="00296641"/>
    <w:rsid w:val="002969FA"/>
    <w:rsid w:val="00296ACC"/>
    <w:rsid w:val="00296B07"/>
    <w:rsid w:val="00296B2C"/>
    <w:rsid w:val="00296C5D"/>
    <w:rsid w:val="00296D99"/>
    <w:rsid w:val="00296E36"/>
    <w:rsid w:val="0029723D"/>
    <w:rsid w:val="002973C8"/>
    <w:rsid w:val="00297682"/>
    <w:rsid w:val="00297F8C"/>
    <w:rsid w:val="002A01D2"/>
    <w:rsid w:val="002A02C7"/>
    <w:rsid w:val="002A08A4"/>
    <w:rsid w:val="002A0AD2"/>
    <w:rsid w:val="002A0B00"/>
    <w:rsid w:val="002A10D1"/>
    <w:rsid w:val="002A1214"/>
    <w:rsid w:val="002A136B"/>
    <w:rsid w:val="002A136F"/>
    <w:rsid w:val="002A16C9"/>
    <w:rsid w:val="002A17C9"/>
    <w:rsid w:val="002A1870"/>
    <w:rsid w:val="002A19D6"/>
    <w:rsid w:val="002A1B9E"/>
    <w:rsid w:val="002A1C2E"/>
    <w:rsid w:val="002A1D41"/>
    <w:rsid w:val="002A1D4F"/>
    <w:rsid w:val="002A1EC3"/>
    <w:rsid w:val="002A1EF8"/>
    <w:rsid w:val="002A25BD"/>
    <w:rsid w:val="002A25E6"/>
    <w:rsid w:val="002A2766"/>
    <w:rsid w:val="002A27B4"/>
    <w:rsid w:val="002A28B1"/>
    <w:rsid w:val="002A2965"/>
    <w:rsid w:val="002A29C6"/>
    <w:rsid w:val="002A2ACB"/>
    <w:rsid w:val="002A2B60"/>
    <w:rsid w:val="002A2B93"/>
    <w:rsid w:val="002A2D12"/>
    <w:rsid w:val="002A2D3A"/>
    <w:rsid w:val="002A2E63"/>
    <w:rsid w:val="002A3140"/>
    <w:rsid w:val="002A3295"/>
    <w:rsid w:val="002A3324"/>
    <w:rsid w:val="002A3337"/>
    <w:rsid w:val="002A36F3"/>
    <w:rsid w:val="002A390D"/>
    <w:rsid w:val="002A3D40"/>
    <w:rsid w:val="002A3DCA"/>
    <w:rsid w:val="002A3F11"/>
    <w:rsid w:val="002A40F0"/>
    <w:rsid w:val="002A40FF"/>
    <w:rsid w:val="002A413E"/>
    <w:rsid w:val="002A43B1"/>
    <w:rsid w:val="002A4510"/>
    <w:rsid w:val="002A45F1"/>
    <w:rsid w:val="002A4602"/>
    <w:rsid w:val="002A465D"/>
    <w:rsid w:val="002A48DC"/>
    <w:rsid w:val="002A4951"/>
    <w:rsid w:val="002A4A36"/>
    <w:rsid w:val="002A4AE7"/>
    <w:rsid w:val="002A4BDE"/>
    <w:rsid w:val="002A4BE4"/>
    <w:rsid w:val="002A4CB1"/>
    <w:rsid w:val="002A4CDD"/>
    <w:rsid w:val="002A5006"/>
    <w:rsid w:val="002A5188"/>
    <w:rsid w:val="002A51D6"/>
    <w:rsid w:val="002A5367"/>
    <w:rsid w:val="002A54B1"/>
    <w:rsid w:val="002A5551"/>
    <w:rsid w:val="002A5651"/>
    <w:rsid w:val="002A5833"/>
    <w:rsid w:val="002A593F"/>
    <w:rsid w:val="002A5A1B"/>
    <w:rsid w:val="002A5B71"/>
    <w:rsid w:val="002A5DEC"/>
    <w:rsid w:val="002A5EB1"/>
    <w:rsid w:val="002A5EB8"/>
    <w:rsid w:val="002A5ECE"/>
    <w:rsid w:val="002A5EDD"/>
    <w:rsid w:val="002A5F7C"/>
    <w:rsid w:val="002A5FA1"/>
    <w:rsid w:val="002A5FA6"/>
    <w:rsid w:val="002A64BC"/>
    <w:rsid w:val="002A680A"/>
    <w:rsid w:val="002A6848"/>
    <w:rsid w:val="002A6928"/>
    <w:rsid w:val="002A6959"/>
    <w:rsid w:val="002A6979"/>
    <w:rsid w:val="002A6B96"/>
    <w:rsid w:val="002A6CC0"/>
    <w:rsid w:val="002A6E0C"/>
    <w:rsid w:val="002A6E0D"/>
    <w:rsid w:val="002A6E0E"/>
    <w:rsid w:val="002A6EEA"/>
    <w:rsid w:val="002A7353"/>
    <w:rsid w:val="002A7538"/>
    <w:rsid w:val="002A7603"/>
    <w:rsid w:val="002A761C"/>
    <w:rsid w:val="002A7622"/>
    <w:rsid w:val="002A765B"/>
    <w:rsid w:val="002A7729"/>
    <w:rsid w:val="002A7798"/>
    <w:rsid w:val="002A77CF"/>
    <w:rsid w:val="002A7D5B"/>
    <w:rsid w:val="002A7D87"/>
    <w:rsid w:val="002A7E15"/>
    <w:rsid w:val="002A7EF8"/>
    <w:rsid w:val="002B051B"/>
    <w:rsid w:val="002B051E"/>
    <w:rsid w:val="002B056C"/>
    <w:rsid w:val="002B059F"/>
    <w:rsid w:val="002B06F4"/>
    <w:rsid w:val="002B0731"/>
    <w:rsid w:val="002B07A3"/>
    <w:rsid w:val="002B08CE"/>
    <w:rsid w:val="002B0AFA"/>
    <w:rsid w:val="002B0B5A"/>
    <w:rsid w:val="002B0B79"/>
    <w:rsid w:val="002B0C5B"/>
    <w:rsid w:val="002B0D4A"/>
    <w:rsid w:val="002B0E85"/>
    <w:rsid w:val="002B0EB0"/>
    <w:rsid w:val="002B0EB7"/>
    <w:rsid w:val="002B0ED3"/>
    <w:rsid w:val="002B0F5A"/>
    <w:rsid w:val="002B11B8"/>
    <w:rsid w:val="002B11EE"/>
    <w:rsid w:val="002B12E3"/>
    <w:rsid w:val="002B14C6"/>
    <w:rsid w:val="002B157D"/>
    <w:rsid w:val="002B192F"/>
    <w:rsid w:val="002B1A5A"/>
    <w:rsid w:val="002B1AAB"/>
    <w:rsid w:val="002B1B1A"/>
    <w:rsid w:val="002B1BE4"/>
    <w:rsid w:val="002B1C8D"/>
    <w:rsid w:val="002B1DFF"/>
    <w:rsid w:val="002B1EAB"/>
    <w:rsid w:val="002B1FD0"/>
    <w:rsid w:val="002B20D9"/>
    <w:rsid w:val="002B2298"/>
    <w:rsid w:val="002B23A6"/>
    <w:rsid w:val="002B23CE"/>
    <w:rsid w:val="002B24C6"/>
    <w:rsid w:val="002B253E"/>
    <w:rsid w:val="002B2753"/>
    <w:rsid w:val="002B27DB"/>
    <w:rsid w:val="002B2820"/>
    <w:rsid w:val="002B2A99"/>
    <w:rsid w:val="002B2CEE"/>
    <w:rsid w:val="002B2FF5"/>
    <w:rsid w:val="002B305E"/>
    <w:rsid w:val="002B3073"/>
    <w:rsid w:val="002B336B"/>
    <w:rsid w:val="002B351B"/>
    <w:rsid w:val="002B365E"/>
    <w:rsid w:val="002B388E"/>
    <w:rsid w:val="002B3A90"/>
    <w:rsid w:val="002B3C66"/>
    <w:rsid w:val="002B3E86"/>
    <w:rsid w:val="002B3EDB"/>
    <w:rsid w:val="002B41BE"/>
    <w:rsid w:val="002B42AA"/>
    <w:rsid w:val="002B4344"/>
    <w:rsid w:val="002B445E"/>
    <w:rsid w:val="002B45D3"/>
    <w:rsid w:val="002B480A"/>
    <w:rsid w:val="002B4954"/>
    <w:rsid w:val="002B4C72"/>
    <w:rsid w:val="002B4CEF"/>
    <w:rsid w:val="002B4EAB"/>
    <w:rsid w:val="002B4F12"/>
    <w:rsid w:val="002B525E"/>
    <w:rsid w:val="002B53A7"/>
    <w:rsid w:val="002B53C3"/>
    <w:rsid w:val="002B53D2"/>
    <w:rsid w:val="002B5543"/>
    <w:rsid w:val="002B55EE"/>
    <w:rsid w:val="002B5A9C"/>
    <w:rsid w:val="002B5E54"/>
    <w:rsid w:val="002B5EB1"/>
    <w:rsid w:val="002B603F"/>
    <w:rsid w:val="002B62F9"/>
    <w:rsid w:val="002B634C"/>
    <w:rsid w:val="002B65D1"/>
    <w:rsid w:val="002B6611"/>
    <w:rsid w:val="002B66C7"/>
    <w:rsid w:val="002B68AB"/>
    <w:rsid w:val="002B694A"/>
    <w:rsid w:val="002B69B6"/>
    <w:rsid w:val="002B6A0C"/>
    <w:rsid w:val="002B6C0C"/>
    <w:rsid w:val="002B6C9D"/>
    <w:rsid w:val="002B6CBA"/>
    <w:rsid w:val="002B6D64"/>
    <w:rsid w:val="002B6DD0"/>
    <w:rsid w:val="002B6EB2"/>
    <w:rsid w:val="002B6EE2"/>
    <w:rsid w:val="002B71DA"/>
    <w:rsid w:val="002B7287"/>
    <w:rsid w:val="002B73A1"/>
    <w:rsid w:val="002B74BC"/>
    <w:rsid w:val="002B7665"/>
    <w:rsid w:val="002B7680"/>
    <w:rsid w:val="002B7955"/>
    <w:rsid w:val="002B7972"/>
    <w:rsid w:val="002B7A3D"/>
    <w:rsid w:val="002B7C9E"/>
    <w:rsid w:val="002B7E68"/>
    <w:rsid w:val="002C006E"/>
    <w:rsid w:val="002C0177"/>
    <w:rsid w:val="002C0345"/>
    <w:rsid w:val="002C041F"/>
    <w:rsid w:val="002C0447"/>
    <w:rsid w:val="002C050F"/>
    <w:rsid w:val="002C0612"/>
    <w:rsid w:val="002C06B6"/>
    <w:rsid w:val="002C06E7"/>
    <w:rsid w:val="002C0724"/>
    <w:rsid w:val="002C07E9"/>
    <w:rsid w:val="002C08A0"/>
    <w:rsid w:val="002C0B6F"/>
    <w:rsid w:val="002C0CE0"/>
    <w:rsid w:val="002C0D08"/>
    <w:rsid w:val="002C0DDE"/>
    <w:rsid w:val="002C0E0D"/>
    <w:rsid w:val="002C0E11"/>
    <w:rsid w:val="002C10AE"/>
    <w:rsid w:val="002C12A3"/>
    <w:rsid w:val="002C12EA"/>
    <w:rsid w:val="002C1321"/>
    <w:rsid w:val="002C14AF"/>
    <w:rsid w:val="002C14B3"/>
    <w:rsid w:val="002C16F3"/>
    <w:rsid w:val="002C176A"/>
    <w:rsid w:val="002C1792"/>
    <w:rsid w:val="002C1793"/>
    <w:rsid w:val="002C18A1"/>
    <w:rsid w:val="002C18F2"/>
    <w:rsid w:val="002C1913"/>
    <w:rsid w:val="002C19EB"/>
    <w:rsid w:val="002C1A40"/>
    <w:rsid w:val="002C1A79"/>
    <w:rsid w:val="002C1BD9"/>
    <w:rsid w:val="002C1C19"/>
    <w:rsid w:val="002C1D1B"/>
    <w:rsid w:val="002C1D2C"/>
    <w:rsid w:val="002C2372"/>
    <w:rsid w:val="002C23FF"/>
    <w:rsid w:val="002C2459"/>
    <w:rsid w:val="002C2593"/>
    <w:rsid w:val="002C2645"/>
    <w:rsid w:val="002C26B5"/>
    <w:rsid w:val="002C2715"/>
    <w:rsid w:val="002C2C62"/>
    <w:rsid w:val="002C2CC9"/>
    <w:rsid w:val="002C2D18"/>
    <w:rsid w:val="002C2E00"/>
    <w:rsid w:val="002C2E1A"/>
    <w:rsid w:val="002C2EA8"/>
    <w:rsid w:val="002C2F17"/>
    <w:rsid w:val="002C2F20"/>
    <w:rsid w:val="002C2F26"/>
    <w:rsid w:val="002C30CA"/>
    <w:rsid w:val="002C32ED"/>
    <w:rsid w:val="002C354D"/>
    <w:rsid w:val="002C3587"/>
    <w:rsid w:val="002C36B5"/>
    <w:rsid w:val="002C36B6"/>
    <w:rsid w:val="002C378D"/>
    <w:rsid w:val="002C381F"/>
    <w:rsid w:val="002C3AFC"/>
    <w:rsid w:val="002C3FAA"/>
    <w:rsid w:val="002C4047"/>
    <w:rsid w:val="002C40B3"/>
    <w:rsid w:val="002C40C9"/>
    <w:rsid w:val="002C41B2"/>
    <w:rsid w:val="002C427A"/>
    <w:rsid w:val="002C4365"/>
    <w:rsid w:val="002C47BD"/>
    <w:rsid w:val="002C487D"/>
    <w:rsid w:val="002C4CDF"/>
    <w:rsid w:val="002C4DAF"/>
    <w:rsid w:val="002C4E30"/>
    <w:rsid w:val="002C4E6B"/>
    <w:rsid w:val="002C51F0"/>
    <w:rsid w:val="002C539F"/>
    <w:rsid w:val="002C554A"/>
    <w:rsid w:val="002C55D7"/>
    <w:rsid w:val="002C59FA"/>
    <w:rsid w:val="002C5CCE"/>
    <w:rsid w:val="002C5EF5"/>
    <w:rsid w:val="002C5F13"/>
    <w:rsid w:val="002C626C"/>
    <w:rsid w:val="002C6526"/>
    <w:rsid w:val="002C690F"/>
    <w:rsid w:val="002C6A84"/>
    <w:rsid w:val="002C6A8C"/>
    <w:rsid w:val="002C6ADF"/>
    <w:rsid w:val="002C6BEF"/>
    <w:rsid w:val="002C6C59"/>
    <w:rsid w:val="002C6E1C"/>
    <w:rsid w:val="002C6FCE"/>
    <w:rsid w:val="002C702C"/>
    <w:rsid w:val="002C7042"/>
    <w:rsid w:val="002C7048"/>
    <w:rsid w:val="002C7199"/>
    <w:rsid w:val="002C7395"/>
    <w:rsid w:val="002C7570"/>
    <w:rsid w:val="002C7618"/>
    <w:rsid w:val="002C7714"/>
    <w:rsid w:val="002C780B"/>
    <w:rsid w:val="002C78F7"/>
    <w:rsid w:val="002C7CA2"/>
    <w:rsid w:val="002C7F6B"/>
    <w:rsid w:val="002C7FBB"/>
    <w:rsid w:val="002D0061"/>
    <w:rsid w:val="002D00AD"/>
    <w:rsid w:val="002D02E1"/>
    <w:rsid w:val="002D037D"/>
    <w:rsid w:val="002D03F2"/>
    <w:rsid w:val="002D04D9"/>
    <w:rsid w:val="002D054C"/>
    <w:rsid w:val="002D06A8"/>
    <w:rsid w:val="002D0707"/>
    <w:rsid w:val="002D08D8"/>
    <w:rsid w:val="002D0950"/>
    <w:rsid w:val="002D0B19"/>
    <w:rsid w:val="002D0C00"/>
    <w:rsid w:val="002D0CF3"/>
    <w:rsid w:val="002D0E01"/>
    <w:rsid w:val="002D0F4F"/>
    <w:rsid w:val="002D0FF7"/>
    <w:rsid w:val="002D11AD"/>
    <w:rsid w:val="002D12F7"/>
    <w:rsid w:val="002D17F5"/>
    <w:rsid w:val="002D19C0"/>
    <w:rsid w:val="002D1A67"/>
    <w:rsid w:val="002D1C79"/>
    <w:rsid w:val="002D1C8A"/>
    <w:rsid w:val="002D1CB9"/>
    <w:rsid w:val="002D1E8F"/>
    <w:rsid w:val="002D2014"/>
    <w:rsid w:val="002D216F"/>
    <w:rsid w:val="002D21CF"/>
    <w:rsid w:val="002D22EB"/>
    <w:rsid w:val="002D23BE"/>
    <w:rsid w:val="002D2534"/>
    <w:rsid w:val="002D2728"/>
    <w:rsid w:val="002D2730"/>
    <w:rsid w:val="002D27C8"/>
    <w:rsid w:val="002D2886"/>
    <w:rsid w:val="002D28D5"/>
    <w:rsid w:val="002D2AC4"/>
    <w:rsid w:val="002D2B16"/>
    <w:rsid w:val="002D2D44"/>
    <w:rsid w:val="002D2F48"/>
    <w:rsid w:val="002D2F6C"/>
    <w:rsid w:val="002D2F79"/>
    <w:rsid w:val="002D3078"/>
    <w:rsid w:val="002D30A8"/>
    <w:rsid w:val="002D352B"/>
    <w:rsid w:val="002D36A3"/>
    <w:rsid w:val="002D372C"/>
    <w:rsid w:val="002D379B"/>
    <w:rsid w:val="002D38C8"/>
    <w:rsid w:val="002D3B2D"/>
    <w:rsid w:val="002D3DAD"/>
    <w:rsid w:val="002D3E61"/>
    <w:rsid w:val="002D43AB"/>
    <w:rsid w:val="002D44AE"/>
    <w:rsid w:val="002D4788"/>
    <w:rsid w:val="002D479A"/>
    <w:rsid w:val="002D479D"/>
    <w:rsid w:val="002D486C"/>
    <w:rsid w:val="002D4BE3"/>
    <w:rsid w:val="002D4D52"/>
    <w:rsid w:val="002D5138"/>
    <w:rsid w:val="002D521B"/>
    <w:rsid w:val="002D5348"/>
    <w:rsid w:val="002D5354"/>
    <w:rsid w:val="002D5529"/>
    <w:rsid w:val="002D5682"/>
    <w:rsid w:val="002D5716"/>
    <w:rsid w:val="002D58F0"/>
    <w:rsid w:val="002D58F3"/>
    <w:rsid w:val="002D594E"/>
    <w:rsid w:val="002D59DB"/>
    <w:rsid w:val="002D5B2F"/>
    <w:rsid w:val="002D5BDD"/>
    <w:rsid w:val="002D5C15"/>
    <w:rsid w:val="002D5DFA"/>
    <w:rsid w:val="002D5F4B"/>
    <w:rsid w:val="002D62BD"/>
    <w:rsid w:val="002D6445"/>
    <w:rsid w:val="002D64DC"/>
    <w:rsid w:val="002D6697"/>
    <w:rsid w:val="002D66F9"/>
    <w:rsid w:val="002D6764"/>
    <w:rsid w:val="002D691E"/>
    <w:rsid w:val="002D6B64"/>
    <w:rsid w:val="002D6BDC"/>
    <w:rsid w:val="002D6D76"/>
    <w:rsid w:val="002D6ED7"/>
    <w:rsid w:val="002D704B"/>
    <w:rsid w:val="002D7116"/>
    <w:rsid w:val="002D7254"/>
    <w:rsid w:val="002D72A3"/>
    <w:rsid w:val="002D732A"/>
    <w:rsid w:val="002D73DE"/>
    <w:rsid w:val="002D73E7"/>
    <w:rsid w:val="002D75DC"/>
    <w:rsid w:val="002D7CCD"/>
    <w:rsid w:val="002D7D6F"/>
    <w:rsid w:val="002D7EB9"/>
    <w:rsid w:val="002D7F57"/>
    <w:rsid w:val="002E018C"/>
    <w:rsid w:val="002E02BE"/>
    <w:rsid w:val="002E040D"/>
    <w:rsid w:val="002E0774"/>
    <w:rsid w:val="002E087E"/>
    <w:rsid w:val="002E08DD"/>
    <w:rsid w:val="002E0A7B"/>
    <w:rsid w:val="002E0D6A"/>
    <w:rsid w:val="002E0E74"/>
    <w:rsid w:val="002E103B"/>
    <w:rsid w:val="002E11B7"/>
    <w:rsid w:val="002E136A"/>
    <w:rsid w:val="002E154B"/>
    <w:rsid w:val="002E15DB"/>
    <w:rsid w:val="002E1768"/>
    <w:rsid w:val="002E1786"/>
    <w:rsid w:val="002E1B6E"/>
    <w:rsid w:val="002E1E77"/>
    <w:rsid w:val="002E2010"/>
    <w:rsid w:val="002E20D5"/>
    <w:rsid w:val="002E2286"/>
    <w:rsid w:val="002E2389"/>
    <w:rsid w:val="002E238F"/>
    <w:rsid w:val="002E28BE"/>
    <w:rsid w:val="002E2A94"/>
    <w:rsid w:val="002E2B20"/>
    <w:rsid w:val="002E2B2B"/>
    <w:rsid w:val="002E2BC6"/>
    <w:rsid w:val="002E2CE9"/>
    <w:rsid w:val="002E2CFC"/>
    <w:rsid w:val="002E2D27"/>
    <w:rsid w:val="002E2FD2"/>
    <w:rsid w:val="002E308A"/>
    <w:rsid w:val="002E313F"/>
    <w:rsid w:val="002E31D8"/>
    <w:rsid w:val="002E3341"/>
    <w:rsid w:val="002E348E"/>
    <w:rsid w:val="002E35D1"/>
    <w:rsid w:val="002E3969"/>
    <w:rsid w:val="002E403E"/>
    <w:rsid w:val="002E4040"/>
    <w:rsid w:val="002E41CB"/>
    <w:rsid w:val="002E43B9"/>
    <w:rsid w:val="002E4544"/>
    <w:rsid w:val="002E47AE"/>
    <w:rsid w:val="002E47E3"/>
    <w:rsid w:val="002E4873"/>
    <w:rsid w:val="002E4B38"/>
    <w:rsid w:val="002E4B5C"/>
    <w:rsid w:val="002E4B8B"/>
    <w:rsid w:val="002E4EE2"/>
    <w:rsid w:val="002E4F0B"/>
    <w:rsid w:val="002E50C1"/>
    <w:rsid w:val="002E5103"/>
    <w:rsid w:val="002E5185"/>
    <w:rsid w:val="002E536D"/>
    <w:rsid w:val="002E5393"/>
    <w:rsid w:val="002E5426"/>
    <w:rsid w:val="002E5637"/>
    <w:rsid w:val="002E572C"/>
    <w:rsid w:val="002E5990"/>
    <w:rsid w:val="002E5B4C"/>
    <w:rsid w:val="002E5D61"/>
    <w:rsid w:val="002E5FD4"/>
    <w:rsid w:val="002E6018"/>
    <w:rsid w:val="002E6091"/>
    <w:rsid w:val="002E6375"/>
    <w:rsid w:val="002E6414"/>
    <w:rsid w:val="002E64C6"/>
    <w:rsid w:val="002E64DA"/>
    <w:rsid w:val="002E6554"/>
    <w:rsid w:val="002E6588"/>
    <w:rsid w:val="002E658E"/>
    <w:rsid w:val="002E6684"/>
    <w:rsid w:val="002E6AD6"/>
    <w:rsid w:val="002E6BD4"/>
    <w:rsid w:val="002E6D6B"/>
    <w:rsid w:val="002E6FA7"/>
    <w:rsid w:val="002E7063"/>
    <w:rsid w:val="002E71A1"/>
    <w:rsid w:val="002E723A"/>
    <w:rsid w:val="002E727E"/>
    <w:rsid w:val="002E7396"/>
    <w:rsid w:val="002E748D"/>
    <w:rsid w:val="002E74E6"/>
    <w:rsid w:val="002E7525"/>
    <w:rsid w:val="002E7550"/>
    <w:rsid w:val="002E7651"/>
    <w:rsid w:val="002E7699"/>
    <w:rsid w:val="002E7783"/>
    <w:rsid w:val="002E78B9"/>
    <w:rsid w:val="002E79F2"/>
    <w:rsid w:val="002E7A00"/>
    <w:rsid w:val="002E7CFB"/>
    <w:rsid w:val="002E7D0E"/>
    <w:rsid w:val="002E7D75"/>
    <w:rsid w:val="002E7FFB"/>
    <w:rsid w:val="002F0389"/>
    <w:rsid w:val="002F046A"/>
    <w:rsid w:val="002F0736"/>
    <w:rsid w:val="002F07D6"/>
    <w:rsid w:val="002F07E8"/>
    <w:rsid w:val="002F0817"/>
    <w:rsid w:val="002F089A"/>
    <w:rsid w:val="002F09DB"/>
    <w:rsid w:val="002F0C34"/>
    <w:rsid w:val="002F0D49"/>
    <w:rsid w:val="002F0E90"/>
    <w:rsid w:val="002F0EA3"/>
    <w:rsid w:val="002F0F60"/>
    <w:rsid w:val="002F13CA"/>
    <w:rsid w:val="002F13DA"/>
    <w:rsid w:val="002F14A5"/>
    <w:rsid w:val="002F1723"/>
    <w:rsid w:val="002F1753"/>
    <w:rsid w:val="002F17A0"/>
    <w:rsid w:val="002F1B1B"/>
    <w:rsid w:val="002F1C59"/>
    <w:rsid w:val="002F1D39"/>
    <w:rsid w:val="002F1E27"/>
    <w:rsid w:val="002F1EBE"/>
    <w:rsid w:val="002F20B1"/>
    <w:rsid w:val="002F2128"/>
    <w:rsid w:val="002F2219"/>
    <w:rsid w:val="002F24CD"/>
    <w:rsid w:val="002F26F7"/>
    <w:rsid w:val="002F28C0"/>
    <w:rsid w:val="002F28FE"/>
    <w:rsid w:val="002F291F"/>
    <w:rsid w:val="002F2994"/>
    <w:rsid w:val="002F2A1C"/>
    <w:rsid w:val="002F2B61"/>
    <w:rsid w:val="002F2C3F"/>
    <w:rsid w:val="002F2CF9"/>
    <w:rsid w:val="002F2F74"/>
    <w:rsid w:val="002F2F94"/>
    <w:rsid w:val="002F30AB"/>
    <w:rsid w:val="002F3101"/>
    <w:rsid w:val="002F31AE"/>
    <w:rsid w:val="002F3271"/>
    <w:rsid w:val="002F3273"/>
    <w:rsid w:val="002F3515"/>
    <w:rsid w:val="002F3688"/>
    <w:rsid w:val="002F37FF"/>
    <w:rsid w:val="002F38B9"/>
    <w:rsid w:val="002F3BD2"/>
    <w:rsid w:val="002F3C98"/>
    <w:rsid w:val="002F3CE6"/>
    <w:rsid w:val="002F3CE8"/>
    <w:rsid w:val="002F3DC1"/>
    <w:rsid w:val="002F3E5A"/>
    <w:rsid w:val="002F3E62"/>
    <w:rsid w:val="002F3F36"/>
    <w:rsid w:val="002F413D"/>
    <w:rsid w:val="002F42A3"/>
    <w:rsid w:val="002F4341"/>
    <w:rsid w:val="002F44BC"/>
    <w:rsid w:val="002F4586"/>
    <w:rsid w:val="002F45AD"/>
    <w:rsid w:val="002F47B2"/>
    <w:rsid w:val="002F48AD"/>
    <w:rsid w:val="002F4A6A"/>
    <w:rsid w:val="002F4B42"/>
    <w:rsid w:val="002F4D62"/>
    <w:rsid w:val="002F4D6F"/>
    <w:rsid w:val="002F4FEF"/>
    <w:rsid w:val="002F5215"/>
    <w:rsid w:val="002F528E"/>
    <w:rsid w:val="002F52BF"/>
    <w:rsid w:val="002F5353"/>
    <w:rsid w:val="002F53B3"/>
    <w:rsid w:val="002F542C"/>
    <w:rsid w:val="002F55A7"/>
    <w:rsid w:val="002F566C"/>
    <w:rsid w:val="002F57C2"/>
    <w:rsid w:val="002F58F2"/>
    <w:rsid w:val="002F5939"/>
    <w:rsid w:val="002F5C90"/>
    <w:rsid w:val="002F5CBA"/>
    <w:rsid w:val="002F5E17"/>
    <w:rsid w:val="002F5F52"/>
    <w:rsid w:val="002F60F3"/>
    <w:rsid w:val="002F6282"/>
    <w:rsid w:val="002F634E"/>
    <w:rsid w:val="002F674C"/>
    <w:rsid w:val="002F6BE5"/>
    <w:rsid w:val="002F6CEF"/>
    <w:rsid w:val="002F6FD2"/>
    <w:rsid w:val="002F704B"/>
    <w:rsid w:val="002F7084"/>
    <w:rsid w:val="002F709B"/>
    <w:rsid w:val="002F71B7"/>
    <w:rsid w:val="002F71BD"/>
    <w:rsid w:val="002F7268"/>
    <w:rsid w:val="002F757E"/>
    <w:rsid w:val="002F75C5"/>
    <w:rsid w:val="002F764F"/>
    <w:rsid w:val="002F7904"/>
    <w:rsid w:val="002F792F"/>
    <w:rsid w:val="002F796B"/>
    <w:rsid w:val="002F7BCD"/>
    <w:rsid w:val="002F7BE7"/>
    <w:rsid w:val="002F7D59"/>
    <w:rsid w:val="002F7E32"/>
    <w:rsid w:val="002F7ED1"/>
    <w:rsid w:val="002F7F70"/>
    <w:rsid w:val="0030027C"/>
    <w:rsid w:val="00300311"/>
    <w:rsid w:val="00300345"/>
    <w:rsid w:val="003004A8"/>
    <w:rsid w:val="003005B5"/>
    <w:rsid w:val="00300BAB"/>
    <w:rsid w:val="00300DEB"/>
    <w:rsid w:val="00300DF2"/>
    <w:rsid w:val="00300EAD"/>
    <w:rsid w:val="00300F94"/>
    <w:rsid w:val="00301011"/>
    <w:rsid w:val="00301081"/>
    <w:rsid w:val="003014D7"/>
    <w:rsid w:val="00301524"/>
    <w:rsid w:val="0030169B"/>
    <w:rsid w:val="003016BA"/>
    <w:rsid w:val="00301820"/>
    <w:rsid w:val="0030191E"/>
    <w:rsid w:val="0030195C"/>
    <w:rsid w:val="0030199F"/>
    <w:rsid w:val="00301B03"/>
    <w:rsid w:val="00301E54"/>
    <w:rsid w:val="003025A0"/>
    <w:rsid w:val="0030275F"/>
    <w:rsid w:val="003028FA"/>
    <w:rsid w:val="00302958"/>
    <w:rsid w:val="00302965"/>
    <w:rsid w:val="00302AD8"/>
    <w:rsid w:val="00302AE3"/>
    <w:rsid w:val="00302C86"/>
    <w:rsid w:val="00302E29"/>
    <w:rsid w:val="00302F5A"/>
    <w:rsid w:val="00302F71"/>
    <w:rsid w:val="0030303D"/>
    <w:rsid w:val="00303051"/>
    <w:rsid w:val="00303117"/>
    <w:rsid w:val="00303542"/>
    <w:rsid w:val="0030371A"/>
    <w:rsid w:val="003039AB"/>
    <w:rsid w:val="00303A69"/>
    <w:rsid w:val="00303C1D"/>
    <w:rsid w:val="00303CDF"/>
    <w:rsid w:val="00303FCF"/>
    <w:rsid w:val="0030409D"/>
    <w:rsid w:val="003043F1"/>
    <w:rsid w:val="00304525"/>
    <w:rsid w:val="003045E9"/>
    <w:rsid w:val="0030482F"/>
    <w:rsid w:val="003048A1"/>
    <w:rsid w:val="00304A5D"/>
    <w:rsid w:val="00304B93"/>
    <w:rsid w:val="00304E49"/>
    <w:rsid w:val="00304FC6"/>
    <w:rsid w:val="00304FD9"/>
    <w:rsid w:val="00305393"/>
    <w:rsid w:val="00305B1C"/>
    <w:rsid w:val="0030604D"/>
    <w:rsid w:val="00306082"/>
    <w:rsid w:val="0030619A"/>
    <w:rsid w:val="00306269"/>
    <w:rsid w:val="00306918"/>
    <w:rsid w:val="00306950"/>
    <w:rsid w:val="003069B4"/>
    <w:rsid w:val="00306D46"/>
    <w:rsid w:val="00306DD7"/>
    <w:rsid w:val="00306E1D"/>
    <w:rsid w:val="00306FE1"/>
    <w:rsid w:val="003073BD"/>
    <w:rsid w:val="0030740F"/>
    <w:rsid w:val="003074E9"/>
    <w:rsid w:val="0030752A"/>
    <w:rsid w:val="0030778D"/>
    <w:rsid w:val="00307A46"/>
    <w:rsid w:val="00307D78"/>
    <w:rsid w:val="00307D86"/>
    <w:rsid w:val="00307E55"/>
    <w:rsid w:val="00307FC1"/>
    <w:rsid w:val="00310100"/>
    <w:rsid w:val="00310465"/>
    <w:rsid w:val="0031056D"/>
    <w:rsid w:val="003105BD"/>
    <w:rsid w:val="003105EE"/>
    <w:rsid w:val="00310675"/>
    <w:rsid w:val="003108D7"/>
    <w:rsid w:val="00310913"/>
    <w:rsid w:val="00310DAB"/>
    <w:rsid w:val="00310E4B"/>
    <w:rsid w:val="00310F2B"/>
    <w:rsid w:val="00310F76"/>
    <w:rsid w:val="00311275"/>
    <w:rsid w:val="003112C7"/>
    <w:rsid w:val="00311302"/>
    <w:rsid w:val="0031143D"/>
    <w:rsid w:val="00311493"/>
    <w:rsid w:val="003114CC"/>
    <w:rsid w:val="003114CF"/>
    <w:rsid w:val="00311551"/>
    <w:rsid w:val="00311650"/>
    <w:rsid w:val="003118D9"/>
    <w:rsid w:val="00311F10"/>
    <w:rsid w:val="00312088"/>
    <w:rsid w:val="0031214D"/>
    <w:rsid w:val="00312246"/>
    <w:rsid w:val="0031239C"/>
    <w:rsid w:val="003124B5"/>
    <w:rsid w:val="00312594"/>
    <w:rsid w:val="003125BD"/>
    <w:rsid w:val="003125C3"/>
    <w:rsid w:val="003125CE"/>
    <w:rsid w:val="00312796"/>
    <w:rsid w:val="00312916"/>
    <w:rsid w:val="00312BC8"/>
    <w:rsid w:val="00312BE0"/>
    <w:rsid w:val="00312C12"/>
    <w:rsid w:val="00312D01"/>
    <w:rsid w:val="00312DDE"/>
    <w:rsid w:val="00312E96"/>
    <w:rsid w:val="00313326"/>
    <w:rsid w:val="00313357"/>
    <w:rsid w:val="0031337D"/>
    <w:rsid w:val="0031342E"/>
    <w:rsid w:val="0031349A"/>
    <w:rsid w:val="0031378F"/>
    <w:rsid w:val="00313AE8"/>
    <w:rsid w:val="00313AF5"/>
    <w:rsid w:val="00313B8E"/>
    <w:rsid w:val="00313C05"/>
    <w:rsid w:val="00313E54"/>
    <w:rsid w:val="00313F9F"/>
    <w:rsid w:val="0031405E"/>
    <w:rsid w:val="003142D4"/>
    <w:rsid w:val="00314340"/>
    <w:rsid w:val="0031461F"/>
    <w:rsid w:val="00314900"/>
    <w:rsid w:val="00314AA1"/>
    <w:rsid w:val="00314C20"/>
    <w:rsid w:val="00314CCF"/>
    <w:rsid w:val="00314D91"/>
    <w:rsid w:val="00314DEB"/>
    <w:rsid w:val="00314E12"/>
    <w:rsid w:val="00314FE7"/>
    <w:rsid w:val="00315250"/>
    <w:rsid w:val="00315274"/>
    <w:rsid w:val="003152C3"/>
    <w:rsid w:val="00315330"/>
    <w:rsid w:val="0031533D"/>
    <w:rsid w:val="00315341"/>
    <w:rsid w:val="00315607"/>
    <w:rsid w:val="00315717"/>
    <w:rsid w:val="0031584D"/>
    <w:rsid w:val="0031594E"/>
    <w:rsid w:val="0031596A"/>
    <w:rsid w:val="003159F1"/>
    <w:rsid w:val="00315B34"/>
    <w:rsid w:val="00315B4D"/>
    <w:rsid w:val="00315E17"/>
    <w:rsid w:val="00315F4E"/>
    <w:rsid w:val="00316022"/>
    <w:rsid w:val="00316192"/>
    <w:rsid w:val="003162AA"/>
    <w:rsid w:val="003162DA"/>
    <w:rsid w:val="0031631E"/>
    <w:rsid w:val="0031639E"/>
    <w:rsid w:val="003163D8"/>
    <w:rsid w:val="0031647A"/>
    <w:rsid w:val="00316543"/>
    <w:rsid w:val="00316556"/>
    <w:rsid w:val="003165C1"/>
    <w:rsid w:val="0031662B"/>
    <w:rsid w:val="003167A0"/>
    <w:rsid w:val="00316886"/>
    <w:rsid w:val="003168C5"/>
    <w:rsid w:val="00316A14"/>
    <w:rsid w:val="00316A47"/>
    <w:rsid w:val="00316AA7"/>
    <w:rsid w:val="00316AE9"/>
    <w:rsid w:val="00316BAE"/>
    <w:rsid w:val="00316CE0"/>
    <w:rsid w:val="00316D1A"/>
    <w:rsid w:val="00316DC0"/>
    <w:rsid w:val="00316E1A"/>
    <w:rsid w:val="00316F55"/>
    <w:rsid w:val="00317141"/>
    <w:rsid w:val="00317661"/>
    <w:rsid w:val="00317ABF"/>
    <w:rsid w:val="00317C07"/>
    <w:rsid w:val="00317C5C"/>
    <w:rsid w:val="00317E63"/>
    <w:rsid w:val="00317FF2"/>
    <w:rsid w:val="003200A7"/>
    <w:rsid w:val="00320119"/>
    <w:rsid w:val="00320187"/>
    <w:rsid w:val="003202F2"/>
    <w:rsid w:val="00320331"/>
    <w:rsid w:val="00320410"/>
    <w:rsid w:val="00320588"/>
    <w:rsid w:val="003205D3"/>
    <w:rsid w:val="00320651"/>
    <w:rsid w:val="00320766"/>
    <w:rsid w:val="0032086E"/>
    <w:rsid w:val="003209DA"/>
    <w:rsid w:val="003209F4"/>
    <w:rsid w:val="00320A00"/>
    <w:rsid w:val="00320BDF"/>
    <w:rsid w:val="00320C6A"/>
    <w:rsid w:val="00320DE7"/>
    <w:rsid w:val="003211BC"/>
    <w:rsid w:val="0032147B"/>
    <w:rsid w:val="003215A3"/>
    <w:rsid w:val="00321709"/>
    <w:rsid w:val="00321A7A"/>
    <w:rsid w:val="00321BFC"/>
    <w:rsid w:val="00321C2C"/>
    <w:rsid w:val="00321C3B"/>
    <w:rsid w:val="00321C8A"/>
    <w:rsid w:val="00321C8E"/>
    <w:rsid w:val="00321D4A"/>
    <w:rsid w:val="00321D66"/>
    <w:rsid w:val="00321DEE"/>
    <w:rsid w:val="00321F68"/>
    <w:rsid w:val="00322004"/>
    <w:rsid w:val="0032204C"/>
    <w:rsid w:val="003221EC"/>
    <w:rsid w:val="0032225D"/>
    <w:rsid w:val="00322286"/>
    <w:rsid w:val="00322834"/>
    <w:rsid w:val="00322968"/>
    <w:rsid w:val="00322C01"/>
    <w:rsid w:val="00322C02"/>
    <w:rsid w:val="00322C7E"/>
    <w:rsid w:val="00322C8D"/>
    <w:rsid w:val="00322CC8"/>
    <w:rsid w:val="00322D7C"/>
    <w:rsid w:val="00322E18"/>
    <w:rsid w:val="00322EBE"/>
    <w:rsid w:val="00323244"/>
    <w:rsid w:val="0032333D"/>
    <w:rsid w:val="00323458"/>
    <w:rsid w:val="003238B5"/>
    <w:rsid w:val="003239A8"/>
    <w:rsid w:val="00323A39"/>
    <w:rsid w:val="00323A7F"/>
    <w:rsid w:val="00323C9F"/>
    <w:rsid w:val="00323FB2"/>
    <w:rsid w:val="0032451E"/>
    <w:rsid w:val="00324596"/>
    <w:rsid w:val="003245EC"/>
    <w:rsid w:val="003245EF"/>
    <w:rsid w:val="00324906"/>
    <w:rsid w:val="003249A7"/>
    <w:rsid w:val="00324AF7"/>
    <w:rsid w:val="00324B50"/>
    <w:rsid w:val="00324DE2"/>
    <w:rsid w:val="0032515B"/>
    <w:rsid w:val="0032528D"/>
    <w:rsid w:val="003254D7"/>
    <w:rsid w:val="0032552F"/>
    <w:rsid w:val="00325733"/>
    <w:rsid w:val="00325763"/>
    <w:rsid w:val="00325851"/>
    <w:rsid w:val="003258EC"/>
    <w:rsid w:val="00325944"/>
    <w:rsid w:val="003259E9"/>
    <w:rsid w:val="00325A43"/>
    <w:rsid w:val="00325AEB"/>
    <w:rsid w:val="00325EEC"/>
    <w:rsid w:val="00325F0B"/>
    <w:rsid w:val="00325F13"/>
    <w:rsid w:val="00325FE0"/>
    <w:rsid w:val="0032628C"/>
    <w:rsid w:val="00326331"/>
    <w:rsid w:val="003264B4"/>
    <w:rsid w:val="0032687D"/>
    <w:rsid w:val="00326A49"/>
    <w:rsid w:val="00326B2E"/>
    <w:rsid w:val="00326B33"/>
    <w:rsid w:val="00326D94"/>
    <w:rsid w:val="00327333"/>
    <w:rsid w:val="00327398"/>
    <w:rsid w:val="003273BA"/>
    <w:rsid w:val="00327717"/>
    <w:rsid w:val="00327890"/>
    <w:rsid w:val="0032798A"/>
    <w:rsid w:val="00327992"/>
    <w:rsid w:val="003279B0"/>
    <w:rsid w:val="00327A07"/>
    <w:rsid w:val="00327CE6"/>
    <w:rsid w:val="00327D4B"/>
    <w:rsid w:val="00327F22"/>
    <w:rsid w:val="00330326"/>
    <w:rsid w:val="0033036C"/>
    <w:rsid w:val="0033040F"/>
    <w:rsid w:val="003304C7"/>
    <w:rsid w:val="003304DC"/>
    <w:rsid w:val="00330541"/>
    <w:rsid w:val="0033064C"/>
    <w:rsid w:val="003306E4"/>
    <w:rsid w:val="003307A9"/>
    <w:rsid w:val="00330929"/>
    <w:rsid w:val="00330A11"/>
    <w:rsid w:val="00330C3D"/>
    <w:rsid w:val="00330CD7"/>
    <w:rsid w:val="00330D14"/>
    <w:rsid w:val="00330E12"/>
    <w:rsid w:val="00330F70"/>
    <w:rsid w:val="00331083"/>
    <w:rsid w:val="0033114E"/>
    <w:rsid w:val="0033147B"/>
    <w:rsid w:val="003315A7"/>
    <w:rsid w:val="003316BE"/>
    <w:rsid w:val="0033171A"/>
    <w:rsid w:val="003317EC"/>
    <w:rsid w:val="00331AB7"/>
    <w:rsid w:val="00331AC0"/>
    <w:rsid w:val="00331B4C"/>
    <w:rsid w:val="00331DFD"/>
    <w:rsid w:val="00331F2F"/>
    <w:rsid w:val="00331F39"/>
    <w:rsid w:val="00331F6C"/>
    <w:rsid w:val="0033203A"/>
    <w:rsid w:val="003320EE"/>
    <w:rsid w:val="00332322"/>
    <w:rsid w:val="00332324"/>
    <w:rsid w:val="00332380"/>
    <w:rsid w:val="003324B6"/>
    <w:rsid w:val="003325A3"/>
    <w:rsid w:val="00332660"/>
    <w:rsid w:val="003327DB"/>
    <w:rsid w:val="00332858"/>
    <w:rsid w:val="003329A0"/>
    <w:rsid w:val="00332AF5"/>
    <w:rsid w:val="00332B44"/>
    <w:rsid w:val="00332D0E"/>
    <w:rsid w:val="00332D8F"/>
    <w:rsid w:val="00332E80"/>
    <w:rsid w:val="00332EB3"/>
    <w:rsid w:val="0033311A"/>
    <w:rsid w:val="003331A5"/>
    <w:rsid w:val="003331A9"/>
    <w:rsid w:val="003333DB"/>
    <w:rsid w:val="00333465"/>
    <w:rsid w:val="0033358F"/>
    <w:rsid w:val="00333592"/>
    <w:rsid w:val="003335A1"/>
    <w:rsid w:val="0033363C"/>
    <w:rsid w:val="0033368F"/>
    <w:rsid w:val="003336AE"/>
    <w:rsid w:val="00333705"/>
    <w:rsid w:val="0033391F"/>
    <w:rsid w:val="00333AB6"/>
    <w:rsid w:val="00333B63"/>
    <w:rsid w:val="00333C5F"/>
    <w:rsid w:val="00333D20"/>
    <w:rsid w:val="00333E7B"/>
    <w:rsid w:val="00333FE2"/>
    <w:rsid w:val="003340AC"/>
    <w:rsid w:val="0033422D"/>
    <w:rsid w:val="00334292"/>
    <w:rsid w:val="00334296"/>
    <w:rsid w:val="0033440D"/>
    <w:rsid w:val="003344A0"/>
    <w:rsid w:val="00334776"/>
    <w:rsid w:val="00334828"/>
    <w:rsid w:val="00334A0B"/>
    <w:rsid w:val="00334CC2"/>
    <w:rsid w:val="00334CE5"/>
    <w:rsid w:val="00334FE7"/>
    <w:rsid w:val="0033508B"/>
    <w:rsid w:val="003350D5"/>
    <w:rsid w:val="00335231"/>
    <w:rsid w:val="00335464"/>
    <w:rsid w:val="00335653"/>
    <w:rsid w:val="00335708"/>
    <w:rsid w:val="00335737"/>
    <w:rsid w:val="00335758"/>
    <w:rsid w:val="0033587E"/>
    <w:rsid w:val="00335AB9"/>
    <w:rsid w:val="00335AC8"/>
    <w:rsid w:val="00335C0C"/>
    <w:rsid w:val="00335EE2"/>
    <w:rsid w:val="00335FA5"/>
    <w:rsid w:val="00336406"/>
    <w:rsid w:val="0033656F"/>
    <w:rsid w:val="0033660F"/>
    <w:rsid w:val="00336690"/>
    <w:rsid w:val="00336937"/>
    <w:rsid w:val="0033698B"/>
    <w:rsid w:val="0033698D"/>
    <w:rsid w:val="00336A86"/>
    <w:rsid w:val="00336C0E"/>
    <w:rsid w:val="00336C5E"/>
    <w:rsid w:val="00336C87"/>
    <w:rsid w:val="00336CA8"/>
    <w:rsid w:val="00336EEC"/>
    <w:rsid w:val="00337002"/>
    <w:rsid w:val="00337104"/>
    <w:rsid w:val="003371B8"/>
    <w:rsid w:val="00337219"/>
    <w:rsid w:val="00337578"/>
    <w:rsid w:val="00337581"/>
    <w:rsid w:val="00337763"/>
    <w:rsid w:val="003378EB"/>
    <w:rsid w:val="00337927"/>
    <w:rsid w:val="00337BB3"/>
    <w:rsid w:val="00337D80"/>
    <w:rsid w:val="00337D8D"/>
    <w:rsid w:val="00337ECC"/>
    <w:rsid w:val="00337F4C"/>
    <w:rsid w:val="00340094"/>
    <w:rsid w:val="0034019C"/>
    <w:rsid w:val="00340220"/>
    <w:rsid w:val="00340252"/>
    <w:rsid w:val="00340438"/>
    <w:rsid w:val="0034068B"/>
    <w:rsid w:val="003406A6"/>
    <w:rsid w:val="003406C7"/>
    <w:rsid w:val="00340749"/>
    <w:rsid w:val="00340B2B"/>
    <w:rsid w:val="00340B3E"/>
    <w:rsid w:val="00340DC3"/>
    <w:rsid w:val="00340E34"/>
    <w:rsid w:val="00340F1E"/>
    <w:rsid w:val="00341134"/>
    <w:rsid w:val="0034118B"/>
    <w:rsid w:val="00341339"/>
    <w:rsid w:val="0034134E"/>
    <w:rsid w:val="003413CD"/>
    <w:rsid w:val="00341410"/>
    <w:rsid w:val="003414D2"/>
    <w:rsid w:val="00341550"/>
    <w:rsid w:val="0034156E"/>
    <w:rsid w:val="003417C1"/>
    <w:rsid w:val="00341814"/>
    <w:rsid w:val="00341891"/>
    <w:rsid w:val="0034198E"/>
    <w:rsid w:val="00341AD4"/>
    <w:rsid w:val="00341D48"/>
    <w:rsid w:val="003421C5"/>
    <w:rsid w:val="00342350"/>
    <w:rsid w:val="003423F1"/>
    <w:rsid w:val="00342479"/>
    <w:rsid w:val="003425B1"/>
    <w:rsid w:val="00342670"/>
    <w:rsid w:val="0034269B"/>
    <w:rsid w:val="00342735"/>
    <w:rsid w:val="003427AC"/>
    <w:rsid w:val="00342923"/>
    <w:rsid w:val="0034295F"/>
    <w:rsid w:val="0034298C"/>
    <w:rsid w:val="003429C8"/>
    <w:rsid w:val="00342B51"/>
    <w:rsid w:val="00342B74"/>
    <w:rsid w:val="00342B7E"/>
    <w:rsid w:val="00342CDF"/>
    <w:rsid w:val="00342D85"/>
    <w:rsid w:val="00342DE4"/>
    <w:rsid w:val="00342E00"/>
    <w:rsid w:val="00342E92"/>
    <w:rsid w:val="00342F29"/>
    <w:rsid w:val="00343224"/>
    <w:rsid w:val="00343226"/>
    <w:rsid w:val="003432BE"/>
    <w:rsid w:val="003434C2"/>
    <w:rsid w:val="0034372B"/>
    <w:rsid w:val="00343983"/>
    <w:rsid w:val="00343A88"/>
    <w:rsid w:val="00343AD2"/>
    <w:rsid w:val="00343B8E"/>
    <w:rsid w:val="00343BF5"/>
    <w:rsid w:val="00343E69"/>
    <w:rsid w:val="00343E86"/>
    <w:rsid w:val="003440B3"/>
    <w:rsid w:val="00344131"/>
    <w:rsid w:val="00344163"/>
    <w:rsid w:val="00344180"/>
    <w:rsid w:val="003442C6"/>
    <w:rsid w:val="00344395"/>
    <w:rsid w:val="00344397"/>
    <w:rsid w:val="003443CA"/>
    <w:rsid w:val="003444B8"/>
    <w:rsid w:val="003444E8"/>
    <w:rsid w:val="0034493A"/>
    <w:rsid w:val="003449F9"/>
    <w:rsid w:val="00344BF3"/>
    <w:rsid w:val="00344CAC"/>
    <w:rsid w:val="00344E8B"/>
    <w:rsid w:val="00344F2F"/>
    <w:rsid w:val="00344F45"/>
    <w:rsid w:val="00344FBA"/>
    <w:rsid w:val="00344FD7"/>
    <w:rsid w:val="0034541C"/>
    <w:rsid w:val="00345570"/>
    <w:rsid w:val="00345582"/>
    <w:rsid w:val="003455D3"/>
    <w:rsid w:val="0034576D"/>
    <w:rsid w:val="00345882"/>
    <w:rsid w:val="003459F3"/>
    <w:rsid w:val="00345BCA"/>
    <w:rsid w:val="00345CD1"/>
    <w:rsid w:val="00345DA7"/>
    <w:rsid w:val="00345DF2"/>
    <w:rsid w:val="00345E8A"/>
    <w:rsid w:val="00345EE3"/>
    <w:rsid w:val="00346507"/>
    <w:rsid w:val="00346553"/>
    <w:rsid w:val="003465FC"/>
    <w:rsid w:val="003466A4"/>
    <w:rsid w:val="0034687F"/>
    <w:rsid w:val="00346911"/>
    <w:rsid w:val="00346ABB"/>
    <w:rsid w:val="00346B09"/>
    <w:rsid w:val="00346D45"/>
    <w:rsid w:val="00346DFC"/>
    <w:rsid w:val="00347021"/>
    <w:rsid w:val="003472C2"/>
    <w:rsid w:val="003473C2"/>
    <w:rsid w:val="0034755A"/>
    <w:rsid w:val="003475B7"/>
    <w:rsid w:val="003476F7"/>
    <w:rsid w:val="00347A94"/>
    <w:rsid w:val="00347BAE"/>
    <w:rsid w:val="00347E88"/>
    <w:rsid w:val="00347E8E"/>
    <w:rsid w:val="00350132"/>
    <w:rsid w:val="00350150"/>
    <w:rsid w:val="00350237"/>
    <w:rsid w:val="00350384"/>
    <w:rsid w:val="0035039A"/>
    <w:rsid w:val="003503ED"/>
    <w:rsid w:val="00350684"/>
    <w:rsid w:val="00350D97"/>
    <w:rsid w:val="00351080"/>
    <w:rsid w:val="00351121"/>
    <w:rsid w:val="003512C7"/>
    <w:rsid w:val="00351698"/>
    <w:rsid w:val="003516F0"/>
    <w:rsid w:val="00351712"/>
    <w:rsid w:val="00351838"/>
    <w:rsid w:val="003519D3"/>
    <w:rsid w:val="00351A15"/>
    <w:rsid w:val="00351A24"/>
    <w:rsid w:val="00351C2A"/>
    <w:rsid w:val="00351C8B"/>
    <w:rsid w:val="00351D10"/>
    <w:rsid w:val="00351F35"/>
    <w:rsid w:val="0035215A"/>
    <w:rsid w:val="003522C0"/>
    <w:rsid w:val="003524A6"/>
    <w:rsid w:val="0035253C"/>
    <w:rsid w:val="00352632"/>
    <w:rsid w:val="003526BA"/>
    <w:rsid w:val="00352789"/>
    <w:rsid w:val="00352951"/>
    <w:rsid w:val="00352A2C"/>
    <w:rsid w:val="00352A98"/>
    <w:rsid w:val="00352BB8"/>
    <w:rsid w:val="00352C16"/>
    <w:rsid w:val="00352D10"/>
    <w:rsid w:val="00352ED1"/>
    <w:rsid w:val="00352FBF"/>
    <w:rsid w:val="00352FD9"/>
    <w:rsid w:val="00352FDD"/>
    <w:rsid w:val="003530B9"/>
    <w:rsid w:val="003534D6"/>
    <w:rsid w:val="003534DF"/>
    <w:rsid w:val="00353585"/>
    <w:rsid w:val="00353623"/>
    <w:rsid w:val="003537BA"/>
    <w:rsid w:val="00353A25"/>
    <w:rsid w:val="00353C92"/>
    <w:rsid w:val="00353CDF"/>
    <w:rsid w:val="00353E8E"/>
    <w:rsid w:val="00353F42"/>
    <w:rsid w:val="0035405A"/>
    <w:rsid w:val="003540B7"/>
    <w:rsid w:val="00354202"/>
    <w:rsid w:val="00354306"/>
    <w:rsid w:val="00354456"/>
    <w:rsid w:val="003545EB"/>
    <w:rsid w:val="003546A6"/>
    <w:rsid w:val="00354814"/>
    <w:rsid w:val="0035487F"/>
    <w:rsid w:val="003549DE"/>
    <w:rsid w:val="00354A05"/>
    <w:rsid w:val="00354A11"/>
    <w:rsid w:val="00354AD7"/>
    <w:rsid w:val="00354CF8"/>
    <w:rsid w:val="0035536C"/>
    <w:rsid w:val="0035537D"/>
    <w:rsid w:val="003555E8"/>
    <w:rsid w:val="0035571E"/>
    <w:rsid w:val="00355760"/>
    <w:rsid w:val="0035583B"/>
    <w:rsid w:val="003559AB"/>
    <w:rsid w:val="003559FE"/>
    <w:rsid w:val="00355C6D"/>
    <w:rsid w:val="00355DBE"/>
    <w:rsid w:val="00355E2B"/>
    <w:rsid w:val="00355E4A"/>
    <w:rsid w:val="00355F23"/>
    <w:rsid w:val="003560B2"/>
    <w:rsid w:val="00356104"/>
    <w:rsid w:val="00356142"/>
    <w:rsid w:val="003561CE"/>
    <w:rsid w:val="003562AD"/>
    <w:rsid w:val="00356313"/>
    <w:rsid w:val="00356347"/>
    <w:rsid w:val="003563AB"/>
    <w:rsid w:val="0035669A"/>
    <w:rsid w:val="003568E7"/>
    <w:rsid w:val="00356904"/>
    <w:rsid w:val="00356B0F"/>
    <w:rsid w:val="00356C6A"/>
    <w:rsid w:val="00356DCE"/>
    <w:rsid w:val="0035700C"/>
    <w:rsid w:val="0035707C"/>
    <w:rsid w:val="003571E3"/>
    <w:rsid w:val="00357243"/>
    <w:rsid w:val="0035770A"/>
    <w:rsid w:val="003578C9"/>
    <w:rsid w:val="00357C9A"/>
    <w:rsid w:val="00357D5D"/>
    <w:rsid w:val="00360105"/>
    <w:rsid w:val="003602EC"/>
    <w:rsid w:val="00360300"/>
    <w:rsid w:val="0036039A"/>
    <w:rsid w:val="003605DE"/>
    <w:rsid w:val="0036061A"/>
    <w:rsid w:val="0036061F"/>
    <w:rsid w:val="00360637"/>
    <w:rsid w:val="003608EF"/>
    <w:rsid w:val="00360910"/>
    <w:rsid w:val="00360A84"/>
    <w:rsid w:val="00360AFD"/>
    <w:rsid w:val="00360BA1"/>
    <w:rsid w:val="00360D0F"/>
    <w:rsid w:val="00360EE8"/>
    <w:rsid w:val="003613F2"/>
    <w:rsid w:val="00361461"/>
    <w:rsid w:val="00361490"/>
    <w:rsid w:val="003615EB"/>
    <w:rsid w:val="003617A3"/>
    <w:rsid w:val="0036197C"/>
    <w:rsid w:val="00361AAA"/>
    <w:rsid w:val="00361B6F"/>
    <w:rsid w:val="00361BA6"/>
    <w:rsid w:val="00361C3A"/>
    <w:rsid w:val="00361D41"/>
    <w:rsid w:val="00361F25"/>
    <w:rsid w:val="00361F99"/>
    <w:rsid w:val="00362016"/>
    <w:rsid w:val="0036212B"/>
    <w:rsid w:val="00362133"/>
    <w:rsid w:val="0036224D"/>
    <w:rsid w:val="003624F8"/>
    <w:rsid w:val="003627B6"/>
    <w:rsid w:val="00362909"/>
    <w:rsid w:val="00362AAC"/>
    <w:rsid w:val="00362AC6"/>
    <w:rsid w:val="00362C2F"/>
    <w:rsid w:val="00362E1C"/>
    <w:rsid w:val="00362E74"/>
    <w:rsid w:val="00362FE3"/>
    <w:rsid w:val="003630DA"/>
    <w:rsid w:val="003633C0"/>
    <w:rsid w:val="00363449"/>
    <w:rsid w:val="00363461"/>
    <w:rsid w:val="003634AC"/>
    <w:rsid w:val="0036352B"/>
    <w:rsid w:val="00363563"/>
    <w:rsid w:val="003636C1"/>
    <w:rsid w:val="0036385C"/>
    <w:rsid w:val="0036391F"/>
    <w:rsid w:val="00363943"/>
    <w:rsid w:val="00363A1F"/>
    <w:rsid w:val="00363A58"/>
    <w:rsid w:val="00363CE9"/>
    <w:rsid w:val="00363D60"/>
    <w:rsid w:val="0036426C"/>
    <w:rsid w:val="003643EA"/>
    <w:rsid w:val="003644A8"/>
    <w:rsid w:val="0036482B"/>
    <w:rsid w:val="003648EF"/>
    <w:rsid w:val="0036494F"/>
    <w:rsid w:val="00364CDF"/>
    <w:rsid w:val="00364E4B"/>
    <w:rsid w:val="00364E7C"/>
    <w:rsid w:val="003650BE"/>
    <w:rsid w:val="003650F6"/>
    <w:rsid w:val="0036510B"/>
    <w:rsid w:val="00365315"/>
    <w:rsid w:val="0036533B"/>
    <w:rsid w:val="00365620"/>
    <w:rsid w:val="00365732"/>
    <w:rsid w:val="0036582D"/>
    <w:rsid w:val="00365941"/>
    <w:rsid w:val="00365B18"/>
    <w:rsid w:val="00365BDF"/>
    <w:rsid w:val="00365C6E"/>
    <w:rsid w:val="00365CC6"/>
    <w:rsid w:val="00365D61"/>
    <w:rsid w:val="00365D79"/>
    <w:rsid w:val="00365E33"/>
    <w:rsid w:val="00365ED5"/>
    <w:rsid w:val="00365FA4"/>
    <w:rsid w:val="0036603E"/>
    <w:rsid w:val="00366050"/>
    <w:rsid w:val="003660E2"/>
    <w:rsid w:val="003661D9"/>
    <w:rsid w:val="00366208"/>
    <w:rsid w:val="00366217"/>
    <w:rsid w:val="003665D4"/>
    <w:rsid w:val="00366B75"/>
    <w:rsid w:val="00366CD7"/>
    <w:rsid w:val="00366E8C"/>
    <w:rsid w:val="00366ECB"/>
    <w:rsid w:val="0036742F"/>
    <w:rsid w:val="003674E8"/>
    <w:rsid w:val="00367780"/>
    <w:rsid w:val="00367781"/>
    <w:rsid w:val="0036781B"/>
    <w:rsid w:val="00367820"/>
    <w:rsid w:val="00367892"/>
    <w:rsid w:val="003678C8"/>
    <w:rsid w:val="00367937"/>
    <w:rsid w:val="00367B75"/>
    <w:rsid w:val="00367BB2"/>
    <w:rsid w:val="00367D90"/>
    <w:rsid w:val="00367FD2"/>
    <w:rsid w:val="00367FD8"/>
    <w:rsid w:val="0037032A"/>
    <w:rsid w:val="00370789"/>
    <w:rsid w:val="00370BCA"/>
    <w:rsid w:val="00370CED"/>
    <w:rsid w:val="00370DE9"/>
    <w:rsid w:val="00370F34"/>
    <w:rsid w:val="00370F4B"/>
    <w:rsid w:val="00370F70"/>
    <w:rsid w:val="00371015"/>
    <w:rsid w:val="003710A4"/>
    <w:rsid w:val="0037113D"/>
    <w:rsid w:val="0037150D"/>
    <w:rsid w:val="00371595"/>
    <w:rsid w:val="00371656"/>
    <w:rsid w:val="003716A0"/>
    <w:rsid w:val="003716DB"/>
    <w:rsid w:val="00371A6A"/>
    <w:rsid w:val="00371C9E"/>
    <w:rsid w:val="00371CF7"/>
    <w:rsid w:val="00371E1C"/>
    <w:rsid w:val="00371F45"/>
    <w:rsid w:val="0037238D"/>
    <w:rsid w:val="00372475"/>
    <w:rsid w:val="003724A7"/>
    <w:rsid w:val="003724BE"/>
    <w:rsid w:val="003724FF"/>
    <w:rsid w:val="0037267F"/>
    <w:rsid w:val="00372693"/>
    <w:rsid w:val="0037269D"/>
    <w:rsid w:val="0037284E"/>
    <w:rsid w:val="003728AB"/>
    <w:rsid w:val="00372AA2"/>
    <w:rsid w:val="00372DC3"/>
    <w:rsid w:val="0037303C"/>
    <w:rsid w:val="003731DB"/>
    <w:rsid w:val="00373294"/>
    <w:rsid w:val="003733A5"/>
    <w:rsid w:val="003733B6"/>
    <w:rsid w:val="003733DD"/>
    <w:rsid w:val="0037374D"/>
    <w:rsid w:val="003738F8"/>
    <w:rsid w:val="00373C05"/>
    <w:rsid w:val="00373C06"/>
    <w:rsid w:val="00373F76"/>
    <w:rsid w:val="00373FA0"/>
    <w:rsid w:val="0037406F"/>
    <w:rsid w:val="003740ED"/>
    <w:rsid w:val="003741E9"/>
    <w:rsid w:val="0037440B"/>
    <w:rsid w:val="0037461C"/>
    <w:rsid w:val="003748A3"/>
    <w:rsid w:val="003748E7"/>
    <w:rsid w:val="0037497B"/>
    <w:rsid w:val="003749C2"/>
    <w:rsid w:val="00374A46"/>
    <w:rsid w:val="00374AF5"/>
    <w:rsid w:val="00374C03"/>
    <w:rsid w:val="00374D01"/>
    <w:rsid w:val="00374F65"/>
    <w:rsid w:val="00374FF3"/>
    <w:rsid w:val="0037505A"/>
    <w:rsid w:val="00375061"/>
    <w:rsid w:val="00375069"/>
    <w:rsid w:val="00375314"/>
    <w:rsid w:val="00375462"/>
    <w:rsid w:val="00375528"/>
    <w:rsid w:val="0037552C"/>
    <w:rsid w:val="00375625"/>
    <w:rsid w:val="003756BF"/>
    <w:rsid w:val="003758ED"/>
    <w:rsid w:val="00375DC3"/>
    <w:rsid w:val="00375F92"/>
    <w:rsid w:val="00375FC5"/>
    <w:rsid w:val="00376019"/>
    <w:rsid w:val="00376186"/>
    <w:rsid w:val="00376236"/>
    <w:rsid w:val="003762B8"/>
    <w:rsid w:val="00376BE1"/>
    <w:rsid w:val="00376D74"/>
    <w:rsid w:val="00376D7D"/>
    <w:rsid w:val="00377145"/>
    <w:rsid w:val="00377374"/>
    <w:rsid w:val="003775E5"/>
    <w:rsid w:val="003776A5"/>
    <w:rsid w:val="003776AF"/>
    <w:rsid w:val="0037777A"/>
    <w:rsid w:val="003777A5"/>
    <w:rsid w:val="003777E5"/>
    <w:rsid w:val="00377B43"/>
    <w:rsid w:val="00377ED4"/>
    <w:rsid w:val="00377EED"/>
    <w:rsid w:val="0038001B"/>
    <w:rsid w:val="0038001F"/>
    <w:rsid w:val="0038009B"/>
    <w:rsid w:val="00380149"/>
    <w:rsid w:val="003801EE"/>
    <w:rsid w:val="00380318"/>
    <w:rsid w:val="0038039A"/>
    <w:rsid w:val="00380422"/>
    <w:rsid w:val="003804CC"/>
    <w:rsid w:val="003806C4"/>
    <w:rsid w:val="003806DE"/>
    <w:rsid w:val="003808B5"/>
    <w:rsid w:val="003808D3"/>
    <w:rsid w:val="003809CB"/>
    <w:rsid w:val="00380A2B"/>
    <w:rsid w:val="00380DD3"/>
    <w:rsid w:val="00380F59"/>
    <w:rsid w:val="00380FC0"/>
    <w:rsid w:val="0038100B"/>
    <w:rsid w:val="003810B2"/>
    <w:rsid w:val="0038131C"/>
    <w:rsid w:val="00381463"/>
    <w:rsid w:val="003815AA"/>
    <w:rsid w:val="00381702"/>
    <w:rsid w:val="003817AD"/>
    <w:rsid w:val="00381A47"/>
    <w:rsid w:val="00381AB2"/>
    <w:rsid w:val="00381AB6"/>
    <w:rsid w:val="00381B97"/>
    <w:rsid w:val="00381C92"/>
    <w:rsid w:val="00381CAF"/>
    <w:rsid w:val="00381CC2"/>
    <w:rsid w:val="00381F3D"/>
    <w:rsid w:val="00382005"/>
    <w:rsid w:val="00382129"/>
    <w:rsid w:val="00382280"/>
    <w:rsid w:val="003822D2"/>
    <w:rsid w:val="003822E9"/>
    <w:rsid w:val="003823FE"/>
    <w:rsid w:val="0038247D"/>
    <w:rsid w:val="003825EE"/>
    <w:rsid w:val="003828A8"/>
    <w:rsid w:val="00382AD7"/>
    <w:rsid w:val="00382B57"/>
    <w:rsid w:val="00382B60"/>
    <w:rsid w:val="00382D24"/>
    <w:rsid w:val="00382E6E"/>
    <w:rsid w:val="00382E73"/>
    <w:rsid w:val="00382E98"/>
    <w:rsid w:val="00382FCA"/>
    <w:rsid w:val="00383251"/>
    <w:rsid w:val="003833AD"/>
    <w:rsid w:val="003835BF"/>
    <w:rsid w:val="003836C6"/>
    <w:rsid w:val="003836F6"/>
    <w:rsid w:val="0038377C"/>
    <w:rsid w:val="00383BDD"/>
    <w:rsid w:val="00383D00"/>
    <w:rsid w:val="00383EAC"/>
    <w:rsid w:val="00383EE1"/>
    <w:rsid w:val="0038420C"/>
    <w:rsid w:val="003843D4"/>
    <w:rsid w:val="00384414"/>
    <w:rsid w:val="0038473B"/>
    <w:rsid w:val="003848FD"/>
    <w:rsid w:val="00384A85"/>
    <w:rsid w:val="00384B1C"/>
    <w:rsid w:val="00384BA5"/>
    <w:rsid w:val="00384C22"/>
    <w:rsid w:val="00384FD7"/>
    <w:rsid w:val="0038522F"/>
    <w:rsid w:val="00385353"/>
    <w:rsid w:val="003854F4"/>
    <w:rsid w:val="003855A6"/>
    <w:rsid w:val="003855B4"/>
    <w:rsid w:val="003855EF"/>
    <w:rsid w:val="00385704"/>
    <w:rsid w:val="003858B7"/>
    <w:rsid w:val="00385CCE"/>
    <w:rsid w:val="00385DD6"/>
    <w:rsid w:val="00385FB2"/>
    <w:rsid w:val="00386004"/>
    <w:rsid w:val="00386036"/>
    <w:rsid w:val="00386168"/>
    <w:rsid w:val="00386335"/>
    <w:rsid w:val="00386357"/>
    <w:rsid w:val="00386362"/>
    <w:rsid w:val="003865CB"/>
    <w:rsid w:val="0038686A"/>
    <w:rsid w:val="003868F1"/>
    <w:rsid w:val="003868F5"/>
    <w:rsid w:val="00386980"/>
    <w:rsid w:val="00386A3E"/>
    <w:rsid w:val="00386ACC"/>
    <w:rsid w:val="00386B52"/>
    <w:rsid w:val="00386C9E"/>
    <w:rsid w:val="00386DB6"/>
    <w:rsid w:val="00386DF4"/>
    <w:rsid w:val="00386FB7"/>
    <w:rsid w:val="003875DF"/>
    <w:rsid w:val="00387612"/>
    <w:rsid w:val="0038767C"/>
    <w:rsid w:val="003876E9"/>
    <w:rsid w:val="00387702"/>
    <w:rsid w:val="00387777"/>
    <w:rsid w:val="003878A2"/>
    <w:rsid w:val="00387930"/>
    <w:rsid w:val="00387A27"/>
    <w:rsid w:val="00387AAF"/>
    <w:rsid w:val="00387ABC"/>
    <w:rsid w:val="00387BB2"/>
    <w:rsid w:val="00387C2E"/>
    <w:rsid w:val="00387DA3"/>
    <w:rsid w:val="00387E3D"/>
    <w:rsid w:val="00390133"/>
    <w:rsid w:val="003901B6"/>
    <w:rsid w:val="00390577"/>
    <w:rsid w:val="00390614"/>
    <w:rsid w:val="003906FC"/>
    <w:rsid w:val="00390851"/>
    <w:rsid w:val="003908B8"/>
    <w:rsid w:val="003909D3"/>
    <w:rsid w:val="003909DD"/>
    <w:rsid w:val="00390BBD"/>
    <w:rsid w:val="00390C80"/>
    <w:rsid w:val="00390DAE"/>
    <w:rsid w:val="00390E17"/>
    <w:rsid w:val="00390EB5"/>
    <w:rsid w:val="00390FD6"/>
    <w:rsid w:val="00391083"/>
    <w:rsid w:val="00391087"/>
    <w:rsid w:val="00391200"/>
    <w:rsid w:val="0039121C"/>
    <w:rsid w:val="003915B4"/>
    <w:rsid w:val="003915B8"/>
    <w:rsid w:val="00391657"/>
    <w:rsid w:val="00391716"/>
    <w:rsid w:val="003917B3"/>
    <w:rsid w:val="00391899"/>
    <w:rsid w:val="0039190E"/>
    <w:rsid w:val="003919E9"/>
    <w:rsid w:val="00391AE5"/>
    <w:rsid w:val="00391F9D"/>
    <w:rsid w:val="003925CE"/>
    <w:rsid w:val="003925EF"/>
    <w:rsid w:val="00392662"/>
    <w:rsid w:val="003926CA"/>
    <w:rsid w:val="00392700"/>
    <w:rsid w:val="003928D6"/>
    <w:rsid w:val="00392981"/>
    <w:rsid w:val="00392B63"/>
    <w:rsid w:val="00392DA9"/>
    <w:rsid w:val="003931B9"/>
    <w:rsid w:val="003932C1"/>
    <w:rsid w:val="003932CC"/>
    <w:rsid w:val="003933B3"/>
    <w:rsid w:val="0039346D"/>
    <w:rsid w:val="0039349A"/>
    <w:rsid w:val="0039370B"/>
    <w:rsid w:val="00393948"/>
    <w:rsid w:val="00393B47"/>
    <w:rsid w:val="00393BE9"/>
    <w:rsid w:val="00393D33"/>
    <w:rsid w:val="00393E4E"/>
    <w:rsid w:val="00393E6D"/>
    <w:rsid w:val="0039459B"/>
    <w:rsid w:val="003946FC"/>
    <w:rsid w:val="003947B5"/>
    <w:rsid w:val="00394955"/>
    <w:rsid w:val="00394B9F"/>
    <w:rsid w:val="00394C3F"/>
    <w:rsid w:val="00394DB6"/>
    <w:rsid w:val="0039519C"/>
    <w:rsid w:val="003951A5"/>
    <w:rsid w:val="003951C4"/>
    <w:rsid w:val="0039522B"/>
    <w:rsid w:val="0039558D"/>
    <w:rsid w:val="003958DA"/>
    <w:rsid w:val="00395A5A"/>
    <w:rsid w:val="00395AFD"/>
    <w:rsid w:val="00395B17"/>
    <w:rsid w:val="00395C79"/>
    <w:rsid w:val="00395CDB"/>
    <w:rsid w:val="00395FC9"/>
    <w:rsid w:val="0039602C"/>
    <w:rsid w:val="00396062"/>
    <w:rsid w:val="003961B0"/>
    <w:rsid w:val="003962CC"/>
    <w:rsid w:val="00396307"/>
    <w:rsid w:val="0039653D"/>
    <w:rsid w:val="003965F6"/>
    <w:rsid w:val="00396782"/>
    <w:rsid w:val="003967F1"/>
    <w:rsid w:val="00396A0D"/>
    <w:rsid w:val="00396A9A"/>
    <w:rsid w:val="00396ADB"/>
    <w:rsid w:val="00396C05"/>
    <w:rsid w:val="00396D90"/>
    <w:rsid w:val="00396E71"/>
    <w:rsid w:val="00396E98"/>
    <w:rsid w:val="003970DB"/>
    <w:rsid w:val="00397322"/>
    <w:rsid w:val="00397505"/>
    <w:rsid w:val="003975F1"/>
    <w:rsid w:val="00397631"/>
    <w:rsid w:val="003976A4"/>
    <w:rsid w:val="00397A7B"/>
    <w:rsid w:val="00397B3B"/>
    <w:rsid w:val="00397BD3"/>
    <w:rsid w:val="00397D37"/>
    <w:rsid w:val="00397EBE"/>
    <w:rsid w:val="003A013A"/>
    <w:rsid w:val="003A02AD"/>
    <w:rsid w:val="003A0376"/>
    <w:rsid w:val="003A0538"/>
    <w:rsid w:val="003A0622"/>
    <w:rsid w:val="003A07A6"/>
    <w:rsid w:val="003A0A39"/>
    <w:rsid w:val="003A0B7D"/>
    <w:rsid w:val="003A0D43"/>
    <w:rsid w:val="003A0DAC"/>
    <w:rsid w:val="003A0EEE"/>
    <w:rsid w:val="003A0F51"/>
    <w:rsid w:val="003A1037"/>
    <w:rsid w:val="003A11CD"/>
    <w:rsid w:val="003A11F7"/>
    <w:rsid w:val="003A1275"/>
    <w:rsid w:val="003A15BA"/>
    <w:rsid w:val="003A1932"/>
    <w:rsid w:val="003A19C3"/>
    <w:rsid w:val="003A1DE3"/>
    <w:rsid w:val="003A1DF4"/>
    <w:rsid w:val="003A1E95"/>
    <w:rsid w:val="003A20DF"/>
    <w:rsid w:val="003A215D"/>
    <w:rsid w:val="003A21B3"/>
    <w:rsid w:val="003A2207"/>
    <w:rsid w:val="003A22FD"/>
    <w:rsid w:val="003A232E"/>
    <w:rsid w:val="003A2478"/>
    <w:rsid w:val="003A255B"/>
    <w:rsid w:val="003A265C"/>
    <w:rsid w:val="003A2741"/>
    <w:rsid w:val="003A29B5"/>
    <w:rsid w:val="003A2EC6"/>
    <w:rsid w:val="003A2F4C"/>
    <w:rsid w:val="003A2F6F"/>
    <w:rsid w:val="003A2FE9"/>
    <w:rsid w:val="003A3055"/>
    <w:rsid w:val="003A30E0"/>
    <w:rsid w:val="003A3129"/>
    <w:rsid w:val="003A31B1"/>
    <w:rsid w:val="003A32FA"/>
    <w:rsid w:val="003A3326"/>
    <w:rsid w:val="003A33C2"/>
    <w:rsid w:val="003A34A2"/>
    <w:rsid w:val="003A36D4"/>
    <w:rsid w:val="003A3825"/>
    <w:rsid w:val="003A3889"/>
    <w:rsid w:val="003A3A0C"/>
    <w:rsid w:val="003A3E6A"/>
    <w:rsid w:val="003A4089"/>
    <w:rsid w:val="003A4188"/>
    <w:rsid w:val="003A422C"/>
    <w:rsid w:val="003A45D7"/>
    <w:rsid w:val="003A47CA"/>
    <w:rsid w:val="003A4930"/>
    <w:rsid w:val="003A49CE"/>
    <w:rsid w:val="003A49D9"/>
    <w:rsid w:val="003A4B57"/>
    <w:rsid w:val="003A4C5A"/>
    <w:rsid w:val="003A4EC0"/>
    <w:rsid w:val="003A4FA5"/>
    <w:rsid w:val="003A5158"/>
    <w:rsid w:val="003A51F4"/>
    <w:rsid w:val="003A5533"/>
    <w:rsid w:val="003A56AB"/>
    <w:rsid w:val="003A580A"/>
    <w:rsid w:val="003A5813"/>
    <w:rsid w:val="003A5867"/>
    <w:rsid w:val="003A58DB"/>
    <w:rsid w:val="003A593D"/>
    <w:rsid w:val="003A593F"/>
    <w:rsid w:val="003A59D8"/>
    <w:rsid w:val="003A5B9E"/>
    <w:rsid w:val="003A5C68"/>
    <w:rsid w:val="003A5D5D"/>
    <w:rsid w:val="003A5E91"/>
    <w:rsid w:val="003A5F2D"/>
    <w:rsid w:val="003A606A"/>
    <w:rsid w:val="003A618B"/>
    <w:rsid w:val="003A62AC"/>
    <w:rsid w:val="003A6482"/>
    <w:rsid w:val="003A6507"/>
    <w:rsid w:val="003A655B"/>
    <w:rsid w:val="003A664E"/>
    <w:rsid w:val="003A66EC"/>
    <w:rsid w:val="003A66F0"/>
    <w:rsid w:val="003A6924"/>
    <w:rsid w:val="003A6A6B"/>
    <w:rsid w:val="003A6A77"/>
    <w:rsid w:val="003A6D50"/>
    <w:rsid w:val="003A6D8A"/>
    <w:rsid w:val="003A6E85"/>
    <w:rsid w:val="003A6F29"/>
    <w:rsid w:val="003A703C"/>
    <w:rsid w:val="003A72A5"/>
    <w:rsid w:val="003A72BC"/>
    <w:rsid w:val="003A7683"/>
    <w:rsid w:val="003A796C"/>
    <w:rsid w:val="003A7A5D"/>
    <w:rsid w:val="003B0210"/>
    <w:rsid w:val="003B03A4"/>
    <w:rsid w:val="003B0572"/>
    <w:rsid w:val="003B05AB"/>
    <w:rsid w:val="003B05C3"/>
    <w:rsid w:val="003B0620"/>
    <w:rsid w:val="003B0C43"/>
    <w:rsid w:val="003B0CB5"/>
    <w:rsid w:val="003B0D2A"/>
    <w:rsid w:val="003B0E15"/>
    <w:rsid w:val="003B0F47"/>
    <w:rsid w:val="003B1044"/>
    <w:rsid w:val="003B1071"/>
    <w:rsid w:val="003B11B1"/>
    <w:rsid w:val="003B12B2"/>
    <w:rsid w:val="003B13EC"/>
    <w:rsid w:val="003B15CB"/>
    <w:rsid w:val="003B18CB"/>
    <w:rsid w:val="003B197E"/>
    <w:rsid w:val="003B1E80"/>
    <w:rsid w:val="003B219E"/>
    <w:rsid w:val="003B21B5"/>
    <w:rsid w:val="003B22BF"/>
    <w:rsid w:val="003B25A3"/>
    <w:rsid w:val="003B25B9"/>
    <w:rsid w:val="003B26A7"/>
    <w:rsid w:val="003B275E"/>
    <w:rsid w:val="003B27ED"/>
    <w:rsid w:val="003B2803"/>
    <w:rsid w:val="003B285A"/>
    <w:rsid w:val="003B2DE1"/>
    <w:rsid w:val="003B2ED7"/>
    <w:rsid w:val="003B2EEC"/>
    <w:rsid w:val="003B2F6E"/>
    <w:rsid w:val="003B31E7"/>
    <w:rsid w:val="003B3265"/>
    <w:rsid w:val="003B356D"/>
    <w:rsid w:val="003B37BB"/>
    <w:rsid w:val="003B3A06"/>
    <w:rsid w:val="003B3B64"/>
    <w:rsid w:val="003B3C40"/>
    <w:rsid w:val="003B3F3E"/>
    <w:rsid w:val="003B3F4D"/>
    <w:rsid w:val="003B4040"/>
    <w:rsid w:val="003B42CC"/>
    <w:rsid w:val="003B4667"/>
    <w:rsid w:val="003B48D9"/>
    <w:rsid w:val="003B4910"/>
    <w:rsid w:val="003B498A"/>
    <w:rsid w:val="003B49CD"/>
    <w:rsid w:val="003B4A83"/>
    <w:rsid w:val="003B4AD2"/>
    <w:rsid w:val="003B4BD3"/>
    <w:rsid w:val="003B4C63"/>
    <w:rsid w:val="003B4D09"/>
    <w:rsid w:val="003B4E12"/>
    <w:rsid w:val="003B53FA"/>
    <w:rsid w:val="003B55BC"/>
    <w:rsid w:val="003B55BD"/>
    <w:rsid w:val="003B5B5A"/>
    <w:rsid w:val="003B6018"/>
    <w:rsid w:val="003B6072"/>
    <w:rsid w:val="003B607E"/>
    <w:rsid w:val="003B6181"/>
    <w:rsid w:val="003B650E"/>
    <w:rsid w:val="003B6530"/>
    <w:rsid w:val="003B65B9"/>
    <w:rsid w:val="003B65FA"/>
    <w:rsid w:val="003B660A"/>
    <w:rsid w:val="003B67B2"/>
    <w:rsid w:val="003B67D0"/>
    <w:rsid w:val="003B6955"/>
    <w:rsid w:val="003B69B6"/>
    <w:rsid w:val="003B6B69"/>
    <w:rsid w:val="003B6BAD"/>
    <w:rsid w:val="003B6BF7"/>
    <w:rsid w:val="003B6C16"/>
    <w:rsid w:val="003B6C73"/>
    <w:rsid w:val="003B6D84"/>
    <w:rsid w:val="003B7060"/>
    <w:rsid w:val="003B7075"/>
    <w:rsid w:val="003B70DF"/>
    <w:rsid w:val="003B70FE"/>
    <w:rsid w:val="003B71CF"/>
    <w:rsid w:val="003B71E8"/>
    <w:rsid w:val="003B73B8"/>
    <w:rsid w:val="003B73E7"/>
    <w:rsid w:val="003B744C"/>
    <w:rsid w:val="003B74B4"/>
    <w:rsid w:val="003B74BC"/>
    <w:rsid w:val="003B765F"/>
    <w:rsid w:val="003B79A3"/>
    <w:rsid w:val="003B7A39"/>
    <w:rsid w:val="003B7BB0"/>
    <w:rsid w:val="003B7E5E"/>
    <w:rsid w:val="003B7F77"/>
    <w:rsid w:val="003B7FB3"/>
    <w:rsid w:val="003C0130"/>
    <w:rsid w:val="003C01E1"/>
    <w:rsid w:val="003C0300"/>
    <w:rsid w:val="003C03DE"/>
    <w:rsid w:val="003C0513"/>
    <w:rsid w:val="003C05AB"/>
    <w:rsid w:val="003C0613"/>
    <w:rsid w:val="003C0794"/>
    <w:rsid w:val="003C091A"/>
    <w:rsid w:val="003C0A06"/>
    <w:rsid w:val="003C0A08"/>
    <w:rsid w:val="003C0B72"/>
    <w:rsid w:val="003C0CC8"/>
    <w:rsid w:val="003C0D60"/>
    <w:rsid w:val="003C106A"/>
    <w:rsid w:val="003C10A0"/>
    <w:rsid w:val="003C117D"/>
    <w:rsid w:val="003C12AD"/>
    <w:rsid w:val="003C136E"/>
    <w:rsid w:val="003C15C8"/>
    <w:rsid w:val="003C15E8"/>
    <w:rsid w:val="003C1799"/>
    <w:rsid w:val="003C1A55"/>
    <w:rsid w:val="003C1B4E"/>
    <w:rsid w:val="003C1C4F"/>
    <w:rsid w:val="003C1D64"/>
    <w:rsid w:val="003C1E0D"/>
    <w:rsid w:val="003C1F08"/>
    <w:rsid w:val="003C1FB3"/>
    <w:rsid w:val="003C2213"/>
    <w:rsid w:val="003C2366"/>
    <w:rsid w:val="003C2449"/>
    <w:rsid w:val="003C2503"/>
    <w:rsid w:val="003C28E5"/>
    <w:rsid w:val="003C29C4"/>
    <w:rsid w:val="003C29E9"/>
    <w:rsid w:val="003C2ADC"/>
    <w:rsid w:val="003C2BA2"/>
    <w:rsid w:val="003C2DFA"/>
    <w:rsid w:val="003C30C9"/>
    <w:rsid w:val="003C31CE"/>
    <w:rsid w:val="003C31EC"/>
    <w:rsid w:val="003C355A"/>
    <w:rsid w:val="003C3674"/>
    <w:rsid w:val="003C3703"/>
    <w:rsid w:val="003C3A15"/>
    <w:rsid w:val="003C3A9A"/>
    <w:rsid w:val="003C3C31"/>
    <w:rsid w:val="003C3E0C"/>
    <w:rsid w:val="003C3EA0"/>
    <w:rsid w:val="003C4124"/>
    <w:rsid w:val="003C4283"/>
    <w:rsid w:val="003C43E2"/>
    <w:rsid w:val="003C4531"/>
    <w:rsid w:val="003C455B"/>
    <w:rsid w:val="003C46C1"/>
    <w:rsid w:val="003C474F"/>
    <w:rsid w:val="003C4849"/>
    <w:rsid w:val="003C484C"/>
    <w:rsid w:val="003C4979"/>
    <w:rsid w:val="003C49A4"/>
    <w:rsid w:val="003C4B55"/>
    <w:rsid w:val="003C4B88"/>
    <w:rsid w:val="003C4BC7"/>
    <w:rsid w:val="003C5030"/>
    <w:rsid w:val="003C5342"/>
    <w:rsid w:val="003C5448"/>
    <w:rsid w:val="003C5510"/>
    <w:rsid w:val="003C5791"/>
    <w:rsid w:val="003C59F9"/>
    <w:rsid w:val="003C5C1A"/>
    <w:rsid w:val="003C5D08"/>
    <w:rsid w:val="003C5D38"/>
    <w:rsid w:val="003C5D70"/>
    <w:rsid w:val="003C5DB4"/>
    <w:rsid w:val="003C5F25"/>
    <w:rsid w:val="003C5FAF"/>
    <w:rsid w:val="003C6021"/>
    <w:rsid w:val="003C60F4"/>
    <w:rsid w:val="003C60FB"/>
    <w:rsid w:val="003C6420"/>
    <w:rsid w:val="003C661A"/>
    <w:rsid w:val="003C662B"/>
    <w:rsid w:val="003C66D5"/>
    <w:rsid w:val="003C6911"/>
    <w:rsid w:val="003C6B00"/>
    <w:rsid w:val="003C6B9C"/>
    <w:rsid w:val="003C6DCC"/>
    <w:rsid w:val="003C6DEC"/>
    <w:rsid w:val="003C6E75"/>
    <w:rsid w:val="003C6FE4"/>
    <w:rsid w:val="003C72A6"/>
    <w:rsid w:val="003C7636"/>
    <w:rsid w:val="003C7A75"/>
    <w:rsid w:val="003C7B47"/>
    <w:rsid w:val="003C7C10"/>
    <w:rsid w:val="003C7C72"/>
    <w:rsid w:val="003C7D1F"/>
    <w:rsid w:val="003D0000"/>
    <w:rsid w:val="003D0168"/>
    <w:rsid w:val="003D02A5"/>
    <w:rsid w:val="003D0496"/>
    <w:rsid w:val="003D0545"/>
    <w:rsid w:val="003D0733"/>
    <w:rsid w:val="003D0887"/>
    <w:rsid w:val="003D08E3"/>
    <w:rsid w:val="003D0A66"/>
    <w:rsid w:val="003D0BB5"/>
    <w:rsid w:val="003D0CC8"/>
    <w:rsid w:val="003D0F2C"/>
    <w:rsid w:val="003D0FB5"/>
    <w:rsid w:val="003D1158"/>
    <w:rsid w:val="003D115C"/>
    <w:rsid w:val="003D1165"/>
    <w:rsid w:val="003D13D7"/>
    <w:rsid w:val="003D1413"/>
    <w:rsid w:val="003D14E0"/>
    <w:rsid w:val="003D1509"/>
    <w:rsid w:val="003D15EB"/>
    <w:rsid w:val="003D18D7"/>
    <w:rsid w:val="003D1B1C"/>
    <w:rsid w:val="003D2081"/>
    <w:rsid w:val="003D208F"/>
    <w:rsid w:val="003D20A1"/>
    <w:rsid w:val="003D20A3"/>
    <w:rsid w:val="003D20D1"/>
    <w:rsid w:val="003D20F6"/>
    <w:rsid w:val="003D2498"/>
    <w:rsid w:val="003D26B8"/>
    <w:rsid w:val="003D285A"/>
    <w:rsid w:val="003D28ED"/>
    <w:rsid w:val="003D293F"/>
    <w:rsid w:val="003D295D"/>
    <w:rsid w:val="003D296D"/>
    <w:rsid w:val="003D2B56"/>
    <w:rsid w:val="003D2DCD"/>
    <w:rsid w:val="003D2DD3"/>
    <w:rsid w:val="003D31B7"/>
    <w:rsid w:val="003D33DB"/>
    <w:rsid w:val="003D35A8"/>
    <w:rsid w:val="003D3735"/>
    <w:rsid w:val="003D3787"/>
    <w:rsid w:val="003D379A"/>
    <w:rsid w:val="003D3BDA"/>
    <w:rsid w:val="003D3DA2"/>
    <w:rsid w:val="003D3E81"/>
    <w:rsid w:val="003D4103"/>
    <w:rsid w:val="003D413E"/>
    <w:rsid w:val="003D414A"/>
    <w:rsid w:val="003D4155"/>
    <w:rsid w:val="003D41D8"/>
    <w:rsid w:val="003D4230"/>
    <w:rsid w:val="003D4331"/>
    <w:rsid w:val="003D43D4"/>
    <w:rsid w:val="003D4537"/>
    <w:rsid w:val="003D4581"/>
    <w:rsid w:val="003D479B"/>
    <w:rsid w:val="003D4851"/>
    <w:rsid w:val="003D49E3"/>
    <w:rsid w:val="003D4AB6"/>
    <w:rsid w:val="003D4C29"/>
    <w:rsid w:val="003D5044"/>
    <w:rsid w:val="003D5114"/>
    <w:rsid w:val="003D550D"/>
    <w:rsid w:val="003D561C"/>
    <w:rsid w:val="003D56F5"/>
    <w:rsid w:val="003D5906"/>
    <w:rsid w:val="003D5ACD"/>
    <w:rsid w:val="003D5BD4"/>
    <w:rsid w:val="003D5BF6"/>
    <w:rsid w:val="003D5C0C"/>
    <w:rsid w:val="003D5F12"/>
    <w:rsid w:val="003D6070"/>
    <w:rsid w:val="003D60BB"/>
    <w:rsid w:val="003D60C2"/>
    <w:rsid w:val="003D6190"/>
    <w:rsid w:val="003D6591"/>
    <w:rsid w:val="003D661F"/>
    <w:rsid w:val="003D674B"/>
    <w:rsid w:val="003D67E2"/>
    <w:rsid w:val="003D69EB"/>
    <w:rsid w:val="003D6BD3"/>
    <w:rsid w:val="003D6BE8"/>
    <w:rsid w:val="003D6C79"/>
    <w:rsid w:val="003D6C9A"/>
    <w:rsid w:val="003D6CBC"/>
    <w:rsid w:val="003D6CCF"/>
    <w:rsid w:val="003D6ECF"/>
    <w:rsid w:val="003D6FEC"/>
    <w:rsid w:val="003D7139"/>
    <w:rsid w:val="003D726B"/>
    <w:rsid w:val="003D739C"/>
    <w:rsid w:val="003D75C5"/>
    <w:rsid w:val="003D773F"/>
    <w:rsid w:val="003D7791"/>
    <w:rsid w:val="003D790F"/>
    <w:rsid w:val="003D7B0D"/>
    <w:rsid w:val="003D7BE9"/>
    <w:rsid w:val="003D7C68"/>
    <w:rsid w:val="003D7C6D"/>
    <w:rsid w:val="003D7CA9"/>
    <w:rsid w:val="003D7D78"/>
    <w:rsid w:val="003D7D85"/>
    <w:rsid w:val="003D7DE4"/>
    <w:rsid w:val="003D7EBF"/>
    <w:rsid w:val="003D7F78"/>
    <w:rsid w:val="003E017C"/>
    <w:rsid w:val="003E022B"/>
    <w:rsid w:val="003E0399"/>
    <w:rsid w:val="003E04FC"/>
    <w:rsid w:val="003E0699"/>
    <w:rsid w:val="003E0751"/>
    <w:rsid w:val="003E082A"/>
    <w:rsid w:val="003E090D"/>
    <w:rsid w:val="003E09D4"/>
    <w:rsid w:val="003E0A58"/>
    <w:rsid w:val="003E0BEC"/>
    <w:rsid w:val="003E0E3D"/>
    <w:rsid w:val="003E0F1F"/>
    <w:rsid w:val="003E0F62"/>
    <w:rsid w:val="003E0F6E"/>
    <w:rsid w:val="003E1235"/>
    <w:rsid w:val="003E149B"/>
    <w:rsid w:val="003E14A0"/>
    <w:rsid w:val="003E14CA"/>
    <w:rsid w:val="003E16DD"/>
    <w:rsid w:val="003E1A80"/>
    <w:rsid w:val="003E1B75"/>
    <w:rsid w:val="003E1E92"/>
    <w:rsid w:val="003E1FC9"/>
    <w:rsid w:val="003E20BE"/>
    <w:rsid w:val="003E2126"/>
    <w:rsid w:val="003E214D"/>
    <w:rsid w:val="003E2157"/>
    <w:rsid w:val="003E2166"/>
    <w:rsid w:val="003E2268"/>
    <w:rsid w:val="003E2380"/>
    <w:rsid w:val="003E268F"/>
    <w:rsid w:val="003E285D"/>
    <w:rsid w:val="003E28C6"/>
    <w:rsid w:val="003E28D8"/>
    <w:rsid w:val="003E2A49"/>
    <w:rsid w:val="003E2A8F"/>
    <w:rsid w:val="003E2C2A"/>
    <w:rsid w:val="003E2D33"/>
    <w:rsid w:val="003E2D48"/>
    <w:rsid w:val="003E2DBF"/>
    <w:rsid w:val="003E2DE9"/>
    <w:rsid w:val="003E2EC6"/>
    <w:rsid w:val="003E326B"/>
    <w:rsid w:val="003E327D"/>
    <w:rsid w:val="003E32FD"/>
    <w:rsid w:val="003E33BD"/>
    <w:rsid w:val="003E33EC"/>
    <w:rsid w:val="003E3476"/>
    <w:rsid w:val="003E3538"/>
    <w:rsid w:val="003E353F"/>
    <w:rsid w:val="003E356D"/>
    <w:rsid w:val="003E370B"/>
    <w:rsid w:val="003E3830"/>
    <w:rsid w:val="003E38A3"/>
    <w:rsid w:val="003E38E8"/>
    <w:rsid w:val="003E3D34"/>
    <w:rsid w:val="003E3D65"/>
    <w:rsid w:val="003E3DC2"/>
    <w:rsid w:val="003E3E82"/>
    <w:rsid w:val="003E3F74"/>
    <w:rsid w:val="003E40D2"/>
    <w:rsid w:val="003E42EF"/>
    <w:rsid w:val="003E4362"/>
    <w:rsid w:val="003E46DA"/>
    <w:rsid w:val="003E49EC"/>
    <w:rsid w:val="003E4B6C"/>
    <w:rsid w:val="003E4F1D"/>
    <w:rsid w:val="003E4FE0"/>
    <w:rsid w:val="003E5011"/>
    <w:rsid w:val="003E51B6"/>
    <w:rsid w:val="003E53A6"/>
    <w:rsid w:val="003E540B"/>
    <w:rsid w:val="003E54D6"/>
    <w:rsid w:val="003E553F"/>
    <w:rsid w:val="003E5876"/>
    <w:rsid w:val="003E5A4F"/>
    <w:rsid w:val="003E5B26"/>
    <w:rsid w:val="003E5B4D"/>
    <w:rsid w:val="003E60AA"/>
    <w:rsid w:val="003E6248"/>
    <w:rsid w:val="003E639C"/>
    <w:rsid w:val="003E63C4"/>
    <w:rsid w:val="003E66CA"/>
    <w:rsid w:val="003E66E1"/>
    <w:rsid w:val="003E6891"/>
    <w:rsid w:val="003E68B7"/>
    <w:rsid w:val="003E6A34"/>
    <w:rsid w:val="003E6A8B"/>
    <w:rsid w:val="003E6C14"/>
    <w:rsid w:val="003E6D04"/>
    <w:rsid w:val="003E6D98"/>
    <w:rsid w:val="003E6DB3"/>
    <w:rsid w:val="003E6E85"/>
    <w:rsid w:val="003E6EA5"/>
    <w:rsid w:val="003E71C3"/>
    <w:rsid w:val="003E71E4"/>
    <w:rsid w:val="003E72E1"/>
    <w:rsid w:val="003E7382"/>
    <w:rsid w:val="003E7487"/>
    <w:rsid w:val="003E74F1"/>
    <w:rsid w:val="003E786D"/>
    <w:rsid w:val="003E79D7"/>
    <w:rsid w:val="003E7D2D"/>
    <w:rsid w:val="003E7EED"/>
    <w:rsid w:val="003E7F0B"/>
    <w:rsid w:val="003F00C6"/>
    <w:rsid w:val="003F0288"/>
    <w:rsid w:val="003F0385"/>
    <w:rsid w:val="003F0451"/>
    <w:rsid w:val="003F04C4"/>
    <w:rsid w:val="003F050D"/>
    <w:rsid w:val="003F0529"/>
    <w:rsid w:val="003F0BCE"/>
    <w:rsid w:val="003F0C0A"/>
    <w:rsid w:val="003F0E15"/>
    <w:rsid w:val="003F1227"/>
    <w:rsid w:val="003F1252"/>
    <w:rsid w:val="003F1372"/>
    <w:rsid w:val="003F1CF9"/>
    <w:rsid w:val="003F1D26"/>
    <w:rsid w:val="003F1DC8"/>
    <w:rsid w:val="003F1E54"/>
    <w:rsid w:val="003F1F43"/>
    <w:rsid w:val="003F1FC0"/>
    <w:rsid w:val="003F20EF"/>
    <w:rsid w:val="003F211C"/>
    <w:rsid w:val="003F21E3"/>
    <w:rsid w:val="003F2474"/>
    <w:rsid w:val="003F2488"/>
    <w:rsid w:val="003F2503"/>
    <w:rsid w:val="003F25E9"/>
    <w:rsid w:val="003F28A6"/>
    <w:rsid w:val="003F28AA"/>
    <w:rsid w:val="003F2DFC"/>
    <w:rsid w:val="003F2E41"/>
    <w:rsid w:val="003F2F1A"/>
    <w:rsid w:val="003F31F8"/>
    <w:rsid w:val="003F3224"/>
    <w:rsid w:val="003F33EE"/>
    <w:rsid w:val="003F3599"/>
    <w:rsid w:val="003F381A"/>
    <w:rsid w:val="003F3859"/>
    <w:rsid w:val="003F3A32"/>
    <w:rsid w:val="003F3BE6"/>
    <w:rsid w:val="003F3C4D"/>
    <w:rsid w:val="003F3E57"/>
    <w:rsid w:val="003F3F19"/>
    <w:rsid w:val="003F40E1"/>
    <w:rsid w:val="003F43AD"/>
    <w:rsid w:val="003F4463"/>
    <w:rsid w:val="003F4641"/>
    <w:rsid w:val="003F470F"/>
    <w:rsid w:val="003F4A74"/>
    <w:rsid w:val="003F4CDF"/>
    <w:rsid w:val="003F4DF7"/>
    <w:rsid w:val="003F5076"/>
    <w:rsid w:val="003F509B"/>
    <w:rsid w:val="003F5178"/>
    <w:rsid w:val="003F5716"/>
    <w:rsid w:val="003F5BBD"/>
    <w:rsid w:val="003F5BE7"/>
    <w:rsid w:val="003F5CDE"/>
    <w:rsid w:val="003F5ED7"/>
    <w:rsid w:val="003F60AE"/>
    <w:rsid w:val="003F6388"/>
    <w:rsid w:val="003F64D1"/>
    <w:rsid w:val="003F6536"/>
    <w:rsid w:val="003F65B9"/>
    <w:rsid w:val="003F68F9"/>
    <w:rsid w:val="003F6A0A"/>
    <w:rsid w:val="003F6AC7"/>
    <w:rsid w:val="003F6C07"/>
    <w:rsid w:val="003F6C29"/>
    <w:rsid w:val="003F6C7D"/>
    <w:rsid w:val="003F6C8D"/>
    <w:rsid w:val="003F6E16"/>
    <w:rsid w:val="003F6E32"/>
    <w:rsid w:val="003F7287"/>
    <w:rsid w:val="003F7541"/>
    <w:rsid w:val="003F7728"/>
    <w:rsid w:val="003F79E9"/>
    <w:rsid w:val="003F7A5A"/>
    <w:rsid w:val="003F7A89"/>
    <w:rsid w:val="003F7BE9"/>
    <w:rsid w:val="003F7D1D"/>
    <w:rsid w:val="003F7D8E"/>
    <w:rsid w:val="003F7FC4"/>
    <w:rsid w:val="0040004F"/>
    <w:rsid w:val="0040014C"/>
    <w:rsid w:val="004001FE"/>
    <w:rsid w:val="004002C2"/>
    <w:rsid w:val="00400327"/>
    <w:rsid w:val="0040096C"/>
    <w:rsid w:val="00400989"/>
    <w:rsid w:val="00400A7A"/>
    <w:rsid w:val="00400AD7"/>
    <w:rsid w:val="00400B97"/>
    <w:rsid w:val="00400BEB"/>
    <w:rsid w:val="00400C46"/>
    <w:rsid w:val="00401200"/>
    <w:rsid w:val="0040131B"/>
    <w:rsid w:val="00401467"/>
    <w:rsid w:val="004014D3"/>
    <w:rsid w:val="00401729"/>
    <w:rsid w:val="00401892"/>
    <w:rsid w:val="00401898"/>
    <w:rsid w:val="0040190E"/>
    <w:rsid w:val="00401C99"/>
    <w:rsid w:val="00401DAE"/>
    <w:rsid w:val="0040206B"/>
    <w:rsid w:val="00402132"/>
    <w:rsid w:val="0040213C"/>
    <w:rsid w:val="004021EC"/>
    <w:rsid w:val="00402203"/>
    <w:rsid w:val="00402498"/>
    <w:rsid w:val="004025E1"/>
    <w:rsid w:val="0040267E"/>
    <w:rsid w:val="004029AE"/>
    <w:rsid w:val="004029BC"/>
    <w:rsid w:val="00402C1B"/>
    <w:rsid w:val="00402D1C"/>
    <w:rsid w:val="00402F1B"/>
    <w:rsid w:val="00402F3A"/>
    <w:rsid w:val="00402F47"/>
    <w:rsid w:val="00402F59"/>
    <w:rsid w:val="004030A4"/>
    <w:rsid w:val="0040321A"/>
    <w:rsid w:val="00403282"/>
    <w:rsid w:val="004033E7"/>
    <w:rsid w:val="00403467"/>
    <w:rsid w:val="00403618"/>
    <w:rsid w:val="00403A6E"/>
    <w:rsid w:val="00404078"/>
    <w:rsid w:val="004040D3"/>
    <w:rsid w:val="00404220"/>
    <w:rsid w:val="00404319"/>
    <w:rsid w:val="00404384"/>
    <w:rsid w:val="00404434"/>
    <w:rsid w:val="0040444E"/>
    <w:rsid w:val="004046D8"/>
    <w:rsid w:val="00404A03"/>
    <w:rsid w:val="00404B89"/>
    <w:rsid w:val="00404C5D"/>
    <w:rsid w:val="00404D0E"/>
    <w:rsid w:val="00404D5C"/>
    <w:rsid w:val="00404FEE"/>
    <w:rsid w:val="004050FE"/>
    <w:rsid w:val="0040519C"/>
    <w:rsid w:val="00405271"/>
    <w:rsid w:val="004052DE"/>
    <w:rsid w:val="00405364"/>
    <w:rsid w:val="0040537B"/>
    <w:rsid w:val="004056A5"/>
    <w:rsid w:val="00405888"/>
    <w:rsid w:val="00405CC0"/>
    <w:rsid w:val="00405CDA"/>
    <w:rsid w:val="00405D30"/>
    <w:rsid w:val="00406196"/>
    <w:rsid w:val="004061C6"/>
    <w:rsid w:val="00406241"/>
    <w:rsid w:val="004065F8"/>
    <w:rsid w:val="0040668A"/>
    <w:rsid w:val="00406752"/>
    <w:rsid w:val="0040695E"/>
    <w:rsid w:val="00406A2A"/>
    <w:rsid w:val="00406DCF"/>
    <w:rsid w:val="004071A2"/>
    <w:rsid w:val="004071AF"/>
    <w:rsid w:val="004071B3"/>
    <w:rsid w:val="004071E5"/>
    <w:rsid w:val="004072FE"/>
    <w:rsid w:val="0040733D"/>
    <w:rsid w:val="004073BA"/>
    <w:rsid w:val="00407426"/>
    <w:rsid w:val="00407460"/>
    <w:rsid w:val="0040752E"/>
    <w:rsid w:val="00407536"/>
    <w:rsid w:val="0040753B"/>
    <w:rsid w:val="004076F3"/>
    <w:rsid w:val="004077FF"/>
    <w:rsid w:val="00407951"/>
    <w:rsid w:val="00407C43"/>
    <w:rsid w:val="00407C62"/>
    <w:rsid w:val="00407DAC"/>
    <w:rsid w:val="00407E41"/>
    <w:rsid w:val="00407E5D"/>
    <w:rsid w:val="00407F2A"/>
    <w:rsid w:val="00407FE5"/>
    <w:rsid w:val="0041038D"/>
    <w:rsid w:val="0041049F"/>
    <w:rsid w:val="0041058B"/>
    <w:rsid w:val="0041070F"/>
    <w:rsid w:val="00410866"/>
    <w:rsid w:val="00410C35"/>
    <w:rsid w:val="00410C3F"/>
    <w:rsid w:val="00410E0E"/>
    <w:rsid w:val="00411161"/>
    <w:rsid w:val="004112DB"/>
    <w:rsid w:val="004114A9"/>
    <w:rsid w:val="00411575"/>
    <w:rsid w:val="004115FD"/>
    <w:rsid w:val="004117DD"/>
    <w:rsid w:val="00411AB2"/>
    <w:rsid w:val="00411ABA"/>
    <w:rsid w:val="00411CA1"/>
    <w:rsid w:val="00412155"/>
    <w:rsid w:val="0041224D"/>
    <w:rsid w:val="0041247C"/>
    <w:rsid w:val="004129FA"/>
    <w:rsid w:val="00412AC0"/>
    <w:rsid w:val="00412B5C"/>
    <w:rsid w:val="00412B92"/>
    <w:rsid w:val="00412C49"/>
    <w:rsid w:val="00412E22"/>
    <w:rsid w:val="00412EF7"/>
    <w:rsid w:val="0041308E"/>
    <w:rsid w:val="0041338F"/>
    <w:rsid w:val="00413431"/>
    <w:rsid w:val="004134A8"/>
    <w:rsid w:val="004134E4"/>
    <w:rsid w:val="0041390D"/>
    <w:rsid w:val="00413B46"/>
    <w:rsid w:val="00413D41"/>
    <w:rsid w:val="00413DCB"/>
    <w:rsid w:val="00413E29"/>
    <w:rsid w:val="00413E70"/>
    <w:rsid w:val="00413F45"/>
    <w:rsid w:val="004141E3"/>
    <w:rsid w:val="0041437D"/>
    <w:rsid w:val="004143F1"/>
    <w:rsid w:val="00414517"/>
    <w:rsid w:val="0041459B"/>
    <w:rsid w:val="004145AF"/>
    <w:rsid w:val="00414605"/>
    <w:rsid w:val="0041465B"/>
    <w:rsid w:val="00414873"/>
    <w:rsid w:val="00414C8F"/>
    <w:rsid w:val="00414C95"/>
    <w:rsid w:val="00414CE5"/>
    <w:rsid w:val="00414E31"/>
    <w:rsid w:val="00414F21"/>
    <w:rsid w:val="00414F75"/>
    <w:rsid w:val="00414FE5"/>
    <w:rsid w:val="00415016"/>
    <w:rsid w:val="0041506D"/>
    <w:rsid w:val="004150D0"/>
    <w:rsid w:val="004150E7"/>
    <w:rsid w:val="004151D5"/>
    <w:rsid w:val="004151EA"/>
    <w:rsid w:val="0041529F"/>
    <w:rsid w:val="004152C1"/>
    <w:rsid w:val="004152CA"/>
    <w:rsid w:val="004153D8"/>
    <w:rsid w:val="00415619"/>
    <w:rsid w:val="0041567D"/>
    <w:rsid w:val="00415764"/>
    <w:rsid w:val="00415929"/>
    <w:rsid w:val="00415955"/>
    <w:rsid w:val="004159F0"/>
    <w:rsid w:val="00415A68"/>
    <w:rsid w:val="00415AC0"/>
    <w:rsid w:val="00415EA5"/>
    <w:rsid w:val="00415F1B"/>
    <w:rsid w:val="00416084"/>
    <w:rsid w:val="004160AF"/>
    <w:rsid w:val="004160F5"/>
    <w:rsid w:val="00416186"/>
    <w:rsid w:val="004169F8"/>
    <w:rsid w:val="00416B41"/>
    <w:rsid w:val="00416B5B"/>
    <w:rsid w:val="00416C0B"/>
    <w:rsid w:val="00416C27"/>
    <w:rsid w:val="00416D59"/>
    <w:rsid w:val="00416D5E"/>
    <w:rsid w:val="00416E66"/>
    <w:rsid w:val="004170E3"/>
    <w:rsid w:val="0041711D"/>
    <w:rsid w:val="0041720C"/>
    <w:rsid w:val="00417300"/>
    <w:rsid w:val="00417444"/>
    <w:rsid w:val="00417613"/>
    <w:rsid w:val="0041769E"/>
    <w:rsid w:val="004176CB"/>
    <w:rsid w:val="004177CE"/>
    <w:rsid w:val="00417A08"/>
    <w:rsid w:val="00417D95"/>
    <w:rsid w:val="00417E1E"/>
    <w:rsid w:val="0042053B"/>
    <w:rsid w:val="00420867"/>
    <w:rsid w:val="0042093C"/>
    <w:rsid w:val="004209DE"/>
    <w:rsid w:val="00420B52"/>
    <w:rsid w:val="00420BB1"/>
    <w:rsid w:val="00420BC8"/>
    <w:rsid w:val="00420D88"/>
    <w:rsid w:val="00420D8A"/>
    <w:rsid w:val="00420FEE"/>
    <w:rsid w:val="004210C1"/>
    <w:rsid w:val="004210F9"/>
    <w:rsid w:val="004211B4"/>
    <w:rsid w:val="00421273"/>
    <w:rsid w:val="00421421"/>
    <w:rsid w:val="0042150F"/>
    <w:rsid w:val="00421563"/>
    <w:rsid w:val="004216BF"/>
    <w:rsid w:val="004217F2"/>
    <w:rsid w:val="0042192C"/>
    <w:rsid w:val="00421BC0"/>
    <w:rsid w:val="00421C79"/>
    <w:rsid w:val="00421D30"/>
    <w:rsid w:val="00421F1D"/>
    <w:rsid w:val="0042216F"/>
    <w:rsid w:val="00422229"/>
    <w:rsid w:val="00422273"/>
    <w:rsid w:val="0042234A"/>
    <w:rsid w:val="00422461"/>
    <w:rsid w:val="00422495"/>
    <w:rsid w:val="004224A1"/>
    <w:rsid w:val="004225CB"/>
    <w:rsid w:val="00422924"/>
    <w:rsid w:val="00422C2B"/>
    <w:rsid w:val="00422C8F"/>
    <w:rsid w:val="00422CF6"/>
    <w:rsid w:val="00422E70"/>
    <w:rsid w:val="00422E88"/>
    <w:rsid w:val="00422FF0"/>
    <w:rsid w:val="0042341D"/>
    <w:rsid w:val="0042351E"/>
    <w:rsid w:val="00423641"/>
    <w:rsid w:val="004237B4"/>
    <w:rsid w:val="00423900"/>
    <w:rsid w:val="00423A98"/>
    <w:rsid w:val="00423BCC"/>
    <w:rsid w:val="00423C17"/>
    <w:rsid w:val="00423E0C"/>
    <w:rsid w:val="00423EDF"/>
    <w:rsid w:val="00423F4D"/>
    <w:rsid w:val="00424351"/>
    <w:rsid w:val="004247BB"/>
    <w:rsid w:val="0042482F"/>
    <w:rsid w:val="00424859"/>
    <w:rsid w:val="00424862"/>
    <w:rsid w:val="0042489E"/>
    <w:rsid w:val="004248DB"/>
    <w:rsid w:val="00424AE5"/>
    <w:rsid w:val="00424B9E"/>
    <w:rsid w:val="00424EF7"/>
    <w:rsid w:val="00424F63"/>
    <w:rsid w:val="004254B7"/>
    <w:rsid w:val="00425500"/>
    <w:rsid w:val="004258AC"/>
    <w:rsid w:val="00425A6C"/>
    <w:rsid w:val="00425A8C"/>
    <w:rsid w:val="00425B3E"/>
    <w:rsid w:val="00425BC3"/>
    <w:rsid w:val="00425C96"/>
    <w:rsid w:val="00425D03"/>
    <w:rsid w:val="00425DE5"/>
    <w:rsid w:val="00425EDC"/>
    <w:rsid w:val="0042623A"/>
    <w:rsid w:val="004263CB"/>
    <w:rsid w:val="00426407"/>
    <w:rsid w:val="00426420"/>
    <w:rsid w:val="00426519"/>
    <w:rsid w:val="00426631"/>
    <w:rsid w:val="004267C9"/>
    <w:rsid w:val="004267E3"/>
    <w:rsid w:val="0042680A"/>
    <w:rsid w:val="00426939"/>
    <w:rsid w:val="00426CE0"/>
    <w:rsid w:val="00426D4F"/>
    <w:rsid w:val="00426DA9"/>
    <w:rsid w:val="00426E03"/>
    <w:rsid w:val="00426E3E"/>
    <w:rsid w:val="0042713E"/>
    <w:rsid w:val="00427221"/>
    <w:rsid w:val="00427241"/>
    <w:rsid w:val="00427384"/>
    <w:rsid w:val="004273BD"/>
    <w:rsid w:val="004273C6"/>
    <w:rsid w:val="0042746B"/>
    <w:rsid w:val="004275AF"/>
    <w:rsid w:val="004275D0"/>
    <w:rsid w:val="004276FB"/>
    <w:rsid w:val="00427822"/>
    <w:rsid w:val="00427C3A"/>
    <w:rsid w:val="00427C5B"/>
    <w:rsid w:val="00427F3B"/>
    <w:rsid w:val="00430189"/>
    <w:rsid w:val="0043021B"/>
    <w:rsid w:val="0043026F"/>
    <w:rsid w:val="0043028D"/>
    <w:rsid w:val="00430433"/>
    <w:rsid w:val="004304CC"/>
    <w:rsid w:val="00430577"/>
    <w:rsid w:val="0043076D"/>
    <w:rsid w:val="00430A54"/>
    <w:rsid w:val="00430AA2"/>
    <w:rsid w:val="00430B64"/>
    <w:rsid w:val="00430BD9"/>
    <w:rsid w:val="00430E5F"/>
    <w:rsid w:val="00430F57"/>
    <w:rsid w:val="00430FEA"/>
    <w:rsid w:val="00430FF9"/>
    <w:rsid w:val="00431034"/>
    <w:rsid w:val="004310D5"/>
    <w:rsid w:val="00431115"/>
    <w:rsid w:val="00431163"/>
    <w:rsid w:val="004311CD"/>
    <w:rsid w:val="004313E1"/>
    <w:rsid w:val="004315FC"/>
    <w:rsid w:val="0043163D"/>
    <w:rsid w:val="00431AB1"/>
    <w:rsid w:val="00431AED"/>
    <w:rsid w:val="00431B14"/>
    <w:rsid w:val="00431C06"/>
    <w:rsid w:val="00431D9B"/>
    <w:rsid w:val="00431D9F"/>
    <w:rsid w:val="00431DF2"/>
    <w:rsid w:val="00431F4E"/>
    <w:rsid w:val="00431F90"/>
    <w:rsid w:val="0043229F"/>
    <w:rsid w:val="004323AF"/>
    <w:rsid w:val="004325B1"/>
    <w:rsid w:val="004326EC"/>
    <w:rsid w:val="0043279C"/>
    <w:rsid w:val="00432842"/>
    <w:rsid w:val="00432D87"/>
    <w:rsid w:val="00432E9D"/>
    <w:rsid w:val="0043308A"/>
    <w:rsid w:val="004330F6"/>
    <w:rsid w:val="0043312B"/>
    <w:rsid w:val="00433452"/>
    <w:rsid w:val="004334BA"/>
    <w:rsid w:val="004335A8"/>
    <w:rsid w:val="0043362E"/>
    <w:rsid w:val="00433855"/>
    <w:rsid w:val="004338A5"/>
    <w:rsid w:val="0043398F"/>
    <w:rsid w:val="00433BF2"/>
    <w:rsid w:val="00433DE8"/>
    <w:rsid w:val="00433E2E"/>
    <w:rsid w:val="00433EA3"/>
    <w:rsid w:val="00434073"/>
    <w:rsid w:val="004343A7"/>
    <w:rsid w:val="004344BA"/>
    <w:rsid w:val="0043466E"/>
    <w:rsid w:val="004347AA"/>
    <w:rsid w:val="00434824"/>
    <w:rsid w:val="004348C4"/>
    <w:rsid w:val="00434DAB"/>
    <w:rsid w:val="004351F7"/>
    <w:rsid w:val="004353A2"/>
    <w:rsid w:val="0043543C"/>
    <w:rsid w:val="00435476"/>
    <w:rsid w:val="0043548E"/>
    <w:rsid w:val="00435636"/>
    <w:rsid w:val="0043591C"/>
    <w:rsid w:val="00435986"/>
    <w:rsid w:val="00435A2A"/>
    <w:rsid w:val="00435C87"/>
    <w:rsid w:val="00435D20"/>
    <w:rsid w:val="00435FBA"/>
    <w:rsid w:val="004361FF"/>
    <w:rsid w:val="00436354"/>
    <w:rsid w:val="00436379"/>
    <w:rsid w:val="004364E4"/>
    <w:rsid w:val="00436667"/>
    <w:rsid w:val="00436727"/>
    <w:rsid w:val="0043677D"/>
    <w:rsid w:val="004367DB"/>
    <w:rsid w:val="00436943"/>
    <w:rsid w:val="004369B5"/>
    <w:rsid w:val="00436AA2"/>
    <w:rsid w:val="00436EA9"/>
    <w:rsid w:val="00436F06"/>
    <w:rsid w:val="004372AA"/>
    <w:rsid w:val="0043739E"/>
    <w:rsid w:val="0043745B"/>
    <w:rsid w:val="004375B9"/>
    <w:rsid w:val="00437758"/>
    <w:rsid w:val="00437850"/>
    <w:rsid w:val="00437943"/>
    <w:rsid w:val="004379C3"/>
    <w:rsid w:val="00437E23"/>
    <w:rsid w:val="00437E47"/>
    <w:rsid w:val="00437F6F"/>
    <w:rsid w:val="004400A3"/>
    <w:rsid w:val="004400B0"/>
    <w:rsid w:val="0044012E"/>
    <w:rsid w:val="00440244"/>
    <w:rsid w:val="004402D6"/>
    <w:rsid w:val="00440427"/>
    <w:rsid w:val="00440465"/>
    <w:rsid w:val="00440656"/>
    <w:rsid w:val="004406C5"/>
    <w:rsid w:val="00440B9A"/>
    <w:rsid w:val="00440BFC"/>
    <w:rsid w:val="00440EB2"/>
    <w:rsid w:val="00440EE4"/>
    <w:rsid w:val="00440EF9"/>
    <w:rsid w:val="00440F3D"/>
    <w:rsid w:val="004417ED"/>
    <w:rsid w:val="00441818"/>
    <w:rsid w:val="0044184F"/>
    <w:rsid w:val="0044187B"/>
    <w:rsid w:val="00441A31"/>
    <w:rsid w:val="00441A93"/>
    <w:rsid w:val="00441E96"/>
    <w:rsid w:val="0044214C"/>
    <w:rsid w:val="004421A0"/>
    <w:rsid w:val="004421A2"/>
    <w:rsid w:val="004421D4"/>
    <w:rsid w:val="004422DF"/>
    <w:rsid w:val="004422EE"/>
    <w:rsid w:val="004423D0"/>
    <w:rsid w:val="00442426"/>
    <w:rsid w:val="004425AD"/>
    <w:rsid w:val="004426C2"/>
    <w:rsid w:val="00442719"/>
    <w:rsid w:val="0044281C"/>
    <w:rsid w:val="0044282C"/>
    <w:rsid w:val="004429C4"/>
    <w:rsid w:val="00442AF9"/>
    <w:rsid w:val="00442B68"/>
    <w:rsid w:val="00442C31"/>
    <w:rsid w:val="00442C47"/>
    <w:rsid w:val="00442C94"/>
    <w:rsid w:val="00442D6A"/>
    <w:rsid w:val="00442DE2"/>
    <w:rsid w:val="00442EF4"/>
    <w:rsid w:val="00443314"/>
    <w:rsid w:val="00443320"/>
    <w:rsid w:val="00443685"/>
    <w:rsid w:val="0044387F"/>
    <w:rsid w:val="00443A16"/>
    <w:rsid w:val="00443B3F"/>
    <w:rsid w:val="00443CE3"/>
    <w:rsid w:val="00443FD3"/>
    <w:rsid w:val="00444055"/>
    <w:rsid w:val="00444168"/>
    <w:rsid w:val="00444346"/>
    <w:rsid w:val="0044461E"/>
    <w:rsid w:val="0044473B"/>
    <w:rsid w:val="00444767"/>
    <w:rsid w:val="0044489D"/>
    <w:rsid w:val="00444BF3"/>
    <w:rsid w:val="00444C6C"/>
    <w:rsid w:val="00444C8F"/>
    <w:rsid w:val="00444CD2"/>
    <w:rsid w:val="00444CD8"/>
    <w:rsid w:val="00444D59"/>
    <w:rsid w:val="00444DFA"/>
    <w:rsid w:val="00444E65"/>
    <w:rsid w:val="00444FC8"/>
    <w:rsid w:val="00444FEB"/>
    <w:rsid w:val="00445254"/>
    <w:rsid w:val="004453E7"/>
    <w:rsid w:val="004454CC"/>
    <w:rsid w:val="00445596"/>
    <w:rsid w:val="004455FA"/>
    <w:rsid w:val="00445A08"/>
    <w:rsid w:val="00445B64"/>
    <w:rsid w:val="00445C4C"/>
    <w:rsid w:val="00445D06"/>
    <w:rsid w:val="00445DD6"/>
    <w:rsid w:val="00445E09"/>
    <w:rsid w:val="00445FE3"/>
    <w:rsid w:val="0044614C"/>
    <w:rsid w:val="00446250"/>
    <w:rsid w:val="00446296"/>
    <w:rsid w:val="00446304"/>
    <w:rsid w:val="00446321"/>
    <w:rsid w:val="00446367"/>
    <w:rsid w:val="004463D7"/>
    <w:rsid w:val="0044645F"/>
    <w:rsid w:val="00446483"/>
    <w:rsid w:val="004464C0"/>
    <w:rsid w:val="00446536"/>
    <w:rsid w:val="004466C7"/>
    <w:rsid w:val="00446797"/>
    <w:rsid w:val="004468E1"/>
    <w:rsid w:val="00446995"/>
    <w:rsid w:val="004469AE"/>
    <w:rsid w:val="00446D3B"/>
    <w:rsid w:val="00446FD3"/>
    <w:rsid w:val="00446FEB"/>
    <w:rsid w:val="004470BE"/>
    <w:rsid w:val="00447143"/>
    <w:rsid w:val="004471B1"/>
    <w:rsid w:val="00447270"/>
    <w:rsid w:val="00447699"/>
    <w:rsid w:val="0044786E"/>
    <w:rsid w:val="00447895"/>
    <w:rsid w:val="004478B2"/>
    <w:rsid w:val="00447921"/>
    <w:rsid w:val="004479DB"/>
    <w:rsid w:val="00447A0C"/>
    <w:rsid w:val="00447A93"/>
    <w:rsid w:val="00447B12"/>
    <w:rsid w:val="00447FF2"/>
    <w:rsid w:val="00450192"/>
    <w:rsid w:val="00450254"/>
    <w:rsid w:val="004502CB"/>
    <w:rsid w:val="00450485"/>
    <w:rsid w:val="00450499"/>
    <w:rsid w:val="0045062B"/>
    <w:rsid w:val="004507A7"/>
    <w:rsid w:val="00450832"/>
    <w:rsid w:val="00450AA4"/>
    <w:rsid w:val="00450B02"/>
    <w:rsid w:val="00450B12"/>
    <w:rsid w:val="00450B57"/>
    <w:rsid w:val="00450BC1"/>
    <w:rsid w:val="00450C46"/>
    <w:rsid w:val="00450EC9"/>
    <w:rsid w:val="00450F47"/>
    <w:rsid w:val="0045103F"/>
    <w:rsid w:val="00451195"/>
    <w:rsid w:val="00451213"/>
    <w:rsid w:val="0045128D"/>
    <w:rsid w:val="004512DE"/>
    <w:rsid w:val="00451328"/>
    <w:rsid w:val="00451482"/>
    <w:rsid w:val="004514F2"/>
    <w:rsid w:val="00451572"/>
    <w:rsid w:val="00451627"/>
    <w:rsid w:val="004516C9"/>
    <w:rsid w:val="00451A55"/>
    <w:rsid w:val="00451B35"/>
    <w:rsid w:val="00451B74"/>
    <w:rsid w:val="00451C1D"/>
    <w:rsid w:val="00451C5F"/>
    <w:rsid w:val="00451DB0"/>
    <w:rsid w:val="00451E00"/>
    <w:rsid w:val="0045204F"/>
    <w:rsid w:val="004520AE"/>
    <w:rsid w:val="004520B6"/>
    <w:rsid w:val="004520C5"/>
    <w:rsid w:val="0045221C"/>
    <w:rsid w:val="004522D0"/>
    <w:rsid w:val="004524EC"/>
    <w:rsid w:val="004525FC"/>
    <w:rsid w:val="00452649"/>
    <w:rsid w:val="004528A5"/>
    <w:rsid w:val="00452949"/>
    <w:rsid w:val="00452A12"/>
    <w:rsid w:val="00452A5D"/>
    <w:rsid w:val="00452A70"/>
    <w:rsid w:val="00452C83"/>
    <w:rsid w:val="00452D57"/>
    <w:rsid w:val="00452D5C"/>
    <w:rsid w:val="00452E0A"/>
    <w:rsid w:val="00452E20"/>
    <w:rsid w:val="00453114"/>
    <w:rsid w:val="00453252"/>
    <w:rsid w:val="004532F6"/>
    <w:rsid w:val="0045340E"/>
    <w:rsid w:val="00453429"/>
    <w:rsid w:val="0045342F"/>
    <w:rsid w:val="00453699"/>
    <w:rsid w:val="00453710"/>
    <w:rsid w:val="00453741"/>
    <w:rsid w:val="00453778"/>
    <w:rsid w:val="004537A8"/>
    <w:rsid w:val="004537DC"/>
    <w:rsid w:val="004537E8"/>
    <w:rsid w:val="00453973"/>
    <w:rsid w:val="004539F0"/>
    <w:rsid w:val="00453A1C"/>
    <w:rsid w:val="00453A2E"/>
    <w:rsid w:val="00453B7B"/>
    <w:rsid w:val="00453DF8"/>
    <w:rsid w:val="00453F94"/>
    <w:rsid w:val="0045424A"/>
    <w:rsid w:val="004544B0"/>
    <w:rsid w:val="004544E5"/>
    <w:rsid w:val="0045451C"/>
    <w:rsid w:val="004546F1"/>
    <w:rsid w:val="0045473D"/>
    <w:rsid w:val="00454779"/>
    <w:rsid w:val="0045477C"/>
    <w:rsid w:val="00454BC6"/>
    <w:rsid w:val="00454D15"/>
    <w:rsid w:val="00454DD9"/>
    <w:rsid w:val="004550FD"/>
    <w:rsid w:val="0045511C"/>
    <w:rsid w:val="00455294"/>
    <w:rsid w:val="00455467"/>
    <w:rsid w:val="0045549C"/>
    <w:rsid w:val="0045557B"/>
    <w:rsid w:val="0045577B"/>
    <w:rsid w:val="004557D4"/>
    <w:rsid w:val="00455B85"/>
    <w:rsid w:val="00455F53"/>
    <w:rsid w:val="00455FDA"/>
    <w:rsid w:val="004565E9"/>
    <w:rsid w:val="004566A8"/>
    <w:rsid w:val="004566C3"/>
    <w:rsid w:val="004566EF"/>
    <w:rsid w:val="00456D7E"/>
    <w:rsid w:val="00456DD3"/>
    <w:rsid w:val="00456E4C"/>
    <w:rsid w:val="00456E84"/>
    <w:rsid w:val="004572D3"/>
    <w:rsid w:val="00457320"/>
    <w:rsid w:val="00457341"/>
    <w:rsid w:val="00457347"/>
    <w:rsid w:val="00457385"/>
    <w:rsid w:val="00457420"/>
    <w:rsid w:val="00457610"/>
    <w:rsid w:val="004576CB"/>
    <w:rsid w:val="0045774E"/>
    <w:rsid w:val="0045785E"/>
    <w:rsid w:val="00457876"/>
    <w:rsid w:val="00457CDA"/>
    <w:rsid w:val="00457CF9"/>
    <w:rsid w:val="00457F14"/>
    <w:rsid w:val="00457F6C"/>
    <w:rsid w:val="0045E612"/>
    <w:rsid w:val="00460062"/>
    <w:rsid w:val="0046018B"/>
    <w:rsid w:val="00460235"/>
    <w:rsid w:val="00460564"/>
    <w:rsid w:val="0046074D"/>
    <w:rsid w:val="004608DC"/>
    <w:rsid w:val="00460A4B"/>
    <w:rsid w:val="00460C61"/>
    <w:rsid w:val="00460CC2"/>
    <w:rsid w:val="00460DCD"/>
    <w:rsid w:val="00460EC1"/>
    <w:rsid w:val="00460FA1"/>
    <w:rsid w:val="0046115E"/>
    <w:rsid w:val="004612AF"/>
    <w:rsid w:val="004613E2"/>
    <w:rsid w:val="00461490"/>
    <w:rsid w:val="00461657"/>
    <w:rsid w:val="0046166D"/>
    <w:rsid w:val="00461679"/>
    <w:rsid w:val="004616A3"/>
    <w:rsid w:val="004616D9"/>
    <w:rsid w:val="004617A5"/>
    <w:rsid w:val="004617B8"/>
    <w:rsid w:val="004617DB"/>
    <w:rsid w:val="00461B2F"/>
    <w:rsid w:val="00461BBB"/>
    <w:rsid w:val="00461BED"/>
    <w:rsid w:val="00461CBA"/>
    <w:rsid w:val="00461D7C"/>
    <w:rsid w:val="00461E3C"/>
    <w:rsid w:val="00461EA3"/>
    <w:rsid w:val="00461F79"/>
    <w:rsid w:val="004622DD"/>
    <w:rsid w:val="00462500"/>
    <w:rsid w:val="00462530"/>
    <w:rsid w:val="004626F5"/>
    <w:rsid w:val="0046283A"/>
    <w:rsid w:val="004629D4"/>
    <w:rsid w:val="004629F6"/>
    <w:rsid w:val="00462A26"/>
    <w:rsid w:val="00462B53"/>
    <w:rsid w:val="00462CDF"/>
    <w:rsid w:val="00462EBE"/>
    <w:rsid w:val="0046300E"/>
    <w:rsid w:val="00463090"/>
    <w:rsid w:val="0046310D"/>
    <w:rsid w:val="00463147"/>
    <w:rsid w:val="00463434"/>
    <w:rsid w:val="004634BB"/>
    <w:rsid w:val="0046363E"/>
    <w:rsid w:val="00463BBD"/>
    <w:rsid w:val="004642E8"/>
    <w:rsid w:val="004643E5"/>
    <w:rsid w:val="004646D8"/>
    <w:rsid w:val="004648BF"/>
    <w:rsid w:val="00464BC2"/>
    <w:rsid w:val="00464C47"/>
    <w:rsid w:val="00464CA2"/>
    <w:rsid w:val="00464D36"/>
    <w:rsid w:val="00464FD0"/>
    <w:rsid w:val="0046500C"/>
    <w:rsid w:val="0046503A"/>
    <w:rsid w:val="004650B1"/>
    <w:rsid w:val="004650BC"/>
    <w:rsid w:val="004651AA"/>
    <w:rsid w:val="004651C8"/>
    <w:rsid w:val="0046539B"/>
    <w:rsid w:val="004653F6"/>
    <w:rsid w:val="0046540A"/>
    <w:rsid w:val="0046558B"/>
    <w:rsid w:val="004655F0"/>
    <w:rsid w:val="00465B2E"/>
    <w:rsid w:val="00465BC9"/>
    <w:rsid w:val="00465F52"/>
    <w:rsid w:val="00465F5C"/>
    <w:rsid w:val="00465F69"/>
    <w:rsid w:val="00466031"/>
    <w:rsid w:val="00466127"/>
    <w:rsid w:val="004661C7"/>
    <w:rsid w:val="004662B7"/>
    <w:rsid w:val="0046630D"/>
    <w:rsid w:val="00466741"/>
    <w:rsid w:val="004667B1"/>
    <w:rsid w:val="00466AEE"/>
    <w:rsid w:val="00466BEE"/>
    <w:rsid w:val="00466C28"/>
    <w:rsid w:val="00466E35"/>
    <w:rsid w:val="00467146"/>
    <w:rsid w:val="00467170"/>
    <w:rsid w:val="00467421"/>
    <w:rsid w:val="0046775D"/>
    <w:rsid w:val="00467A01"/>
    <w:rsid w:val="00467A41"/>
    <w:rsid w:val="00467C74"/>
    <w:rsid w:val="00467DBD"/>
    <w:rsid w:val="00467F04"/>
    <w:rsid w:val="0047019E"/>
    <w:rsid w:val="0047020A"/>
    <w:rsid w:val="004702FF"/>
    <w:rsid w:val="0047055E"/>
    <w:rsid w:val="00470576"/>
    <w:rsid w:val="00470A72"/>
    <w:rsid w:val="00470AD3"/>
    <w:rsid w:val="00470BB5"/>
    <w:rsid w:val="00470C45"/>
    <w:rsid w:val="00470C86"/>
    <w:rsid w:val="00471134"/>
    <w:rsid w:val="0047113E"/>
    <w:rsid w:val="004711D9"/>
    <w:rsid w:val="00471445"/>
    <w:rsid w:val="00471484"/>
    <w:rsid w:val="00471625"/>
    <w:rsid w:val="004717D0"/>
    <w:rsid w:val="004718D4"/>
    <w:rsid w:val="00471919"/>
    <w:rsid w:val="00471A82"/>
    <w:rsid w:val="00471A91"/>
    <w:rsid w:val="00471AFE"/>
    <w:rsid w:val="00471B56"/>
    <w:rsid w:val="00471BE4"/>
    <w:rsid w:val="00471C6F"/>
    <w:rsid w:val="00471F4E"/>
    <w:rsid w:val="0047244E"/>
    <w:rsid w:val="004725FA"/>
    <w:rsid w:val="0047269F"/>
    <w:rsid w:val="00472876"/>
    <w:rsid w:val="0047294D"/>
    <w:rsid w:val="00473308"/>
    <w:rsid w:val="00473396"/>
    <w:rsid w:val="004733A4"/>
    <w:rsid w:val="004733C1"/>
    <w:rsid w:val="00473633"/>
    <w:rsid w:val="00473777"/>
    <w:rsid w:val="004738CC"/>
    <w:rsid w:val="00473E03"/>
    <w:rsid w:val="00473F5B"/>
    <w:rsid w:val="00473FEE"/>
    <w:rsid w:val="00474216"/>
    <w:rsid w:val="00474279"/>
    <w:rsid w:val="00474540"/>
    <w:rsid w:val="0047455C"/>
    <w:rsid w:val="004746AD"/>
    <w:rsid w:val="004746CE"/>
    <w:rsid w:val="0047497C"/>
    <w:rsid w:val="00474AA6"/>
    <w:rsid w:val="00474B0F"/>
    <w:rsid w:val="00474B70"/>
    <w:rsid w:val="00474B83"/>
    <w:rsid w:val="00474DEA"/>
    <w:rsid w:val="00474E6D"/>
    <w:rsid w:val="00474EF4"/>
    <w:rsid w:val="004750C8"/>
    <w:rsid w:val="00475477"/>
    <w:rsid w:val="004754F2"/>
    <w:rsid w:val="004757E8"/>
    <w:rsid w:val="0047580D"/>
    <w:rsid w:val="00475883"/>
    <w:rsid w:val="00475904"/>
    <w:rsid w:val="0047591F"/>
    <w:rsid w:val="00475957"/>
    <w:rsid w:val="00475A6B"/>
    <w:rsid w:val="00475B23"/>
    <w:rsid w:val="00475BAE"/>
    <w:rsid w:val="00475C67"/>
    <w:rsid w:val="00475DFF"/>
    <w:rsid w:val="00475E0C"/>
    <w:rsid w:val="00475E17"/>
    <w:rsid w:val="00475EE7"/>
    <w:rsid w:val="004760AC"/>
    <w:rsid w:val="00476197"/>
    <w:rsid w:val="00476446"/>
    <w:rsid w:val="004764C7"/>
    <w:rsid w:val="004764D1"/>
    <w:rsid w:val="004767E8"/>
    <w:rsid w:val="00476847"/>
    <w:rsid w:val="004769A8"/>
    <w:rsid w:val="00476A01"/>
    <w:rsid w:val="00476A44"/>
    <w:rsid w:val="00476B32"/>
    <w:rsid w:val="00476C4C"/>
    <w:rsid w:val="00476CED"/>
    <w:rsid w:val="00476DCC"/>
    <w:rsid w:val="00476F39"/>
    <w:rsid w:val="00476F59"/>
    <w:rsid w:val="00476FD6"/>
    <w:rsid w:val="0047702E"/>
    <w:rsid w:val="00477142"/>
    <w:rsid w:val="00477175"/>
    <w:rsid w:val="00477227"/>
    <w:rsid w:val="0047723D"/>
    <w:rsid w:val="00477547"/>
    <w:rsid w:val="004775CC"/>
    <w:rsid w:val="00477635"/>
    <w:rsid w:val="00477719"/>
    <w:rsid w:val="004778DD"/>
    <w:rsid w:val="00477926"/>
    <w:rsid w:val="0047794C"/>
    <w:rsid w:val="00477B21"/>
    <w:rsid w:val="00477C97"/>
    <w:rsid w:val="00477C9C"/>
    <w:rsid w:val="00477DA1"/>
    <w:rsid w:val="00477E8B"/>
    <w:rsid w:val="004800F5"/>
    <w:rsid w:val="00480140"/>
    <w:rsid w:val="00480328"/>
    <w:rsid w:val="00480460"/>
    <w:rsid w:val="00480464"/>
    <w:rsid w:val="004805F5"/>
    <w:rsid w:val="00480619"/>
    <w:rsid w:val="004807E4"/>
    <w:rsid w:val="004809CF"/>
    <w:rsid w:val="004809DF"/>
    <w:rsid w:val="00480E2F"/>
    <w:rsid w:val="00480FAB"/>
    <w:rsid w:val="0048110F"/>
    <w:rsid w:val="00481403"/>
    <w:rsid w:val="00481424"/>
    <w:rsid w:val="0048149D"/>
    <w:rsid w:val="00481568"/>
    <w:rsid w:val="004819BF"/>
    <w:rsid w:val="00481A58"/>
    <w:rsid w:val="00481C18"/>
    <w:rsid w:val="00481F13"/>
    <w:rsid w:val="00481F1A"/>
    <w:rsid w:val="00481FDE"/>
    <w:rsid w:val="00482028"/>
    <w:rsid w:val="0048227F"/>
    <w:rsid w:val="00482399"/>
    <w:rsid w:val="004823B7"/>
    <w:rsid w:val="0048297B"/>
    <w:rsid w:val="00482CD9"/>
    <w:rsid w:val="00482D7F"/>
    <w:rsid w:val="00482DAD"/>
    <w:rsid w:val="00482F5F"/>
    <w:rsid w:val="00482FCD"/>
    <w:rsid w:val="004831DD"/>
    <w:rsid w:val="004831FA"/>
    <w:rsid w:val="0048321D"/>
    <w:rsid w:val="0048325B"/>
    <w:rsid w:val="004832D6"/>
    <w:rsid w:val="004832E5"/>
    <w:rsid w:val="0048356A"/>
    <w:rsid w:val="00483707"/>
    <w:rsid w:val="00483831"/>
    <w:rsid w:val="0048392A"/>
    <w:rsid w:val="00483972"/>
    <w:rsid w:val="004839C7"/>
    <w:rsid w:val="00483A34"/>
    <w:rsid w:val="00483BE3"/>
    <w:rsid w:val="00483C7B"/>
    <w:rsid w:val="00483EE9"/>
    <w:rsid w:val="00484084"/>
    <w:rsid w:val="004840D5"/>
    <w:rsid w:val="00484171"/>
    <w:rsid w:val="004842F8"/>
    <w:rsid w:val="00484403"/>
    <w:rsid w:val="00484950"/>
    <w:rsid w:val="00484C80"/>
    <w:rsid w:val="00484CD6"/>
    <w:rsid w:val="00485003"/>
    <w:rsid w:val="00485148"/>
    <w:rsid w:val="00485331"/>
    <w:rsid w:val="004856A8"/>
    <w:rsid w:val="00485736"/>
    <w:rsid w:val="00485850"/>
    <w:rsid w:val="0048593A"/>
    <w:rsid w:val="00485993"/>
    <w:rsid w:val="004859D0"/>
    <w:rsid w:val="00485A44"/>
    <w:rsid w:val="00485C7A"/>
    <w:rsid w:val="00486399"/>
    <w:rsid w:val="00486402"/>
    <w:rsid w:val="004864CC"/>
    <w:rsid w:val="00486664"/>
    <w:rsid w:val="0048669D"/>
    <w:rsid w:val="00486904"/>
    <w:rsid w:val="00486A7E"/>
    <w:rsid w:val="00486B21"/>
    <w:rsid w:val="00486B55"/>
    <w:rsid w:val="00486CD1"/>
    <w:rsid w:val="00486F79"/>
    <w:rsid w:val="004871F1"/>
    <w:rsid w:val="00487662"/>
    <w:rsid w:val="004876B5"/>
    <w:rsid w:val="0048776C"/>
    <w:rsid w:val="004877D0"/>
    <w:rsid w:val="004877DA"/>
    <w:rsid w:val="004878B9"/>
    <w:rsid w:val="00487932"/>
    <w:rsid w:val="004879A3"/>
    <w:rsid w:val="00487A5F"/>
    <w:rsid w:val="00487B6A"/>
    <w:rsid w:val="00487CF6"/>
    <w:rsid w:val="00487DCD"/>
    <w:rsid w:val="00487EA4"/>
    <w:rsid w:val="00487EF8"/>
    <w:rsid w:val="00487F3F"/>
    <w:rsid w:val="004900E0"/>
    <w:rsid w:val="00490773"/>
    <w:rsid w:val="00490B11"/>
    <w:rsid w:val="00490B85"/>
    <w:rsid w:val="00490BDC"/>
    <w:rsid w:val="00490F48"/>
    <w:rsid w:val="0049105C"/>
    <w:rsid w:val="00491187"/>
    <w:rsid w:val="00491233"/>
    <w:rsid w:val="00491261"/>
    <w:rsid w:val="004915AC"/>
    <w:rsid w:val="004916F5"/>
    <w:rsid w:val="0049178D"/>
    <w:rsid w:val="00491888"/>
    <w:rsid w:val="004919A7"/>
    <w:rsid w:val="00491AC5"/>
    <w:rsid w:val="00491ACB"/>
    <w:rsid w:val="00492067"/>
    <w:rsid w:val="00492214"/>
    <w:rsid w:val="00492534"/>
    <w:rsid w:val="004928CE"/>
    <w:rsid w:val="004929A1"/>
    <w:rsid w:val="00492A3A"/>
    <w:rsid w:val="00492AA1"/>
    <w:rsid w:val="00492AA2"/>
    <w:rsid w:val="00492B36"/>
    <w:rsid w:val="00492BF3"/>
    <w:rsid w:val="00492CAF"/>
    <w:rsid w:val="00492E72"/>
    <w:rsid w:val="004930C3"/>
    <w:rsid w:val="004931A0"/>
    <w:rsid w:val="004933CC"/>
    <w:rsid w:val="00493497"/>
    <w:rsid w:val="0049365C"/>
    <w:rsid w:val="004937EC"/>
    <w:rsid w:val="004938F7"/>
    <w:rsid w:val="004939EC"/>
    <w:rsid w:val="00493D1F"/>
    <w:rsid w:val="00493D29"/>
    <w:rsid w:val="00493E07"/>
    <w:rsid w:val="00493E88"/>
    <w:rsid w:val="00493EC0"/>
    <w:rsid w:val="00493F7C"/>
    <w:rsid w:val="00493F95"/>
    <w:rsid w:val="00494141"/>
    <w:rsid w:val="0049417D"/>
    <w:rsid w:val="00494546"/>
    <w:rsid w:val="00494549"/>
    <w:rsid w:val="00494638"/>
    <w:rsid w:val="004946A3"/>
    <w:rsid w:val="004946A8"/>
    <w:rsid w:val="0049477A"/>
    <w:rsid w:val="00494789"/>
    <w:rsid w:val="00494A86"/>
    <w:rsid w:val="00494A89"/>
    <w:rsid w:val="00495044"/>
    <w:rsid w:val="004952C0"/>
    <w:rsid w:val="0049542D"/>
    <w:rsid w:val="00495A09"/>
    <w:rsid w:val="00495F59"/>
    <w:rsid w:val="0049600B"/>
    <w:rsid w:val="00496010"/>
    <w:rsid w:val="00496184"/>
    <w:rsid w:val="00496277"/>
    <w:rsid w:val="00496392"/>
    <w:rsid w:val="00496457"/>
    <w:rsid w:val="00496752"/>
    <w:rsid w:val="0049686A"/>
    <w:rsid w:val="00496996"/>
    <w:rsid w:val="004969DF"/>
    <w:rsid w:val="00497189"/>
    <w:rsid w:val="0049738D"/>
    <w:rsid w:val="0049752D"/>
    <w:rsid w:val="0049753A"/>
    <w:rsid w:val="0049758C"/>
    <w:rsid w:val="0049783E"/>
    <w:rsid w:val="00497A50"/>
    <w:rsid w:val="00497AEF"/>
    <w:rsid w:val="00497DAE"/>
    <w:rsid w:val="004A00AE"/>
    <w:rsid w:val="004A0486"/>
    <w:rsid w:val="004A065E"/>
    <w:rsid w:val="004A089C"/>
    <w:rsid w:val="004A0925"/>
    <w:rsid w:val="004A0A1D"/>
    <w:rsid w:val="004A0B50"/>
    <w:rsid w:val="004A0BD5"/>
    <w:rsid w:val="004A0BF3"/>
    <w:rsid w:val="004A0CF5"/>
    <w:rsid w:val="004A0DEF"/>
    <w:rsid w:val="004A0EC0"/>
    <w:rsid w:val="004A0F2F"/>
    <w:rsid w:val="004A105E"/>
    <w:rsid w:val="004A109A"/>
    <w:rsid w:val="004A135B"/>
    <w:rsid w:val="004A1436"/>
    <w:rsid w:val="004A157F"/>
    <w:rsid w:val="004A1986"/>
    <w:rsid w:val="004A1DA4"/>
    <w:rsid w:val="004A1E62"/>
    <w:rsid w:val="004A1EF7"/>
    <w:rsid w:val="004A2192"/>
    <w:rsid w:val="004A2238"/>
    <w:rsid w:val="004A2367"/>
    <w:rsid w:val="004A237A"/>
    <w:rsid w:val="004A2673"/>
    <w:rsid w:val="004A2679"/>
    <w:rsid w:val="004A26C6"/>
    <w:rsid w:val="004A276D"/>
    <w:rsid w:val="004A2837"/>
    <w:rsid w:val="004A284B"/>
    <w:rsid w:val="004A288B"/>
    <w:rsid w:val="004A29E5"/>
    <w:rsid w:val="004A2A01"/>
    <w:rsid w:val="004A2A24"/>
    <w:rsid w:val="004A2A39"/>
    <w:rsid w:val="004A2CA5"/>
    <w:rsid w:val="004A2FBA"/>
    <w:rsid w:val="004A3308"/>
    <w:rsid w:val="004A34BD"/>
    <w:rsid w:val="004A35C8"/>
    <w:rsid w:val="004A37B0"/>
    <w:rsid w:val="004A380D"/>
    <w:rsid w:val="004A390B"/>
    <w:rsid w:val="004A3B5A"/>
    <w:rsid w:val="004A3DCE"/>
    <w:rsid w:val="004A3DD1"/>
    <w:rsid w:val="004A3ECC"/>
    <w:rsid w:val="004A3FB4"/>
    <w:rsid w:val="004A3FD2"/>
    <w:rsid w:val="004A3FF2"/>
    <w:rsid w:val="004A4005"/>
    <w:rsid w:val="004A4110"/>
    <w:rsid w:val="004A419A"/>
    <w:rsid w:val="004A437E"/>
    <w:rsid w:val="004A458C"/>
    <w:rsid w:val="004A4652"/>
    <w:rsid w:val="004A46CB"/>
    <w:rsid w:val="004A477C"/>
    <w:rsid w:val="004A47C6"/>
    <w:rsid w:val="004A48BC"/>
    <w:rsid w:val="004A4957"/>
    <w:rsid w:val="004A4988"/>
    <w:rsid w:val="004A4B47"/>
    <w:rsid w:val="004A4BB8"/>
    <w:rsid w:val="004A4D0C"/>
    <w:rsid w:val="004A4E62"/>
    <w:rsid w:val="004A5568"/>
    <w:rsid w:val="004A560E"/>
    <w:rsid w:val="004A57AE"/>
    <w:rsid w:val="004A5810"/>
    <w:rsid w:val="004A5873"/>
    <w:rsid w:val="004A59DA"/>
    <w:rsid w:val="004A618D"/>
    <w:rsid w:val="004A61BC"/>
    <w:rsid w:val="004A6231"/>
    <w:rsid w:val="004A65C4"/>
    <w:rsid w:val="004A6A6B"/>
    <w:rsid w:val="004A6B18"/>
    <w:rsid w:val="004A6ED2"/>
    <w:rsid w:val="004A6FBB"/>
    <w:rsid w:val="004A718F"/>
    <w:rsid w:val="004A7263"/>
    <w:rsid w:val="004A72DD"/>
    <w:rsid w:val="004A736A"/>
    <w:rsid w:val="004A774F"/>
    <w:rsid w:val="004A78AC"/>
    <w:rsid w:val="004A78E1"/>
    <w:rsid w:val="004A790D"/>
    <w:rsid w:val="004A7AEB"/>
    <w:rsid w:val="004A7C33"/>
    <w:rsid w:val="004A7D67"/>
    <w:rsid w:val="004A7E27"/>
    <w:rsid w:val="004A7F30"/>
    <w:rsid w:val="004B01FF"/>
    <w:rsid w:val="004B042F"/>
    <w:rsid w:val="004B0485"/>
    <w:rsid w:val="004B04A3"/>
    <w:rsid w:val="004B06C9"/>
    <w:rsid w:val="004B0760"/>
    <w:rsid w:val="004B089E"/>
    <w:rsid w:val="004B08C4"/>
    <w:rsid w:val="004B0AA4"/>
    <w:rsid w:val="004B0BCF"/>
    <w:rsid w:val="004B0BDB"/>
    <w:rsid w:val="004B0C18"/>
    <w:rsid w:val="004B116A"/>
    <w:rsid w:val="004B11D0"/>
    <w:rsid w:val="004B154C"/>
    <w:rsid w:val="004B16A2"/>
    <w:rsid w:val="004B1A15"/>
    <w:rsid w:val="004B1D54"/>
    <w:rsid w:val="004B1EC7"/>
    <w:rsid w:val="004B1F05"/>
    <w:rsid w:val="004B1F27"/>
    <w:rsid w:val="004B2099"/>
    <w:rsid w:val="004B22D6"/>
    <w:rsid w:val="004B26DE"/>
    <w:rsid w:val="004B2714"/>
    <w:rsid w:val="004B2739"/>
    <w:rsid w:val="004B2A1C"/>
    <w:rsid w:val="004B2AA0"/>
    <w:rsid w:val="004B2C14"/>
    <w:rsid w:val="004B2CE2"/>
    <w:rsid w:val="004B2EF5"/>
    <w:rsid w:val="004B2F1C"/>
    <w:rsid w:val="004B30A1"/>
    <w:rsid w:val="004B30BF"/>
    <w:rsid w:val="004B314F"/>
    <w:rsid w:val="004B3173"/>
    <w:rsid w:val="004B34F2"/>
    <w:rsid w:val="004B35A1"/>
    <w:rsid w:val="004B3701"/>
    <w:rsid w:val="004B373C"/>
    <w:rsid w:val="004B3773"/>
    <w:rsid w:val="004B389F"/>
    <w:rsid w:val="004B3992"/>
    <w:rsid w:val="004B3C00"/>
    <w:rsid w:val="004B4216"/>
    <w:rsid w:val="004B42F9"/>
    <w:rsid w:val="004B4420"/>
    <w:rsid w:val="004B4521"/>
    <w:rsid w:val="004B460B"/>
    <w:rsid w:val="004B475B"/>
    <w:rsid w:val="004B47C3"/>
    <w:rsid w:val="004B48C3"/>
    <w:rsid w:val="004B498F"/>
    <w:rsid w:val="004B4AF3"/>
    <w:rsid w:val="004B4ED4"/>
    <w:rsid w:val="004B4ED9"/>
    <w:rsid w:val="004B4F6F"/>
    <w:rsid w:val="004B4FD9"/>
    <w:rsid w:val="004B50F5"/>
    <w:rsid w:val="004B55CB"/>
    <w:rsid w:val="004B56B7"/>
    <w:rsid w:val="004B599D"/>
    <w:rsid w:val="004B5A44"/>
    <w:rsid w:val="004B5A73"/>
    <w:rsid w:val="004B5AE0"/>
    <w:rsid w:val="004B5BAE"/>
    <w:rsid w:val="004B5CC6"/>
    <w:rsid w:val="004B5CF2"/>
    <w:rsid w:val="004B5DC4"/>
    <w:rsid w:val="004B5F28"/>
    <w:rsid w:val="004B604C"/>
    <w:rsid w:val="004B61B4"/>
    <w:rsid w:val="004B62B4"/>
    <w:rsid w:val="004B62CE"/>
    <w:rsid w:val="004B6325"/>
    <w:rsid w:val="004B63EE"/>
    <w:rsid w:val="004B6415"/>
    <w:rsid w:val="004B66BC"/>
    <w:rsid w:val="004B6702"/>
    <w:rsid w:val="004B68A6"/>
    <w:rsid w:val="004B6B62"/>
    <w:rsid w:val="004B6CC6"/>
    <w:rsid w:val="004B6E65"/>
    <w:rsid w:val="004B6E84"/>
    <w:rsid w:val="004B6EED"/>
    <w:rsid w:val="004B6F1A"/>
    <w:rsid w:val="004B6F20"/>
    <w:rsid w:val="004B6F94"/>
    <w:rsid w:val="004B741D"/>
    <w:rsid w:val="004B7458"/>
    <w:rsid w:val="004B766C"/>
    <w:rsid w:val="004B76D2"/>
    <w:rsid w:val="004B79AE"/>
    <w:rsid w:val="004B7A1E"/>
    <w:rsid w:val="004B7A50"/>
    <w:rsid w:val="004B7ADD"/>
    <w:rsid w:val="004B7BD7"/>
    <w:rsid w:val="004B7D26"/>
    <w:rsid w:val="004B7D54"/>
    <w:rsid w:val="004B7DCA"/>
    <w:rsid w:val="004B7EB5"/>
    <w:rsid w:val="004B7FD8"/>
    <w:rsid w:val="004BA3E2"/>
    <w:rsid w:val="004C013C"/>
    <w:rsid w:val="004C01D1"/>
    <w:rsid w:val="004C0402"/>
    <w:rsid w:val="004C0D45"/>
    <w:rsid w:val="004C0DED"/>
    <w:rsid w:val="004C101C"/>
    <w:rsid w:val="004C144D"/>
    <w:rsid w:val="004C1477"/>
    <w:rsid w:val="004C14A2"/>
    <w:rsid w:val="004C156A"/>
    <w:rsid w:val="004C159A"/>
    <w:rsid w:val="004C1845"/>
    <w:rsid w:val="004C1B9A"/>
    <w:rsid w:val="004C1CF3"/>
    <w:rsid w:val="004C1D10"/>
    <w:rsid w:val="004C1D36"/>
    <w:rsid w:val="004C1F09"/>
    <w:rsid w:val="004C1F4E"/>
    <w:rsid w:val="004C238D"/>
    <w:rsid w:val="004C242A"/>
    <w:rsid w:val="004C2469"/>
    <w:rsid w:val="004C24FB"/>
    <w:rsid w:val="004C2AD4"/>
    <w:rsid w:val="004C2AE1"/>
    <w:rsid w:val="004C2F61"/>
    <w:rsid w:val="004C3075"/>
    <w:rsid w:val="004C30A6"/>
    <w:rsid w:val="004C333E"/>
    <w:rsid w:val="004C3455"/>
    <w:rsid w:val="004C3470"/>
    <w:rsid w:val="004C35CC"/>
    <w:rsid w:val="004C3A1A"/>
    <w:rsid w:val="004C3B0D"/>
    <w:rsid w:val="004C3B78"/>
    <w:rsid w:val="004C3BF7"/>
    <w:rsid w:val="004C3CB3"/>
    <w:rsid w:val="004C3D69"/>
    <w:rsid w:val="004C3DB9"/>
    <w:rsid w:val="004C3E69"/>
    <w:rsid w:val="004C3E8C"/>
    <w:rsid w:val="004C3F1F"/>
    <w:rsid w:val="004C3FEA"/>
    <w:rsid w:val="004C40EA"/>
    <w:rsid w:val="004C450C"/>
    <w:rsid w:val="004C4917"/>
    <w:rsid w:val="004C49B5"/>
    <w:rsid w:val="004C4A1C"/>
    <w:rsid w:val="004C4A30"/>
    <w:rsid w:val="004C4A4F"/>
    <w:rsid w:val="004C4CC2"/>
    <w:rsid w:val="004C502F"/>
    <w:rsid w:val="004C5041"/>
    <w:rsid w:val="004C504A"/>
    <w:rsid w:val="004C519E"/>
    <w:rsid w:val="004C51A8"/>
    <w:rsid w:val="004C5238"/>
    <w:rsid w:val="004C5309"/>
    <w:rsid w:val="004C5347"/>
    <w:rsid w:val="004C535F"/>
    <w:rsid w:val="004C5647"/>
    <w:rsid w:val="004C56D9"/>
    <w:rsid w:val="004C5776"/>
    <w:rsid w:val="004C5788"/>
    <w:rsid w:val="004C57BB"/>
    <w:rsid w:val="004C5863"/>
    <w:rsid w:val="004C5A0C"/>
    <w:rsid w:val="004C5AF9"/>
    <w:rsid w:val="004C5C68"/>
    <w:rsid w:val="004C5CE3"/>
    <w:rsid w:val="004C5EDD"/>
    <w:rsid w:val="004C5FCA"/>
    <w:rsid w:val="004C6310"/>
    <w:rsid w:val="004C6352"/>
    <w:rsid w:val="004C6433"/>
    <w:rsid w:val="004C6493"/>
    <w:rsid w:val="004C64F0"/>
    <w:rsid w:val="004C675A"/>
    <w:rsid w:val="004C67D8"/>
    <w:rsid w:val="004C67FF"/>
    <w:rsid w:val="004C6897"/>
    <w:rsid w:val="004C69F2"/>
    <w:rsid w:val="004C6B82"/>
    <w:rsid w:val="004C6C47"/>
    <w:rsid w:val="004C6CC8"/>
    <w:rsid w:val="004C6D79"/>
    <w:rsid w:val="004C6E7C"/>
    <w:rsid w:val="004C6F02"/>
    <w:rsid w:val="004C6F1B"/>
    <w:rsid w:val="004C6F73"/>
    <w:rsid w:val="004C6FA0"/>
    <w:rsid w:val="004C7002"/>
    <w:rsid w:val="004C722C"/>
    <w:rsid w:val="004C72A9"/>
    <w:rsid w:val="004C7381"/>
    <w:rsid w:val="004C73C1"/>
    <w:rsid w:val="004C7497"/>
    <w:rsid w:val="004C753E"/>
    <w:rsid w:val="004C76F0"/>
    <w:rsid w:val="004C7AEE"/>
    <w:rsid w:val="004C7B80"/>
    <w:rsid w:val="004C7BFE"/>
    <w:rsid w:val="004C7E48"/>
    <w:rsid w:val="004C7E4E"/>
    <w:rsid w:val="004C7EBA"/>
    <w:rsid w:val="004C7FAA"/>
    <w:rsid w:val="004C7FEF"/>
    <w:rsid w:val="004D0008"/>
    <w:rsid w:val="004D0091"/>
    <w:rsid w:val="004D01F4"/>
    <w:rsid w:val="004D04BA"/>
    <w:rsid w:val="004D04BB"/>
    <w:rsid w:val="004D050C"/>
    <w:rsid w:val="004D058A"/>
    <w:rsid w:val="004D0635"/>
    <w:rsid w:val="004D0666"/>
    <w:rsid w:val="004D070E"/>
    <w:rsid w:val="004D0732"/>
    <w:rsid w:val="004D0851"/>
    <w:rsid w:val="004D0855"/>
    <w:rsid w:val="004D0858"/>
    <w:rsid w:val="004D0A6C"/>
    <w:rsid w:val="004D0B9B"/>
    <w:rsid w:val="004D0BF0"/>
    <w:rsid w:val="004D0C41"/>
    <w:rsid w:val="004D0C72"/>
    <w:rsid w:val="004D0D5C"/>
    <w:rsid w:val="004D0E0C"/>
    <w:rsid w:val="004D0FBC"/>
    <w:rsid w:val="004D1582"/>
    <w:rsid w:val="004D1717"/>
    <w:rsid w:val="004D1783"/>
    <w:rsid w:val="004D178F"/>
    <w:rsid w:val="004D17F5"/>
    <w:rsid w:val="004D1ADB"/>
    <w:rsid w:val="004D1B2B"/>
    <w:rsid w:val="004D1B69"/>
    <w:rsid w:val="004D1CE7"/>
    <w:rsid w:val="004D1D22"/>
    <w:rsid w:val="004D1D45"/>
    <w:rsid w:val="004D1EDB"/>
    <w:rsid w:val="004D1F5D"/>
    <w:rsid w:val="004D208A"/>
    <w:rsid w:val="004D2106"/>
    <w:rsid w:val="004D21B1"/>
    <w:rsid w:val="004D229E"/>
    <w:rsid w:val="004D22EB"/>
    <w:rsid w:val="004D237A"/>
    <w:rsid w:val="004D2772"/>
    <w:rsid w:val="004D27AA"/>
    <w:rsid w:val="004D28CE"/>
    <w:rsid w:val="004D2C6B"/>
    <w:rsid w:val="004D2D9B"/>
    <w:rsid w:val="004D2E74"/>
    <w:rsid w:val="004D3218"/>
    <w:rsid w:val="004D328C"/>
    <w:rsid w:val="004D32F7"/>
    <w:rsid w:val="004D3544"/>
    <w:rsid w:val="004D3573"/>
    <w:rsid w:val="004D35E8"/>
    <w:rsid w:val="004D3625"/>
    <w:rsid w:val="004D3668"/>
    <w:rsid w:val="004D372C"/>
    <w:rsid w:val="004D374B"/>
    <w:rsid w:val="004D3950"/>
    <w:rsid w:val="004D3A81"/>
    <w:rsid w:val="004D3CA6"/>
    <w:rsid w:val="004D3CE1"/>
    <w:rsid w:val="004D3D03"/>
    <w:rsid w:val="004D3D3A"/>
    <w:rsid w:val="004D3D46"/>
    <w:rsid w:val="004D3E77"/>
    <w:rsid w:val="004D3F38"/>
    <w:rsid w:val="004D403D"/>
    <w:rsid w:val="004D4083"/>
    <w:rsid w:val="004D42AC"/>
    <w:rsid w:val="004D43A2"/>
    <w:rsid w:val="004D4606"/>
    <w:rsid w:val="004D4755"/>
    <w:rsid w:val="004D477F"/>
    <w:rsid w:val="004D4862"/>
    <w:rsid w:val="004D48B7"/>
    <w:rsid w:val="004D4986"/>
    <w:rsid w:val="004D4A92"/>
    <w:rsid w:val="004D4AC6"/>
    <w:rsid w:val="004D4AEC"/>
    <w:rsid w:val="004D4B6A"/>
    <w:rsid w:val="004D4C98"/>
    <w:rsid w:val="004D4F19"/>
    <w:rsid w:val="004D4FEC"/>
    <w:rsid w:val="004D5125"/>
    <w:rsid w:val="004D5190"/>
    <w:rsid w:val="004D51A4"/>
    <w:rsid w:val="004D525F"/>
    <w:rsid w:val="004D52C6"/>
    <w:rsid w:val="004D53DE"/>
    <w:rsid w:val="004D554A"/>
    <w:rsid w:val="004D56FC"/>
    <w:rsid w:val="004D58D0"/>
    <w:rsid w:val="004D59CD"/>
    <w:rsid w:val="004D5B84"/>
    <w:rsid w:val="004D5BC6"/>
    <w:rsid w:val="004D5CBE"/>
    <w:rsid w:val="004D5EA0"/>
    <w:rsid w:val="004D5F24"/>
    <w:rsid w:val="004D5FA7"/>
    <w:rsid w:val="004D6044"/>
    <w:rsid w:val="004D622A"/>
    <w:rsid w:val="004D653E"/>
    <w:rsid w:val="004D654E"/>
    <w:rsid w:val="004D6597"/>
    <w:rsid w:val="004D6688"/>
    <w:rsid w:val="004D6915"/>
    <w:rsid w:val="004D6961"/>
    <w:rsid w:val="004D6C21"/>
    <w:rsid w:val="004D70B7"/>
    <w:rsid w:val="004D71A3"/>
    <w:rsid w:val="004D71E5"/>
    <w:rsid w:val="004D7215"/>
    <w:rsid w:val="004D72A6"/>
    <w:rsid w:val="004D72DD"/>
    <w:rsid w:val="004D73CB"/>
    <w:rsid w:val="004D7567"/>
    <w:rsid w:val="004D75D0"/>
    <w:rsid w:val="004D7612"/>
    <w:rsid w:val="004D7957"/>
    <w:rsid w:val="004D7BBD"/>
    <w:rsid w:val="004D7C11"/>
    <w:rsid w:val="004D7C7C"/>
    <w:rsid w:val="004E0103"/>
    <w:rsid w:val="004E01A9"/>
    <w:rsid w:val="004E02D4"/>
    <w:rsid w:val="004E02D5"/>
    <w:rsid w:val="004E041D"/>
    <w:rsid w:val="004E0539"/>
    <w:rsid w:val="004E06BC"/>
    <w:rsid w:val="004E06C5"/>
    <w:rsid w:val="004E0779"/>
    <w:rsid w:val="004E0AC1"/>
    <w:rsid w:val="004E0B1A"/>
    <w:rsid w:val="004E0CCD"/>
    <w:rsid w:val="004E0CFD"/>
    <w:rsid w:val="004E0D6B"/>
    <w:rsid w:val="004E0E11"/>
    <w:rsid w:val="004E0FB3"/>
    <w:rsid w:val="004E1039"/>
    <w:rsid w:val="004E1079"/>
    <w:rsid w:val="004E14C3"/>
    <w:rsid w:val="004E1634"/>
    <w:rsid w:val="004E172B"/>
    <w:rsid w:val="004E1737"/>
    <w:rsid w:val="004E1794"/>
    <w:rsid w:val="004E1813"/>
    <w:rsid w:val="004E197F"/>
    <w:rsid w:val="004E1A7B"/>
    <w:rsid w:val="004E2102"/>
    <w:rsid w:val="004E2267"/>
    <w:rsid w:val="004E2299"/>
    <w:rsid w:val="004E23C7"/>
    <w:rsid w:val="004E27B5"/>
    <w:rsid w:val="004E288A"/>
    <w:rsid w:val="004E2927"/>
    <w:rsid w:val="004E2A0A"/>
    <w:rsid w:val="004E2A3F"/>
    <w:rsid w:val="004E2C83"/>
    <w:rsid w:val="004E2DF7"/>
    <w:rsid w:val="004E2EDD"/>
    <w:rsid w:val="004E2F03"/>
    <w:rsid w:val="004E2F97"/>
    <w:rsid w:val="004E307F"/>
    <w:rsid w:val="004E31E5"/>
    <w:rsid w:val="004E3260"/>
    <w:rsid w:val="004E3320"/>
    <w:rsid w:val="004E333D"/>
    <w:rsid w:val="004E3504"/>
    <w:rsid w:val="004E3507"/>
    <w:rsid w:val="004E366E"/>
    <w:rsid w:val="004E36BB"/>
    <w:rsid w:val="004E380C"/>
    <w:rsid w:val="004E3811"/>
    <w:rsid w:val="004E39A8"/>
    <w:rsid w:val="004E3AEB"/>
    <w:rsid w:val="004E3DB4"/>
    <w:rsid w:val="004E3E5E"/>
    <w:rsid w:val="004E4021"/>
    <w:rsid w:val="004E40A5"/>
    <w:rsid w:val="004E415D"/>
    <w:rsid w:val="004E416E"/>
    <w:rsid w:val="004E41AF"/>
    <w:rsid w:val="004E4216"/>
    <w:rsid w:val="004E4364"/>
    <w:rsid w:val="004E4488"/>
    <w:rsid w:val="004E45EB"/>
    <w:rsid w:val="004E4632"/>
    <w:rsid w:val="004E4671"/>
    <w:rsid w:val="004E4727"/>
    <w:rsid w:val="004E483A"/>
    <w:rsid w:val="004E4EC1"/>
    <w:rsid w:val="004E4F0C"/>
    <w:rsid w:val="004E4F24"/>
    <w:rsid w:val="004E51AA"/>
    <w:rsid w:val="004E51BA"/>
    <w:rsid w:val="004E51D2"/>
    <w:rsid w:val="004E5316"/>
    <w:rsid w:val="004E531D"/>
    <w:rsid w:val="004E5512"/>
    <w:rsid w:val="004E579E"/>
    <w:rsid w:val="004E58A2"/>
    <w:rsid w:val="004E5A9A"/>
    <w:rsid w:val="004E5AEE"/>
    <w:rsid w:val="004E5B18"/>
    <w:rsid w:val="004E5E10"/>
    <w:rsid w:val="004E5E61"/>
    <w:rsid w:val="004E5F30"/>
    <w:rsid w:val="004E5F88"/>
    <w:rsid w:val="004E6105"/>
    <w:rsid w:val="004E614D"/>
    <w:rsid w:val="004E6212"/>
    <w:rsid w:val="004E627E"/>
    <w:rsid w:val="004E62A4"/>
    <w:rsid w:val="004E62B6"/>
    <w:rsid w:val="004E6328"/>
    <w:rsid w:val="004E642A"/>
    <w:rsid w:val="004E6473"/>
    <w:rsid w:val="004E69CE"/>
    <w:rsid w:val="004E6A36"/>
    <w:rsid w:val="004E6A56"/>
    <w:rsid w:val="004E6C2D"/>
    <w:rsid w:val="004E6C53"/>
    <w:rsid w:val="004E6E81"/>
    <w:rsid w:val="004E6F8D"/>
    <w:rsid w:val="004E701D"/>
    <w:rsid w:val="004E70DC"/>
    <w:rsid w:val="004E71B3"/>
    <w:rsid w:val="004E727B"/>
    <w:rsid w:val="004E73C4"/>
    <w:rsid w:val="004E7476"/>
    <w:rsid w:val="004E749D"/>
    <w:rsid w:val="004E7601"/>
    <w:rsid w:val="004E7656"/>
    <w:rsid w:val="004E7683"/>
    <w:rsid w:val="004E77A3"/>
    <w:rsid w:val="004E781F"/>
    <w:rsid w:val="004E785D"/>
    <w:rsid w:val="004E79B4"/>
    <w:rsid w:val="004E7A86"/>
    <w:rsid w:val="004E7AB5"/>
    <w:rsid w:val="004E7B8A"/>
    <w:rsid w:val="004E7BBD"/>
    <w:rsid w:val="004E7D22"/>
    <w:rsid w:val="004E7D45"/>
    <w:rsid w:val="004E7D47"/>
    <w:rsid w:val="004E7EB9"/>
    <w:rsid w:val="004F0267"/>
    <w:rsid w:val="004F034D"/>
    <w:rsid w:val="004F03DB"/>
    <w:rsid w:val="004F0670"/>
    <w:rsid w:val="004F06BD"/>
    <w:rsid w:val="004F06DD"/>
    <w:rsid w:val="004F0732"/>
    <w:rsid w:val="004F0737"/>
    <w:rsid w:val="004F0803"/>
    <w:rsid w:val="004F0DDE"/>
    <w:rsid w:val="004F0E68"/>
    <w:rsid w:val="004F0E72"/>
    <w:rsid w:val="004F0F11"/>
    <w:rsid w:val="004F0F18"/>
    <w:rsid w:val="004F130B"/>
    <w:rsid w:val="004F1672"/>
    <w:rsid w:val="004F1A00"/>
    <w:rsid w:val="004F1B6F"/>
    <w:rsid w:val="004F1C7B"/>
    <w:rsid w:val="004F1CD5"/>
    <w:rsid w:val="004F1E16"/>
    <w:rsid w:val="004F1E25"/>
    <w:rsid w:val="004F1EB1"/>
    <w:rsid w:val="004F1FE5"/>
    <w:rsid w:val="004F21EF"/>
    <w:rsid w:val="004F2212"/>
    <w:rsid w:val="004F22A0"/>
    <w:rsid w:val="004F2626"/>
    <w:rsid w:val="004F26D4"/>
    <w:rsid w:val="004F27F7"/>
    <w:rsid w:val="004F295C"/>
    <w:rsid w:val="004F2B75"/>
    <w:rsid w:val="004F2C8C"/>
    <w:rsid w:val="004F31A4"/>
    <w:rsid w:val="004F3225"/>
    <w:rsid w:val="004F343E"/>
    <w:rsid w:val="004F34C9"/>
    <w:rsid w:val="004F34FF"/>
    <w:rsid w:val="004F36AC"/>
    <w:rsid w:val="004F36B5"/>
    <w:rsid w:val="004F36CE"/>
    <w:rsid w:val="004F36FD"/>
    <w:rsid w:val="004F3724"/>
    <w:rsid w:val="004F3725"/>
    <w:rsid w:val="004F3A21"/>
    <w:rsid w:val="004F3A39"/>
    <w:rsid w:val="004F3B2E"/>
    <w:rsid w:val="004F3C39"/>
    <w:rsid w:val="004F3D04"/>
    <w:rsid w:val="004F3D5B"/>
    <w:rsid w:val="004F3DB6"/>
    <w:rsid w:val="004F4041"/>
    <w:rsid w:val="004F40CF"/>
    <w:rsid w:val="004F4602"/>
    <w:rsid w:val="004F460D"/>
    <w:rsid w:val="004F4792"/>
    <w:rsid w:val="004F4825"/>
    <w:rsid w:val="004F4B7E"/>
    <w:rsid w:val="004F4D44"/>
    <w:rsid w:val="004F51D7"/>
    <w:rsid w:val="004F51EA"/>
    <w:rsid w:val="004F521C"/>
    <w:rsid w:val="004F522D"/>
    <w:rsid w:val="004F56B6"/>
    <w:rsid w:val="004F56E2"/>
    <w:rsid w:val="004F57A7"/>
    <w:rsid w:val="004F5B17"/>
    <w:rsid w:val="004F5CDA"/>
    <w:rsid w:val="004F5E63"/>
    <w:rsid w:val="004F5E6B"/>
    <w:rsid w:val="004F6201"/>
    <w:rsid w:val="004F625B"/>
    <w:rsid w:val="004F62E6"/>
    <w:rsid w:val="004F6309"/>
    <w:rsid w:val="004F64DB"/>
    <w:rsid w:val="004F693E"/>
    <w:rsid w:val="004F6A00"/>
    <w:rsid w:val="004F6ABD"/>
    <w:rsid w:val="004F6B0E"/>
    <w:rsid w:val="004F6C8B"/>
    <w:rsid w:val="004F6D28"/>
    <w:rsid w:val="004F6D62"/>
    <w:rsid w:val="004F6EBF"/>
    <w:rsid w:val="004F6FB1"/>
    <w:rsid w:val="004F6FDC"/>
    <w:rsid w:val="004F7059"/>
    <w:rsid w:val="004F70B3"/>
    <w:rsid w:val="004F7236"/>
    <w:rsid w:val="004F7246"/>
    <w:rsid w:val="004F738F"/>
    <w:rsid w:val="004F73C6"/>
    <w:rsid w:val="004F74D5"/>
    <w:rsid w:val="004F7A84"/>
    <w:rsid w:val="004F7AB7"/>
    <w:rsid w:val="004F7C00"/>
    <w:rsid w:val="004F7C58"/>
    <w:rsid w:val="005002BF"/>
    <w:rsid w:val="0050040D"/>
    <w:rsid w:val="00500504"/>
    <w:rsid w:val="005009DC"/>
    <w:rsid w:val="00500D76"/>
    <w:rsid w:val="00500DF7"/>
    <w:rsid w:val="00500F08"/>
    <w:rsid w:val="00500F1F"/>
    <w:rsid w:val="00501167"/>
    <w:rsid w:val="005011EE"/>
    <w:rsid w:val="00501241"/>
    <w:rsid w:val="005014A3"/>
    <w:rsid w:val="00501571"/>
    <w:rsid w:val="0050163B"/>
    <w:rsid w:val="005016A5"/>
    <w:rsid w:val="005018A3"/>
    <w:rsid w:val="005018D7"/>
    <w:rsid w:val="005019C0"/>
    <w:rsid w:val="00501B94"/>
    <w:rsid w:val="00501D28"/>
    <w:rsid w:val="0050217C"/>
    <w:rsid w:val="005021C0"/>
    <w:rsid w:val="005022C1"/>
    <w:rsid w:val="00502376"/>
    <w:rsid w:val="005024F3"/>
    <w:rsid w:val="00502507"/>
    <w:rsid w:val="00502653"/>
    <w:rsid w:val="005026BE"/>
    <w:rsid w:val="005026C8"/>
    <w:rsid w:val="005029C8"/>
    <w:rsid w:val="00502D70"/>
    <w:rsid w:val="00502E38"/>
    <w:rsid w:val="00502F97"/>
    <w:rsid w:val="00502FCD"/>
    <w:rsid w:val="005030F4"/>
    <w:rsid w:val="00503126"/>
    <w:rsid w:val="00503314"/>
    <w:rsid w:val="00503356"/>
    <w:rsid w:val="005034F2"/>
    <w:rsid w:val="005035CA"/>
    <w:rsid w:val="00503911"/>
    <w:rsid w:val="00503ACD"/>
    <w:rsid w:val="00503AD6"/>
    <w:rsid w:val="00503B23"/>
    <w:rsid w:val="00503B49"/>
    <w:rsid w:val="00503C7C"/>
    <w:rsid w:val="00503CCD"/>
    <w:rsid w:val="00503CD5"/>
    <w:rsid w:val="00503E6D"/>
    <w:rsid w:val="00503EC6"/>
    <w:rsid w:val="00503F40"/>
    <w:rsid w:val="00503FA2"/>
    <w:rsid w:val="00504022"/>
    <w:rsid w:val="0050402C"/>
    <w:rsid w:val="0050419A"/>
    <w:rsid w:val="005043B4"/>
    <w:rsid w:val="005046F1"/>
    <w:rsid w:val="005049F1"/>
    <w:rsid w:val="00504A85"/>
    <w:rsid w:val="00504C5A"/>
    <w:rsid w:val="00504E77"/>
    <w:rsid w:val="005050DF"/>
    <w:rsid w:val="00505213"/>
    <w:rsid w:val="005052B5"/>
    <w:rsid w:val="00505387"/>
    <w:rsid w:val="00505516"/>
    <w:rsid w:val="0050555C"/>
    <w:rsid w:val="005055EA"/>
    <w:rsid w:val="005055F9"/>
    <w:rsid w:val="00505842"/>
    <w:rsid w:val="0050599E"/>
    <w:rsid w:val="00505A7D"/>
    <w:rsid w:val="00505C5C"/>
    <w:rsid w:val="00505DDC"/>
    <w:rsid w:val="00505E29"/>
    <w:rsid w:val="00505E68"/>
    <w:rsid w:val="00505F5B"/>
    <w:rsid w:val="0050600F"/>
    <w:rsid w:val="005060F1"/>
    <w:rsid w:val="00506186"/>
    <w:rsid w:val="00506391"/>
    <w:rsid w:val="00506495"/>
    <w:rsid w:val="005064C2"/>
    <w:rsid w:val="00506647"/>
    <w:rsid w:val="005066BA"/>
    <w:rsid w:val="005069CD"/>
    <w:rsid w:val="00506A72"/>
    <w:rsid w:val="00506A98"/>
    <w:rsid w:val="00506D28"/>
    <w:rsid w:val="00506D63"/>
    <w:rsid w:val="00506DAC"/>
    <w:rsid w:val="00506EB2"/>
    <w:rsid w:val="0050700F"/>
    <w:rsid w:val="00507047"/>
    <w:rsid w:val="00507219"/>
    <w:rsid w:val="00507491"/>
    <w:rsid w:val="00507802"/>
    <w:rsid w:val="0050782B"/>
    <w:rsid w:val="00507FD5"/>
    <w:rsid w:val="00510114"/>
    <w:rsid w:val="005101F3"/>
    <w:rsid w:val="00510327"/>
    <w:rsid w:val="005103A3"/>
    <w:rsid w:val="0051071A"/>
    <w:rsid w:val="00510974"/>
    <w:rsid w:val="00510BDE"/>
    <w:rsid w:val="00510CA9"/>
    <w:rsid w:val="00510CFD"/>
    <w:rsid w:val="00510DD7"/>
    <w:rsid w:val="0051127C"/>
    <w:rsid w:val="005113AA"/>
    <w:rsid w:val="00511753"/>
    <w:rsid w:val="005117DB"/>
    <w:rsid w:val="00511B31"/>
    <w:rsid w:val="00511D79"/>
    <w:rsid w:val="00511E4A"/>
    <w:rsid w:val="00511EB7"/>
    <w:rsid w:val="00512139"/>
    <w:rsid w:val="005125FC"/>
    <w:rsid w:val="00512709"/>
    <w:rsid w:val="005128AA"/>
    <w:rsid w:val="00512E58"/>
    <w:rsid w:val="005134E1"/>
    <w:rsid w:val="005134F0"/>
    <w:rsid w:val="00513503"/>
    <w:rsid w:val="0051355C"/>
    <w:rsid w:val="005136AC"/>
    <w:rsid w:val="005136C8"/>
    <w:rsid w:val="00513836"/>
    <w:rsid w:val="00513859"/>
    <w:rsid w:val="00513914"/>
    <w:rsid w:val="00513C38"/>
    <w:rsid w:val="00513EE0"/>
    <w:rsid w:val="00514177"/>
    <w:rsid w:val="0051421D"/>
    <w:rsid w:val="005142DA"/>
    <w:rsid w:val="0051449F"/>
    <w:rsid w:val="0051455C"/>
    <w:rsid w:val="005147B0"/>
    <w:rsid w:val="00514921"/>
    <w:rsid w:val="0051494B"/>
    <w:rsid w:val="005149C6"/>
    <w:rsid w:val="00514A4A"/>
    <w:rsid w:val="00514B9B"/>
    <w:rsid w:val="00514CE9"/>
    <w:rsid w:val="00514DC7"/>
    <w:rsid w:val="00514EE4"/>
    <w:rsid w:val="00514F20"/>
    <w:rsid w:val="00514F65"/>
    <w:rsid w:val="00514FDB"/>
    <w:rsid w:val="005150C0"/>
    <w:rsid w:val="0051514D"/>
    <w:rsid w:val="005153C7"/>
    <w:rsid w:val="0051556E"/>
    <w:rsid w:val="005156D8"/>
    <w:rsid w:val="0051577A"/>
    <w:rsid w:val="005157E5"/>
    <w:rsid w:val="00515A17"/>
    <w:rsid w:val="00515A4F"/>
    <w:rsid w:val="00515BAD"/>
    <w:rsid w:val="00515BF7"/>
    <w:rsid w:val="00515C08"/>
    <w:rsid w:val="00515CC2"/>
    <w:rsid w:val="00515F00"/>
    <w:rsid w:val="0051603F"/>
    <w:rsid w:val="00516100"/>
    <w:rsid w:val="005163C1"/>
    <w:rsid w:val="00516487"/>
    <w:rsid w:val="005164B0"/>
    <w:rsid w:val="0051673A"/>
    <w:rsid w:val="00516825"/>
    <w:rsid w:val="00516B3E"/>
    <w:rsid w:val="005172EB"/>
    <w:rsid w:val="0051758D"/>
    <w:rsid w:val="00517663"/>
    <w:rsid w:val="00517744"/>
    <w:rsid w:val="0051774B"/>
    <w:rsid w:val="005177F1"/>
    <w:rsid w:val="0051783C"/>
    <w:rsid w:val="00517870"/>
    <w:rsid w:val="005178F0"/>
    <w:rsid w:val="00517A29"/>
    <w:rsid w:val="00517B7D"/>
    <w:rsid w:val="00517C43"/>
    <w:rsid w:val="00517FDB"/>
    <w:rsid w:val="0051C0CA"/>
    <w:rsid w:val="005200D0"/>
    <w:rsid w:val="005202E4"/>
    <w:rsid w:val="00520317"/>
    <w:rsid w:val="00520652"/>
    <w:rsid w:val="0052082D"/>
    <w:rsid w:val="0052085E"/>
    <w:rsid w:val="005208E2"/>
    <w:rsid w:val="00520B60"/>
    <w:rsid w:val="00520CAC"/>
    <w:rsid w:val="00520E57"/>
    <w:rsid w:val="00520F25"/>
    <w:rsid w:val="00520F8B"/>
    <w:rsid w:val="00521038"/>
    <w:rsid w:val="0052107A"/>
    <w:rsid w:val="005210E2"/>
    <w:rsid w:val="00521271"/>
    <w:rsid w:val="005214AB"/>
    <w:rsid w:val="00521660"/>
    <w:rsid w:val="0052185C"/>
    <w:rsid w:val="0052193D"/>
    <w:rsid w:val="00521B85"/>
    <w:rsid w:val="00521BD0"/>
    <w:rsid w:val="00521CCE"/>
    <w:rsid w:val="00521D77"/>
    <w:rsid w:val="00521ECA"/>
    <w:rsid w:val="005220BE"/>
    <w:rsid w:val="0052213E"/>
    <w:rsid w:val="0052227E"/>
    <w:rsid w:val="0052247D"/>
    <w:rsid w:val="00522644"/>
    <w:rsid w:val="00522889"/>
    <w:rsid w:val="00522A16"/>
    <w:rsid w:val="00522D1A"/>
    <w:rsid w:val="00522D5C"/>
    <w:rsid w:val="00522FF8"/>
    <w:rsid w:val="00523056"/>
    <w:rsid w:val="00523057"/>
    <w:rsid w:val="0052320F"/>
    <w:rsid w:val="0052326A"/>
    <w:rsid w:val="005237C7"/>
    <w:rsid w:val="005238E1"/>
    <w:rsid w:val="00523921"/>
    <w:rsid w:val="00523B56"/>
    <w:rsid w:val="00523BCC"/>
    <w:rsid w:val="00523C1B"/>
    <w:rsid w:val="00523E2E"/>
    <w:rsid w:val="0052419A"/>
    <w:rsid w:val="005241B3"/>
    <w:rsid w:val="005244D1"/>
    <w:rsid w:val="005244F1"/>
    <w:rsid w:val="00524738"/>
    <w:rsid w:val="00524BFD"/>
    <w:rsid w:val="00524C81"/>
    <w:rsid w:val="00524F6C"/>
    <w:rsid w:val="0052530F"/>
    <w:rsid w:val="0052534E"/>
    <w:rsid w:val="00525720"/>
    <w:rsid w:val="00525738"/>
    <w:rsid w:val="00525993"/>
    <w:rsid w:val="00525B30"/>
    <w:rsid w:val="005261D0"/>
    <w:rsid w:val="00526514"/>
    <w:rsid w:val="0052667D"/>
    <w:rsid w:val="00526715"/>
    <w:rsid w:val="00526731"/>
    <w:rsid w:val="00526922"/>
    <w:rsid w:val="00526C0F"/>
    <w:rsid w:val="00526CFF"/>
    <w:rsid w:val="00526F38"/>
    <w:rsid w:val="0052702C"/>
    <w:rsid w:val="005272DA"/>
    <w:rsid w:val="0052756A"/>
    <w:rsid w:val="00527588"/>
    <w:rsid w:val="00527636"/>
    <w:rsid w:val="0052781E"/>
    <w:rsid w:val="00527847"/>
    <w:rsid w:val="00527A5C"/>
    <w:rsid w:val="00527C21"/>
    <w:rsid w:val="00527CFD"/>
    <w:rsid w:val="00527F09"/>
    <w:rsid w:val="00527F5E"/>
    <w:rsid w:val="00530176"/>
    <w:rsid w:val="005301BA"/>
    <w:rsid w:val="00530239"/>
    <w:rsid w:val="00530465"/>
    <w:rsid w:val="005304F6"/>
    <w:rsid w:val="005304F8"/>
    <w:rsid w:val="005305F7"/>
    <w:rsid w:val="005305FE"/>
    <w:rsid w:val="00530698"/>
    <w:rsid w:val="00530771"/>
    <w:rsid w:val="00530788"/>
    <w:rsid w:val="00530995"/>
    <w:rsid w:val="00530A46"/>
    <w:rsid w:val="00530ABF"/>
    <w:rsid w:val="00530CEA"/>
    <w:rsid w:val="00530D91"/>
    <w:rsid w:val="00531033"/>
    <w:rsid w:val="005313AB"/>
    <w:rsid w:val="005319FE"/>
    <w:rsid w:val="00531C8B"/>
    <w:rsid w:val="00531CB1"/>
    <w:rsid w:val="00531CFB"/>
    <w:rsid w:val="00531D97"/>
    <w:rsid w:val="00531FF7"/>
    <w:rsid w:val="0053222C"/>
    <w:rsid w:val="005324D1"/>
    <w:rsid w:val="005325C6"/>
    <w:rsid w:val="00532934"/>
    <w:rsid w:val="00532940"/>
    <w:rsid w:val="0053299B"/>
    <w:rsid w:val="005329C7"/>
    <w:rsid w:val="00532B54"/>
    <w:rsid w:val="00532C57"/>
    <w:rsid w:val="00532C5F"/>
    <w:rsid w:val="00532C93"/>
    <w:rsid w:val="00532CE7"/>
    <w:rsid w:val="00532DC5"/>
    <w:rsid w:val="00532E39"/>
    <w:rsid w:val="00532E82"/>
    <w:rsid w:val="00532EB9"/>
    <w:rsid w:val="00533158"/>
    <w:rsid w:val="00533178"/>
    <w:rsid w:val="0053318F"/>
    <w:rsid w:val="005331CC"/>
    <w:rsid w:val="00533277"/>
    <w:rsid w:val="0053328C"/>
    <w:rsid w:val="005332A8"/>
    <w:rsid w:val="005332DD"/>
    <w:rsid w:val="005333F8"/>
    <w:rsid w:val="005333FA"/>
    <w:rsid w:val="00533572"/>
    <w:rsid w:val="00533800"/>
    <w:rsid w:val="00533845"/>
    <w:rsid w:val="005338B1"/>
    <w:rsid w:val="005339C7"/>
    <w:rsid w:val="00533A55"/>
    <w:rsid w:val="00533AB2"/>
    <w:rsid w:val="00533ADC"/>
    <w:rsid w:val="00533B0A"/>
    <w:rsid w:val="0053415C"/>
    <w:rsid w:val="005344A9"/>
    <w:rsid w:val="00534525"/>
    <w:rsid w:val="00534795"/>
    <w:rsid w:val="005347F7"/>
    <w:rsid w:val="00534915"/>
    <w:rsid w:val="0053493A"/>
    <w:rsid w:val="00534962"/>
    <w:rsid w:val="00534B8B"/>
    <w:rsid w:val="00534C85"/>
    <w:rsid w:val="00534E49"/>
    <w:rsid w:val="00534F01"/>
    <w:rsid w:val="005350A6"/>
    <w:rsid w:val="0053516D"/>
    <w:rsid w:val="0053521D"/>
    <w:rsid w:val="005355C4"/>
    <w:rsid w:val="0053561D"/>
    <w:rsid w:val="0053587D"/>
    <w:rsid w:val="00535D49"/>
    <w:rsid w:val="00535FB7"/>
    <w:rsid w:val="00535FF7"/>
    <w:rsid w:val="0053602E"/>
    <w:rsid w:val="0053605E"/>
    <w:rsid w:val="005362A8"/>
    <w:rsid w:val="0053635A"/>
    <w:rsid w:val="005363EA"/>
    <w:rsid w:val="00536658"/>
    <w:rsid w:val="00536795"/>
    <w:rsid w:val="00536994"/>
    <w:rsid w:val="005369E1"/>
    <w:rsid w:val="00536A0F"/>
    <w:rsid w:val="00536B37"/>
    <w:rsid w:val="00536B44"/>
    <w:rsid w:val="00536F22"/>
    <w:rsid w:val="0053717E"/>
    <w:rsid w:val="005376E3"/>
    <w:rsid w:val="00537711"/>
    <w:rsid w:val="005377D0"/>
    <w:rsid w:val="0053780E"/>
    <w:rsid w:val="0053786F"/>
    <w:rsid w:val="00537AE6"/>
    <w:rsid w:val="00537CA0"/>
    <w:rsid w:val="00537CBF"/>
    <w:rsid w:val="00537D74"/>
    <w:rsid w:val="00537E24"/>
    <w:rsid w:val="00537E8F"/>
    <w:rsid w:val="00537ED7"/>
    <w:rsid w:val="00537F29"/>
    <w:rsid w:val="00540212"/>
    <w:rsid w:val="00540363"/>
    <w:rsid w:val="00540657"/>
    <w:rsid w:val="005408F6"/>
    <w:rsid w:val="005409FA"/>
    <w:rsid w:val="00540C05"/>
    <w:rsid w:val="00540C6D"/>
    <w:rsid w:val="00540C74"/>
    <w:rsid w:val="00540CF8"/>
    <w:rsid w:val="00540E44"/>
    <w:rsid w:val="00540EFA"/>
    <w:rsid w:val="00540F66"/>
    <w:rsid w:val="00540FC3"/>
    <w:rsid w:val="00540FCA"/>
    <w:rsid w:val="0054101D"/>
    <w:rsid w:val="005410AC"/>
    <w:rsid w:val="0054117A"/>
    <w:rsid w:val="005411CC"/>
    <w:rsid w:val="005412D3"/>
    <w:rsid w:val="00541351"/>
    <w:rsid w:val="005413B5"/>
    <w:rsid w:val="0054140F"/>
    <w:rsid w:val="005416B9"/>
    <w:rsid w:val="005416CB"/>
    <w:rsid w:val="005416D8"/>
    <w:rsid w:val="0054185B"/>
    <w:rsid w:val="00541899"/>
    <w:rsid w:val="00541DC3"/>
    <w:rsid w:val="00541EBE"/>
    <w:rsid w:val="0054223D"/>
    <w:rsid w:val="00542447"/>
    <w:rsid w:val="0054255E"/>
    <w:rsid w:val="00542587"/>
    <w:rsid w:val="00542600"/>
    <w:rsid w:val="00542620"/>
    <w:rsid w:val="00542638"/>
    <w:rsid w:val="00542743"/>
    <w:rsid w:val="005427EC"/>
    <w:rsid w:val="005427F4"/>
    <w:rsid w:val="00542826"/>
    <w:rsid w:val="00542870"/>
    <w:rsid w:val="00542A1C"/>
    <w:rsid w:val="00542A75"/>
    <w:rsid w:val="00542FF6"/>
    <w:rsid w:val="00543050"/>
    <w:rsid w:val="00543103"/>
    <w:rsid w:val="0054323E"/>
    <w:rsid w:val="0054353B"/>
    <w:rsid w:val="005436A7"/>
    <w:rsid w:val="005436C3"/>
    <w:rsid w:val="005437C5"/>
    <w:rsid w:val="005438E2"/>
    <w:rsid w:val="0054391B"/>
    <w:rsid w:val="00543B0B"/>
    <w:rsid w:val="00543B74"/>
    <w:rsid w:val="00543B95"/>
    <w:rsid w:val="00543BC0"/>
    <w:rsid w:val="00543D14"/>
    <w:rsid w:val="005440BB"/>
    <w:rsid w:val="005440EF"/>
    <w:rsid w:val="00544182"/>
    <w:rsid w:val="00544280"/>
    <w:rsid w:val="005443AB"/>
    <w:rsid w:val="00544442"/>
    <w:rsid w:val="00544534"/>
    <w:rsid w:val="00544559"/>
    <w:rsid w:val="00544737"/>
    <w:rsid w:val="00544968"/>
    <w:rsid w:val="00544CC5"/>
    <w:rsid w:val="00544D08"/>
    <w:rsid w:val="00544DFD"/>
    <w:rsid w:val="00545009"/>
    <w:rsid w:val="0054502D"/>
    <w:rsid w:val="00545179"/>
    <w:rsid w:val="005455A2"/>
    <w:rsid w:val="0054562D"/>
    <w:rsid w:val="005456A7"/>
    <w:rsid w:val="00545726"/>
    <w:rsid w:val="00545876"/>
    <w:rsid w:val="0054588F"/>
    <w:rsid w:val="005458F8"/>
    <w:rsid w:val="00545930"/>
    <w:rsid w:val="00545C9B"/>
    <w:rsid w:val="00545D21"/>
    <w:rsid w:val="00545D6E"/>
    <w:rsid w:val="00545D8E"/>
    <w:rsid w:val="005460C4"/>
    <w:rsid w:val="005461A4"/>
    <w:rsid w:val="005461CE"/>
    <w:rsid w:val="00546319"/>
    <w:rsid w:val="005464A7"/>
    <w:rsid w:val="00546577"/>
    <w:rsid w:val="00546833"/>
    <w:rsid w:val="005468E2"/>
    <w:rsid w:val="005469FD"/>
    <w:rsid w:val="00546E0C"/>
    <w:rsid w:val="00546E59"/>
    <w:rsid w:val="00546E73"/>
    <w:rsid w:val="005470E4"/>
    <w:rsid w:val="0054716D"/>
    <w:rsid w:val="00547175"/>
    <w:rsid w:val="0054747F"/>
    <w:rsid w:val="0054760F"/>
    <w:rsid w:val="005476EE"/>
    <w:rsid w:val="0054773C"/>
    <w:rsid w:val="005477A1"/>
    <w:rsid w:val="005478BC"/>
    <w:rsid w:val="00547A34"/>
    <w:rsid w:val="00547ABC"/>
    <w:rsid w:val="00547B50"/>
    <w:rsid w:val="00547B67"/>
    <w:rsid w:val="00547D3B"/>
    <w:rsid w:val="00547D76"/>
    <w:rsid w:val="00547F2F"/>
    <w:rsid w:val="005500F9"/>
    <w:rsid w:val="0055015B"/>
    <w:rsid w:val="00550388"/>
    <w:rsid w:val="00550450"/>
    <w:rsid w:val="00550466"/>
    <w:rsid w:val="00550507"/>
    <w:rsid w:val="00550674"/>
    <w:rsid w:val="00550680"/>
    <w:rsid w:val="005506CF"/>
    <w:rsid w:val="0055077E"/>
    <w:rsid w:val="005507B3"/>
    <w:rsid w:val="00550B9E"/>
    <w:rsid w:val="00550E26"/>
    <w:rsid w:val="00550FDB"/>
    <w:rsid w:val="00551676"/>
    <w:rsid w:val="0055191F"/>
    <w:rsid w:val="00551BB3"/>
    <w:rsid w:val="00551CFC"/>
    <w:rsid w:val="00551F02"/>
    <w:rsid w:val="00551F55"/>
    <w:rsid w:val="00551F91"/>
    <w:rsid w:val="005521AC"/>
    <w:rsid w:val="0055229D"/>
    <w:rsid w:val="00552330"/>
    <w:rsid w:val="005523D4"/>
    <w:rsid w:val="00552405"/>
    <w:rsid w:val="0055240D"/>
    <w:rsid w:val="00552510"/>
    <w:rsid w:val="00552612"/>
    <w:rsid w:val="00552681"/>
    <w:rsid w:val="005526B9"/>
    <w:rsid w:val="005528DB"/>
    <w:rsid w:val="005529AA"/>
    <w:rsid w:val="005529F0"/>
    <w:rsid w:val="00552AB3"/>
    <w:rsid w:val="00552AD1"/>
    <w:rsid w:val="00552AD5"/>
    <w:rsid w:val="00552BB6"/>
    <w:rsid w:val="00552BCE"/>
    <w:rsid w:val="00552C15"/>
    <w:rsid w:val="00552ED0"/>
    <w:rsid w:val="00553181"/>
    <w:rsid w:val="00553193"/>
    <w:rsid w:val="005531EF"/>
    <w:rsid w:val="005532A6"/>
    <w:rsid w:val="00553318"/>
    <w:rsid w:val="00553392"/>
    <w:rsid w:val="00553433"/>
    <w:rsid w:val="005537AC"/>
    <w:rsid w:val="005537CB"/>
    <w:rsid w:val="005538FF"/>
    <w:rsid w:val="005539AB"/>
    <w:rsid w:val="00553D10"/>
    <w:rsid w:val="00553D91"/>
    <w:rsid w:val="00553E67"/>
    <w:rsid w:val="00554170"/>
    <w:rsid w:val="005543AF"/>
    <w:rsid w:val="00554418"/>
    <w:rsid w:val="00554535"/>
    <w:rsid w:val="005545F5"/>
    <w:rsid w:val="00554607"/>
    <w:rsid w:val="00554612"/>
    <w:rsid w:val="005549BE"/>
    <w:rsid w:val="005549D5"/>
    <w:rsid w:val="00554A24"/>
    <w:rsid w:val="00554B30"/>
    <w:rsid w:val="00554C64"/>
    <w:rsid w:val="00554D41"/>
    <w:rsid w:val="00554EFA"/>
    <w:rsid w:val="0055503F"/>
    <w:rsid w:val="00555193"/>
    <w:rsid w:val="005554BF"/>
    <w:rsid w:val="00555594"/>
    <w:rsid w:val="005555AE"/>
    <w:rsid w:val="00555648"/>
    <w:rsid w:val="0055568F"/>
    <w:rsid w:val="00555867"/>
    <w:rsid w:val="0055590B"/>
    <w:rsid w:val="00555BE1"/>
    <w:rsid w:val="00555C64"/>
    <w:rsid w:val="00555CC1"/>
    <w:rsid w:val="00555DE9"/>
    <w:rsid w:val="00555FC5"/>
    <w:rsid w:val="00555FD4"/>
    <w:rsid w:val="0055600B"/>
    <w:rsid w:val="0055629D"/>
    <w:rsid w:val="00556327"/>
    <w:rsid w:val="0055637C"/>
    <w:rsid w:val="005563B3"/>
    <w:rsid w:val="0055645C"/>
    <w:rsid w:val="00556511"/>
    <w:rsid w:val="00556656"/>
    <w:rsid w:val="005566E1"/>
    <w:rsid w:val="005567EB"/>
    <w:rsid w:val="0055691A"/>
    <w:rsid w:val="00556C7C"/>
    <w:rsid w:val="00556F22"/>
    <w:rsid w:val="00556F86"/>
    <w:rsid w:val="00556F90"/>
    <w:rsid w:val="0055707A"/>
    <w:rsid w:val="005570E7"/>
    <w:rsid w:val="00557128"/>
    <w:rsid w:val="0055737D"/>
    <w:rsid w:val="00557396"/>
    <w:rsid w:val="005573CC"/>
    <w:rsid w:val="00557449"/>
    <w:rsid w:val="005579AF"/>
    <w:rsid w:val="00557A6D"/>
    <w:rsid w:val="00557C40"/>
    <w:rsid w:val="00557CCF"/>
    <w:rsid w:val="00557D8D"/>
    <w:rsid w:val="00557EDF"/>
    <w:rsid w:val="0056002B"/>
    <w:rsid w:val="005600B9"/>
    <w:rsid w:val="0056016D"/>
    <w:rsid w:val="00560258"/>
    <w:rsid w:val="00560301"/>
    <w:rsid w:val="00560368"/>
    <w:rsid w:val="005603A7"/>
    <w:rsid w:val="00560437"/>
    <w:rsid w:val="0056044E"/>
    <w:rsid w:val="00560523"/>
    <w:rsid w:val="005606C7"/>
    <w:rsid w:val="005606D0"/>
    <w:rsid w:val="00560947"/>
    <w:rsid w:val="00560969"/>
    <w:rsid w:val="00560F59"/>
    <w:rsid w:val="00561261"/>
    <w:rsid w:val="005612EE"/>
    <w:rsid w:val="00561444"/>
    <w:rsid w:val="00561467"/>
    <w:rsid w:val="0056167C"/>
    <w:rsid w:val="005616C0"/>
    <w:rsid w:val="00561875"/>
    <w:rsid w:val="00561AE8"/>
    <w:rsid w:val="00561CC3"/>
    <w:rsid w:val="00561CC7"/>
    <w:rsid w:val="00561E94"/>
    <w:rsid w:val="0056208A"/>
    <w:rsid w:val="005620B4"/>
    <w:rsid w:val="005620CC"/>
    <w:rsid w:val="005620D3"/>
    <w:rsid w:val="00562114"/>
    <w:rsid w:val="00562260"/>
    <w:rsid w:val="005622C1"/>
    <w:rsid w:val="005625C4"/>
    <w:rsid w:val="005626B3"/>
    <w:rsid w:val="005628A5"/>
    <w:rsid w:val="00562CAE"/>
    <w:rsid w:val="00562E01"/>
    <w:rsid w:val="00562E51"/>
    <w:rsid w:val="00562E91"/>
    <w:rsid w:val="00562E96"/>
    <w:rsid w:val="00562ECF"/>
    <w:rsid w:val="00563092"/>
    <w:rsid w:val="0056315A"/>
    <w:rsid w:val="005632B8"/>
    <w:rsid w:val="00563427"/>
    <w:rsid w:val="0056382A"/>
    <w:rsid w:val="005638A7"/>
    <w:rsid w:val="00563A62"/>
    <w:rsid w:val="00563CEF"/>
    <w:rsid w:val="00563D2A"/>
    <w:rsid w:val="00563E46"/>
    <w:rsid w:val="0056418E"/>
    <w:rsid w:val="005643C5"/>
    <w:rsid w:val="0056442F"/>
    <w:rsid w:val="005644A0"/>
    <w:rsid w:val="00564522"/>
    <w:rsid w:val="005645DE"/>
    <w:rsid w:val="00564664"/>
    <w:rsid w:val="00564792"/>
    <w:rsid w:val="00564954"/>
    <w:rsid w:val="00564AB4"/>
    <w:rsid w:val="00564B56"/>
    <w:rsid w:val="00564BBF"/>
    <w:rsid w:val="00564D15"/>
    <w:rsid w:val="00564E31"/>
    <w:rsid w:val="00564E60"/>
    <w:rsid w:val="00565021"/>
    <w:rsid w:val="00565050"/>
    <w:rsid w:val="0056507C"/>
    <w:rsid w:val="005650BA"/>
    <w:rsid w:val="00565219"/>
    <w:rsid w:val="005652B3"/>
    <w:rsid w:val="00565782"/>
    <w:rsid w:val="0056594A"/>
    <w:rsid w:val="00565959"/>
    <w:rsid w:val="005659F3"/>
    <w:rsid w:val="00565A39"/>
    <w:rsid w:val="00565B57"/>
    <w:rsid w:val="00565B81"/>
    <w:rsid w:val="00565B88"/>
    <w:rsid w:val="00565BB3"/>
    <w:rsid w:val="005661D3"/>
    <w:rsid w:val="00566269"/>
    <w:rsid w:val="005664E5"/>
    <w:rsid w:val="0056657B"/>
    <w:rsid w:val="0056668F"/>
    <w:rsid w:val="005668BF"/>
    <w:rsid w:val="005668EF"/>
    <w:rsid w:val="0056698A"/>
    <w:rsid w:val="00566AE3"/>
    <w:rsid w:val="00566AEE"/>
    <w:rsid w:val="00566DB5"/>
    <w:rsid w:val="00566F1C"/>
    <w:rsid w:val="00567055"/>
    <w:rsid w:val="0056714B"/>
    <w:rsid w:val="005671C5"/>
    <w:rsid w:val="00567346"/>
    <w:rsid w:val="00567373"/>
    <w:rsid w:val="0056741A"/>
    <w:rsid w:val="00567576"/>
    <w:rsid w:val="00567647"/>
    <w:rsid w:val="00567686"/>
    <w:rsid w:val="00567A26"/>
    <w:rsid w:val="00567A79"/>
    <w:rsid w:val="00567B23"/>
    <w:rsid w:val="00567BFC"/>
    <w:rsid w:val="00567CAD"/>
    <w:rsid w:val="00567F49"/>
    <w:rsid w:val="00570546"/>
    <w:rsid w:val="0057057D"/>
    <w:rsid w:val="005706E6"/>
    <w:rsid w:val="005707C2"/>
    <w:rsid w:val="00570B1E"/>
    <w:rsid w:val="00570B2E"/>
    <w:rsid w:val="00570B45"/>
    <w:rsid w:val="00570C06"/>
    <w:rsid w:val="00570CAE"/>
    <w:rsid w:val="00570DC5"/>
    <w:rsid w:val="00570F0B"/>
    <w:rsid w:val="0057103E"/>
    <w:rsid w:val="00571125"/>
    <w:rsid w:val="0057126C"/>
    <w:rsid w:val="0057129E"/>
    <w:rsid w:val="0057139D"/>
    <w:rsid w:val="005716A0"/>
    <w:rsid w:val="00571718"/>
    <w:rsid w:val="0057174A"/>
    <w:rsid w:val="00571831"/>
    <w:rsid w:val="005718CF"/>
    <w:rsid w:val="005718EE"/>
    <w:rsid w:val="005719FB"/>
    <w:rsid w:val="00571B41"/>
    <w:rsid w:val="00571C59"/>
    <w:rsid w:val="00571C92"/>
    <w:rsid w:val="00571DFD"/>
    <w:rsid w:val="00571E53"/>
    <w:rsid w:val="00571F2B"/>
    <w:rsid w:val="00571FC5"/>
    <w:rsid w:val="005721E0"/>
    <w:rsid w:val="0057235C"/>
    <w:rsid w:val="005723BD"/>
    <w:rsid w:val="005724FE"/>
    <w:rsid w:val="00572646"/>
    <w:rsid w:val="005726E2"/>
    <w:rsid w:val="0057270B"/>
    <w:rsid w:val="00572972"/>
    <w:rsid w:val="00572C76"/>
    <w:rsid w:val="00572CD4"/>
    <w:rsid w:val="00573316"/>
    <w:rsid w:val="005733F7"/>
    <w:rsid w:val="005734E9"/>
    <w:rsid w:val="0057360B"/>
    <w:rsid w:val="005736A3"/>
    <w:rsid w:val="005736CF"/>
    <w:rsid w:val="00573726"/>
    <w:rsid w:val="00573766"/>
    <w:rsid w:val="0057376D"/>
    <w:rsid w:val="00573854"/>
    <w:rsid w:val="00573948"/>
    <w:rsid w:val="0057396A"/>
    <w:rsid w:val="00573ADD"/>
    <w:rsid w:val="00573C41"/>
    <w:rsid w:val="00573D8E"/>
    <w:rsid w:val="00573E35"/>
    <w:rsid w:val="00573E90"/>
    <w:rsid w:val="00574009"/>
    <w:rsid w:val="00574174"/>
    <w:rsid w:val="0057417C"/>
    <w:rsid w:val="005742C4"/>
    <w:rsid w:val="005743E9"/>
    <w:rsid w:val="00574741"/>
    <w:rsid w:val="005748B9"/>
    <w:rsid w:val="00574B65"/>
    <w:rsid w:val="00574C9F"/>
    <w:rsid w:val="00574EFE"/>
    <w:rsid w:val="00574FFC"/>
    <w:rsid w:val="0057508A"/>
    <w:rsid w:val="005751E7"/>
    <w:rsid w:val="0057524A"/>
    <w:rsid w:val="0057535D"/>
    <w:rsid w:val="00575461"/>
    <w:rsid w:val="005754EA"/>
    <w:rsid w:val="005755B9"/>
    <w:rsid w:val="0057568B"/>
    <w:rsid w:val="00575978"/>
    <w:rsid w:val="00575A94"/>
    <w:rsid w:val="00575BB8"/>
    <w:rsid w:val="00575BF4"/>
    <w:rsid w:val="00575C46"/>
    <w:rsid w:val="00575CB3"/>
    <w:rsid w:val="0057605F"/>
    <w:rsid w:val="005760CC"/>
    <w:rsid w:val="00576207"/>
    <w:rsid w:val="0057620A"/>
    <w:rsid w:val="005762B2"/>
    <w:rsid w:val="005762EA"/>
    <w:rsid w:val="005767D6"/>
    <w:rsid w:val="005769EC"/>
    <w:rsid w:val="005769FB"/>
    <w:rsid w:val="00576A61"/>
    <w:rsid w:val="00576C0B"/>
    <w:rsid w:val="00576C46"/>
    <w:rsid w:val="00576D65"/>
    <w:rsid w:val="00577019"/>
    <w:rsid w:val="005770AE"/>
    <w:rsid w:val="005770E2"/>
    <w:rsid w:val="00577289"/>
    <w:rsid w:val="005772E9"/>
    <w:rsid w:val="005772EC"/>
    <w:rsid w:val="00577406"/>
    <w:rsid w:val="00577450"/>
    <w:rsid w:val="00577B3E"/>
    <w:rsid w:val="00577E34"/>
    <w:rsid w:val="00577E7F"/>
    <w:rsid w:val="00577F27"/>
    <w:rsid w:val="00577FD0"/>
    <w:rsid w:val="005800DC"/>
    <w:rsid w:val="0058018B"/>
    <w:rsid w:val="005801DE"/>
    <w:rsid w:val="0058023E"/>
    <w:rsid w:val="005803A6"/>
    <w:rsid w:val="005803BA"/>
    <w:rsid w:val="005803C4"/>
    <w:rsid w:val="005803DC"/>
    <w:rsid w:val="00580421"/>
    <w:rsid w:val="005804FD"/>
    <w:rsid w:val="005806D8"/>
    <w:rsid w:val="00580849"/>
    <w:rsid w:val="0058085F"/>
    <w:rsid w:val="00580906"/>
    <w:rsid w:val="00580AA9"/>
    <w:rsid w:val="00580B98"/>
    <w:rsid w:val="00580DC1"/>
    <w:rsid w:val="00580DF1"/>
    <w:rsid w:val="00580E4D"/>
    <w:rsid w:val="00580E53"/>
    <w:rsid w:val="00580ECB"/>
    <w:rsid w:val="00580F95"/>
    <w:rsid w:val="00581033"/>
    <w:rsid w:val="0058133B"/>
    <w:rsid w:val="0058140A"/>
    <w:rsid w:val="0058149A"/>
    <w:rsid w:val="0058168A"/>
    <w:rsid w:val="00581690"/>
    <w:rsid w:val="0058172C"/>
    <w:rsid w:val="0058199B"/>
    <w:rsid w:val="005819E2"/>
    <w:rsid w:val="00581BC8"/>
    <w:rsid w:val="00581C5B"/>
    <w:rsid w:val="00581D22"/>
    <w:rsid w:val="00581FE8"/>
    <w:rsid w:val="005824F2"/>
    <w:rsid w:val="0058259E"/>
    <w:rsid w:val="005825AC"/>
    <w:rsid w:val="00582607"/>
    <w:rsid w:val="005826A9"/>
    <w:rsid w:val="005827A8"/>
    <w:rsid w:val="00582843"/>
    <w:rsid w:val="00582A18"/>
    <w:rsid w:val="00582B01"/>
    <w:rsid w:val="00582BE3"/>
    <w:rsid w:val="00582C1D"/>
    <w:rsid w:val="00582D38"/>
    <w:rsid w:val="00582E48"/>
    <w:rsid w:val="00583169"/>
    <w:rsid w:val="0058319E"/>
    <w:rsid w:val="00583207"/>
    <w:rsid w:val="00583227"/>
    <w:rsid w:val="0058339C"/>
    <w:rsid w:val="005833AA"/>
    <w:rsid w:val="0058355D"/>
    <w:rsid w:val="005835C2"/>
    <w:rsid w:val="0058385A"/>
    <w:rsid w:val="0058397A"/>
    <w:rsid w:val="00583989"/>
    <w:rsid w:val="005839E3"/>
    <w:rsid w:val="00583C4D"/>
    <w:rsid w:val="00583F10"/>
    <w:rsid w:val="00584091"/>
    <w:rsid w:val="005840C0"/>
    <w:rsid w:val="005841E7"/>
    <w:rsid w:val="00584215"/>
    <w:rsid w:val="00584289"/>
    <w:rsid w:val="00584322"/>
    <w:rsid w:val="00584352"/>
    <w:rsid w:val="005847C4"/>
    <w:rsid w:val="005848D4"/>
    <w:rsid w:val="00584AD7"/>
    <w:rsid w:val="00584C61"/>
    <w:rsid w:val="00584CF9"/>
    <w:rsid w:val="00584D47"/>
    <w:rsid w:val="00585302"/>
    <w:rsid w:val="00585303"/>
    <w:rsid w:val="0058542B"/>
    <w:rsid w:val="005854A7"/>
    <w:rsid w:val="005854D6"/>
    <w:rsid w:val="00585766"/>
    <w:rsid w:val="0058581A"/>
    <w:rsid w:val="0058582E"/>
    <w:rsid w:val="005859CD"/>
    <w:rsid w:val="00585A50"/>
    <w:rsid w:val="00585DD9"/>
    <w:rsid w:val="00585E22"/>
    <w:rsid w:val="00585E5D"/>
    <w:rsid w:val="00585EEA"/>
    <w:rsid w:val="00585FC8"/>
    <w:rsid w:val="00585FCD"/>
    <w:rsid w:val="005863BA"/>
    <w:rsid w:val="00586418"/>
    <w:rsid w:val="005864A1"/>
    <w:rsid w:val="005864ED"/>
    <w:rsid w:val="005864F9"/>
    <w:rsid w:val="00586509"/>
    <w:rsid w:val="0058652F"/>
    <w:rsid w:val="005865FB"/>
    <w:rsid w:val="00586723"/>
    <w:rsid w:val="00586803"/>
    <w:rsid w:val="005868E4"/>
    <w:rsid w:val="005869A9"/>
    <w:rsid w:val="00586AE8"/>
    <w:rsid w:val="00586B1D"/>
    <w:rsid w:val="00586D7B"/>
    <w:rsid w:val="00586E7B"/>
    <w:rsid w:val="00587058"/>
    <w:rsid w:val="005870A1"/>
    <w:rsid w:val="0058722E"/>
    <w:rsid w:val="005874AC"/>
    <w:rsid w:val="00587635"/>
    <w:rsid w:val="00587678"/>
    <w:rsid w:val="00587856"/>
    <w:rsid w:val="005878F7"/>
    <w:rsid w:val="00587B9E"/>
    <w:rsid w:val="00587CDB"/>
    <w:rsid w:val="00587DC4"/>
    <w:rsid w:val="00587E73"/>
    <w:rsid w:val="00587F20"/>
    <w:rsid w:val="00587F3A"/>
    <w:rsid w:val="00587FA1"/>
    <w:rsid w:val="00590000"/>
    <w:rsid w:val="00590343"/>
    <w:rsid w:val="005903D0"/>
    <w:rsid w:val="00590810"/>
    <w:rsid w:val="0059087C"/>
    <w:rsid w:val="0059099B"/>
    <w:rsid w:val="00590A23"/>
    <w:rsid w:val="00590A51"/>
    <w:rsid w:val="00590BD1"/>
    <w:rsid w:val="00590C2E"/>
    <w:rsid w:val="00590C80"/>
    <w:rsid w:val="00590D84"/>
    <w:rsid w:val="00590D98"/>
    <w:rsid w:val="00590EFB"/>
    <w:rsid w:val="00590F0D"/>
    <w:rsid w:val="00590F29"/>
    <w:rsid w:val="0059101A"/>
    <w:rsid w:val="00591132"/>
    <w:rsid w:val="005914E8"/>
    <w:rsid w:val="0059199F"/>
    <w:rsid w:val="00591A8C"/>
    <w:rsid w:val="00591B56"/>
    <w:rsid w:val="00591C71"/>
    <w:rsid w:val="00591C98"/>
    <w:rsid w:val="00591D8A"/>
    <w:rsid w:val="00591DC3"/>
    <w:rsid w:val="00592380"/>
    <w:rsid w:val="00592401"/>
    <w:rsid w:val="0059259B"/>
    <w:rsid w:val="00592620"/>
    <w:rsid w:val="005928F9"/>
    <w:rsid w:val="005929FD"/>
    <w:rsid w:val="00592A61"/>
    <w:rsid w:val="00592B51"/>
    <w:rsid w:val="00592D95"/>
    <w:rsid w:val="00592E84"/>
    <w:rsid w:val="00592F2A"/>
    <w:rsid w:val="00592FB0"/>
    <w:rsid w:val="00592FCB"/>
    <w:rsid w:val="00593064"/>
    <w:rsid w:val="0059323A"/>
    <w:rsid w:val="005934BC"/>
    <w:rsid w:val="00593585"/>
    <w:rsid w:val="005935D4"/>
    <w:rsid w:val="0059362E"/>
    <w:rsid w:val="00593648"/>
    <w:rsid w:val="0059369B"/>
    <w:rsid w:val="005938F7"/>
    <w:rsid w:val="00593B55"/>
    <w:rsid w:val="00593D68"/>
    <w:rsid w:val="00593E37"/>
    <w:rsid w:val="00593EE3"/>
    <w:rsid w:val="00594056"/>
    <w:rsid w:val="00594165"/>
    <w:rsid w:val="00594223"/>
    <w:rsid w:val="00594353"/>
    <w:rsid w:val="005944AE"/>
    <w:rsid w:val="00594599"/>
    <w:rsid w:val="005946A1"/>
    <w:rsid w:val="005946A7"/>
    <w:rsid w:val="0059472B"/>
    <w:rsid w:val="005947F2"/>
    <w:rsid w:val="00594932"/>
    <w:rsid w:val="00594B02"/>
    <w:rsid w:val="00594B64"/>
    <w:rsid w:val="00594C74"/>
    <w:rsid w:val="00594DB9"/>
    <w:rsid w:val="00594DDF"/>
    <w:rsid w:val="00594E0D"/>
    <w:rsid w:val="00595154"/>
    <w:rsid w:val="0059559A"/>
    <w:rsid w:val="005955D0"/>
    <w:rsid w:val="00595642"/>
    <w:rsid w:val="005958F6"/>
    <w:rsid w:val="00595B30"/>
    <w:rsid w:val="00595DBF"/>
    <w:rsid w:val="00595F6F"/>
    <w:rsid w:val="00595F7B"/>
    <w:rsid w:val="00595FA6"/>
    <w:rsid w:val="005962A3"/>
    <w:rsid w:val="005964B5"/>
    <w:rsid w:val="005965C5"/>
    <w:rsid w:val="005967F3"/>
    <w:rsid w:val="0059685C"/>
    <w:rsid w:val="005968EB"/>
    <w:rsid w:val="0059692B"/>
    <w:rsid w:val="00596AE0"/>
    <w:rsid w:val="00596B81"/>
    <w:rsid w:val="00596DD6"/>
    <w:rsid w:val="00596F8C"/>
    <w:rsid w:val="00596FEE"/>
    <w:rsid w:val="005972A3"/>
    <w:rsid w:val="0059739F"/>
    <w:rsid w:val="005973E1"/>
    <w:rsid w:val="005973FD"/>
    <w:rsid w:val="0059747A"/>
    <w:rsid w:val="005974EF"/>
    <w:rsid w:val="005974FC"/>
    <w:rsid w:val="005976BF"/>
    <w:rsid w:val="005978A1"/>
    <w:rsid w:val="005978B2"/>
    <w:rsid w:val="00597A4A"/>
    <w:rsid w:val="00597B10"/>
    <w:rsid w:val="00597B16"/>
    <w:rsid w:val="00597BBE"/>
    <w:rsid w:val="00597BC8"/>
    <w:rsid w:val="00597C02"/>
    <w:rsid w:val="00597D7D"/>
    <w:rsid w:val="00597DED"/>
    <w:rsid w:val="00597ECB"/>
    <w:rsid w:val="00597FAA"/>
    <w:rsid w:val="005A035B"/>
    <w:rsid w:val="005A0638"/>
    <w:rsid w:val="005A06E6"/>
    <w:rsid w:val="005A0843"/>
    <w:rsid w:val="005A09E7"/>
    <w:rsid w:val="005A0A00"/>
    <w:rsid w:val="005A0AF4"/>
    <w:rsid w:val="005A0D07"/>
    <w:rsid w:val="005A0D21"/>
    <w:rsid w:val="005A0ED2"/>
    <w:rsid w:val="005A0FF8"/>
    <w:rsid w:val="005A1171"/>
    <w:rsid w:val="005A1181"/>
    <w:rsid w:val="005A128E"/>
    <w:rsid w:val="005A1486"/>
    <w:rsid w:val="005A15C6"/>
    <w:rsid w:val="005A15FD"/>
    <w:rsid w:val="005A1649"/>
    <w:rsid w:val="005A1719"/>
    <w:rsid w:val="005A187E"/>
    <w:rsid w:val="005A1BCA"/>
    <w:rsid w:val="005A1F42"/>
    <w:rsid w:val="005A2116"/>
    <w:rsid w:val="005A2583"/>
    <w:rsid w:val="005A26EE"/>
    <w:rsid w:val="005A2763"/>
    <w:rsid w:val="005A2A1C"/>
    <w:rsid w:val="005A2B2E"/>
    <w:rsid w:val="005A2B90"/>
    <w:rsid w:val="005A2BFA"/>
    <w:rsid w:val="005A2D7A"/>
    <w:rsid w:val="005A2F07"/>
    <w:rsid w:val="005A2F32"/>
    <w:rsid w:val="005A2F92"/>
    <w:rsid w:val="005A2FFB"/>
    <w:rsid w:val="005A31B7"/>
    <w:rsid w:val="005A3261"/>
    <w:rsid w:val="005A3A89"/>
    <w:rsid w:val="005A3B59"/>
    <w:rsid w:val="005A3BDD"/>
    <w:rsid w:val="005A3BF2"/>
    <w:rsid w:val="005A3D28"/>
    <w:rsid w:val="005A3EA2"/>
    <w:rsid w:val="005A3F51"/>
    <w:rsid w:val="005A3F5E"/>
    <w:rsid w:val="005A40B4"/>
    <w:rsid w:val="005A444E"/>
    <w:rsid w:val="005A44C8"/>
    <w:rsid w:val="005A458D"/>
    <w:rsid w:val="005A45C6"/>
    <w:rsid w:val="005A466C"/>
    <w:rsid w:val="005A4688"/>
    <w:rsid w:val="005A46BE"/>
    <w:rsid w:val="005A48D4"/>
    <w:rsid w:val="005A4AB0"/>
    <w:rsid w:val="005A4B07"/>
    <w:rsid w:val="005A4CB4"/>
    <w:rsid w:val="005A4DCB"/>
    <w:rsid w:val="005A4E65"/>
    <w:rsid w:val="005A4E9F"/>
    <w:rsid w:val="005A5086"/>
    <w:rsid w:val="005A5129"/>
    <w:rsid w:val="005A5541"/>
    <w:rsid w:val="005A5735"/>
    <w:rsid w:val="005A5777"/>
    <w:rsid w:val="005A5B9D"/>
    <w:rsid w:val="005A5CD2"/>
    <w:rsid w:val="005A5EAC"/>
    <w:rsid w:val="005A61F2"/>
    <w:rsid w:val="005A62B4"/>
    <w:rsid w:val="005A62D2"/>
    <w:rsid w:val="005A62E4"/>
    <w:rsid w:val="005A648D"/>
    <w:rsid w:val="005A65A2"/>
    <w:rsid w:val="005A65AA"/>
    <w:rsid w:val="005A661C"/>
    <w:rsid w:val="005A68F5"/>
    <w:rsid w:val="005A6EDC"/>
    <w:rsid w:val="005A6F24"/>
    <w:rsid w:val="005A70E2"/>
    <w:rsid w:val="005A70F0"/>
    <w:rsid w:val="005A7118"/>
    <w:rsid w:val="005A7166"/>
    <w:rsid w:val="005A719F"/>
    <w:rsid w:val="005A71E8"/>
    <w:rsid w:val="005A72D7"/>
    <w:rsid w:val="005A7704"/>
    <w:rsid w:val="005A7872"/>
    <w:rsid w:val="005A78C3"/>
    <w:rsid w:val="005A7993"/>
    <w:rsid w:val="005A7B2B"/>
    <w:rsid w:val="005A7DA2"/>
    <w:rsid w:val="005A7F65"/>
    <w:rsid w:val="005A7FCA"/>
    <w:rsid w:val="005B0052"/>
    <w:rsid w:val="005B006C"/>
    <w:rsid w:val="005B01B3"/>
    <w:rsid w:val="005B0267"/>
    <w:rsid w:val="005B0358"/>
    <w:rsid w:val="005B03E0"/>
    <w:rsid w:val="005B048A"/>
    <w:rsid w:val="005B0602"/>
    <w:rsid w:val="005B069D"/>
    <w:rsid w:val="005B0A4A"/>
    <w:rsid w:val="005B0ACA"/>
    <w:rsid w:val="005B0BDC"/>
    <w:rsid w:val="005B0C51"/>
    <w:rsid w:val="005B0D35"/>
    <w:rsid w:val="005B0D63"/>
    <w:rsid w:val="005B0E05"/>
    <w:rsid w:val="005B0ECF"/>
    <w:rsid w:val="005B0FC7"/>
    <w:rsid w:val="005B1033"/>
    <w:rsid w:val="005B1049"/>
    <w:rsid w:val="005B11B5"/>
    <w:rsid w:val="005B1257"/>
    <w:rsid w:val="005B133F"/>
    <w:rsid w:val="005B1470"/>
    <w:rsid w:val="005B1656"/>
    <w:rsid w:val="005B1682"/>
    <w:rsid w:val="005B1987"/>
    <w:rsid w:val="005B19D4"/>
    <w:rsid w:val="005B1C50"/>
    <w:rsid w:val="005B20CE"/>
    <w:rsid w:val="005B20D7"/>
    <w:rsid w:val="005B2103"/>
    <w:rsid w:val="005B22FD"/>
    <w:rsid w:val="005B2396"/>
    <w:rsid w:val="005B23B1"/>
    <w:rsid w:val="005B25EC"/>
    <w:rsid w:val="005B2619"/>
    <w:rsid w:val="005B2668"/>
    <w:rsid w:val="005B2850"/>
    <w:rsid w:val="005B29CE"/>
    <w:rsid w:val="005B2A99"/>
    <w:rsid w:val="005B2DAF"/>
    <w:rsid w:val="005B2EBD"/>
    <w:rsid w:val="005B2EE9"/>
    <w:rsid w:val="005B2FEC"/>
    <w:rsid w:val="005B3092"/>
    <w:rsid w:val="005B318E"/>
    <w:rsid w:val="005B3279"/>
    <w:rsid w:val="005B328B"/>
    <w:rsid w:val="005B32D9"/>
    <w:rsid w:val="005B34AB"/>
    <w:rsid w:val="005B362A"/>
    <w:rsid w:val="005B37E7"/>
    <w:rsid w:val="005B381D"/>
    <w:rsid w:val="005B3868"/>
    <w:rsid w:val="005B3889"/>
    <w:rsid w:val="005B38C2"/>
    <w:rsid w:val="005B394E"/>
    <w:rsid w:val="005B3980"/>
    <w:rsid w:val="005B3ABB"/>
    <w:rsid w:val="005B3B76"/>
    <w:rsid w:val="005B3B7E"/>
    <w:rsid w:val="005B3BEC"/>
    <w:rsid w:val="005B3FBF"/>
    <w:rsid w:val="005B3FF5"/>
    <w:rsid w:val="005B412A"/>
    <w:rsid w:val="005B4151"/>
    <w:rsid w:val="005B41A5"/>
    <w:rsid w:val="005B4425"/>
    <w:rsid w:val="005B45AA"/>
    <w:rsid w:val="005B45F5"/>
    <w:rsid w:val="005B4838"/>
    <w:rsid w:val="005B4ADE"/>
    <w:rsid w:val="005B4B8D"/>
    <w:rsid w:val="005B4C51"/>
    <w:rsid w:val="005B4E40"/>
    <w:rsid w:val="005B5439"/>
    <w:rsid w:val="005B57A5"/>
    <w:rsid w:val="005B58C0"/>
    <w:rsid w:val="005B5AB5"/>
    <w:rsid w:val="005B5C3B"/>
    <w:rsid w:val="005B5C92"/>
    <w:rsid w:val="005B5D6B"/>
    <w:rsid w:val="005B5EBA"/>
    <w:rsid w:val="005B5EED"/>
    <w:rsid w:val="005B602B"/>
    <w:rsid w:val="005B60B1"/>
    <w:rsid w:val="005B6182"/>
    <w:rsid w:val="005B627A"/>
    <w:rsid w:val="005B63C4"/>
    <w:rsid w:val="005B63ED"/>
    <w:rsid w:val="005B6839"/>
    <w:rsid w:val="005B69FB"/>
    <w:rsid w:val="005B6AB0"/>
    <w:rsid w:val="005B6E01"/>
    <w:rsid w:val="005B6F26"/>
    <w:rsid w:val="005B700E"/>
    <w:rsid w:val="005B71C7"/>
    <w:rsid w:val="005B7291"/>
    <w:rsid w:val="005B7317"/>
    <w:rsid w:val="005B7904"/>
    <w:rsid w:val="005B79A8"/>
    <w:rsid w:val="005B7CA1"/>
    <w:rsid w:val="005B7CBC"/>
    <w:rsid w:val="005B7DBF"/>
    <w:rsid w:val="005B7F1A"/>
    <w:rsid w:val="005BA5E4"/>
    <w:rsid w:val="005C0078"/>
    <w:rsid w:val="005C0245"/>
    <w:rsid w:val="005C02F0"/>
    <w:rsid w:val="005C042A"/>
    <w:rsid w:val="005C04DD"/>
    <w:rsid w:val="005C0567"/>
    <w:rsid w:val="005C0578"/>
    <w:rsid w:val="005C06CA"/>
    <w:rsid w:val="005C076D"/>
    <w:rsid w:val="005C0848"/>
    <w:rsid w:val="005C0AB6"/>
    <w:rsid w:val="005C0C9F"/>
    <w:rsid w:val="005C1102"/>
    <w:rsid w:val="005C1299"/>
    <w:rsid w:val="005C14B3"/>
    <w:rsid w:val="005C14C6"/>
    <w:rsid w:val="005C14CC"/>
    <w:rsid w:val="005C14E5"/>
    <w:rsid w:val="005C1518"/>
    <w:rsid w:val="005C1829"/>
    <w:rsid w:val="005C1ADA"/>
    <w:rsid w:val="005C1B85"/>
    <w:rsid w:val="005C1F94"/>
    <w:rsid w:val="005C210A"/>
    <w:rsid w:val="005C21D4"/>
    <w:rsid w:val="005C2385"/>
    <w:rsid w:val="005C2425"/>
    <w:rsid w:val="005C2514"/>
    <w:rsid w:val="005C2529"/>
    <w:rsid w:val="005C2592"/>
    <w:rsid w:val="005C292B"/>
    <w:rsid w:val="005C2975"/>
    <w:rsid w:val="005C2A82"/>
    <w:rsid w:val="005C2A85"/>
    <w:rsid w:val="005C2C1A"/>
    <w:rsid w:val="005C3214"/>
    <w:rsid w:val="005C3380"/>
    <w:rsid w:val="005C34E4"/>
    <w:rsid w:val="005C3516"/>
    <w:rsid w:val="005C35A1"/>
    <w:rsid w:val="005C3864"/>
    <w:rsid w:val="005C3CAE"/>
    <w:rsid w:val="005C3DCF"/>
    <w:rsid w:val="005C3E21"/>
    <w:rsid w:val="005C404C"/>
    <w:rsid w:val="005C4254"/>
    <w:rsid w:val="005C42EF"/>
    <w:rsid w:val="005C4324"/>
    <w:rsid w:val="005C438C"/>
    <w:rsid w:val="005C45D6"/>
    <w:rsid w:val="005C46B9"/>
    <w:rsid w:val="005C4788"/>
    <w:rsid w:val="005C49B5"/>
    <w:rsid w:val="005C4A86"/>
    <w:rsid w:val="005C4A87"/>
    <w:rsid w:val="005C4AF3"/>
    <w:rsid w:val="005C4B9E"/>
    <w:rsid w:val="005C4C21"/>
    <w:rsid w:val="005C4C6A"/>
    <w:rsid w:val="005C4D83"/>
    <w:rsid w:val="005C4DC1"/>
    <w:rsid w:val="005C4EE2"/>
    <w:rsid w:val="005C4F0C"/>
    <w:rsid w:val="005C504C"/>
    <w:rsid w:val="005C51FB"/>
    <w:rsid w:val="005C536E"/>
    <w:rsid w:val="005C5508"/>
    <w:rsid w:val="005C5632"/>
    <w:rsid w:val="005C56D6"/>
    <w:rsid w:val="005C575C"/>
    <w:rsid w:val="005C57FF"/>
    <w:rsid w:val="005C5B58"/>
    <w:rsid w:val="005C5C3F"/>
    <w:rsid w:val="005C5F5D"/>
    <w:rsid w:val="005C5FC7"/>
    <w:rsid w:val="005C6091"/>
    <w:rsid w:val="005C630A"/>
    <w:rsid w:val="005C6350"/>
    <w:rsid w:val="005C6382"/>
    <w:rsid w:val="005C639B"/>
    <w:rsid w:val="005C6402"/>
    <w:rsid w:val="005C6476"/>
    <w:rsid w:val="005C64FE"/>
    <w:rsid w:val="005C65DD"/>
    <w:rsid w:val="005C6637"/>
    <w:rsid w:val="005C6660"/>
    <w:rsid w:val="005C68D9"/>
    <w:rsid w:val="005C690E"/>
    <w:rsid w:val="005C6CC3"/>
    <w:rsid w:val="005C6CFB"/>
    <w:rsid w:val="005C7087"/>
    <w:rsid w:val="005C70DF"/>
    <w:rsid w:val="005C7191"/>
    <w:rsid w:val="005C7198"/>
    <w:rsid w:val="005C72B9"/>
    <w:rsid w:val="005C741F"/>
    <w:rsid w:val="005C7591"/>
    <w:rsid w:val="005C76C9"/>
    <w:rsid w:val="005C77FF"/>
    <w:rsid w:val="005C7897"/>
    <w:rsid w:val="005C79C9"/>
    <w:rsid w:val="005C7A4C"/>
    <w:rsid w:val="005C7B32"/>
    <w:rsid w:val="005C7D4A"/>
    <w:rsid w:val="005C7D72"/>
    <w:rsid w:val="005C7DF9"/>
    <w:rsid w:val="005CCE00"/>
    <w:rsid w:val="005D01BD"/>
    <w:rsid w:val="005D01F1"/>
    <w:rsid w:val="005D0276"/>
    <w:rsid w:val="005D035C"/>
    <w:rsid w:val="005D03EF"/>
    <w:rsid w:val="005D040F"/>
    <w:rsid w:val="005D04AF"/>
    <w:rsid w:val="005D0662"/>
    <w:rsid w:val="005D06D3"/>
    <w:rsid w:val="005D0752"/>
    <w:rsid w:val="005D09CB"/>
    <w:rsid w:val="005D09D4"/>
    <w:rsid w:val="005D0A58"/>
    <w:rsid w:val="005D0A77"/>
    <w:rsid w:val="005D0CF7"/>
    <w:rsid w:val="005D0D6C"/>
    <w:rsid w:val="005D0E28"/>
    <w:rsid w:val="005D0FC1"/>
    <w:rsid w:val="005D1037"/>
    <w:rsid w:val="005D106A"/>
    <w:rsid w:val="005D1124"/>
    <w:rsid w:val="005D1202"/>
    <w:rsid w:val="005D121A"/>
    <w:rsid w:val="005D12B6"/>
    <w:rsid w:val="005D134A"/>
    <w:rsid w:val="005D1391"/>
    <w:rsid w:val="005D13E7"/>
    <w:rsid w:val="005D15B2"/>
    <w:rsid w:val="005D15DF"/>
    <w:rsid w:val="005D17F9"/>
    <w:rsid w:val="005D18D8"/>
    <w:rsid w:val="005D1A27"/>
    <w:rsid w:val="005D1A54"/>
    <w:rsid w:val="005D1B5A"/>
    <w:rsid w:val="005D1BEA"/>
    <w:rsid w:val="005D1BFB"/>
    <w:rsid w:val="005D1CC7"/>
    <w:rsid w:val="005D1F5D"/>
    <w:rsid w:val="005D21F3"/>
    <w:rsid w:val="005D2568"/>
    <w:rsid w:val="005D28DF"/>
    <w:rsid w:val="005D292A"/>
    <w:rsid w:val="005D2975"/>
    <w:rsid w:val="005D2A0A"/>
    <w:rsid w:val="005D2B37"/>
    <w:rsid w:val="005D2C7A"/>
    <w:rsid w:val="005D2F39"/>
    <w:rsid w:val="005D332E"/>
    <w:rsid w:val="005D3489"/>
    <w:rsid w:val="005D35BE"/>
    <w:rsid w:val="005D3655"/>
    <w:rsid w:val="005D368A"/>
    <w:rsid w:val="005D36B1"/>
    <w:rsid w:val="005D36C2"/>
    <w:rsid w:val="005D3B80"/>
    <w:rsid w:val="005D3BF1"/>
    <w:rsid w:val="005D3C4A"/>
    <w:rsid w:val="005D3C60"/>
    <w:rsid w:val="005D3CA0"/>
    <w:rsid w:val="005D3F2E"/>
    <w:rsid w:val="005D42D0"/>
    <w:rsid w:val="005D432C"/>
    <w:rsid w:val="005D448A"/>
    <w:rsid w:val="005D4819"/>
    <w:rsid w:val="005D4948"/>
    <w:rsid w:val="005D4A6E"/>
    <w:rsid w:val="005D4C6E"/>
    <w:rsid w:val="005D4D36"/>
    <w:rsid w:val="005D4F92"/>
    <w:rsid w:val="005D50E4"/>
    <w:rsid w:val="005D524D"/>
    <w:rsid w:val="005D525A"/>
    <w:rsid w:val="005D52B0"/>
    <w:rsid w:val="005D53BC"/>
    <w:rsid w:val="005D54EF"/>
    <w:rsid w:val="005D580E"/>
    <w:rsid w:val="005D5846"/>
    <w:rsid w:val="005D5991"/>
    <w:rsid w:val="005D5C33"/>
    <w:rsid w:val="005D5C73"/>
    <w:rsid w:val="005D5CE4"/>
    <w:rsid w:val="005D5FCC"/>
    <w:rsid w:val="005D5FFE"/>
    <w:rsid w:val="005D601A"/>
    <w:rsid w:val="005D606E"/>
    <w:rsid w:val="005D64CC"/>
    <w:rsid w:val="005D64E9"/>
    <w:rsid w:val="005D65A7"/>
    <w:rsid w:val="005D66B0"/>
    <w:rsid w:val="005D66E1"/>
    <w:rsid w:val="005D671A"/>
    <w:rsid w:val="005D673D"/>
    <w:rsid w:val="005D6789"/>
    <w:rsid w:val="005D684E"/>
    <w:rsid w:val="005D6C28"/>
    <w:rsid w:val="005D6CF6"/>
    <w:rsid w:val="005D6EBD"/>
    <w:rsid w:val="005D71C2"/>
    <w:rsid w:val="005D722B"/>
    <w:rsid w:val="005D746B"/>
    <w:rsid w:val="005D7540"/>
    <w:rsid w:val="005D77A9"/>
    <w:rsid w:val="005D79B2"/>
    <w:rsid w:val="005D7A1A"/>
    <w:rsid w:val="005D7AE1"/>
    <w:rsid w:val="005D7ECC"/>
    <w:rsid w:val="005E00F3"/>
    <w:rsid w:val="005E013C"/>
    <w:rsid w:val="005E01F4"/>
    <w:rsid w:val="005E0347"/>
    <w:rsid w:val="005E035A"/>
    <w:rsid w:val="005E0467"/>
    <w:rsid w:val="005E062A"/>
    <w:rsid w:val="005E08A1"/>
    <w:rsid w:val="005E08F4"/>
    <w:rsid w:val="005E0925"/>
    <w:rsid w:val="005E09A5"/>
    <w:rsid w:val="005E0A47"/>
    <w:rsid w:val="005E0B88"/>
    <w:rsid w:val="005E0CF1"/>
    <w:rsid w:val="005E0E81"/>
    <w:rsid w:val="005E10CF"/>
    <w:rsid w:val="005E11E6"/>
    <w:rsid w:val="005E13C3"/>
    <w:rsid w:val="005E13D5"/>
    <w:rsid w:val="005E1402"/>
    <w:rsid w:val="005E1416"/>
    <w:rsid w:val="005E150D"/>
    <w:rsid w:val="005E160E"/>
    <w:rsid w:val="005E177A"/>
    <w:rsid w:val="005E179F"/>
    <w:rsid w:val="005E1C75"/>
    <w:rsid w:val="005E1D19"/>
    <w:rsid w:val="005E2098"/>
    <w:rsid w:val="005E2116"/>
    <w:rsid w:val="005E2475"/>
    <w:rsid w:val="005E260E"/>
    <w:rsid w:val="005E2648"/>
    <w:rsid w:val="005E27F6"/>
    <w:rsid w:val="005E2909"/>
    <w:rsid w:val="005E2A8E"/>
    <w:rsid w:val="005E2B34"/>
    <w:rsid w:val="005E2B9B"/>
    <w:rsid w:val="005E2C79"/>
    <w:rsid w:val="005E2D75"/>
    <w:rsid w:val="005E2DE5"/>
    <w:rsid w:val="005E2EBE"/>
    <w:rsid w:val="005E319A"/>
    <w:rsid w:val="005E3357"/>
    <w:rsid w:val="005E371D"/>
    <w:rsid w:val="005E381D"/>
    <w:rsid w:val="005E3856"/>
    <w:rsid w:val="005E3866"/>
    <w:rsid w:val="005E3913"/>
    <w:rsid w:val="005E3A51"/>
    <w:rsid w:val="005E3E47"/>
    <w:rsid w:val="005E436C"/>
    <w:rsid w:val="005E4423"/>
    <w:rsid w:val="005E44FA"/>
    <w:rsid w:val="005E4530"/>
    <w:rsid w:val="005E4599"/>
    <w:rsid w:val="005E469D"/>
    <w:rsid w:val="005E46E8"/>
    <w:rsid w:val="005E47F3"/>
    <w:rsid w:val="005E47F7"/>
    <w:rsid w:val="005E48DB"/>
    <w:rsid w:val="005E4B42"/>
    <w:rsid w:val="005E4D7D"/>
    <w:rsid w:val="005E4DCA"/>
    <w:rsid w:val="005E4DDA"/>
    <w:rsid w:val="005E4E8F"/>
    <w:rsid w:val="005E4EBD"/>
    <w:rsid w:val="005E502F"/>
    <w:rsid w:val="005E51F9"/>
    <w:rsid w:val="005E540B"/>
    <w:rsid w:val="005E543D"/>
    <w:rsid w:val="005E56CF"/>
    <w:rsid w:val="005E58F9"/>
    <w:rsid w:val="005E593C"/>
    <w:rsid w:val="005E5F9A"/>
    <w:rsid w:val="005E606E"/>
    <w:rsid w:val="005E60A4"/>
    <w:rsid w:val="005E6182"/>
    <w:rsid w:val="005E63B1"/>
    <w:rsid w:val="005E6415"/>
    <w:rsid w:val="005E66BD"/>
    <w:rsid w:val="005E6759"/>
    <w:rsid w:val="005E6894"/>
    <w:rsid w:val="005E6AAA"/>
    <w:rsid w:val="005E6BEE"/>
    <w:rsid w:val="005E6C6D"/>
    <w:rsid w:val="005E6CA8"/>
    <w:rsid w:val="005E6CAE"/>
    <w:rsid w:val="005E6CF6"/>
    <w:rsid w:val="005E6EC9"/>
    <w:rsid w:val="005E6F2F"/>
    <w:rsid w:val="005E70F1"/>
    <w:rsid w:val="005E723E"/>
    <w:rsid w:val="005E7302"/>
    <w:rsid w:val="005E73A9"/>
    <w:rsid w:val="005E75E5"/>
    <w:rsid w:val="005E76D0"/>
    <w:rsid w:val="005E77E9"/>
    <w:rsid w:val="005E7908"/>
    <w:rsid w:val="005E79FF"/>
    <w:rsid w:val="005E7B89"/>
    <w:rsid w:val="005E7D50"/>
    <w:rsid w:val="005E7F95"/>
    <w:rsid w:val="005F00F5"/>
    <w:rsid w:val="005F01DD"/>
    <w:rsid w:val="005F0252"/>
    <w:rsid w:val="005F02D2"/>
    <w:rsid w:val="005F06C1"/>
    <w:rsid w:val="005F0818"/>
    <w:rsid w:val="005F08D4"/>
    <w:rsid w:val="005F0941"/>
    <w:rsid w:val="005F097A"/>
    <w:rsid w:val="005F0A04"/>
    <w:rsid w:val="005F0A46"/>
    <w:rsid w:val="005F0A65"/>
    <w:rsid w:val="005F0A83"/>
    <w:rsid w:val="005F0ABB"/>
    <w:rsid w:val="005F0AC5"/>
    <w:rsid w:val="005F0BBA"/>
    <w:rsid w:val="005F0C9E"/>
    <w:rsid w:val="005F0CB4"/>
    <w:rsid w:val="005F0D2A"/>
    <w:rsid w:val="005F0D2E"/>
    <w:rsid w:val="005F0FEE"/>
    <w:rsid w:val="005F1089"/>
    <w:rsid w:val="005F10CC"/>
    <w:rsid w:val="005F1164"/>
    <w:rsid w:val="005F1326"/>
    <w:rsid w:val="005F13E6"/>
    <w:rsid w:val="005F13F7"/>
    <w:rsid w:val="005F14A5"/>
    <w:rsid w:val="005F16ED"/>
    <w:rsid w:val="005F1714"/>
    <w:rsid w:val="005F1C0D"/>
    <w:rsid w:val="005F1C86"/>
    <w:rsid w:val="005F1D0C"/>
    <w:rsid w:val="005F2281"/>
    <w:rsid w:val="005F229C"/>
    <w:rsid w:val="005F278F"/>
    <w:rsid w:val="005F28DF"/>
    <w:rsid w:val="005F2B1C"/>
    <w:rsid w:val="005F2C7E"/>
    <w:rsid w:val="005F2F1E"/>
    <w:rsid w:val="005F2F8C"/>
    <w:rsid w:val="005F2F92"/>
    <w:rsid w:val="005F329C"/>
    <w:rsid w:val="005F38B0"/>
    <w:rsid w:val="005F3985"/>
    <w:rsid w:val="005F3A0E"/>
    <w:rsid w:val="005F3A8E"/>
    <w:rsid w:val="005F3B10"/>
    <w:rsid w:val="005F3CDD"/>
    <w:rsid w:val="005F3D38"/>
    <w:rsid w:val="005F3F62"/>
    <w:rsid w:val="005F4202"/>
    <w:rsid w:val="005F4481"/>
    <w:rsid w:val="005F45B9"/>
    <w:rsid w:val="005F45C5"/>
    <w:rsid w:val="005F4781"/>
    <w:rsid w:val="005F4C09"/>
    <w:rsid w:val="005F4F25"/>
    <w:rsid w:val="005F4F78"/>
    <w:rsid w:val="005F4FB0"/>
    <w:rsid w:val="005F4FF7"/>
    <w:rsid w:val="005F5003"/>
    <w:rsid w:val="005F5034"/>
    <w:rsid w:val="005F50C1"/>
    <w:rsid w:val="005F5165"/>
    <w:rsid w:val="005F518F"/>
    <w:rsid w:val="005F5211"/>
    <w:rsid w:val="005F53C5"/>
    <w:rsid w:val="005F551C"/>
    <w:rsid w:val="005F5622"/>
    <w:rsid w:val="005F57BC"/>
    <w:rsid w:val="005F5842"/>
    <w:rsid w:val="005F5C40"/>
    <w:rsid w:val="005F5ED3"/>
    <w:rsid w:val="005F6195"/>
    <w:rsid w:val="005F6217"/>
    <w:rsid w:val="005F6315"/>
    <w:rsid w:val="005F63E2"/>
    <w:rsid w:val="005F64B3"/>
    <w:rsid w:val="005F666A"/>
    <w:rsid w:val="005F671B"/>
    <w:rsid w:val="005F688A"/>
    <w:rsid w:val="005F68B1"/>
    <w:rsid w:val="005F68F3"/>
    <w:rsid w:val="005F6E11"/>
    <w:rsid w:val="005F6EF1"/>
    <w:rsid w:val="005F6F3C"/>
    <w:rsid w:val="005F7248"/>
    <w:rsid w:val="005F72A1"/>
    <w:rsid w:val="005F7323"/>
    <w:rsid w:val="005F736D"/>
    <w:rsid w:val="005F74DD"/>
    <w:rsid w:val="005F77D6"/>
    <w:rsid w:val="005F78F8"/>
    <w:rsid w:val="005F7A41"/>
    <w:rsid w:val="005F7B81"/>
    <w:rsid w:val="005F7EC0"/>
    <w:rsid w:val="00600152"/>
    <w:rsid w:val="00600285"/>
    <w:rsid w:val="00600326"/>
    <w:rsid w:val="00600347"/>
    <w:rsid w:val="00600405"/>
    <w:rsid w:val="00600462"/>
    <w:rsid w:val="00600737"/>
    <w:rsid w:val="0060083A"/>
    <w:rsid w:val="006008A5"/>
    <w:rsid w:val="0060093E"/>
    <w:rsid w:val="00600A7D"/>
    <w:rsid w:val="00600BC1"/>
    <w:rsid w:val="006011A2"/>
    <w:rsid w:val="0060136F"/>
    <w:rsid w:val="0060152C"/>
    <w:rsid w:val="006016FB"/>
    <w:rsid w:val="0060174D"/>
    <w:rsid w:val="006017B8"/>
    <w:rsid w:val="006017DE"/>
    <w:rsid w:val="00601C36"/>
    <w:rsid w:val="00601D13"/>
    <w:rsid w:val="00601D4E"/>
    <w:rsid w:val="00601DAB"/>
    <w:rsid w:val="00602045"/>
    <w:rsid w:val="00602476"/>
    <w:rsid w:val="006026A9"/>
    <w:rsid w:val="006028ED"/>
    <w:rsid w:val="0060295A"/>
    <w:rsid w:val="006029B4"/>
    <w:rsid w:val="00602A6B"/>
    <w:rsid w:val="00602AB6"/>
    <w:rsid w:val="00602B1F"/>
    <w:rsid w:val="00602E41"/>
    <w:rsid w:val="00602E4B"/>
    <w:rsid w:val="00602EE7"/>
    <w:rsid w:val="00603019"/>
    <w:rsid w:val="006031FD"/>
    <w:rsid w:val="0060321C"/>
    <w:rsid w:val="00603248"/>
    <w:rsid w:val="0060381A"/>
    <w:rsid w:val="00603856"/>
    <w:rsid w:val="0060387E"/>
    <w:rsid w:val="006039EE"/>
    <w:rsid w:val="00603A73"/>
    <w:rsid w:val="00603CBA"/>
    <w:rsid w:val="00603D15"/>
    <w:rsid w:val="00603EC1"/>
    <w:rsid w:val="00603FA0"/>
    <w:rsid w:val="00604103"/>
    <w:rsid w:val="00604210"/>
    <w:rsid w:val="00604351"/>
    <w:rsid w:val="0060440B"/>
    <w:rsid w:val="00604419"/>
    <w:rsid w:val="0060441C"/>
    <w:rsid w:val="00604495"/>
    <w:rsid w:val="0060469C"/>
    <w:rsid w:val="0060471A"/>
    <w:rsid w:val="00604736"/>
    <w:rsid w:val="00604781"/>
    <w:rsid w:val="006047AA"/>
    <w:rsid w:val="00604C27"/>
    <w:rsid w:val="00604CAB"/>
    <w:rsid w:val="00604CF0"/>
    <w:rsid w:val="00604E31"/>
    <w:rsid w:val="00604F72"/>
    <w:rsid w:val="006051E6"/>
    <w:rsid w:val="006052F0"/>
    <w:rsid w:val="0060543B"/>
    <w:rsid w:val="00605669"/>
    <w:rsid w:val="006057B6"/>
    <w:rsid w:val="00605986"/>
    <w:rsid w:val="00605C7C"/>
    <w:rsid w:val="00605D01"/>
    <w:rsid w:val="00605D92"/>
    <w:rsid w:val="00605E38"/>
    <w:rsid w:val="00605EA6"/>
    <w:rsid w:val="00605EDC"/>
    <w:rsid w:val="00605FC6"/>
    <w:rsid w:val="00606111"/>
    <w:rsid w:val="00606370"/>
    <w:rsid w:val="006063E1"/>
    <w:rsid w:val="00606478"/>
    <w:rsid w:val="006064D5"/>
    <w:rsid w:val="0060650A"/>
    <w:rsid w:val="00606543"/>
    <w:rsid w:val="00606711"/>
    <w:rsid w:val="006067AC"/>
    <w:rsid w:val="00606863"/>
    <w:rsid w:val="00606A8E"/>
    <w:rsid w:val="00606D3C"/>
    <w:rsid w:val="00606FA9"/>
    <w:rsid w:val="00606FF8"/>
    <w:rsid w:val="006070F7"/>
    <w:rsid w:val="00607168"/>
    <w:rsid w:val="006073FB"/>
    <w:rsid w:val="0060746B"/>
    <w:rsid w:val="006074DD"/>
    <w:rsid w:val="0060756D"/>
    <w:rsid w:val="00607639"/>
    <w:rsid w:val="00607657"/>
    <w:rsid w:val="00607B29"/>
    <w:rsid w:val="00607B9C"/>
    <w:rsid w:val="00607D21"/>
    <w:rsid w:val="00607D3C"/>
    <w:rsid w:val="00607EA6"/>
    <w:rsid w:val="0061021F"/>
    <w:rsid w:val="006104FC"/>
    <w:rsid w:val="006106FD"/>
    <w:rsid w:val="00610832"/>
    <w:rsid w:val="00610947"/>
    <w:rsid w:val="00610A78"/>
    <w:rsid w:val="00610C24"/>
    <w:rsid w:val="00610C56"/>
    <w:rsid w:val="00610E74"/>
    <w:rsid w:val="00610ED5"/>
    <w:rsid w:val="00610FA5"/>
    <w:rsid w:val="00611090"/>
    <w:rsid w:val="006112D5"/>
    <w:rsid w:val="00611367"/>
    <w:rsid w:val="006113A4"/>
    <w:rsid w:val="00611774"/>
    <w:rsid w:val="006118B0"/>
    <w:rsid w:val="00611B6B"/>
    <w:rsid w:val="00611F78"/>
    <w:rsid w:val="006120CB"/>
    <w:rsid w:val="0061215B"/>
    <w:rsid w:val="006124F6"/>
    <w:rsid w:val="006125D5"/>
    <w:rsid w:val="006126B9"/>
    <w:rsid w:val="006127A3"/>
    <w:rsid w:val="00612826"/>
    <w:rsid w:val="00612874"/>
    <w:rsid w:val="006128B4"/>
    <w:rsid w:val="00612A2A"/>
    <w:rsid w:val="00612A5F"/>
    <w:rsid w:val="00612A93"/>
    <w:rsid w:val="00612C51"/>
    <w:rsid w:val="00612CF1"/>
    <w:rsid w:val="00612DC5"/>
    <w:rsid w:val="00612FF8"/>
    <w:rsid w:val="006131B8"/>
    <w:rsid w:val="0061339E"/>
    <w:rsid w:val="00613491"/>
    <w:rsid w:val="00613522"/>
    <w:rsid w:val="006135B8"/>
    <w:rsid w:val="00613638"/>
    <w:rsid w:val="00613B1A"/>
    <w:rsid w:val="00613C68"/>
    <w:rsid w:val="00613D36"/>
    <w:rsid w:val="00613D40"/>
    <w:rsid w:val="0061421D"/>
    <w:rsid w:val="006142B9"/>
    <w:rsid w:val="00614440"/>
    <w:rsid w:val="006144C3"/>
    <w:rsid w:val="00614A86"/>
    <w:rsid w:val="00614BD4"/>
    <w:rsid w:val="00614E99"/>
    <w:rsid w:val="00614ECE"/>
    <w:rsid w:val="00614EF3"/>
    <w:rsid w:val="00614FE9"/>
    <w:rsid w:val="00615393"/>
    <w:rsid w:val="006153AB"/>
    <w:rsid w:val="0061560A"/>
    <w:rsid w:val="006156B2"/>
    <w:rsid w:val="006158AD"/>
    <w:rsid w:val="00615928"/>
    <w:rsid w:val="00615A8C"/>
    <w:rsid w:val="00615AAD"/>
    <w:rsid w:val="00615B67"/>
    <w:rsid w:val="00615BA0"/>
    <w:rsid w:val="00615C02"/>
    <w:rsid w:val="00615C89"/>
    <w:rsid w:val="00615C98"/>
    <w:rsid w:val="00615E1A"/>
    <w:rsid w:val="00615EFF"/>
    <w:rsid w:val="00615F73"/>
    <w:rsid w:val="00616095"/>
    <w:rsid w:val="00616286"/>
    <w:rsid w:val="00616413"/>
    <w:rsid w:val="00616424"/>
    <w:rsid w:val="0061675A"/>
    <w:rsid w:val="006168BC"/>
    <w:rsid w:val="00616CF9"/>
    <w:rsid w:val="00616D69"/>
    <w:rsid w:val="00616E6B"/>
    <w:rsid w:val="00616F41"/>
    <w:rsid w:val="00617263"/>
    <w:rsid w:val="006172C3"/>
    <w:rsid w:val="0061760C"/>
    <w:rsid w:val="0061765F"/>
    <w:rsid w:val="00617A42"/>
    <w:rsid w:val="00617BC3"/>
    <w:rsid w:val="00617C76"/>
    <w:rsid w:val="00617D1A"/>
    <w:rsid w:val="00617D3B"/>
    <w:rsid w:val="00617D83"/>
    <w:rsid w:val="00617F11"/>
    <w:rsid w:val="00617FF2"/>
    <w:rsid w:val="0062012F"/>
    <w:rsid w:val="00620193"/>
    <w:rsid w:val="006202BE"/>
    <w:rsid w:val="006202D9"/>
    <w:rsid w:val="00620382"/>
    <w:rsid w:val="006203B6"/>
    <w:rsid w:val="006204ED"/>
    <w:rsid w:val="0062053B"/>
    <w:rsid w:val="0062060A"/>
    <w:rsid w:val="0062086F"/>
    <w:rsid w:val="0062094A"/>
    <w:rsid w:val="00620D8C"/>
    <w:rsid w:val="00620DA8"/>
    <w:rsid w:val="00620EEA"/>
    <w:rsid w:val="00620FAD"/>
    <w:rsid w:val="0062103B"/>
    <w:rsid w:val="0062110B"/>
    <w:rsid w:val="00621348"/>
    <w:rsid w:val="00621428"/>
    <w:rsid w:val="00621459"/>
    <w:rsid w:val="0062162D"/>
    <w:rsid w:val="00621750"/>
    <w:rsid w:val="0062187A"/>
    <w:rsid w:val="006218AD"/>
    <w:rsid w:val="00621968"/>
    <w:rsid w:val="00621BE6"/>
    <w:rsid w:val="00621CA1"/>
    <w:rsid w:val="00621E45"/>
    <w:rsid w:val="00621F5B"/>
    <w:rsid w:val="006220B9"/>
    <w:rsid w:val="00622231"/>
    <w:rsid w:val="00622247"/>
    <w:rsid w:val="006222B7"/>
    <w:rsid w:val="006224ED"/>
    <w:rsid w:val="0062255F"/>
    <w:rsid w:val="00622590"/>
    <w:rsid w:val="006226BE"/>
    <w:rsid w:val="00622833"/>
    <w:rsid w:val="00622A0A"/>
    <w:rsid w:val="00622B1A"/>
    <w:rsid w:val="00622D11"/>
    <w:rsid w:val="00622D2F"/>
    <w:rsid w:val="00622D39"/>
    <w:rsid w:val="00622DC6"/>
    <w:rsid w:val="006230DB"/>
    <w:rsid w:val="00623222"/>
    <w:rsid w:val="006232DB"/>
    <w:rsid w:val="00623405"/>
    <w:rsid w:val="0062345B"/>
    <w:rsid w:val="0062347A"/>
    <w:rsid w:val="006235B1"/>
    <w:rsid w:val="0062373E"/>
    <w:rsid w:val="0062388D"/>
    <w:rsid w:val="006238B0"/>
    <w:rsid w:val="00623A84"/>
    <w:rsid w:val="00623B2A"/>
    <w:rsid w:val="00623B98"/>
    <w:rsid w:val="006240C6"/>
    <w:rsid w:val="006242AE"/>
    <w:rsid w:val="0062441D"/>
    <w:rsid w:val="0062469D"/>
    <w:rsid w:val="00624710"/>
    <w:rsid w:val="0062480C"/>
    <w:rsid w:val="0062487A"/>
    <w:rsid w:val="006248C0"/>
    <w:rsid w:val="006248DE"/>
    <w:rsid w:val="00624938"/>
    <w:rsid w:val="00624987"/>
    <w:rsid w:val="0062499B"/>
    <w:rsid w:val="00624AE0"/>
    <w:rsid w:val="00624BBF"/>
    <w:rsid w:val="00624C13"/>
    <w:rsid w:val="00624C9B"/>
    <w:rsid w:val="00624E47"/>
    <w:rsid w:val="00624F10"/>
    <w:rsid w:val="00624F24"/>
    <w:rsid w:val="00624F56"/>
    <w:rsid w:val="00625284"/>
    <w:rsid w:val="00625413"/>
    <w:rsid w:val="00625825"/>
    <w:rsid w:val="00625988"/>
    <w:rsid w:val="006259B1"/>
    <w:rsid w:val="00625B41"/>
    <w:rsid w:val="00625CFB"/>
    <w:rsid w:val="00625E32"/>
    <w:rsid w:val="0062616C"/>
    <w:rsid w:val="00626272"/>
    <w:rsid w:val="0062631A"/>
    <w:rsid w:val="006264D5"/>
    <w:rsid w:val="006264DA"/>
    <w:rsid w:val="00626575"/>
    <w:rsid w:val="0062661A"/>
    <w:rsid w:val="0062669E"/>
    <w:rsid w:val="00626701"/>
    <w:rsid w:val="00626922"/>
    <w:rsid w:val="00626A26"/>
    <w:rsid w:val="00626ADA"/>
    <w:rsid w:val="00626D32"/>
    <w:rsid w:val="00626D64"/>
    <w:rsid w:val="00626D86"/>
    <w:rsid w:val="00626EF4"/>
    <w:rsid w:val="006271A0"/>
    <w:rsid w:val="00627414"/>
    <w:rsid w:val="00627521"/>
    <w:rsid w:val="00627571"/>
    <w:rsid w:val="006277E8"/>
    <w:rsid w:val="00627E31"/>
    <w:rsid w:val="00627F4F"/>
    <w:rsid w:val="00630193"/>
    <w:rsid w:val="006302BB"/>
    <w:rsid w:val="00630368"/>
    <w:rsid w:val="00630467"/>
    <w:rsid w:val="006304B8"/>
    <w:rsid w:val="00630556"/>
    <w:rsid w:val="00630650"/>
    <w:rsid w:val="00630906"/>
    <w:rsid w:val="00630908"/>
    <w:rsid w:val="00630982"/>
    <w:rsid w:val="00630A05"/>
    <w:rsid w:val="00630A28"/>
    <w:rsid w:val="00630C29"/>
    <w:rsid w:val="00630D82"/>
    <w:rsid w:val="00630E75"/>
    <w:rsid w:val="0063124D"/>
    <w:rsid w:val="0063172F"/>
    <w:rsid w:val="006317BC"/>
    <w:rsid w:val="00631903"/>
    <w:rsid w:val="00631A68"/>
    <w:rsid w:val="00631B6F"/>
    <w:rsid w:val="00631C0D"/>
    <w:rsid w:val="00631D27"/>
    <w:rsid w:val="00631D90"/>
    <w:rsid w:val="00632017"/>
    <w:rsid w:val="00632110"/>
    <w:rsid w:val="006321C1"/>
    <w:rsid w:val="006322D5"/>
    <w:rsid w:val="006323A5"/>
    <w:rsid w:val="00632438"/>
    <w:rsid w:val="00632590"/>
    <w:rsid w:val="00632648"/>
    <w:rsid w:val="006326CB"/>
    <w:rsid w:val="006326EB"/>
    <w:rsid w:val="00632725"/>
    <w:rsid w:val="00632861"/>
    <w:rsid w:val="006328FC"/>
    <w:rsid w:val="00632B15"/>
    <w:rsid w:val="00632BF2"/>
    <w:rsid w:val="00632C9C"/>
    <w:rsid w:val="00632D10"/>
    <w:rsid w:val="00632DAB"/>
    <w:rsid w:val="00632DB7"/>
    <w:rsid w:val="00632E39"/>
    <w:rsid w:val="00632F53"/>
    <w:rsid w:val="00632F6B"/>
    <w:rsid w:val="006330D9"/>
    <w:rsid w:val="006330F7"/>
    <w:rsid w:val="006332F9"/>
    <w:rsid w:val="0063352A"/>
    <w:rsid w:val="00633624"/>
    <w:rsid w:val="00633635"/>
    <w:rsid w:val="00633709"/>
    <w:rsid w:val="00633802"/>
    <w:rsid w:val="00633826"/>
    <w:rsid w:val="00633DAB"/>
    <w:rsid w:val="00633E64"/>
    <w:rsid w:val="00633E8B"/>
    <w:rsid w:val="00633F20"/>
    <w:rsid w:val="00633F35"/>
    <w:rsid w:val="006340CD"/>
    <w:rsid w:val="006342BF"/>
    <w:rsid w:val="006344C0"/>
    <w:rsid w:val="0063460B"/>
    <w:rsid w:val="00634639"/>
    <w:rsid w:val="00634693"/>
    <w:rsid w:val="006346C3"/>
    <w:rsid w:val="0063473F"/>
    <w:rsid w:val="00634782"/>
    <w:rsid w:val="006347AB"/>
    <w:rsid w:val="006347E5"/>
    <w:rsid w:val="00634970"/>
    <w:rsid w:val="006349B0"/>
    <w:rsid w:val="00634A57"/>
    <w:rsid w:val="00634D4B"/>
    <w:rsid w:val="00634DCB"/>
    <w:rsid w:val="00634E50"/>
    <w:rsid w:val="00634EAA"/>
    <w:rsid w:val="00634EE6"/>
    <w:rsid w:val="00634F9E"/>
    <w:rsid w:val="00635191"/>
    <w:rsid w:val="0063545A"/>
    <w:rsid w:val="006354B7"/>
    <w:rsid w:val="0063553A"/>
    <w:rsid w:val="006357FA"/>
    <w:rsid w:val="00635878"/>
    <w:rsid w:val="00635A73"/>
    <w:rsid w:val="00635B6D"/>
    <w:rsid w:val="00635B81"/>
    <w:rsid w:val="00635BE0"/>
    <w:rsid w:val="00635BF5"/>
    <w:rsid w:val="00635CA2"/>
    <w:rsid w:val="00635E0E"/>
    <w:rsid w:val="00635E51"/>
    <w:rsid w:val="006361B9"/>
    <w:rsid w:val="006362CE"/>
    <w:rsid w:val="006363DE"/>
    <w:rsid w:val="00636609"/>
    <w:rsid w:val="006368AB"/>
    <w:rsid w:val="00636955"/>
    <w:rsid w:val="00636960"/>
    <w:rsid w:val="006369BE"/>
    <w:rsid w:val="00636A4A"/>
    <w:rsid w:val="00636AD9"/>
    <w:rsid w:val="00636B1D"/>
    <w:rsid w:val="00636BDB"/>
    <w:rsid w:val="006370AE"/>
    <w:rsid w:val="006370BD"/>
    <w:rsid w:val="00637291"/>
    <w:rsid w:val="006373F8"/>
    <w:rsid w:val="006374A9"/>
    <w:rsid w:val="006374D8"/>
    <w:rsid w:val="0063751F"/>
    <w:rsid w:val="006378E8"/>
    <w:rsid w:val="00637974"/>
    <w:rsid w:val="00637A19"/>
    <w:rsid w:val="00637AC1"/>
    <w:rsid w:val="00637AF9"/>
    <w:rsid w:val="00637B3A"/>
    <w:rsid w:val="00637B6B"/>
    <w:rsid w:val="00637EA7"/>
    <w:rsid w:val="00637F95"/>
    <w:rsid w:val="00637FF3"/>
    <w:rsid w:val="006400D2"/>
    <w:rsid w:val="0064028A"/>
    <w:rsid w:val="0064029E"/>
    <w:rsid w:val="006402D9"/>
    <w:rsid w:val="00640334"/>
    <w:rsid w:val="00640419"/>
    <w:rsid w:val="00640567"/>
    <w:rsid w:val="00640607"/>
    <w:rsid w:val="0064066E"/>
    <w:rsid w:val="00640854"/>
    <w:rsid w:val="00640A06"/>
    <w:rsid w:val="00640B38"/>
    <w:rsid w:val="00640C6B"/>
    <w:rsid w:val="00640C8A"/>
    <w:rsid w:val="00641026"/>
    <w:rsid w:val="006410AF"/>
    <w:rsid w:val="00641128"/>
    <w:rsid w:val="00641195"/>
    <w:rsid w:val="006413F8"/>
    <w:rsid w:val="0064147A"/>
    <w:rsid w:val="006414CA"/>
    <w:rsid w:val="006415AD"/>
    <w:rsid w:val="006416DF"/>
    <w:rsid w:val="0064182E"/>
    <w:rsid w:val="00641B01"/>
    <w:rsid w:val="00641B4E"/>
    <w:rsid w:val="00641B6D"/>
    <w:rsid w:val="00641D30"/>
    <w:rsid w:val="00641F89"/>
    <w:rsid w:val="00642322"/>
    <w:rsid w:val="006425DB"/>
    <w:rsid w:val="00642779"/>
    <w:rsid w:val="0064291C"/>
    <w:rsid w:val="00642A67"/>
    <w:rsid w:val="00642B21"/>
    <w:rsid w:val="00642C9A"/>
    <w:rsid w:val="00642CC6"/>
    <w:rsid w:val="00643145"/>
    <w:rsid w:val="00643219"/>
    <w:rsid w:val="00643500"/>
    <w:rsid w:val="0064352B"/>
    <w:rsid w:val="006435F4"/>
    <w:rsid w:val="00643762"/>
    <w:rsid w:val="0064384B"/>
    <w:rsid w:val="00643A12"/>
    <w:rsid w:val="00643C1B"/>
    <w:rsid w:val="00643C1C"/>
    <w:rsid w:val="00643C3B"/>
    <w:rsid w:val="00643D77"/>
    <w:rsid w:val="00643D89"/>
    <w:rsid w:val="00643DF1"/>
    <w:rsid w:val="00643EE1"/>
    <w:rsid w:val="00643F6C"/>
    <w:rsid w:val="00643FA4"/>
    <w:rsid w:val="006441CC"/>
    <w:rsid w:val="0064428E"/>
    <w:rsid w:val="00644704"/>
    <w:rsid w:val="00644802"/>
    <w:rsid w:val="006448BB"/>
    <w:rsid w:val="006448F6"/>
    <w:rsid w:val="0064496C"/>
    <w:rsid w:val="00644977"/>
    <w:rsid w:val="00644DB8"/>
    <w:rsid w:val="0064501F"/>
    <w:rsid w:val="00645221"/>
    <w:rsid w:val="00645244"/>
    <w:rsid w:val="006453FA"/>
    <w:rsid w:val="0064561E"/>
    <w:rsid w:val="006456FE"/>
    <w:rsid w:val="00645960"/>
    <w:rsid w:val="00645A01"/>
    <w:rsid w:val="00645CE2"/>
    <w:rsid w:val="00645DEE"/>
    <w:rsid w:val="00646103"/>
    <w:rsid w:val="006461C0"/>
    <w:rsid w:val="006461E9"/>
    <w:rsid w:val="00646338"/>
    <w:rsid w:val="006466B6"/>
    <w:rsid w:val="00646705"/>
    <w:rsid w:val="00646946"/>
    <w:rsid w:val="0064694F"/>
    <w:rsid w:val="00646A15"/>
    <w:rsid w:val="00646B00"/>
    <w:rsid w:val="00646BB4"/>
    <w:rsid w:val="00646D77"/>
    <w:rsid w:val="00646DEB"/>
    <w:rsid w:val="00647258"/>
    <w:rsid w:val="00647289"/>
    <w:rsid w:val="006472E6"/>
    <w:rsid w:val="0064754A"/>
    <w:rsid w:val="006475C1"/>
    <w:rsid w:val="006475D6"/>
    <w:rsid w:val="00647720"/>
    <w:rsid w:val="0064774F"/>
    <w:rsid w:val="0064776A"/>
    <w:rsid w:val="00647883"/>
    <w:rsid w:val="00647896"/>
    <w:rsid w:val="0064793C"/>
    <w:rsid w:val="00647956"/>
    <w:rsid w:val="006479BA"/>
    <w:rsid w:val="00647A0C"/>
    <w:rsid w:val="00647B84"/>
    <w:rsid w:val="00647C81"/>
    <w:rsid w:val="00647CEB"/>
    <w:rsid w:val="00647F8B"/>
    <w:rsid w:val="0064BEE4"/>
    <w:rsid w:val="0064E08B"/>
    <w:rsid w:val="00650317"/>
    <w:rsid w:val="00650406"/>
    <w:rsid w:val="006506E7"/>
    <w:rsid w:val="006506FF"/>
    <w:rsid w:val="0065086E"/>
    <w:rsid w:val="00650883"/>
    <w:rsid w:val="00650989"/>
    <w:rsid w:val="00650A00"/>
    <w:rsid w:val="00650BC5"/>
    <w:rsid w:val="00650F05"/>
    <w:rsid w:val="00651044"/>
    <w:rsid w:val="00651087"/>
    <w:rsid w:val="00651586"/>
    <w:rsid w:val="006516EA"/>
    <w:rsid w:val="00651C27"/>
    <w:rsid w:val="00651CF8"/>
    <w:rsid w:val="00651DDD"/>
    <w:rsid w:val="00651E08"/>
    <w:rsid w:val="00651EB7"/>
    <w:rsid w:val="00651F3D"/>
    <w:rsid w:val="00651FC4"/>
    <w:rsid w:val="00652256"/>
    <w:rsid w:val="00652390"/>
    <w:rsid w:val="0065258C"/>
    <w:rsid w:val="00652763"/>
    <w:rsid w:val="0065279B"/>
    <w:rsid w:val="00652814"/>
    <w:rsid w:val="00652958"/>
    <w:rsid w:val="00652AC4"/>
    <w:rsid w:val="00652CBD"/>
    <w:rsid w:val="00652F1D"/>
    <w:rsid w:val="00653317"/>
    <w:rsid w:val="00653393"/>
    <w:rsid w:val="00653451"/>
    <w:rsid w:val="00653585"/>
    <w:rsid w:val="00653713"/>
    <w:rsid w:val="00653A02"/>
    <w:rsid w:val="00653A5A"/>
    <w:rsid w:val="00653A8C"/>
    <w:rsid w:val="00653B4D"/>
    <w:rsid w:val="00653B9F"/>
    <w:rsid w:val="00653C08"/>
    <w:rsid w:val="00653D61"/>
    <w:rsid w:val="00653D7C"/>
    <w:rsid w:val="00653FB5"/>
    <w:rsid w:val="00654096"/>
    <w:rsid w:val="006540F7"/>
    <w:rsid w:val="00654232"/>
    <w:rsid w:val="006542B5"/>
    <w:rsid w:val="0065460F"/>
    <w:rsid w:val="0065462E"/>
    <w:rsid w:val="00654733"/>
    <w:rsid w:val="00654AA8"/>
    <w:rsid w:val="00654ED8"/>
    <w:rsid w:val="00654EF2"/>
    <w:rsid w:val="00654FEA"/>
    <w:rsid w:val="00655012"/>
    <w:rsid w:val="00655152"/>
    <w:rsid w:val="00655187"/>
    <w:rsid w:val="006555A5"/>
    <w:rsid w:val="006555AA"/>
    <w:rsid w:val="00655695"/>
    <w:rsid w:val="006557FD"/>
    <w:rsid w:val="006558E2"/>
    <w:rsid w:val="00655BB7"/>
    <w:rsid w:val="00655BF3"/>
    <w:rsid w:val="00655D5B"/>
    <w:rsid w:val="00655D8D"/>
    <w:rsid w:val="00655EA3"/>
    <w:rsid w:val="00655F5A"/>
    <w:rsid w:val="00655FAF"/>
    <w:rsid w:val="00656326"/>
    <w:rsid w:val="00656334"/>
    <w:rsid w:val="00656498"/>
    <w:rsid w:val="006566A3"/>
    <w:rsid w:val="00656821"/>
    <w:rsid w:val="00656975"/>
    <w:rsid w:val="00656C5A"/>
    <w:rsid w:val="006572D5"/>
    <w:rsid w:val="006574A7"/>
    <w:rsid w:val="0065753C"/>
    <w:rsid w:val="0065754F"/>
    <w:rsid w:val="00657628"/>
    <w:rsid w:val="00657634"/>
    <w:rsid w:val="0065780C"/>
    <w:rsid w:val="00657AF6"/>
    <w:rsid w:val="00657BD3"/>
    <w:rsid w:val="0066006E"/>
    <w:rsid w:val="0066035A"/>
    <w:rsid w:val="006603DA"/>
    <w:rsid w:val="00660423"/>
    <w:rsid w:val="0066065C"/>
    <w:rsid w:val="0066068D"/>
    <w:rsid w:val="00660731"/>
    <w:rsid w:val="0066074A"/>
    <w:rsid w:val="0066082F"/>
    <w:rsid w:val="00660BAC"/>
    <w:rsid w:val="00660BE8"/>
    <w:rsid w:val="00660D41"/>
    <w:rsid w:val="0066116F"/>
    <w:rsid w:val="00661754"/>
    <w:rsid w:val="00661CD3"/>
    <w:rsid w:val="00661D13"/>
    <w:rsid w:val="00661D88"/>
    <w:rsid w:val="00661F28"/>
    <w:rsid w:val="00661F7D"/>
    <w:rsid w:val="00662048"/>
    <w:rsid w:val="006620E5"/>
    <w:rsid w:val="006621E7"/>
    <w:rsid w:val="00662220"/>
    <w:rsid w:val="0066222C"/>
    <w:rsid w:val="0066232E"/>
    <w:rsid w:val="006623CA"/>
    <w:rsid w:val="0066270C"/>
    <w:rsid w:val="00662838"/>
    <w:rsid w:val="0066288E"/>
    <w:rsid w:val="00662B0D"/>
    <w:rsid w:val="00662CAD"/>
    <w:rsid w:val="00662DFC"/>
    <w:rsid w:val="00662E16"/>
    <w:rsid w:val="00662EB1"/>
    <w:rsid w:val="006631B5"/>
    <w:rsid w:val="006633D9"/>
    <w:rsid w:val="00663460"/>
    <w:rsid w:val="0066376A"/>
    <w:rsid w:val="00663799"/>
    <w:rsid w:val="006638AF"/>
    <w:rsid w:val="006639AF"/>
    <w:rsid w:val="006639FE"/>
    <w:rsid w:val="00663B7D"/>
    <w:rsid w:val="00663BCB"/>
    <w:rsid w:val="00663BEB"/>
    <w:rsid w:val="00663C0A"/>
    <w:rsid w:val="00663C2A"/>
    <w:rsid w:val="00663F6D"/>
    <w:rsid w:val="00663FA9"/>
    <w:rsid w:val="00664024"/>
    <w:rsid w:val="0066405E"/>
    <w:rsid w:val="006640AA"/>
    <w:rsid w:val="0066459D"/>
    <w:rsid w:val="006645CD"/>
    <w:rsid w:val="006646C9"/>
    <w:rsid w:val="006646F8"/>
    <w:rsid w:val="00664718"/>
    <w:rsid w:val="00664987"/>
    <w:rsid w:val="006649E4"/>
    <w:rsid w:val="00664B64"/>
    <w:rsid w:val="00664EA0"/>
    <w:rsid w:val="00664F06"/>
    <w:rsid w:val="006650D8"/>
    <w:rsid w:val="00665136"/>
    <w:rsid w:val="00665196"/>
    <w:rsid w:val="00665270"/>
    <w:rsid w:val="006652C8"/>
    <w:rsid w:val="0066535E"/>
    <w:rsid w:val="00665514"/>
    <w:rsid w:val="00665610"/>
    <w:rsid w:val="0066572E"/>
    <w:rsid w:val="006657B0"/>
    <w:rsid w:val="00665BC3"/>
    <w:rsid w:val="00665F58"/>
    <w:rsid w:val="00666071"/>
    <w:rsid w:val="0066614E"/>
    <w:rsid w:val="00666206"/>
    <w:rsid w:val="0066642E"/>
    <w:rsid w:val="006664C9"/>
    <w:rsid w:val="006664D9"/>
    <w:rsid w:val="0066653D"/>
    <w:rsid w:val="00666670"/>
    <w:rsid w:val="00666790"/>
    <w:rsid w:val="006667F0"/>
    <w:rsid w:val="00666926"/>
    <w:rsid w:val="006669C9"/>
    <w:rsid w:val="00666A2D"/>
    <w:rsid w:val="00666BE7"/>
    <w:rsid w:val="00666E06"/>
    <w:rsid w:val="00666F43"/>
    <w:rsid w:val="00667148"/>
    <w:rsid w:val="00667364"/>
    <w:rsid w:val="006675CF"/>
    <w:rsid w:val="0066787A"/>
    <w:rsid w:val="0066787E"/>
    <w:rsid w:val="006678E4"/>
    <w:rsid w:val="006678F4"/>
    <w:rsid w:val="0066790C"/>
    <w:rsid w:val="00667A4B"/>
    <w:rsid w:val="00667A70"/>
    <w:rsid w:val="00667AD8"/>
    <w:rsid w:val="00667DDE"/>
    <w:rsid w:val="00667F0E"/>
    <w:rsid w:val="0067031A"/>
    <w:rsid w:val="006703E2"/>
    <w:rsid w:val="00670409"/>
    <w:rsid w:val="006704DF"/>
    <w:rsid w:val="0067065F"/>
    <w:rsid w:val="0067077C"/>
    <w:rsid w:val="00670C89"/>
    <w:rsid w:val="00670D87"/>
    <w:rsid w:val="00670DB2"/>
    <w:rsid w:val="00670F59"/>
    <w:rsid w:val="00671043"/>
    <w:rsid w:val="0067122D"/>
    <w:rsid w:val="006712A7"/>
    <w:rsid w:val="006713D9"/>
    <w:rsid w:val="0067145E"/>
    <w:rsid w:val="00671566"/>
    <w:rsid w:val="006715D2"/>
    <w:rsid w:val="006715F8"/>
    <w:rsid w:val="00671626"/>
    <w:rsid w:val="006716BE"/>
    <w:rsid w:val="00671750"/>
    <w:rsid w:val="0067175E"/>
    <w:rsid w:val="006718B9"/>
    <w:rsid w:val="00671943"/>
    <w:rsid w:val="00671AE2"/>
    <w:rsid w:val="00671B12"/>
    <w:rsid w:val="00671BD0"/>
    <w:rsid w:val="00671D50"/>
    <w:rsid w:val="006720C4"/>
    <w:rsid w:val="00672224"/>
    <w:rsid w:val="00672297"/>
    <w:rsid w:val="00672310"/>
    <w:rsid w:val="006724D2"/>
    <w:rsid w:val="006725C5"/>
    <w:rsid w:val="00672630"/>
    <w:rsid w:val="00672762"/>
    <w:rsid w:val="0067276F"/>
    <w:rsid w:val="00672806"/>
    <w:rsid w:val="00672A7E"/>
    <w:rsid w:val="00672B28"/>
    <w:rsid w:val="00672D73"/>
    <w:rsid w:val="00672EBC"/>
    <w:rsid w:val="006730B4"/>
    <w:rsid w:val="006730B7"/>
    <w:rsid w:val="0067314A"/>
    <w:rsid w:val="00673242"/>
    <w:rsid w:val="00673256"/>
    <w:rsid w:val="006732C2"/>
    <w:rsid w:val="0067354E"/>
    <w:rsid w:val="00673B19"/>
    <w:rsid w:val="00673B3C"/>
    <w:rsid w:val="00673C3F"/>
    <w:rsid w:val="00674143"/>
    <w:rsid w:val="00674283"/>
    <w:rsid w:val="00674421"/>
    <w:rsid w:val="0067446D"/>
    <w:rsid w:val="006747D8"/>
    <w:rsid w:val="00674865"/>
    <w:rsid w:val="00674873"/>
    <w:rsid w:val="00674CBA"/>
    <w:rsid w:val="00674CCB"/>
    <w:rsid w:val="00674DB7"/>
    <w:rsid w:val="00674ECA"/>
    <w:rsid w:val="00674EEC"/>
    <w:rsid w:val="00674F07"/>
    <w:rsid w:val="00674F57"/>
    <w:rsid w:val="006750C1"/>
    <w:rsid w:val="0067513B"/>
    <w:rsid w:val="0067519B"/>
    <w:rsid w:val="00675383"/>
    <w:rsid w:val="00675682"/>
    <w:rsid w:val="0067581D"/>
    <w:rsid w:val="00675839"/>
    <w:rsid w:val="00675892"/>
    <w:rsid w:val="00675C80"/>
    <w:rsid w:val="00675CFC"/>
    <w:rsid w:val="00675D1A"/>
    <w:rsid w:val="00675F76"/>
    <w:rsid w:val="006761E4"/>
    <w:rsid w:val="006761E9"/>
    <w:rsid w:val="006761F6"/>
    <w:rsid w:val="006766C5"/>
    <w:rsid w:val="00676721"/>
    <w:rsid w:val="00676777"/>
    <w:rsid w:val="006767E3"/>
    <w:rsid w:val="00676FE8"/>
    <w:rsid w:val="00677001"/>
    <w:rsid w:val="0067700A"/>
    <w:rsid w:val="00677091"/>
    <w:rsid w:val="00677216"/>
    <w:rsid w:val="0067725D"/>
    <w:rsid w:val="00677353"/>
    <w:rsid w:val="0067738F"/>
    <w:rsid w:val="00677513"/>
    <w:rsid w:val="0067756F"/>
    <w:rsid w:val="00677687"/>
    <w:rsid w:val="006776A2"/>
    <w:rsid w:val="006776D8"/>
    <w:rsid w:val="006777A8"/>
    <w:rsid w:val="006777A9"/>
    <w:rsid w:val="006778A9"/>
    <w:rsid w:val="0067790D"/>
    <w:rsid w:val="00677998"/>
    <w:rsid w:val="00677BBE"/>
    <w:rsid w:val="00677BFD"/>
    <w:rsid w:val="00677C61"/>
    <w:rsid w:val="00677CB5"/>
    <w:rsid w:val="00677F27"/>
    <w:rsid w:val="00677F36"/>
    <w:rsid w:val="00677F37"/>
    <w:rsid w:val="00677FBE"/>
    <w:rsid w:val="0068011C"/>
    <w:rsid w:val="006802F4"/>
    <w:rsid w:val="006803C1"/>
    <w:rsid w:val="00680631"/>
    <w:rsid w:val="0068065B"/>
    <w:rsid w:val="00680748"/>
    <w:rsid w:val="00680754"/>
    <w:rsid w:val="006808CA"/>
    <w:rsid w:val="006808D9"/>
    <w:rsid w:val="006808FF"/>
    <w:rsid w:val="0068099D"/>
    <w:rsid w:val="00680B19"/>
    <w:rsid w:val="00680B47"/>
    <w:rsid w:val="00680D27"/>
    <w:rsid w:val="00680DA7"/>
    <w:rsid w:val="00680E2C"/>
    <w:rsid w:val="00680E2E"/>
    <w:rsid w:val="0068131D"/>
    <w:rsid w:val="0068147D"/>
    <w:rsid w:val="006814C2"/>
    <w:rsid w:val="006814C6"/>
    <w:rsid w:val="006815E6"/>
    <w:rsid w:val="006815FE"/>
    <w:rsid w:val="0068161E"/>
    <w:rsid w:val="0068172A"/>
    <w:rsid w:val="00681763"/>
    <w:rsid w:val="006817B6"/>
    <w:rsid w:val="00681815"/>
    <w:rsid w:val="0068194B"/>
    <w:rsid w:val="00681A71"/>
    <w:rsid w:val="00681CFF"/>
    <w:rsid w:val="00681D98"/>
    <w:rsid w:val="00681E25"/>
    <w:rsid w:val="006821DE"/>
    <w:rsid w:val="00682288"/>
    <w:rsid w:val="00682416"/>
    <w:rsid w:val="0068241B"/>
    <w:rsid w:val="0068242C"/>
    <w:rsid w:val="00682776"/>
    <w:rsid w:val="006828E0"/>
    <w:rsid w:val="00682B06"/>
    <w:rsid w:val="00682C74"/>
    <w:rsid w:val="00682E4E"/>
    <w:rsid w:val="00683163"/>
    <w:rsid w:val="00683227"/>
    <w:rsid w:val="0068345D"/>
    <w:rsid w:val="006834C7"/>
    <w:rsid w:val="006836C2"/>
    <w:rsid w:val="006836E2"/>
    <w:rsid w:val="0068376D"/>
    <w:rsid w:val="00683992"/>
    <w:rsid w:val="006839C2"/>
    <w:rsid w:val="00683B61"/>
    <w:rsid w:val="00683C40"/>
    <w:rsid w:val="00683C4D"/>
    <w:rsid w:val="00683DE5"/>
    <w:rsid w:val="00683E92"/>
    <w:rsid w:val="00683F12"/>
    <w:rsid w:val="00683F66"/>
    <w:rsid w:val="00683F69"/>
    <w:rsid w:val="00684073"/>
    <w:rsid w:val="006841D3"/>
    <w:rsid w:val="006842F5"/>
    <w:rsid w:val="006843E1"/>
    <w:rsid w:val="00684474"/>
    <w:rsid w:val="006846D3"/>
    <w:rsid w:val="00684779"/>
    <w:rsid w:val="00684797"/>
    <w:rsid w:val="0068486C"/>
    <w:rsid w:val="006849CD"/>
    <w:rsid w:val="00684CBA"/>
    <w:rsid w:val="00684D4C"/>
    <w:rsid w:val="00684DB2"/>
    <w:rsid w:val="00684E27"/>
    <w:rsid w:val="0068503F"/>
    <w:rsid w:val="0068528D"/>
    <w:rsid w:val="006854D9"/>
    <w:rsid w:val="006855A3"/>
    <w:rsid w:val="00685675"/>
    <w:rsid w:val="00685738"/>
    <w:rsid w:val="006858D6"/>
    <w:rsid w:val="00685ACA"/>
    <w:rsid w:val="00685F8B"/>
    <w:rsid w:val="0068602D"/>
    <w:rsid w:val="0068619B"/>
    <w:rsid w:val="006861E7"/>
    <w:rsid w:val="006864BE"/>
    <w:rsid w:val="0068656E"/>
    <w:rsid w:val="00686739"/>
    <w:rsid w:val="00686761"/>
    <w:rsid w:val="00686867"/>
    <w:rsid w:val="00686917"/>
    <w:rsid w:val="0068696C"/>
    <w:rsid w:val="00686998"/>
    <w:rsid w:val="006869BB"/>
    <w:rsid w:val="006869EC"/>
    <w:rsid w:val="00686C33"/>
    <w:rsid w:val="00686D71"/>
    <w:rsid w:val="00686EF4"/>
    <w:rsid w:val="00686F29"/>
    <w:rsid w:val="00686F58"/>
    <w:rsid w:val="0068729E"/>
    <w:rsid w:val="006874C0"/>
    <w:rsid w:val="00687611"/>
    <w:rsid w:val="00687668"/>
    <w:rsid w:val="00687825"/>
    <w:rsid w:val="00687A51"/>
    <w:rsid w:val="00687AC3"/>
    <w:rsid w:val="00687CDD"/>
    <w:rsid w:val="00687D1C"/>
    <w:rsid w:val="00690030"/>
    <w:rsid w:val="00690096"/>
    <w:rsid w:val="006900B6"/>
    <w:rsid w:val="00690238"/>
    <w:rsid w:val="006902FB"/>
    <w:rsid w:val="006903E8"/>
    <w:rsid w:val="006903EB"/>
    <w:rsid w:val="0069045D"/>
    <w:rsid w:val="0069047B"/>
    <w:rsid w:val="006904A0"/>
    <w:rsid w:val="006904E6"/>
    <w:rsid w:val="0069060E"/>
    <w:rsid w:val="0069064C"/>
    <w:rsid w:val="00690700"/>
    <w:rsid w:val="0069073A"/>
    <w:rsid w:val="006907DA"/>
    <w:rsid w:val="00690890"/>
    <w:rsid w:val="0069092B"/>
    <w:rsid w:val="006909BC"/>
    <w:rsid w:val="00690BD3"/>
    <w:rsid w:val="00690C7B"/>
    <w:rsid w:val="00690D97"/>
    <w:rsid w:val="00690E7A"/>
    <w:rsid w:val="00690EF5"/>
    <w:rsid w:val="00690F49"/>
    <w:rsid w:val="00690FBF"/>
    <w:rsid w:val="0069140E"/>
    <w:rsid w:val="006914E6"/>
    <w:rsid w:val="00691785"/>
    <w:rsid w:val="00691D0B"/>
    <w:rsid w:val="00691DFC"/>
    <w:rsid w:val="00691EF8"/>
    <w:rsid w:val="00691F27"/>
    <w:rsid w:val="00691F65"/>
    <w:rsid w:val="00691F91"/>
    <w:rsid w:val="006921FA"/>
    <w:rsid w:val="006922FD"/>
    <w:rsid w:val="006924B6"/>
    <w:rsid w:val="0069259C"/>
    <w:rsid w:val="0069275E"/>
    <w:rsid w:val="00692790"/>
    <w:rsid w:val="006927A6"/>
    <w:rsid w:val="006927AC"/>
    <w:rsid w:val="0069285D"/>
    <w:rsid w:val="006928B7"/>
    <w:rsid w:val="006928F2"/>
    <w:rsid w:val="00692945"/>
    <w:rsid w:val="00692A9C"/>
    <w:rsid w:val="00692BB9"/>
    <w:rsid w:val="00692BF0"/>
    <w:rsid w:val="00692D91"/>
    <w:rsid w:val="00692F79"/>
    <w:rsid w:val="00693061"/>
    <w:rsid w:val="006931BA"/>
    <w:rsid w:val="00693242"/>
    <w:rsid w:val="006937BE"/>
    <w:rsid w:val="00693AAD"/>
    <w:rsid w:val="00693C76"/>
    <w:rsid w:val="00693CC3"/>
    <w:rsid w:val="0069409B"/>
    <w:rsid w:val="0069418F"/>
    <w:rsid w:val="006942D2"/>
    <w:rsid w:val="0069435F"/>
    <w:rsid w:val="006944CA"/>
    <w:rsid w:val="00694557"/>
    <w:rsid w:val="00694994"/>
    <w:rsid w:val="00694A4B"/>
    <w:rsid w:val="00694ADB"/>
    <w:rsid w:val="006950F3"/>
    <w:rsid w:val="006950F6"/>
    <w:rsid w:val="006951A0"/>
    <w:rsid w:val="006951D3"/>
    <w:rsid w:val="006952A8"/>
    <w:rsid w:val="006952E4"/>
    <w:rsid w:val="00695308"/>
    <w:rsid w:val="00695459"/>
    <w:rsid w:val="0069547B"/>
    <w:rsid w:val="00695575"/>
    <w:rsid w:val="00695936"/>
    <w:rsid w:val="00695980"/>
    <w:rsid w:val="00695A84"/>
    <w:rsid w:val="00695C77"/>
    <w:rsid w:val="00695D08"/>
    <w:rsid w:val="00695D68"/>
    <w:rsid w:val="00695E68"/>
    <w:rsid w:val="00695FFB"/>
    <w:rsid w:val="0069621A"/>
    <w:rsid w:val="006962D6"/>
    <w:rsid w:val="006962E8"/>
    <w:rsid w:val="00696316"/>
    <w:rsid w:val="0069656E"/>
    <w:rsid w:val="006968E3"/>
    <w:rsid w:val="00696A38"/>
    <w:rsid w:val="00696F38"/>
    <w:rsid w:val="00697052"/>
    <w:rsid w:val="00697125"/>
    <w:rsid w:val="006972C8"/>
    <w:rsid w:val="006974FC"/>
    <w:rsid w:val="0069755A"/>
    <w:rsid w:val="006975D4"/>
    <w:rsid w:val="00697603"/>
    <w:rsid w:val="00697622"/>
    <w:rsid w:val="0069779D"/>
    <w:rsid w:val="006977E7"/>
    <w:rsid w:val="006977FD"/>
    <w:rsid w:val="006979C0"/>
    <w:rsid w:val="006979EF"/>
    <w:rsid w:val="006979FA"/>
    <w:rsid w:val="00697D6F"/>
    <w:rsid w:val="00697D7A"/>
    <w:rsid w:val="00697DFF"/>
    <w:rsid w:val="00697F78"/>
    <w:rsid w:val="006A003E"/>
    <w:rsid w:val="006A00CA"/>
    <w:rsid w:val="006A0248"/>
    <w:rsid w:val="006A0426"/>
    <w:rsid w:val="006A068A"/>
    <w:rsid w:val="006A070E"/>
    <w:rsid w:val="006A0996"/>
    <w:rsid w:val="006A099F"/>
    <w:rsid w:val="006A0A4D"/>
    <w:rsid w:val="006A0B79"/>
    <w:rsid w:val="006A0BB2"/>
    <w:rsid w:val="006A0CDD"/>
    <w:rsid w:val="006A0DB9"/>
    <w:rsid w:val="006A1039"/>
    <w:rsid w:val="006A1099"/>
    <w:rsid w:val="006A111B"/>
    <w:rsid w:val="006A128F"/>
    <w:rsid w:val="006A1653"/>
    <w:rsid w:val="006A1AD9"/>
    <w:rsid w:val="006A1B2F"/>
    <w:rsid w:val="006A1E92"/>
    <w:rsid w:val="006A1EF6"/>
    <w:rsid w:val="006A1F71"/>
    <w:rsid w:val="006A1FA1"/>
    <w:rsid w:val="006A1FEC"/>
    <w:rsid w:val="006A20D0"/>
    <w:rsid w:val="006A21A9"/>
    <w:rsid w:val="006A22CC"/>
    <w:rsid w:val="006A2314"/>
    <w:rsid w:val="006A23FE"/>
    <w:rsid w:val="006A252C"/>
    <w:rsid w:val="006A2613"/>
    <w:rsid w:val="006A262A"/>
    <w:rsid w:val="006A268C"/>
    <w:rsid w:val="006A2A12"/>
    <w:rsid w:val="006A2B75"/>
    <w:rsid w:val="006A2B93"/>
    <w:rsid w:val="006A2CA3"/>
    <w:rsid w:val="006A2D82"/>
    <w:rsid w:val="006A2E45"/>
    <w:rsid w:val="006A306B"/>
    <w:rsid w:val="006A3103"/>
    <w:rsid w:val="006A3247"/>
    <w:rsid w:val="006A32A8"/>
    <w:rsid w:val="006A33E8"/>
    <w:rsid w:val="006A34DE"/>
    <w:rsid w:val="006A361C"/>
    <w:rsid w:val="006A3A0E"/>
    <w:rsid w:val="006A3A58"/>
    <w:rsid w:val="006A3A66"/>
    <w:rsid w:val="006A3BB1"/>
    <w:rsid w:val="006A3C49"/>
    <w:rsid w:val="006A3E1F"/>
    <w:rsid w:val="006A3EDC"/>
    <w:rsid w:val="006A3F0A"/>
    <w:rsid w:val="006A41AF"/>
    <w:rsid w:val="006A4325"/>
    <w:rsid w:val="006A43A2"/>
    <w:rsid w:val="006A4558"/>
    <w:rsid w:val="006A45C3"/>
    <w:rsid w:val="006A4658"/>
    <w:rsid w:val="006A46EA"/>
    <w:rsid w:val="006A4760"/>
    <w:rsid w:val="006A4999"/>
    <w:rsid w:val="006A49CE"/>
    <w:rsid w:val="006A4AA9"/>
    <w:rsid w:val="006A4BA3"/>
    <w:rsid w:val="006A4CAD"/>
    <w:rsid w:val="006A4DC6"/>
    <w:rsid w:val="006A4F36"/>
    <w:rsid w:val="006A4F44"/>
    <w:rsid w:val="006A5140"/>
    <w:rsid w:val="006A514A"/>
    <w:rsid w:val="006A514B"/>
    <w:rsid w:val="006A514E"/>
    <w:rsid w:val="006A5387"/>
    <w:rsid w:val="006A5453"/>
    <w:rsid w:val="006A567A"/>
    <w:rsid w:val="006A580B"/>
    <w:rsid w:val="006A5932"/>
    <w:rsid w:val="006A5A40"/>
    <w:rsid w:val="006A5B77"/>
    <w:rsid w:val="006A5B7D"/>
    <w:rsid w:val="006A5BE2"/>
    <w:rsid w:val="006A5D16"/>
    <w:rsid w:val="006A5E81"/>
    <w:rsid w:val="006A5EA8"/>
    <w:rsid w:val="006A60C1"/>
    <w:rsid w:val="006A6228"/>
    <w:rsid w:val="006A62C5"/>
    <w:rsid w:val="006A632E"/>
    <w:rsid w:val="006A63FA"/>
    <w:rsid w:val="006A644F"/>
    <w:rsid w:val="006A646A"/>
    <w:rsid w:val="006A662B"/>
    <w:rsid w:val="006A6671"/>
    <w:rsid w:val="006A66A7"/>
    <w:rsid w:val="006A66EC"/>
    <w:rsid w:val="006A6730"/>
    <w:rsid w:val="006A67A8"/>
    <w:rsid w:val="006A69B5"/>
    <w:rsid w:val="006A6A01"/>
    <w:rsid w:val="006A6B0F"/>
    <w:rsid w:val="006A6B5C"/>
    <w:rsid w:val="006A6C75"/>
    <w:rsid w:val="006A6C83"/>
    <w:rsid w:val="006A6E05"/>
    <w:rsid w:val="006A6E9F"/>
    <w:rsid w:val="006A6ED2"/>
    <w:rsid w:val="006A71E1"/>
    <w:rsid w:val="006A728F"/>
    <w:rsid w:val="006A73E5"/>
    <w:rsid w:val="006A7464"/>
    <w:rsid w:val="006A776F"/>
    <w:rsid w:val="006A77B6"/>
    <w:rsid w:val="006A77C8"/>
    <w:rsid w:val="006A77ED"/>
    <w:rsid w:val="006A78F4"/>
    <w:rsid w:val="006A7AE4"/>
    <w:rsid w:val="006A7F46"/>
    <w:rsid w:val="006A7F64"/>
    <w:rsid w:val="006B0006"/>
    <w:rsid w:val="006B01ED"/>
    <w:rsid w:val="006B0211"/>
    <w:rsid w:val="006B03A1"/>
    <w:rsid w:val="006B0416"/>
    <w:rsid w:val="006B09BA"/>
    <w:rsid w:val="006B0B05"/>
    <w:rsid w:val="006B0E52"/>
    <w:rsid w:val="006B12DE"/>
    <w:rsid w:val="006B137C"/>
    <w:rsid w:val="006B13FA"/>
    <w:rsid w:val="006B1474"/>
    <w:rsid w:val="006B17AD"/>
    <w:rsid w:val="006B17DD"/>
    <w:rsid w:val="006B185A"/>
    <w:rsid w:val="006B1A45"/>
    <w:rsid w:val="006B1AE9"/>
    <w:rsid w:val="006B1BEA"/>
    <w:rsid w:val="006B1C22"/>
    <w:rsid w:val="006B1C78"/>
    <w:rsid w:val="006B1F35"/>
    <w:rsid w:val="006B1F7E"/>
    <w:rsid w:val="006B2709"/>
    <w:rsid w:val="006B2822"/>
    <w:rsid w:val="006B283C"/>
    <w:rsid w:val="006B2A5C"/>
    <w:rsid w:val="006B2AD6"/>
    <w:rsid w:val="006B2CB5"/>
    <w:rsid w:val="006B2E00"/>
    <w:rsid w:val="006B2E2A"/>
    <w:rsid w:val="006B3104"/>
    <w:rsid w:val="006B323C"/>
    <w:rsid w:val="006B32D4"/>
    <w:rsid w:val="006B3317"/>
    <w:rsid w:val="006B35BB"/>
    <w:rsid w:val="006B36CC"/>
    <w:rsid w:val="006B3799"/>
    <w:rsid w:val="006B3B77"/>
    <w:rsid w:val="006B3D53"/>
    <w:rsid w:val="006B3F7F"/>
    <w:rsid w:val="006B4063"/>
    <w:rsid w:val="006B42CA"/>
    <w:rsid w:val="006B4441"/>
    <w:rsid w:val="006B45C3"/>
    <w:rsid w:val="006B46B7"/>
    <w:rsid w:val="006B48EE"/>
    <w:rsid w:val="006B4926"/>
    <w:rsid w:val="006B4944"/>
    <w:rsid w:val="006B494F"/>
    <w:rsid w:val="006B4A16"/>
    <w:rsid w:val="006B4A58"/>
    <w:rsid w:val="006B4A72"/>
    <w:rsid w:val="006B4D54"/>
    <w:rsid w:val="006B4E6C"/>
    <w:rsid w:val="006B4EEA"/>
    <w:rsid w:val="006B4F1A"/>
    <w:rsid w:val="006B5060"/>
    <w:rsid w:val="006B50C9"/>
    <w:rsid w:val="006B5122"/>
    <w:rsid w:val="006B51C5"/>
    <w:rsid w:val="006B51DD"/>
    <w:rsid w:val="006B54AB"/>
    <w:rsid w:val="006B568F"/>
    <w:rsid w:val="006B5898"/>
    <w:rsid w:val="006B5956"/>
    <w:rsid w:val="006B59A3"/>
    <w:rsid w:val="006B5EA9"/>
    <w:rsid w:val="006B64C9"/>
    <w:rsid w:val="006B6517"/>
    <w:rsid w:val="006B65DC"/>
    <w:rsid w:val="006B662A"/>
    <w:rsid w:val="006B666E"/>
    <w:rsid w:val="006B6815"/>
    <w:rsid w:val="006B6AC2"/>
    <w:rsid w:val="006B6B0E"/>
    <w:rsid w:val="006B6CDA"/>
    <w:rsid w:val="006B6D1E"/>
    <w:rsid w:val="006B71D0"/>
    <w:rsid w:val="006B7378"/>
    <w:rsid w:val="006B74CD"/>
    <w:rsid w:val="006B75A4"/>
    <w:rsid w:val="006B76F5"/>
    <w:rsid w:val="006B76FD"/>
    <w:rsid w:val="006B78BE"/>
    <w:rsid w:val="006B7C04"/>
    <w:rsid w:val="006B7E7C"/>
    <w:rsid w:val="006B7EC3"/>
    <w:rsid w:val="006C0021"/>
    <w:rsid w:val="006C0032"/>
    <w:rsid w:val="006C0065"/>
    <w:rsid w:val="006C00BE"/>
    <w:rsid w:val="006C0508"/>
    <w:rsid w:val="006C075C"/>
    <w:rsid w:val="006C0923"/>
    <w:rsid w:val="006C0B31"/>
    <w:rsid w:val="006C0C0E"/>
    <w:rsid w:val="006C0CA1"/>
    <w:rsid w:val="006C0D1F"/>
    <w:rsid w:val="006C0E1A"/>
    <w:rsid w:val="006C0FAD"/>
    <w:rsid w:val="006C1699"/>
    <w:rsid w:val="006C186C"/>
    <w:rsid w:val="006C19E2"/>
    <w:rsid w:val="006C1A91"/>
    <w:rsid w:val="006C1AEB"/>
    <w:rsid w:val="006C1B77"/>
    <w:rsid w:val="006C1B78"/>
    <w:rsid w:val="006C1B96"/>
    <w:rsid w:val="006C1C1C"/>
    <w:rsid w:val="006C1D7A"/>
    <w:rsid w:val="006C1DC5"/>
    <w:rsid w:val="006C1E72"/>
    <w:rsid w:val="006C1F94"/>
    <w:rsid w:val="006C21CE"/>
    <w:rsid w:val="006C2314"/>
    <w:rsid w:val="006C23D1"/>
    <w:rsid w:val="006C24B9"/>
    <w:rsid w:val="006C273C"/>
    <w:rsid w:val="006C2796"/>
    <w:rsid w:val="006C2932"/>
    <w:rsid w:val="006C29DF"/>
    <w:rsid w:val="006C2A87"/>
    <w:rsid w:val="006C2F2E"/>
    <w:rsid w:val="006C3087"/>
    <w:rsid w:val="006C324C"/>
    <w:rsid w:val="006C329E"/>
    <w:rsid w:val="006C33C7"/>
    <w:rsid w:val="006C34BF"/>
    <w:rsid w:val="006C3576"/>
    <w:rsid w:val="006C359C"/>
    <w:rsid w:val="006C3657"/>
    <w:rsid w:val="006C3A4E"/>
    <w:rsid w:val="006C3B21"/>
    <w:rsid w:val="006C3B91"/>
    <w:rsid w:val="006C3BE0"/>
    <w:rsid w:val="006C3F18"/>
    <w:rsid w:val="006C40A6"/>
    <w:rsid w:val="006C4967"/>
    <w:rsid w:val="006C4A41"/>
    <w:rsid w:val="006C4B2C"/>
    <w:rsid w:val="006C4B40"/>
    <w:rsid w:val="006C4E4B"/>
    <w:rsid w:val="006C5054"/>
    <w:rsid w:val="006C51A8"/>
    <w:rsid w:val="006C5323"/>
    <w:rsid w:val="006C541C"/>
    <w:rsid w:val="006C55FA"/>
    <w:rsid w:val="006C583F"/>
    <w:rsid w:val="006C5939"/>
    <w:rsid w:val="006C59FF"/>
    <w:rsid w:val="006C5A70"/>
    <w:rsid w:val="006C5B96"/>
    <w:rsid w:val="006C5C00"/>
    <w:rsid w:val="006C5C9D"/>
    <w:rsid w:val="006C5EC2"/>
    <w:rsid w:val="006C5F08"/>
    <w:rsid w:val="006C6055"/>
    <w:rsid w:val="006C64D0"/>
    <w:rsid w:val="006C686D"/>
    <w:rsid w:val="006C68C3"/>
    <w:rsid w:val="006C69F4"/>
    <w:rsid w:val="006C6AE6"/>
    <w:rsid w:val="006C6D6C"/>
    <w:rsid w:val="006C6D99"/>
    <w:rsid w:val="006C7010"/>
    <w:rsid w:val="006C7083"/>
    <w:rsid w:val="006C7229"/>
    <w:rsid w:val="006C728A"/>
    <w:rsid w:val="006C7312"/>
    <w:rsid w:val="006C74E5"/>
    <w:rsid w:val="006C7657"/>
    <w:rsid w:val="006C7706"/>
    <w:rsid w:val="006C7BB3"/>
    <w:rsid w:val="006C7DD6"/>
    <w:rsid w:val="006C7EE8"/>
    <w:rsid w:val="006D0363"/>
    <w:rsid w:val="006D04CC"/>
    <w:rsid w:val="006D06D3"/>
    <w:rsid w:val="006D07A5"/>
    <w:rsid w:val="006D07C8"/>
    <w:rsid w:val="006D085B"/>
    <w:rsid w:val="006D0897"/>
    <w:rsid w:val="006D098A"/>
    <w:rsid w:val="006D0B48"/>
    <w:rsid w:val="006D0CC2"/>
    <w:rsid w:val="006D0D95"/>
    <w:rsid w:val="006D110B"/>
    <w:rsid w:val="006D1140"/>
    <w:rsid w:val="006D11D9"/>
    <w:rsid w:val="006D134D"/>
    <w:rsid w:val="006D1471"/>
    <w:rsid w:val="006D15F5"/>
    <w:rsid w:val="006D15F7"/>
    <w:rsid w:val="006D1611"/>
    <w:rsid w:val="006D171E"/>
    <w:rsid w:val="006D1743"/>
    <w:rsid w:val="006D1A1E"/>
    <w:rsid w:val="006D1AF9"/>
    <w:rsid w:val="006D1B24"/>
    <w:rsid w:val="006D1B6E"/>
    <w:rsid w:val="006D1BBA"/>
    <w:rsid w:val="006D1C78"/>
    <w:rsid w:val="006D1D0A"/>
    <w:rsid w:val="006D1F8C"/>
    <w:rsid w:val="006D22B5"/>
    <w:rsid w:val="006D2320"/>
    <w:rsid w:val="006D23AA"/>
    <w:rsid w:val="006D2818"/>
    <w:rsid w:val="006D281B"/>
    <w:rsid w:val="006D2ABD"/>
    <w:rsid w:val="006D2E04"/>
    <w:rsid w:val="006D2E6A"/>
    <w:rsid w:val="006D32F5"/>
    <w:rsid w:val="006D330B"/>
    <w:rsid w:val="006D331B"/>
    <w:rsid w:val="006D3324"/>
    <w:rsid w:val="006D33D5"/>
    <w:rsid w:val="006D36FD"/>
    <w:rsid w:val="006D376D"/>
    <w:rsid w:val="006D3815"/>
    <w:rsid w:val="006D39FD"/>
    <w:rsid w:val="006D3E10"/>
    <w:rsid w:val="006D3EA9"/>
    <w:rsid w:val="006D3EF1"/>
    <w:rsid w:val="006D3FC5"/>
    <w:rsid w:val="006D4102"/>
    <w:rsid w:val="006D41DD"/>
    <w:rsid w:val="006D4269"/>
    <w:rsid w:val="006D42C9"/>
    <w:rsid w:val="006D42EF"/>
    <w:rsid w:val="006D4323"/>
    <w:rsid w:val="006D432F"/>
    <w:rsid w:val="006D4418"/>
    <w:rsid w:val="006D44B7"/>
    <w:rsid w:val="006D44C7"/>
    <w:rsid w:val="006D452F"/>
    <w:rsid w:val="006D456D"/>
    <w:rsid w:val="006D469C"/>
    <w:rsid w:val="006D46DD"/>
    <w:rsid w:val="006D470F"/>
    <w:rsid w:val="006D4710"/>
    <w:rsid w:val="006D4976"/>
    <w:rsid w:val="006D4BD7"/>
    <w:rsid w:val="006D4DC5"/>
    <w:rsid w:val="006D4F04"/>
    <w:rsid w:val="006D4F93"/>
    <w:rsid w:val="006D5780"/>
    <w:rsid w:val="006D57E0"/>
    <w:rsid w:val="006D5848"/>
    <w:rsid w:val="006D58FB"/>
    <w:rsid w:val="006D5C81"/>
    <w:rsid w:val="006D5CC3"/>
    <w:rsid w:val="006D5E2E"/>
    <w:rsid w:val="006D5F02"/>
    <w:rsid w:val="006D600A"/>
    <w:rsid w:val="006D6122"/>
    <w:rsid w:val="006D6370"/>
    <w:rsid w:val="006D642E"/>
    <w:rsid w:val="006D645D"/>
    <w:rsid w:val="006D6481"/>
    <w:rsid w:val="006D64A8"/>
    <w:rsid w:val="006D64DC"/>
    <w:rsid w:val="006D670C"/>
    <w:rsid w:val="006D6F36"/>
    <w:rsid w:val="006D6FE1"/>
    <w:rsid w:val="006D717C"/>
    <w:rsid w:val="006D71FB"/>
    <w:rsid w:val="006D7243"/>
    <w:rsid w:val="006D72A0"/>
    <w:rsid w:val="006D7338"/>
    <w:rsid w:val="006D74FF"/>
    <w:rsid w:val="006D76B8"/>
    <w:rsid w:val="006D777F"/>
    <w:rsid w:val="006D7946"/>
    <w:rsid w:val="006D79A8"/>
    <w:rsid w:val="006D7A3A"/>
    <w:rsid w:val="006D7AA4"/>
    <w:rsid w:val="006D7B9C"/>
    <w:rsid w:val="006D7C47"/>
    <w:rsid w:val="006D7E3C"/>
    <w:rsid w:val="006E006D"/>
    <w:rsid w:val="006E00FB"/>
    <w:rsid w:val="006E0103"/>
    <w:rsid w:val="006E019B"/>
    <w:rsid w:val="006E02E5"/>
    <w:rsid w:val="006E04E2"/>
    <w:rsid w:val="006E05AD"/>
    <w:rsid w:val="006E0B69"/>
    <w:rsid w:val="006E0D6C"/>
    <w:rsid w:val="006E112E"/>
    <w:rsid w:val="006E12F0"/>
    <w:rsid w:val="006E16D1"/>
    <w:rsid w:val="006E1718"/>
    <w:rsid w:val="006E1875"/>
    <w:rsid w:val="006E1911"/>
    <w:rsid w:val="006E1AFE"/>
    <w:rsid w:val="006E1B57"/>
    <w:rsid w:val="006E1F8D"/>
    <w:rsid w:val="006E210D"/>
    <w:rsid w:val="006E2157"/>
    <w:rsid w:val="006E21EA"/>
    <w:rsid w:val="006E21F6"/>
    <w:rsid w:val="006E22C5"/>
    <w:rsid w:val="006E24A1"/>
    <w:rsid w:val="006E24A8"/>
    <w:rsid w:val="006E2779"/>
    <w:rsid w:val="006E282F"/>
    <w:rsid w:val="006E297C"/>
    <w:rsid w:val="006E2A12"/>
    <w:rsid w:val="006E2A68"/>
    <w:rsid w:val="006E2AC7"/>
    <w:rsid w:val="006E2B26"/>
    <w:rsid w:val="006E2E4B"/>
    <w:rsid w:val="006E3173"/>
    <w:rsid w:val="006E340A"/>
    <w:rsid w:val="006E36D3"/>
    <w:rsid w:val="006E3732"/>
    <w:rsid w:val="006E3782"/>
    <w:rsid w:val="006E3A00"/>
    <w:rsid w:val="006E3ED9"/>
    <w:rsid w:val="006E3F5E"/>
    <w:rsid w:val="006E40F8"/>
    <w:rsid w:val="006E414D"/>
    <w:rsid w:val="006E41B1"/>
    <w:rsid w:val="006E41C5"/>
    <w:rsid w:val="006E421C"/>
    <w:rsid w:val="006E43E7"/>
    <w:rsid w:val="006E45FA"/>
    <w:rsid w:val="006E4646"/>
    <w:rsid w:val="006E47E7"/>
    <w:rsid w:val="006E4B53"/>
    <w:rsid w:val="006E4B88"/>
    <w:rsid w:val="006E4C32"/>
    <w:rsid w:val="006E4F81"/>
    <w:rsid w:val="006E4FE9"/>
    <w:rsid w:val="006E5070"/>
    <w:rsid w:val="006E51B2"/>
    <w:rsid w:val="006E5343"/>
    <w:rsid w:val="006E536E"/>
    <w:rsid w:val="006E53AA"/>
    <w:rsid w:val="006E5416"/>
    <w:rsid w:val="006E54DC"/>
    <w:rsid w:val="006E559B"/>
    <w:rsid w:val="006E5831"/>
    <w:rsid w:val="006E5901"/>
    <w:rsid w:val="006E5A0D"/>
    <w:rsid w:val="006E5A66"/>
    <w:rsid w:val="006E5B7D"/>
    <w:rsid w:val="006E5BEE"/>
    <w:rsid w:val="006E5EF0"/>
    <w:rsid w:val="006E6045"/>
    <w:rsid w:val="006E6094"/>
    <w:rsid w:val="006E6250"/>
    <w:rsid w:val="006E65F3"/>
    <w:rsid w:val="006E670B"/>
    <w:rsid w:val="006E6BC8"/>
    <w:rsid w:val="006E6BD5"/>
    <w:rsid w:val="006E6BEF"/>
    <w:rsid w:val="006E6C27"/>
    <w:rsid w:val="006E6CBD"/>
    <w:rsid w:val="006E6D66"/>
    <w:rsid w:val="006E6DC1"/>
    <w:rsid w:val="006E6F2F"/>
    <w:rsid w:val="006E727E"/>
    <w:rsid w:val="006E739F"/>
    <w:rsid w:val="006E73A9"/>
    <w:rsid w:val="006E750F"/>
    <w:rsid w:val="006E76C6"/>
    <w:rsid w:val="006E76DC"/>
    <w:rsid w:val="006E7780"/>
    <w:rsid w:val="006E7ACD"/>
    <w:rsid w:val="006E7B22"/>
    <w:rsid w:val="006E7B36"/>
    <w:rsid w:val="006E7D7A"/>
    <w:rsid w:val="006E7DAC"/>
    <w:rsid w:val="006E7DD7"/>
    <w:rsid w:val="006E7DE2"/>
    <w:rsid w:val="006E7E6E"/>
    <w:rsid w:val="006EF91E"/>
    <w:rsid w:val="006F0076"/>
    <w:rsid w:val="006F015A"/>
    <w:rsid w:val="006F040F"/>
    <w:rsid w:val="006F043A"/>
    <w:rsid w:val="006F0523"/>
    <w:rsid w:val="006F09F0"/>
    <w:rsid w:val="006F0A2E"/>
    <w:rsid w:val="006F0A35"/>
    <w:rsid w:val="006F0ACE"/>
    <w:rsid w:val="006F0E2D"/>
    <w:rsid w:val="006F0E98"/>
    <w:rsid w:val="006F107E"/>
    <w:rsid w:val="006F12CE"/>
    <w:rsid w:val="006F14C2"/>
    <w:rsid w:val="006F15D2"/>
    <w:rsid w:val="006F1A0C"/>
    <w:rsid w:val="006F1A16"/>
    <w:rsid w:val="006F1BA9"/>
    <w:rsid w:val="006F1BB1"/>
    <w:rsid w:val="006F1C58"/>
    <w:rsid w:val="006F1D06"/>
    <w:rsid w:val="006F1D31"/>
    <w:rsid w:val="006F1D7E"/>
    <w:rsid w:val="006F1DEE"/>
    <w:rsid w:val="006F209A"/>
    <w:rsid w:val="006F20BF"/>
    <w:rsid w:val="006F210B"/>
    <w:rsid w:val="006F2151"/>
    <w:rsid w:val="006F217B"/>
    <w:rsid w:val="006F2182"/>
    <w:rsid w:val="006F21D7"/>
    <w:rsid w:val="006F2287"/>
    <w:rsid w:val="006F2318"/>
    <w:rsid w:val="006F2340"/>
    <w:rsid w:val="006F24A1"/>
    <w:rsid w:val="006F24DD"/>
    <w:rsid w:val="006F254F"/>
    <w:rsid w:val="006F2856"/>
    <w:rsid w:val="006F291C"/>
    <w:rsid w:val="006F29A2"/>
    <w:rsid w:val="006F2AA0"/>
    <w:rsid w:val="006F2AC9"/>
    <w:rsid w:val="006F2BBB"/>
    <w:rsid w:val="006F2D4C"/>
    <w:rsid w:val="006F2D9D"/>
    <w:rsid w:val="006F2FFD"/>
    <w:rsid w:val="006F3133"/>
    <w:rsid w:val="006F31F4"/>
    <w:rsid w:val="006F33CD"/>
    <w:rsid w:val="006F33E9"/>
    <w:rsid w:val="006F3464"/>
    <w:rsid w:val="006F35F4"/>
    <w:rsid w:val="006F3698"/>
    <w:rsid w:val="006F36EA"/>
    <w:rsid w:val="006F370F"/>
    <w:rsid w:val="006F38C8"/>
    <w:rsid w:val="006F394A"/>
    <w:rsid w:val="006F3967"/>
    <w:rsid w:val="006F3E97"/>
    <w:rsid w:val="006F3F98"/>
    <w:rsid w:val="006F4231"/>
    <w:rsid w:val="006F4249"/>
    <w:rsid w:val="006F44D5"/>
    <w:rsid w:val="006F4543"/>
    <w:rsid w:val="006F45B7"/>
    <w:rsid w:val="006F4774"/>
    <w:rsid w:val="006F4909"/>
    <w:rsid w:val="006F4A8C"/>
    <w:rsid w:val="006F4BCA"/>
    <w:rsid w:val="006F4E39"/>
    <w:rsid w:val="006F5005"/>
    <w:rsid w:val="006F5020"/>
    <w:rsid w:val="006F507C"/>
    <w:rsid w:val="006F5379"/>
    <w:rsid w:val="006F5398"/>
    <w:rsid w:val="006F539A"/>
    <w:rsid w:val="006F5674"/>
    <w:rsid w:val="006F56CB"/>
    <w:rsid w:val="006F57FE"/>
    <w:rsid w:val="006F58BA"/>
    <w:rsid w:val="006F5908"/>
    <w:rsid w:val="006F59D1"/>
    <w:rsid w:val="006F5A66"/>
    <w:rsid w:val="006F5CF0"/>
    <w:rsid w:val="006F5CF5"/>
    <w:rsid w:val="006F5D47"/>
    <w:rsid w:val="006F6013"/>
    <w:rsid w:val="006F6342"/>
    <w:rsid w:val="006F6344"/>
    <w:rsid w:val="006F6378"/>
    <w:rsid w:val="006F64E8"/>
    <w:rsid w:val="006F66C3"/>
    <w:rsid w:val="006F66E0"/>
    <w:rsid w:val="006F69CA"/>
    <w:rsid w:val="006F69D2"/>
    <w:rsid w:val="006F6A3E"/>
    <w:rsid w:val="006F6F8F"/>
    <w:rsid w:val="006F70F7"/>
    <w:rsid w:val="006F7593"/>
    <w:rsid w:val="006F7824"/>
    <w:rsid w:val="006F786B"/>
    <w:rsid w:val="006F787A"/>
    <w:rsid w:val="006F7A61"/>
    <w:rsid w:val="006F7E0F"/>
    <w:rsid w:val="006F7E47"/>
    <w:rsid w:val="006F7E71"/>
    <w:rsid w:val="006F7FFB"/>
    <w:rsid w:val="00700140"/>
    <w:rsid w:val="007002D6"/>
    <w:rsid w:val="007002F9"/>
    <w:rsid w:val="0070033C"/>
    <w:rsid w:val="00700580"/>
    <w:rsid w:val="007005C0"/>
    <w:rsid w:val="007008A6"/>
    <w:rsid w:val="00700912"/>
    <w:rsid w:val="00700B9E"/>
    <w:rsid w:val="00700CED"/>
    <w:rsid w:val="00700EC1"/>
    <w:rsid w:val="00700F8F"/>
    <w:rsid w:val="00700FE1"/>
    <w:rsid w:val="00701022"/>
    <w:rsid w:val="00701348"/>
    <w:rsid w:val="00701377"/>
    <w:rsid w:val="0070145D"/>
    <w:rsid w:val="0070148E"/>
    <w:rsid w:val="00701545"/>
    <w:rsid w:val="007016F0"/>
    <w:rsid w:val="00701745"/>
    <w:rsid w:val="00701848"/>
    <w:rsid w:val="00701D9E"/>
    <w:rsid w:val="00701E40"/>
    <w:rsid w:val="00702556"/>
    <w:rsid w:val="00702794"/>
    <w:rsid w:val="007028DB"/>
    <w:rsid w:val="007029E2"/>
    <w:rsid w:val="00702B4D"/>
    <w:rsid w:val="00702C19"/>
    <w:rsid w:val="00702D58"/>
    <w:rsid w:val="00702E1B"/>
    <w:rsid w:val="00702F8C"/>
    <w:rsid w:val="00703149"/>
    <w:rsid w:val="0070330F"/>
    <w:rsid w:val="007033B3"/>
    <w:rsid w:val="00703419"/>
    <w:rsid w:val="00703491"/>
    <w:rsid w:val="00703503"/>
    <w:rsid w:val="00703559"/>
    <w:rsid w:val="007035C4"/>
    <w:rsid w:val="00703638"/>
    <w:rsid w:val="0070373A"/>
    <w:rsid w:val="007037A9"/>
    <w:rsid w:val="007038F8"/>
    <w:rsid w:val="00703918"/>
    <w:rsid w:val="00703960"/>
    <w:rsid w:val="00703B0D"/>
    <w:rsid w:val="00703C98"/>
    <w:rsid w:val="007043E3"/>
    <w:rsid w:val="00704400"/>
    <w:rsid w:val="00704465"/>
    <w:rsid w:val="007044FE"/>
    <w:rsid w:val="00704615"/>
    <w:rsid w:val="0070464A"/>
    <w:rsid w:val="00704751"/>
    <w:rsid w:val="007048A4"/>
    <w:rsid w:val="00704993"/>
    <w:rsid w:val="00704F14"/>
    <w:rsid w:val="00704FB1"/>
    <w:rsid w:val="0070503B"/>
    <w:rsid w:val="007050B6"/>
    <w:rsid w:val="007050DD"/>
    <w:rsid w:val="0070512C"/>
    <w:rsid w:val="007051E2"/>
    <w:rsid w:val="0070546D"/>
    <w:rsid w:val="0070573D"/>
    <w:rsid w:val="007057E5"/>
    <w:rsid w:val="0070582B"/>
    <w:rsid w:val="007059A7"/>
    <w:rsid w:val="007059BC"/>
    <w:rsid w:val="00705A11"/>
    <w:rsid w:val="00705CE7"/>
    <w:rsid w:val="00705D72"/>
    <w:rsid w:val="00705E40"/>
    <w:rsid w:val="00705F18"/>
    <w:rsid w:val="007060FE"/>
    <w:rsid w:val="00706173"/>
    <w:rsid w:val="007062A9"/>
    <w:rsid w:val="007062AB"/>
    <w:rsid w:val="007062EC"/>
    <w:rsid w:val="0070632E"/>
    <w:rsid w:val="0070647C"/>
    <w:rsid w:val="0070654E"/>
    <w:rsid w:val="00706585"/>
    <w:rsid w:val="0070694E"/>
    <w:rsid w:val="00706B1E"/>
    <w:rsid w:val="00706F67"/>
    <w:rsid w:val="007071A5"/>
    <w:rsid w:val="00707274"/>
    <w:rsid w:val="00707423"/>
    <w:rsid w:val="00707503"/>
    <w:rsid w:val="00707712"/>
    <w:rsid w:val="0070778C"/>
    <w:rsid w:val="00707A3F"/>
    <w:rsid w:val="00707BE1"/>
    <w:rsid w:val="00707BEB"/>
    <w:rsid w:val="00707BFD"/>
    <w:rsid w:val="00707D17"/>
    <w:rsid w:val="00707DF1"/>
    <w:rsid w:val="007100EC"/>
    <w:rsid w:val="007101C0"/>
    <w:rsid w:val="007101C5"/>
    <w:rsid w:val="00710250"/>
    <w:rsid w:val="00710525"/>
    <w:rsid w:val="0071057F"/>
    <w:rsid w:val="007107F0"/>
    <w:rsid w:val="00710846"/>
    <w:rsid w:val="00710A9D"/>
    <w:rsid w:val="00710AB1"/>
    <w:rsid w:val="00710CE7"/>
    <w:rsid w:val="00710EAD"/>
    <w:rsid w:val="00710F76"/>
    <w:rsid w:val="00711071"/>
    <w:rsid w:val="007110E3"/>
    <w:rsid w:val="0071168E"/>
    <w:rsid w:val="007116FA"/>
    <w:rsid w:val="00711976"/>
    <w:rsid w:val="00711E19"/>
    <w:rsid w:val="00711EAA"/>
    <w:rsid w:val="007120AC"/>
    <w:rsid w:val="007121FD"/>
    <w:rsid w:val="0071226F"/>
    <w:rsid w:val="007123D3"/>
    <w:rsid w:val="00712462"/>
    <w:rsid w:val="007124D0"/>
    <w:rsid w:val="00712514"/>
    <w:rsid w:val="00712580"/>
    <w:rsid w:val="00712770"/>
    <w:rsid w:val="0071281F"/>
    <w:rsid w:val="00712825"/>
    <w:rsid w:val="007129B1"/>
    <w:rsid w:val="00712A1B"/>
    <w:rsid w:val="00712ED6"/>
    <w:rsid w:val="00713035"/>
    <w:rsid w:val="00713108"/>
    <w:rsid w:val="007131B6"/>
    <w:rsid w:val="007132E7"/>
    <w:rsid w:val="00713450"/>
    <w:rsid w:val="00713716"/>
    <w:rsid w:val="007137D5"/>
    <w:rsid w:val="0071380E"/>
    <w:rsid w:val="00713A9A"/>
    <w:rsid w:val="00713AAF"/>
    <w:rsid w:val="00713C85"/>
    <w:rsid w:val="00713CCA"/>
    <w:rsid w:val="00713D8D"/>
    <w:rsid w:val="00713E28"/>
    <w:rsid w:val="00713EB2"/>
    <w:rsid w:val="0071413E"/>
    <w:rsid w:val="00714194"/>
    <w:rsid w:val="0071419C"/>
    <w:rsid w:val="00714416"/>
    <w:rsid w:val="0071442D"/>
    <w:rsid w:val="0071449D"/>
    <w:rsid w:val="00714580"/>
    <w:rsid w:val="00714620"/>
    <w:rsid w:val="0071478D"/>
    <w:rsid w:val="00714B29"/>
    <w:rsid w:val="0071501E"/>
    <w:rsid w:val="007150B8"/>
    <w:rsid w:val="00715279"/>
    <w:rsid w:val="00715403"/>
    <w:rsid w:val="007155E0"/>
    <w:rsid w:val="00715683"/>
    <w:rsid w:val="007156CC"/>
    <w:rsid w:val="0071590A"/>
    <w:rsid w:val="007159F6"/>
    <w:rsid w:val="00715A0F"/>
    <w:rsid w:val="00715A59"/>
    <w:rsid w:val="00715ABF"/>
    <w:rsid w:val="00715C4F"/>
    <w:rsid w:val="00715CF1"/>
    <w:rsid w:val="00715DCC"/>
    <w:rsid w:val="00715EBE"/>
    <w:rsid w:val="00715F15"/>
    <w:rsid w:val="00716038"/>
    <w:rsid w:val="00716108"/>
    <w:rsid w:val="00716153"/>
    <w:rsid w:val="0071638D"/>
    <w:rsid w:val="007163D1"/>
    <w:rsid w:val="00716624"/>
    <w:rsid w:val="00716650"/>
    <w:rsid w:val="007166CC"/>
    <w:rsid w:val="00716AE9"/>
    <w:rsid w:val="00716CB4"/>
    <w:rsid w:val="00716CF6"/>
    <w:rsid w:val="00716FC6"/>
    <w:rsid w:val="00716FF2"/>
    <w:rsid w:val="00717190"/>
    <w:rsid w:val="007172F7"/>
    <w:rsid w:val="00717353"/>
    <w:rsid w:val="007175AE"/>
    <w:rsid w:val="007175F1"/>
    <w:rsid w:val="0071760F"/>
    <w:rsid w:val="00717744"/>
    <w:rsid w:val="00717821"/>
    <w:rsid w:val="0071795C"/>
    <w:rsid w:val="00717AEE"/>
    <w:rsid w:val="00717BB5"/>
    <w:rsid w:val="00717C13"/>
    <w:rsid w:val="00717D9C"/>
    <w:rsid w:val="007203D6"/>
    <w:rsid w:val="007204B1"/>
    <w:rsid w:val="0072074C"/>
    <w:rsid w:val="007207BB"/>
    <w:rsid w:val="0072094B"/>
    <w:rsid w:val="00720A1E"/>
    <w:rsid w:val="00720D18"/>
    <w:rsid w:val="00720E14"/>
    <w:rsid w:val="00720E60"/>
    <w:rsid w:val="00720F84"/>
    <w:rsid w:val="0072130C"/>
    <w:rsid w:val="00721690"/>
    <w:rsid w:val="007216AE"/>
    <w:rsid w:val="00721A62"/>
    <w:rsid w:val="00721A9D"/>
    <w:rsid w:val="00721AC2"/>
    <w:rsid w:val="00721BDC"/>
    <w:rsid w:val="00721C26"/>
    <w:rsid w:val="00721C2D"/>
    <w:rsid w:val="00721CA0"/>
    <w:rsid w:val="00721DE7"/>
    <w:rsid w:val="00721E00"/>
    <w:rsid w:val="00721E74"/>
    <w:rsid w:val="0072219B"/>
    <w:rsid w:val="00722272"/>
    <w:rsid w:val="00722351"/>
    <w:rsid w:val="0072250B"/>
    <w:rsid w:val="00722555"/>
    <w:rsid w:val="00722770"/>
    <w:rsid w:val="007229EC"/>
    <w:rsid w:val="00722B92"/>
    <w:rsid w:val="00722E85"/>
    <w:rsid w:val="00722F40"/>
    <w:rsid w:val="0072303B"/>
    <w:rsid w:val="00723130"/>
    <w:rsid w:val="00723134"/>
    <w:rsid w:val="0072313F"/>
    <w:rsid w:val="0072329C"/>
    <w:rsid w:val="007232A1"/>
    <w:rsid w:val="007232C0"/>
    <w:rsid w:val="007232CC"/>
    <w:rsid w:val="00723343"/>
    <w:rsid w:val="007233C7"/>
    <w:rsid w:val="00723718"/>
    <w:rsid w:val="007237C9"/>
    <w:rsid w:val="007238C4"/>
    <w:rsid w:val="00723EA3"/>
    <w:rsid w:val="00723FB1"/>
    <w:rsid w:val="007240C2"/>
    <w:rsid w:val="007242C8"/>
    <w:rsid w:val="00724317"/>
    <w:rsid w:val="00724383"/>
    <w:rsid w:val="007244DF"/>
    <w:rsid w:val="007245F7"/>
    <w:rsid w:val="007246FE"/>
    <w:rsid w:val="0072477E"/>
    <w:rsid w:val="00724870"/>
    <w:rsid w:val="007248F3"/>
    <w:rsid w:val="00724B31"/>
    <w:rsid w:val="00724B81"/>
    <w:rsid w:val="00724BFE"/>
    <w:rsid w:val="00724CEE"/>
    <w:rsid w:val="00724D14"/>
    <w:rsid w:val="00724D16"/>
    <w:rsid w:val="00724D21"/>
    <w:rsid w:val="00724D33"/>
    <w:rsid w:val="00725080"/>
    <w:rsid w:val="0072508F"/>
    <w:rsid w:val="007250D2"/>
    <w:rsid w:val="007252E2"/>
    <w:rsid w:val="0072546B"/>
    <w:rsid w:val="00725475"/>
    <w:rsid w:val="00725501"/>
    <w:rsid w:val="00725853"/>
    <w:rsid w:val="00725A28"/>
    <w:rsid w:val="00725A3D"/>
    <w:rsid w:val="00725BC3"/>
    <w:rsid w:val="00725C2A"/>
    <w:rsid w:val="00725CD5"/>
    <w:rsid w:val="00725F9B"/>
    <w:rsid w:val="0072603A"/>
    <w:rsid w:val="0072619D"/>
    <w:rsid w:val="0072632B"/>
    <w:rsid w:val="00726393"/>
    <w:rsid w:val="007263A1"/>
    <w:rsid w:val="00726409"/>
    <w:rsid w:val="007264C3"/>
    <w:rsid w:val="00726546"/>
    <w:rsid w:val="007269CC"/>
    <w:rsid w:val="00726B2D"/>
    <w:rsid w:val="00726BD8"/>
    <w:rsid w:val="00726BF4"/>
    <w:rsid w:val="00726C69"/>
    <w:rsid w:val="00726C73"/>
    <w:rsid w:val="00726D3F"/>
    <w:rsid w:val="00726E16"/>
    <w:rsid w:val="00726E44"/>
    <w:rsid w:val="00726F20"/>
    <w:rsid w:val="00727040"/>
    <w:rsid w:val="0072707C"/>
    <w:rsid w:val="0072717B"/>
    <w:rsid w:val="0072732F"/>
    <w:rsid w:val="00727548"/>
    <w:rsid w:val="007275F4"/>
    <w:rsid w:val="0072781F"/>
    <w:rsid w:val="00727831"/>
    <w:rsid w:val="00727889"/>
    <w:rsid w:val="007278BA"/>
    <w:rsid w:val="00727A06"/>
    <w:rsid w:val="00727AB5"/>
    <w:rsid w:val="00727B52"/>
    <w:rsid w:val="00727B54"/>
    <w:rsid w:val="00727B8C"/>
    <w:rsid w:val="00727CAE"/>
    <w:rsid w:val="00727CD8"/>
    <w:rsid w:val="00727DB7"/>
    <w:rsid w:val="00727E16"/>
    <w:rsid w:val="007302B3"/>
    <w:rsid w:val="00730340"/>
    <w:rsid w:val="00730362"/>
    <w:rsid w:val="00730429"/>
    <w:rsid w:val="0073049A"/>
    <w:rsid w:val="00730554"/>
    <w:rsid w:val="007305AB"/>
    <w:rsid w:val="0073061A"/>
    <w:rsid w:val="007306BE"/>
    <w:rsid w:val="007306DD"/>
    <w:rsid w:val="0073077A"/>
    <w:rsid w:val="00730890"/>
    <w:rsid w:val="00730C2D"/>
    <w:rsid w:val="0073107E"/>
    <w:rsid w:val="007310A6"/>
    <w:rsid w:val="0073129C"/>
    <w:rsid w:val="00731B03"/>
    <w:rsid w:val="00731B67"/>
    <w:rsid w:val="00731CA5"/>
    <w:rsid w:val="00731E6A"/>
    <w:rsid w:val="00731EBA"/>
    <w:rsid w:val="00732082"/>
    <w:rsid w:val="007320D1"/>
    <w:rsid w:val="00732304"/>
    <w:rsid w:val="0073248C"/>
    <w:rsid w:val="007324A9"/>
    <w:rsid w:val="0073280D"/>
    <w:rsid w:val="00732885"/>
    <w:rsid w:val="00732AE9"/>
    <w:rsid w:val="00732B60"/>
    <w:rsid w:val="00732C0A"/>
    <w:rsid w:val="00732C44"/>
    <w:rsid w:val="00732CFF"/>
    <w:rsid w:val="00732E63"/>
    <w:rsid w:val="00732EE1"/>
    <w:rsid w:val="007331A1"/>
    <w:rsid w:val="00733474"/>
    <w:rsid w:val="00733515"/>
    <w:rsid w:val="007335E4"/>
    <w:rsid w:val="00733643"/>
    <w:rsid w:val="00733918"/>
    <w:rsid w:val="007339C0"/>
    <w:rsid w:val="00733AB7"/>
    <w:rsid w:val="00733E15"/>
    <w:rsid w:val="00734162"/>
    <w:rsid w:val="00734366"/>
    <w:rsid w:val="00734506"/>
    <w:rsid w:val="00734753"/>
    <w:rsid w:val="00734788"/>
    <w:rsid w:val="00734961"/>
    <w:rsid w:val="00734A0C"/>
    <w:rsid w:val="00734C0F"/>
    <w:rsid w:val="00734C13"/>
    <w:rsid w:val="00734FA6"/>
    <w:rsid w:val="00734FC9"/>
    <w:rsid w:val="007350C9"/>
    <w:rsid w:val="007350DC"/>
    <w:rsid w:val="0073557F"/>
    <w:rsid w:val="007355AE"/>
    <w:rsid w:val="0073572E"/>
    <w:rsid w:val="00735A6C"/>
    <w:rsid w:val="00735B00"/>
    <w:rsid w:val="00735C63"/>
    <w:rsid w:val="00735C83"/>
    <w:rsid w:val="00735D12"/>
    <w:rsid w:val="00735F50"/>
    <w:rsid w:val="0073607C"/>
    <w:rsid w:val="007362A6"/>
    <w:rsid w:val="007363A9"/>
    <w:rsid w:val="00736626"/>
    <w:rsid w:val="00736783"/>
    <w:rsid w:val="007367E6"/>
    <w:rsid w:val="00736841"/>
    <w:rsid w:val="00736A2B"/>
    <w:rsid w:val="00736AC9"/>
    <w:rsid w:val="00736ED3"/>
    <w:rsid w:val="00736EFA"/>
    <w:rsid w:val="00737237"/>
    <w:rsid w:val="0073725B"/>
    <w:rsid w:val="007374EF"/>
    <w:rsid w:val="00737743"/>
    <w:rsid w:val="007377E8"/>
    <w:rsid w:val="0073795A"/>
    <w:rsid w:val="00737967"/>
    <w:rsid w:val="00737B02"/>
    <w:rsid w:val="00737B39"/>
    <w:rsid w:val="00737BC2"/>
    <w:rsid w:val="00737C4B"/>
    <w:rsid w:val="00737F63"/>
    <w:rsid w:val="00737FBD"/>
    <w:rsid w:val="0074007A"/>
    <w:rsid w:val="0074009D"/>
    <w:rsid w:val="00740294"/>
    <w:rsid w:val="0074029F"/>
    <w:rsid w:val="007404C4"/>
    <w:rsid w:val="0074056A"/>
    <w:rsid w:val="007408B3"/>
    <w:rsid w:val="00740940"/>
    <w:rsid w:val="00740C14"/>
    <w:rsid w:val="007411F0"/>
    <w:rsid w:val="0074128B"/>
    <w:rsid w:val="007412ED"/>
    <w:rsid w:val="007413EA"/>
    <w:rsid w:val="007415B8"/>
    <w:rsid w:val="00741638"/>
    <w:rsid w:val="00741853"/>
    <w:rsid w:val="007419DB"/>
    <w:rsid w:val="00741A00"/>
    <w:rsid w:val="00741CB5"/>
    <w:rsid w:val="00741D6E"/>
    <w:rsid w:val="00741D84"/>
    <w:rsid w:val="00741FF9"/>
    <w:rsid w:val="00742315"/>
    <w:rsid w:val="007423C1"/>
    <w:rsid w:val="0074254B"/>
    <w:rsid w:val="00742551"/>
    <w:rsid w:val="00742579"/>
    <w:rsid w:val="00742902"/>
    <w:rsid w:val="00742B95"/>
    <w:rsid w:val="00742BA8"/>
    <w:rsid w:val="00742BDB"/>
    <w:rsid w:val="00742C40"/>
    <w:rsid w:val="00742D7C"/>
    <w:rsid w:val="00742D98"/>
    <w:rsid w:val="0074302C"/>
    <w:rsid w:val="0074314E"/>
    <w:rsid w:val="0074323B"/>
    <w:rsid w:val="00743544"/>
    <w:rsid w:val="00743787"/>
    <w:rsid w:val="0074384F"/>
    <w:rsid w:val="00743B15"/>
    <w:rsid w:val="00743B16"/>
    <w:rsid w:val="00743B2B"/>
    <w:rsid w:val="00743B81"/>
    <w:rsid w:val="00743E39"/>
    <w:rsid w:val="00743FDC"/>
    <w:rsid w:val="0074426A"/>
    <w:rsid w:val="00744447"/>
    <w:rsid w:val="00744492"/>
    <w:rsid w:val="007444D0"/>
    <w:rsid w:val="007446D8"/>
    <w:rsid w:val="00744A8B"/>
    <w:rsid w:val="00744C1B"/>
    <w:rsid w:val="00744CC9"/>
    <w:rsid w:val="0074501E"/>
    <w:rsid w:val="00745469"/>
    <w:rsid w:val="0074560A"/>
    <w:rsid w:val="00745732"/>
    <w:rsid w:val="007457E2"/>
    <w:rsid w:val="0074586F"/>
    <w:rsid w:val="007458F2"/>
    <w:rsid w:val="00745A4F"/>
    <w:rsid w:val="00745AAF"/>
    <w:rsid w:val="00745B36"/>
    <w:rsid w:val="00745BEE"/>
    <w:rsid w:val="00745D7A"/>
    <w:rsid w:val="00745FDB"/>
    <w:rsid w:val="0074610E"/>
    <w:rsid w:val="00746145"/>
    <w:rsid w:val="007461DC"/>
    <w:rsid w:val="007461E3"/>
    <w:rsid w:val="0074628C"/>
    <w:rsid w:val="007462DD"/>
    <w:rsid w:val="00746445"/>
    <w:rsid w:val="0074662D"/>
    <w:rsid w:val="00746677"/>
    <w:rsid w:val="00746685"/>
    <w:rsid w:val="00746696"/>
    <w:rsid w:val="007466B3"/>
    <w:rsid w:val="00746812"/>
    <w:rsid w:val="00746934"/>
    <w:rsid w:val="007469BF"/>
    <w:rsid w:val="00746E0E"/>
    <w:rsid w:val="00746EAF"/>
    <w:rsid w:val="00746ED9"/>
    <w:rsid w:val="0074715B"/>
    <w:rsid w:val="0074716C"/>
    <w:rsid w:val="00747196"/>
    <w:rsid w:val="0074725E"/>
    <w:rsid w:val="00747359"/>
    <w:rsid w:val="007473D2"/>
    <w:rsid w:val="0074740D"/>
    <w:rsid w:val="0074743C"/>
    <w:rsid w:val="00747514"/>
    <w:rsid w:val="0074752E"/>
    <w:rsid w:val="007476FE"/>
    <w:rsid w:val="0074793D"/>
    <w:rsid w:val="00747957"/>
    <w:rsid w:val="00747A25"/>
    <w:rsid w:val="00747BF8"/>
    <w:rsid w:val="00747C90"/>
    <w:rsid w:val="00747D09"/>
    <w:rsid w:val="00747FB6"/>
    <w:rsid w:val="007500B9"/>
    <w:rsid w:val="0075024E"/>
    <w:rsid w:val="007502A6"/>
    <w:rsid w:val="007503C1"/>
    <w:rsid w:val="007507A1"/>
    <w:rsid w:val="0075093C"/>
    <w:rsid w:val="00750EA5"/>
    <w:rsid w:val="00750EE8"/>
    <w:rsid w:val="00750F2F"/>
    <w:rsid w:val="00750F98"/>
    <w:rsid w:val="0075117A"/>
    <w:rsid w:val="00751412"/>
    <w:rsid w:val="00751640"/>
    <w:rsid w:val="0075170A"/>
    <w:rsid w:val="0075189F"/>
    <w:rsid w:val="00751D2E"/>
    <w:rsid w:val="0075212E"/>
    <w:rsid w:val="00752168"/>
    <w:rsid w:val="00752289"/>
    <w:rsid w:val="00752333"/>
    <w:rsid w:val="00752435"/>
    <w:rsid w:val="0075253F"/>
    <w:rsid w:val="00752643"/>
    <w:rsid w:val="007526C1"/>
    <w:rsid w:val="0075276A"/>
    <w:rsid w:val="007527A7"/>
    <w:rsid w:val="007527DA"/>
    <w:rsid w:val="007527FF"/>
    <w:rsid w:val="0075280D"/>
    <w:rsid w:val="0075293A"/>
    <w:rsid w:val="00752965"/>
    <w:rsid w:val="00752B3A"/>
    <w:rsid w:val="00752B78"/>
    <w:rsid w:val="00752B89"/>
    <w:rsid w:val="00752BF1"/>
    <w:rsid w:val="00752D71"/>
    <w:rsid w:val="00753032"/>
    <w:rsid w:val="007530B7"/>
    <w:rsid w:val="007530D1"/>
    <w:rsid w:val="0075324F"/>
    <w:rsid w:val="007532A7"/>
    <w:rsid w:val="007532E1"/>
    <w:rsid w:val="007533CC"/>
    <w:rsid w:val="007533E1"/>
    <w:rsid w:val="0075344E"/>
    <w:rsid w:val="0075353D"/>
    <w:rsid w:val="00753741"/>
    <w:rsid w:val="007537DA"/>
    <w:rsid w:val="00753CC2"/>
    <w:rsid w:val="00753D79"/>
    <w:rsid w:val="00753E60"/>
    <w:rsid w:val="0075401B"/>
    <w:rsid w:val="00754284"/>
    <w:rsid w:val="007542E6"/>
    <w:rsid w:val="007545DC"/>
    <w:rsid w:val="0075462C"/>
    <w:rsid w:val="00754672"/>
    <w:rsid w:val="007546AF"/>
    <w:rsid w:val="007547B8"/>
    <w:rsid w:val="00754A23"/>
    <w:rsid w:val="00754AB9"/>
    <w:rsid w:val="00754BB3"/>
    <w:rsid w:val="00754C3B"/>
    <w:rsid w:val="00754C7F"/>
    <w:rsid w:val="00754CBF"/>
    <w:rsid w:val="00754DD2"/>
    <w:rsid w:val="00754F41"/>
    <w:rsid w:val="0075501B"/>
    <w:rsid w:val="0075506F"/>
    <w:rsid w:val="00755106"/>
    <w:rsid w:val="00755146"/>
    <w:rsid w:val="007551B8"/>
    <w:rsid w:val="0075546B"/>
    <w:rsid w:val="007555CF"/>
    <w:rsid w:val="0075576D"/>
    <w:rsid w:val="00755B5C"/>
    <w:rsid w:val="00755E2E"/>
    <w:rsid w:val="00755E32"/>
    <w:rsid w:val="00756132"/>
    <w:rsid w:val="0075618F"/>
    <w:rsid w:val="00756329"/>
    <w:rsid w:val="00756410"/>
    <w:rsid w:val="0075674B"/>
    <w:rsid w:val="00756815"/>
    <w:rsid w:val="00756874"/>
    <w:rsid w:val="00756926"/>
    <w:rsid w:val="0075698D"/>
    <w:rsid w:val="00756B0A"/>
    <w:rsid w:val="00756C3A"/>
    <w:rsid w:val="00756CBF"/>
    <w:rsid w:val="00756CE2"/>
    <w:rsid w:val="00756D2F"/>
    <w:rsid w:val="00756DEA"/>
    <w:rsid w:val="00756E51"/>
    <w:rsid w:val="00756F05"/>
    <w:rsid w:val="00756FAD"/>
    <w:rsid w:val="00756FE6"/>
    <w:rsid w:val="00757053"/>
    <w:rsid w:val="0075708A"/>
    <w:rsid w:val="00757242"/>
    <w:rsid w:val="007575FE"/>
    <w:rsid w:val="0075792F"/>
    <w:rsid w:val="00757AA7"/>
    <w:rsid w:val="00757B8A"/>
    <w:rsid w:val="00757BF4"/>
    <w:rsid w:val="00757E74"/>
    <w:rsid w:val="00757EC5"/>
    <w:rsid w:val="0076006A"/>
    <w:rsid w:val="0076025E"/>
    <w:rsid w:val="00760336"/>
    <w:rsid w:val="00760455"/>
    <w:rsid w:val="00760482"/>
    <w:rsid w:val="00760823"/>
    <w:rsid w:val="0076086F"/>
    <w:rsid w:val="00760A41"/>
    <w:rsid w:val="00760A6C"/>
    <w:rsid w:val="00760AD1"/>
    <w:rsid w:val="00760B79"/>
    <w:rsid w:val="00760C81"/>
    <w:rsid w:val="00760DE7"/>
    <w:rsid w:val="00760DF6"/>
    <w:rsid w:val="00760DF7"/>
    <w:rsid w:val="00760EE2"/>
    <w:rsid w:val="00760F64"/>
    <w:rsid w:val="007611B0"/>
    <w:rsid w:val="007612BC"/>
    <w:rsid w:val="00761702"/>
    <w:rsid w:val="00761742"/>
    <w:rsid w:val="007617C3"/>
    <w:rsid w:val="007618F2"/>
    <w:rsid w:val="007619B6"/>
    <w:rsid w:val="00761A92"/>
    <w:rsid w:val="00761DC5"/>
    <w:rsid w:val="00761EBF"/>
    <w:rsid w:val="00761F85"/>
    <w:rsid w:val="00762078"/>
    <w:rsid w:val="00762110"/>
    <w:rsid w:val="007622E1"/>
    <w:rsid w:val="0076236D"/>
    <w:rsid w:val="007626AD"/>
    <w:rsid w:val="0076271D"/>
    <w:rsid w:val="00762766"/>
    <w:rsid w:val="0076277B"/>
    <w:rsid w:val="0076280B"/>
    <w:rsid w:val="0076283B"/>
    <w:rsid w:val="007629D5"/>
    <w:rsid w:val="007629DE"/>
    <w:rsid w:val="00762D60"/>
    <w:rsid w:val="00762EA1"/>
    <w:rsid w:val="00763004"/>
    <w:rsid w:val="00763450"/>
    <w:rsid w:val="00763496"/>
    <w:rsid w:val="007634ED"/>
    <w:rsid w:val="0076355C"/>
    <w:rsid w:val="007635C1"/>
    <w:rsid w:val="00763677"/>
    <w:rsid w:val="00763745"/>
    <w:rsid w:val="0076397D"/>
    <w:rsid w:val="00763BF9"/>
    <w:rsid w:val="00763D92"/>
    <w:rsid w:val="00763E0F"/>
    <w:rsid w:val="00763FF3"/>
    <w:rsid w:val="007641E9"/>
    <w:rsid w:val="00764294"/>
    <w:rsid w:val="007642A7"/>
    <w:rsid w:val="007642BB"/>
    <w:rsid w:val="00764303"/>
    <w:rsid w:val="007643E8"/>
    <w:rsid w:val="007644A8"/>
    <w:rsid w:val="007644B5"/>
    <w:rsid w:val="0076466C"/>
    <w:rsid w:val="00764743"/>
    <w:rsid w:val="007647C8"/>
    <w:rsid w:val="00764B3C"/>
    <w:rsid w:val="00764B54"/>
    <w:rsid w:val="00764B5E"/>
    <w:rsid w:val="00764D1D"/>
    <w:rsid w:val="00764F44"/>
    <w:rsid w:val="00764F71"/>
    <w:rsid w:val="0076518C"/>
    <w:rsid w:val="0076559A"/>
    <w:rsid w:val="007655BC"/>
    <w:rsid w:val="00765700"/>
    <w:rsid w:val="00765799"/>
    <w:rsid w:val="007657F8"/>
    <w:rsid w:val="00765B78"/>
    <w:rsid w:val="00765C6B"/>
    <w:rsid w:val="00765DDD"/>
    <w:rsid w:val="00766064"/>
    <w:rsid w:val="0076631E"/>
    <w:rsid w:val="0076644F"/>
    <w:rsid w:val="00766518"/>
    <w:rsid w:val="007665AA"/>
    <w:rsid w:val="0076665B"/>
    <w:rsid w:val="0076679A"/>
    <w:rsid w:val="0076691B"/>
    <w:rsid w:val="00766B6E"/>
    <w:rsid w:val="00766C3C"/>
    <w:rsid w:val="00766D6D"/>
    <w:rsid w:val="00766DDC"/>
    <w:rsid w:val="00766E9F"/>
    <w:rsid w:val="00766FAB"/>
    <w:rsid w:val="00767600"/>
    <w:rsid w:val="00767994"/>
    <w:rsid w:val="007679F9"/>
    <w:rsid w:val="00767A94"/>
    <w:rsid w:val="00767BA6"/>
    <w:rsid w:val="00767F4B"/>
    <w:rsid w:val="00767F6B"/>
    <w:rsid w:val="00767FAA"/>
    <w:rsid w:val="00767FC9"/>
    <w:rsid w:val="00770096"/>
    <w:rsid w:val="00770119"/>
    <w:rsid w:val="00770170"/>
    <w:rsid w:val="007702BB"/>
    <w:rsid w:val="00770328"/>
    <w:rsid w:val="00770404"/>
    <w:rsid w:val="00770532"/>
    <w:rsid w:val="00770559"/>
    <w:rsid w:val="007705FA"/>
    <w:rsid w:val="00770751"/>
    <w:rsid w:val="00770809"/>
    <w:rsid w:val="007709FD"/>
    <w:rsid w:val="00770A3C"/>
    <w:rsid w:val="00770AB1"/>
    <w:rsid w:val="00771047"/>
    <w:rsid w:val="0077118A"/>
    <w:rsid w:val="007711AB"/>
    <w:rsid w:val="0077127D"/>
    <w:rsid w:val="00771388"/>
    <w:rsid w:val="00771498"/>
    <w:rsid w:val="0077170E"/>
    <w:rsid w:val="00771807"/>
    <w:rsid w:val="0077181F"/>
    <w:rsid w:val="00771A1D"/>
    <w:rsid w:val="007720AE"/>
    <w:rsid w:val="00772231"/>
    <w:rsid w:val="0077246E"/>
    <w:rsid w:val="0077276C"/>
    <w:rsid w:val="00772868"/>
    <w:rsid w:val="007729BD"/>
    <w:rsid w:val="00772A22"/>
    <w:rsid w:val="00772ADC"/>
    <w:rsid w:val="00772CE7"/>
    <w:rsid w:val="00772D6B"/>
    <w:rsid w:val="00772DEA"/>
    <w:rsid w:val="00772F16"/>
    <w:rsid w:val="00772FAD"/>
    <w:rsid w:val="007730F0"/>
    <w:rsid w:val="00773633"/>
    <w:rsid w:val="0077373E"/>
    <w:rsid w:val="007737D8"/>
    <w:rsid w:val="00773823"/>
    <w:rsid w:val="0077383A"/>
    <w:rsid w:val="00773962"/>
    <w:rsid w:val="00773AD9"/>
    <w:rsid w:val="00773BC7"/>
    <w:rsid w:val="00773C45"/>
    <w:rsid w:val="00773DE4"/>
    <w:rsid w:val="00773DFA"/>
    <w:rsid w:val="00773E0F"/>
    <w:rsid w:val="00774035"/>
    <w:rsid w:val="0077406C"/>
    <w:rsid w:val="00774117"/>
    <w:rsid w:val="00774361"/>
    <w:rsid w:val="0077436A"/>
    <w:rsid w:val="007744EF"/>
    <w:rsid w:val="007747DC"/>
    <w:rsid w:val="007749AE"/>
    <w:rsid w:val="00774BE5"/>
    <w:rsid w:val="00774D8F"/>
    <w:rsid w:val="00774DB6"/>
    <w:rsid w:val="00774ECC"/>
    <w:rsid w:val="00774F2D"/>
    <w:rsid w:val="0077523F"/>
    <w:rsid w:val="00775376"/>
    <w:rsid w:val="007753D8"/>
    <w:rsid w:val="007754C6"/>
    <w:rsid w:val="00775508"/>
    <w:rsid w:val="00775658"/>
    <w:rsid w:val="0077565A"/>
    <w:rsid w:val="0077576D"/>
    <w:rsid w:val="0077594A"/>
    <w:rsid w:val="00775C78"/>
    <w:rsid w:val="00775C82"/>
    <w:rsid w:val="00775D41"/>
    <w:rsid w:val="00775D9A"/>
    <w:rsid w:val="00775E4B"/>
    <w:rsid w:val="00775EB5"/>
    <w:rsid w:val="00775F70"/>
    <w:rsid w:val="007761A3"/>
    <w:rsid w:val="00776227"/>
    <w:rsid w:val="0077627B"/>
    <w:rsid w:val="00776291"/>
    <w:rsid w:val="00776478"/>
    <w:rsid w:val="00776525"/>
    <w:rsid w:val="00776607"/>
    <w:rsid w:val="0077660F"/>
    <w:rsid w:val="007768D2"/>
    <w:rsid w:val="00776964"/>
    <w:rsid w:val="00776C30"/>
    <w:rsid w:val="00776FD7"/>
    <w:rsid w:val="0077721C"/>
    <w:rsid w:val="007772E8"/>
    <w:rsid w:val="00777309"/>
    <w:rsid w:val="00777494"/>
    <w:rsid w:val="007776B0"/>
    <w:rsid w:val="007776FA"/>
    <w:rsid w:val="007777AC"/>
    <w:rsid w:val="007777C7"/>
    <w:rsid w:val="00777A7F"/>
    <w:rsid w:val="00777AC0"/>
    <w:rsid w:val="00777B9A"/>
    <w:rsid w:val="00777EC6"/>
    <w:rsid w:val="007800DE"/>
    <w:rsid w:val="0078061E"/>
    <w:rsid w:val="007806EF"/>
    <w:rsid w:val="00780733"/>
    <w:rsid w:val="00780734"/>
    <w:rsid w:val="00780ADF"/>
    <w:rsid w:val="00780EE0"/>
    <w:rsid w:val="00781347"/>
    <w:rsid w:val="007813AF"/>
    <w:rsid w:val="00781588"/>
    <w:rsid w:val="00781647"/>
    <w:rsid w:val="00781791"/>
    <w:rsid w:val="00781A47"/>
    <w:rsid w:val="00781ABD"/>
    <w:rsid w:val="00781B0D"/>
    <w:rsid w:val="00781BAF"/>
    <w:rsid w:val="00781C4B"/>
    <w:rsid w:val="00781EC2"/>
    <w:rsid w:val="00781F29"/>
    <w:rsid w:val="00781F7C"/>
    <w:rsid w:val="00782242"/>
    <w:rsid w:val="0078228A"/>
    <w:rsid w:val="007824F6"/>
    <w:rsid w:val="0078262E"/>
    <w:rsid w:val="00782688"/>
    <w:rsid w:val="007827BC"/>
    <w:rsid w:val="007829C6"/>
    <w:rsid w:val="007829D8"/>
    <w:rsid w:val="00782AE1"/>
    <w:rsid w:val="00782D52"/>
    <w:rsid w:val="00782D97"/>
    <w:rsid w:val="00782FEE"/>
    <w:rsid w:val="0078303E"/>
    <w:rsid w:val="0078307E"/>
    <w:rsid w:val="007830AF"/>
    <w:rsid w:val="007830B0"/>
    <w:rsid w:val="007830FC"/>
    <w:rsid w:val="00783167"/>
    <w:rsid w:val="00783286"/>
    <w:rsid w:val="007833D9"/>
    <w:rsid w:val="007834C9"/>
    <w:rsid w:val="007834FF"/>
    <w:rsid w:val="00783526"/>
    <w:rsid w:val="00783730"/>
    <w:rsid w:val="007837FE"/>
    <w:rsid w:val="007838BA"/>
    <w:rsid w:val="00783AA5"/>
    <w:rsid w:val="00783B03"/>
    <w:rsid w:val="00783CA7"/>
    <w:rsid w:val="00783CBB"/>
    <w:rsid w:val="00783D02"/>
    <w:rsid w:val="00783E04"/>
    <w:rsid w:val="00783E0D"/>
    <w:rsid w:val="00783E82"/>
    <w:rsid w:val="00783F0E"/>
    <w:rsid w:val="007841CB"/>
    <w:rsid w:val="00784286"/>
    <w:rsid w:val="007844BD"/>
    <w:rsid w:val="007844CB"/>
    <w:rsid w:val="00784742"/>
    <w:rsid w:val="00784E39"/>
    <w:rsid w:val="0078503F"/>
    <w:rsid w:val="00785198"/>
    <w:rsid w:val="0078527E"/>
    <w:rsid w:val="007852BE"/>
    <w:rsid w:val="00785378"/>
    <w:rsid w:val="007853DB"/>
    <w:rsid w:val="007854D2"/>
    <w:rsid w:val="007854FA"/>
    <w:rsid w:val="0078554A"/>
    <w:rsid w:val="007855DF"/>
    <w:rsid w:val="007856A2"/>
    <w:rsid w:val="0078578F"/>
    <w:rsid w:val="0078582A"/>
    <w:rsid w:val="00785898"/>
    <w:rsid w:val="00785946"/>
    <w:rsid w:val="007859E6"/>
    <w:rsid w:val="00785AFE"/>
    <w:rsid w:val="00785BC0"/>
    <w:rsid w:val="00785BC9"/>
    <w:rsid w:val="00785D40"/>
    <w:rsid w:val="00785DD5"/>
    <w:rsid w:val="0078601C"/>
    <w:rsid w:val="00786029"/>
    <w:rsid w:val="00786061"/>
    <w:rsid w:val="0078631F"/>
    <w:rsid w:val="00786429"/>
    <w:rsid w:val="00786454"/>
    <w:rsid w:val="007864BD"/>
    <w:rsid w:val="00786507"/>
    <w:rsid w:val="007865B6"/>
    <w:rsid w:val="007865CE"/>
    <w:rsid w:val="007866E7"/>
    <w:rsid w:val="007869E9"/>
    <w:rsid w:val="00786C03"/>
    <w:rsid w:val="00786C41"/>
    <w:rsid w:val="00786E77"/>
    <w:rsid w:val="00787055"/>
    <w:rsid w:val="0078743E"/>
    <w:rsid w:val="0078749F"/>
    <w:rsid w:val="00787622"/>
    <w:rsid w:val="0078783C"/>
    <w:rsid w:val="007878D6"/>
    <w:rsid w:val="007878FC"/>
    <w:rsid w:val="00787AB6"/>
    <w:rsid w:val="00787E30"/>
    <w:rsid w:val="00787E99"/>
    <w:rsid w:val="00787F40"/>
    <w:rsid w:val="00787FFE"/>
    <w:rsid w:val="00790000"/>
    <w:rsid w:val="007904CC"/>
    <w:rsid w:val="0079068D"/>
    <w:rsid w:val="00790815"/>
    <w:rsid w:val="00790886"/>
    <w:rsid w:val="00790A96"/>
    <w:rsid w:val="00790BB8"/>
    <w:rsid w:val="00790BE3"/>
    <w:rsid w:val="00790CD3"/>
    <w:rsid w:val="00790D9B"/>
    <w:rsid w:val="00790F85"/>
    <w:rsid w:val="00790FC4"/>
    <w:rsid w:val="0079106C"/>
    <w:rsid w:val="007910DC"/>
    <w:rsid w:val="007911A3"/>
    <w:rsid w:val="0079149A"/>
    <w:rsid w:val="007914E2"/>
    <w:rsid w:val="007915E5"/>
    <w:rsid w:val="007918AB"/>
    <w:rsid w:val="0079196F"/>
    <w:rsid w:val="00791AB0"/>
    <w:rsid w:val="00791DFB"/>
    <w:rsid w:val="00791F1C"/>
    <w:rsid w:val="00791FFE"/>
    <w:rsid w:val="0079227C"/>
    <w:rsid w:val="00792309"/>
    <w:rsid w:val="007923C0"/>
    <w:rsid w:val="007924DA"/>
    <w:rsid w:val="0079261F"/>
    <w:rsid w:val="00792709"/>
    <w:rsid w:val="007927C6"/>
    <w:rsid w:val="00792800"/>
    <w:rsid w:val="00792969"/>
    <w:rsid w:val="007929EB"/>
    <w:rsid w:val="00792BB6"/>
    <w:rsid w:val="00792C4D"/>
    <w:rsid w:val="00792EBD"/>
    <w:rsid w:val="00793121"/>
    <w:rsid w:val="007932A8"/>
    <w:rsid w:val="00793521"/>
    <w:rsid w:val="007935B5"/>
    <w:rsid w:val="00793A61"/>
    <w:rsid w:val="00793AF5"/>
    <w:rsid w:val="00793B34"/>
    <w:rsid w:val="00793C18"/>
    <w:rsid w:val="00793D33"/>
    <w:rsid w:val="00793D38"/>
    <w:rsid w:val="00793D57"/>
    <w:rsid w:val="00793E99"/>
    <w:rsid w:val="00793ECD"/>
    <w:rsid w:val="0079400F"/>
    <w:rsid w:val="0079407D"/>
    <w:rsid w:val="00794090"/>
    <w:rsid w:val="0079413D"/>
    <w:rsid w:val="0079423D"/>
    <w:rsid w:val="007942D0"/>
    <w:rsid w:val="00794441"/>
    <w:rsid w:val="007944E2"/>
    <w:rsid w:val="0079466E"/>
    <w:rsid w:val="007947ED"/>
    <w:rsid w:val="0079480A"/>
    <w:rsid w:val="00794AE4"/>
    <w:rsid w:val="00794CC8"/>
    <w:rsid w:val="00794CF9"/>
    <w:rsid w:val="00794D74"/>
    <w:rsid w:val="00794E1D"/>
    <w:rsid w:val="00794EB1"/>
    <w:rsid w:val="00794EFD"/>
    <w:rsid w:val="00795015"/>
    <w:rsid w:val="007952F5"/>
    <w:rsid w:val="00795328"/>
    <w:rsid w:val="0079542D"/>
    <w:rsid w:val="00795697"/>
    <w:rsid w:val="00795915"/>
    <w:rsid w:val="00795B63"/>
    <w:rsid w:val="00795BBC"/>
    <w:rsid w:val="00795CB4"/>
    <w:rsid w:val="00795CE1"/>
    <w:rsid w:val="00795D7A"/>
    <w:rsid w:val="00795DC1"/>
    <w:rsid w:val="00796008"/>
    <w:rsid w:val="00796016"/>
    <w:rsid w:val="0079603D"/>
    <w:rsid w:val="00796312"/>
    <w:rsid w:val="00796416"/>
    <w:rsid w:val="00796511"/>
    <w:rsid w:val="0079684E"/>
    <w:rsid w:val="00796941"/>
    <w:rsid w:val="00796A86"/>
    <w:rsid w:val="00796BF5"/>
    <w:rsid w:val="00796BF6"/>
    <w:rsid w:val="00796FEA"/>
    <w:rsid w:val="00797064"/>
    <w:rsid w:val="00797116"/>
    <w:rsid w:val="00797155"/>
    <w:rsid w:val="0079721E"/>
    <w:rsid w:val="007972A3"/>
    <w:rsid w:val="0079750E"/>
    <w:rsid w:val="00797773"/>
    <w:rsid w:val="00797806"/>
    <w:rsid w:val="0079784A"/>
    <w:rsid w:val="007979AB"/>
    <w:rsid w:val="007979F6"/>
    <w:rsid w:val="00797AD2"/>
    <w:rsid w:val="00797B04"/>
    <w:rsid w:val="00797B26"/>
    <w:rsid w:val="00797CA0"/>
    <w:rsid w:val="00797E6D"/>
    <w:rsid w:val="00797EC5"/>
    <w:rsid w:val="007A00AF"/>
    <w:rsid w:val="007A0422"/>
    <w:rsid w:val="007A06B1"/>
    <w:rsid w:val="007A07F7"/>
    <w:rsid w:val="007A0A65"/>
    <w:rsid w:val="007A0AA0"/>
    <w:rsid w:val="007A0B2E"/>
    <w:rsid w:val="007A0EEB"/>
    <w:rsid w:val="007A1035"/>
    <w:rsid w:val="007A10E4"/>
    <w:rsid w:val="007A11D0"/>
    <w:rsid w:val="007A1421"/>
    <w:rsid w:val="007A148D"/>
    <w:rsid w:val="007A16C0"/>
    <w:rsid w:val="007A190E"/>
    <w:rsid w:val="007A1A50"/>
    <w:rsid w:val="007A1B11"/>
    <w:rsid w:val="007A1B3B"/>
    <w:rsid w:val="007A1B56"/>
    <w:rsid w:val="007A1C1F"/>
    <w:rsid w:val="007A1E3C"/>
    <w:rsid w:val="007A1F0F"/>
    <w:rsid w:val="007A20C5"/>
    <w:rsid w:val="007A2246"/>
    <w:rsid w:val="007A2267"/>
    <w:rsid w:val="007A22B8"/>
    <w:rsid w:val="007A22C5"/>
    <w:rsid w:val="007A231B"/>
    <w:rsid w:val="007A237F"/>
    <w:rsid w:val="007A24BD"/>
    <w:rsid w:val="007A24C0"/>
    <w:rsid w:val="007A26C6"/>
    <w:rsid w:val="007A2755"/>
    <w:rsid w:val="007A285F"/>
    <w:rsid w:val="007A2BDF"/>
    <w:rsid w:val="007A2CAA"/>
    <w:rsid w:val="007A2D09"/>
    <w:rsid w:val="007A2DC7"/>
    <w:rsid w:val="007A306F"/>
    <w:rsid w:val="007A322C"/>
    <w:rsid w:val="007A33FE"/>
    <w:rsid w:val="007A3416"/>
    <w:rsid w:val="007A344F"/>
    <w:rsid w:val="007A34B5"/>
    <w:rsid w:val="007A3556"/>
    <w:rsid w:val="007A356B"/>
    <w:rsid w:val="007A39CA"/>
    <w:rsid w:val="007A39FB"/>
    <w:rsid w:val="007A3B7C"/>
    <w:rsid w:val="007A3D04"/>
    <w:rsid w:val="007A3D48"/>
    <w:rsid w:val="007A3FDD"/>
    <w:rsid w:val="007A4211"/>
    <w:rsid w:val="007A4246"/>
    <w:rsid w:val="007A4336"/>
    <w:rsid w:val="007A442E"/>
    <w:rsid w:val="007A443B"/>
    <w:rsid w:val="007A4579"/>
    <w:rsid w:val="007A45B3"/>
    <w:rsid w:val="007A4782"/>
    <w:rsid w:val="007A4A33"/>
    <w:rsid w:val="007A4CAE"/>
    <w:rsid w:val="007A4DC5"/>
    <w:rsid w:val="007A4E19"/>
    <w:rsid w:val="007A4FCC"/>
    <w:rsid w:val="007A51A3"/>
    <w:rsid w:val="007A5440"/>
    <w:rsid w:val="007A54D1"/>
    <w:rsid w:val="007A5617"/>
    <w:rsid w:val="007A566A"/>
    <w:rsid w:val="007A571A"/>
    <w:rsid w:val="007A57A6"/>
    <w:rsid w:val="007A57E2"/>
    <w:rsid w:val="007A5803"/>
    <w:rsid w:val="007A5979"/>
    <w:rsid w:val="007A599C"/>
    <w:rsid w:val="007A5A0E"/>
    <w:rsid w:val="007A5A2B"/>
    <w:rsid w:val="007A5B9A"/>
    <w:rsid w:val="007A5BC9"/>
    <w:rsid w:val="007A5BEC"/>
    <w:rsid w:val="007A5C39"/>
    <w:rsid w:val="007A5C61"/>
    <w:rsid w:val="007A5CA2"/>
    <w:rsid w:val="007A5CB8"/>
    <w:rsid w:val="007A5EBC"/>
    <w:rsid w:val="007A612D"/>
    <w:rsid w:val="007A6311"/>
    <w:rsid w:val="007A6340"/>
    <w:rsid w:val="007A639C"/>
    <w:rsid w:val="007A65B1"/>
    <w:rsid w:val="007A66C0"/>
    <w:rsid w:val="007A675F"/>
    <w:rsid w:val="007A67CA"/>
    <w:rsid w:val="007A68CA"/>
    <w:rsid w:val="007A6A44"/>
    <w:rsid w:val="007A6B26"/>
    <w:rsid w:val="007A6E30"/>
    <w:rsid w:val="007A6F0F"/>
    <w:rsid w:val="007A7050"/>
    <w:rsid w:val="007A7051"/>
    <w:rsid w:val="007A73DF"/>
    <w:rsid w:val="007A7476"/>
    <w:rsid w:val="007A780B"/>
    <w:rsid w:val="007A7884"/>
    <w:rsid w:val="007A799B"/>
    <w:rsid w:val="007A7B5B"/>
    <w:rsid w:val="007A7D40"/>
    <w:rsid w:val="007B0007"/>
    <w:rsid w:val="007B00A7"/>
    <w:rsid w:val="007B00FC"/>
    <w:rsid w:val="007B0133"/>
    <w:rsid w:val="007B0194"/>
    <w:rsid w:val="007B049C"/>
    <w:rsid w:val="007B04DD"/>
    <w:rsid w:val="007B050B"/>
    <w:rsid w:val="007B0741"/>
    <w:rsid w:val="007B0D75"/>
    <w:rsid w:val="007B0D81"/>
    <w:rsid w:val="007B0D8B"/>
    <w:rsid w:val="007B0E7C"/>
    <w:rsid w:val="007B0EE2"/>
    <w:rsid w:val="007B0F2D"/>
    <w:rsid w:val="007B0F3E"/>
    <w:rsid w:val="007B0FA7"/>
    <w:rsid w:val="007B0FFA"/>
    <w:rsid w:val="007B10B3"/>
    <w:rsid w:val="007B118D"/>
    <w:rsid w:val="007B11EF"/>
    <w:rsid w:val="007B1413"/>
    <w:rsid w:val="007B14C0"/>
    <w:rsid w:val="007B1556"/>
    <w:rsid w:val="007B16E7"/>
    <w:rsid w:val="007B17FD"/>
    <w:rsid w:val="007B18BC"/>
    <w:rsid w:val="007B1929"/>
    <w:rsid w:val="007B192A"/>
    <w:rsid w:val="007B1955"/>
    <w:rsid w:val="007B1A1A"/>
    <w:rsid w:val="007B1E0F"/>
    <w:rsid w:val="007B1E57"/>
    <w:rsid w:val="007B1F9C"/>
    <w:rsid w:val="007B20ED"/>
    <w:rsid w:val="007B227A"/>
    <w:rsid w:val="007B22D2"/>
    <w:rsid w:val="007B2317"/>
    <w:rsid w:val="007B23BA"/>
    <w:rsid w:val="007B23D6"/>
    <w:rsid w:val="007B2575"/>
    <w:rsid w:val="007B2A19"/>
    <w:rsid w:val="007B2C12"/>
    <w:rsid w:val="007B2DD3"/>
    <w:rsid w:val="007B2F3F"/>
    <w:rsid w:val="007B32CD"/>
    <w:rsid w:val="007B3405"/>
    <w:rsid w:val="007B341F"/>
    <w:rsid w:val="007B349C"/>
    <w:rsid w:val="007B3546"/>
    <w:rsid w:val="007B3620"/>
    <w:rsid w:val="007B3860"/>
    <w:rsid w:val="007B3957"/>
    <w:rsid w:val="007B39B4"/>
    <w:rsid w:val="007B3A56"/>
    <w:rsid w:val="007B3B89"/>
    <w:rsid w:val="007B3D4A"/>
    <w:rsid w:val="007B3F99"/>
    <w:rsid w:val="007B4025"/>
    <w:rsid w:val="007B4166"/>
    <w:rsid w:val="007B41D4"/>
    <w:rsid w:val="007B433D"/>
    <w:rsid w:val="007B43B5"/>
    <w:rsid w:val="007B449F"/>
    <w:rsid w:val="007B46CC"/>
    <w:rsid w:val="007B4757"/>
    <w:rsid w:val="007B48AC"/>
    <w:rsid w:val="007B48F0"/>
    <w:rsid w:val="007B4AA5"/>
    <w:rsid w:val="007B4CEE"/>
    <w:rsid w:val="007B4E19"/>
    <w:rsid w:val="007B4EC9"/>
    <w:rsid w:val="007B5063"/>
    <w:rsid w:val="007B528F"/>
    <w:rsid w:val="007B5348"/>
    <w:rsid w:val="007B547B"/>
    <w:rsid w:val="007B5571"/>
    <w:rsid w:val="007B56D6"/>
    <w:rsid w:val="007B57D9"/>
    <w:rsid w:val="007B59E0"/>
    <w:rsid w:val="007B5DBF"/>
    <w:rsid w:val="007B5DCC"/>
    <w:rsid w:val="007B5EB1"/>
    <w:rsid w:val="007B5FA4"/>
    <w:rsid w:val="007B6063"/>
    <w:rsid w:val="007B61E6"/>
    <w:rsid w:val="007B6337"/>
    <w:rsid w:val="007B6355"/>
    <w:rsid w:val="007B639C"/>
    <w:rsid w:val="007B6485"/>
    <w:rsid w:val="007B65A1"/>
    <w:rsid w:val="007B65FE"/>
    <w:rsid w:val="007B67EA"/>
    <w:rsid w:val="007B680C"/>
    <w:rsid w:val="007B6CD2"/>
    <w:rsid w:val="007B6D5C"/>
    <w:rsid w:val="007B6ED9"/>
    <w:rsid w:val="007B6F4C"/>
    <w:rsid w:val="007B7035"/>
    <w:rsid w:val="007B718B"/>
    <w:rsid w:val="007B71F4"/>
    <w:rsid w:val="007B728F"/>
    <w:rsid w:val="007B72F9"/>
    <w:rsid w:val="007B73E6"/>
    <w:rsid w:val="007B74BC"/>
    <w:rsid w:val="007B74DD"/>
    <w:rsid w:val="007B7600"/>
    <w:rsid w:val="007B76DA"/>
    <w:rsid w:val="007B770F"/>
    <w:rsid w:val="007B7781"/>
    <w:rsid w:val="007B77E1"/>
    <w:rsid w:val="007B78F0"/>
    <w:rsid w:val="007B7906"/>
    <w:rsid w:val="007B79A5"/>
    <w:rsid w:val="007B79EF"/>
    <w:rsid w:val="007B7D1D"/>
    <w:rsid w:val="007B7DDD"/>
    <w:rsid w:val="007B7E10"/>
    <w:rsid w:val="007B7E8E"/>
    <w:rsid w:val="007B7F60"/>
    <w:rsid w:val="007C0024"/>
    <w:rsid w:val="007C01ED"/>
    <w:rsid w:val="007C0217"/>
    <w:rsid w:val="007C0333"/>
    <w:rsid w:val="007C04B8"/>
    <w:rsid w:val="007C0621"/>
    <w:rsid w:val="007C0646"/>
    <w:rsid w:val="007C0841"/>
    <w:rsid w:val="007C0912"/>
    <w:rsid w:val="007C0A29"/>
    <w:rsid w:val="007C0A8D"/>
    <w:rsid w:val="007C0B88"/>
    <w:rsid w:val="007C109D"/>
    <w:rsid w:val="007C10CD"/>
    <w:rsid w:val="007C11DB"/>
    <w:rsid w:val="007C1349"/>
    <w:rsid w:val="007C134D"/>
    <w:rsid w:val="007C1373"/>
    <w:rsid w:val="007C1653"/>
    <w:rsid w:val="007C167A"/>
    <w:rsid w:val="007C1703"/>
    <w:rsid w:val="007C18D2"/>
    <w:rsid w:val="007C193E"/>
    <w:rsid w:val="007C1AAC"/>
    <w:rsid w:val="007C1B1E"/>
    <w:rsid w:val="007C1B9F"/>
    <w:rsid w:val="007C1CCF"/>
    <w:rsid w:val="007C20C7"/>
    <w:rsid w:val="007C21D5"/>
    <w:rsid w:val="007C2584"/>
    <w:rsid w:val="007C25CB"/>
    <w:rsid w:val="007C25D7"/>
    <w:rsid w:val="007C261F"/>
    <w:rsid w:val="007C2926"/>
    <w:rsid w:val="007C2982"/>
    <w:rsid w:val="007C2A17"/>
    <w:rsid w:val="007C2C15"/>
    <w:rsid w:val="007C2F77"/>
    <w:rsid w:val="007C2FB4"/>
    <w:rsid w:val="007C32A5"/>
    <w:rsid w:val="007C333A"/>
    <w:rsid w:val="007C33D7"/>
    <w:rsid w:val="007C3481"/>
    <w:rsid w:val="007C3491"/>
    <w:rsid w:val="007C34C1"/>
    <w:rsid w:val="007C36F8"/>
    <w:rsid w:val="007C3769"/>
    <w:rsid w:val="007C3BED"/>
    <w:rsid w:val="007C3BF3"/>
    <w:rsid w:val="007C3C9F"/>
    <w:rsid w:val="007C3CC5"/>
    <w:rsid w:val="007C3E32"/>
    <w:rsid w:val="007C3F54"/>
    <w:rsid w:val="007C3FD6"/>
    <w:rsid w:val="007C4014"/>
    <w:rsid w:val="007C4070"/>
    <w:rsid w:val="007C41D1"/>
    <w:rsid w:val="007C43C7"/>
    <w:rsid w:val="007C4555"/>
    <w:rsid w:val="007C4593"/>
    <w:rsid w:val="007C46AE"/>
    <w:rsid w:val="007C477A"/>
    <w:rsid w:val="007C47EB"/>
    <w:rsid w:val="007C480E"/>
    <w:rsid w:val="007C4886"/>
    <w:rsid w:val="007C49BF"/>
    <w:rsid w:val="007C4A3F"/>
    <w:rsid w:val="007C4A7B"/>
    <w:rsid w:val="007C4C5E"/>
    <w:rsid w:val="007C4D78"/>
    <w:rsid w:val="007C4DB1"/>
    <w:rsid w:val="007C4E85"/>
    <w:rsid w:val="007C4EAA"/>
    <w:rsid w:val="007C5069"/>
    <w:rsid w:val="007C5151"/>
    <w:rsid w:val="007C51F0"/>
    <w:rsid w:val="007C5207"/>
    <w:rsid w:val="007C54ED"/>
    <w:rsid w:val="007C5502"/>
    <w:rsid w:val="007C5560"/>
    <w:rsid w:val="007C557F"/>
    <w:rsid w:val="007C55B7"/>
    <w:rsid w:val="007C56BA"/>
    <w:rsid w:val="007C5795"/>
    <w:rsid w:val="007C5849"/>
    <w:rsid w:val="007C588F"/>
    <w:rsid w:val="007C5932"/>
    <w:rsid w:val="007C5C7B"/>
    <w:rsid w:val="007C5CCC"/>
    <w:rsid w:val="007C5DC0"/>
    <w:rsid w:val="007C5DC5"/>
    <w:rsid w:val="007C5DFC"/>
    <w:rsid w:val="007C6225"/>
    <w:rsid w:val="007C6323"/>
    <w:rsid w:val="007C65E6"/>
    <w:rsid w:val="007C66DC"/>
    <w:rsid w:val="007C67DB"/>
    <w:rsid w:val="007C68FF"/>
    <w:rsid w:val="007C6900"/>
    <w:rsid w:val="007C69CC"/>
    <w:rsid w:val="007C6AF8"/>
    <w:rsid w:val="007C6C70"/>
    <w:rsid w:val="007C6C85"/>
    <w:rsid w:val="007C6FC0"/>
    <w:rsid w:val="007C719D"/>
    <w:rsid w:val="007C733C"/>
    <w:rsid w:val="007C744E"/>
    <w:rsid w:val="007C790A"/>
    <w:rsid w:val="007C7914"/>
    <w:rsid w:val="007C7B9F"/>
    <w:rsid w:val="007C7C23"/>
    <w:rsid w:val="007C7CED"/>
    <w:rsid w:val="007D011D"/>
    <w:rsid w:val="007D0296"/>
    <w:rsid w:val="007D02CD"/>
    <w:rsid w:val="007D02DC"/>
    <w:rsid w:val="007D0318"/>
    <w:rsid w:val="007D03FE"/>
    <w:rsid w:val="007D0537"/>
    <w:rsid w:val="007D07C8"/>
    <w:rsid w:val="007D0912"/>
    <w:rsid w:val="007D094B"/>
    <w:rsid w:val="007D0AE0"/>
    <w:rsid w:val="007D0AF1"/>
    <w:rsid w:val="007D0C63"/>
    <w:rsid w:val="007D0CA5"/>
    <w:rsid w:val="007D0DC1"/>
    <w:rsid w:val="007D0EC3"/>
    <w:rsid w:val="007D0ED9"/>
    <w:rsid w:val="007D0EFB"/>
    <w:rsid w:val="007D0F91"/>
    <w:rsid w:val="007D10BF"/>
    <w:rsid w:val="007D12F8"/>
    <w:rsid w:val="007D162A"/>
    <w:rsid w:val="007D16DF"/>
    <w:rsid w:val="007D1945"/>
    <w:rsid w:val="007D19D5"/>
    <w:rsid w:val="007D1A55"/>
    <w:rsid w:val="007D1FA7"/>
    <w:rsid w:val="007D1FDA"/>
    <w:rsid w:val="007D2128"/>
    <w:rsid w:val="007D22BC"/>
    <w:rsid w:val="007D2394"/>
    <w:rsid w:val="007D2493"/>
    <w:rsid w:val="007D24C5"/>
    <w:rsid w:val="007D25A0"/>
    <w:rsid w:val="007D2682"/>
    <w:rsid w:val="007D276C"/>
    <w:rsid w:val="007D2782"/>
    <w:rsid w:val="007D2791"/>
    <w:rsid w:val="007D2877"/>
    <w:rsid w:val="007D2912"/>
    <w:rsid w:val="007D2B6B"/>
    <w:rsid w:val="007D2C11"/>
    <w:rsid w:val="007D2D3C"/>
    <w:rsid w:val="007D2E29"/>
    <w:rsid w:val="007D2EA0"/>
    <w:rsid w:val="007D2EA1"/>
    <w:rsid w:val="007D2F3A"/>
    <w:rsid w:val="007D2F6E"/>
    <w:rsid w:val="007D2F83"/>
    <w:rsid w:val="007D2FAC"/>
    <w:rsid w:val="007D327A"/>
    <w:rsid w:val="007D32BE"/>
    <w:rsid w:val="007D33C6"/>
    <w:rsid w:val="007D353C"/>
    <w:rsid w:val="007D360A"/>
    <w:rsid w:val="007D386F"/>
    <w:rsid w:val="007D3D5E"/>
    <w:rsid w:val="007D3FBC"/>
    <w:rsid w:val="007D4178"/>
    <w:rsid w:val="007D421D"/>
    <w:rsid w:val="007D4298"/>
    <w:rsid w:val="007D4497"/>
    <w:rsid w:val="007D4808"/>
    <w:rsid w:val="007D4A64"/>
    <w:rsid w:val="007D4BE3"/>
    <w:rsid w:val="007D4D2B"/>
    <w:rsid w:val="007D4EB4"/>
    <w:rsid w:val="007D4F55"/>
    <w:rsid w:val="007D51BE"/>
    <w:rsid w:val="007D5213"/>
    <w:rsid w:val="007D5337"/>
    <w:rsid w:val="007D540A"/>
    <w:rsid w:val="007D55BE"/>
    <w:rsid w:val="007D55E8"/>
    <w:rsid w:val="007D57A0"/>
    <w:rsid w:val="007D583F"/>
    <w:rsid w:val="007D5851"/>
    <w:rsid w:val="007D5B25"/>
    <w:rsid w:val="007D5DED"/>
    <w:rsid w:val="007D60B4"/>
    <w:rsid w:val="007D6105"/>
    <w:rsid w:val="007D611B"/>
    <w:rsid w:val="007D611F"/>
    <w:rsid w:val="007D615C"/>
    <w:rsid w:val="007D61F4"/>
    <w:rsid w:val="007D629D"/>
    <w:rsid w:val="007D642F"/>
    <w:rsid w:val="007D668C"/>
    <w:rsid w:val="007D6751"/>
    <w:rsid w:val="007D69BA"/>
    <w:rsid w:val="007D6BC9"/>
    <w:rsid w:val="007D6CE0"/>
    <w:rsid w:val="007D6CE8"/>
    <w:rsid w:val="007D6F88"/>
    <w:rsid w:val="007D71C9"/>
    <w:rsid w:val="007D7500"/>
    <w:rsid w:val="007D7567"/>
    <w:rsid w:val="007D7589"/>
    <w:rsid w:val="007D75C3"/>
    <w:rsid w:val="007D75DB"/>
    <w:rsid w:val="007D75E4"/>
    <w:rsid w:val="007D7629"/>
    <w:rsid w:val="007D78B5"/>
    <w:rsid w:val="007D794E"/>
    <w:rsid w:val="007D7A58"/>
    <w:rsid w:val="007D7B05"/>
    <w:rsid w:val="007D7B40"/>
    <w:rsid w:val="007D7C9E"/>
    <w:rsid w:val="007D7D49"/>
    <w:rsid w:val="007D7E3C"/>
    <w:rsid w:val="007D7ED9"/>
    <w:rsid w:val="007D7FD9"/>
    <w:rsid w:val="007E005B"/>
    <w:rsid w:val="007E018D"/>
    <w:rsid w:val="007E02A1"/>
    <w:rsid w:val="007E0614"/>
    <w:rsid w:val="007E0662"/>
    <w:rsid w:val="007E09A2"/>
    <w:rsid w:val="007E0B52"/>
    <w:rsid w:val="007E0B9A"/>
    <w:rsid w:val="007E0D84"/>
    <w:rsid w:val="007E0F39"/>
    <w:rsid w:val="007E0F53"/>
    <w:rsid w:val="007E1197"/>
    <w:rsid w:val="007E124B"/>
    <w:rsid w:val="007E1336"/>
    <w:rsid w:val="007E138D"/>
    <w:rsid w:val="007E13C1"/>
    <w:rsid w:val="007E1542"/>
    <w:rsid w:val="007E154E"/>
    <w:rsid w:val="007E1595"/>
    <w:rsid w:val="007E162C"/>
    <w:rsid w:val="007E1747"/>
    <w:rsid w:val="007E1791"/>
    <w:rsid w:val="007E1874"/>
    <w:rsid w:val="007E18F8"/>
    <w:rsid w:val="007E199C"/>
    <w:rsid w:val="007E1A47"/>
    <w:rsid w:val="007E1B79"/>
    <w:rsid w:val="007E1BE1"/>
    <w:rsid w:val="007E1D77"/>
    <w:rsid w:val="007E1F27"/>
    <w:rsid w:val="007E2466"/>
    <w:rsid w:val="007E275B"/>
    <w:rsid w:val="007E28FE"/>
    <w:rsid w:val="007E2923"/>
    <w:rsid w:val="007E2A38"/>
    <w:rsid w:val="007E2AA9"/>
    <w:rsid w:val="007E2ACB"/>
    <w:rsid w:val="007E2B60"/>
    <w:rsid w:val="007E2D90"/>
    <w:rsid w:val="007E2FBE"/>
    <w:rsid w:val="007E2FE1"/>
    <w:rsid w:val="007E3181"/>
    <w:rsid w:val="007E31EE"/>
    <w:rsid w:val="007E32FD"/>
    <w:rsid w:val="007E3362"/>
    <w:rsid w:val="007E34B2"/>
    <w:rsid w:val="007E3549"/>
    <w:rsid w:val="007E3606"/>
    <w:rsid w:val="007E3B99"/>
    <w:rsid w:val="007E3CA6"/>
    <w:rsid w:val="007E3D0C"/>
    <w:rsid w:val="007E3EAF"/>
    <w:rsid w:val="007E40AC"/>
    <w:rsid w:val="007E41F3"/>
    <w:rsid w:val="007E4293"/>
    <w:rsid w:val="007E42C6"/>
    <w:rsid w:val="007E42E7"/>
    <w:rsid w:val="007E4535"/>
    <w:rsid w:val="007E4538"/>
    <w:rsid w:val="007E47BD"/>
    <w:rsid w:val="007E48B0"/>
    <w:rsid w:val="007E4B32"/>
    <w:rsid w:val="007E4BDF"/>
    <w:rsid w:val="007E4C26"/>
    <w:rsid w:val="007E4D4B"/>
    <w:rsid w:val="007E4DE1"/>
    <w:rsid w:val="007E4E23"/>
    <w:rsid w:val="007E4EAD"/>
    <w:rsid w:val="007E502F"/>
    <w:rsid w:val="007E5041"/>
    <w:rsid w:val="007E50DF"/>
    <w:rsid w:val="007E511A"/>
    <w:rsid w:val="007E5273"/>
    <w:rsid w:val="007E528C"/>
    <w:rsid w:val="007E5449"/>
    <w:rsid w:val="007E552B"/>
    <w:rsid w:val="007E56DE"/>
    <w:rsid w:val="007E5805"/>
    <w:rsid w:val="007E5C54"/>
    <w:rsid w:val="007E5C8C"/>
    <w:rsid w:val="007E5D5C"/>
    <w:rsid w:val="007E5DE3"/>
    <w:rsid w:val="007E60FC"/>
    <w:rsid w:val="007E61CE"/>
    <w:rsid w:val="007E636E"/>
    <w:rsid w:val="007E6544"/>
    <w:rsid w:val="007E677C"/>
    <w:rsid w:val="007E67AE"/>
    <w:rsid w:val="007E693D"/>
    <w:rsid w:val="007E6BB4"/>
    <w:rsid w:val="007E6BB5"/>
    <w:rsid w:val="007E6CB1"/>
    <w:rsid w:val="007E6E14"/>
    <w:rsid w:val="007E7114"/>
    <w:rsid w:val="007E721C"/>
    <w:rsid w:val="007E737C"/>
    <w:rsid w:val="007E75BD"/>
    <w:rsid w:val="007E78E8"/>
    <w:rsid w:val="007E7A6E"/>
    <w:rsid w:val="007E7AA5"/>
    <w:rsid w:val="007E7DEC"/>
    <w:rsid w:val="007E7E29"/>
    <w:rsid w:val="007F003B"/>
    <w:rsid w:val="007F00DA"/>
    <w:rsid w:val="007F013A"/>
    <w:rsid w:val="007F0190"/>
    <w:rsid w:val="007F0777"/>
    <w:rsid w:val="007F07A1"/>
    <w:rsid w:val="007F0833"/>
    <w:rsid w:val="007F089C"/>
    <w:rsid w:val="007F08FF"/>
    <w:rsid w:val="007F09C2"/>
    <w:rsid w:val="007F0E06"/>
    <w:rsid w:val="007F0EBC"/>
    <w:rsid w:val="007F0F56"/>
    <w:rsid w:val="007F0F5C"/>
    <w:rsid w:val="007F1036"/>
    <w:rsid w:val="007F1066"/>
    <w:rsid w:val="007F1190"/>
    <w:rsid w:val="007F11FB"/>
    <w:rsid w:val="007F12BE"/>
    <w:rsid w:val="007F13F1"/>
    <w:rsid w:val="007F1468"/>
    <w:rsid w:val="007F1690"/>
    <w:rsid w:val="007F17DC"/>
    <w:rsid w:val="007F1B76"/>
    <w:rsid w:val="007F1FC3"/>
    <w:rsid w:val="007F2145"/>
    <w:rsid w:val="007F2327"/>
    <w:rsid w:val="007F2356"/>
    <w:rsid w:val="007F236B"/>
    <w:rsid w:val="007F236C"/>
    <w:rsid w:val="007F2519"/>
    <w:rsid w:val="007F27D8"/>
    <w:rsid w:val="007F2833"/>
    <w:rsid w:val="007F2CCF"/>
    <w:rsid w:val="007F2DBF"/>
    <w:rsid w:val="007F2E57"/>
    <w:rsid w:val="007F2E6F"/>
    <w:rsid w:val="007F2F5D"/>
    <w:rsid w:val="007F300C"/>
    <w:rsid w:val="007F31EF"/>
    <w:rsid w:val="007F322C"/>
    <w:rsid w:val="007F32F8"/>
    <w:rsid w:val="007F33B9"/>
    <w:rsid w:val="007F33EE"/>
    <w:rsid w:val="007F349D"/>
    <w:rsid w:val="007F3584"/>
    <w:rsid w:val="007F37A6"/>
    <w:rsid w:val="007F37F5"/>
    <w:rsid w:val="007F392F"/>
    <w:rsid w:val="007F39C1"/>
    <w:rsid w:val="007F3BD6"/>
    <w:rsid w:val="007F3C06"/>
    <w:rsid w:val="007F3E44"/>
    <w:rsid w:val="007F3F97"/>
    <w:rsid w:val="007F42A2"/>
    <w:rsid w:val="007F4310"/>
    <w:rsid w:val="007F436C"/>
    <w:rsid w:val="007F4390"/>
    <w:rsid w:val="007F4470"/>
    <w:rsid w:val="007F4597"/>
    <w:rsid w:val="007F461E"/>
    <w:rsid w:val="007F462A"/>
    <w:rsid w:val="007F464F"/>
    <w:rsid w:val="007F48AA"/>
    <w:rsid w:val="007F48B6"/>
    <w:rsid w:val="007F4A7C"/>
    <w:rsid w:val="007F4C35"/>
    <w:rsid w:val="007F4E53"/>
    <w:rsid w:val="007F4FB9"/>
    <w:rsid w:val="007F5160"/>
    <w:rsid w:val="007F5337"/>
    <w:rsid w:val="007F5461"/>
    <w:rsid w:val="007F552B"/>
    <w:rsid w:val="007F5552"/>
    <w:rsid w:val="007F55BB"/>
    <w:rsid w:val="007F56E7"/>
    <w:rsid w:val="007F575A"/>
    <w:rsid w:val="007F5783"/>
    <w:rsid w:val="007F5A15"/>
    <w:rsid w:val="007F5A4C"/>
    <w:rsid w:val="007F5CD7"/>
    <w:rsid w:val="007F5D74"/>
    <w:rsid w:val="007F5ED3"/>
    <w:rsid w:val="007F61BB"/>
    <w:rsid w:val="007F61F8"/>
    <w:rsid w:val="007F624F"/>
    <w:rsid w:val="007F6283"/>
    <w:rsid w:val="007F6420"/>
    <w:rsid w:val="007F66E7"/>
    <w:rsid w:val="007F68D5"/>
    <w:rsid w:val="007F6D27"/>
    <w:rsid w:val="007F6DFD"/>
    <w:rsid w:val="007F6E99"/>
    <w:rsid w:val="007F6F27"/>
    <w:rsid w:val="007F711E"/>
    <w:rsid w:val="007F7150"/>
    <w:rsid w:val="007F7235"/>
    <w:rsid w:val="007F7345"/>
    <w:rsid w:val="007F7393"/>
    <w:rsid w:val="007F73D7"/>
    <w:rsid w:val="007F7552"/>
    <w:rsid w:val="007F79DD"/>
    <w:rsid w:val="007F7D96"/>
    <w:rsid w:val="0080003A"/>
    <w:rsid w:val="008002DF"/>
    <w:rsid w:val="008005FE"/>
    <w:rsid w:val="008007B1"/>
    <w:rsid w:val="008009A2"/>
    <w:rsid w:val="00800AAF"/>
    <w:rsid w:val="00800B77"/>
    <w:rsid w:val="00800E0B"/>
    <w:rsid w:val="00800E5A"/>
    <w:rsid w:val="00800F78"/>
    <w:rsid w:val="0080123B"/>
    <w:rsid w:val="008013F6"/>
    <w:rsid w:val="0080140F"/>
    <w:rsid w:val="00801448"/>
    <w:rsid w:val="00801550"/>
    <w:rsid w:val="008017BF"/>
    <w:rsid w:val="008018A5"/>
    <w:rsid w:val="00801BEE"/>
    <w:rsid w:val="00801C7F"/>
    <w:rsid w:val="00801C98"/>
    <w:rsid w:val="00801D6E"/>
    <w:rsid w:val="00801E39"/>
    <w:rsid w:val="00802145"/>
    <w:rsid w:val="00802188"/>
    <w:rsid w:val="0080227C"/>
    <w:rsid w:val="008024CA"/>
    <w:rsid w:val="008025A5"/>
    <w:rsid w:val="0080274E"/>
    <w:rsid w:val="00802B4D"/>
    <w:rsid w:val="00802B57"/>
    <w:rsid w:val="00802E7D"/>
    <w:rsid w:val="00802F0C"/>
    <w:rsid w:val="00802F8C"/>
    <w:rsid w:val="00803102"/>
    <w:rsid w:val="0080325A"/>
    <w:rsid w:val="008035E5"/>
    <w:rsid w:val="00803622"/>
    <w:rsid w:val="008036EC"/>
    <w:rsid w:val="00803726"/>
    <w:rsid w:val="0080375E"/>
    <w:rsid w:val="008038F0"/>
    <w:rsid w:val="00803A8D"/>
    <w:rsid w:val="00803AB0"/>
    <w:rsid w:val="00803B00"/>
    <w:rsid w:val="00803C05"/>
    <w:rsid w:val="00803E27"/>
    <w:rsid w:val="00803ECD"/>
    <w:rsid w:val="0080424A"/>
    <w:rsid w:val="00804336"/>
    <w:rsid w:val="00804406"/>
    <w:rsid w:val="0080440D"/>
    <w:rsid w:val="00804594"/>
    <w:rsid w:val="00804629"/>
    <w:rsid w:val="00804643"/>
    <w:rsid w:val="008046A4"/>
    <w:rsid w:val="008047C4"/>
    <w:rsid w:val="00804A38"/>
    <w:rsid w:val="00804B95"/>
    <w:rsid w:val="00804C5F"/>
    <w:rsid w:val="00804D1E"/>
    <w:rsid w:val="00804DC3"/>
    <w:rsid w:val="00804DFD"/>
    <w:rsid w:val="00804E47"/>
    <w:rsid w:val="00804F09"/>
    <w:rsid w:val="00805190"/>
    <w:rsid w:val="0080529D"/>
    <w:rsid w:val="008052CE"/>
    <w:rsid w:val="00805407"/>
    <w:rsid w:val="0080560E"/>
    <w:rsid w:val="00805647"/>
    <w:rsid w:val="00805795"/>
    <w:rsid w:val="00805798"/>
    <w:rsid w:val="008058B4"/>
    <w:rsid w:val="0080599B"/>
    <w:rsid w:val="008059DB"/>
    <w:rsid w:val="00805B72"/>
    <w:rsid w:val="00805BB0"/>
    <w:rsid w:val="00805BB3"/>
    <w:rsid w:val="00805CED"/>
    <w:rsid w:val="00805DC1"/>
    <w:rsid w:val="00805E5E"/>
    <w:rsid w:val="00805F49"/>
    <w:rsid w:val="0080658F"/>
    <w:rsid w:val="00806676"/>
    <w:rsid w:val="008066B1"/>
    <w:rsid w:val="00806968"/>
    <w:rsid w:val="008069F2"/>
    <w:rsid w:val="00806A8D"/>
    <w:rsid w:val="00806B32"/>
    <w:rsid w:val="00806D35"/>
    <w:rsid w:val="00806DB6"/>
    <w:rsid w:val="00806DBD"/>
    <w:rsid w:val="00806F28"/>
    <w:rsid w:val="00807104"/>
    <w:rsid w:val="008074A2"/>
    <w:rsid w:val="00807678"/>
    <w:rsid w:val="008076A1"/>
    <w:rsid w:val="00807822"/>
    <w:rsid w:val="00807A0D"/>
    <w:rsid w:val="00807B56"/>
    <w:rsid w:val="00807C7C"/>
    <w:rsid w:val="00807E9E"/>
    <w:rsid w:val="00810234"/>
    <w:rsid w:val="00810615"/>
    <w:rsid w:val="008106A7"/>
    <w:rsid w:val="00810792"/>
    <w:rsid w:val="008108A8"/>
    <w:rsid w:val="008109C3"/>
    <w:rsid w:val="00810D4B"/>
    <w:rsid w:val="00810FF7"/>
    <w:rsid w:val="00811083"/>
    <w:rsid w:val="00811158"/>
    <w:rsid w:val="008111CB"/>
    <w:rsid w:val="008112DA"/>
    <w:rsid w:val="00811312"/>
    <w:rsid w:val="0081134F"/>
    <w:rsid w:val="008115C2"/>
    <w:rsid w:val="008115FE"/>
    <w:rsid w:val="00811657"/>
    <w:rsid w:val="00811873"/>
    <w:rsid w:val="0081188D"/>
    <w:rsid w:val="00811A61"/>
    <w:rsid w:val="00811B85"/>
    <w:rsid w:val="00811BDD"/>
    <w:rsid w:val="0081207A"/>
    <w:rsid w:val="0081210A"/>
    <w:rsid w:val="0081229E"/>
    <w:rsid w:val="0081278C"/>
    <w:rsid w:val="008128B1"/>
    <w:rsid w:val="00812937"/>
    <w:rsid w:val="0081297D"/>
    <w:rsid w:val="008129E9"/>
    <w:rsid w:val="00812AD7"/>
    <w:rsid w:val="00812B38"/>
    <w:rsid w:val="00812B43"/>
    <w:rsid w:val="00812B77"/>
    <w:rsid w:val="00812D73"/>
    <w:rsid w:val="00812DB5"/>
    <w:rsid w:val="00812EFE"/>
    <w:rsid w:val="008130B8"/>
    <w:rsid w:val="00813160"/>
    <w:rsid w:val="0081321E"/>
    <w:rsid w:val="0081367A"/>
    <w:rsid w:val="008136E7"/>
    <w:rsid w:val="00813723"/>
    <w:rsid w:val="00813AA0"/>
    <w:rsid w:val="00813B46"/>
    <w:rsid w:val="00813C1F"/>
    <w:rsid w:val="00813DA6"/>
    <w:rsid w:val="00813E05"/>
    <w:rsid w:val="00813E8A"/>
    <w:rsid w:val="00813F15"/>
    <w:rsid w:val="00813F3B"/>
    <w:rsid w:val="008140B4"/>
    <w:rsid w:val="008142B6"/>
    <w:rsid w:val="008144A6"/>
    <w:rsid w:val="008145B1"/>
    <w:rsid w:val="00814668"/>
    <w:rsid w:val="0081494C"/>
    <w:rsid w:val="00814A57"/>
    <w:rsid w:val="00814A90"/>
    <w:rsid w:val="00814AC7"/>
    <w:rsid w:val="00814B45"/>
    <w:rsid w:val="00814CEA"/>
    <w:rsid w:val="00814FC6"/>
    <w:rsid w:val="008150D7"/>
    <w:rsid w:val="008156A2"/>
    <w:rsid w:val="008156BE"/>
    <w:rsid w:val="00815804"/>
    <w:rsid w:val="008159FC"/>
    <w:rsid w:val="00815A5C"/>
    <w:rsid w:val="00815C49"/>
    <w:rsid w:val="00815CB5"/>
    <w:rsid w:val="00815CC4"/>
    <w:rsid w:val="00815F29"/>
    <w:rsid w:val="00815F8C"/>
    <w:rsid w:val="00816029"/>
    <w:rsid w:val="00816288"/>
    <w:rsid w:val="008163AF"/>
    <w:rsid w:val="008164DA"/>
    <w:rsid w:val="008165B6"/>
    <w:rsid w:val="008165C0"/>
    <w:rsid w:val="00816A89"/>
    <w:rsid w:val="00816B6F"/>
    <w:rsid w:val="00816F4A"/>
    <w:rsid w:val="00816FE3"/>
    <w:rsid w:val="008170A9"/>
    <w:rsid w:val="0081743C"/>
    <w:rsid w:val="00817507"/>
    <w:rsid w:val="008175B8"/>
    <w:rsid w:val="008175D9"/>
    <w:rsid w:val="008178D8"/>
    <w:rsid w:val="00817AAB"/>
    <w:rsid w:val="00817B75"/>
    <w:rsid w:val="00817BEE"/>
    <w:rsid w:val="00817CCC"/>
    <w:rsid w:val="00817D2C"/>
    <w:rsid w:val="00817D83"/>
    <w:rsid w:val="00817DD0"/>
    <w:rsid w:val="00817E78"/>
    <w:rsid w:val="00817F53"/>
    <w:rsid w:val="00817FE6"/>
    <w:rsid w:val="00820086"/>
    <w:rsid w:val="00820197"/>
    <w:rsid w:val="00820324"/>
    <w:rsid w:val="00820513"/>
    <w:rsid w:val="0082051D"/>
    <w:rsid w:val="00820628"/>
    <w:rsid w:val="008206BB"/>
    <w:rsid w:val="00820707"/>
    <w:rsid w:val="008208F7"/>
    <w:rsid w:val="0082091C"/>
    <w:rsid w:val="00820A13"/>
    <w:rsid w:val="00820AAD"/>
    <w:rsid w:val="00820B3F"/>
    <w:rsid w:val="00820DBC"/>
    <w:rsid w:val="00820DEA"/>
    <w:rsid w:val="00820EA2"/>
    <w:rsid w:val="008210CC"/>
    <w:rsid w:val="008211FC"/>
    <w:rsid w:val="00821305"/>
    <w:rsid w:val="0082135B"/>
    <w:rsid w:val="008215FC"/>
    <w:rsid w:val="008216D4"/>
    <w:rsid w:val="008219E1"/>
    <w:rsid w:val="00821B8F"/>
    <w:rsid w:val="00821C15"/>
    <w:rsid w:val="00821C24"/>
    <w:rsid w:val="00821D0F"/>
    <w:rsid w:val="00821E41"/>
    <w:rsid w:val="00821E4B"/>
    <w:rsid w:val="00821EEF"/>
    <w:rsid w:val="0082202B"/>
    <w:rsid w:val="00822054"/>
    <w:rsid w:val="008220E1"/>
    <w:rsid w:val="008221AF"/>
    <w:rsid w:val="00822253"/>
    <w:rsid w:val="00822302"/>
    <w:rsid w:val="008225E3"/>
    <w:rsid w:val="00822697"/>
    <w:rsid w:val="00822748"/>
    <w:rsid w:val="0082287E"/>
    <w:rsid w:val="00822883"/>
    <w:rsid w:val="00822D81"/>
    <w:rsid w:val="00822E4E"/>
    <w:rsid w:val="00822E81"/>
    <w:rsid w:val="00822F02"/>
    <w:rsid w:val="00822FED"/>
    <w:rsid w:val="0082312E"/>
    <w:rsid w:val="0082335A"/>
    <w:rsid w:val="008234AB"/>
    <w:rsid w:val="00823661"/>
    <w:rsid w:val="00823A14"/>
    <w:rsid w:val="00823A4E"/>
    <w:rsid w:val="00823EA2"/>
    <w:rsid w:val="008240D0"/>
    <w:rsid w:val="00824297"/>
    <w:rsid w:val="0082458E"/>
    <w:rsid w:val="00824AA5"/>
    <w:rsid w:val="00824E70"/>
    <w:rsid w:val="00824ED1"/>
    <w:rsid w:val="00824F0D"/>
    <w:rsid w:val="00825121"/>
    <w:rsid w:val="00825148"/>
    <w:rsid w:val="008252A0"/>
    <w:rsid w:val="00825450"/>
    <w:rsid w:val="00825580"/>
    <w:rsid w:val="00825860"/>
    <w:rsid w:val="00825865"/>
    <w:rsid w:val="00825956"/>
    <w:rsid w:val="0082596F"/>
    <w:rsid w:val="00825B4F"/>
    <w:rsid w:val="00825C78"/>
    <w:rsid w:val="00825D08"/>
    <w:rsid w:val="00825D0C"/>
    <w:rsid w:val="00825DB3"/>
    <w:rsid w:val="00825E5C"/>
    <w:rsid w:val="00825EE7"/>
    <w:rsid w:val="00826013"/>
    <w:rsid w:val="00826064"/>
    <w:rsid w:val="008260FB"/>
    <w:rsid w:val="00826229"/>
    <w:rsid w:val="00826372"/>
    <w:rsid w:val="008265DC"/>
    <w:rsid w:val="00826901"/>
    <w:rsid w:val="00826A19"/>
    <w:rsid w:val="00826C23"/>
    <w:rsid w:val="00826C82"/>
    <w:rsid w:val="00826D10"/>
    <w:rsid w:val="00826D2F"/>
    <w:rsid w:val="00826D44"/>
    <w:rsid w:val="00826D4C"/>
    <w:rsid w:val="00826E2E"/>
    <w:rsid w:val="00827049"/>
    <w:rsid w:val="00827098"/>
    <w:rsid w:val="008270AB"/>
    <w:rsid w:val="00827260"/>
    <w:rsid w:val="00827417"/>
    <w:rsid w:val="00827458"/>
    <w:rsid w:val="008274C6"/>
    <w:rsid w:val="008275FC"/>
    <w:rsid w:val="00827829"/>
    <w:rsid w:val="00827901"/>
    <w:rsid w:val="00827945"/>
    <w:rsid w:val="00827963"/>
    <w:rsid w:val="00827A31"/>
    <w:rsid w:val="00827AFA"/>
    <w:rsid w:val="00827B65"/>
    <w:rsid w:val="00827B8F"/>
    <w:rsid w:val="00827CD4"/>
    <w:rsid w:val="00827D5A"/>
    <w:rsid w:val="00827E79"/>
    <w:rsid w:val="00827F26"/>
    <w:rsid w:val="00827F41"/>
    <w:rsid w:val="00827FCA"/>
    <w:rsid w:val="00830044"/>
    <w:rsid w:val="0083022C"/>
    <w:rsid w:val="00830263"/>
    <w:rsid w:val="008302E4"/>
    <w:rsid w:val="00830335"/>
    <w:rsid w:val="00830353"/>
    <w:rsid w:val="008304FA"/>
    <w:rsid w:val="0083053E"/>
    <w:rsid w:val="008305AD"/>
    <w:rsid w:val="00830614"/>
    <w:rsid w:val="008307C9"/>
    <w:rsid w:val="00830839"/>
    <w:rsid w:val="00830BF3"/>
    <w:rsid w:val="00830CFB"/>
    <w:rsid w:val="00830E3D"/>
    <w:rsid w:val="00831167"/>
    <w:rsid w:val="008311B7"/>
    <w:rsid w:val="00831482"/>
    <w:rsid w:val="008314C1"/>
    <w:rsid w:val="00831552"/>
    <w:rsid w:val="00831560"/>
    <w:rsid w:val="0083164B"/>
    <w:rsid w:val="00831838"/>
    <w:rsid w:val="0083190F"/>
    <w:rsid w:val="00831986"/>
    <w:rsid w:val="008319FE"/>
    <w:rsid w:val="00831BC7"/>
    <w:rsid w:val="00831C04"/>
    <w:rsid w:val="00831CDA"/>
    <w:rsid w:val="00831EBB"/>
    <w:rsid w:val="00831EE2"/>
    <w:rsid w:val="00831F37"/>
    <w:rsid w:val="00832162"/>
    <w:rsid w:val="008322EC"/>
    <w:rsid w:val="0083255C"/>
    <w:rsid w:val="00832582"/>
    <w:rsid w:val="00832587"/>
    <w:rsid w:val="0083258C"/>
    <w:rsid w:val="008325C4"/>
    <w:rsid w:val="008328E3"/>
    <w:rsid w:val="00832926"/>
    <w:rsid w:val="00832A19"/>
    <w:rsid w:val="00832A22"/>
    <w:rsid w:val="00832A3A"/>
    <w:rsid w:val="00832A68"/>
    <w:rsid w:val="00832B0C"/>
    <w:rsid w:val="00832CD7"/>
    <w:rsid w:val="00832D25"/>
    <w:rsid w:val="00832F0F"/>
    <w:rsid w:val="008333FF"/>
    <w:rsid w:val="008335C3"/>
    <w:rsid w:val="0083383F"/>
    <w:rsid w:val="00833ADF"/>
    <w:rsid w:val="00833CE3"/>
    <w:rsid w:val="00833E3D"/>
    <w:rsid w:val="00833E8A"/>
    <w:rsid w:val="00833F78"/>
    <w:rsid w:val="00834035"/>
    <w:rsid w:val="0083404B"/>
    <w:rsid w:val="0083411C"/>
    <w:rsid w:val="0083421A"/>
    <w:rsid w:val="008342E6"/>
    <w:rsid w:val="00834338"/>
    <w:rsid w:val="00834553"/>
    <w:rsid w:val="0083472A"/>
    <w:rsid w:val="00834845"/>
    <w:rsid w:val="008348ED"/>
    <w:rsid w:val="00834989"/>
    <w:rsid w:val="00834A02"/>
    <w:rsid w:val="00834D7E"/>
    <w:rsid w:val="00834D99"/>
    <w:rsid w:val="00834E5F"/>
    <w:rsid w:val="00834EE9"/>
    <w:rsid w:val="00835347"/>
    <w:rsid w:val="0083549B"/>
    <w:rsid w:val="00835562"/>
    <w:rsid w:val="0083563C"/>
    <w:rsid w:val="008357D0"/>
    <w:rsid w:val="008359F5"/>
    <w:rsid w:val="00835E8B"/>
    <w:rsid w:val="00836067"/>
    <w:rsid w:val="00836167"/>
    <w:rsid w:val="008364BB"/>
    <w:rsid w:val="008364C5"/>
    <w:rsid w:val="00836591"/>
    <w:rsid w:val="00836595"/>
    <w:rsid w:val="00836599"/>
    <w:rsid w:val="008365C1"/>
    <w:rsid w:val="0083690C"/>
    <w:rsid w:val="00836959"/>
    <w:rsid w:val="00836A7A"/>
    <w:rsid w:val="00836B2B"/>
    <w:rsid w:val="00836B5B"/>
    <w:rsid w:val="00836C77"/>
    <w:rsid w:val="00836C99"/>
    <w:rsid w:val="00836CA4"/>
    <w:rsid w:val="00836D1D"/>
    <w:rsid w:val="00836E13"/>
    <w:rsid w:val="00836F7F"/>
    <w:rsid w:val="00837105"/>
    <w:rsid w:val="00837351"/>
    <w:rsid w:val="00837390"/>
    <w:rsid w:val="00837512"/>
    <w:rsid w:val="0083765A"/>
    <w:rsid w:val="00837782"/>
    <w:rsid w:val="00837817"/>
    <w:rsid w:val="00837A0C"/>
    <w:rsid w:val="00837BD1"/>
    <w:rsid w:val="00837D37"/>
    <w:rsid w:val="0083B753"/>
    <w:rsid w:val="0084020F"/>
    <w:rsid w:val="0084022D"/>
    <w:rsid w:val="00840232"/>
    <w:rsid w:val="00840274"/>
    <w:rsid w:val="00840667"/>
    <w:rsid w:val="008407F8"/>
    <w:rsid w:val="00840ABB"/>
    <w:rsid w:val="00840C6E"/>
    <w:rsid w:val="00840C7A"/>
    <w:rsid w:val="00840EA7"/>
    <w:rsid w:val="00840F72"/>
    <w:rsid w:val="008410B2"/>
    <w:rsid w:val="008412C3"/>
    <w:rsid w:val="008415C9"/>
    <w:rsid w:val="00841787"/>
    <w:rsid w:val="0084188C"/>
    <w:rsid w:val="00841951"/>
    <w:rsid w:val="00841970"/>
    <w:rsid w:val="00841AE0"/>
    <w:rsid w:val="00841AE4"/>
    <w:rsid w:val="00841B6F"/>
    <w:rsid w:val="00841EAE"/>
    <w:rsid w:val="00841EDD"/>
    <w:rsid w:val="008420AF"/>
    <w:rsid w:val="00842338"/>
    <w:rsid w:val="0084260B"/>
    <w:rsid w:val="008426A2"/>
    <w:rsid w:val="0084271D"/>
    <w:rsid w:val="0084288D"/>
    <w:rsid w:val="008428BE"/>
    <w:rsid w:val="00842AB5"/>
    <w:rsid w:val="00842ACD"/>
    <w:rsid w:val="00842B32"/>
    <w:rsid w:val="00842C64"/>
    <w:rsid w:val="00842CF4"/>
    <w:rsid w:val="00842E1E"/>
    <w:rsid w:val="00842F57"/>
    <w:rsid w:val="00843016"/>
    <w:rsid w:val="00843023"/>
    <w:rsid w:val="008432C1"/>
    <w:rsid w:val="00843469"/>
    <w:rsid w:val="00843476"/>
    <w:rsid w:val="0084353C"/>
    <w:rsid w:val="0084359B"/>
    <w:rsid w:val="0084361E"/>
    <w:rsid w:val="00843675"/>
    <w:rsid w:val="0084372B"/>
    <w:rsid w:val="008438A9"/>
    <w:rsid w:val="008439D6"/>
    <w:rsid w:val="00843AC3"/>
    <w:rsid w:val="00843B33"/>
    <w:rsid w:val="00843EA3"/>
    <w:rsid w:val="00843FBA"/>
    <w:rsid w:val="00843FC0"/>
    <w:rsid w:val="008443B7"/>
    <w:rsid w:val="00844419"/>
    <w:rsid w:val="008447DA"/>
    <w:rsid w:val="00844886"/>
    <w:rsid w:val="008448AF"/>
    <w:rsid w:val="00844CC8"/>
    <w:rsid w:val="00845021"/>
    <w:rsid w:val="0084537D"/>
    <w:rsid w:val="00845614"/>
    <w:rsid w:val="00845A4B"/>
    <w:rsid w:val="00845A9E"/>
    <w:rsid w:val="00845B18"/>
    <w:rsid w:val="00845C72"/>
    <w:rsid w:val="008460A9"/>
    <w:rsid w:val="0084644A"/>
    <w:rsid w:val="00846593"/>
    <w:rsid w:val="00846B53"/>
    <w:rsid w:val="00846E3D"/>
    <w:rsid w:val="00846EB3"/>
    <w:rsid w:val="00846F24"/>
    <w:rsid w:val="008470C2"/>
    <w:rsid w:val="008471C1"/>
    <w:rsid w:val="0084727A"/>
    <w:rsid w:val="00847622"/>
    <w:rsid w:val="008478FE"/>
    <w:rsid w:val="0084798F"/>
    <w:rsid w:val="008479DF"/>
    <w:rsid w:val="00847A6F"/>
    <w:rsid w:val="00847ADF"/>
    <w:rsid w:val="00847BFF"/>
    <w:rsid w:val="00847D3D"/>
    <w:rsid w:val="00847EC9"/>
    <w:rsid w:val="00847F82"/>
    <w:rsid w:val="00847FD7"/>
    <w:rsid w:val="0085017A"/>
    <w:rsid w:val="008501DD"/>
    <w:rsid w:val="008502B7"/>
    <w:rsid w:val="008503AE"/>
    <w:rsid w:val="00850412"/>
    <w:rsid w:val="00850460"/>
    <w:rsid w:val="008504C0"/>
    <w:rsid w:val="0085058D"/>
    <w:rsid w:val="0085077A"/>
    <w:rsid w:val="0085086A"/>
    <w:rsid w:val="0085094E"/>
    <w:rsid w:val="00850D2C"/>
    <w:rsid w:val="00851031"/>
    <w:rsid w:val="008511A7"/>
    <w:rsid w:val="0085129C"/>
    <w:rsid w:val="008512F4"/>
    <w:rsid w:val="00851362"/>
    <w:rsid w:val="008517AD"/>
    <w:rsid w:val="00851920"/>
    <w:rsid w:val="00851A01"/>
    <w:rsid w:val="00851E4E"/>
    <w:rsid w:val="008520CB"/>
    <w:rsid w:val="0085213D"/>
    <w:rsid w:val="00852232"/>
    <w:rsid w:val="00852239"/>
    <w:rsid w:val="00852286"/>
    <w:rsid w:val="008522A6"/>
    <w:rsid w:val="00852316"/>
    <w:rsid w:val="0085253F"/>
    <w:rsid w:val="00852708"/>
    <w:rsid w:val="00852725"/>
    <w:rsid w:val="00852945"/>
    <w:rsid w:val="00852B00"/>
    <w:rsid w:val="00852B48"/>
    <w:rsid w:val="00852BDE"/>
    <w:rsid w:val="00852E9D"/>
    <w:rsid w:val="00853082"/>
    <w:rsid w:val="00853168"/>
    <w:rsid w:val="00853192"/>
    <w:rsid w:val="00853253"/>
    <w:rsid w:val="00853404"/>
    <w:rsid w:val="008534CE"/>
    <w:rsid w:val="0085351E"/>
    <w:rsid w:val="008535DD"/>
    <w:rsid w:val="00853FDF"/>
    <w:rsid w:val="00854058"/>
    <w:rsid w:val="0085427A"/>
    <w:rsid w:val="008542E1"/>
    <w:rsid w:val="00854322"/>
    <w:rsid w:val="00854BCC"/>
    <w:rsid w:val="00854C22"/>
    <w:rsid w:val="00854CD5"/>
    <w:rsid w:val="00854D42"/>
    <w:rsid w:val="00854EA8"/>
    <w:rsid w:val="00854ECC"/>
    <w:rsid w:val="00854FDE"/>
    <w:rsid w:val="00855324"/>
    <w:rsid w:val="008555CE"/>
    <w:rsid w:val="0085573E"/>
    <w:rsid w:val="00855923"/>
    <w:rsid w:val="00855A6B"/>
    <w:rsid w:val="00855D16"/>
    <w:rsid w:val="00855E44"/>
    <w:rsid w:val="00855FA8"/>
    <w:rsid w:val="008561D3"/>
    <w:rsid w:val="0085640E"/>
    <w:rsid w:val="00856428"/>
    <w:rsid w:val="0085643B"/>
    <w:rsid w:val="0085645D"/>
    <w:rsid w:val="00856727"/>
    <w:rsid w:val="00856861"/>
    <w:rsid w:val="00856EDE"/>
    <w:rsid w:val="00856FD0"/>
    <w:rsid w:val="0085764A"/>
    <w:rsid w:val="0085767E"/>
    <w:rsid w:val="0085798F"/>
    <w:rsid w:val="008579C1"/>
    <w:rsid w:val="00860071"/>
    <w:rsid w:val="00860379"/>
    <w:rsid w:val="008603D3"/>
    <w:rsid w:val="00860584"/>
    <w:rsid w:val="00860663"/>
    <w:rsid w:val="0086079C"/>
    <w:rsid w:val="0086083C"/>
    <w:rsid w:val="00860C99"/>
    <w:rsid w:val="0086107D"/>
    <w:rsid w:val="00861205"/>
    <w:rsid w:val="0086123A"/>
    <w:rsid w:val="008613FC"/>
    <w:rsid w:val="008615B0"/>
    <w:rsid w:val="0086182B"/>
    <w:rsid w:val="00861916"/>
    <w:rsid w:val="00861A49"/>
    <w:rsid w:val="00861AEE"/>
    <w:rsid w:val="00861B89"/>
    <w:rsid w:val="00861BFC"/>
    <w:rsid w:val="00861D31"/>
    <w:rsid w:val="00861D5B"/>
    <w:rsid w:val="00861E25"/>
    <w:rsid w:val="00862006"/>
    <w:rsid w:val="00862098"/>
    <w:rsid w:val="008620ED"/>
    <w:rsid w:val="00862237"/>
    <w:rsid w:val="00862510"/>
    <w:rsid w:val="00862692"/>
    <w:rsid w:val="008627A0"/>
    <w:rsid w:val="00862901"/>
    <w:rsid w:val="00862932"/>
    <w:rsid w:val="00862D32"/>
    <w:rsid w:val="00862D77"/>
    <w:rsid w:val="00862DB9"/>
    <w:rsid w:val="00862DC0"/>
    <w:rsid w:val="008634D0"/>
    <w:rsid w:val="008634F4"/>
    <w:rsid w:val="00863634"/>
    <w:rsid w:val="0086369A"/>
    <w:rsid w:val="00863724"/>
    <w:rsid w:val="008637FC"/>
    <w:rsid w:val="00863D4E"/>
    <w:rsid w:val="00863EA6"/>
    <w:rsid w:val="00863F7F"/>
    <w:rsid w:val="008640D7"/>
    <w:rsid w:val="00864101"/>
    <w:rsid w:val="008642DB"/>
    <w:rsid w:val="008644AD"/>
    <w:rsid w:val="0086467A"/>
    <w:rsid w:val="008646FB"/>
    <w:rsid w:val="00864795"/>
    <w:rsid w:val="008647B6"/>
    <w:rsid w:val="008648B3"/>
    <w:rsid w:val="00864969"/>
    <w:rsid w:val="00864C7B"/>
    <w:rsid w:val="00864D1D"/>
    <w:rsid w:val="00864ECE"/>
    <w:rsid w:val="00865035"/>
    <w:rsid w:val="00865300"/>
    <w:rsid w:val="00865304"/>
    <w:rsid w:val="00865875"/>
    <w:rsid w:val="008658E4"/>
    <w:rsid w:val="00865A27"/>
    <w:rsid w:val="00865B77"/>
    <w:rsid w:val="00865BFB"/>
    <w:rsid w:val="00865C61"/>
    <w:rsid w:val="00865F7F"/>
    <w:rsid w:val="00866007"/>
    <w:rsid w:val="00866041"/>
    <w:rsid w:val="0086617F"/>
    <w:rsid w:val="00866182"/>
    <w:rsid w:val="008661DA"/>
    <w:rsid w:val="00866388"/>
    <w:rsid w:val="00866493"/>
    <w:rsid w:val="008665B8"/>
    <w:rsid w:val="00866657"/>
    <w:rsid w:val="00866690"/>
    <w:rsid w:val="008668A6"/>
    <w:rsid w:val="008668E7"/>
    <w:rsid w:val="00866A3F"/>
    <w:rsid w:val="00866B7B"/>
    <w:rsid w:val="008672D4"/>
    <w:rsid w:val="00867305"/>
    <w:rsid w:val="00867313"/>
    <w:rsid w:val="0086744F"/>
    <w:rsid w:val="0086764A"/>
    <w:rsid w:val="00867710"/>
    <w:rsid w:val="00867787"/>
    <w:rsid w:val="0086784D"/>
    <w:rsid w:val="0086797B"/>
    <w:rsid w:val="00867AFA"/>
    <w:rsid w:val="00867B6D"/>
    <w:rsid w:val="00867B80"/>
    <w:rsid w:val="00867C45"/>
    <w:rsid w:val="00870219"/>
    <w:rsid w:val="0087037F"/>
    <w:rsid w:val="00870505"/>
    <w:rsid w:val="00870630"/>
    <w:rsid w:val="00870657"/>
    <w:rsid w:val="00870770"/>
    <w:rsid w:val="008708D8"/>
    <w:rsid w:val="00870901"/>
    <w:rsid w:val="00870B24"/>
    <w:rsid w:val="00870D31"/>
    <w:rsid w:val="00870D52"/>
    <w:rsid w:val="00870D6D"/>
    <w:rsid w:val="00870E06"/>
    <w:rsid w:val="00870F24"/>
    <w:rsid w:val="00871072"/>
    <w:rsid w:val="00871083"/>
    <w:rsid w:val="00871184"/>
    <w:rsid w:val="008711A3"/>
    <w:rsid w:val="0087140E"/>
    <w:rsid w:val="00871478"/>
    <w:rsid w:val="008715B4"/>
    <w:rsid w:val="00871AF9"/>
    <w:rsid w:val="00871CDE"/>
    <w:rsid w:val="00871CFA"/>
    <w:rsid w:val="00871D7B"/>
    <w:rsid w:val="00871E57"/>
    <w:rsid w:val="008720CC"/>
    <w:rsid w:val="008720E1"/>
    <w:rsid w:val="008722B8"/>
    <w:rsid w:val="0087246B"/>
    <w:rsid w:val="008725D0"/>
    <w:rsid w:val="00872753"/>
    <w:rsid w:val="008727D1"/>
    <w:rsid w:val="00872904"/>
    <w:rsid w:val="0087294D"/>
    <w:rsid w:val="00872963"/>
    <w:rsid w:val="00872A15"/>
    <w:rsid w:val="00872AF1"/>
    <w:rsid w:val="00872B87"/>
    <w:rsid w:val="00872F7E"/>
    <w:rsid w:val="00872FCF"/>
    <w:rsid w:val="0087301D"/>
    <w:rsid w:val="00873086"/>
    <w:rsid w:val="008730EF"/>
    <w:rsid w:val="00873274"/>
    <w:rsid w:val="008732AE"/>
    <w:rsid w:val="00873758"/>
    <w:rsid w:val="00873873"/>
    <w:rsid w:val="008738EF"/>
    <w:rsid w:val="00873BF5"/>
    <w:rsid w:val="00873C8F"/>
    <w:rsid w:val="00873CAF"/>
    <w:rsid w:val="00873D00"/>
    <w:rsid w:val="00873D2F"/>
    <w:rsid w:val="00873F8B"/>
    <w:rsid w:val="00873FB5"/>
    <w:rsid w:val="0087407F"/>
    <w:rsid w:val="008742E8"/>
    <w:rsid w:val="008742FA"/>
    <w:rsid w:val="00874350"/>
    <w:rsid w:val="008743CF"/>
    <w:rsid w:val="008748B5"/>
    <w:rsid w:val="008748C8"/>
    <w:rsid w:val="00874939"/>
    <w:rsid w:val="008749CF"/>
    <w:rsid w:val="00874AD3"/>
    <w:rsid w:val="00874AEE"/>
    <w:rsid w:val="00874B08"/>
    <w:rsid w:val="00874BD0"/>
    <w:rsid w:val="00874E54"/>
    <w:rsid w:val="00874FB7"/>
    <w:rsid w:val="00875082"/>
    <w:rsid w:val="008750B4"/>
    <w:rsid w:val="008750B6"/>
    <w:rsid w:val="0087511E"/>
    <w:rsid w:val="0087538B"/>
    <w:rsid w:val="008754B8"/>
    <w:rsid w:val="0087551A"/>
    <w:rsid w:val="008756BF"/>
    <w:rsid w:val="008758D8"/>
    <w:rsid w:val="008758EB"/>
    <w:rsid w:val="00875AF0"/>
    <w:rsid w:val="00875BC8"/>
    <w:rsid w:val="00875C28"/>
    <w:rsid w:val="00875C2A"/>
    <w:rsid w:val="00875EC4"/>
    <w:rsid w:val="00875F73"/>
    <w:rsid w:val="00875F76"/>
    <w:rsid w:val="008760FD"/>
    <w:rsid w:val="008761E2"/>
    <w:rsid w:val="008764FF"/>
    <w:rsid w:val="008766EF"/>
    <w:rsid w:val="0087674B"/>
    <w:rsid w:val="008767F1"/>
    <w:rsid w:val="0087684F"/>
    <w:rsid w:val="00876887"/>
    <w:rsid w:val="00876A87"/>
    <w:rsid w:val="00876A8F"/>
    <w:rsid w:val="00876AAD"/>
    <w:rsid w:val="00876B07"/>
    <w:rsid w:val="00876C43"/>
    <w:rsid w:val="00876DA5"/>
    <w:rsid w:val="00876F9F"/>
    <w:rsid w:val="0087711F"/>
    <w:rsid w:val="008771D0"/>
    <w:rsid w:val="00877433"/>
    <w:rsid w:val="008775CB"/>
    <w:rsid w:val="00877626"/>
    <w:rsid w:val="0087769F"/>
    <w:rsid w:val="008777EE"/>
    <w:rsid w:val="00877A1F"/>
    <w:rsid w:val="00877ADC"/>
    <w:rsid w:val="00877C50"/>
    <w:rsid w:val="00877C5E"/>
    <w:rsid w:val="00877CC4"/>
    <w:rsid w:val="00877D7F"/>
    <w:rsid w:val="00877EA4"/>
    <w:rsid w:val="00877F3D"/>
    <w:rsid w:val="00880196"/>
    <w:rsid w:val="0088021B"/>
    <w:rsid w:val="00880280"/>
    <w:rsid w:val="00880371"/>
    <w:rsid w:val="008806CA"/>
    <w:rsid w:val="008806F2"/>
    <w:rsid w:val="0088072D"/>
    <w:rsid w:val="00880863"/>
    <w:rsid w:val="00880B08"/>
    <w:rsid w:val="00880E62"/>
    <w:rsid w:val="00880ECF"/>
    <w:rsid w:val="00880ED8"/>
    <w:rsid w:val="00881127"/>
    <w:rsid w:val="0088155A"/>
    <w:rsid w:val="00881658"/>
    <w:rsid w:val="008818F9"/>
    <w:rsid w:val="008819D2"/>
    <w:rsid w:val="00881B98"/>
    <w:rsid w:val="00881BAB"/>
    <w:rsid w:val="00881BC3"/>
    <w:rsid w:val="0088206B"/>
    <w:rsid w:val="0088225D"/>
    <w:rsid w:val="00882587"/>
    <w:rsid w:val="00882602"/>
    <w:rsid w:val="00882999"/>
    <w:rsid w:val="00882A32"/>
    <w:rsid w:val="00882B84"/>
    <w:rsid w:val="00882BBB"/>
    <w:rsid w:val="00882BC4"/>
    <w:rsid w:val="00882BCA"/>
    <w:rsid w:val="00882C69"/>
    <w:rsid w:val="00882D0C"/>
    <w:rsid w:val="00882E56"/>
    <w:rsid w:val="00882EF7"/>
    <w:rsid w:val="00883003"/>
    <w:rsid w:val="00883336"/>
    <w:rsid w:val="008833B7"/>
    <w:rsid w:val="00883430"/>
    <w:rsid w:val="0088354C"/>
    <w:rsid w:val="00883562"/>
    <w:rsid w:val="00883936"/>
    <w:rsid w:val="00883B50"/>
    <w:rsid w:val="00883D7D"/>
    <w:rsid w:val="00883DE1"/>
    <w:rsid w:val="00883F4B"/>
    <w:rsid w:val="00883F62"/>
    <w:rsid w:val="0088408E"/>
    <w:rsid w:val="00884200"/>
    <w:rsid w:val="0088426B"/>
    <w:rsid w:val="0088427A"/>
    <w:rsid w:val="008847A3"/>
    <w:rsid w:val="008849DA"/>
    <w:rsid w:val="00884ABD"/>
    <w:rsid w:val="00884BD2"/>
    <w:rsid w:val="00884DD8"/>
    <w:rsid w:val="00884E0D"/>
    <w:rsid w:val="00884E81"/>
    <w:rsid w:val="00884EA9"/>
    <w:rsid w:val="00884EDA"/>
    <w:rsid w:val="0088520F"/>
    <w:rsid w:val="008853CC"/>
    <w:rsid w:val="0088549A"/>
    <w:rsid w:val="008858FF"/>
    <w:rsid w:val="008859C8"/>
    <w:rsid w:val="00885AA7"/>
    <w:rsid w:val="00885B5B"/>
    <w:rsid w:val="00885D1E"/>
    <w:rsid w:val="00885D68"/>
    <w:rsid w:val="00885E92"/>
    <w:rsid w:val="00885FA1"/>
    <w:rsid w:val="00885FF9"/>
    <w:rsid w:val="00886135"/>
    <w:rsid w:val="00886145"/>
    <w:rsid w:val="00886159"/>
    <w:rsid w:val="00886276"/>
    <w:rsid w:val="008864F0"/>
    <w:rsid w:val="0088651D"/>
    <w:rsid w:val="008865FD"/>
    <w:rsid w:val="0088661A"/>
    <w:rsid w:val="00886644"/>
    <w:rsid w:val="00886762"/>
    <w:rsid w:val="0088677C"/>
    <w:rsid w:val="008867BE"/>
    <w:rsid w:val="00886AA2"/>
    <w:rsid w:val="00886D08"/>
    <w:rsid w:val="00886DCA"/>
    <w:rsid w:val="00886F24"/>
    <w:rsid w:val="00886FF8"/>
    <w:rsid w:val="00887019"/>
    <w:rsid w:val="00887101"/>
    <w:rsid w:val="00887263"/>
    <w:rsid w:val="00887299"/>
    <w:rsid w:val="008873CB"/>
    <w:rsid w:val="0088754D"/>
    <w:rsid w:val="0088779C"/>
    <w:rsid w:val="008877F4"/>
    <w:rsid w:val="00887817"/>
    <w:rsid w:val="0088786A"/>
    <w:rsid w:val="00887883"/>
    <w:rsid w:val="0088794E"/>
    <w:rsid w:val="00887A87"/>
    <w:rsid w:val="00887D5F"/>
    <w:rsid w:val="00887D70"/>
    <w:rsid w:val="00887DC9"/>
    <w:rsid w:val="00887E59"/>
    <w:rsid w:val="00887E7D"/>
    <w:rsid w:val="00890197"/>
    <w:rsid w:val="00890465"/>
    <w:rsid w:val="008904FD"/>
    <w:rsid w:val="00890551"/>
    <w:rsid w:val="00890672"/>
    <w:rsid w:val="00890823"/>
    <w:rsid w:val="008908E7"/>
    <w:rsid w:val="00890A7B"/>
    <w:rsid w:val="00890B24"/>
    <w:rsid w:val="00890C49"/>
    <w:rsid w:val="00890C96"/>
    <w:rsid w:val="00890DB6"/>
    <w:rsid w:val="00890F87"/>
    <w:rsid w:val="0089107F"/>
    <w:rsid w:val="0089113A"/>
    <w:rsid w:val="008911F5"/>
    <w:rsid w:val="0089122A"/>
    <w:rsid w:val="00891480"/>
    <w:rsid w:val="008915E9"/>
    <w:rsid w:val="00891809"/>
    <w:rsid w:val="0089181F"/>
    <w:rsid w:val="0089184D"/>
    <w:rsid w:val="00891C8C"/>
    <w:rsid w:val="00891F35"/>
    <w:rsid w:val="0089202E"/>
    <w:rsid w:val="00892367"/>
    <w:rsid w:val="0089239B"/>
    <w:rsid w:val="0089270A"/>
    <w:rsid w:val="0089276F"/>
    <w:rsid w:val="008928CB"/>
    <w:rsid w:val="00892C70"/>
    <w:rsid w:val="00892C7C"/>
    <w:rsid w:val="00892CA9"/>
    <w:rsid w:val="00892FF9"/>
    <w:rsid w:val="00892FFF"/>
    <w:rsid w:val="0089347B"/>
    <w:rsid w:val="0089348A"/>
    <w:rsid w:val="00893762"/>
    <w:rsid w:val="00893846"/>
    <w:rsid w:val="008938CA"/>
    <w:rsid w:val="00893955"/>
    <w:rsid w:val="008939A9"/>
    <w:rsid w:val="00893AD6"/>
    <w:rsid w:val="00893C33"/>
    <w:rsid w:val="00893C78"/>
    <w:rsid w:val="00893DD1"/>
    <w:rsid w:val="00893DDE"/>
    <w:rsid w:val="00893F0B"/>
    <w:rsid w:val="0089414B"/>
    <w:rsid w:val="00894579"/>
    <w:rsid w:val="008946CE"/>
    <w:rsid w:val="008948D4"/>
    <w:rsid w:val="00894B16"/>
    <w:rsid w:val="00894B67"/>
    <w:rsid w:val="00894B7C"/>
    <w:rsid w:val="00894B8F"/>
    <w:rsid w:val="00894DB7"/>
    <w:rsid w:val="00895032"/>
    <w:rsid w:val="00895183"/>
    <w:rsid w:val="008952E0"/>
    <w:rsid w:val="008953C5"/>
    <w:rsid w:val="00895460"/>
    <w:rsid w:val="008955A5"/>
    <w:rsid w:val="0089570C"/>
    <w:rsid w:val="00895B77"/>
    <w:rsid w:val="00895BA4"/>
    <w:rsid w:val="00895F54"/>
    <w:rsid w:val="008961D9"/>
    <w:rsid w:val="008963B5"/>
    <w:rsid w:val="0089646D"/>
    <w:rsid w:val="008964B1"/>
    <w:rsid w:val="00896546"/>
    <w:rsid w:val="008966CA"/>
    <w:rsid w:val="0089672D"/>
    <w:rsid w:val="008967A9"/>
    <w:rsid w:val="008968AE"/>
    <w:rsid w:val="00896AAA"/>
    <w:rsid w:val="00896ABA"/>
    <w:rsid w:val="00896B25"/>
    <w:rsid w:val="00896B6E"/>
    <w:rsid w:val="00896E09"/>
    <w:rsid w:val="0089736E"/>
    <w:rsid w:val="008973C8"/>
    <w:rsid w:val="008975D9"/>
    <w:rsid w:val="008978C0"/>
    <w:rsid w:val="008979CF"/>
    <w:rsid w:val="00897ABF"/>
    <w:rsid w:val="00897B51"/>
    <w:rsid w:val="00897EC1"/>
    <w:rsid w:val="008A00A2"/>
    <w:rsid w:val="008A0170"/>
    <w:rsid w:val="008A05F9"/>
    <w:rsid w:val="008A0668"/>
    <w:rsid w:val="008A0833"/>
    <w:rsid w:val="008A091D"/>
    <w:rsid w:val="008A0AB3"/>
    <w:rsid w:val="008A0CC2"/>
    <w:rsid w:val="008A0DD1"/>
    <w:rsid w:val="008A0DDF"/>
    <w:rsid w:val="008A0FB6"/>
    <w:rsid w:val="008A0FFD"/>
    <w:rsid w:val="008A1038"/>
    <w:rsid w:val="008A1196"/>
    <w:rsid w:val="008A120B"/>
    <w:rsid w:val="008A129D"/>
    <w:rsid w:val="008A130C"/>
    <w:rsid w:val="008A1518"/>
    <w:rsid w:val="008A168C"/>
    <w:rsid w:val="008A1985"/>
    <w:rsid w:val="008A19D4"/>
    <w:rsid w:val="008A1B03"/>
    <w:rsid w:val="008A1C7E"/>
    <w:rsid w:val="008A1C8F"/>
    <w:rsid w:val="008A1CF0"/>
    <w:rsid w:val="008A2375"/>
    <w:rsid w:val="008A23B4"/>
    <w:rsid w:val="008A25D3"/>
    <w:rsid w:val="008A2649"/>
    <w:rsid w:val="008A2735"/>
    <w:rsid w:val="008A278B"/>
    <w:rsid w:val="008A29C3"/>
    <w:rsid w:val="008A2AD5"/>
    <w:rsid w:val="008A2E4D"/>
    <w:rsid w:val="008A2E61"/>
    <w:rsid w:val="008A2EA3"/>
    <w:rsid w:val="008A2EED"/>
    <w:rsid w:val="008A30F0"/>
    <w:rsid w:val="008A310B"/>
    <w:rsid w:val="008A3441"/>
    <w:rsid w:val="008A368B"/>
    <w:rsid w:val="008A371F"/>
    <w:rsid w:val="008A378F"/>
    <w:rsid w:val="008A37FE"/>
    <w:rsid w:val="008A3851"/>
    <w:rsid w:val="008A3B02"/>
    <w:rsid w:val="008A3C45"/>
    <w:rsid w:val="008A3DC6"/>
    <w:rsid w:val="008A3DF6"/>
    <w:rsid w:val="008A4014"/>
    <w:rsid w:val="008A436B"/>
    <w:rsid w:val="008A4500"/>
    <w:rsid w:val="008A4589"/>
    <w:rsid w:val="008A4611"/>
    <w:rsid w:val="008A4619"/>
    <w:rsid w:val="008A4716"/>
    <w:rsid w:val="008A488E"/>
    <w:rsid w:val="008A48CE"/>
    <w:rsid w:val="008A49E4"/>
    <w:rsid w:val="008A4B22"/>
    <w:rsid w:val="008A4B6F"/>
    <w:rsid w:val="008A4D81"/>
    <w:rsid w:val="008A5095"/>
    <w:rsid w:val="008A514B"/>
    <w:rsid w:val="008A5429"/>
    <w:rsid w:val="008A553D"/>
    <w:rsid w:val="008A5635"/>
    <w:rsid w:val="008A5727"/>
    <w:rsid w:val="008A5898"/>
    <w:rsid w:val="008A59B0"/>
    <w:rsid w:val="008A5B1A"/>
    <w:rsid w:val="008A5B99"/>
    <w:rsid w:val="008A5C75"/>
    <w:rsid w:val="008A5CA4"/>
    <w:rsid w:val="008A5D84"/>
    <w:rsid w:val="008A5DB2"/>
    <w:rsid w:val="008A5E5C"/>
    <w:rsid w:val="008A5F56"/>
    <w:rsid w:val="008A6190"/>
    <w:rsid w:val="008A61A4"/>
    <w:rsid w:val="008A61C0"/>
    <w:rsid w:val="008A6207"/>
    <w:rsid w:val="008A6231"/>
    <w:rsid w:val="008A623D"/>
    <w:rsid w:val="008A62AD"/>
    <w:rsid w:val="008A6610"/>
    <w:rsid w:val="008A6685"/>
    <w:rsid w:val="008A6884"/>
    <w:rsid w:val="008A6885"/>
    <w:rsid w:val="008A695B"/>
    <w:rsid w:val="008A6962"/>
    <w:rsid w:val="008A6983"/>
    <w:rsid w:val="008A6C83"/>
    <w:rsid w:val="008A6DFD"/>
    <w:rsid w:val="008A6E66"/>
    <w:rsid w:val="008A706E"/>
    <w:rsid w:val="008A766E"/>
    <w:rsid w:val="008A787A"/>
    <w:rsid w:val="008A7A0E"/>
    <w:rsid w:val="008A7ACC"/>
    <w:rsid w:val="008A7C28"/>
    <w:rsid w:val="008A7C7D"/>
    <w:rsid w:val="008A7D39"/>
    <w:rsid w:val="008A7D40"/>
    <w:rsid w:val="008A7DF7"/>
    <w:rsid w:val="008A7E46"/>
    <w:rsid w:val="008B0067"/>
    <w:rsid w:val="008B00F4"/>
    <w:rsid w:val="008B03D9"/>
    <w:rsid w:val="008B069B"/>
    <w:rsid w:val="008B07BB"/>
    <w:rsid w:val="008B07E4"/>
    <w:rsid w:val="008B07FC"/>
    <w:rsid w:val="008B093A"/>
    <w:rsid w:val="008B09C7"/>
    <w:rsid w:val="008B0A67"/>
    <w:rsid w:val="008B0C67"/>
    <w:rsid w:val="008B0C84"/>
    <w:rsid w:val="008B0D69"/>
    <w:rsid w:val="008B0E87"/>
    <w:rsid w:val="008B0EB6"/>
    <w:rsid w:val="008B0F3C"/>
    <w:rsid w:val="008B0F9F"/>
    <w:rsid w:val="008B117E"/>
    <w:rsid w:val="008B11CB"/>
    <w:rsid w:val="008B1296"/>
    <w:rsid w:val="008B1686"/>
    <w:rsid w:val="008B16B8"/>
    <w:rsid w:val="008B177A"/>
    <w:rsid w:val="008B193F"/>
    <w:rsid w:val="008B1A90"/>
    <w:rsid w:val="008B1CBC"/>
    <w:rsid w:val="008B1F04"/>
    <w:rsid w:val="008B1FBA"/>
    <w:rsid w:val="008B21F5"/>
    <w:rsid w:val="008B2258"/>
    <w:rsid w:val="008B2373"/>
    <w:rsid w:val="008B2415"/>
    <w:rsid w:val="008B2427"/>
    <w:rsid w:val="008B264D"/>
    <w:rsid w:val="008B2678"/>
    <w:rsid w:val="008B2891"/>
    <w:rsid w:val="008B28A8"/>
    <w:rsid w:val="008B2953"/>
    <w:rsid w:val="008B2BDD"/>
    <w:rsid w:val="008B2DBA"/>
    <w:rsid w:val="008B30F2"/>
    <w:rsid w:val="008B31ED"/>
    <w:rsid w:val="008B31F3"/>
    <w:rsid w:val="008B32F3"/>
    <w:rsid w:val="008B33EA"/>
    <w:rsid w:val="008B35C8"/>
    <w:rsid w:val="008B3B1F"/>
    <w:rsid w:val="008B3B2C"/>
    <w:rsid w:val="008B3B77"/>
    <w:rsid w:val="008B3BD3"/>
    <w:rsid w:val="008B3DA0"/>
    <w:rsid w:val="008B3DEF"/>
    <w:rsid w:val="008B407C"/>
    <w:rsid w:val="008B409E"/>
    <w:rsid w:val="008B4105"/>
    <w:rsid w:val="008B41B4"/>
    <w:rsid w:val="008B4203"/>
    <w:rsid w:val="008B437A"/>
    <w:rsid w:val="008B43A6"/>
    <w:rsid w:val="008B4591"/>
    <w:rsid w:val="008B46BA"/>
    <w:rsid w:val="008B470B"/>
    <w:rsid w:val="008B47EF"/>
    <w:rsid w:val="008B498B"/>
    <w:rsid w:val="008B4B18"/>
    <w:rsid w:val="008B4B79"/>
    <w:rsid w:val="008B4E5D"/>
    <w:rsid w:val="008B4ECB"/>
    <w:rsid w:val="008B5254"/>
    <w:rsid w:val="008B5266"/>
    <w:rsid w:val="008B5367"/>
    <w:rsid w:val="008B56CC"/>
    <w:rsid w:val="008B587A"/>
    <w:rsid w:val="008B5A4F"/>
    <w:rsid w:val="008B5A75"/>
    <w:rsid w:val="008B5AD6"/>
    <w:rsid w:val="008B5B2E"/>
    <w:rsid w:val="008B5E9F"/>
    <w:rsid w:val="008B5ECB"/>
    <w:rsid w:val="008B5F09"/>
    <w:rsid w:val="008B6104"/>
    <w:rsid w:val="008B618E"/>
    <w:rsid w:val="008B622F"/>
    <w:rsid w:val="008B62D0"/>
    <w:rsid w:val="008B6308"/>
    <w:rsid w:val="008B6516"/>
    <w:rsid w:val="008B6574"/>
    <w:rsid w:val="008B66B2"/>
    <w:rsid w:val="008B67AA"/>
    <w:rsid w:val="008B67BB"/>
    <w:rsid w:val="008B6800"/>
    <w:rsid w:val="008B6821"/>
    <w:rsid w:val="008B6AC0"/>
    <w:rsid w:val="008B6AED"/>
    <w:rsid w:val="008B6C32"/>
    <w:rsid w:val="008B6FDE"/>
    <w:rsid w:val="008B6FE7"/>
    <w:rsid w:val="008B7181"/>
    <w:rsid w:val="008B71E6"/>
    <w:rsid w:val="008B71F8"/>
    <w:rsid w:val="008B7245"/>
    <w:rsid w:val="008B72E3"/>
    <w:rsid w:val="008B7315"/>
    <w:rsid w:val="008B7325"/>
    <w:rsid w:val="008B75A1"/>
    <w:rsid w:val="008B7677"/>
    <w:rsid w:val="008B7725"/>
    <w:rsid w:val="008B7826"/>
    <w:rsid w:val="008B7898"/>
    <w:rsid w:val="008B7B37"/>
    <w:rsid w:val="008B7DE2"/>
    <w:rsid w:val="008B7EDE"/>
    <w:rsid w:val="008B7EF7"/>
    <w:rsid w:val="008C0230"/>
    <w:rsid w:val="008C0606"/>
    <w:rsid w:val="008C0706"/>
    <w:rsid w:val="008C076C"/>
    <w:rsid w:val="008C0872"/>
    <w:rsid w:val="008C0A7B"/>
    <w:rsid w:val="008C0C6F"/>
    <w:rsid w:val="008C0D43"/>
    <w:rsid w:val="008C1358"/>
    <w:rsid w:val="008C1391"/>
    <w:rsid w:val="008C13EF"/>
    <w:rsid w:val="008C154C"/>
    <w:rsid w:val="008C156C"/>
    <w:rsid w:val="008C1590"/>
    <w:rsid w:val="008C1599"/>
    <w:rsid w:val="008C159B"/>
    <w:rsid w:val="008C16E9"/>
    <w:rsid w:val="008C1767"/>
    <w:rsid w:val="008C1779"/>
    <w:rsid w:val="008C17A8"/>
    <w:rsid w:val="008C18CA"/>
    <w:rsid w:val="008C1A4D"/>
    <w:rsid w:val="008C1BEF"/>
    <w:rsid w:val="008C1C64"/>
    <w:rsid w:val="008C1CA3"/>
    <w:rsid w:val="008C21D8"/>
    <w:rsid w:val="008C21E2"/>
    <w:rsid w:val="008C2356"/>
    <w:rsid w:val="008C2359"/>
    <w:rsid w:val="008C23D7"/>
    <w:rsid w:val="008C24FD"/>
    <w:rsid w:val="008C2615"/>
    <w:rsid w:val="008C2822"/>
    <w:rsid w:val="008C2B63"/>
    <w:rsid w:val="008C2DAA"/>
    <w:rsid w:val="008C2DBA"/>
    <w:rsid w:val="008C2DEC"/>
    <w:rsid w:val="008C2E23"/>
    <w:rsid w:val="008C2ED1"/>
    <w:rsid w:val="008C2F47"/>
    <w:rsid w:val="008C2F48"/>
    <w:rsid w:val="008C2FD4"/>
    <w:rsid w:val="008C2FFE"/>
    <w:rsid w:val="008C3172"/>
    <w:rsid w:val="008C319D"/>
    <w:rsid w:val="008C334B"/>
    <w:rsid w:val="008C36C6"/>
    <w:rsid w:val="008C3718"/>
    <w:rsid w:val="008C3B26"/>
    <w:rsid w:val="008C3D8F"/>
    <w:rsid w:val="008C4088"/>
    <w:rsid w:val="008C409D"/>
    <w:rsid w:val="008C40A3"/>
    <w:rsid w:val="008C4128"/>
    <w:rsid w:val="008C41FB"/>
    <w:rsid w:val="008C45A3"/>
    <w:rsid w:val="008C4707"/>
    <w:rsid w:val="008C489C"/>
    <w:rsid w:val="008C48CE"/>
    <w:rsid w:val="008C493A"/>
    <w:rsid w:val="008C498A"/>
    <w:rsid w:val="008C498B"/>
    <w:rsid w:val="008C4B30"/>
    <w:rsid w:val="008C4B40"/>
    <w:rsid w:val="008C4DD8"/>
    <w:rsid w:val="008C4EB8"/>
    <w:rsid w:val="008C4F77"/>
    <w:rsid w:val="008C54C2"/>
    <w:rsid w:val="008C5513"/>
    <w:rsid w:val="008C5633"/>
    <w:rsid w:val="008C570A"/>
    <w:rsid w:val="008C5808"/>
    <w:rsid w:val="008C5A8F"/>
    <w:rsid w:val="008C5AC5"/>
    <w:rsid w:val="008C5B1A"/>
    <w:rsid w:val="008C5C24"/>
    <w:rsid w:val="008C5D6C"/>
    <w:rsid w:val="008C5D91"/>
    <w:rsid w:val="008C60D7"/>
    <w:rsid w:val="008C60DB"/>
    <w:rsid w:val="008C6292"/>
    <w:rsid w:val="008C6305"/>
    <w:rsid w:val="008C6476"/>
    <w:rsid w:val="008C64B9"/>
    <w:rsid w:val="008C6560"/>
    <w:rsid w:val="008C656E"/>
    <w:rsid w:val="008C6614"/>
    <w:rsid w:val="008C6713"/>
    <w:rsid w:val="008C6ACB"/>
    <w:rsid w:val="008C6AD4"/>
    <w:rsid w:val="008C6C55"/>
    <w:rsid w:val="008C6C84"/>
    <w:rsid w:val="008C6E07"/>
    <w:rsid w:val="008C6E3B"/>
    <w:rsid w:val="008C7110"/>
    <w:rsid w:val="008C7128"/>
    <w:rsid w:val="008C7271"/>
    <w:rsid w:val="008C737F"/>
    <w:rsid w:val="008C74F3"/>
    <w:rsid w:val="008C75FB"/>
    <w:rsid w:val="008C76D8"/>
    <w:rsid w:val="008C7781"/>
    <w:rsid w:val="008C78D2"/>
    <w:rsid w:val="008C78DD"/>
    <w:rsid w:val="008C7BE8"/>
    <w:rsid w:val="008C7D38"/>
    <w:rsid w:val="008C7DEE"/>
    <w:rsid w:val="008C7F7E"/>
    <w:rsid w:val="008C7FB0"/>
    <w:rsid w:val="008D040B"/>
    <w:rsid w:val="008D0451"/>
    <w:rsid w:val="008D05EF"/>
    <w:rsid w:val="008D061F"/>
    <w:rsid w:val="008D0773"/>
    <w:rsid w:val="008D07B0"/>
    <w:rsid w:val="008D0A54"/>
    <w:rsid w:val="008D0B9B"/>
    <w:rsid w:val="008D0C74"/>
    <w:rsid w:val="008D0D22"/>
    <w:rsid w:val="008D0D35"/>
    <w:rsid w:val="008D0DA5"/>
    <w:rsid w:val="008D0DD7"/>
    <w:rsid w:val="008D105A"/>
    <w:rsid w:val="008D1151"/>
    <w:rsid w:val="008D11B8"/>
    <w:rsid w:val="008D1341"/>
    <w:rsid w:val="008D1756"/>
    <w:rsid w:val="008D17B9"/>
    <w:rsid w:val="008D1A86"/>
    <w:rsid w:val="008D1E31"/>
    <w:rsid w:val="008D2037"/>
    <w:rsid w:val="008D22DB"/>
    <w:rsid w:val="008D240F"/>
    <w:rsid w:val="008D267F"/>
    <w:rsid w:val="008D268F"/>
    <w:rsid w:val="008D2836"/>
    <w:rsid w:val="008D2A1F"/>
    <w:rsid w:val="008D2BFC"/>
    <w:rsid w:val="008D2EBA"/>
    <w:rsid w:val="008D2F8D"/>
    <w:rsid w:val="008D314D"/>
    <w:rsid w:val="008D3242"/>
    <w:rsid w:val="008D3267"/>
    <w:rsid w:val="008D329A"/>
    <w:rsid w:val="008D334A"/>
    <w:rsid w:val="008D334C"/>
    <w:rsid w:val="008D34EA"/>
    <w:rsid w:val="008D361D"/>
    <w:rsid w:val="008D3633"/>
    <w:rsid w:val="008D36C5"/>
    <w:rsid w:val="008D3AB3"/>
    <w:rsid w:val="008D3BDF"/>
    <w:rsid w:val="008D3DF8"/>
    <w:rsid w:val="008D3F0E"/>
    <w:rsid w:val="008D3F8B"/>
    <w:rsid w:val="008D421E"/>
    <w:rsid w:val="008D45FF"/>
    <w:rsid w:val="008D47BB"/>
    <w:rsid w:val="008D47E3"/>
    <w:rsid w:val="008D488B"/>
    <w:rsid w:val="008D492F"/>
    <w:rsid w:val="008D4CC5"/>
    <w:rsid w:val="008D4DBD"/>
    <w:rsid w:val="008D4DEC"/>
    <w:rsid w:val="008D5155"/>
    <w:rsid w:val="008D51B0"/>
    <w:rsid w:val="008D52FE"/>
    <w:rsid w:val="008D5391"/>
    <w:rsid w:val="008D5510"/>
    <w:rsid w:val="008D56C4"/>
    <w:rsid w:val="008D576B"/>
    <w:rsid w:val="008D57BF"/>
    <w:rsid w:val="008D5B64"/>
    <w:rsid w:val="008D5BB4"/>
    <w:rsid w:val="008D5CD7"/>
    <w:rsid w:val="008D5D2E"/>
    <w:rsid w:val="008D6098"/>
    <w:rsid w:val="008D6102"/>
    <w:rsid w:val="008D6111"/>
    <w:rsid w:val="008D615A"/>
    <w:rsid w:val="008D6180"/>
    <w:rsid w:val="008D62A9"/>
    <w:rsid w:val="008D65EE"/>
    <w:rsid w:val="008D6853"/>
    <w:rsid w:val="008D6A20"/>
    <w:rsid w:val="008D6B43"/>
    <w:rsid w:val="008D6C05"/>
    <w:rsid w:val="008D6C7A"/>
    <w:rsid w:val="008D6DA3"/>
    <w:rsid w:val="008D705A"/>
    <w:rsid w:val="008D709F"/>
    <w:rsid w:val="008D70A4"/>
    <w:rsid w:val="008D70F6"/>
    <w:rsid w:val="008D7178"/>
    <w:rsid w:val="008D717D"/>
    <w:rsid w:val="008D7195"/>
    <w:rsid w:val="008D724A"/>
    <w:rsid w:val="008D7309"/>
    <w:rsid w:val="008D73EE"/>
    <w:rsid w:val="008D743F"/>
    <w:rsid w:val="008D75F9"/>
    <w:rsid w:val="008D7679"/>
    <w:rsid w:val="008D76DF"/>
    <w:rsid w:val="008D7973"/>
    <w:rsid w:val="008D79C2"/>
    <w:rsid w:val="008D79C3"/>
    <w:rsid w:val="008D7C18"/>
    <w:rsid w:val="008D7C37"/>
    <w:rsid w:val="008D7C42"/>
    <w:rsid w:val="008D7CBB"/>
    <w:rsid w:val="008D7CBF"/>
    <w:rsid w:val="008D7DED"/>
    <w:rsid w:val="008D7E08"/>
    <w:rsid w:val="008E00D4"/>
    <w:rsid w:val="008E0158"/>
    <w:rsid w:val="008E02AD"/>
    <w:rsid w:val="008E03D1"/>
    <w:rsid w:val="008E05C9"/>
    <w:rsid w:val="008E07C6"/>
    <w:rsid w:val="008E07F5"/>
    <w:rsid w:val="008E0A20"/>
    <w:rsid w:val="008E0C81"/>
    <w:rsid w:val="008E0E8A"/>
    <w:rsid w:val="008E0EE8"/>
    <w:rsid w:val="008E0FFC"/>
    <w:rsid w:val="008E12DF"/>
    <w:rsid w:val="008E13CB"/>
    <w:rsid w:val="008E13E3"/>
    <w:rsid w:val="008E1404"/>
    <w:rsid w:val="008E160D"/>
    <w:rsid w:val="008E183D"/>
    <w:rsid w:val="008E1912"/>
    <w:rsid w:val="008E1C74"/>
    <w:rsid w:val="008E1D2F"/>
    <w:rsid w:val="008E2418"/>
    <w:rsid w:val="008E26A3"/>
    <w:rsid w:val="008E26DB"/>
    <w:rsid w:val="008E26EA"/>
    <w:rsid w:val="008E2799"/>
    <w:rsid w:val="008E27E4"/>
    <w:rsid w:val="008E2E4C"/>
    <w:rsid w:val="008E2EA3"/>
    <w:rsid w:val="008E2F09"/>
    <w:rsid w:val="008E3028"/>
    <w:rsid w:val="008E30C0"/>
    <w:rsid w:val="008E30F2"/>
    <w:rsid w:val="008E314D"/>
    <w:rsid w:val="008E3151"/>
    <w:rsid w:val="008E323D"/>
    <w:rsid w:val="008E33F3"/>
    <w:rsid w:val="008E33FE"/>
    <w:rsid w:val="008E342C"/>
    <w:rsid w:val="008E3516"/>
    <w:rsid w:val="008E35AB"/>
    <w:rsid w:val="008E368E"/>
    <w:rsid w:val="008E36F1"/>
    <w:rsid w:val="008E379D"/>
    <w:rsid w:val="008E37A6"/>
    <w:rsid w:val="008E38A8"/>
    <w:rsid w:val="008E3AC4"/>
    <w:rsid w:val="008E3BDC"/>
    <w:rsid w:val="008E3D17"/>
    <w:rsid w:val="008E3DD6"/>
    <w:rsid w:val="008E3E0F"/>
    <w:rsid w:val="008E3E42"/>
    <w:rsid w:val="008E4120"/>
    <w:rsid w:val="008E43B8"/>
    <w:rsid w:val="008E46A9"/>
    <w:rsid w:val="008E482E"/>
    <w:rsid w:val="008E4998"/>
    <w:rsid w:val="008E4BB5"/>
    <w:rsid w:val="008E4CFE"/>
    <w:rsid w:val="008E4E93"/>
    <w:rsid w:val="008E4EA3"/>
    <w:rsid w:val="008E4F24"/>
    <w:rsid w:val="008E5335"/>
    <w:rsid w:val="008E54E2"/>
    <w:rsid w:val="008E554C"/>
    <w:rsid w:val="008E55B4"/>
    <w:rsid w:val="008E5B4F"/>
    <w:rsid w:val="008E5C85"/>
    <w:rsid w:val="008E6051"/>
    <w:rsid w:val="008E6082"/>
    <w:rsid w:val="008E6610"/>
    <w:rsid w:val="008E66F9"/>
    <w:rsid w:val="008E6719"/>
    <w:rsid w:val="008E6811"/>
    <w:rsid w:val="008E6A18"/>
    <w:rsid w:val="008E6A37"/>
    <w:rsid w:val="008E6AEF"/>
    <w:rsid w:val="008E6E79"/>
    <w:rsid w:val="008E6FFC"/>
    <w:rsid w:val="008E717D"/>
    <w:rsid w:val="008E71F6"/>
    <w:rsid w:val="008E72FB"/>
    <w:rsid w:val="008E735F"/>
    <w:rsid w:val="008E73AF"/>
    <w:rsid w:val="008E7473"/>
    <w:rsid w:val="008E7478"/>
    <w:rsid w:val="008E75AB"/>
    <w:rsid w:val="008E7846"/>
    <w:rsid w:val="008E7864"/>
    <w:rsid w:val="008E78FB"/>
    <w:rsid w:val="008E7A1F"/>
    <w:rsid w:val="008E7A3B"/>
    <w:rsid w:val="008E7B18"/>
    <w:rsid w:val="008E7EBF"/>
    <w:rsid w:val="008F00FE"/>
    <w:rsid w:val="008F02B4"/>
    <w:rsid w:val="008F057C"/>
    <w:rsid w:val="008F05A3"/>
    <w:rsid w:val="008F0AE0"/>
    <w:rsid w:val="008F0C76"/>
    <w:rsid w:val="008F0DEE"/>
    <w:rsid w:val="008F0E02"/>
    <w:rsid w:val="008F0EF5"/>
    <w:rsid w:val="008F0F86"/>
    <w:rsid w:val="008F1114"/>
    <w:rsid w:val="008F117D"/>
    <w:rsid w:val="008F1251"/>
    <w:rsid w:val="008F13F1"/>
    <w:rsid w:val="008F1440"/>
    <w:rsid w:val="008F171A"/>
    <w:rsid w:val="008F1856"/>
    <w:rsid w:val="008F1BD9"/>
    <w:rsid w:val="008F1C24"/>
    <w:rsid w:val="008F1D7A"/>
    <w:rsid w:val="008F210C"/>
    <w:rsid w:val="008F2268"/>
    <w:rsid w:val="008F24E4"/>
    <w:rsid w:val="008F28CE"/>
    <w:rsid w:val="008F2933"/>
    <w:rsid w:val="008F2AA1"/>
    <w:rsid w:val="008F2B08"/>
    <w:rsid w:val="008F2D5E"/>
    <w:rsid w:val="008F2ED8"/>
    <w:rsid w:val="008F2F81"/>
    <w:rsid w:val="008F3179"/>
    <w:rsid w:val="008F31B2"/>
    <w:rsid w:val="008F31C9"/>
    <w:rsid w:val="008F3256"/>
    <w:rsid w:val="008F32DF"/>
    <w:rsid w:val="008F3629"/>
    <w:rsid w:val="008F36D2"/>
    <w:rsid w:val="008F3ACE"/>
    <w:rsid w:val="008F3B4F"/>
    <w:rsid w:val="008F3B8A"/>
    <w:rsid w:val="008F3BE5"/>
    <w:rsid w:val="008F3C46"/>
    <w:rsid w:val="008F3D44"/>
    <w:rsid w:val="008F3D89"/>
    <w:rsid w:val="008F3EA5"/>
    <w:rsid w:val="008F3ECD"/>
    <w:rsid w:val="008F4041"/>
    <w:rsid w:val="008F429E"/>
    <w:rsid w:val="008F43A1"/>
    <w:rsid w:val="008F44A0"/>
    <w:rsid w:val="008F45C4"/>
    <w:rsid w:val="008F466E"/>
    <w:rsid w:val="008F46AF"/>
    <w:rsid w:val="008F46D8"/>
    <w:rsid w:val="008F46E3"/>
    <w:rsid w:val="008F46F2"/>
    <w:rsid w:val="008F4764"/>
    <w:rsid w:val="008F47D6"/>
    <w:rsid w:val="008F4807"/>
    <w:rsid w:val="008F49AB"/>
    <w:rsid w:val="008F4A9D"/>
    <w:rsid w:val="008F4AC4"/>
    <w:rsid w:val="008F4D9B"/>
    <w:rsid w:val="008F4E07"/>
    <w:rsid w:val="008F50BD"/>
    <w:rsid w:val="008F51CB"/>
    <w:rsid w:val="008F5339"/>
    <w:rsid w:val="008F5577"/>
    <w:rsid w:val="008F57B6"/>
    <w:rsid w:val="008F5DD7"/>
    <w:rsid w:val="008F5F07"/>
    <w:rsid w:val="008F60B2"/>
    <w:rsid w:val="008F60F7"/>
    <w:rsid w:val="008F63CC"/>
    <w:rsid w:val="008F6423"/>
    <w:rsid w:val="008F6537"/>
    <w:rsid w:val="008F687C"/>
    <w:rsid w:val="008F690C"/>
    <w:rsid w:val="008F6BAE"/>
    <w:rsid w:val="008F6BC0"/>
    <w:rsid w:val="008F6FD5"/>
    <w:rsid w:val="008F72B8"/>
    <w:rsid w:val="008F75EC"/>
    <w:rsid w:val="008F762F"/>
    <w:rsid w:val="008F7669"/>
    <w:rsid w:val="008F7E2E"/>
    <w:rsid w:val="008F7EB3"/>
    <w:rsid w:val="008F7F66"/>
    <w:rsid w:val="008F7F8B"/>
    <w:rsid w:val="009001FC"/>
    <w:rsid w:val="0090029A"/>
    <w:rsid w:val="00900331"/>
    <w:rsid w:val="00900391"/>
    <w:rsid w:val="009003B2"/>
    <w:rsid w:val="009004F1"/>
    <w:rsid w:val="00900612"/>
    <w:rsid w:val="0090064E"/>
    <w:rsid w:val="009006BD"/>
    <w:rsid w:val="009006BF"/>
    <w:rsid w:val="00900A0E"/>
    <w:rsid w:val="00900B46"/>
    <w:rsid w:val="00901109"/>
    <w:rsid w:val="009011F0"/>
    <w:rsid w:val="00901237"/>
    <w:rsid w:val="00901435"/>
    <w:rsid w:val="0090145A"/>
    <w:rsid w:val="0090146B"/>
    <w:rsid w:val="00901683"/>
    <w:rsid w:val="00901A30"/>
    <w:rsid w:val="00901B18"/>
    <w:rsid w:val="00901BBA"/>
    <w:rsid w:val="0090232C"/>
    <w:rsid w:val="0090233B"/>
    <w:rsid w:val="00902351"/>
    <w:rsid w:val="009025A4"/>
    <w:rsid w:val="0090265B"/>
    <w:rsid w:val="0090278A"/>
    <w:rsid w:val="0090283B"/>
    <w:rsid w:val="009028DD"/>
    <w:rsid w:val="00902C1D"/>
    <w:rsid w:val="00902CFA"/>
    <w:rsid w:val="00902D09"/>
    <w:rsid w:val="00902D0E"/>
    <w:rsid w:val="00902F11"/>
    <w:rsid w:val="009030EA"/>
    <w:rsid w:val="009034D7"/>
    <w:rsid w:val="0090357C"/>
    <w:rsid w:val="0090363C"/>
    <w:rsid w:val="00903946"/>
    <w:rsid w:val="00903951"/>
    <w:rsid w:val="0090397B"/>
    <w:rsid w:val="00903B11"/>
    <w:rsid w:val="00903C46"/>
    <w:rsid w:val="00903C93"/>
    <w:rsid w:val="00903DA9"/>
    <w:rsid w:val="00903FC1"/>
    <w:rsid w:val="009040A4"/>
    <w:rsid w:val="009040DD"/>
    <w:rsid w:val="00904202"/>
    <w:rsid w:val="00904365"/>
    <w:rsid w:val="00904393"/>
    <w:rsid w:val="009045B8"/>
    <w:rsid w:val="009046EC"/>
    <w:rsid w:val="00905061"/>
    <w:rsid w:val="0090516D"/>
    <w:rsid w:val="0090517F"/>
    <w:rsid w:val="00905299"/>
    <w:rsid w:val="009052A9"/>
    <w:rsid w:val="00905324"/>
    <w:rsid w:val="0090540A"/>
    <w:rsid w:val="00905457"/>
    <w:rsid w:val="00905641"/>
    <w:rsid w:val="009056D4"/>
    <w:rsid w:val="00905725"/>
    <w:rsid w:val="0090579F"/>
    <w:rsid w:val="0090583B"/>
    <w:rsid w:val="009059AB"/>
    <w:rsid w:val="00905B0E"/>
    <w:rsid w:val="00905BB5"/>
    <w:rsid w:val="00905E6B"/>
    <w:rsid w:val="00905F08"/>
    <w:rsid w:val="00905F9F"/>
    <w:rsid w:val="00905FC4"/>
    <w:rsid w:val="0090604D"/>
    <w:rsid w:val="0090604F"/>
    <w:rsid w:val="0090608B"/>
    <w:rsid w:val="009062ED"/>
    <w:rsid w:val="00906388"/>
    <w:rsid w:val="0090673B"/>
    <w:rsid w:val="00906AF0"/>
    <w:rsid w:val="00906BF6"/>
    <w:rsid w:val="00906CC2"/>
    <w:rsid w:val="00906EEB"/>
    <w:rsid w:val="00906F48"/>
    <w:rsid w:val="009070A1"/>
    <w:rsid w:val="00907272"/>
    <w:rsid w:val="00907465"/>
    <w:rsid w:val="00907519"/>
    <w:rsid w:val="00907779"/>
    <w:rsid w:val="00907817"/>
    <w:rsid w:val="00907829"/>
    <w:rsid w:val="00907A9E"/>
    <w:rsid w:val="00907AEE"/>
    <w:rsid w:val="00907D1E"/>
    <w:rsid w:val="00907E6B"/>
    <w:rsid w:val="00907F6C"/>
    <w:rsid w:val="00907F9D"/>
    <w:rsid w:val="009100F9"/>
    <w:rsid w:val="0091011D"/>
    <w:rsid w:val="00910500"/>
    <w:rsid w:val="00910603"/>
    <w:rsid w:val="00910655"/>
    <w:rsid w:val="009106F5"/>
    <w:rsid w:val="009109E6"/>
    <w:rsid w:val="00910C01"/>
    <w:rsid w:val="00910C18"/>
    <w:rsid w:val="00910C31"/>
    <w:rsid w:val="00910E60"/>
    <w:rsid w:val="00910F99"/>
    <w:rsid w:val="00911001"/>
    <w:rsid w:val="00911011"/>
    <w:rsid w:val="00911175"/>
    <w:rsid w:val="009112E7"/>
    <w:rsid w:val="009113D1"/>
    <w:rsid w:val="009113E0"/>
    <w:rsid w:val="00911453"/>
    <w:rsid w:val="00911571"/>
    <w:rsid w:val="0091161A"/>
    <w:rsid w:val="00911720"/>
    <w:rsid w:val="00911862"/>
    <w:rsid w:val="009118E8"/>
    <w:rsid w:val="00911963"/>
    <w:rsid w:val="00911A0C"/>
    <w:rsid w:val="00911AA2"/>
    <w:rsid w:val="00911B7D"/>
    <w:rsid w:val="00911D37"/>
    <w:rsid w:val="00911DE6"/>
    <w:rsid w:val="0091208F"/>
    <w:rsid w:val="009120B2"/>
    <w:rsid w:val="00912215"/>
    <w:rsid w:val="00912233"/>
    <w:rsid w:val="00912333"/>
    <w:rsid w:val="009123B4"/>
    <w:rsid w:val="009123E8"/>
    <w:rsid w:val="00912512"/>
    <w:rsid w:val="009125D0"/>
    <w:rsid w:val="00912668"/>
    <w:rsid w:val="00912738"/>
    <w:rsid w:val="009127F8"/>
    <w:rsid w:val="00912A0D"/>
    <w:rsid w:val="00912A2F"/>
    <w:rsid w:val="00912C27"/>
    <w:rsid w:val="00913037"/>
    <w:rsid w:val="00913145"/>
    <w:rsid w:val="009132C0"/>
    <w:rsid w:val="009132FB"/>
    <w:rsid w:val="009135A1"/>
    <w:rsid w:val="00913777"/>
    <w:rsid w:val="009139E8"/>
    <w:rsid w:val="00913AD6"/>
    <w:rsid w:val="00913BB8"/>
    <w:rsid w:val="00913E36"/>
    <w:rsid w:val="00913FB6"/>
    <w:rsid w:val="0091403F"/>
    <w:rsid w:val="0091410B"/>
    <w:rsid w:val="00914158"/>
    <w:rsid w:val="009141C8"/>
    <w:rsid w:val="0091421C"/>
    <w:rsid w:val="00914317"/>
    <w:rsid w:val="00914351"/>
    <w:rsid w:val="00914608"/>
    <w:rsid w:val="009146F0"/>
    <w:rsid w:val="00914A69"/>
    <w:rsid w:val="00914C58"/>
    <w:rsid w:val="00914F27"/>
    <w:rsid w:val="00915283"/>
    <w:rsid w:val="00915377"/>
    <w:rsid w:val="00915465"/>
    <w:rsid w:val="00915846"/>
    <w:rsid w:val="009158B6"/>
    <w:rsid w:val="009159B2"/>
    <w:rsid w:val="00915AE3"/>
    <w:rsid w:val="00915B1C"/>
    <w:rsid w:val="00915C7B"/>
    <w:rsid w:val="00915CCB"/>
    <w:rsid w:val="00915FD1"/>
    <w:rsid w:val="0091609F"/>
    <w:rsid w:val="009161A4"/>
    <w:rsid w:val="009163E0"/>
    <w:rsid w:val="0091659A"/>
    <w:rsid w:val="009166EA"/>
    <w:rsid w:val="009167CB"/>
    <w:rsid w:val="009167E7"/>
    <w:rsid w:val="00916852"/>
    <w:rsid w:val="00916881"/>
    <w:rsid w:val="00916956"/>
    <w:rsid w:val="009169BB"/>
    <w:rsid w:val="009169E3"/>
    <w:rsid w:val="00916A15"/>
    <w:rsid w:val="00916B67"/>
    <w:rsid w:val="00916DD3"/>
    <w:rsid w:val="00916ED5"/>
    <w:rsid w:val="00916F02"/>
    <w:rsid w:val="00916F70"/>
    <w:rsid w:val="00916FB3"/>
    <w:rsid w:val="009171A8"/>
    <w:rsid w:val="00917456"/>
    <w:rsid w:val="00917597"/>
    <w:rsid w:val="00917CC1"/>
    <w:rsid w:val="00917CF5"/>
    <w:rsid w:val="00917F26"/>
    <w:rsid w:val="0092040E"/>
    <w:rsid w:val="00920519"/>
    <w:rsid w:val="00920659"/>
    <w:rsid w:val="00920770"/>
    <w:rsid w:val="00920BA4"/>
    <w:rsid w:val="00920C84"/>
    <w:rsid w:val="00920CE7"/>
    <w:rsid w:val="00920D1D"/>
    <w:rsid w:val="00920F40"/>
    <w:rsid w:val="00920F9A"/>
    <w:rsid w:val="009210D1"/>
    <w:rsid w:val="00921100"/>
    <w:rsid w:val="0092122E"/>
    <w:rsid w:val="009212FA"/>
    <w:rsid w:val="00921563"/>
    <w:rsid w:val="009218F1"/>
    <w:rsid w:val="0092197E"/>
    <w:rsid w:val="00921A55"/>
    <w:rsid w:val="00921ACA"/>
    <w:rsid w:val="00921AFD"/>
    <w:rsid w:val="00921D04"/>
    <w:rsid w:val="00921DE5"/>
    <w:rsid w:val="00921E95"/>
    <w:rsid w:val="00921EB6"/>
    <w:rsid w:val="00921F75"/>
    <w:rsid w:val="00921F7E"/>
    <w:rsid w:val="00922010"/>
    <w:rsid w:val="00922120"/>
    <w:rsid w:val="0092247F"/>
    <w:rsid w:val="009225D4"/>
    <w:rsid w:val="0092277E"/>
    <w:rsid w:val="0092298F"/>
    <w:rsid w:val="009229A5"/>
    <w:rsid w:val="00922B21"/>
    <w:rsid w:val="00922C75"/>
    <w:rsid w:val="00922F6F"/>
    <w:rsid w:val="00922FBA"/>
    <w:rsid w:val="0092306E"/>
    <w:rsid w:val="009230B6"/>
    <w:rsid w:val="0092314A"/>
    <w:rsid w:val="00923348"/>
    <w:rsid w:val="00923384"/>
    <w:rsid w:val="009233AC"/>
    <w:rsid w:val="009234BF"/>
    <w:rsid w:val="009235F9"/>
    <w:rsid w:val="0092372C"/>
    <w:rsid w:val="0092381D"/>
    <w:rsid w:val="00923858"/>
    <w:rsid w:val="00923ACD"/>
    <w:rsid w:val="00923BD1"/>
    <w:rsid w:val="00923C12"/>
    <w:rsid w:val="00923C4F"/>
    <w:rsid w:val="00923CDB"/>
    <w:rsid w:val="00923D02"/>
    <w:rsid w:val="00923D13"/>
    <w:rsid w:val="00923E96"/>
    <w:rsid w:val="00924145"/>
    <w:rsid w:val="0092417B"/>
    <w:rsid w:val="00924497"/>
    <w:rsid w:val="00924566"/>
    <w:rsid w:val="0092469A"/>
    <w:rsid w:val="00924892"/>
    <w:rsid w:val="00924902"/>
    <w:rsid w:val="009249EE"/>
    <w:rsid w:val="00924B31"/>
    <w:rsid w:val="00924B4D"/>
    <w:rsid w:val="00924C31"/>
    <w:rsid w:val="00924D4F"/>
    <w:rsid w:val="00924FDE"/>
    <w:rsid w:val="00925463"/>
    <w:rsid w:val="00925624"/>
    <w:rsid w:val="00925696"/>
    <w:rsid w:val="009257C5"/>
    <w:rsid w:val="009259CD"/>
    <w:rsid w:val="00925A25"/>
    <w:rsid w:val="00925B92"/>
    <w:rsid w:val="00925C13"/>
    <w:rsid w:val="00925DD1"/>
    <w:rsid w:val="00925EC8"/>
    <w:rsid w:val="00925EEA"/>
    <w:rsid w:val="00925F27"/>
    <w:rsid w:val="00926118"/>
    <w:rsid w:val="00926433"/>
    <w:rsid w:val="009267BA"/>
    <w:rsid w:val="0092688A"/>
    <w:rsid w:val="009268A0"/>
    <w:rsid w:val="00926972"/>
    <w:rsid w:val="009269B2"/>
    <w:rsid w:val="00926A47"/>
    <w:rsid w:val="00926D14"/>
    <w:rsid w:val="00926D7F"/>
    <w:rsid w:val="00927048"/>
    <w:rsid w:val="0092707A"/>
    <w:rsid w:val="009271F9"/>
    <w:rsid w:val="00927546"/>
    <w:rsid w:val="009276DB"/>
    <w:rsid w:val="009278E6"/>
    <w:rsid w:val="00927916"/>
    <w:rsid w:val="009279BB"/>
    <w:rsid w:val="00927C36"/>
    <w:rsid w:val="00927C6A"/>
    <w:rsid w:val="00927FB1"/>
    <w:rsid w:val="009300A3"/>
    <w:rsid w:val="009301E7"/>
    <w:rsid w:val="009306D0"/>
    <w:rsid w:val="00930726"/>
    <w:rsid w:val="00930838"/>
    <w:rsid w:val="00930C6F"/>
    <w:rsid w:val="00930CEC"/>
    <w:rsid w:val="00930F67"/>
    <w:rsid w:val="00931179"/>
    <w:rsid w:val="00931301"/>
    <w:rsid w:val="00931429"/>
    <w:rsid w:val="00931469"/>
    <w:rsid w:val="009317B6"/>
    <w:rsid w:val="009317F9"/>
    <w:rsid w:val="00931830"/>
    <w:rsid w:val="009318AF"/>
    <w:rsid w:val="00931979"/>
    <w:rsid w:val="00931AB5"/>
    <w:rsid w:val="00931AF4"/>
    <w:rsid w:val="00931B79"/>
    <w:rsid w:val="00931D68"/>
    <w:rsid w:val="00931D84"/>
    <w:rsid w:val="00931E48"/>
    <w:rsid w:val="00931F95"/>
    <w:rsid w:val="00931FB7"/>
    <w:rsid w:val="009321CA"/>
    <w:rsid w:val="009321CB"/>
    <w:rsid w:val="009321E4"/>
    <w:rsid w:val="0093225F"/>
    <w:rsid w:val="00932304"/>
    <w:rsid w:val="009323EC"/>
    <w:rsid w:val="009324ED"/>
    <w:rsid w:val="00932611"/>
    <w:rsid w:val="00932839"/>
    <w:rsid w:val="0093291C"/>
    <w:rsid w:val="00932E09"/>
    <w:rsid w:val="00932ED8"/>
    <w:rsid w:val="0093302E"/>
    <w:rsid w:val="0093307B"/>
    <w:rsid w:val="00933580"/>
    <w:rsid w:val="0093362A"/>
    <w:rsid w:val="009337B8"/>
    <w:rsid w:val="00933874"/>
    <w:rsid w:val="0093397D"/>
    <w:rsid w:val="00933988"/>
    <w:rsid w:val="00933A60"/>
    <w:rsid w:val="00933AA6"/>
    <w:rsid w:val="00933B75"/>
    <w:rsid w:val="00933BC2"/>
    <w:rsid w:val="00933BE4"/>
    <w:rsid w:val="00933CBF"/>
    <w:rsid w:val="00933CF1"/>
    <w:rsid w:val="00934079"/>
    <w:rsid w:val="0093409F"/>
    <w:rsid w:val="00934197"/>
    <w:rsid w:val="00934403"/>
    <w:rsid w:val="0093457C"/>
    <w:rsid w:val="00934691"/>
    <w:rsid w:val="00934701"/>
    <w:rsid w:val="00934772"/>
    <w:rsid w:val="0093480B"/>
    <w:rsid w:val="009349CF"/>
    <w:rsid w:val="00934BAC"/>
    <w:rsid w:val="00934C38"/>
    <w:rsid w:val="00934D34"/>
    <w:rsid w:val="00934D59"/>
    <w:rsid w:val="00935134"/>
    <w:rsid w:val="0093513A"/>
    <w:rsid w:val="00935223"/>
    <w:rsid w:val="0093588E"/>
    <w:rsid w:val="0093589C"/>
    <w:rsid w:val="0093592B"/>
    <w:rsid w:val="00935AEB"/>
    <w:rsid w:val="00935B10"/>
    <w:rsid w:val="00935B65"/>
    <w:rsid w:val="00935B7B"/>
    <w:rsid w:val="00935BC9"/>
    <w:rsid w:val="00935E21"/>
    <w:rsid w:val="00936032"/>
    <w:rsid w:val="00936349"/>
    <w:rsid w:val="0093634E"/>
    <w:rsid w:val="00936750"/>
    <w:rsid w:val="00936840"/>
    <w:rsid w:val="00936842"/>
    <w:rsid w:val="00936944"/>
    <w:rsid w:val="00936BAC"/>
    <w:rsid w:val="00937046"/>
    <w:rsid w:val="00937416"/>
    <w:rsid w:val="00937423"/>
    <w:rsid w:val="0093758C"/>
    <w:rsid w:val="009375BA"/>
    <w:rsid w:val="00937799"/>
    <w:rsid w:val="00937AE9"/>
    <w:rsid w:val="00937C7D"/>
    <w:rsid w:val="00937E5C"/>
    <w:rsid w:val="00937E5F"/>
    <w:rsid w:val="00937EC9"/>
    <w:rsid w:val="0094026A"/>
    <w:rsid w:val="0094037D"/>
    <w:rsid w:val="00940644"/>
    <w:rsid w:val="0094067C"/>
    <w:rsid w:val="00940709"/>
    <w:rsid w:val="00940759"/>
    <w:rsid w:val="00940994"/>
    <w:rsid w:val="009409E9"/>
    <w:rsid w:val="00940B6F"/>
    <w:rsid w:val="00940CFB"/>
    <w:rsid w:val="00940D81"/>
    <w:rsid w:val="00940ECB"/>
    <w:rsid w:val="00941221"/>
    <w:rsid w:val="00941274"/>
    <w:rsid w:val="00941287"/>
    <w:rsid w:val="00941289"/>
    <w:rsid w:val="009412B8"/>
    <w:rsid w:val="009413E1"/>
    <w:rsid w:val="00941409"/>
    <w:rsid w:val="009414D0"/>
    <w:rsid w:val="009416E3"/>
    <w:rsid w:val="0094177F"/>
    <w:rsid w:val="009417B8"/>
    <w:rsid w:val="0094189F"/>
    <w:rsid w:val="009419D3"/>
    <w:rsid w:val="00941A9C"/>
    <w:rsid w:val="00941C7E"/>
    <w:rsid w:val="00941D63"/>
    <w:rsid w:val="00941D6F"/>
    <w:rsid w:val="00941E86"/>
    <w:rsid w:val="00941F37"/>
    <w:rsid w:val="00941FC2"/>
    <w:rsid w:val="00942051"/>
    <w:rsid w:val="00942053"/>
    <w:rsid w:val="0094213E"/>
    <w:rsid w:val="0094224D"/>
    <w:rsid w:val="009422D9"/>
    <w:rsid w:val="00942344"/>
    <w:rsid w:val="0094235E"/>
    <w:rsid w:val="00942419"/>
    <w:rsid w:val="009427C5"/>
    <w:rsid w:val="009428DE"/>
    <w:rsid w:val="0094297A"/>
    <w:rsid w:val="00942B64"/>
    <w:rsid w:val="00942C1E"/>
    <w:rsid w:val="00942D8D"/>
    <w:rsid w:val="00942FB9"/>
    <w:rsid w:val="0094325C"/>
    <w:rsid w:val="00943431"/>
    <w:rsid w:val="009434D6"/>
    <w:rsid w:val="00943524"/>
    <w:rsid w:val="00943598"/>
    <w:rsid w:val="0094360C"/>
    <w:rsid w:val="00943614"/>
    <w:rsid w:val="00943773"/>
    <w:rsid w:val="0094380C"/>
    <w:rsid w:val="009438D4"/>
    <w:rsid w:val="00943B0C"/>
    <w:rsid w:val="00943C6E"/>
    <w:rsid w:val="00943D5F"/>
    <w:rsid w:val="00943D89"/>
    <w:rsid w:val="00944194"/>
    <w:rsid w:val="0094425D"/>
    <w:rsid w:val="009442C6"/>
    <w:rsid w:val="0094442D"/>
    <w:rsid w:val="009445C9"/>
    <w:rsid w:val="00944672"/>
    <w:rsid w:val="009446F5"/>
    <w:rsid w:val="009447E6"/>
    <w:rsid w:val="00944AD2"/>
    <w:rsid w:val="00944AE8"/>
    <w:rsid w:val="00944BD9"/>
    <w:rsid w:val="00944BF0"/>
    <w:rsid w:val="00944D70"/>
    <w:rsid w:val="00944D9E"/>
    <w:rsid w:val="00944DC4"/>
    <w:rsid w:val="00944E28"/>
    <w:rsid w:val="00944F38"/>
    <w:rsid w:val="0094518A"/>
    <w:rsid w:val="009451DB"/>
    <w:rsid w:val="00945207"/>
    <w:rsid w:val="00945235"/>
    <w:rsid w:val="0094523A"/>
    <w:rsid w:val="00945300"/>
    <w:rsid w:val="00945316"/>
    <w:rsid w:val="009454B8"/>
    <w:rsid w:val="00945569"/>
    <w:rsid w:val="00945641"/>
    <w:rsid w:val="009456D8"/>
    <w:rsid w:val="00945785"/>
    <w:rsid w:val="009457EA"/>
    <w:rsid w:val="00945868"/>
    <w:rsid w:val="00945A00"/>
    <w:rsid w:val="00945BC0"/>
    <w:rsid w:val="00945D3B"/>
    <w:rsid w:val="00946393"/>
    <w:rsid w:val="00946685"/>
    <w:rsid w:val="00946748"/>
    <w:rsid w:val="00946862"/>
    <w:rsid w:val="009468C0"/>
    <w:rsid w:val="009468C2"/>
    <w:rsid w:val="00946A53"/>
    <w:rsid w:val="00946ADC"/>
    <w:rsid w:val="00946DD3"/>
    <w:rsid w:val="0094700E"/>
    <w:rsid w:val="00947050"/>
    <w:rsid w:val="0094716B"/>
    <w:rsid w:val="0094735B"/>
    <w:rsid w:val="009476D4"/>
    <w:rsid w:val="0094778A"/>
    <w:rsid w:val="0094787A"/>
    <w:rsid w:val="009478E9"/>
    <w:rsid w:val="00947D74"/>
    <w:rsid w:val="00947DF6"/>
    <w:rsid w:val="00947E32"/>
    <w:rsid w:val="00950068"/>
    <w:rsid w:val="00950148"/>
    <w:rsid w:val="0095016A"/>
    <w:rsid w:val="0095021B"/>
    <w:rsid w:val="00950368"/>
    <w:rsid w:val="009503F1"/>
    <w:rsid w:val="00950B30"/>
    <w:rsid w:val="00950B33"/>
    <w:rsid w:val="00950EB6"/>
    <w:rsid w:val="00950F99"/>
    <w:rsid w:val="00951030"/>
    <w:rsid w:val="0095115B"/>
    <w:rsid w:val="0095180F"/>
    <w:rsid w:val="009519E0"/>
    <w:rsid w:val="009519FB"/>
    <w:rsid w:val="009519FE"/>
    <w:rsid w:val="00951A65"/>
    <w:rsid w:val="00951BA0"/>
    <w:rsid w:val="00951C91"/>
    <w:rsid w:val="00951D57"/>
    <w:rsid w:val="00951F4B"/>
    <w:rsid w:val="00951F72"/>
    <w:rsid w:val="0095227E"/>
    <w:rsid w:val="00952343"/>
    <w:rsid w:val="00952405"/>
    <w:rsid w:val="00952490"/>
    <w:rsid w:val="00952559"/>
    <w:rsid w:val="00952628"/>
    <w:rsid w:val="00952842"/>
    <w:rsid w:val="00952982"/>
    <w:rsid w:val="009529A9"/>
    <w:rsid w:val="00952A70"/>
    <w:rsid w:val="00952E9C"/>
    <w:rsid w:val="00952F9D"/>
    <w:rsid w:val="00952FCB"/>
    <w:rsid w:val="00953014"/>
    <w:rsid w:val="009530B0"/>
    <w:rsid w:val="009532F4"/>
    <w:rsid w:val="00953338"/>
    <w:rsid w:val="00953408"/>
    <w:rsid w:val="009534A6"/>
    <w:rsid w:val="009535CD"/>
    <w:rsid w:val="00953678"/>
    <w:rsid w:val="0095379A"/>
    <w:rsid w:val="009539E9"/>
    <w:rsid w:val="00953C3F"/>
    <w:rsid w:val="0095404F"/>
    <w:rsid w:val="009540EB"/>
    <w:rsid w:val="009540FF"/>
    <w:rsid w:val="00954129"/>
    <w:rsid w:val="0095414F"/>
    <w:rsid w:val="00954247"/>
    <w:rsid w:val="00954294"/>
    <w:rsid w:val="00954335"/>
    <w:rsid w:val="00954554"/>
    <w:rsid w:val="009545C9"/>
    <w:rsid w:val="009545D0"/>
    <w:rsid w:val="009545E2"/>
    <w:rsid w:val="00954620"/>
    <w:rsid w:val="009546E7"/>
    <w:rsid w:val="00954B8E"/>
    <w:rsid w:val="00954BA3"/>
    <w:rsid w:val="00954C13"/>
    <w:rsid w:val="00954F15"/>
    <w:rsid w:val="00954F39"/>
    <w:rsid w:val="00955141"/>
    <w:rsid w:val="009551AA"/>
    <w:rsid w:val="009551BB"/>
    <w:rsid w:val="00955246"/>
    <w:rsid w:val="00955273"/>
    <w:rsid w:val="009552E4"/>
    <w:rsid w:val="00955324"/>
    <w:rsid w:val="0095564A"/>
    <w:rsid w:val="009557D7"/>
    <w:rsid w:val="009557F9"/>
    <w:rsid w:val="00955862"/>
    <w:rsid w:val="00955923"/>
    <w:rsid w:val="00955924"/>
    <w:rsid w:val="009559D4"/>
    <w:rsid w:val="00955E0D"/>
    <w:rsid w:val="00955E87"/>
    <w:rsid w:val="00955FB7"/>
    <w:rsid w:val="0095600B"/>
    <w:rsid w:val="00956013"/>
    <w:rsid w:val="0095624F"/>
    <w:rsid w:val="00956325"/>
    <w:rsid w:val="00956334"/>
    <w:rsid w:val="009563BC"/>
    <w:rsid w:val="0095660F"/>
    <w:rsid w:val="0095672E"/>
    <w:rsid w:val="0095676E"/>
    <w:rsid w:val="009567D7"/>
    <w:rsid w:val="00956897"/>
    <w:rsid w:val="00956979"/>
    <w:rsid w:val="009569DA"/>
    <w:rsid w:val="009569FF"/>
    <w:rsid w:val="00956E09"/>
    <w:rsid w:val="00956EBA"/>
    <w:rsid w:val="00956F40"/>
    <w:rsid w:val="00956FC0"/>
    <w:rsid w:val="0095706E"/>
    <w:rsid w:val="009570DB"/>
    <w:rsid w:val="0095749A"/>
    <w:rsid w:val="0095762F"/>
    <w:rsid w:val="00957775"/>
    <w:rsid w:val="009577F9"/>
    <w:rsid w:val="0095782C"/>
    <w:rsid w:val="00957A6A"/>
    <w:rsid w:val="00957E2C"/>
    <w:rsid w:val="00957F1D"/>
    <w:rsid w:val="00957F72"/>
    <w:rsid w:val="00957FA0"/>
    <w:rsid w:val="009602A4"/>
    <w:rsid w:val="009602DE"/>
    <w:rsid w:val="009605CD"/>
    <w:rsid w:val="0096061F"/>
    <w:rsid w:val="009608B4"/>
    <w:rsid w:val="00960B31"/>
    <w:rsid w:val="00960CE2"/>
    <w:rsid w:val="00960E1C"/>
    <w:rsid w:val="00960E1F"/>
    <w:rsid w:val="0096100C"/>
    <w:rsid w:val="009610CA"/>
    <w:rsid w:val="009610EA"/>
    <w:rsid w:val="0096132C"/>
    <w:rsid w:val="0096135B"/>
    <w:rsid w:val="0096135C"/>
    <w:rsid w:val="0096137B"/>
    <w:rsid w:val="009617EF"/>
    <w:rsid w:val="009617F6"/>
    <w:rsid w:val="00961961"/>
    <w:rsid w:val="00961AD2"/>
    <w:rsid w:val="00961D73"/>
    <w:rsid w:val="009621BB"/>
    <w:rsid w:val="009621E4"/>
    <w:rsid w:val="009622CF"/>
    <w:rsid w:val="0096236A"/>
    <w:rsid w:val="0096247F"/>
    <w:rsid w:val="00962491"/>
    <w:rsid w:val="009626BD"/>
    <w:rsid w:val="00962894"/>
    <w:rsid w:val="00962B6D"/>
    <w:rsid w:val="00962DA8"/>
    <w:rsid w:val="00962E9F"/>
    <w:rsid w:val="00962F67"/>
    <w:rsid w:val="00963004"/>
    <w:rsid w:val="00963237"/>
    <w:rsid w:val="0096327A"/>
    <w:rsid w:val="0096329C"/>
    <w:rsid w:val="00963331"/>
    <w:rsid w:val="0096374B"/>
    <w:rsid w:val="00963865"/>
    <w:rsid w:val="009639BE"/>
    <w:rsid w:val="00963ABE"/>
    <w:rsid w:val="00963CD4"/>
    <w:rsid w:val="00963D29"/>
    <w:rsid w:val="00963D55"/>
    <w:rsid w:val="00963E7C"/>
    <w:rsid w:val="00964024"/>
    <w:rsid w:val="009642F6"/>
    <w:rsid w:val="009642FA"/>
    <w:rsid w:val="009644C0"/>
    <w:rsid w:val="009645A5"/>
    <w:rsid w:val="00964699"/>
    <w:rsid w:val="00964700"/>
    <w:rsid w:val="009647EE"/>
    <w:rsid w:val="00964926"/>
    <w:rsid w:val="0096494B"/>
    <w:rsid w:val="00964A0F"/>
    <w:rsid w:val="00964DC4"/>
    <w:rsid w:val="00964DE6"/>
    <w:rsid w:val="009650E0"/>
    <w:rsid w:val="009654EB"/>
    <w:rsid w:val="009656F1"/>
    <w:rsid w:val="009657CF"/>
    <w:rsid w:val="00965A7C"/>
    <w:rsid w:val="00965DE1"/>
    <w:rsid w:val="0096607A"/>
    <w:rsid w:val="00966086"/>
    <w:rsid w:val="0096609C"/>
    <w:rsid w:val="009664EF"/>
    <w:rsid w:val="00966513"/>
    <w:rsid w:val="009667B2"/>
    <w:rsid w:val="009668EF"/>
    <w:rsid w:val="00966900"/>
    <w:rsid w:val="00966A00"/>
    <w:rsid w:val="00966B6B"/>
    <w:rsid w:val="00966C9B"/>
    <w:rsid w:val="00966E04"/>
    <w:rsid w:val="00966EFF"/>
    <w:rsid w:val="009670BA"/>
    <w:rsid w:val="00967195"/>
    <w:rsid w:val="00967522"/>
    <w:rsid w:val="0096756E"/>
    <w:rsid w:val="009675D7"/>
    <w:rsid w:val="0096768E"/>
    <w:rsid w:val="009678F8"/>
    <w:rsid w:val="00967964"/>
    <w:rsid w:val="00967974"/>
    <w:rsid w:val="00967B99"/>
    <w:rsid w:val="00967C4F"/>
    <w:rsid w:val="00967C58"/>
    <w:rsid w:val="00967D9D"/>
    <w:rsid w:val="00967F88"/>
    <w:rsid w:val="00967FAE"/>
    <w:rsid w:val="00967FE1"/>
    <w:rsid w:val="009700F6"/>
    <w:rsid w:val="00970183"/>
    <w:rsid w:val="00970278"/>
    <w:rsid w:val="009705A6"/>
    <w:rsid w:val="00970A76"/>
    <w:rsid w:val="00970B7B"/>
    <w:rsid w:val="00970B91"/>
    <w:rsid w:val="00970C46"/>
    <w:rsid w:val="00970CF6"/>
    <w:rsid w:val="00970E2F"/>
    <w:rsid w:val="00970ED2"/>
    <w:rsid w:val="00970F97"/>
    <w:rsid w:val="00970FD0"/>
    <w:rsid w:val="00971036"/>
    <w:rsid w:val="00971083"/>
    <w:rsid w:val="009710AC"/>
    <w:rsid w:val="009712D0"/>
    <w:rsid w:val="009714EA"/>
    <w:rsid w:val="009716FC"/>
    <w:rsid w:val="0097180C"/>
    <w:rsid w:val="00971B17"/>
    <w:rsid w:val="00971BEA"/>
    <w:rsid w:val="00971C81"/>
    <w:rsid w:val="00971CBE"/>
    <w:rsid w:val="00971E66"/>
    <w:rsid w:val="00971ED7"/>
    <w:rsid w:val="00971FD3"/>
    <w:rsid w:val="0097226A"/>
    <w:rsid w:val="00972446"/>
    <w:rsid w:val="0097245A"/>
    <w:rsid w:val="009725E9"/>
    <w:rsid w:val="009725F1"/>
    <w:rsid w:val="009728FA"/>
    <w:rsid w:val="00972929"/>
    <w:rsid w:val="00972A73"/>
    <w:rsid w:val="00972D9F"/>
    <w:rsid w:val="00972F7D"/>
    <w:rsid w:val="009735E4"/>
    <w:rsid w:val="009736F6"/>
    <w:rsid w:val="0097398B"/>
    <w:rsid w:val="00973C93"/>
    <w:rsid w:val="00973FD5"/>
    <w:rsid w:val="009741C8"/>
    <w:rsid w:val="00974483"/>
    <w:rsid w:val="009744A7"/>
    <w:rsid w:val="00974BE9"/>
    <w:rsid w:val="00974C41"/>
    <w:rsid w:val="00974C43"/>
    <w:rsid w:val="00974C5C"/>
    <w:rsid w:val="00974C92"/>
    <w:rsid w:val="00974D3F"/>
    <w:rsid w:val="00974E50"/>
    <w:rsid w:val="00975200"/>
    <w:rsid w:val="0097529D"/>
    <w:rsid w:val="00975344"/>
    <w:rsid w:val="009754C3"/>
    <w:rsid w:val="009754CC"/>
    <w:rsid w:val="0097579A"/>
    <w:rsid w:val="009757E3"/>
    <w:rsid w:val="00975F15"/>
    <w:rsid w:val="00976155"/>
    <w:rsid w:val="0097627D"/>
    <w:rsid w:val="009764AC"/>
    <w:rsid w:val="00976759"/>
    <w:rsid w:val="00976914"/>
    <w:rsid w:val="0097698C"/>
    <w:rsid w:val="00976B54"/>
    <w:rsid w:val="00976C21"/>
    <w:rsid w:val="009770B2"/>
    <w:rsid w:val="009770DA"/>
    <w:rsid w:val="009776D0"/>
    <w:rsid w:val="009778BF"/>
    <w:rsid w:val="00977A55"/>
    <w:rsid w:val="00977BD0"/>
    <w:rsid w:val="00977C90"/>
    <w:rsid w:val="00977E2F"/>
    <w:rsid w:val="00977EC0"/>
    <w:rsid w:val="00980168"/>
    <w:rsid w:val="009802E9"/>
    <w:rsid w:val="0098036D"/>
    <w:rsid w:val="00980517"/>
    <w:rsid w:val="0098054A"/>
    <w:rsid w:val="009805E4"/>
    <w:rsid w:val="009806BD"/>
    <w:rsid w:val="00980C3F"/>
    <w:rsid w:val="00980CB0"/>
    <w:rsid w:val="00980D9A"/>
    <w:rsid w:val="00980F2C"/>
    <w:rsid w:val="00981193"/>
    <w:rsid w:val="0098140B"/>
    <w:rsid w:val="00981655"/>
    <w:rsid w:val="009817DA"/>
    <w:rsid w:val="00981AE0"/>
    <w:rsid w:val="00981B79"/>
    <w:rsid w:val="00981CB6"/>
    <w:rsid w:val="00981F6E"/>
    <w:rsid w:val="00981F82"/>
    <w:rsid w:val="00981F9B"/>
    <w:rsid w:val="00982009"/>
    <w:rsid w:val="0098201D"/>
    <w:rsid w:val="0098204F"/>
    <w:rsid w:val="0098206D"/>
    <w:rsid w:val="0098269B"/>
    <w:rsid w:val="0098292B"/>
    <w:rsid w:val="00982B39"/>
    <w:rsid w:val="00982D05"/>
    <w:rsid w:val="00982FD2"/>
    <w:rsid w:val="00983000"/>
    <w:rsid w:val="00983075"/>
    <w:rsid w:val="009830D6"/>
    <w:rsid w:val="0098351B"/>
    <w:rsid w:val="00983688"/>
    <w:rsid w:val="009837A3"/>
    <w:rsid w:val="009837FD"/>
    <w:rsid w:val="00983822"/>
    <w:rsid w:val="009838CA"/>
    <w:rsid w:val="00983BAD"/>
    <w:rsid w:val="00983D61"/>
    <w:rsid w:val="009840E3"/>
    <w:rsid w:val="00984168"/>
    <w:rsid w:val="00984249"/>
    <w:rsid w:val="009842E6"/>
    <w:rsid w:val="009843B5"/>
    <w:rsid w:val="00984740"/>
    <w:rsid w:val="00984752"/>
    <w:rsid w:val="009847D5"/>
    <w:rsid w:val="00984878"/>
    <w:rsid w:val="00984A26"/>
    <w:rsid w:val="00984B05"/>
    <w:rsid w:val="00984C59"/>
    <w:rsid w:val="00985408"/>
    <w:rsid w:val="00985556"/>
    <w:rsid w:val="009855F2"/>
    <w:rsid w:val="0098561C"/>
    <w:rsid w:val="009857F5"/>
    <w:rsid w:val="00985A34"/>
    <w:rsid w:val="00985AE1"/>
    <w:rsid w:val="00985B99"/>
    <w:rsid w:val="00985BA3"/>
    <w:rsid w:val="00985BB3"/>
    <w:rsid w:val="00985C4B"/>
    <w:rsid w:val="00985F56"/>
    <w:rsid w:val="0098621A"/>
    <w:rsid w:val="009863B1"/>
    <w:rsid w:val="00986403"/>
    <w:rsid w:val="009866B8"/>
    <w:rsid w:val="009866D2"/>
    <w:rsid w:val="009866FC"/>
    <w:rsid w:val="00986713"/>
    <w:rsid w:val="009868BD"/>
    <w:rsid w:val="009869BA"/>
    <w:rsid w:val="00986BEB"/>
    <w:rsid w:val="00986C28"/>
    <w:rsid w:val="00986E72"/>
    <w:rsid w:val="00986F2A"/>
    <w:rsid w:val="00986F61"/>
    <w:rsid w:val="0098728B"/>
    <w:rsid w:val="0098730E"/>
    <w:rsid w:val="009873AA"/>
    <w:rsid w:val="00987654"/>
    <w:rsid w:val="009879B0"/>
    <w:rsid w:val="009879CD"/>
    <w:rsid w:val="00987ADF"/>
    <w:rsid w:val="00987AED"/>
    <w:rsid w:val="00987BD7"/>
    <w:rsid w:val="00987D11"/>
    <w:rsid w:val="00987D48"/>
    <w:rsid w:val="00987D92"/>
    <w:rsid w:val="00987DB0"/>
    <w:rsid w:val="00987E2D"/>
    <w:rsid w:val="00987E5F"/>
    <w:rsid w:val="00987F48"/>
    <w:rsid w:val="0099002E"/>
    <w:rsid w:val="009900E5"/>
    <w:rsid w:val="0099048E"/>
    <w:rsid w:val="009906A6"/>
    <w:rsid w:val="00990769"/>
    <w:rsid w:val="00990981"/>
    <w:rsid w:val="00990AE4"/>
    <w:rsid w:val="00990C3C"/>
    <w:rsid w:val="00990C3E"/>
    <w:rsid w:val="00990EF1"/>
    <w:rsid w:val="00991238"/>
    <w:rsid w:val="009912D3"/>
    <w:rsid w:val="0099138F"/>
    <w:rsid w:val="009913B2"/>
    <w:rsid w:val="0099152A"/>
    <w:rsid w:val="009915D2"/>
    <w:rsid w:val="009915E0"/>
    <w:rsid w:val="009916A6"/>
    <w:rsid w:val="00991803"/>
    <w:rsid w:val="00991963"/>
    <w:rsid w:val="00991A68"/>
    <w:rsid w:val="00991BF6"/>
    <w:rsid w:val="00991D63"/>
    <w:rsid w:val="00991EC8"/>
    <w:rsid w:val="00991FF9"/>
    <w:rsid w:val="009922FE"/>
    <w:rsid w:val="0099236B"/>
    <w:rsid w:val="00992486"/>
    <w:rsid w:val="009925D2"/>
    <w:rsid w:val="0099279F"/>
    <w:rsid w:val="0099287C"/>
    <w:rsid w:val="00992A18"/>
    <w:rsid w:val="00992B35"/>
    <w:rsid w:val="00992CFA"/>
    <w:rsid w:val="00992D4B"/>
    <w:rsid w:val="00992F50"/>
    <w:rsid w:val="00992F90"/>
    <w:rsid w:val="0099305C"/>
    <w:rsid w:val="00993102"/>
    <w:rsid w:val="009932BA"/>
    <w:rsid w:val="0099338B"/>
    <w:rsid w:val="00993390"/>
    <w:rsid w:val="0099346D"/>
    <w:rsid w:val="0099381F"/>
    <w:rsid w:val="00993955"/>
    <w:rsid w:val="00993B0E"/>
    <w:rsid w:val="00993B90"/>
    <w:rsid w:val="00993C77"/>
    <w:rsid w:val="00993C7E"/>
    <w:rsid w:val="00993C9D"/>
    <w:rsid w:val="00993CCE"/>
    <w:rsid w:val="00993E4B"/>
    <w:rsid w:val="00993F36"/>
    <w:rsid w:val="00993F96"/>
    <w:rsid w:val="00993FF6"/>
    <w:rsid w:val="00994053"/>
    <w:rsid w:val="0099407B"/>
    <w:rsid w:val="009943D4"/>
    <w:rsid w:val="0099459D"/>
    <w:rsid w:val="0099469A"/>
    <w:rsid w:val="009948AC"/>
    <w:rsid w:val="00994A90"/>
    <w:rsid w:val="00994D3A"/>
    <w:rsid w:val="00994E58"/>
    <w:rsid w:val="00994F78"/>
    <w:rsid w:val="00994F8D"/>
    <w:rsid w:val="00994FEA"/>
    <w:rsid w:val="00995003"/>
    <w:rsid w:val="0099512C"/>
    <w:rsid w:val="0099513F"/>
    <w:rsid w:val="0099524D"/>
    <w:rsid w:val="0099528E"/>
    <w:rsid w:val="0099538F"/>
    <w:rsid w:val="009954AE"/>
    <w:rsid w:val="00995575"/>
    <w:rsid w:val="00995585"/>
    <w:rsid w:val="009955E1"/>
    <w:rsid w:val="0099571F"/>
    <w:rsid w:val="009957C9"/>
    <w:rsid w:val="009959D5"/>
    <w:rsid w:val="00995CC2"/>
    <w:rsid w:val="00995E59"/>
    <w:rsid w:val="009963CD"/>
    <w:rsid w:val="0099650F"/>
    <w:rsid w:val="00996546"/>
    <w:rsid w:val="009965C0"/>
    <w:rsid w:val="009966AB"/>
    <w:rsid w:val="0099677D"/>
    <w:rsid w:val="00996834"/>
    <w:rsid w:val="009969AF"/>
    <w:rsid w:val="00996C57"/>
    <w:rsid w:val="00996D15"/>
    <w:rsid w:val="00996DF8"/>
    <w:rsid w:val="00997044"/>
    <w:rsid w:val="009971A6"/>
    <w:rsid w:val="009973DB"/>
    <w:rsid w:val="009974B9"/>
    <w:rsid w:val="009976B4"/>
    <w:rsid w:val="00997899"/>
    <w:rsid w:val="00997A84"/>
    <w:rsid w:val="00997B71"/>
    <w:rsid w:val="00997DD4"/>
    <w:rsid w:val="00997F07"/>
    <w:rsid w:val="009A000D"/>
    <w:rsid w:val="009A0147"/>
    <w:rsid w:val="009A0326"/>
    <w:rsid w:val="009A03F0"/>
    <w:rsid w:val="009A04AA"/>
    <w:rsid w:val="009A0589"/>
    <w:rsid w:val="009A05F7"/>
    <w:rsid w:val="009A0603"/>
    <w:rsid w:val="009A06A1"/>
    <w:rsid w:val="009A06F5"/>
    <w:rsid w:val="009A077C"/>
    <w:rsid w:val="009A093A"/>
    <w:rsid w:val="009A0987"/>
    <w:rsid w:val="009A0AC6"/>
    <w:rsid w:val="009A0E78"/>
    <w:rsid w:val="009A0F8B"/>
    <w:rsid w:val="009A0FFC"/>
    <w:rsid w:val="009A103A"/>
    <w:rsid w:val="009A1064"/>
    <w:rsid w:val="009A1102"/>
    <w:rsid w:val="009A1122"/>
    <w:rsid w:val="009A12CB"/>
    <w:rsid w:val="009A137E"/>
    <w:rsid w:val="009A16FF"/>
    <w:rsid w:val="009A1788"/>
    <w:rsid w:val="009A199D"/>
    <w:rsid w:val="009A1AC2"/>
    <w:rsid w:val="009A1B5B"/>
    <w:rsid w:val="009A1CF9"/>
    <w:rsid w:val="009A1CFB"/>
    <w:rsid w:val="009A1DA0"/>
    <w:rsid w:val="009A1EBE"/>
    <w:rsid w:val="009A2233"/>
    <w:rsid w:val="009A27E0"/>
    <w:rsid w:val="009A27EB"/>
    <w:rsid w:val="009A27F6"/>
    <w:rsid w:val="009A284D"/>
    <w:rsid w:val="009A2BC2"/>
    <w:rsid w:val="009A2D37"/>
    <w:rsid w:val="009A2DBB"/>
    <w:rsid w:val="009A2E56"/>
    <w:rsid w:val="009A2EE8"/>
    <w:rsid w:val="009A2FDC"/>
    <w:rsid w:val="009A312D"/>
    <w:rsid w:val="009A315C"/>
    <w:rsid w:val="009A3221"/>
    <w:rsid w:val="009A37A5"/>
    <w:rsid w:val="009A38D4"/>
    <w:rsid w:val="009A39D7"/>
    <w:rsid w:val="009A3AB3"/>
    <w:rsid w:val="009A3BDA"/>
    <w:rsid w:val="009A3C13"/>
    <w:rsid w:val="009A3CEB"/>
    <w:rsid w:val="009A3E5C"/>
    <w:rsid w:val="009A3EB4"/>
    <w:rsid w:val="009A3F95"/>
    <w:rsid w:val="009A41F8"/>
    <w:rsid w:val="009A4234"/>
    <w:rsid w:val="009A42F3"/>
    <w:rsid w:val="009A43BE"/>
    <w:rsid w:val="009A43E4"/>
    <w:rsid w:val="009A4446"/>
    <w:rsid w:val="009A44B4"/>
    <w:rsid w:val="009A4521"/>
    <w:rsid w:val="009A456C"/>
    <w:rsid w:val="009A469D"/>
    <w:rsid w:val="009A46BB"/>
    <w:rsid w:val="009A46CA"/>
    <w:rsid w:val="009A4873"/>
    <w:rsid w:val="009A4A36"/>
    <w:rsid w:val="009A4AC6"/>
    <w:rsid w:val="009A4B44"/>
    <w:rsid w:val="009A4C91"/>
    <w:rsid w:val="009A4F4B"/>
    <w:rsid w:val="009A4F5E"/>
    <w:rsid w:val="009A4F7C"/>
    <w:rsid w:val="009A4FDD"/>
    <w:rsid w:val="009A50A6"/>
    <w:rsid w:val="009A50E2"/>
    <w:rsid w:val="009A518C"/>
    <w:rsid w:val="009A54C3"/>
    <w:rsid w:val="009A5595"/>
    <w:rsid w:val="009A55C0"/>
    <w:rsid w:val="009A55E0"/>
    <w:rsid w:val="009A59A6"/>
    <w:rsid w:val="009A5A97"/>
    <w:rsid w:val="009A5AA1"/>
    <w:rsid w:val="009A5B28"/>
    <w:rsid w:val="009A5B63"/>
    <w:rsid w:val="009A5BEF"/>
    <w:rsid w:val="009A5C15"/>
    <w:rsid w:val="009A5CE8"/>
    <w:rsid w:val="009A5E9C"/>
    <w:rsid w:val="009A5F38"/>
    <w:rsid w:val="009A6105"/>
    <w:rsid w:val="009A623B"/>
    <w:rsid w:val="009A62A8"/>
    <w:rsid w:val="009A630A"/>
    <w:rsid w:val="009A63F6"/>
    <w:rsid w:val="009A64AD"/>
    <w:rsid w:val="009A68BF"/>
    <w:rsid w:val="009A68C4"/>
    <w:rsid w:val="009A6982"/>
    <w:rsid w:val="009A6BF1"/>
    <w:rsid w:val="009A6E7C"/>
    <w:rsid w:val="009A716F"/>
    <w:rsid w:val="009A7180"/>
    <w:rsid w:val="009A71D0"/>
    <w:rsid w:val="009A72A4"/>
    <w:rsid w:val="009A736E"/>
    <w:rsid w:val="009A7A53"/>
    <w:rsid w:val="009A7B17"/>
    <w:rsid w:val="009A7FD3"/>
    <w:rsid w:val="009B0002"/>
    <w:rsid w:val="009B00D9"/>
    <w:rsid w:val="009B00DA"/>
    <w:rsid w:val="009B01CC"/>
    <w:rsid w:val="009B025C"/>
    <w:rsid w:val="009B02EF"/>
    <w:rsid w:val="009B0354"/>
    <w:rsid w:val="009B03DB"/>
    <w:rsid w:val="009B0502"/>
    <w:rsid w:val="009B051F"/>
    <w:rsid w:val="009B071D"/>
    <w:rsid w:val="009B0CB9"/>
    <w:rsid w:val="009B0D09"/>
    <w:rsid w:val="009B0FAD"/>
    <w:rsid w:val="009B1020"/>
    <w:rsid w:val="009B134E"/>
    <w:rsid w:val="009B13BB"/>
    <w:rsid w:val="009B14AF"/>
    <w:rsid w:val="009B14BA"/>
    <w:rsid w:val="009B16EA"/>
    <w:rsid w:val="009B1744"/>
    <w:rsid w:val="009B1874"/>
    <w:rsid w:val="009B19B9"/>
    <w:rsid w:val="009B1A76"/>
    <w:rsid w:val="009B1B8C"/>
    <w:rsid w:val="009B1BE4"/>
    <w:rsid w:val="009B1BEB"/>
    <w:rsid w:val="009B1E1D"/>
    <w:rsid w:val="009B1F75"/>
    <w:rsid w:val="009B1FAA"/>
    <w:rsid w:val="009B2303"/>
    <w:rsid w:val="009B23F7"/>
    <w:rsid w:val="009B2679"/>
    <w:rsid w:val="009B28FD"/>
    <w:rsid w:val="009B2BE3"/>
    <w:rsid w:val="009B2CCA"/>
    <w:rsid w:val="009B2E70"/>
    <w:rsid w:val="009B2EC4"/>
    <w:rsid w:val="009B2FD8"/>
    <w:rsid w:val="009B303E"/>
    <w:rsid w:val="009B319E"/>
    <w:rsid w:val="009B321C"/>
    <w:rsid w:val="009B3346"/>
    <w:rsid w:val="009B35F5"/>
    <w:rsid w:val="009B36E2"/>
    <w:rsid w:val="009B374A"/>
    <w:rsid w:val="009B37DF"/>
    <w:rsid w:val="009B3942"/>
    <w:rsid w:val="009B395F"/>
    <w:rsid w:val="009B3A2A"/>
    <w:rsid w:val="009B3A86"/>
    <w:rsid w:val="009B3CC1"/>
    <w:rsid w:val="009B3D10"/>
    <w:rsid w:val="009B3DD4"/>
    <w:rsid w:val="009B3DDC"/>
    <w:rsid w:val="009B3E23"/>
    <w:rsid w:val="009B3E77"/>
    <w:rsid w:val="009B3F3A"/>
    <w:rsid w:val="009B3F8B"/>
    <w:rsid w:val="009B3FFE"/>
    <w:rsid w:val="009B4028"/>
    <w:rsid w:val="009B40A6"/>
    <w:rsid w:val="009B410E"/>
    <w:rsid w:val="009B4198"/>
    <w:rsid w:val="009B42A1"/>
    <w:rsid w:val="009B462A"/>
    <w:rsid w:val="009B4643"/>
    <w:rsid w:val="009B4756"/>
    <w:rsid w:val="009B48FD"/>
    <w:rsid w:val="009B4902"/>
    <w:rsid w:val="009B4944"/>
    <w:rsid w:val="009B4B42"/>
    <w:rsid w:val="009B4E05"/>
    <w:rsid w:val="009B4EDC"/>
    <w:rsid w:val="009B4EDF"/>
    <w:rsid w:val="009B509E"/>
    <w:rsid w:val="009B515E"/>
    <w:rsid w:val="009B53A8"/>
    <w:rsid w:val="009B546D"/>
    <w:rsid w:val="009B54B4"/>
    <w:rsid w:val="009B55F1"/>
    <w:rsid w:val="009B5615"/>
    <w:rsid w:val="009B56AF"/>
    <w:rsid w:val="009B57BA"/>
    <w:rsid w:val="009B59D2"/>
    <w:rsid w:val="009B5A16"/>
    <w:rsid w:val="009B5AB3"/>
    <w:rsid w:val="009B5CB8"/>
    <w:rsid w:val="009B5D18"/>
    <w:rsid w:val="009B5DC6"/>
    <w:rsid w:val="009B5DF3"/>
    <w:rsid w:val="009B60A1"/>
    <w:rsid w:val="009B6182"/>
    <w:rsid w:val="009B61E1"/>
    <w:rsid w:val="009B62BC"/>
    <w:rsid w:val="009B6319"/>
    <w:rsid w:val="009B631F"/>
    <w:rsid w:val="009B6398"/>
    <w:rsid w:val="009B6744"/>
    <w:rsid w:val="009B6919"/>
    <w:rsid w:val="009B6995"/>
    <w:rsid w:val="009B69C7"/>
    <w:rsid w:val="009B69F2"/>
    <w:rsid w:val="009B6C85"/>
    <w:rsid w:val="009B6CAE"/>
    <w:rsid w:val="009B714D"/>
    <w:rsid w:val="009B71BA"/>
    <w:rsid w:val="009B71DA"/>
    <w:rsid w:val="009B7270"/>
    <w:rsid w:val="009B72DF"/>
    <w:rsid w:val="009B7471"/>
    <w:rsid w:val="009B757E"/>
    <w:rsid w:val="009B7614"/>
    <w:rsid w:val="009B78A4"/>
    <w:rsid w:val="009B7AD1"/>
    <w:rsid w:val="009B7DEE"/>
    <w:rsid w:val="009C01E2"/>
    <w:rsid w:val="009C02E7"/>
    <w:rsid w:val="009C0667"/>
    <w:rsid w:val="009C0992"/>
    <w:rsid w:val="009C0A41"/>
    <w:rsid w:val="009C0A66"/>
    <w:rsid w:val="009C0A7F"/>
    <w:rsid w:val="009C0C82"/>
    <w:rsid w:val="009C0D42"/>
    <w:rsid w:val="009C0D8C"/>
    <w:rsid w:val="009C0F46"/>
    <w:rsid w:val="009C1088"/>
    <w:rsid w:val="009C1321"/>
    <w:rsid w:val="009C1373"/>
    <w:rsid w:val="009C1394"/>
    <w:rsid w:val="009C17CF"/>
    <w:rsid w:val="009C18A7"/>
    <w:rsid w:val="009C19C2"/>
    <w:rsid w:val="009C1A58"/>
    <w:rsid w:val="009C1B34"/>
    <w:rsid w:val="009C1DB6"/>
    <w:rsid w:val="009C1EB9"/>
    <w:rsid w:val="009C2008"/>
    <w:rsid w:val="009C22E1"/>
    <w:rsid w:val="009C230F"/>
    <w:rsid w:val="009C234C"/>
    <w:rsid w:val="009C24FD"/>
    <w:rsid w:val="009C2545"/>
    <w:rsid w:val="009C2573"/>
    <w:rsid w:val="009C2695"/>
    <w:rsid w:val="009C2870"/>
    <w:rsid w:val="009C2A68"/>
    <w:rsid w:val="009C2E73"/>
    <w:rsid w:val="009C3110"/>
    <w:rsid w:val="009C315C"/>
    <w:rsid w:val="009C3170"/>
    <w:rsid w:val="009C3383"/>
    <w:rsid w:val="009C33FC"/>
    <w:rsid w:val="009C357F"/>
    <w:rsid w:val="009C3886"/>
    <w:rsid w:val="009C3A08"/>
    <w:rsid w:val="009C3B4A"/>
    <w:rsid w:val="009C3C16"/>
    <w:rsid w:val="009C3C93"/>
    <w:rsid w:val="009C3DF6"/>
    <w:rsid w:val="009C3F68"/>
    <w:rsid w:val="009C4088"/>
    <w:rsid w:val="009C40F8"/>
    <w:rsid w:val="009C42BF"/>
    <w:rsid w:val="009C442F"/>
    <w:rsid w:val="009C44F6"/>
    <w:rsid w:val="009C4550"/>
    <w:rsid w:val="009C486F"/>
    <w:rsid w:val="009C48D4"/>
    <w:rsid w:val="009C4AD1"/>
    <w:rsid w:val="009C4CD5"/>
    <w:rsid w:val="009C4E49"/>
    <w:rsid w:val="009C4F5C"/>
    <w:rsid w:val="009C50DD"/>
    <w:rsid w:val="009C5141"/>
    <w:rsid w:val="009C52A6"/>
    <w:rsid w:val="009C536B"/>
    <w:rsid w:val="009C54A8"/>
    <w:rsid w:val="009C55F8"/>
    <w:rsid w:val="009C56A4"/>
    <w:rsid w:val="009C576D"/>
    <w:rsid w:val="009C5794"/>
    <w:rsid w:val="009C5893"/>
    <w:rsid w:val="009C5995"/>
    <w:rsid w:val="009C5DD6"/>
    <w:rsid w:val="009C5EFE"/>
    <w:rsid w:val="009C60D3"/>
    <w:rsid w:val="009C64C4"/>
    <w:rsid w:val="009C667D"/>
    <w:rsid w:val="009C696F"/>
    <w:rsid w:val="009C6B26"/>
    <w:rsid w:val="009C6BB0"/>
    <w:rsid w:val="009C6E10"/>
    <w:rsid w:val="009C71A3"/>
    <w:rsid w:val="009C74C9"/>
    <w:rsid w:val="009C75AA"/>
    <w:rsid w:val="009C7847"/>
    <w:rsid w:val="009C7B18"/>
    <w:rsid w:val="009C7B9C"/>
    <w:rsid w:val="009C7C72"/>
    <w:rsid w:val="009C7C80"/>
    <w:rsid w:val="009C7C88"/>
    <w:rsid w:val="009C7E40"/>
    <w:rsid w:val="009C7E65"/>
    <w:rsid w:val="009C7ED5"/>
    <w:rsid w:val="009D01BC"/>
    <w:rsid w:val="009D023F"/>
    <w:rsid w:val="009D034A"/>
    <w:rsid w:val="009D050A"/>
    <w:rsid w:val="009D0554"/>
    <w:rsid w:val="009D0594"/>
    <w:rsid w:val="009D0B0B"/>
    <w:rsid w:val="009D0B4F"/>
    <w:rsid w:val="009D0C0E"/>
    <w:rsid w:val="009D141F"/>
    <w:rsid w:val="009D1501"/>
    <w:rsid w:val="009D15A1"/>
    <w:rsid w:val="009D15AF"/>
    <w:rsid w:val="009D1798"/>
    <w:rsid w:val="009D1906"/>
    <w:rsid w:val="009D1945"/>
    <w:rsid w:val="009D1B31"/>
    <w:rsid w:val="009D1BFE"/>
    <w:rsid w:val="009D1C50"/>
    <w:rsid w:val="009D1D37"/>
    <w:rsid w:val="009D1DD6"/>
    <w:rsid w:val="009D1F4F"/>
    <w:rsid w:val="009D1FDB"/>
    <w:rsid w:val="009D20AC"/>
    <w:rsid w:val="009D214C"/>
    <w:rsid w:val="009D2277"/>
    <w:rsid w:val="009D2291"/>
    <w:rsid w:val="009D2332"/>
    <w:rsid w:val="009D24A6"/>
    <w:rsid w:val="009D26BA"/>
    <w:rsid w:val="009D27B9"/>
    <w:rsid w:val="009D2A70"/>
    <w:rsid w:val="009D2AAC"/>
    <w:rsid w:val="009D2B03"/>
    <w:rsid w:val="009D2C79"/>
    <w:rsid w:val="009D2DBC"/>
    <w:rsid w:val="009D2DEF"/>
    <w:rsid w:val="009D3110"/>
    <w:rsid w:val="009D320C"/>
    <w:rsid w:val="009D34FD"/>
    <w:rsid w:val="009D3569"/>
    <w:rsid w:val="009D38F8"/>
    <w:rsid w:val="009D391F"/>
    <w:rsid w:val="009D3A5A"/>
    <w:rsid w:val="009D3C1E"/>
    <w:rsid w:val="009D3DF5"/>
    <w:rsid w:val="009D3E70"/>
    <w:rsid w:val="009D3EFF"/>
    <w:rsid w:val="009D406A"/>
    <w:rsid w:val="009D4425"/>
    <w:rsid w:val="009D45AA"/>
    <w:rsid w:val="009D4711"/>
    <w:rsid w:val="009D48EC"/>
    <w:rsid w:val="009D4A61"/>
    <w:rsid w:val="009D4F82"/>
    <w:rsid w:val="009D506A"/>
    <w:rsid w:val="009D52DD"/>
    <w:rsid w:val="009D53E2"/>
    <w:rsid w:val="009D5856"/>
    <w:rsid w:val="009D59F4"/>
    <w:rsid w:val="009D5A4F"/>
    <w:rsid w:val="009D5D7B"/>
    <w:rsid w:val="009D5DF5"/>
    <w:rsid w:val="009D5EFF"/>
    <w:rsid w:val="009D5FB3"/>
    <w:rsid w:val="009D6099"/>
    <w:rsid w:val="009D60A7"/>
    <w:rsid w:val="009D6118"/>
    <w:rsid w:val="009D61C1"/>
    <w:rsid w:val="009D644F"/>
    <w:rsid w:val="009D64B2"/>
    <w:rsid w:val="009D64BD"/>
    <w:rsid w:val="009D6746"/>
    <w:rsid w:val="009D68A3"/>
    <w:rsid w:val="009D6B98"/>
    <w:rsid w:val="009D71FE"/>
    <w:rsid w:val="009D72E0"/>
    <w:rsid w:val="009D742B"/>
    <w:rsid w:val="009D74D3"/>
    <w:rsid w:val="009D7521"/>
    <w:rsid w:val="009D7902"/>
    <w:rsid w:val="009D7D8C"/>
    <w:rsid w:val="009D7E4A"/>
    <w:rsid w:val="009D7E8E"/>
    <w:rsid w:val="009D7F38"/>
    <w:rsid w:val="009E00E8"/>
    <w:rsid w:val="009E02A3"/>
    <w:rsid w:val="009E0529"/>
    <w:rsid w:val="009E0602"/>
    <w:rsid w:val="009E065D"/>
    <w:rsid w:val="009E0A3E"/>
    <w:rsid w:val="009E0B6F"/>
    <w:rsid w:val="009E0C7F"/>
    <w:rsid w:val="009E0D17"/>
    <w:rsid w:val="009E0D39"/>
    <w:rsid w:val="009E0D61"/>
    <w:rsid w:val="009E0F3C"/>
    <w:rsid w:val="009E1030"/>
    <w:rsid w:val="009E10BC"/>
    <w:rsid w:val="009E116F"/>
    <w:rsid w:val="009E11A0"/>
    <w:rsid w:val="009E11E7"/>
    <w:rsid w:val="009E1200"/>
    <w:rsid w:val="009E1270"/>
    <w:rsid w:val="009E1471"/>
    <w:rsid w:val="009E1512"/>
    <w:rsid w:val="009E1569"/>
    <w:rsid w:val="009E159D"/>
    <w:rsid w:val="009E1816"/>
    <w:rsid w:val="009E184B"/>
    <w:rsid w:val="009E18E0"/>
    <w:rsid w:val="009E19BA"/>
    <w:rsid w:val="009E1B76"/>
    <w:rsid w:val="009E1D06"/>
    <w:rsid w:val="009E1D31"/>
    <w:rsid w:val="009E2203"/>
    <w:rsid w:val="009E23E8"/>
    <w:rsid w:val="009E2534"/>
    <w:rsid w:val="009E2705"/>
    <w:rsid w:val="009E27B3"/>
    <w:rsid w:val="009E2882"/>
    <w:rsid w:val="009E2A98"/>
    <w:rsid w:val="009E2AC2"/>
    <w:rsid w:val="009E2B47"/>
    <w:rsid w:val="009E2C95"/>
    <w:rsid w:val="009E2D71"/>
    <w:rsid w:val="009E2E27"/>
    <w:rsid w:val="009E3007"/>
    <w:rsid w:val="009E30AD"/>
    <w:rsid w:val="009E3160"/>
    <w:rsid w:val="009E319E"/>
    <w:rsid w:val="009E31ED"/>
    <w:rsid w:val="009E3405"/>
    <w:rsid w:val="009E34B4"/>
    <w:rsid w:val="009E3798"/>
    <w:rsid w:val="009E37AF"/>
    <w:rsid w:val="009E3820"/>
    <w:rsid w:val="009E38B8"/>
    <w:rsid w:val="009E398C"/>
    <w:rsid w:val="009E39D5"/>
    <w:rsid w:val="009E3B35"/>
    <w:rsid w:val="009E3BBB"/>
    <w:rsid w:val="009E3BEC"/>
    <w:rsid w:val="009E3C45"/>
    <w:rsid w:val="009E3CA0"/>
    <w:rsid w:val="009E3CC2"/>
    <w:rsid w:val="009E3CC5"/>
    <w:rsid w:val="009E3D4C"/>
    <w:rsid w:val="009E4100"/>
    <w:rsid w:val="009E4191"/>
    <w:rsid w:val="009E45B4"/>
    <w:rsid w:val="009E4773"/>
    <w:rsid w:val="009E48DC"/>
    <w:rsid w:val="009E4AEC"/>
    <w:rsid w:val="009E4B23"/>
    <w:rsid w:val="009E4CF7"/>
    <w:rsid w:val="009E4FD2"/>
    <w:rsid w:val="009E5040"/>
    <w:rsid w:val="009E50EB"/>
    <w:rsid w:val="009E512E"/>
    <w:rsid w:val="009E5341"/>
    <w:rsid w:val="009E534F"/>
    <w:rsid w:val="009E5368"/>
    <w:rsid w:val="009E5373"/>
    <w:rsid w:val="009E56F1"/>
    <w:rsid w:val="009E578A"/>
    <w:rsid w:val="009E5977"/>
    <w:rsid w:val="009E5B8E"/>
    <w:rsid w:val="009E5CB2"/>
    <w:rsid w:val="009E5CF9"/>
    <w:rsid w:val="009E5EA5"/>
    <w:rsid w:val="009E5F51"/>
    <w:rsid w:val="009E606E"/>
    <w:rsid w:val="009E60F4"/>
    <w:rsid w:val="009E612E"/>
    <w:rsid w:val="009E6280"/>
    <w:rsid w:val="009E657A"/>
    <w:rsid w:val="009E65DB"/>
    <w:rsid w:val="009E66CC"/>
    <w:rsid w:val="009E6859"/>
    <w:rsid w:val="009E6A85"/>
    <w:rsid w:val="009E6C87"/>
    <w:rsid w:val="009E6D2A"/>
    <w:rsid w:val="009E6DCF"/>
    <w:rsid w:val="009E6EF0"/>
    <w:rsid w:val="009E7001"/>
    <w:rsid w:val="009E7048"/>
    <w:rsid w:val="009E7143"/>
    <w:rsid w:val="009E724C"/>
    <w:rsid w:val="009E75DC"/>
    <w:rsid w:val="009E7731"/>
    <w:rsid w:val="009E7D74"/>
    <w:rsid w:val="009E7E49"/>
    <w:rsid w:val="009E7E4E"/>
    <w:rsid w:val="009E7F5C"/>
    <w:rsid w:val="009E7F6F"/>
    <w:rsid w:val="009ECC2C"/>
    <w:rsid w:val="009F018A"/>
    <w:rsid w:val="009F01F9"/>
    <w:rsid w:val="009F03CD"/>
    <w:rsid w:val="009F0502"/>
    <w:rsid w:val="009F05D3"/>
    <w:rsid w:val="009F05EC"/>
    <w:rsid w:val="009F0978"/>
    <w:rsid w:val="009F0A54"/>
    <w:rsid w:val="009F0AE1"/>
    <w:rsid w:val="009F0AF7"/>
    <w:rsid w:val="009F0C86"/>
    <w:rsid w:val="009F0D72"/>
    <w:rsid w:val="009F0E16"/>
    <w:rsid w:val="009F0EF7"/>
    <w:rsid w:val="009F10B8"/>
    <w:rsid w:val="009F127A"/>
    <w:rsid w:val="009F1297"/>
    <w:rsid w:val="009F1495"/>
    <w:rsid w:val="009F1500"/>
    <w:rsid w:val="009F1624"/>
    <w:rsid w:val="009F1A6D"/>
    <w:rsid w:val="009F1E74"/>
    <w:rsid w:val="009F2214"/>
    <w:rsid w:val="009F235D"/>
    <w:rsid w:val="009F24B9"/>
    <w:rsid w:val="009F2561"/>
    <w:rsid w:val="009F2608"/>
    <w:rsid w:val="009F2654"/>
    <w:rsid w:val="009F29BF"/>
    <w:rsid w:val="009F29E8"/>
    <w:rsid w:val="009F2BD6"/>
    <w:rsid w:val="009F2BFA"/>
    <w:rsid w:val="009F2CF5"/>
    <w:rsid w:val="009F2D48"/>
    <w:rsid w:val="009F2E9A"/>
    <w:rsid w:val="009F3323"/>
    <w:rsid w:val="009F3353"/>
    <w:rsid w:val="009F3397"/>
    <w:rsid w:val="009F3427"/>
    <w:rsid w:val="009F3457"/>
    <w:rsid w:val="009F364B"/>
    <w:rsid w:val="009F3733"/>
    <w:rsid w:val="009F378D"/>
    <w:rsid w:val="009F37A5"/>
    <w:rsid w:val="009F3945"/>
    <w:rsid w:val="009F3A6C"/>
    <w:rsid w:val="009F3B27"/>
    <w:rsid w:val="009F3BEF"/>
    <w:rsid w:val="009F3C70"/>
    <w:rsid w:val="009F3C80"/>
    <w:rsid w:val="009F3C9E"/>
    <w:rsid w:val="009F4021"/>
    <w:rsid w:val="009F40E1"/>
    <w:rsid w:val="009F44A6"/>
    <w:rsid w:val="009F456C"/>
    <w:rsid w:val="009F480E"/>
    <w:rsid w:val="009F4814"/>
    <w:rsid w:val="009F4B27"/>
    <w:rsid w:val="009F4C03"/>
    <w:rsid w:val="009F4C87"/>
    <w:rsid w:val="009F4CAB"/>
    <w:rsid w:val="009F4D43"/>
    <w:rsid w:val="009F4FE2"/>
    <w:rsid w:val="009F5222"/>
    <w:rsid w:val="009F5892"/>
    <w:rsid w:val="009F5900"/>
    <w:rsid w:val="009F5AEA"/>
    <w:rsid w:val="009F5BBC"/>
    <w:rsid w:val="009F5D97"/>
    <w:rsid w:val="009F5E1F"/>
    <w:rsid w:val="009F646E"/>
    <w:rsid w:val="009F66D6"/>
    <w:rsid w:val="009F66F5"/>
    <w:rsid w:val="009F6831"/>
    <w:rsid w:val="009F68C1"/>
    <w:rsid w:val="009F68E4"/>
    <w:rsid w:val="009F6924"/>
    <w:rsid w:val="009F6A73"/>
    <w:rsid w:val="009F6BD8"/>
    <w:rsid w:val="009F6C27"/>
    <w:rsid w:val="009F6FE7"/>
    <w:rsid w:val="009F71F6"/>
    <w:rsid w:val="009F724F"/>
    <w:rsid w:val="009F747B"/>
    <w:rsid w:val="009F752A"/>
    <w:rsid w:val="009F7692"/>
    <w:rsid w:val="009F7716"/>
    <w:rsid w:val="009F776D"/>
    <w:rsid w:val="009F781D"/>
    <w:rsid w:val="009F782D"/>
    <w:rsid w:val="009F794E"/>
    <w:rsid w:val="009F7965"/>
    <w:rsid w:val="009F7E4E"/>
    <w:rsid w:val="009F7FCF"/>
    <w:rsid w:val="00A0004D"/>
    <w:rsid w:val="00A0005B"/>
    <w:rsid w:val="00A000CA"/>
    <w:rsid w:val="00A00142"/>
    <w:rsid w:val="00A00182"/>
    <w:rsid w:val="00A0032F"/>
    <w:rsid w:val="00A00358"/>
    <w:rsid w:val="00A003BE"/>
    <w:rsid w:val="00A0041C"/>
    <w:rsid w:val="00A0059E"/>
    <w:rsid w:val="00A005F8"/>
    <w:rsid w:val="00A0073B"/>
    <w:rsid w:val="00A00AC4"/>
    <w:rsid w:val="00A00B10"/>
    <w:rsid w:val="00A00B26"/>
    <w:rsid w:val="00A00ED0"/>
    <w:rsid w:val="00A00FE4"/>
    <w:rsid w:val="00A0110F"/>
    <w:rsid w:val="00A01243"/>
    <w:rsid w:val="00A012F1"/>
    <w:rsid w:val="00A0149E"/>
    <w:rsid w:val="00A01571"/>
    <w:rsid w:val="00A01665"/>
    <w:rsid w:val="00A016DD"/>
    <w:rsid w:val="00A016E0"/>
    <w:rsid w:val="00A016F4"/>
    <w:rsid w:val="00A016F7"/>
    <w:rsid w:val="00A0175E"/>
    <w:rsid w:val="00A019DA"/>
    <w:rsid w:val="00A020BB"/>
    <w:rsid w:val="00A02100"/>
    <w:rsid w:val="00A0214D"/>
    <w:rsid w:val="00A0222C"/>
    <w:rsid w:val="00A023DC"/>
    <w:rsid w:val="00A023E5"/>
    <w:rsid w:val="00A028B4"/>
    <w:rsid w:val="00A028E4"/>
    <w:rsid w:val="00A02C73"/>
    <w:rsid w:val="00A02DAB"/>
    <w:rsid w:val="00A02E1B"/>
    <w:rsid w:val="00A02F08"/>
    <w:rsid w:val="00A02FF4"/>
    <w:rsid w:val="00A03017"/>
    <w:rsid w:val="00A03158"/>
    <w:rsid w:val="00A03311"/>
    <w:rsid w:val="00A0335D"/>
    <w:rsid w:val="00A033A3"/>
    <w:rsid w:val="00A0356F"/>
    <w:rsid w:val="00A0375C"/>
    <w:rsid w:val="00A03772"/>
    <w:rsid w:val="00A0379A"/>
    <w:rsid w:val="00A038DB"/>
    <w:rsid w:val="00A038FE"/>
    <w:rsid w:val="00A03934"/>
    <w:rsid w:val="00A03A6E"/>
    <w:rsid w:val="00A03F30"/>
    <w:rsid w:val="00A04164"/>
    <w:rsid w:val="00A041F7"/>
    <w:rsid w:val="00A04234"/>
    <w:rsid w:val="00A0426A"/>
    <w:rsid w:val="00A0426C"/>
    <w:rsid w:val="00A043C6"/>
    <w:rsid w:val="00A04407"/>
    <w:rsid w:val="00A04434"/>
    <w:rsid w:val="00A04552"/>
    <w:rsid w:val="00A048A1"/>
    <w:rsid w:val="00A04B34"/>
    <w:rsid w:val="00A04D44"/>
    <w:rsid w:val="00A04EF6"/>
    <w:rsid w:val="00A04F37"/>
    <w:rsid w:val="00A052E8"/>
    <w:rsid w:val="00A05368"/>
    <w:rsid w:val="00A05535"/>
    <w:rsid w:val="00A0566F"/>
    <w:rsid w:val="00A0574D"/>
    <w:rsid w:val="00A05B5A"/>
    <w:rsid w:val="00A05B5E"/>
    <w:rsid w:val="00A05B70"/>
    <w:rsid w:val="00A05BE0"/>
    <w:rsid w:val="00A05CF3"/>
    <w:rsid w:val="00A05E6E"/>
    <w:rsid w:val="00A05F4C"/>
    <w:rsid w:val="00A060D8"/>
    <w:rsid w:val="00A0613C"/>
    <w:rsid w:val="00A06251"/>
    <w:rsid w:val="00A0632E"/>
    <w:rsid w:val="00A063A9"/>
    <w:rsid w:val="00A063CB"/>
    <w:rsid w:val="00A063F5"/>
    <w:rsid w:val="00A0669A"/>
    <w:rsid w:val="00A06723"/>
    <w:rsid w:val="00A06983"/>
    <w:rsid w:val="00A06ADF"/>
    <w:rsid w:val="00A06B7E"/>
    <w:rsid w:val="00A06DAC"/>
    <w:rsid w:val="00A0707A"/>
    <w:rsid w:val="00A07089"/>
    <w:rsid w:val="00A07172"/>
    <w:rsid w:val="00A0729F"/>
    <w:rsid w:val="00A0751E"/>
    <w:rsid w:val="00A075C0"/>
    <w:rsid w:val="00A07627"/>
    <w:rsid w:val="00A07675"/>
    <w:rsid w:val="00A07794"/>
    <w:rsid w:val="00A07843"/>
    <w:rsid w:val="00A07AA6"/>
    <w:rsid w:val="00A07AD6"/>
    <w:rsid w:val="00A07BF4"/>
    <w:rsid w:val="00A07CC6"/>
    <w:rsid w:val="00A07FEE"/>
    <w:rsid w:val="00A10057"/>
    <w:rsid w:val="00A10346"/>
    <w:rsid w:val="00A10352"/>
    <w:rsid w:val="00A103F0"/>
    <w:rsid w:val="00A10615"/>
    <w:rsid w:val="00A1072D"/>
    <w:rsid w:val="00A107B9"/>
    <w:rsid w:val="00A107BB"/>
    <w:rsid w:val="00A109DA"/>
    <w:rsid w:val="00A10BAF"/>
    <w:rsid w:val="00A10BFD"/>
    <w:rsid w:val="00A10D69"/>
    <w:rsid w:val="00A10DB8"/>
    <w:rsid w:val="00A110E9"/>
    <w:rsid w:val="00A111B5"/>
    <w:rsid w:val="00A11204"/>
    <w:rsid w:val="00A112AF"/>
    <w:rsid w:val="00A1132B"/>
    <w:rsid w:val="00A11632"/>
    <w:rsid w:val="00A11701"/>
    <w:rsid w:val="00A1183E"/>
    <w:rsid w:val="00A1190B"/>
    <w:rsid w:val="00A11F45"/>
    <w:rsid w:val="00A11F9A"/>
    <w:rsid w:val="00A11FE9"/>
    <w:rsid w:val="00A12002"/>
    <w:rsid w:val="00A12036"/>
    <w:rsid w:val="00A1211C"/>
    <w:rsid w:val="00A1213D"/>
    <w:rsid w:val="00A123FF"/>
    <w:rsid w:val="00A125B0"/>
    <w:rsid w:val="00A125E8"/>
    <w:rsid w:val="00A12671"/>
    <w:rsid w:val="00A126B5"/>
    <w:rsid w:val="00A126E6"/>
    <w:rsid w:val="00A127CC"/>
    <w:rsid w:val="00A12849"/>
    <w:rsid w:val="00A128A9"/>
    <w:rsid w:val="00A129B2"/>
    <w:rsid w:val="00A12B06"/>
    <w:rsid w:val="00A12D26"/>
    <w:rsid w:val="00A12DB9"/>
    <w:rsid w:val="00A130FF"/>
    <w:rsid w:val="00A13204"/>
    <w:rsid w:val="00A13292"/>
    <w:rsid w:val="00A13497"/>
    <w:rsid w:val="00A134DB"/>
    <w:rsid w:val="00A13505"/>
    <w:rsid w:val="00A1362F"/>
    <w:rsid w:val="00A13749"/>
    <w:rsid w:val="00A137C5"/>
    <w:rsid w:val="00A13836"/>
    <w:rsid w:val="00A13CC8"/>
    <w:rsid w:val="00A13F8B"/>
    <w:rsid w:val="00A1409F"/>
    <w:rsid w:val="00A140B2"/>
    <w:rsid w:val="00A142C3"/>
    <w:rsid w:val="00A14529"/>
    <w:rsid w:val="00A14592"/>
    <w:rsid w:val="00A1472D"/>
    <w:rsid w:val="00A14770"/>
    <w:rsid w:val="00A1484E"/>
    <w:rsid w:val="00A14853"/>
    <w:rsid w:val="00A148A3"/>
    <w:rsid w:val="00A14A51"/>
    <w:rsid w:val="00A14C9B"/>
    <w:rsid w:val="00A14CB9"/>
    <w:rsid w:val="00A14CEC"/>
    <w:rsid w:val="00A14D93"/>
    <w:rsid w:val="00A14E03"/>
    <w:rsid w:val="00A14E12"/>
    <w:rsid w:val="00A14FD3"/>
    <w:rsid w:val="00A15104"/>
    <w:rsid w:val="00A1521C"/>
    <w:rsid w:val="00A15342"/>
    <w:rsid w:val="00A15393"/>
    <w:rsid w:val="00A154D6"/>
    <w:rsid w:val="00A155A9"/>
    <w:rsid w:val="00A155AB"/>
    <w:rsid w:val="00A15892"/>
    <w:rsid w:val="00A15931"/>
    <w:rsid w:val="00A15F3B"/>
    <w:rsid w:val="00A16121"/>
    <w:rsid w:val="00A16154"/>
    <w:rsid w:val="00A161B0"/>
    <w:rsid w:val="00A162B5"/>
    <w:rsid w:val="00A1634E"/>
    <w:rsid w:val="00A16541"/>
    <w:rsid w:val="00A16603"/>
    <w:rsid w:val="00A1662C"/>
    <w:rsid w:val="00A168D3"/>
    <w:rsid w:val="00A168F8"/>
    <w:rsid w:val="00A169F8"/>
    <w:rsid w:val="00A16B02"/>
    <w:rsid w:val="00A16CB4"/>
    <w:rsid w:val="00A16CFE"/>
    <w:rsid w:val="00A16D50"/>
    <w:rsid w:val="00A16E07"/>
    <w:rsid w:val="00A16EBC"/>
    <w:rsid w:val="00A1701B"/>
    <w:rsid w:val="00A17158"/>
    <w:rsid w:val="00A17304"/>
    <w:rsid w:val="00A17357"/>
    <w:rsid w:val="00A1738C"/>
    <w:rsid w:val="00A17517"/>
    <w:rsid w:val="00A176C6"/>
    <w:rsid w:val="00A1776A"/>
    <w:rsid w:val="00A177E3"/>
    <w:rsid w:val="00A177F3"/>
    <w:rsid w:val="00A179A6"/>
    <w:rsid w:val="00A17C02"/>
    <w:rsid w:val="00A17D2D"/>
    <w:rsid w:val="00A17DA3"/>
    <w:rsid w:val="00A17DD2"/>
    <w:rsid w:val="00A17DDF"/>
    <w:rsid w:val="00A17DF8"/>
    <w:rsid w:val="00A17DFD"/>
    <w:rsid w:val="00A17EEB"/>
    <w:rsid w:val="00A17EF1"/>
    <w:rsid w:val="00A20223"/>
    <w:rsid w:val="00A202B9"/>
    <w:rsid w:val="00A2031C"/>
    <w:rsid w:val="00A20325"/>
    <w:rsid w:val="00A2041B"/>
    <w:rsid w:val="00A204D1"/>
    <w:rsid w:val="00A2058A"/>
    <w:rsid w:val="00A20749"/>
    <w:rsid w:val="00A2081F"/>
    <w:rsid w:val="00A208FC"/>
    <w:rsid w:val="00A20AAF"/>
    <w:rsid w:val="00A20C42"/>
    <w:rsid w:val="00A20CEF"/>
    <w:rsid w:val="00A20F27"/>
    <w:rsid w:val="00A20FB2"/>
    <w:rsid w:val="00A2105E"/>
    <w:rsid w:val="00A211EE"/>
    <w:rsid w:val="00A2123F"/>
    <w:rsid w:val="00A21253"/>
    <w:rsid w:val="00A213E5"/>
    <w:rsid w:val="00A2178D"/>
    <w:rsid w:val="00A218AE"/>
    <w:rsid w:val="00A2190E"/>
    <w:rsid w:val="00A21AE4"/>
    <w:rsid w:val="00A21B8E"/>
    <w:rsid w:val="00A21D31"/>
    <w:rsid w:val="00A21DEC"/>
    <w:rsid w:val="00A21F0A"/>
    <w:rsid w:val="00A22074"/>
    <w:rsid w:val="00A22276"/>
    <w:rsid w:val="00A222B4"/>
    <w:rsid w:val="00A2230D"/>
    <w:rsid w:val="00A223BE"/>
    <w:rsid w:val="00A223D4"/>
    <w:rsid w:val="00A2267B"/>
    <w:rsid w:val="00A226A1"/>
    <w:rsid w:val="00A22894"/>
    <w:rsid w:val="00A2298C"/>
    <w:rsid w:val="00A22A2B"/>
    <w:rsid w:val="00A22AD7"/>
    <w:rsid w:val="00A22B1A"/>
    <w:rsid w:val="00A22B3C"/>
    <w:rsid w:val="00A22B70"/>
    <w:rsid w:val="00A22E43"/>
    <w:rsid w:val="00A23305"/>
    <w:rsid w:val="00A233D0"/>
    <w:rsid w:val="00A2354F"/>
    <w:rsid w:val="00A235F5"/>
    <w:rsid w:val="00A23808"/>
    <w:rsid w:val="00A2395E"/>
    <w:rsid w:val="00A23964"/>
    <w:rsid w:val="00A23996"/>
    <w:rsid w:val="00A23B6A"/>
    <w:rsid w:val="00A23B6D"/>
    <w:rsid w:val="00A23D94"/>
    <w:rsid w:val="00A23DD1"/>
    <w:rsid w:val="00A24455"/>
    <w:rsid w:val="00A247E6"/>
    <w:rsid w:val="00A24B74"/>
    <w:rsid w:val="00A24BFB"/>
    <w:rsid w:val="00A25042"/>
    <w:rsid w:val="00A25130"/>
    <w:rsid w:val="00A25188"/>
    <w:rsid w:val="00A2524B"/>
    <w:rsid w:val="00A252CC"/>
    <w:rsid w:val="00A2532D"/>
    <w:rsid w:val="00A254C7"/>
    <w:rsid w:val="00A257D7"/>
    <w:rsid w:val="00A259A6"/>
    <w:rsid w:val="00A25A11"/>
    <w:rsid w:val="00A25A5A"/>
    <w:rsid w:val="00A25CB1"/>
    <w:rsid w:val="00A25D37"/>
    <w:rsid w:val="00A25F35"/>
    <w:rsid w:val="00A26117"/>
    <w:rsid w:val="00A262FC"/>
    <w:rsid w:val="00A263EF"/>
    <w:rsid w:val="00A2662D"/>
    <w:rsid w:val="00A26845"/>
    <w:rsid w:val="00A26918"/>
    <w:rsid w:val="00A26BA9"/>
    <w:rsid w:val="00A26BF5"/>
    <w:rsid w:val="00A26C87"/>
    <w:rsid w:val="00A26FB7"/>
    <w:rsid w:val="00A27150"/>
    <w:rsid w:val="00A271DB"/>
    <w:rsid w:val="00A27203"/>
    <w:rsid w:val="00A2729D"/>
    <w:rsid w:val="00A27309"/>
    <w:rsid w:val="00A2730F"/>
    <w:rsid w:val="00A27489"/>
    <w:rsid w:val="00A276B5"/>
    <w:rsid w:val="00A278FD"/>
    <w:rsid w:val="00A27CA2"/>
    <w:rsid w:val="00A27D6D"/>
    <w:rsid w:val="00A27DB2"/>
    <w:rsid w:val="00A302C4"/>
    <w:rsid w:val="00A305FD"/>
    <w:rsid w:val="00A307B6"/>
    <w:rsid w:val="00A30816"/>
    <w:rsid w:val="00A30823"/>
    <w:rsid w:val="00A30935"/>
    <w:rsid w:val="00A30A76"/>
    <w:rsid w:val="00A30E01"/>
    <w:rsid w:val="00A30F61"/>
    <w:rsid w:val="00A3111C"/>
    <w:rsid w:val="00A3115B"/>
    <w:rsid w:val="00A311F7"/>
    <w:rsid w:val="00A31296"/>
    <w:rsid w:val="00A312E4"/>
    <w:rsid w:val="00A3145E"/>
    <w:rsid w:val="00A314B1"/>
    <w:rsid w:val="00A314C6"/>
    <w:rsid w:val="00A3162C"/>
    <w:rsid w:val="00A317E6"/>
    <w:rsid w:val="00A3193A"/>
    <w:rsid w:val="00A31989"/>
    <w:rsid w:val="00A319A4"/>
    <w:rsid w:val="00A31A39"/>
    <w:rsid w:val="00A31ABD"/>
    <w:rsid w:val="00A31B36"/>
    <w:rsid w:val="00A31BCD"/>
    <w:rsid w:val="00A31BF0"/>
    <w:rsid w:val="00A31CBE"/>
    <w:rsid w:val="00A3226A"/>
    <w:rsid w:val="00A3229C"/>
    <w:rsid w:val="00A32372"/>
    <w:rsid w:val="00A3274F"/>
    <w:rsid w:val="00A327E0"/>
    <w:rsid w:val="00A3286D"/>
    <w:rsid w:val="00A3296C"/>
    <w:rsid w:val="00A32CAC"/>
    <w:rsid w:val="00A32D68"/>
    <w:rsid w:val="00A32DCA"/>
    <w:rsid w:val="00A32E2D"/>
    <w:rsid w:val="00A3313C"/>
    <w:rsid w:val="00A3318D"/>
    <w:rsid w:val="00A3337C"/>
    <w:rsid w:val="00A335C6"/>
    <w:rsid w:val="00A3371B"/>
    <w:rsid w:val="00A33996"/>
    <w:rsid w:val="00A33B78"/>
    <w:rsid w:val="00A33B92"/>
    <w:rsid w:val="00A33C1C"/>
    <w:rsid w:val="00A3402E"/>
    <w:rsid w:val="00A3415D"/>
    <w:rsid w:val="00A341F9"/>
    <w:rsid w:val="00A343EB"/>
    <w:rsid w:val="00A34441"/>
    <w:rsid w:val="00A344EF"/>
    <w:rsid w:val="00A3459C"/>
    <w:rsid w:val="00A34646"/>
    <w:rsid w:val="00A347E2"/>
    <w:rsid w:val="00A34800"/>
    <w:rsid w:val="00A34A19"/>
    <w:rsid w:val="00A34DF4"/>
    <w:rsid w:val="00A350D8"/>
    <w:rsid w:val="00A35126"/>
    <w:rsid w:val="00A3538E"/>
    <w:rsid w:val="00A3539F"/>
    <w:rsid w:val="00A35519"/>
    <w:rsid w:val="00A3553A"/>
    <w:rsid w:val="00A3561F"/>
    <w:rsid w:val="00A35756"/>
    <w:rsid w:val="00A3591A"/>
    <w:rsid w:val="00A3592B"/>
    <w:rsid w:val="00A35B5D"/>
    <w:rsid w:val="00A36114"/>
    <w:rsid w:val="00A36303"/>
    <w:rsid w:val="00A364D2"/>
    <w:rsid w:val="00A36554"/>
    <w:rsid w:val="00A36574"/>
    <w:rsid w:val="00A36687"/>
    <w:rsid w:val="00A366CB"/>
    <w:rsid w:val="00A36731"/>
    <w:rsid w:val="00A3696B"/>
    <w:rsid w:val="00A369AC"/>
    <w:rsid w:val="00A36A9E"/>
    <w:rsid w:val="00A36BF1"/>
    <w:rsid w:val="00A36E2F"/>
    <w:rsid w:val="00A36F71"/>
    <w:rsid w:val="00A36F77"/>
    <w:rsid w:val="00A37020"/>
    <w:rsid w:val="00A37195"/>
    <w:rsid w:val="00A376B9"/>
    <w:rsid w:val="00A376C2"/>
    <w:rsid w:val="00A37716"/>
    <w:rsid w:val="00A37893"/>
    <w:rsid w:val="00A379EF"/>
    <w:rsid w:val="00A37B37"/>
    <w:rsid w:val="00A37BBA"/>
    <w:rsid w:val="00A37C7E"/>
    <w:rsid w:val="00A37D68"/>
    <w:rsid w:val="00A37E90"/>
    <w:rsid w:val="00A37EE7"/>
    <w:rsid w:val="00A37F3E"/>
    <w:rsid w:val="00A4001C"/>
    <w:rsid w:val="00A400DB"/>
    <w:rsid w:val="00A4025F"/>
    <w:rsid w:val="00A403CD"/>
    <w:rsid w:val="00A403F7"/>
    <w:rsid w:val="00A4057E"/>
    <w:rsid w:val="00A405D6"/>
    <w:rsid w:val="00A407D8"/>
    <w:rsid w:val="00A407E1"/>
    <w:rsid w:val="00A408EA"/>
    <w:rsid w:val="00A4094C"/>
    <w:rsid w:val="00A409EC"/>
    <w:rsid w:val="00A40D37"/>
    <w:rsid w:val="00A40F57"/>
    <w:rsid w:val="00A410DF"/>
    <w:rsid w:val="00A412C0"/>
    <w:rsid w:val="00A41413"/>
    <w:rsid w:val="00A41479"/>
    <w:rsid w:val="00A415A4"/>
    <w:rsid w:val="00A416D9"/>
    <w:rsid w:val="00A41706"/>
    <w:rsid w:val="00A4177F"/>
    <w:rsid w:val="00A41A70"/>
    <w:rsid w:val="00A41D4E"/>
    <w:rsid w:val="00A41DCA"/>
    <w:rsid w:val="00A42103"/>
    <w:rsid w:val="00A421A5"/>
    <w:rsid w:val="00A42341"/>
    <w:rsid w:val="00A423F4"/>
    <w:rsid w:val="00A4252C"/>
    <w:rsid w:val="00A42597"/>
    <w:rsid w:val="00A4284F"/>
    <w:rsid w:val="00A429C5"/>
    <w:rsid w:val="00A42B1B"/>
    <w:rsid w:val="00A42C18"/>
    <w:rsid w:val="00A42CC9"/>
    <w:rsid w:val="00A42DAD"/>
    <w:rsid w:val="00A42E2E"/>
    <w:rsid w:val="00A42E8F"/>
    <w:rsid w:val="00A42EF2"/>
    <w:rsid w:val="00A430D0"/>
    <w:rsid w:val="00A432DA"/>
    <w:rsid w:val="00A432E4"/>
    <w:rsid w:val="00A43311"/>
    <w:rsid w:val="00A436B1"/>
    <w:rsid w:val="00A437DD"/>
    <w:rsid w:val="00A4393C"/>
    <w:rsid w:val="00A43C72"/>
    <w:rsid w:val="00A43CFE"/>
    <w:rsid w:val="00A43E1D"/>
    <w:rsid w:val="00A44010"/>
    <w:rsid w:val="00A44219"/>
    <w:rsid w:val="00A4429B"/>
    <w:rsid w:val="00A443AD"/>
    <w:rsid w:val="00A443CE"/>
    <w:rsid w:val="00A4445A"/>
    <w:rsid w:val="00A44690"/>
    <w:rsid w:val="00A4470B"/>
    <w:rsid w:val="00A44899"/>
    <w:rsid w:val="00A4491E"/>
    <w:rsid w:val="00A44968"/>
    <w:rsid w:val="00A449A2"/>
    <w:rsid w:val="00A44A48"/>
    <w:rsid w:val="00A44ACF"/>
    <w:rsid w:val="00A44B48"/>
    <w:rsid w:val="00A44C37"/>
    <w:rsid w:val="00A44C84"/>
    <w:rsid w:val="00A44CD3"/>
    <w:rsid w:val="00A44D2A"/>
    <w:rsid w:val="00A44DC7"/>
    <w:rsid w:val="00A45021"/>
    <w:rsid w:val="00A4503E"/>
    <w:rsid w:val="00A45115"/>
    <w:rsid w:val="00A4511F"/>
    <w:rsid w:val="00A45420"/>
    <w:rsid w:val="00A45585"/>
    <w:rsid w:val="00A456F0"/>
    <w:rsid w:val="00A45A63"/>
    <w:rsid w:val="00A45AC1"/>
    <w:rsid w:val="00A45C92"/>
    <w:rsid w:val="00A45E11"/>
    <w:rsid w:val="00A45E76"/>
    <w:rsid w:val="00A45F05"/>
    <w:rsid w:val="00A45F1E"/>
    <w:rsid w:val="00A4600A"/>
    <w:rsid w:val="00A46185"/>
    <w:rsid w:val="00A4626C"/>
    <w:rsid w:val="00A464AF"/>
    <w:rsid w:val="00A4655D"/>
    <w:rsid w:val="00A46771"/>
    <w:rsid w:val="00A46CC3"/>
    <w:rsid w:val="00A46E00"/>
    <w:rsid w:val="00A46F2B"/>
    <w:rsid w:val="00A46F6F"/>
    <w:rsid w:val="00A47015"/>
    <w:rsid w:val="00A4722D"/>
    <w:rsid w:val="00A47296"/>
    <w:rsid w:val="00A47697"/>
    <w:rsid w:val="00A479D9"/>
    <w:rsid w:val="00A47C2A"/>
    <w:rsid w:val="00A47CAD"/>
    <w:rsid w:val="00A47D0F"/>
    <w:rsid w:val="00A47D7F"/>
    <w:rsid w:val="00A50269"/>
    <w:rsid w:val="00A504C3"/>
    <w:rsid w:val="00A505DD"/>
    <w:rsid w:val="00A50786"/>
    <w:rsid w:val="00A507BC"/>
    <w:rsid w:val="00A50B9B"/>
    <w:rsid w:val="00A50B9E"/>
    <w:rsid w:val="00A50BB6"/>
    <w:rsid w:val="00A50F38"/>
    <w:rsid w:val="00A510A0"/>
    <w:rsid w:val="00A510D5"/>
    <w:rsid w:val="00A5123A"/>
    <w:rsid w:val="00A512C2"/>
    <w:rsid w:val="00A5138D"/>
    <w:rsid w:val="00A513D2"/>
    <w:rsid w:val="00A515D5"/>
    <w:rsid w:val="00A515DB"/>
    <w:rsid w:val="00A51770"/>
    <w:rsid w:val="00A518E6"/>
    <w:rsid w:val="00A519F2"/>
    <w:rsid w:val="00A51C6C"/>
    <w:rsid w:val="00A51D07"/>
    <w:rsid w:val="00A51D9F"/>
    <w:rsid w:val="00A51DAA"/>
    <w:rsid w:val="00A51EA1"/>
    <w:rsid w:val="00A52176"/>
    <w:rsid w:val="00A52422"/>
    <w:rsid w:val="00A524B7"/>
    <w:rsid w:val="00A525BA"/>
    <w:rsid w:val="00A52AFE"/>
    <w:rsid w:val="00A52CD1"/>
    <w:rsid w:val="00A52CD9"/>
    <w:rsid w:val="00A52D33"/>
    <w:rsid w:val="00A52DE1"/>
    <w:rsid w:val="00A52F1C"/>
    <w:rsid w:val="00A53045"/>
    <w:rsid w:val="00A53095"/>
    <w:rsid w:val="00A5324F"/>
    <w:rsid w:val="00A533C6"/>
    <w:rsid w:val="00A5354F"/>
    <w:rsid w:val="00A535CD"/>
    <w:rsid w:val="00A5364F"/>
    <w:rsid w:val="00A53707"/>
    <w:rsid w:val="00A53A21"/>
    <w:rsid w:val="00A53A7F"/>
    <w:rsid w:val="00A53BB9"/>
    <w:rsid w:val="00A53BF2"/>
    <w:rsid w:val="00A53D4B"/>
    <w:rsid w:val="00A53DFE"/>
    <w:rsid w:val="00A53E6D"/>
    <w:rsid w:val="00A540A6"/>
    <w:rsid w:val="00A54149"/>
    <w:rsid w:val="00A5421E"/>
    <w:rsid w:val="00A54310"/>
    <w:rsid w:val="00A54410"/>
    <w:rsid w:val="00A54604"/>
    <w:rsid w:val="00A54636"/>
    <w:rsid w:val="00A54669"/>
    <w:rsid w:val="00A546D9"/>
    <w:rsid w:val="00A54877"/>
    <w:rsid w:val="00A5491D"/>
    <w:rsid w:val="00A54ED7"/>
    <w:rsid w:val="00A54FA3"/>
    <w:rsid w:val="00A5516E"/>
    <w:rsid w:val="00A553E9"/>
    <w:rsid w:val="00A5547E"/>
    <w:rsid w:val="00A556F3"/>
    <w:rsid w:val="00A5570D"/>
    <w:rsid w:val="00A557B6"/>
    <w:rsid w:val="00A55853"/>
    <w:rsid w:val="00A55B12"/>
    <w:rsid w:val="00A55C1D"/>
    <w:rsid w:val="00A55DCF"/>
    <w:rsid w:val="00A55E0A"/>
    <w:rsid w:val="00A55E50"/>
    <w:rsid w:val="00A55E72"/>
    <w:rsid w:val="00A56069"/>
    <w:rsid w:val="00A561B1"/>
    <w:rsid w:val="00A565EC"/>
    <w:rsid w:val="00A566ED"/>
    <w:rsid w:val="00A56888"/>
    <w:rsid w:val="00A569E6"/>
    <w:rsid w:val="00A56C7E"/>
    <w:rsid w:val="00A56C91"/>
    <w:rsid w:val="00A56DAD"/>
    <w:rsid w:val="00A56E3F"/>
    <w:rsid w:val="00A56FF0"/>
    <w:rsid w:val="00A5701B"/>
    <w:rsid w:val="00A57259"/>
    <w:rsid w:val="00A57494"/>
    <w:rsid w:val="00A57587"/>
    <w:rsid w:val="00A5779D"/>
    <w:rsid w:val="00A57A0F"/>
    <w:rsid w:val="00A57A35"/>
    <w:rsid w:val="00A57D13"/>
    <w:rsid w:val="00A57D41"/>
    <w:rsid w:val="00A57E3F"/>
    <w:rsid w:val="00A601E4"/>
    <w:rsid w:val="00A604CD"/>
    <w:rsid w:val="00A60697"/>
    <w:rsid w:val="00A606B1"/>
    <w:rsid w:val="00A60AA7"/>
    <w:rsid w:val="00A60AC7"/>
    <w:rsid w:val="00A60B46"/>
    <w:rsid w:val="00A60D40"/>
    <w:rsid w:val="00A60E5A"/>
    <w:rsid w:val="00A60E67"/>
    <w:rsid w:val="00A60EE7"/>
    <w:rsid w:val="00A6109D"/>
    <w:rsid w:val="00A610FE"/>
    <w:rsid w:val="00A612C8"/>
    <w:rsid w:val="00A613B9"/>
    <w:rsid w:val="00A614A4"/>
    <w:rsid w:val="00A6167F"/>
    <w:rsid w:val="00A6191B"/>
    <w:rsid w:val="00A61930"/>
    <w:rsid w:val="00A61968"/>
    <w:rsid w:val="00A6199A"/>
    <w:rsid w:val="00A61B36"/>
    <w:rsid w:val="00A61CCA"/>
    <w:rsid w:val="00A61DA7"/>
    <w:rsid w:val="00A61DFF"/>
    <w:rsid w:val="00A622E1"/>
    <w:rsid w:val="00A623E1"/>
    <w:rsid w:val="00A62479"/>
    <w:rsid w:val="00A62868"/>
    <w:rsid w:val="00A629DC"/>
    <w:rsid w:val="00A62ACF"/>
    <w:rsid w:val="00A62BE6"/>
    <w:rsid w:val="00A62C37"/>
    <w:rsid w:val="00A62DFD"/>
    <w:rsid w:val="00A62DFE"/>
    <w:rsid w:val="00A63098"/>
    <w:rsid w:val="00A63443"/>
    <w:rsid w:val="00A634CA"/>
    <w:rsid w:val="00A634D7"/>
    <w:rsid w:val="00A63596"/>
    <w:rsid w:val="00A635C2"/>
    <w:rsid w:val="00A63AF9"/>
    <w:rsid w:val="00A63B9A"/>
    <w:rsid w:val="00A63C97"/>
    <w:rsid w:val="00A63CA1"/>
    <w:rsid w:val="00A64031"/>
    <w:rsid w:val="00A640C2"/>
    <w:rsid w:val="00A641F1"/>
    <w:rsid w:val="00A64222"/>
    <w:rsid w:val="00A642B3"/>
    <w:rsid w:val="00A644FA"/>
    <w:rsid w:val="00A6487E"/>
    <w:rsid w:val="00A64AC1"/>
    <w:rsid w:val="00A64C09"/>
    <w:rsid w:val="00A64EA3"/>
    <w:rsid w:val="00A64EDD"/>
    <w:rsid w:val="00A64F1B"/>
    <w:rsid w:val="00A6500D"/>
    <w:rsid w:val="00A65430"/>
    <w:rsid w:val="00A656C8"/>
    <w:rsid w:val="00A65B49"/>
    <w:rsid w:val="00A65B8F"/>
    <w:rsid w:val="00A65CA2"/>
    <w:rsid w:val="00A65D0F"/>
    <w:rsid w:val="00A65F73"/>
    <w:rsid w:val="00A66221"/>
    <w:rsid w:val="00A66322"/>
    <w:rsid w:val="00A6668F"/>
    <w:rsid w:val="00A667F8"/>
    <w:rsid w:val="00A6681D"/>
    <w:rsid w:val="00A668E2"/>
    <w:rsid w:val="00A66A28"/>
    <w:rsid w:val="00A66A40"/>
    <w:rsid w:val="00A66AEE"/>
    <w:rsid w:val="00A66C59"/>
    <w:rsid w:val="00A66C80"/>
    <w:rsid w:val="00A66D3A"/>
    <w:rsid w:val="00A66F88"/>
    <w:rsid w:val="00A6767F"/>
    <w:rsid w:val="00A678A1"/>
    <w:rsid w:val="00A679D0"/>
    <w:rsid w:val="00A67B44"/>
    <w:rsid w:val="00A67C17"/>
    <w:rsid w:val="00A67C7F"/>
    <w:rsid w:val="00A67CC2"/>
    <w:rsid w:val="00A67CC8"/>
    <w:rsid w:val="00A67D60"/>
    <w:rsid w:val="00A67E18"/>
    <w:rsid w:val="00A67F35"/>
    <w:rsid w:val="00A67F8D"/>
    <w:rsid w:val="00A70002"/>
    <w:rsid w:val="00A70091"/>
    <w:rsid w:val="00A700CE"/>
    <w:rsid w:val="00A70132"/>
    <w:rsid w:val="00A701C8"/>
    <w:rsid w:val="00A701CA"/>
    <w:rsid w:val="00A70370"/>
    <w:rsid w:val="00A7047D"/>
    <w:rsid w:val="00A706CE"/>
    <w:rsid w:val="00A70874"/>
    <w:rsid w:val="00A70946"/>
    <w:rsid w:val="00A70A6C"/>
    <w:rsid w:val="00A70C9B"/>
    <w:rsid w:val="00A70D05"/>
    <w:rsid w:val="00A70D98"/>
    <w:rsid w:val="00A70DBE"/>
    <w:rsid w:val="00A70E49"/>
    <w:rsid w:val="00A70FD4"/>
    <w:rsid w:val="00A710FD"/>
    <w:rsid w:val="00A7114C"/>
    <w:rsid w:val="00A71235"/>
    <w:rsid w:val="00A717FB"/>
    <w:rsid w:val="00A71979"/>
    <w:rsid w:val="00A71B16"/>
    <w:rsid w:val="00A71BE6"/>
    <w:rsid w:val="00A71C1A"/>
    <w:rsid w:val="00A72041"/>
    <w:rsid w:val="00A72052"/>
    <w:rsid w:val="00A724F8"/>
    <w:rsid w:val="00A725DE"/>
    <w:rsid w:val="00A72809"/>
    <w:rsid w:val="00A72BBB"/>
    <w:rsid w:val="00A72C7D"/>
    <w:rsid w:val="00A72DFE"/>
    <w:rsid w:val="00A72E1E"/>
    <w:rsid w:val="00A73070"/>
    <w:rsid w:val="00A738FC"/>
    <w:rsid w:val="00A73B68"/>
    <w:rsid w:val="00A73C59"/>
    <w:rsid w:val="00A73D0A"/>
    <w:rsid w:val="00A73E64"/>
    <w:rsid w:val="00A73F77"/>
    <w:rsid w:val="00A7445A"/>
    <w:rsid w:val="00A744DF"/>
    <w:rsid w:val="00A745B7"/>
    <w:rsid w:val="00A746E9"/>
    <w:rsid w:val="00A7476B"/>
    <w:rsid w:val="00A747DB"/>
    <w:rsid w:val="00A747ED"/>
    <w:rsid w:val="00A7487D"/>
    <w:rsid w:val="00A74948"/>
    <w:rsid w:val="00A74A6D"/>
    <w:rsid w:val="00A74AE4"/>
    <w:rsid w:val="00A74BB5"/>
    <w:rsid w:val="00A7514A"/>
    <w:rsid w:val="00A75186"/>
    <w:rsid w:val="00A751E6"/>
    <w:rsid w:val="00A7531D"/>
    <w:rsid w:val="00A753A0"/>
    <w:rsid w:val="00A7550E"/>
    <w:rsid w:val="00A756AF"/>
    <w:rsid w:val="00A756F5"/>
    <w:rsid w:val="00A75957"/>
    <w:rsid w:val="00A7596A"/>
    <w:rsid w:val="00A75BAE"/>
    <w:rsid w:val="00A75D38"/>
    <w:rsid w:val="00A75E1E"/>
    <w:rsid w:val="00A76402"/>
    <w:rsid w:val="00A76459"/>
    <w:rsid w:val="00A7649C"/>
    <w:rsid w:val="00A764BF"/>
    <w:rsid w:val="00A765D9"/>
    <w:rsid w:val="00A765DB"/>
    <w:rsid w:val="00A76638"/>
    <w:rsid w:val="00A76981"/>
    <w:rsid w:val="00A769F0"/>
    <w:rsid w:val="00A76C93"/>
    <w:rsid w:val="00A76F0F"/>
    <w:rsid w:val="00A770BA"/>
    <w:rsid w:val="00A770D9"/>
    <w:rsid w:val="00A7718B"/>
    <w:rsid w:val="00A774F4"/>
    <w:rsid w:val="00A774F9"/>
    <w:rsid w:val="00A77522"/>
    <w:rsid w:val="00A775CD"/>
    <w:rsid w:val="00A7775B"/>
    <w:rsid w:val="00A77761"/>
    <w:rsid w:val="00A7777E"/>
    <w:rsid w:val="00A777AE"/>
    <w:rsid w:val="00A77950"/>
    <w:rsid w:val="00A77DA7"/>
    <w:rsid w:val="00A80081"/>
    <w:rsid w:val="00A8008A"/>
    <w:rsid w:val="00A803ED"/>
    <w:rsid w:val="00A803F9"/>
    <w:rsid w:val="00A8060F"/>
    <w:rsid w:val="00A80636"/>
    <w:rsid w:val="00A807BC"/>
    <w:rsid w:val="00A80950"/>
    <w:rsid w:val="00A80A09"/>
    <w:rsid w:val="00A80AE1"/>
    <w:rsid w:val="00A80BCB"/>
    <w:rsid w:val="00A80C5A"/>
    <w:rsid w:val="00A80CD5"/>
    <w:rsid w:val="00A80F98"/>
    <w:rsid w:val="00A80FE5"/>
    <w:rsid w:val="00A8122D"/>
    <w:rsid w:val="00A815C8"/>
    <w:rsid w:val="00A8170B"/>
    <w:rsid w:val="00A81726"/>
    <w:rsid w:val="00A81824"/>
    <w:rsid w:val="00A8189C"/>
    <w:rsid w:val="00A819F1"/>
    <w:rsid w:val="00A81A72"/>
    <w:rsid w:val="00A81A8F"/>
    <w:rsid w:val="00A81D80"/>
    <w:rsid w:val="00A81DA3"/>
    <w:rsid w:val="00A82021"/>
    <w:rsid w:val="00A8202B"/>
    <w:rsid w:val="00A8205E"/>
    <w:rsid w:val="00A8210F"/>
    <w:rsid w:val="00A821E0"/>
    <w:rsid w:val="00A8221A"/>
    <w:rsid w:val="00A825BC"/>
    <w:rsid w:val="00A82821"/>
    <w:rsid w:val="00A8291D"/>
    <w:rsid w:val="00A82D45"/>
    <w:rsid w:val="00A82DC1"/>
    <w:rsid w:val="00A8301E"/>
    <w:rsid w:val="00A8311E"/>
    <w:rsid w:val="00A83160"/>
    <w:rsid w:val="00A8321A"/>
    <w:rsid w:val="00A833A1"/>
    <w:rsid w:val="00A83559"/>
    <w:rsid w:val="00A83655"/>
    <w:rsid w:val="00A8379C"/>
    <w:rsid w:val="00A838E2"/>
    <w:rsid w:val="00A83ACD"/>
    <w:rsid w:val="00A83C09"/>
    <w:rsid w:val="00A83DB0"/>
    <w:rsid w:val="00A83E63"/>
    <w:rsid w:val="00A83F42"/>
    <w:rsid w:val="00A84126"/>
    <w:rsid w:val="00A8415F"/>
    <w:rsid w:val="00A8418E"/>
    <w:rsid w:val="00A841B4"/>
    <w:rsid w:val="00A843F7"/>
    <w:rsid w:val="00A846A2"/>
    <w:rsid w:val="00A8478A"/>
    <w:rsid w:val="00A8491C"/>
    <w:rsid w:val="00A84A43"/>
    <w:rsid w:val="00A84A45"/>
    <w:rsid w:val="00A84A98"/>
    <w:rsid w:val="00A84ABB"/>
    <w:rsid w:val="00A84B0F"/>
    <w:rsid w:val="00A84D16"/>
    <w:rsid w:val="00A84E51"/>
    <w:rsid w:val="00A85202"/>
    <w:rsid w:val="00A853A5"/>
    <w:rsid w:val="00A85916"/>
    <w:rsid w:val="00A8594B"/>
    <w:rsid w:val="00A85E51"/>
    <w:rsid w:val="00A85FC0"/>
    <w:rsid w:val="00A860C8"/>
    <w:rsid w:val="00A861F5"/>
    <w:rsid w:val="00A86303"/>
    <w:rsid w:val="00A86314"/>
    <w:rsid w:val="00A863A5"/>
    <w:rsid w:val="00A86405"/>
    <w:rsid w:val="00A86542"/>
    <w:rsid w:val="00A86622"/>
    <w:rsid w:val="00A866A7"/>
    <w:rsid w:val="00A8673C"/>
    <w:rsid w:val="00A86B49"/>
    <w:rsid w:val="00A86BBA"/>
    <w:rsid w:val="00A86BFF"/>
    <w:rsid w:val="00A86F31"/>
    <w:rsid w:val="00A8725F"/>
    <w:rsid w:val="00A87309"/>
    <w:rsid w:val="00A87436"/>
    <w:rsid w:val="00A874B8"/>
    <w:rsid w:val="00A8750F"/>
    <w:rsid w:val="00A878EC"/>
    <w:rsid w:val="00A87A2F"/>
    <w:rsid w:val="00A87BAE"/>
    <w:rsid w:val="00A87D21"/>
    <w:rsid w:val="00A87E94"/>
    <w:rsid w:val="00A87ECD"/>
    <w:rsid w:val="00A901D7"/>
    <w:rsid w:val="00A90201"/>
    <w:rsid w:val="00A90583"/>
    <w:rsid w:val="00A9085D"/>
    <w:rsid w:val="00A90B45"/>
    <w:rsid w:val="00A90C41"/>
    <w:rsid w:val="00A90F00"/>
    <w:rsid w:val="00A90F1F"/>
    <w:rsid w:val="00A90F50"/>
    <w:rsid w:val="00A90FB9"/>
    <w:rsid w:val="00A9108B"/>
    <w:rsid w:val="00A910A0"/>
    <w:rsid w:val="00A9116F"/>
    <w:rsid w:val="00A91317"/>
    <w:rsid w:val="00A9141C"/>
    <w:rsid w:val="00A91570"/>
    <w:rsid w:val="00A91984"/>
    <w:rsid w:val="00A91989"/>
    <w:rsid w:val="00A91B69"/>
    <w:rsid w:val="00A91E2D"/>
    <w:rsid w:val="00A91FC9"/>
    <w:rsid w:val="00A91FDA"/>
    <w:rsid w:val="00A92173"/>
    <w:rsid w:val="00A9219C"/>
    <w:rsid w:val="00A92550"/>
    <w:rsid w:val="00A9299A"/>
    <w:rsid w:val="00A929F4"/>
    <w:rsid w:val="00A92B3E"/>
    <w:rsid w:val="00A92D02"/>
    <w:rsid w:val="00A92FC8"/>
    <w:rsid w:val="00A93130"/>
    <w:rsid w:val="00A93172"/>
    <w:rsid w:val="00A9318E"/>
    <w:rsid w:val="00A931B9"/>
    <w:rsid w:val="00A932B0"/>
    <w:rsid w:val="00A93345"/>
    <w:rsid w:val="00A933B1"/>
    <w:rsid w:val="00A934B0"/>
    <w:rsid w:val="00A935E3"/>
    <w:rsid w:val="00A936EB"/>
    <w:rsid w:val="00A9376D"/>
    <w:rsid w:val="00A9380C"/>
    <w:rsid w:val="00A93A32"/>
    <w:rsid w:val="00A93A50"/>
    <w:rsid w:val="00A93C59"/>
    <w:rsid w:val="00A93C9F"/>
    <w:rsid w:val="00A93D73"/>
    <w:rsid w:val="00A93E82"/>
    <w:rsid w:val="00A93EB7"/>
    <w:rsid w:val="00A942D3"/>
    <w:rsid w:val="00A94341"/>
    <w:rsid w:val="00A94386"/>
    <w:rsid w:val="00A9452B"/>
    <w:rsid w:val="00A947B5"/>
    <w:rsid w:val="00A94925"/>
    <w:rsid w:val="00A949D5"/>
    <w:rsid w:val="00A94B75"/>
    <w:rsid w:val="00A94CE7"/>
    <w:rsid w:val="00A95026"/>
    <w:rsid w:val="00A9509A"/>
    <w:rsid w:val="00A9510D"/>
    <w:rsid w:val="00A95185"/>
    <w:rsid w:val="00A9537E"/>
    <w:rsid w:val="00A953CB"/>
    <w:rsid w:val="00A95401"/>
    <w:rsid w:val="00A95563"/>
    <w:rsid w:val="00A95577"/>
    <w:rsid w:val="00A955B8"/>
    <w:rsid w:val="00A95642"/>
    <w:rsid w:val="00A95A3D"/>
    <w:rsid w:val="00A95A55"/>
    <w:rsid w:val="00A95BAB"/>
    <w:rsid w:val="00A95D4E"/>
    <w:rsid w:val="00A95DFB"/>
    <w:rsid w:val="00A95F74"/>
    <w:rsid w:val="00A95FC9"/>
    <w:rsid w:val="00A960A7"/>
    <w:rsid w:val="00A96532"/>
    <w:rsid w:val="00A96665"/>
    <w:rsid w:val="00A96695"/>
    <w:rsid w:val="00A96855"/>
    <w:rsid w:val="00A9692D"/>
    <w:rsid w:val="00A96975"/>
    <w:rsid w:val="00A96E69"/>
    <w:rsid w:val="00A96EF8"/>
    <w:rsid w:val="00A970D4"/>
    <w:rsid w:val="00A970EE"/>
    <w:rsid w:val="00A97166"/>
    <w:rsid w:val="00A97175"/>
    <w:rsid w:val="00A97238"/>
    <w:rsid w:val="00A97668"/>
    <w:rsid w:val="00A977DD"/>
    <w:rsid w:val="00A97860"/>
    <w:rsid w:val="00A97B3A"/>
    <w:rsid w:val="00A97E08"/>
    <w:rsid w:val="00AA00EE"/>
    <w:rsid w:val="00AA0486"/>
    <w:rsid w:val="00AA050E"/>
    <w:rsid w:val="00AA051C"/>
    <w:rsid w:val="00AA0528"/>
    <w:rsid w:val="00AA058F"/>
    <w:rsid w:val="00AA072B"/>
    <w:rsid w:val="00AA0C37"/>
    <w:rsid w:val="00AA0DAC"/>
    <w:rsid w:val="00AA0EE9"/>
    <w:rsid w:val="00AA0F1C"/>
    <w:rsid w:val="00AA0F44"/>
    <w:rsid w:val="00AA102A"/>
    <w:rsid w:val="00AA102B"/>
    <w:rsid w:val="00AA12F7"/>
    <w:rsid w:val="00AA14D4"/>
    <w:rsid w:val="00AA169B"/>
    <w:rsid w:val="00AA16A5"/>
    <w:rsid w:val="00AA17ED"/>
    <w:rsid w:val="00AA1910"/>
    <w:rsid w:val="00AA1BB3"/>
    <w:rsid w:val="00AA1CFF"/>
    <w:rsid w:val="00AA1E2A"/>
    <w:rsid w:val="00AA1F61"/>
    <w:rsid w:val="00AA20C7"/>
    <w:rsid w:val="00AA20FB"/>
    <w:rsid w:val="00AA22A4"/>
    <w:rsid w:val="00AA2372"/>
    <w:rsid w:val="00AA23CC"/>
    <w:rsid w:val="00AA249E"/>
    <w:rsid w:val="00AA2622"/>
    <w:rsid w:val="00AA262B"/>
    <w:rsid w:val="00AA277C"/>
    <w:rsid w:val="00AA27AD"/>
    <w:rsid w:val="00AA2AE0"/>
    <w:rsid w:val="00AA2B2D"/>
    <w:rsid w:val="00AA2E9C"/>
    <w:rsid w:val="00AA2FAB"/>
    <w:rsid w:val="00AA2FE1"/>
    <w:rsid w:val="00AA3129"/>
    <w:rsid w:val="00AA3277"/>
    <w:rsid w:val="00AA3309"/>
    <w:rsid w:val="00AA33E7"/>
    <w:rsid w:val="00AA33F9"/>
    <w:rsid w:val="00AA35D3"/>
    <w:rsid w:val="00AA35F1"/>
    <w:rsid w:val="00AA37AE"/>
    <w:rsid w:val="00AA3832"/>
    <w:rsid w:val="00AA39A5"/>
    <w:rsid w:val="00AA3AAA"/>
    <w:rsid w:val="00AA3B37"/>
    <w:rsid w:val="00AA3BEE"/>
    <w:rsid w:val="00AA3CD9"/>
    <w:rsid w:val="00AA3CEE"/>
    <w:rsid w:val="00AA3D71"/>
    <w:rsid w:val="00AA3E4C"/>
    <w:rsid w:val="00AA3EB3"/>
    <w:rsid w:val="00AA456D"/>
    <w:rsid w:val="00AA45AB"/>
    <w:rsid w:val="00AA45B9"/>
    <w:rsid w:val="00AA476F"/>
    <w:rsid w:val="00AA47F0"/>
    <w:rsid w:val="00AA4998"/>
    <w:rsid w:val="00AA4C20"/>
    <w:rsid w:val="00AA4CA8"/>
    <w:rsid w:val="00AA4D56"/>
    <w:rsid w:val="00AA4DA8"/>
    <w:rsid w:val="00AA4EAB"/>
    <w:rsid w:val="00AA5223"/>
    <w:rsid w:val="00AA5243"/>
    <w:rsid w:val="00AA528F"/>
    <w:rsid w:val="00AA52E3"/>
    <w:rsid w:val="00AA554A"/>
    <w:rsid w:val="00AA55DD"/>
    <w:rsid w:val="00AA568A"/>
    <w:rsid w:val="00AA580C"/>
    <w:rsid w:val="00AA58FE"/>
    <w:rsid w:val="00AA5977"/>
    <w:rsid w:val="00AA5B56"/>
    <w:rsid w:val="00AA5B65"/>
    <w:rsid w:val="00AA5C74"/>
    <w:rsid w:val="00AA5D00"/>
    <w:rsid w:val="00AA5D22"/>
    <w:rsid w:val="00AA5EB9"/>
    <w:rsid w:val="00AA606E"/>
    <w:rsid w:val="00AA636F"/>
    <w:rsid w:val="00AA63C4"/>
    <w:rsid w:val="00AA63C7"/>
    <w:rsid w:val="00AA65AE"/>
    <w:rsid w:val="00AA6651"/>
    <w:rsid w:val="00AA6774"/>
    <w:rsid w:val="00AA68B0"/>
    <w:rsid w:val="00AA68C4"/>
    <w:rsid w:val="00AA6A2A"/>
    <w:rsid w:val="00AA6ABC"/>
    <w:rsid w:val="00AA6EF9"/>
    <w:rsid w:val="00AA6F16"/>
    <w:rsid w:val="00AA71ED"/>
    <w:rsid w:val="00AA7281"/>
    <w:rsid w:val="00AA735D"/>
    <w:rsid w:val="00AA73D3"/>
    <w:rsid w:val="00AA7495"/>
    <w:rsid w:val="00AA755E"/>
    <w:rsid w:val="00AA7643"/>
    <w:rsid w:val="00AA7946"/>
    <w:rsid w:val="00AA7A42"/>
    <w:rsid w:val="00AA7ACA"/>
    <w:rsid w:val="00AA7C93"/>
    <w:rsid w:val="00AA7DBB"/>
    <w:rsid w:val="00AA7DBD"/>
    <w:rsid w:val="00AA7E6E"/>
    <w:rsid w:val="00AA7F39"/>
    <w:rsid w:val="00AA7F3C"/>
    <w:rsid w:val="00AB04C6"/>
    <w:rsid w:val="00AB0571"/>
    <w:rsid w:val="00AB0645"/>
    <w:rsid w:val="00AB08C3"/>
    <w:rsid w:val="00AB0A0A"/>
    <w:rsid w:val="00AB0A76"/>
    <w:rsid w:val="00AB0AD9"/>
    <w:rsid w:val="00AB0AFE"/>
    <w:rsid w:val="00AB0C6D"/>
    <w:rsid w:val="00AB0CAC"/>
    <w:rsid w:val="00AB0F46"/>
    <w:rsid w:val="00AB0F5C"/>
    <w:rsid w:val="00AB0F77"/>
    <w:rsid w:val="00AB106E"/>
    <w:rsid w:val="00AB114C"/>
    <w:rsid w:val="00AB13E4"/>
    <w:rsid w:val="00AB14FB"/>
    <w:rsid w:val="00AB15CF"/>
    <w:rsid w:val="00AB1874"/>
    <w:rsid w:val="00AB193A"/>
    <w:rsid w:val="00AB1A42"/>
    <w:rsid w:val="00AB1B3B"/>
    <w:rsid w:val="00AB1DB8"/>
    <w:rsid w:val="00AB1E46"/>
    <w:rsid w:val="00AB20AF"/>
    <w:rsid w:val="00AB20C5"/>
    <w:rsid w:val="00AB22F8"/>
    <w:rsid w:val="00AB23A3"/>
    <w:rsid w:val="00AB25AE"/>
    <w:rsid w:val="00AB264B"/>
    <w:rsid w:val="00AB2656"/>
    <w:rsid w:val="00AB297C"/>
    <w:rsid w:val="00AB2B39"/>
    <w:rsid w:val="00AB2B72"/>
    <w:rsid w:val="00AB2CBB"/>
    <w:rsid w:val="00AB2D50"/>
    <w:rsid w:val="00AB2F9E"/>
    <w:rsid w:val="00AB3017"/>
    <w:rsid w:val="00AB33A4"/>
    <w:rsid w:val="00AB345A"/>
    <w:rsid w:val="00AB34E3"/>
    <w:rsid w:val="00AB361D"/>
    <w:rsid w:val="00AB3623"/>
    <w:rsid w:val="00AB37A3"/>
    <w:rsid w:val="00AB3BDB"/>
    <w:rsid w:val="00AB3D7B"/>
    <w:rsid w:val="00AB3DF2"/>
    <w:rsid w:val="00AB3E28"/>
    <w:rsid w:val="00AB3EAA"/>
    <w:rsid w:val="00AB4156"/>
    <w:rsid w:val="00AB4295"/>
    <w:rsid w:val="00AB42D6"/>
    <w:rsid w:val="00AB4408"/>
    <w:rsid w:val="00AB4462"/>
    <w:rsid w:val="00AB4581"/>
    <w:rsid w:val="00AB4615"/>
    <w:rsid w:val="00AB479D"/>
    <w:rsid w:val="00AB49A2"/>
    <w:rsid w:val="00AB4A0F"/>
    <w:rsid w:val="00AB4A30"/>
    <w:rsid w:val="00AB4AC2"/>
    <w:rsid w:val="00AB4B01"/>
    <w:rsid w:val="00AB4B0A"/>
    <w:rsid w:val="00AB4B31"/>
    <w:rsid w:val="00AB4CC3"/>
    <w:rsid w:val="00AB4D2E"/>
    <w:rsid w:val="00AB4F6A"/>
    <w:rsid w:val="00AB5219"/>
    <w:rsid w:val="00AB5525"/>
    <w:rsid w:val="00AB557B"/>
    <w:rsid w:val="00AB572E"/>
    <w:rsid w:val="00AB5750"/>
    <w:rsid w:val="00AB5813"/>
    <w:rsid w:val="00AB594C"/>
    <w:rsid w:val="00AB5A2A"/>
    <w:rsid w:val="00AB5D20"/>
    <w:rsid w:val="00AB5FC6"/>
    <w:rsid w:val="00AB64A1"/>
    <w:rsid w:val="00AB64AA"/>
    <w:rsid w:val="00AB654B"/>
    <w:rsid w:val="00AB6598"/>
    <w:rsid w:val="00AB65EE"/>
    <w:rsid w:val="00AB6714"/>
    <w:rsid w:val="00AB6752"/>
    <w:rsid w:val="00AB6876"/>
    <w:rsid w:val="00AB69C1"/>
    <w:rsid w:val="00AB6CED"/>
    <w:rsid w:val="00AB6DB8"/>
    <w:rsid w:val="00AB6DFD"/>
    <w:rsid w:val="00AB700D"/>
    <w:rsid w:val="00AB709B"/>
    <w:rsid w:val="00AB71A1"/>
    <w:rsid w:val="00AB741A"/>
    <w:rsid w:val="00AB78EF"/>
    <w:rsid w:val="00AB79DD"/>
    <w:rsid w:val="00AB7F8A"/>
    <w:rsid w:val="00AC013E"/>
    <w:rsid w:val="00AC0305"/>
    <w:rsid w:val="00AC0403"/>
    <w:rsid w:val="00AC041E"/>
    <w:rsid w:val="00AC05A8"/>
    <w:rsid w:val="00AC0951"/>
    <w:rsid w:val="00AC0A06"/>
    <w:rsid w:val="00AC0A3E"/>
    <w:rsid w:val="00AC0E32"/>
    <w:rsid w:val="00AC0FD7"/>
    <w:rsid w:val="00AC107E"/>
    <w:rsid w:val="00AC12E9"/>
    <w:rsid w:val="00AC13FA"/>
    <w:rsid w:val="00AC1469"/>
    <w:rsid w:val="00AC1494"/>
    <w:rsid w:val="00AC1630"/>
    <w:rsid w:val="00AC18B2"/>
    <w:rsid w:val="00AC1956"/>
    <w:rsid w:val="00AC1A5F"/>
    <w:rsid w:val="00AC1AD6"/>
    <w:rsid w:val="00AC1F9D"/>
    <w:rsid w:val="00AC1FAA"/>
    <w:rsid w:val="00AC20BA"/>
    <w:rsid w:val="00AC23FF"/>
    <w:rsid w:val="00AC255D"/>
    <w:rsid w:val="00AC2631"/>
    <w:rsid w:val="00AC2697"/>
    <w:rsid w:val="00AC26F7"/>
    <w:rsid w:val="00AC2944"/>
    <w:rsid w:val="00AC2ECF"/>
    <w:rsid w:val="00AC3111"/>
    <w:rsid w:val="00AC3198"/>
    <w:rsid w:val="00AC32B0"/>
    <w:rsid w:val="00AC340B"/>
    <w:rsid w:val="00AC353D"/>
    <w:rsid w:val="00AC386A"/>
    <w:rsid w:val="00AC38BF"/>
    <w:rsid w:val="00AC38ED"/>
    <w:rsid w:val="00AC3A54"/>
    <w:rsid w:val="00AC3B3D"/>
    <w:rsid w:val="00AC3BD4"/>
    <w:rsid w:val="00AC3C71"/>
    <w:rsid w:val="00AC3EC9"/>
    <w:rsid w:val="00AC4134"/>
    <w:rsid w:val="00AC4420"/>
    <w:rsid w:val="00AC45A5"/>
    <w:rsid w:val="00AC465C"/>
    <w:rsid w:val="00AC46DB"/>
    <w:rsid w:val="00AC4700"/>
    <w:rsid w:val="00AC474E"/>
    <w:rsid w:val="00AC48A2"/>
    <w:rsid w:val="00AC4A7A"/>
    <w:rsid w:val="00AC4B07"/>
    <w:rsid w:val="00AC4CE2"/>
    <w:rsid w:val="00AC4DF3"/>
    <w:rsid w:val="00AC4F33"/>
    <w:rsid w:val="00AC4FDC"/>
    <w:rsid w:val="00AC53D4"/>
    <w:rsid w:val="00AC56B6"/>
    <w:rsid w:val="00AC5740"/>
    <w:rsid w:val="00AC581D"/>
    <w:rsid w:val="00AC5920"/>
    <w:rsid w:val="00AC5AB7"/>
    <w:rsid w:val="00AC5AE5"/>
    <w:rsid w:val="00AC5B09"/>
    <w:rsid w:val="00AC5B17"/>
    <w:rsid w:val="00AC5BA7"/>
    <w:rsid w:val="00AC5E19"/>
    <w:rsid w:val="00AC5ED6"/>
    <w:rsid w:val="00AC5FAB"/>
    <w:rsid w:val="00AC64B5"/>
    <w:rsid w:val="00AC6681"/>
    <w:rsid w:val="00AC66D7"/>
    <w:rsid w:val="00AC675E"/>
    <w:rsid w:val="00AC699D"/>
    <w:rsid w:val="00AC6B56"/>
    <w:rsid w:val="00AC6B88"/>
    <w:rsid w:val="00AC6E31"/>
    <w:rsid w:val="00AC6E55"/>
    <w:rsid w:val="00AC6EA8"/>
    <w:rsid w:val="00AC6F08"/>
    <w:rsid w:val="00AC6FB4"/>
    <w:rsid w:val="00AC70A1"/>
    <w:rsid w:val="00AC7205"/>
    <w:rsid w:val="00AC7339"/>
    <w:rsid w:val="00AC7395"/>
    <w:rsid w:val="00AC7511"/>
    <w:rsid w:val="00AC75E2"/>
    <w:rsid w:val="00AC77E0"/>
    <w:rsid w:val="00AC780F"/>
    <w:rsid w:val="00AC795A"/>
    <w:rsid w:val="00AC7D8B"/>
    <w:rsid w:val="00AC7DA2"/>
    <w:rsid w:val="00AC7DAD"/>
    <w:rsid w:val="00AD02D4"/>
    <w:rsid w:val="00AD0380"/>
    <w:rsid w:val="00AD0424"/>
    <w:rsid w:val="00AD05F4"/>
    <w:rsid w:val="00AD06C9"/>
    <w:rsid w:val="00AD0986"/>
    <w:rsid w:val="00AD0A4A"/>
    <w:rsid w:val="00AD0B48"/>
    <w:rsid w:val="00AD0C33"/>
    <w:rsid w:val="00AD1134"/>
    <w:rsid w:val="00AD113A"/>
    <w:rsid w:val="00AD1163"/>
    <w:rsid w:val="00AD12C9"/>
    <w:rsid w:val="00AD1517"/>
    <w:rsid w:val="00AD1682"/>
    <w:rsid w:val="00AD1826"/>
    <w:rsid w:val="00AD18C2"/>
    <w:rsid w:val="00AD1945"/>
    <w:rsid w:val="00AD1B7F"/>
    <w:rsid w:val="00AD20CD"/>
    <w:rsid w:val="00AD20D0"/>
    <w:rsid w:val="00AD2143"/>
    <w:rsid w:val="00AD228D"/>
    <w:rsid w:val="00AD22A8"/>
    <w:rsid w:val="00AD23DF"/>
    <w:rsid w:val="00AD24C7"/>
    <w:rsid w:val="00AD26C5"/>
    <w:rsid w:val="00AD2765"/>
    <w:rsid w:val="00AD2795"/>
    <w:rsid w:val="00AD2848"/>
    <w:rsid w:val="00AD29CD"/>
    <w:rsid w:val="00AD2A3F"/>
    <w:rsid w:val="00AD2AEE"/>
    <w:rsid w:val="00AD2D4E"/>
    <w:rsid w:val="00AD2E47"/>
    <w:rsid w:val="00AD3291"/>
    <w:rsid w:val="00AD34ED"/>
    <w:rsid w:val="00AD3579"/>
    <w:rsid w:val="00AD358F"/>
    <w:rsid w:val="00AD3745"/>
    <w:rsid w:val="00AD3783"/>
    <w:rsid w:val="00AD39C0"/>
    <w:rsid w:val="00AD3AA2"/>
    <w:rsid w:val="00AD3BAD"/>
    <w:rsid w:val="00AD3C7C"/>
    <w:rsid w:val="00AD3F87"/>
    <w:rsid w:val="00AD3F94"/>
    <w:rsid w:val="00AD40C4"/>
    <w:rsid w:val="00AD41DD"/>
    <w:rsid w:val="00AD41FF"/>
    <w:rsid w:val="00AD439A"/>
    <w:rsid w:val="00AD4439"/>
    <w:rsid w:val="00AD45D0"/>
    <w:rsid w:val="00AD4744"/>
    <w:rsid w:val="00AD4771"/>
    <w:rsid w:val="00AD48E2"/>
    <w:rsid w:val="00AD4AFD"/>
    <w:rsid w:val="00AD4C0C"/>
    <w:rsid w:val="00AD4C10"/>
    <w:rsid w:val="00AD4C7E"/>
    <w:rsid w:val="00AD4CAF"/>
    <w:rsid w:val="00AD4CDB"/>
    <w:rsid w:val="00AD50E1"/>
    <w:rsid w:val="00AD548B"/>
    <w:rsid w:val="00AD55A7"/>
    <w:rsid w:val="00AD56F2"/>
    <w:rsid w:val="00AD58E4"/>
    <w:rsid w:val="00AD5983"/>
    <w:rsid w:val="00AD5C49"/>
    <w:rsid w:val="00AD5C8B"/>
    <w:rsid w:val="00AD5CC1"/>
    <w:rsid w:val="00AD5EB1"/>
    <w:rsid w:val="00AD6051"/>
    <w:rsid w:val="00AD60D5"/>
    <w:rsid w:val="00AD6147"/>
    <w:rsid w:val="00AD6171"/>
    <w:rsid w:val="00AD61C4"/>
    <w:rsid w:val="00AD6226"/>
    <w:rsid w:val="00AD6228"/>
    <w:rsid w:val="00AD629E"/>
    <w:rsid w:val="00AD6329"/>
    <w:rsid w:val="00AD6454"/>
    <w:rsid w:val="00AD652A"/>
    <w:rsid w:val="00AD6636"/>
    <w:rsid w:val="00AD66EB"/>
    <w:rsid w:val="00AD690E"/>
    <w:rsid w:val="00AD693C"/>
    <w:rsid w:val="00AD6B39"/>
    <w:rsid w:val="00AD6B8E"/>
    <w:rsid w:val="00AD6B95"/>
    <w:rsid w:val="00AD6BB1"/>
    <w:rsid w:val="00AD6C35"/>
    <w:rsid w:val="00AD7016"/>
    <w:rsid w:val="00AD7260"/>
    <w:rsid w:val="00AD74C1"/>
    <w:rsid w:val="00AD74DE"/>
    <w:rsid w:val="00AD754C"/>
    <w:rsid w:val="00AD778D"/>
    <w:rsid w:val="00AD77FB"/>
    <w:rsid w:val="00AD7855"/>
    <w:rsid w:val="00AD789F"/>
    <w:rsid w:val="00AD7951"/>
    <w:rsid w:val="00AD7A8E"/>
    <w:rsid w:val="00AD7AAD"/>
    <w:rsid w:val="00AD7D6F"/>
    <w:rsid w:val="00AE0081"/>
    <w:rsid w:val="00AE00C4"/>
    <w:rsid w:val="00AE01B9"/>
    <w:rsid w:val="00AE0283"/>
    <w:rsid w:val="00AE035C"/>
    <w:rsid w:val="00AE0817"/>
    <w:rsid w:val="00AE08D0"/>
    <w:rsid w:val="00AE0958"/>
    <w:rsid w:val="00AE0A38"/>
    <w:rsid w:val="00AE0B94"/>
    <w:rsid w:val="00AE0CE2"/>
    <w:rsid w:val="00AE0D51"/>
    <w:rsid w:val="00AE0DAF"/>
    <w:rsid w:val="00AE0E2A"/>
    <w:rsid w:val="00AE0E4B"/>
    <w:rsid w:val="00AE1173"/>
    <w:rsid w:val="00AE11AD"/>
    <w:rsid w:val="00AE11D0"/>
    <w:rsid w:val="00AE155F"/>
    <w:rsid w:val="00AE15A5"/>
    <w:rsid w:val="00AE15E6"/>
    <w:rsid w:val="00AE1620"/>
    <w:rsid w:val="00AE17CC"/>
    <w:rsid w:val="00AE1829"/>
    <w:rsid w:val="00AE199B"/>
    <w:rsid w:val="00AE1D17"/>
    <w:rsid w:val="00AE1DCD"/>
    <w:rsid w:val="00AE1E06"/>
    <w:rsid w:val="00AE1E55"/>
    <w:rsid w:val="00AE1F48"/>
    <w:rsid w:val="00AE22FE"/>
    <w:rsid w:val="00AE23AD"/>
    <w:rsid w:val="00AE240A"/>
    <w:rsid w:val="00AE24C4"/>
    <w:rsid w:val="00AE266A"/>
    <w:rsid w:val="00AE26F3"/>
    <w:rsid w:val="00AE27E1"/>
    <w:rsid w:val="00AE2997"/>
    <w:rsid w:val="00AE2B57"/>
    <w:rsid w:val="00AE30FE"/>
    <w:rsid w:val="00AE3307"/>
    <w:rsid w:val="00AE3313"/>
    <w:rsid w:val="00AE3559"/>
    <w:rsid w:val="00AE35CC"/>
    <w:rsid w:val="00AE3657"/>
    <w:rsid w:val="00AE3B1F"/>
    <w:rsid w:val="00AE3CE5"/>
    <w:rsid w:val="00AE3CF4"/>
    <w:rsid w:val="00AE3FD3"/>
    <w:rsid w:val="00AE3FDE"/>
    <w:rsid w:val="00AE40BA"/>
    <w:rsid w:val="00AE40BE"/>
    <w:rsid w:val="00AE4122"/>
    <w:rsid w:val="00AE42E5"/>
    <w:rsid w:val="00AE45FE"/>
    <w:rsid w:val="00AE467F"/>
    <w:rsid w:val="00AE480E"/>
    <w:rsid w:val="00AE4C45"/>
    <w:rsid w:val="00AE4CD9"/>
    <w:rsid w:val="00AE4CFB"/>
    <w:rsid w:val="00AE4E18"/>
    <w:rsid w:val="00AE4EEB"/>
    <w:rsid w:val="00AE4F1B"/>
    <w:rsid w:val="00AE522B"/>
    <w:rsid w:val="00AE52F6"/>
    <w:rsid w:val="00AE5331"/>
    <w:rsid w:val="00AE5348"/>
    <w:rsid w:val="00AE5350"/>
    <w:rsid w:val="00AE5401"/>
    <w:rsid w:val="00AE54F0"/>
    <w:rsid w:val="00AE54FB"/>
    <w:rsid w:val="00AE56BF"/>
    <w:rsid w:val="00AE56C1"/>
    <w:rsid w:val="00AE5A32"/>
    <w:rsid w:val="00AE5A43"/>
    <w:rsid w:val="00AE5F93"/>
    <w:rsid w:val="00AE6286"/>
    <w:rsid w:val="00AE62A7"/>
    <w:rsid w:val="00AE632C"/>
    <w:rsid w:val="00AE65F9"/>
    <w:rsid w:val="00AE6B19"/>
    <w:rsid w:val="00AE70BE"/>
    <w:rsid w:val="00AE70F1"/>
    <w:rsid w:val="00AE7124"/>
    <w:rsid w:val="00AE713A"/>
    <w:rsid w:val="00AE727F"/>
    <w:rsid w:val="00AE731B"/>
    <w:rsid w:val="00AE7536"/>
    <w:rsid w:val="00AE766D"/>
    <w:rsid w:val="00AE770A"/>
    <w:rsid w:val="00AE7AAD"/>
    <w:rsid w:val="00AE7D42"/>
    <w:rsid w:val="00AE7E06"/>
    <w:rsid w:val="00AE7FA4"/>
    <w:rsid w:val="00AE7FB7"/>
    <w:rsid w:val="00AF0052"/>
    <w:rsid w:val="00AF0069"/>
    <w:rsid w:val="00AF007B"/>
    <w:rsid w:val="00AF018F"/>
    <w:rsid w:val="00AF0308"/>
    <w:rsid w:val="00AF0386"/>
    <w:rsid w:val="00AF039E"/>
    <w:rsid w:val="00AF03AB"/>
    <w:rsid w:val="00AF05EA"/>
    <w:rsid w:val="00AF0684"/>
    <w:rsid w:val="00AF06D7"/>
    <w:rsid w:val="00AF0779"/>
    <w:rsid w:val="00AF08B6"/>
    <w:rsid w:val="00AF08EF"/>
    <w:rsid w:val="00AF090B"/>
    <w:rsid w:val="00AF0C0C"/>
    <w:rsid w:val="00AF0F14"/>
    <w:rsid w:val="00AF1015"/>
    <w:rsid w:val="00AF1057"/>
    <w:rsid w:val="00AF1178"/>
    <w:rsid w:val="00AF11A3"/>
    <w:rsid w:val="00AF11BC"/>
    <w:rsid w:val="00AF1420"/>
    <w:rsid w:val="00AF143D"/>
    <w:rsid w:val="00AF150E"/>
    <w:rsid w:val="00AF1A47"/>
    <w:rsid w:val="00AF1B84"/>
    <w:rsid w:val="00AF1B9E"/>
    <w:rsid w:val="00AF1BAE"/>
    <w:rsid w:val="00AF1BEE"/>
    <w:rsid w:val="00AF1C7F"/>
    <w:rsid w:val="00AF1CC9"/>
    <w:rsid w:val="00AF1D8B"/>
    <w:rsid w:val="00AF1F53"/>
    <w:rsid w:val="00AF21DF"/>
    <w:rsid w:val="00AF2241"/>
    <w:rsid w:val="00AF2284"/>
    <w:rsid w:val="00AF22BC"/>
    <w:rsid w:val="00AF26C0"/>
    <w:rsid w:val="00AF2A32"/>
    <w:rsid w:val="00AF2B6E"/>
    <w:rsid w:val="00AF2BF9"/>
    <w:rsid w:val="00AF2DA5"/>
    <w:rsid w:val="00AF2E40"/>
    <w:rsid w:val="00AF3094"/>
    <w:rsid w:val="00AF317A"/>
    <w:rsid w:val="00AF31D2"/>
    <w:rsid w:val="00AF3348"/>
    <w:rsid w:val="00AF357D"/>
    <w:rsid w:val="00AF362B"/>
    <w:rsid w:val="00AF36C6"/>
    <w:rsid w:val="00AF38D4"/>
    <w:rsid w:val="00AF3968"/>
    <w:rsid w:val="00AF3A91"/>
    <w:rsid w:val="00AF3D75"/>
    <w:rsid w:val="00AF3FE6"/>
    <w:rsid w:val="00AF400A"/>
    <w:rsid w:val="00AF422B"/>
    <w:rsid w:val="00AF4264"/>
    <w:rsid w:val="00AF427F"/>
    <w:rsid w:val="00AF43E1"/>
    <w:rsid w:val="00AF45C7"/>
    <w:rsid w:val="00AF48B6"/>
    <w:rsid w:val="00AF4AC1"/>
    <w:rsid w:val="00AF4ACE"/>
    <w:rsid w:val="00AF4BE3"/>
    <w:rsid w:val="00AF4C2E"/>
    <w:rsid w:val="00AF4CBA"/>
    <w:rsid w:val="00AF4E46"/>
    <w:rsid w:val="00AF4FD7"/>
    <w:rsid w:val="00AF5097"/>
    <w:rsid w:val="00AF52EE"/>
    <w:rsid w:val="00AF53BA"/>
    <w:rsid w:val="00AF5748"/>
    <w:rsid w:val="00AF5803"/>
    <w:rsid w:val="00AF58D2"/>
    <w:rsid w:val="00AF58EF"/>
    <w:rsid w:val="00AF5AA4"/>
    <w:rsid w:val="00AF5B06"/>
    <w:rsid w:val="00AF5B12"/>
    <w:rsid w:val="00AF5E87"/>
    <w:rsid w:val="00AF5F14"/>
    <w:rsid w:val="00AF5FBD"/>
    <w:rsid w:val="00AF6229"/>
    <w:rsid w:val="00AF636B"/>
    <w:rsid w:val="00AF65DA"/>
    <w:rsid w:val="00AF685D"/>
    <w:rsid w:val="00AF68BC"/>
    <w:rsid w:val="00AF6988"/>
    <w:rsid w:val="00AF69E3"/>
    <w:rsid w:val="00AF6AE1"/>
    <w:rsid w:val="00AF6B78"/>
    <w:rsid w:val="00AF6E24"/>
    <w:rsid w:val="00AF6FD0"/>
    <w:rsid w:val="00AF7085"/>
    <w:rsid w:val="00AF70A7"/>
    <w:rsid w:val="00AF71F2"/>
    <w:rsid w:val="00AF7212"/>
    <w:rsid w:val="00AF7263"/>
    <w:rsid w:val="00AF727D"/>
    <w:rsid w:val="00AF73ED"/>
    <w:rsid w:val="00AF755F"/>
    <w:rsid w:val="00AF767F"/>
    <w:rsid w:val="00AF768E"/>
    <w:rsid w:val="00AF7B77"/>
    <w:rsid w:val="00AF7CD1"/>
    <w:rsid w:val="00AF7E28"/>
    <w:rsid w:val="00AF7EFC"/>
    <w:rsid w:val="00AF7F32"/>
    <w:rsid w:val="00B00246"/>
    <w:rsid w:val="00B009F0"/>
    <w:rsid w:val="00B00A96"/>
    <w:rsid w:val="00B00C0C"/>
    <w:rsid w:val="00B00CE9"/>
    <w:rsid w:val="00B00DF6"/>
    <w:rsid w:val="00B00EB2"/>
    <w:rsid w:val="00B00FD4"/>
    <w:rsid w:val="00B00FD9"/>
    <w:rsid w:val="00B01048"/>
    <w:rsid w:val="00B01069"/>
    <w:rsid w:val="00B0126E"/>
    <w:rsid w:val="00B01295"/>
    <w:rsid w:val="00B01417"/>
    <w:rsid w:val="00B0143A"/>
    <w:rsid w:val="00B01541"/>
    <w:rsid w:val="00B0162D"/>
    <w:rsid w:val="00B016D5"/>
    <w:rsid w:val="00B018CD"/>
    <w:rsid w:val="00B02204"/>
    <w:rsid w:val="00B022EA"/>
    <w:rsid w:val="00B025B0"/>
    <w:rsid w:val="00B02B00"/>
    <w:rsid w:val="00B02D02"/>
    <w:rsid w:val="00B02D88"/>
    <w:rsid w:val="00B02E1A"/>
    <w:rsid w:val="00B02E1F"/>
    <w:rsid w:val="00B03121"/>
    <w:rsid w:val="00B0323E"/>
    <w:rsid w:val="00B033EB"/>
    <w:rsid w:val="00B03435"/>
    <w:rsid w:val="00B0343D"/>
    <w:rsid w:val="00B035B6"/>
    <w:rsid w:val="00B035C5"/>
    <w:rsid w:val="00B03662"/>
    <w:rsid w:val="00B036E5"/>
    <w:rsid w:val="00B0377E"/>
    <w:rsid w:val="00B037AB"/>
    <w:rsid w:val="00B0397B"/>
    <w:rsid w:val="00B039CD"/>
    <w:rsid w:val="00B03A1B"/>
    <w:rsid w:val="00B03A6A"/>
    <w:rsid w:val="00B0400A"/>
    <w:rsid w:val="00B04024"/>
    <w:rsid w:val="00B04231"/>
    <w:rsid w:val="00B04322"/>
    <w:rsid w:val="00B043D9"/>
    <w:rsid w:val="00B046CD"/>
    <w:rsid w:val="00B047C0"/>
    <w:rsid w:val="00B048BD"/>
    <w:rsid w:val="00B049A2"/>
    <w:rsid w:val="00B04AB4"/>
    <w:rsid w:val="00B04E61"/>
    <w:rsid w:val="00B04F63"/>
    <w:rsid w:val="00B04F6F"/>
    <w:rsid w:val="00B050E8"/>
    <w:rsid w:val="00B05281"/>
    <w:rsid w:val="00B05322"/>
    <w:rsid w:val="00B05336"/>
    <w:rsid w:val="00B0555B"/>
    <w:rsid w:val="00B0584F"/>
    <w:rsid w:val="00B058A8"/>
    <w:rsid w:val="00B059A5"/>
    <w:rsid w:val="00B05E58"/>
    <w:rsid w:val="00B05FA7"/>
    <w:rsid w:val="00B060B4"/>
    <w:rsid w:val="00B06100"/>
    <w:rsid w:val="00B061EC"/>
    <w:rsid w:val="00B0629B"/>
    <w:rsid w:val="00B0644A"/>
    <w:rsid w:val="00B06453"/>
    <w:rsid w:val="00B06457"/>
    <w:rsid w:val="00B06546"/>
    <w:rsid w:val="00B065A3"/>
    <w:rsid w:val="00B06642"/>
    <w:rsid w:val="00B0679D"/>
    <w:rsid w:val="00B06824"/>
    <w:rsid w:val="00B0684F"/>
    <w:rsid w:val="00B06982"/>
    <w:rsid w:val="00B06B19"/>
    <w:rsid w:val="00B06BCC"/>
    <w:rsid w:val="00B06DE1"/>
    <w:rsid w:val="00B06E58"/>
    <w:rsid w:val="00B06FA1"/>
    <w:rsid w:val="00B06FAA"/>
    <w:rsid w:val="00B07432"/>
    <w:rsid w:val="00B0769D"/>
    <w:rsid w:val="00B076AB"/>
    <w:rsid w:val="00B076E8"/>
    <w:rsid w:val="00B07794"/>
    <w:rsid w:val="00B079BE"/>
    <w:rsid w:val="00B079D5"/>
    <w:rsid w:val="00B07AB4"/>
    <w:rsid w:val="00B07CD8"/>
    <w:rsid w:val="00B07CF7"/>
    <w:rsid w:val="00B07DC8"/>
    <w:rsid w:val="00B07DDB"/>
    <w:rsid w:val="00B07DF3"/>
    <w:rsid w:val="00B07E99"/>
    <w:rsid w:val="00B07F0C"/>
    <w:rsid w:val="00B07F91"/>
    <w:rsid w:val="00B0FF64"/>
    <w:rsid w:val="00B1015D"/>
    <w:rsid w:val="00B10233"/>
    <w:rsid w:val="00B102F2"/>
    <w:rsid w:val="00B10438"/>
    <w:rsid w:val="00B106CD"/>
    <w:rsid w:val="00B106D4"/>
    <w:rsid w:val="00B10742"/>
    <w:rsid w:val="00B10827"/>
    <w:rsid w:val="00B108A2"/>
    <w:rsid w:val="00B10B1A"/>
    <w:rsid w:val="00B10CFC"/>
    <w:rsid w:val="00B10E5A"/>
    <w:rsid w:val="00B10F3E"/>
    <w:rsid w:val="00B10FB2"/>
    <w:rsid w:val="00B1110B"/>
    <w:rsid w:val="00B11250"/>
    <w:rsid w:val="00B11378"/>
    <w:rsid w:val="00B114DF"/>
    <w:rsid w:val="00B115D5"/>
    <w:rsid w:val="00B1197C"/>
    <w:rsid w:val="00B11999"/>
    <w:rsid w:val="00B119F1"/>
    <w:rsid w:val="00B11CB2"/>
    <w:rsid w:val="00B11CC3"/>
    <w:rsid w:val="00B11FEC"/>
    <w:rsid w:val="00B12009"/>
    <w:rsid w:val="00B12170"/>
    <w:rsid w:val="00B12752"/>
    <w:rsid w:val="00B12DE5"/>
    <w:rsid w:val="00B13096"/>
    <w:rsid w:val="00B1327F"/>
    <w:rsid w:val="00B13390"/>
    <w:rsid w:val="00B133C5"/>
    <w:rsid w:val="00B1365E"/>
    <w:rsid w:val="00B13698"/>
    <w:rsid w:val="00B13711"/>
    <w:rsid w:val="00B137BE"/>
    <w:rsid w:val="00B139D1"/>
    <w:rsid w:val="00B13ADF"/>
    <w:rsid w:val="00B13FDE"/>
    <w:rsid w:val="00B141ED"/>
    <w:rsid w:val="00B141F3"/>
    <w:rsid w:val="00B14480"/>
    <w:rsid w:val="00B14756"/>
    <w:rsid w:val="00B147E7"/>
    <w:rsid w:val="00B14AFC"/>
    <w:rsid w:val="00B14B04"/>
    <w:rsid w:val="00B14B3B"/>
    <w:rsid w:val="00B14B4F"/>
    <w:rsid w:val="00B14CE5"/>
    <w:rsid w:val="00B14E9D"/>
    <w:rsid w:val="00B14F32"/>
    <w:rsid w:val="00B1500A"/>
    <w:rsid w:val="00B151C0"/>
    <w:rsid w:val="00B152B8"/>
    <w:rsid w:val="00B15514"/>
    <w:rsid w:val="00B15655"/>
    <w:rsid w:val="00B156B3"/>
    <w:rsid w:val="00B157F9"/>
    <w:rsid w:val="00B15AF2"/>
    <w:rsid w:val="00B15ECC"/>
    <w:rsid w:val="00B16221"/>
    <w:rsid w:val="00B162F4"/>
    <w:rsid w:val="00B164A5"/>
    <w:rsid w:val="00B16621"/>
    <w:rsid w:val="00B1664A"/>
    <w:rsid w:val="00B1664E"/>
    <w:rsid w:val="00B1670C"/>
    <w:rsid w:val="00B167FE"/>
    <w:rsid w:val="00B168CF"/>
    <w:rsid w:val="00B16979"/>
    <w:rsid w:val="00B169EB"/>
    <w:rsid w:val="00B16A6E"/>
    <w:rsid w:val="00B16AED"/>
    <w:rsid w:val="00B16BA1"/>
    <w:rsid w:val="00B16C3A"/>
    <w:rsid w:val="00B16CFC"/>
    <w:rsid w:val="00B16D11"/>
    <w:rsid w:val="00B16FFC"/>
    <w:rsid w:val="00B17162"/>
    <w:rsid w:val="00B171EE"/>
    <w:rsid w:val="00B172D1"/>
    <w:rsid w:val="00B1734B"/>
    <w:rsid w:val="00B173FC"/>
    <w:rsid w:val="00B17A16"/>
    <w:rsid w:val="00B17AB8"/>
    <w:rsid w:val="00B17B33"/>
    <w:rsid w:val="00B17B4C"/>
    <w:rsid w:val="00B17B7B"/>
    <w:rsid w:val="00B17E97"/>
    <w:rsid w:val="00B17ED1"/>
    <w:rsid w:val="00B17F99"/>
    <w:rsid w:val="00B20397"/>
    <w:rsid w:val="00B20850"/>
    <w:rsid w:val="00B208EE"/>
    <w:rsid w:val="00B2093A"/>
    <w:rsid w:val="00B20D1B"/>
    <w:rsid w:val="00B20ED1"/>
    <w:rsid w:val="00B20F74"/>
    <w:rsid w:val="00B2120A"/>
    <w:rsid w:val="00B21392"/>
    <w:rsid w:val="00B214D3"/>
    <w:rsid w:val="00B21610"/>
    <w:rsid w:val="00B21629"/>
    <w:rsid w:val="00B216F0"/>
    <w:rsid w:val="00B2182D"/>
    <w:rsid w:val="00B21975"/>
    <w:rsid w:val="00B21BE9"/>
    <w:rsid w:val="00B21C67"/>
    <w:rsid w:val="00B21D0F"/>
    <w:rsid w:val="00B2218E"/>
    <w:rsid w:val="00B22354"/>
    <w:rsid w:val="00B226B1"/>
    <w:rsid w:val="00B2282E"/>
    <w:rsid w:val="00B22A27"/>
    <w:rsid w:val="00B22A4A"/>
    <w:rsid w:val="00B22E77"/>
    <w:rsid w:val="00B22F45"/>
    <w:rsid w:val="00B22FC3"/>
    <w:rsid w:val="00B230BC"/>
    <w:rsid w:val="00B23319"/>
    <w:rsid w:val="00B23355"/>
    <w:rsid w:val="00B2338E"/>
    <w:rsid w:val="00B233FD"/>
    <w:rsid w:val="00B2356C"/>
    <w:rsid w:val="00B23604"/>
    <w:rsid w:val="00B237AB"/>
    <w:rsid w:val="00B23A7F"/>
    <w:rsid w:val="00B23C6E"/>
    <w:rsid w:val="00B23FD4"/>
    <w:rsid w:val="00B24173"/>
    <w:rsid w:val="00B24223"/>
    <w:rsid w:val="00B2429E"/>
    <w:rsid w:val="00B243B9"/>
    <w:rsid w:val="00B24603"/>
    <w:rsid w:val="00B24630"/>
    <w:rsid w:val="00B246CE"/>
    <w:rsid w:val="00B247B9"/>
    <w:rsid w:val="00B24842"/>
    <w:rsid w:val="00B24935"/>
    <w:rsid w:val="00B24B18"/>
    <w:rsid w:val="00B24B4A"/>
    <w:rsid w:val="00B24C43"/>
    <w:rsid w:val="00B2520A"/>
    <w:rsid w:val="00B25211"/>
    <w:rsid w:val="00B25240"/>
    <w:rsid w:val="00B2532E"/>
    <w:rsid w:val="00B2545F"/>
    <w:rsid w:val="00B2556A"/>
    <w:rsid w:val="00B25805"/>
    <w:rsid w:val="00B259E1"/>
    <w:rsid w:val="00B25C29"/>
    <w:rsid w:val="00B25E97"/>
    <w:rsid w:val="00B25E99"/>
    <w:rsid w:val="00B26369"/>
    <w:rsid w:val="00B26388"/>
    <w:rsid w:val="00B26390"/>
    <w:rsid w:val="00B263FD"/>
    <w:rsid w:val="00B26460"/>
    <w:rsid w:val="00B26699"/>
    <w:rsid w:val="00B267BF"/>
    <w:rsid w:val="00B2681D"/>
    <w:rsid w:val="00B2692F"/>
    <w:rsid w:val="00B269BE"/>
    <w:rsid w:val="00B26B57"/>
    <w:rsid w:val="00B26BE1"/>
    <w:rsid w:val="00B26DE6"/>
    <w:rsid w:val="00B26DF1"/>
    <w:rsid w:val="00B26F0A"/>
    <w:rsid w:val="00B26FA7"/>
    <w:rsid w:val="00B27058"/>
    <w:rsid w:val="00B27097"/>
    <w:rsid w:val="00B270FA"/>
    <w:rsid w:val="00B27179"/>
    <w:rsid w:val="00B2727F"/>
    <w:rsid w:val="00B27338"/>
    <w:rsid w:val="00B273E7"/>
    <w:rsid w:val="00B274D9"/>
    <w:rsid w:val="00B274E7"/>
    <w:rsid w:val="00B27600"/>
    <w:rsid w:val="00B27812"/>
    <w:rsid w:val="00B27B90"/>
    <w:rsid w:val="00B27BBF"/>
    <w:rsid w:val="00B27BE9"/>
    <w:rsid w:val="00B27F2E"/>
    <w:rsid w:val="00B27F6E"/>
    <w:rsid w:val="00B27FD0"/>
    <w:rsid w:val="00B3004B"/>
    <w:rsid w:val="00B3022A"/>
    <w:rsid w:val="00B30614"/>
    <w:rsid w:val="00B30651"/>
    <w:rsid w:val="00B30676"/>
    <w:rsid w:val="00B3070F"/>
    <w:rsid w:val="00B30742"/>
    <w:rsid w:val="00B30838"/>
    <w:rsid w:val="00B30842"/>
    <w:rsid w:val="00B30880"/>
    <w:rsid w:val="00B30A55"/>
    <w:rsid w:val="00B30AAB"/>
    <w:rsid w:val="00B30B0F"/>
    <w:rsid w:val="00B30C52"/>
    <w:rsid w:val="00B30D5B"/>
    <w:rsid w:val="00B30EEF"/>
    <w:rsid w:val="00B312EE"/>
    <w:rsid w:val="00B31355"/>
    <w:rsid w:val="00B3137F"/>
    <w:rsid w:val="00B31526"/>
    <w:rsid w:val="00B31533"/>
    <w:rsid w:val="00B31597"/>
    <w:rsid w:val="00B315C2"/>
    <w:rsid w:val="00B31912"/>
    <w:rsid w:val="00B31A53"/>
    <w:rsid w:val="00B31AA7"/>
    <w:rsid w:val="00B31AE0"/>
    <w:rsid w:val="00B31C0A"/>
    <w:rsid w:val="00B31EE5"/>
    <w:rsid w:val="00B31F13"/>
    <w:rsid w:val="00B3218E"/>
    <w:rsid w:val="00B321F3"/>
    <w:rsid w:val="00B3228B"/>
    <w:rsid w:val="00B32514"/>
    <w:rsid w:val="00B3253A"/>
    <w:rsid w:val="00B325A5"/>
    <w:rsid w:val="00B327BB"/>
    <w:rsid w:val="00B327EE"/>
    <w:rsid w:val="00B32850"/>
    <w:rsid w:val="00B32A2D"/>
    <w:rsid w:val="00B32C36"/>
    <w:rsid w:val="00B32CC4"/>
    <w:rsid w:val="00B32D48"/>
    <w:rsid w:val="00B32D56"/>
    <w:rsid w:val="00B32EB3"/>
    <w:rsid w:val="00B33152"/>
    <w:rsid w:val="00B332FB"/>
    <w:rsid w:val="00B333F7"/>
    <w:rsid w:val="00B33467"/>
    <w:rsid w:val="00B3361E"/>
    <w:rsid w:val="00B33705"/>
    <w:rsid w:val="00B33741"/>
    <w:rsid w:val="00B3382B"/>
    <w:rsid w:val="00B33856"/>
    <w:rsid w:val="00B33ADE"/>
    <w:rsid w:val="00B33B56"/>
    <w:rsid w:val="00B33BF1"/>
    <w:rsid w:val="00B33D27"/>
    <w:rsid w:val="00B33F29"/>
    <w:rsid w:val="00B33FC2"/>
    <w:rsid w:val="00B33FC6"/>
    <w:rsid w:val="00B341FF"/>
    <w:rsid w:val="00B34387"/>
    <w:rsid w:val="00B343CB"/>
    <w:rsid w:val="00B3465D"/>
    <w:rsid w:val="00B34667"/>
    <w:rsid w:val="00B34844"/>
    <w:rsid w:val="00B348DC"/>
    <w:rsid w:val="00B349E9"/>
    <w:rsid w:val="00B349F2"/>
    <w:rsid w:val="00B34B23"/>
    <w:rsid w:val="00B34C6B"/>
    <w:rsid w:val="00B34C77"/>
    <w:rsid w:val="00B34D91"/>
    <w:rsid w:val="00B3514A"/>
    <w:rsid w:val="00B35199"/>
    <w:rsid w:val="00B35349"/>
    <w:rsid w:val="00B35405"/>
    <w:rsid w:val="00B355F2"/>
    <w:rsid w:val="00B356E8"/>
    <w:rsid w:val="00B3574F"/>
    <w:rsid w:val="00B35A79"/>
    <w:rsid w:val="00B35D64"/>
    <w:rsid w:val="00B35E1D"/>
    <w:rsid w:val="00B35E30"/>
    <w:rsid w:val="00B35E88"/>
    <w:rsid w:val="00B36076"/>
    <w:rsid w:val="00B36108"/>
    <w:rsid w:val="00B36226"/>
    <w:rsid w:val="00B366FC"/>
    <w:rsid w:val="00B3679E"/>
    <w:rsid w:val="00B369C0"/>
    <w:rsid w:val="00B36BDB"/>
    <w:rsid w:val="00B36E7A"/>
    <w:rsid w:val="00B36F6C"/>
    <w:rsid w:val="00B37054"/>
    <w:rsid w:val="00B37084"/>
    <w:rsid w:val="00B370AC"/>
    <w:rsid w:val="00B370D8"/>
    <w:rsid w:val="00B370E6"/>
    <w:rsid w:val="00B373A3"/>
    <w:rsid w:val="00B37438"/>
    <w:rsid w:val="00B374B6"/>
    <w:rsid w:val="00B3765B"/>
    <w:rsid w:val="00B377A7"/>
    <w:rsid w:val="00B3792C"/>
    <w:rsid w:val="00B37964"/>
    <w:rsid w:val="00B3799A"/>
    <w:rsid w:val="00B379A8"/>
    <w:rsid w:val="00B379CF"/>
    <w:rsid w:val="00B37A08"/>
    <w:rsid w:val="00B37A25"/>
    <w:rsid w:val="00B37B90"/>
    <w:rsid w:val="00B37D3A"/>
    <w:rsid w:val="00B37D53"/>
    <w:rsid w:val="00B37DFF"/>
    <w:rsid w:val="00B40275"/>
    <w:rsid w:val="00B4044A"/>
    <w:rsid w:val="00B40546"/>
    <w:rsid w:val="00B40597"/>
    <w:rsid w:val="00B40615"/>
    <w:rsid w:val="00B40658"/>
    <w:rsid w:val="00B406E0"/>
    <w:rsid w:val="00B406F7"/>
    <w:rsid w:val="00B4092D"/>
    <w:rsid w:val="00B40C41"/>
    <w:rsid w:val="00B40C9E"/>
    <w:rsid w:val="00B40CF0"/>
    <w:rsid w:val="00B40D3B"/>
    <w:rsid w:val="00B40F39"/>
    <w:rsid w:val="00B4123F"/>
    <w:rsid w:val="00B41625"/>
    <w:rsid w:val="00B41771"/>
    <w:rsid w:val="00B41825"/>
    <w:rsid w:val="00B41955"/>
    <w:rsid w:val="00B419A4"/>
    <w:rsid w:val="00B41A0F"/>
    <w:rsid w:val="00B41C57"/>
    <w:rsid w:val="00B41CE3"/>
    <w:rsid w:val="00B41D5C"/>
    <w:rsid w:val="00B41E14"/>
    <w:rsid w:val="00B41E5D"/>
    <w:rsid w:val="00B41E9B"/>
    <w:rsid w:val="00B4202C"/>
    <w:rsid w:val="00B42284"/>
    <w:rsid w:val="00B42402"/>
    <w:rsid w:val="00B424FC"/>
    <w:rsid w:val="00B4251B"/>
    <w:rsid w:val="00B4266B"/>
    <w:rsid w:val="00B42A25"/>
    <w:rsid w:val="00B42BB0"/>
    <w:rsid w:val="00B42BE3"/>
    <w:rsid w:val="00B42C15"/>
    <w:rsid w:val="00B42C57"/>
    <w:rsid w:val="00B42CAD"/>
    <w:rsid w:val="00B42CBC"/>
    <w:rsid w:val="00B42FFC"/>
    <w:rsid w:val="00B43103"/>
    <w:rsid w:val="00B433F0"/>
    <w:rsid w:val="00B435E0"/>
    <w:rsid w:val="00B439C8"/>
    <w:rsid w:val="00B439E0"/>
    <w:rsid w:val="00B439E9"/>
    <w:rsid w:val="00B43A3C"/>
    <w:rsid w:val="00B43BEC"/>
    <w:rsid w:val="00B43F06"/>
    <w:rsid w:val="00B441E4"/>
    <w:rsid w:val="00B44453"/>
    <w:rsid w:val="00B4449E"/>
    <w:rsid w:val="00B444D7"/>
    <w:rsid w:val="00B4458C"/>
    <w:rsid w:val="00B44769"/>
    <w:rsid w:val="00B44B67"/>
    <w:rsid w:val="00B44CE6"/>
    <w:rsid w:val="00B44D2F"/>
    <w:rsid w:val="00B44DFF"/>
    <w:rsid w:val="00B44E21"/>
    <w:rsid w:val="00B44F22"/>
    <w:rsid w:val="00B450B2"/>
    <w:rsid w:val="00B4515E"/>
    <w:rsid w:val="00B45435"/>
    <w:rsid w:val="00B455BC"/>
    <w:rsid w:val="00B45822"/>
    <w:rsid w:val="00B45896"/>
    <w:rsid w:val="00B45B22"/>
    <w:rsid w:val="00B45FF5"/>
    <w:rsid w:val="00B460D7"/>
    <w:rsid w:val="00B46631"/>
    <w:rsid w:val="00B4675D"/>
    <w:rsid w:val="00B467F7"/>
    <w:rsid w:val="00B46820"/>
    <w:rsid w:val="00B46848"/>
    <w:rsid w:val="00B46914"/>
    <w:rsid w:val="00B46996"/>
    <w:rsid w:val="00B469CF"/>
    <w:rsid w:val="00B469EB"/>
    <w:rsid w:val="00B46B4A"/>
    <w:rsid w:val="00B470A9"/>
    <w:rsid w:val="00B47195"/>
    <w:rsid w:val="00B471D8"/>
    <w:rsid w:val="00B471D9"/>
    <w:rsid w:val="00B47293"/>
    <w:rsid w:val="00B472F0"/>
    <w:rsid w:val="00B4737F"/>
    <w:rsid w:val="00B474DC"/>
    <w:rsid w:val="00B474F3"/>
    <w:rsid w:val="00B475B7"/>
    <w:rsid w:val="00B47683"/>
    <w:rsid w:val="00B477E4"/>
    <w:rsid w:val="00B47814"/>
    <w:rsid w:val="00B47B03"/>
    <w:rsid w:val="00B47B69"/>
    <w:rsid w:val="00B47BA2"/>
    <w:rsid w:val="00B47C79"/>
    <w:rsid w:val="00B47CAA"/>
    <w:rsid w:val="00B47CAB"/>
    <w:rsid w:val="00B47CF8"/>
    <w:rsid w:val="00B47D62"/>
    <w:rsid w:val="00B47DBC"/>
    <w:rsid w:val="00B47DD9"/>
    <w:rsid w:val="00B47F30"/>
    <w:rsid w:val="00B50102"/>
    <w:rsid w:val="00B50251"/>
    <w:rsid w:val="00B5042D"/>
    <w:rsid w:val="00B50718"/>
    <w:rsid w:val="00B507B6"/>
    <w:rsid w:val="00B50913"/>
    <w:rsid w:val="00B50A1E"/>
    <w:rsid w:val="00B50A9C"/>
    <w:rsid w:val="00B50B84"/>
    <w:rsid w:val="00B50F98"/>
    <w:rsid w:val="00B50FFD"/>
    <w:rsid w:val="00B51021"/>
    <w:rsid w:val="00B511AD"/>
    <w:rsid w:val="00B511B1"/>
    <w:rsid w:val="00B512C0"/>
    <w:rsid w:val="00B51393"/>
    <w:rsid w:val="00B513C1"/>
    <w:rsid w:val="00B51514"/>
    <w:rsid w:val="00B517CD"/>
    <w:rsid w:val="00B5194A"/>
    <w:rsid w:val="00B519B2"/>
    <w:rsid w:val="00B51A00"/>
    <w:rsid w:val="00B51AF9"/>
    <w:rsid w:val="00B51C85"/>
    <w:rsid w:val="00B51D93"/>
    <w:rsid w:val="00B51DCF"/>
    <w:rsid w:val="00B5248D"/>
    <w:rsid w:val="00B52504"/>
    <w:rsid w:val="00B5255E"/>
    <w:rsid w:val="00B52627"/>
    <w:rsid w:val="00B52647"/>
    <w:rsid w:val="00B5279D"/>
    <w:rsid w:val="00B5279F"/>
    <w:rsid w:val="00B527CE"/>
    <w:rsid w:val="00B528C7"/>
    <w:rsid w:val="00B529E0"/>
    <w:rsid w:val="00B529EF"/>
    <w:rsid w:val="00B52A07"/>
    <w:rsid w:val="00B52D82"/>
    <w:rsid w:val="00B52E2B"/>
    <w:rsid w:val="00B52EC6"/>
    <w:rsid w:val="00B52EEF"/>
    <w:rsid w:val="00B52EF9"/>
    <w:rsid w:val="00B52F6F"/>
    <w:rsid w:val="00B5328D"/>
    <w:rsid w:val="00B53334"/>
    <w:rsid w:val="00B536BE"/>
    <w:rsid w:val="00B53BC8"/>
    <w:rsid w:val="00B53D54"/>
    <w:rsid w:val="00B53DC9"/>
    <w:rsid w:val="00B53F1B"/>
    <w:rsid w:val="00B53F86"/>
    <w:rsid w:val="00B5410F"/>
    <w:rsid w:val="00B54577"/>
    <w:rsid w:val="00B546DF"/>
    <w:rsid w:val="00B54784"/>
    <w:rsid w:val="00B54880"/>
    <w:rsid w:val="00B54945"/>
    <w:rsid w:val="00B54967"/>
    <w:rsid w:val="00B54B3D"/>
    <w:rsid w:val="00B5505D"/>
    <w:rsid w:val="00B55085"/>
    <w:rsid w:val="00B5528C"/>
    <w:rsid w:val="00B55478"/>
    <w:rsid w:val="00B555F8"/>
    <w:rsid w:val="00B5562A"/>
    <w:rsid w:val="00B5562C"/>
    <w:rsid w:val="00B557B9"/>
    <w:rsid w:val="00B558E3"/>
    <w:rsid w:val="00B55A00"/>
    <w:rsid w:val="00B55AE1"/>
    <w:rsid w:val="00B55B9B"/>
    <w:rsid w:val="00B55F6C"/>
    <w:rsid w:val="00B56015"/>
    <w:rsid w:val="00B561CA"/>
    <w:rsid w:val="00B562A3"/>
    <w:rsid w:val="00B563D7"/>
    <w:rsid w:val="00B565C1"/>
    <w:rsid w:val="00B56726"/>
    <w:rsid w:val="00B56A91"/>
    <w:rsid w:val="00B56B16"/>
    <w:rsid w:val="00B56B2B"/>
    <w:rsid w:val="00B56BD3"/>
    <w:rsid w:val="00B56D0D"/>
    <w:rsid w:val="00B56FB7"/>
    <w:rsid w:val="00B5709C"/>
    <w:rsid w:val="00B5709E"/>
    <w:rsid w:val="00B573E2"/>
    <w:rsid w:val="00B5766F"/>
    <w:rsid w:val="00B57702"/>
    <w:rsid w:val="00B57704"/>
    <w:rsid w:val="00B57756"/>
    <w:rsid w:val="00B578DC"/>
    <w:rsid w:val="00B57B74"/>
    <w:rsid w:val="00B57C50"/>
    <w:rsid w:val="00B57DBB"/>
    <w:rsid w:val="00B57DCB"/>
    <w:rsid w:val="00B601F5"/>
    <w:rsid w:val="00B60419"/>
    <w:rsid w:val="00B6048D"/>
    <w:rsid w:val="00B609BD"/>
    <w:rsid w:val="00B609E7"/>
    <w:rsid w:val="00B60B72"/>
    <w:rsid w:val="00B60CD5"/>
    <w:rsid w:val="00B60D0F"/>
    <w:rsid w:val="00B60E86"/>
    <w:rsid w:val="00B61197"/>
    <w:rsid w:val="00B6128B"/>
    <w:rsid w:val="00B6163F"/>
    <w:rsid w:val="00B616D2"/>
    <w:rsid w:val="00B6172A"/>
    <w:rsid w:val="00B6179E"/>
    <w:rsid w:val="00B617AB"/>
    <w:rsid w:val="00B6181E"/>
    <w:rsid w:val="00B61876"/>
    <w:rsid w:val="00B61895"/>
    <w:rsid w:val="00B6198F"/>
    <w:rsid w:val="00B61D86"/>
    <w:rsid w:val="00B6213E"/>
    <w:rsid w:val="00B6223E"/>
    <w:rsid w:val="00B624FB"/>
    <w:rsid w:val="00B62504"/>
    <w:rsid w:val="00B62823"/>
    <w:rsid w:val="00B62836"/>
    <w:rsid w:val="00B628AC"/>
    <w:rsid w:val="00B62A85"/>
    <w:rsid w:val="00B62D8D"/>
    <w:rsid w:val="00B62E52"/>
    <w:rsid w:val="00B62F41"/>
    <w:rsid w:val="00B632E4"/>
    <w:rsid w:val="00B633EC"/>
    <w:rsid w:val="00B636D2"/>
    <w:rsid w:val="00B63734"/>
    <w:rsid w:val="00B6382C"/>
    <w:rsid w:val="00B639B5"/>
    <w:rsid w:val="00B63D69"/>
    <w:rsid w:val="00B63FC3"/>
    <w:rsid w:val="00B64092"/>
    <w:rsid w:val="00B641AD"/>
    <w:rsid w:val="00B642D6"/>
    <w:rsid w:val="00B64470"/>
    <w:rsid w:val="00B64471"/>
    <w:rsid w:val="00B646F1"/>
    <w:rsid w:val="00B6476B"/>
    <w:rsid w:val="00B64FB4"/>
    <w:rsid w:val="00B65056"/>
    <w:rsid w:val="00B650EC"/>
    <w:rsid w:val="00B6519F"/>
    <w:rsid w:val="00B652B0"/>
    <w:rsid w:val="00B65456"/>
    <w:rsid w:val="00B654EB"/>
    <w:rsid w:val="00B65629"/>
    <w:rsid w:val="00B6576D"/>
    <w:rsid w:val="00B65876"/>
    <w:rsid w:val="00B659ED"/>
    <w:rsid w:val="00B65A21"/>
    <w:rsid w:val="00B65C3F"/>
    <w:rsid w:val="00B65C78"/>
    <w:rsid w:val="00B65CF3"/>
    <w:rsid w:val="00B65D5D"/>
    <w:rsid w:val="00B65DBB"/>
    <w:rsid w:val="00B65E42"/>
    <w:rsid w:val="00B65ED7"/>
    <w:rsid w:val="00B66012"/>
    <w:rsid w:val="00B660A8"/>
    <w:rsid w:val="00B66249"/>
    <w:rsid w:val="00B66411"/>
    <w:rsid w:val="00B66517"/>
    <w:rsid w:val="00B666AE"/>
    <w:rsid w:val="00B6673A"/>
    <w:rsid w:val="00B66827"/>
    <w:rsid w:val="00B66917"/>
    <w:rsid w:val="00B66927"/>
    <w:rsid w:val="00B66B87"/>
    <w:rsid w:val="00B66D7F"/>
    <w:rsid w:val="00B66F35"/>
    <w:rsid w:val="00B66F8A"/>
    <w:rsid w:val="00B67204"/>
    <w:rsid w:val="00B673EC"/>
    <w:rsid w:val="00B675D3"/>
    <w:rsid w:val="00B677AC"/>
    <w:rsid w:val="00B67A83"/>
    <w:rsid w:val="00B67AB4"/>
    <w:rsid w:val="00B67EC8"/>
    <w:rsid w:val="00B700D7"/>
    <w:rsid w:val="00B70115"/>
    <w:rsid w:val="00B7046D"/>
    <w:rsid w:val="00B704BA"/>
    <w:rsid w:val="00B7068A"/>
    <w:rsid w:val="00B70926"/>
    <w:rsid w:val="00B70B16"/>
    <w:rsid w:val="00B70EA3"/>
    <w:rsid w:val="00B70FB3"/>
    <w:rsid w:val="00B712C5"/>
    <w:rsid w:val="00B714A1"/>
    <w:rsid w:val="00B71517"/>
    <w:rsid w:val="00B71634"/>
    <w:rsid w:val="00B71761"/>
    <w:rsid w:val="00B719FF"/>
    <w:rsid w:val="00B71B14"/>
    <w:rsid w:val="00B71D53"/>
    <w:rsid w:val="00B71DBB"/>
    <w:rsid w:val="00B720DB"/>
    <w:rsid w:val="00B72229"/>
    <w:rsid w:val="00B722BD"/>
    <w:rsid w:val="00B722F8"/>
    <w:rsid w:val="00B72349"/>
    <w:rsid w:val="00B72524"/>
    <w:rsid w:val="00B729E3"/>
    <w:rsid w:val="00B729F2"/>
    <w:rsid w:val="00B72A56"/>
    <w:rsid w:val="00B72C59"/>
    <w:rsid w:val="00B72D05"/>
    <w:rsid w:val="00B72D67"/>
    <w:rsid w:val="00B72EEE"/>
    <w:rsid w:val="00B72FFF"/>
    <w:rsid w:val="00B7316E"/>
    <w:rsid w:val="00B73205"/>
    <w:rsid w:val="00B73353"/>
    <w:rsid w:val="00B7346F"/>
    <w:rsid w:val="00B734B9"/>
    <w:rsid w:val="00B7369A"/>
    <w:rsid w:val="00B739D0"/>
    <w:rsid w:val="00B73F51"/>
    <w:rsid w:val="00B742A4"/>
    <w:rsid w:val="00B744E8"/>
    <w:rsid w:val="00B74538"/>
    <w:rsid w:val="00B74669"/>
    <w:rsid w:val="00B747C8"/>
    <w:rsid w:val="00B747E0"/>
    <w:rsid w:val="00B74825"/>
    <w:rsid w:val="00B7485F"/>
    <w:rsid w:val="00B7496C"/>
    <w:rsid w:val="00B74A23"/>
    <w:rsid w:val="00B74AF2"/>
    <w:rsid w:val="00B74B20"/>
    <w:rsid w:val="00B74BC6"/>
    <w:rsid w:val="00B74C1F"/>
    <w:rsid w:val="00B74F93"/>
    <w:rsid w:val="00B7500F"/>
    <w:rsid w:val="00B75038"/>
    <w:rsid w:val="00B75044"/>
    <w:rsid w:val="00B7518C"/>
    <w:rsid w:val="00B75213"/>
    <w:rsid w:val="00B75225"/>
    <w:rsid w:val="00B75271"/>
    <w:rsid w:val="00B75361"/>
    <w:rsid w:val="00B753D1"/>
    <w:rsid w:val="00B75588"/>
    <w:rsid w:val="00B755B3"/>
    <w:rsid w:val="00B756CA"/>
    <w:rsid w:val="00B757F2"/>
    <w:rsid w:val="00B75899"/>
    <w:rsid w:val="00B758AC"/>
    <w:rsid w:val="00B75C71"/>
    <w:rsid w:val="00B75DB6"/>
    <w:rsid w:val="00B75E9D"/>
    <w:rsid w:val="00B75EEE"/>
    <w:rsid w:val="00B75EF1"/>
    <w:rsid w:val="00B76051"/>
    <w:rsid w:val="00B760D8"/>
    <w:rsid w:val="00B76427"/>
    <w:rsid w:val="00B76538"/>
    <w:rsid w:val="00B76746"/>
    <w:rsid w:val="00B76756"/>
    <w:rsid w:val="00B7675E"/>
    <w:rsid w:val="00B7676C"/>
    <w:rsid w:val="00B76E16"/>
    <w:rsid w:val="00B76F7C"/>
    <w:rsid w:val="00B76F88"/>
    <w:rsid w:val="00B770A3"/>
    <w:rsid w:val="00B77653"/>
    <w:rsid w:val="00B776B8"/>
    <w:rsid w:val="00B77702"/>
    <w:rsid w:val="00B777D8"/>
    <w:rsid w:val="00B77A99"/>
    <w:rsid w:val="00B77C8A"/>
    <w:rsid w:val="00B77CB9"/>
    <w:rsid w:val="00B77D73"/>
    <w:rsid w:val="00B77D82"/>
    <w:rsid w:val="00B77F2F"/>
    <w:rsid w:val="00B800C2"/>
    <w:rsid w:val="00B80354"/>
    <w:rsid w:val="00B803D4"/>
    <w:rsid w:val="00B80447"/>
    <w:rsid w:val="00B8058E"/>
    <w:rsid w:val="00B805E3"/>
    <w:rsid w:val="00B806DC"/>
    <w:rsid w:val="00B80769"/>
    <w:rsid w:val="00B80787"/>
    <w:rsid w:val="00B809F9"/>
    <w:rsid w:val="00B80A64"/>
    <w:rsid w:val="00B80DB5"/>
    <w:rsid w:val="00B80E96"/>
    <w:rsid w:val="00B80EE7"/>
    <w:rsid w:val="00B80F17"/>
    <w:rsid w:val="00B810A1"/>
    <w:rsid w:val="00B810ED"/>
    <w:rsid w:val="00B811E3"/>
    <w:rsid w:val="00B81339"/>
    <w:rsid w:val="00B815EC"/>
    <w:rsid w:val="00B8163C"/>
    <w:rsid w:val="00B81666"/>
    <w:rsid w:val="00B818EF"/>
    <w:rsid w:val="00B81917"/>
    <w:rsid w:val="00B819EA"/>
    <w:rsid w:val="00B81A38"/>
    <w:rsid w:val="00B81AAE"/>
    <w:rsid w:val="00B81D99"/>
    <w:rsid w:val="00B822E9"/>
    <w:rsid w:val="00B82414"/>
    <w:rsid w:val="00B8259E"/>
    <w:rsid w:val="00B827DE"/>
    <w:rsid w:val="00B828C1"/>
    <w:rsid w:val="00B82942"/>
    <w:rsid w:val="00B829C6"/>
    <w:rsid w:val="00B82A67"/>
    <w:rsid w:val="00B82AF1"/>
    <w:rsid w:val="00B82CBD"/>
    <w:rsid w:val="00B82D09"/>
    <w:rsid w:val="00B82DC9"/>
    <w:rsid w:val="00B82ECB"/>
    <w:rsid w:val="00B82FEE"/>
    <w:rsid w:val="00B83087"/>
    <w:rsid w:val="00B832B3"/>
    <w:rsid w:val="00B8346F"/>
    <w:rsid w:val="00B8368A"/>
    <w:rsid w:val="00B837DF"/>
    <w:rsid w:val="00B83859"/>
    <w:rsid w:val="00B8389D"/>
    <w:rsid w:val="00B83986"/>
    <w:rsid w:val="00B83A79"/>
    <w:rsid w:val="00B83C18"/>
    <w:rsid w:val="00B83D03"/>
    <w:rsid w:val="00B83E83"/>
    <w:rsid w:val="00B83E9D"/>
    <w:rsid w:val="00B83F54"/>
    <w:rsid w:val="00B83FEB"/>
    <w:rsid w:val="00B84039"/>
    <w:rsid w:val="00B84042"/>
    <w:rsid w:val="00B841E3"/>
    <w:rsid w:val="00B84202"/>
    <w:rsid w:val="00B84220"/>
    <w:rsid w:val="00B8436D"/>
    <w:rsid w:val="00B8448A"/>
    <w:rsid w:val="00B8452B"/>
    <w:rsid w:val="00B84570"/>
    <w:rsid w:val="00B845B6"/>
    <w:rsid w:val="00B84785"/>
    <w:rsid w:val="00B847A2"/>
    <w:rsid w:val="00B847DB"/>
    <w:rsid w:val="00B847F4"/>
    <w:rsid w:val="00B84A99"/>
    <w:rsid w:val="00B84BE1"/>
    <w:rsid w:val="00B84E32"/>
    <w:rsid w:val="00B84F06"/>
    <w:rsid w:val="00B85068"/>
    <w:rsid w:val="00B85168"/>
    <w:rsid w:val="00B8541E"/>
    <w:rsid w:val="00B854E3"/>
    <w:rsid w:val="00B855BF"/>
    <w:rsid w:val="00B855FE"/>
    <w:rsid w:val="00B856B4"/>
    <w:rsid w:val="00B856EF"/>
    <w:rsid w:val="00B857D2"/>
    <w:rsid w:val="00B85876"/>
    <w:rsid w:val="00B85AB2"/>
    <w:rsid w:val="00B85DBD"/>
    <w:rsid w:val="00B85E2D"/>
    <w:rsid w:val="00B85E4D"/>
    <w:rsid w:val="00B860D0"/>
    <w:rsid w:val="00B86159"/>
    <w:rsid w:val="00B86472"/>
    <w:rsid w:val="00B864D8"/>
    <w:rsid w:val="00B86A28"/>
    <w:rsid w:val="00B86A2D"/>
    <w:rsid w:val="00B86A9F"/>
    <w:rsid w:val="00B86AAC"/>
    <w:rsid w:val="00B86B2E"/>
    <w:rsid w:val="00B86C60"/>
    <w:rsid w:val="00B86DA3"/>
    <w:rsid w:val="00B86E08"/>
    <w:rsid w:val="00B86E4B"/>
    <w:rsid w:val="00B86EF3"/>
    <w:rsid w:val="00B87056"/>
    <w:rsid w:val="00B870D8"/>
    <w:rsid w:val="00B8710A"/>
    <w:rsid w:val="00B871C4"/>
    <w:rsid w:val="00B8725B"/>
    <w:rsid w:val="00B8737E"/>
    <w:rsid w:val="00B8744E"/>
    <w:rsid w:val="00B8749B"/>
    <w:rsid w:val="00B87509"/>
    <w:rsid w:val="00B8756F"/>
    <w:rsid w:val="00B87605"/>
    <w:rsid w:val="00B87812"/>
    <w:rsid w:val="00B87866"/>
    <w:rsid w:val="00B87C93"/>
    <w:rsid w:val="00B87D39"/>
    <w:rsid w:val="00B87DD3"/>
    <w:rsid w:val="00B87FD0"/>
    <w:rsid w:val="00B87FFC"/>
    <w:rsid w:val="00B90120"/>
    <w:rsid w:val="00B901BF"/>
    <w:rsid w:val="00B90239"/>
    <w:rsid w:val="00B90279"/>
    <w:rsid w:val="00B903CB"/>
    <w:rsid w:val="00B90650"/>
    <w:rsid w:val="00B906E1"/>
    <w:rsid w:val="00B90719"/>
    <w:rsid w:val="00B907B9"/>
    <w:rsid w:val="00B907DE"/>
    <w:rsid w:val="00B9085F"/>
    <w:rsid w:val="00B90941"/>
    <w:rsid w:val="00B90D08"/>
    <w:rsid w:val="00B90D88"/>
    <w:rsid w:val="00B90EFE"/>
    <w:rsid w:val="00B90F21"/>
    <w:rsid w:val="00B90F63"/>
    <w:rsid w:val="00B90FDA"/>
    <w:rsid w:val="00B911FF"/>
    <w:rsid w:val="00B91493"/>
    <w:rsid w:val="00B91592"/>
    <w:rsid w:val="00B91865"/>
    <w:rsid w:val="00B918CD"/>
    <w:rsid w:val="00B91CA4"/>
    <w:rsid w:val="00B91E9D"/>
    <w:rsid w:val="00B91F6A"/>
    <w:rsid w:val="00B9216A"/>
    <w:rsid w:val="00B92413"/>
    <w:rsid w:val="00B924F0"/>
    <w:rsid w:val="00B92530"/>
    <w:rsid w:val="00B92BDF"/>
    <w:rsid w:val="00B93037"/>
    <w:rsid w:val="00B93273"/>
    <w:rsid w:val="00B93275"/>
    <w:rsid w:val="00B938D2"/>
    <w:rsid w:val="00B93CB9"/>
    <w:rsid w:val="00B93EE0"/>
    <w:rsid w:val="00B93FDA"/>
    <w:rsid w:val="00B941C3"/>
    <w:rsid w:val="00B942D0"/>
    <w:rsid w:val="00B9436F"/>
    <w:rsid w:val="00B9461E"/>
    <w:rsid w:val="00B9469C"/>
    <w:rsid w:val="00B94756"/>
    <w:rsid w:val="00B947C7"/>
    <w:rsid w:val="00B94870"/>
    <w:rsid w:val="00B94B00"/>
    <w:rsid w:val="00B94CAE"/>
    <w:rsid w:val="00B94CDD"/>
    <w:rsid w:val="00B94F21"/>
    <w:rsid w:val="00B9502B"/>
    <w:rsid w:val="00B950A3"/>
    <w:rsid w:val="00B9514E"/>
    <w:rsid w:val="00B951C5"/>
    <w:rsid w:val="00B954F0"/>
    <w:rsid w:val="00B9579C"/>
    <w:rsid w:val="00B95BD1"/>
    <w:rsid w:val="00B95E18"/>
    <w:rsid w:val="00B95EBF"/>
    <w:rsid w:val="00B95FAA"/>
    <w:rsid w:val="00B960CB"/>
    <w:rsid w:val="00B96176"/>
    <w:rsid w:val="00B96183"/>
    <w:rsid w:val="00B96657"/>
    <w:rsid w:val="00B9668D"/>
    <w:rsid w:val="00B9669F"/>
    <w:rsid w:val="00B966A2"/>
    <w:rsid w:val="00B966EF"/>
    <w:rsid w:val="00B9675E"/>
    <w:rsid w:val="00B96AA0"/>
    <w:rsid w:val="00B96AA2"/>
    <w:rsid w:val="00B96B18"/>
    <w:rsid w:val="00B96BC8"/>
    <w:rsid w:val="00B96E06"/>
    <w:rsid w:val="00B97207"/>
    <w:rsid w:val="00B97246"/>
    <w:rsid w:val="00B9732B"/>
    <w:rsid w:val="00B9767E"/>
    <w:rsid w:val="00B976DC"/>
    <w:rsid w:val="00B97742"/>
    <w:rsid w:val="00B97753"/>
    <w:rsid w:val="00B97870"/>
    <w:rsid w:val="00B979A4"/>
    <w:rsid w:val="00B97AD1"/>
    <w:rsid w:val="00B97C22"/>
    <w:rsid w:val="00B97D80"/>
    <w:rsid w:val="00B97FB4"/>
    <w:rsid w:val="00BA00B7"/>
    <w:rsid w:val="00BA01FF"/>
    <w:rsid w:val="00BA046E"/>
    <w:rsid w:val="00BA0777"/>
    <w:rsid w:val="00BA0864"/>
    <w:rsid w:val="00BA0888"/>
    <w:rsid w:val="00BA092D"/>
    <w:rsid w:val="00BA0B84"/>
    <w:rsid w:val="00BA0C69"/>
    <w:rsid w:val="00BA0DBA"/>
    <w:rsid w:val="00BA0E67"/>
    <w:rsid w:val="00BA1136"/>
    <w:rsid w:val="00BA116C"/>
    <w:rsid w:val="00BA127C"/>
    <w:rsid w:val="00BA1424"/>
    <w:rsid w:val="00BA182F"/>
    <w:rsid w:val="00BA1AA5"/>
    <w:rsid w:val="00BA1BE0"/>
    <w:rsid w:val="00BA1CA4"/>
    <w:rsid w:val="00BA1E60"/>
    <w:rsid w:val="00BA1E99"/>
    <w:rsid w:val="00BA1F1F"/>
    <w:rsid w:val="00BA1F2D"/>
    <w:rsid w:val="00BA1FA6"/>
    <w:rsid w:val="00BA20AC"/>
    <w:rsid w:val="00BA20D9"/>
    <w:rsid w:val="00BA213A"/>
    <w:rsid w:val="00BA2341"/>
    <w:rsid w:val="00BA23F6"/>
    <w:rsid w:val="00BA26FF"/>
    <w:rsid w:val="00BA2710"/>
    <w:rsid w:val="00BA27BA"/>
    <w:rsid w:val="00BA27CD"/>
    <w:rsid w:val="00BA2924"/>
    <w:rsid w:val="00BA2937"/>
    <w:rsid w:val="00BA2A66"/>
    <w:rsid w:val="00BA2A96"/>
    <w:rsid w:val="00BA2AF1"/>
    <w:rsid w:val="00BA2B35"/>
    <w:rsid w:val="00BA2C74"/>
    <w:rsid w:val="00BA2D05"/>
    <w:rsid w:val="00BA2E7A"/>
    <w:rsid w:val="00BA2FB8"/>
    <w:rsid w:val="00BA30F6"/>
    <w:rsid w:val="00BA317C"/>
    <w:rsid w:val="00BA32CC"/>
    <w:rsid w:val="00BA332C"/>
    <w:rsid w:val="00BA3458"/>
    <w:rsid w:val="00BA359A"/>
    <w:rsid w:val="00BA35BE"/>
    <w:rsid w:val="00BA3608"/>
    <w:rsid w:val="00BA3BFF"/>
    <w:rsid w:val="00BA3E5B"/>
    <w:rsid w:val="00BA3F6C"/>
    <w:rsid w:val="00BA439F"/>
    <w:rsid w:val="00BA44E5"/>
    <w:rsid w:val="00BA48E6"/>
    <w:rsid w:val="00BA4A10"/>
    <w:rsid w:val="00BA4B78"/>
    <w:rsid w:val="00BA4E0E"/>
    <w:rsid w:val="00BA4EAB"/>
    <w:rsid w:val="00BA4F48"/>
    <w:rsid w:val="00BA4FD9"/>
    <w:rsid w:val="00BA5077"/>
    <w:rsid w:val="00BA50AB"/>
    <w:rsid w:val="00BA50ED"/>
    <w:rsid w:val="00BA52AF"/>
    <w:rsid w:val="00BA5318"/>
    <w:rsid w:val="00BA53D6"/>
    <w:rsid w:val="00BA548C"/>
    <w:rsid w:val="00BA5877"/>
    <w:rsid w:val="00BA58B3"/>
    <w:rsid w:val="00BA5BAE"/>
    <w:rsid w:val="00BA5BD3"/>
    <w:rsid w:val="00BA5D22"/>
    <w:rsid w:val="00BA5DD2"/>
    <w:rsid w:val="00BA5DEB"/>
    <w:rsid w:val="00BA5FD3"/>
    <w:rsid w:val="00BA60ED"/>
    <w:rsid w:val="00BA622A"/>
    <w:rsid w:val="00BA63C4"/>
    <w:rsid w:val="00BA664D"/>
    <w:rsid w:val="00BA691D"/>
    <w:rsid w:val="00BA6A34"/>
    <w:rsid w:val="00BA6A71"/>
    <w:rsid w:val="00BA6D84"/>
    <w:rsid w:val="00BA7118"/>
    <w:rsid w:val="00BA7136"/>
    <w:rsid w:val="00BA7259"/>
    <w:rsid w:val="00BA7269"/>
    <w:rsid w:val="00BA745B"/>
    <w:rsid w:val="00BA75D4"/>
    <w:rsid w:val="00BA7787"/>
    <w:rsid w:val="00BA7907"/>
    <w:rsid w:val="00BA790D"/>
    <w:rsid w:val="00BA79BB"/>
    <w:rsid w:val="00BA7C7A"/>
    <w:rsid w:val="00BA7E93"/>
    <w:rsid w:val="00BA7E9B"/>
    <w:rsid w:val="00BA7F6E"/>
    <w:rsid w:val="00BA7FBE"/>
    <w:rsid w:val="00BA7FEE"/>
    <w:rsid w:val="00BA8E51"/>
    <w:rsid w:val="00BAB652"/>
    <w:rsid w:val="00BAF463"/>
    <w:rsid w:val="00BB001E"/>
    <w:rsid w:val="00BB0282"/>
    <w:rsid w:val="00BB0339"/>
    <w:rsid w:val="00BB03CA"/>
    <w:rsid w:val="00BB03DF"/>
    <w:rsid w:val="00BB04EE"/>
    <w:rsid w:val="00BB0591"/>
    <w:rsid w:val="00BB05FB"/>
    <w:rsid w:val="00BB05FD"/>
    <w:rsid w:val="00BB08D5"/>
    <w:rsid w:val="00BB08FE"/>
    <w:rsid w:val="00BB096E"/>
    <w:rsid w:val="00BB0979"/>
    <w:rsid w:val="00BB0AEE"/>
    <w:rsid w:val="00BB0BFA"/>
    <w:rsid w:val="00BB0C48"/>
    <w:rsid w:val="00BB0C55"/>
    <w:rsid w:val="00BB0CC3"/>
    <w:rsid w:val="00BB0F2D"/>
    <w:rsid w:val="00BB1019"/>
    <w:rsid w:val="00BB1136"/>
    <w:rsid w:val="00BB120F"/>
    <w:rsid w:val="00BB12B4"/>
    <w:rsid w:val="00BB13DC"/>
    <w:rsid w:val="00BB1421"/>
    <w:rsid w:val="00BB1480"/>
    <w:rsid w:val="00BB16E9"/>
    <w:rsid w:val="00BB17EC"/>
    <w:rsid w:val="00BB183D"/>
    <w:rsid w:val="00BB1A80"/>
    <w:rsid w:val="00BB1B49"/>
    <w:rsid w:val="00BB1CF2"/>
    <w:rsid w:val="00BB1E56"/>
    <w:rsid w:val="00BB1F39"/>
    <w:rsid w:val="00BB20D4"/>
    <w:rsid w:val="00BB22E4"/>
    <w:rsid w:val="00BB24B3"/>
    <w:rsid w:val="00BB24C4"/>
    <w:rsid w:val="00BB2539"/>
    <w:rsid w:val="00BB261B"/>
    <w:rsid w:val="00BB2902"/>
    <w:rsid w:val="00BB2912"/>
    <w:rsid w:val="00BB294F"/>
    <w:rsid w:val="00BB2A13"/>
    <w:rsid w:val="00BB2A6D"/>
    <w:rsid w:val="00BB2BDA"/>
    <w:rsid w:val="00BB2D44"/>
    <w:rsid w:val="00BB303A"/>
    <w:rsid w:val="00BB3168"/>
    <w:rsid w:val="00BB323F"/>
    <w:rsid w:val="00BB3410"/>
    <w:rsid w:val="00BB3790"/>
    <w:rsid w:val="00BB38FE"/>
    <w:rsid w:val="00BB396A"/>
    <w:rsid w:val="00BB3A16"/>
    <w:rsid w:val="00BB3A94"/>
    <w:rsid w:val="00BB3B27"/>
    <w:rsid w:val="00BB3BA9"/>
    <w:rsid w:val="00BB3E1A"/>
    <w:rsid w:val="00BB3FB2"/>
    <w:rsid w:val="00BB41FD"/>
    <w:rsid w:val="00BB476D"/>
    <w:rsid w:val="00BB4DE1"/>
    <w:rsid w:val="00BB5190"/>
    <w:rsid w:val="00BB552A"/>
    <w:rsid w:val="00BB5911"/>
    <w:rsid w:val="00BB59D1"/>
    <w:rsid w:val="00BB5BD5"/>
    <w:rsid w:val="00BB5BE9"/>
    <w:rsid w:val="00BB5C41"/>
    <w:rsid w:val="00BB5D4B"/>
    <w:rsid w:val="00BB5E8D"/>
    <w:rsid w:val="00BB5EE7"/>
    <w:rsid w:val="00BB5F00"/>
    <w:rsid w:val="00BB5F04"/>
    <w:rsid w:val="00BB5F82"/>
    <w:rsid w:val="00BB6040"/>
    <w:rsid w:val="00BB6315"/>
    <w:rsid w:val="00BB638C"/>
    <w:rsid w:val="00BB63E2"/>
    <w:rsid w:val="00BB6520"/>
    <w:rsid w:val="00BB65C2"/>
    <w:rsid w:val="00BB6640"/>
    <w:rsid w:val="00BB6863"/>
    <w:rsid w:val="00BB68FE"/>
    <w:rsid w:val="00BB697A"/>
    <w:rsid w:val="00BB6A7F"/>
    <w:rsid w:val="00BB6AA5"/>
    <w:rsid w:val="00BB6B79"/>
    <w:rsid w:val="00BB6D32"/>
    <w:rsid w:val="00BB6E38"/>
    <w:rsid w:val="00BB6F6F"/>
    <w:rsid w:val="00BB6F99"/>
    <w:rsid w:val="00BB709A"/>
    <w:rsid w:val="00BB70FD"/>
    <w:rsid w:val="00BB71B8"/>
    <w:rsid w:val="00BB72EE"/>
    <w:rsid w:val="00BB72FD"/>
    <w:rsid w:val="00BB7364"/>
    <w:rsid w:val="00BB7368"/>
    <w:rsid w:val="00BB75CA"/>
    <w:rsid w:val="00BB7624"/>
    <w:rsid w:val="00BB776A"/>
    <w:rsid w:val="00BB7B92"/>
    <w:rsid w:val="00BB7CC2"/>
    <w:rsid w:val="00BB7CDB"/>
    <w:rsid w:val="00BB7D37"/>
    <w:rsid w:val="00BB7ED7"/>
    <w:rsid w:val="00BC0443"/>
    <w:rsid w:val="00BC0500"/>
    <w:rsid w:val="00BC0593"/>
    <w:rsid w:val="00BC05EB"/>
    <w:rsid w:val="00BC06FC"/>
    <w:rsid w:val="00BC074D"/>
    <w:rsid w:val="00BC0773"/>
    <w:rsid w:val="00BC0A9F"/>
    <w:rsid w:val="00BC0CA1"/>
    <w:rsid w:val="00BC0D51"/>
    <w:rsid w:val="00BC0DA2"/>
    <w:rsid w:val="00BC0F36"/>
    <w:rsid w:val="00BC101B"/>
    <w:rsid w:val="00BC1079"/>
    <w:rsid w:val="00BC112C"/>
    <w:rsid w:val="00BC1306"/>
    <w:rsid w:val="00BC13AB"/>
    <w:rsid w:val="00BC148B"/>
    <w:rsid w:val="00BC1591"/>
    <w:rsid w:val="00BC160D"/>
    <w:rsid w:val="00BC19F9"/>
    <w:rsid w:val="00BC1ADD"/>
    <w:rsid w:val="00BC1D77"/>
    <w:rsid w:val="00BC1DB1"/>
    <w:rsid w:val="00BC1F74"/>
    <w:rsid w:val="00BC21C1"/>
    <w:rsid w:val="00BC22A5"/>
    <w:rsid w:val="00BC22E0"/>
    <w:rsid w:val="00BC2474"/>
    <w:rsid w:val="00BC2533"/>
    <w:rsid w:val="00BC2654"/>
    <w:rsid w:val="00BC2932"/>
    <w:rsid w:val="00BC295F"/>
    <w:rsid w:val="00BC2BF3"/>
    <w:rsid w:val="00BC2D0A"/>
    <w:rsid w:val="00BC2DDC"/>
    <w:rsid w:val="00BC2E4A"/>
    <w:rsid w:val="00BC2FF7"/>
    <w:rsid w:val="00BC3497"/>
    <w:rsid w:val="00BC34C1"/>
    <w:rsid w:val="00BC350B"/>
    <w:rsid w:val="00BC35C9"/>
    <w:rsid w:val="00BC363F"/>
    <w:rsid w:val="00BC36D6"/>
    <w:rsid w:val="00BC38C9"/>
    <w:rsid w:val="00BC3B57"/>
    <w:rsid w:val="00BC3B5A"/>
    <w:rsid w:val="00BC3DE4"/>
    <w:rsid w:val="00BC3DFA"/>
    <w:rsid w:val="00BC3F77"/>
    <w:rsid w:val="00BC3FCF"/>
    <w:rsid w:val="00BC40F0"/>
    <w:rsid w:val="00BC4155"/>
    <w:rsid w:val="00BC4158"/>
    <w:rsid w:val="00BC4295"/>
    <w:rsid w:val="00BC42B7"/>
    <w:rsid w:val="00BC4303"/>
    <w:rsid w:val="00BC4591"/>
    <w:rsid w:val="00BC45F5"/>
    <w:rsid w:val="00BC46BB"/>
    <w:rsid w:val="00BC4732"/>
    <w:rsid w:val="00BC4BC9"/>
    <w:rsid w:val="00BC4D80"/>
    <w:rsid w:val="00BC4ECA"/>
    <w:rsid w:val="00BC4EED"/>
    <w:rsid w:val="00BC506D"/>
    <w:rsid w:val="00BC5126"/>
    <w:rsid w:val="00BC5235"/>
    <w:rsid w:val="00BC5331"/>
    <w:rsid w:val="00BC53AF"/>
    <w:rsid w:val="00BC57AF"/>
    <w:rsid w:val="00BC5874"/>
    <w:rsid w:val="00BC5914"/>
    <w:rsid w:val="00BC5AE0"/>
    <w:rsid w:val="00BC5B17"/>
    <w:rsid w:val="00BC5BFD"/>
    <w:rsid w:val="00BC5CE2"/>
    <w:rsid w:val="00BC5D30"/>
    <w:rsid w:val="00BC5EBD"/>
    <w:rsid w:val="00BC5F33"/>
    <w:rsid w:val="00BC6009"/>
    <w:rsid w:val="00BC6076"/>
    <w:rsid w:val="00BC60E0"/>
    <w:rsid w:val="00BC6192"/>
    <w:rsid w:val="00BC626B"/>
    <w:rsid w:val="00BC648F"/>
    <w:rsid w:val="00BC658C"/>
    <w:rsid w:val="00BC65F7"/>
    <w:rsid w:val="00BC6E21"/>
    <w:rsid w:val="00BC6FDB"/>
    <w:rsid w:val="00BC722E"/>
    <w:rsid w:val="00BC74AB"/>
    <w:rsid w:val="00BC7513"/>
    <w:rsid w:val="00BC752D"/>
    <w:rsid w:val="00BC7554"/>
    <w:rsid w:val="00BC7E64"/>
    <w:rsid w:val="00BCA269"/>
    <w:rsid w:val="00BD0050"/>
    <w:rsid w:val="00BD00D5"/>
    <w:rsid w:val="00BD0438"/>
    <w:rsid w:val="00BD049B"/>
    <w:rsid w:val="00BD054B"/>
    <w:rsid w:val="00BD05F6"/>
    <w:rsid w:val="00BD070C"/>
    <w:rsid w:val="00BD07D8"/>
    <w:rsid w:val="00BD0A11"/>
    <w:rsid w:val="00BD0B1A"/>
    <w:rsid w:val="00BD0BD2"/>
    <w:rsid w:val="00BD0C34"/>
    <w:rsid w:val="00BD0EB7"/>
    <w:rsid w:val="00BD0F41"/>
    <w:rsid w:val="00BD10EB"/>
    <w:rsid w:val="00BD14D4"/>
    <w:rsid w:val="00BD156A"/>
    <w:rsid w:val="00BD16BF"/>
    <w:rsid w:val="00BD17F1"/>
    <w:rsid w:val="00BD1961"/>
    <w:rsid w:val="00BD1976"/>
    <w:rsid w:val="00BD197E"/>
    <w:rsid w:val="00BD1E5E"/>
    <w:rsid w:val="00BD1E8D"/>
    <w:rsid w:val="00BD1EF4"/>
    <w:rsid w:val="00BD207D"/>
    <w:rsid w:val="00BD20D8"/>
    <w:rsid w:val="00BD2183"/>
    <w:rsid w:val="00BD2202"/>
    <w:rsid w:val="00BD235B"/>
    <w:rsid w:val="00BD2454"/>
    <w:rsid w:val="00BD2749"/>
    <w:rsid w:val="00BD2796"/>
    <w:rsid w:val="00BD27D6"/>
    <w:rsid w:val="00BD27F3"/>
    <w:rsid w:val="00BD2881"/>
    <w:rsid w:val="00BD2E8E"/>
    <w:rsid w:val="00BD2FD8"/>
    <w:rsid w:val="00BD304D"/>
    <w:rsid w:val="00BD3130"/>
    <w:rsid w:val="00BD3436"/>
    <w:rsid w:val="00BD34DC"/>
    <w:rsid w:val="00BD3620"/>
    <w:rsid w:val="00BD365C"/>
    <w:rsid w:val="00BD37F1"/>
    <w:rsid w:val="00BD3ADA"/>
    <w:rsid w:val="00BD3DCD"/>
    <w:rsid w:val="00BD3DE9"/>
    <w:rsid w:val="00BD3EEB"/>
    <w:rsid w:val="00BD3EF0"/>
    <w:rsid w:val="00BD4118"/>
    <w:rsid w:val="00BD41FB"/>
    <w:rsid w:val="00BD43BF"/>
    <w:rsid w:val="00BD45FB"/>
    <w:rsid w:val="00BD4724"/>
    <w:rsid w:val="00BD484E"/>
    <w:rsid w:val="00BD51BE"/>
    <w:rsid w:val="00BD5394"/>
    <w:rsid w:val="00BD5435"/>
    <w:rsid w:val="00BD55B8"/>
    <w:rsid w:val="00BD5A19"/>
    <w:rsid w:val="00BD5B67"/>
    <w:rsid w:val="00BD5BF5"/>
    <w:rsid w:val="00BD5D0D"/>
    <w:rsid w:val="00BD5D98"/>
    <w:rsid w:val="00BD5E3F"/>
    <w:rsid w:val="00BD5E5E"/>
    <w:rsid w:val="00BD60FB"/>
    <w:rsid w:val="00BD6212"/>
    <w:rsid w:val="00BD6303"/>
    <w:rsid w:val="00BD6508"/>
    <w:rsid w:val="00BD6631"/>
    <w:rsid w:val="00BD685D"/>
    <w:rsid w:val="00BD6884"/>
    <w:rsid w:val="00BD6E49"/>
    <w:rsid w:val="00BD6E82"/>
    <w:rsid w:val="00BD6F2C"/>
    <w:rsid w:val="00BD7041"/>
    <w:rsid w:val="00BD704E"/>
    <w:rsid w:val="00BD709E"/>
    <w:rsid w:val="00BD70CA"/>
    <w:rsid w:val="00BD7227"/>
    <w:rsid w:val="00BD7393"/>
    <w:rsid w:val="00BD743E"/>
    <w:rsid w:val="00BD75EB"/>
    <w:rsid w:val="00BD7774"/>
    <w:rsid w:val="00BD794F"/>
    <w:rsid w:val="00BD79FA"/>
    <w:rsid w:val="00BD7BE0"/>
    <w:rsid w:val="00BD7DA4"/>
    <w:rsid w:val="00BD7E3C"/>
    <w:rsid w:val="00BD7F06"/>
    <w:rsid w:val="00BDE5C3"/>
    <w:rsid w:val="00BE024E"/>
    <w:rsid w:val="00BE0259"/>
    <w:rsid w:val="00BE02DC"/>
    <w:rsid w:val="00BE02E8"/>
    <w:rsid w:val="00BE036C"/>
    <w:rsid w:val="00BE03B3"/>
    <w:rsid w:val="00BE03EB"/>
    <w:rsid w:val="00BE0607"/>
    <w:rsid w:val="00BE0652"/>
    <w:rsid w:val="00BE0943"/>
    <w:rsid w:val="00BE0959"/>
    <w:rsid w:val="00BE0A40"/>
    <w:rsid w:val="00BE0DB4"/>
    <w:rsid w:val="00BE0E8E"/>
    <w:rsid w:val="00BE0FEC"/>
    <w:rsid w:val="00BE111F"/>
    <w:rsid w:val="00BE116F"/>
    <w:rsid w:val="00BE12C2"/>
    <w:rsid w:val="00BE12EB"/>
    <w:rsid w:val="00BE1318"/>
    <w:rsid w:val="00BE198E"/>
    <w:rsid w:val="00BE1A29"/>
    <w:rsid w:val="00BE1ACA"/>
    <w:rsid w:val="00BE1E96"/>
    <w:rsid w:val="00BE1EB0"/>
    <w:rsid w:val="00BE1EB9"/>
    <w:rsid w:val="00BE1F3A"/>
    <w:rsid w:val="00BE1F55"/>
    <w:rsid w:val="00BE1F63"/>
    <w:rsid w:val="00BE2266"/>
    <w:rsid w:val="00BE231F"/>
    <w:rsid w:val="00BE2344"/>
    <w:rsid w:val="00BE24B5"/>
    <w:rsid w:val="00BE25AC"/>
    <w:rsid w:val="00BE25CA"/>
    <w:rsid w:val="00BE2973"/>
    <w:rsid w:val="00BE2B69"/>
    <w:rsid w:val="00BE2B95"/>
    <w:rsid w:val="00BE2FF1"/>
    <w:rsid w:val="00BE304F"/>
    <w:rsid w:val="00BE30D6"/>
    <w:rsid w:val="00BE33AA"/>
    <w:rsid w:val="00BE3493"/>
    <w:rsid w:val="00BE3A24"/>
    <w:rsid w:val="00BE3AD3"/>
    <w:rsid w:val="00BE3B94"/>
    <w:rsid w:val="00BE3D46"/>
    <w:rsid w:val="00BE3D83"/>
    <w:rsid w:val="00BE3E59"/>
    <w:rsid w:val="00BE4186"/>
    <w:rsid w:val="00BE43D0"/>
    <w:rsid w:val="00BE44C5"/>
    <w:rsid w:val="00BE4664"/>
    <w:rsid w:val="00BE46D2"/>
    <w:rsid w:val="00BE488E"/>
    <w:rsid w:val="00BE4BAD"/>
    <w:rsid w:val="00BE4CCB"/>
    <w:rsid w:val="00BE4D59"/>
    <w:rsid w:val="00BE4D63"/>
    <w:rsid w:val="00BE4DD7"/>
    <w:rsid w:val="00BE4E78"/>
    <w:rsid w:val="00BE4F96"/>
    <w:rsid w:val="00BE5132"/>
    <w:rsid w:val="00BE530E"/>
    <w:rsid w:val="00BE5348"/>
    <w:rsid w:val="00BE53B7"/>
    <w:rsid w:val="00BE53C4"/>
    <w:rsid w:val="00BE549C"/>
    <w:rsid w:val="00BE5563"/>
    <w:rsid w:val="00BE56FD"/>
    <w:rsid w:val="00BE5705"/>
    <w:rsid w:val="00BE5CB2"/>
    <w:rsid w:val="00BE5E7B"/>
    <w:rsid w:val="00BE5ECF"/>
    <w:rsid w:val="00BE6151"/>
    <w:rsid w:val="00BE620C"/>
    <w:rsid w:val="00BE6342"/>
    <w:rsid w:val="00BE63AB"/>
    <w:rsid w:val="00BE6519"/>
    <w:rsid w:val="00BE67A1"/>
    <w:rsid w:val="00BE67FC"/>
    <w:rsid w:val="00BE6A4E"/>
    <w:rsid w:val="00BE6B00"/>
    <w:rsid w:val="00BE6B5F"/>
    <w:rsid w:val="00BE6CE8"/>
    <w:rsid w:val="00BE6FE7"/>
    <w:rsid w:val="00BE7164"/>
    <w:rsid w:val="00BE71A5"/>
    <w:rsid w:val="00BE7273"/>
    <w:rsid w:val="00BE7380"/>
    <w:rsid w:val="00BE742A"/>
    <w:rsid w:val="00BE7662"/>
    <w:rsid w:val="00BE76FD"/>
    <w:rsid w:val="00BE78BB"/>
    <w:rsid w:val="00BE798E"/>
    <w:rsid w:val="00BE7999"/>
    <w:rsid w:val="00BE7A24"/>
    <w:rsid w:val="00BE7A77"/>
    <w:rsid w:val="00BE7AEC"/>
    <w:rsid w:val="00BE7B8F"/>
    <w:rsid w:val="00BE7C5C"/>
    <w:rsid w:val="00BF05C9"/>
    <w:rsid w:val="00BF0829"/>
    <w:rsid w:val="00BF093E"/>
    <w:rsid w:val="00BF097E"/>
    <w:rsid w:val="00BF0AB0"/>
    <w:rsid w:val="00BF0ABA"/>
    <w:rsid w:val="00BF0ABE"/>
    <w:rsid w:val="00BF0AF1"/>
    <w:rsid w:val="00BF0CAE"/>
    <w:rsid w:val="00BF0D78"/>
    <w:rsid w:val="00BF1011"/>
    <w:rsid w:val="00BF106B"/>
    <w:rsid w:val="00BF1127"/>
    <w:rsid w:val="00BF125C"/>
    <w:rsid w:val="00BF1378"/>
    <w:rsid w:val="00BF1391"/>
    <w:rsid w:val="00BF147C"/>
    <w:rsid w:val="00BF14BE"/>
    <w:rsid w:val="00BF17DF"/>
    <w:rsid w:val="00BF19E9"/>
    <w:rsid w:val="00BF1CA7"/>
    <w:rsid w:val="00BF1E47"/>
    <w:rsid w:val="00BF1FC6"/>
    <w:rsid w:val="00BF1FFD"/>
    <w:rsid w:val="00BF2075"/>
    <w:rsid w:val="00BF2291"/>
    <w:rsid w:val="00BF231F"/>
    <w:rsid w:val="00BF2350"/>
    <w:rsid w:val="00BF2531"/>
    <w:rsid w:val="00BF253D"/>
    <w:rsid w:val="00BF2549"/>
    <w:rsid w:val="00BF25FE"/>
    <w:rsid w:val="00BF2708"/>
    <w:rsid w:val="00BF2774"/>
    <w:rsid w:val="00BF286D"/>
    <w:rsid w:val="00BF2C24"/>
    <w:rsid w:val="00BF2D61"/>
    <w:rsid w:val="00BF2E4C"/>
    <w:rsid w:val="00BF2FF1"/>
    <w:rsid w:val="00BF3269"/>
    <w:rsid w:val="00BF330F"/>
    <w:rsid w:val="00BF33A4"/>
    <w:rsid w:val="00BF33AA"/>
    <w:rsid w:val="00BF3504"/>
    <w:rsid w:val="00BF352F"/>
    <w:rsid w:val="00BF37A2"/>
    <w:rsid w:val="00BF37E0"/>
    <w:rsid w:val="00BF3A83"/>
    <w:rsid w:val="00BF3AFC"/>
    <w:rsid w:val="00BF3BE7"/>
    <w:rsid w:val="00BF3DBF"/>
    <w:rsid w:val="00BF3E62"/>
    <w:rsid w:val="00BF3E67"/>
    <w:rsid w:val="00BF4029"/>
    <w:rsid w:val="00BF4047"/>
    <w:rsid w:val="00BF443C"/>
    <w:rsid w:val="00BF445A"/>
    <w:rsid w:val="00BF45FE"/>
    <w:rsid w:val="00BF4681"/>
    <w:rsid w:val="00BF48C6"/>
    <w:rsid w:val="00BF492F"/>
    <w:rsid w:val="00BF4B0D"/>
    <w:rsid w:val="00BF4C55"/>
    <w:rsid w:val="00BF4DCF"/>
    <w:rsid w:val="00BF4E52"/>
    <w:rsid w:val="00BF4E94"/>
    <w:rsid w:val="00BF5251"/>
    <w:rsid w:val="00BF52CD"/>
    <w:rsid w:val="00BF52F3"/>
    <w:rsid w:val="00BF541B"/>
    <w:rsid w:val="00BF5629"/>
    <w:rsid w:val="00BF56F6"/>
    <w:rsid w:val="00BF575E"/>
    <w:rsid w:val="00BF5946"/>
    <w:rsid w:val="00BF5A65"/>
    <w:rsid w:val="00BF5A8B"/>
    <w:rsid w:val="00BF5D3B"/>
    <w:rsid w:val="00BF5D9D"/>
    <w:rsid w:val="00BF5DD8"/>
    <w:rsid w:val="00BF5E4B"/>
    <w:rsid w:val="00BF603B"/>
    <w:rsid w:val="00BF6070"/>
    <w:rsid w:val="00BF61C7"/>
    <w:rsid w:val="00BF6236"/>
    <w:rsid w:val="00BF693D"/>
    <w:rsid w:val="00BF6D18"/>
    <w:rsid w:val="00BF6E86"/>
    <w:rsid w:val="00BF6F7D"/>
    <w:rsid w:val="00BF7189"/>
    <w:rsid w:val="00BF7420"/>
    <w:rsid w:val="00BF78DE"/>
    <w:rsid w:val="00BF7A04"/>
    <w:rsid w:val="00BF7A59"/>
    <w:rsid w:val="00BF7CC0"/>
    <w:rsid w:val="00BF7E11"/>
    <w:rsid w:val="00C0009C"/>
    <w:rsid w:val="00C000C7"/>
    <w:rsid w:val="00C00171"/>
    <w:rsid w:val="00C0063C"/>
    <w:rsid w:val="00C007BD"/>
    <w:rsid w:val="00C00B08"/>
    <w:rsid w:val="00C00B1D"/>
    <w:rsid w:val="00C00B83"/>
    <w:rsid w:val="00C00CEC"/>
    <w:rsid w:val="00C00EB5"/>
    <w:rsid w:val="00C00F9E"/>
    <w:rsid w:val="00C010E1"/>
    <w:rsid w:val="00C010FD"/>
    <w:rsid w:val="00C0130C"/>
    <w:rsid w:val="00C0174F"/>
    <w:rsid w:val="00C017FF"/>
    <w:rsid w:val="00C018E8"/>
    <w:rsid w:val="00C01921"/>
    <w:rsid w:val="00C01DA4"/>
    <w:rsid w:val="00C0209C"/>
    <w:rsid w:val="00C021EF"/>
    <w:rsid w:val="00C025DC"/>
    <w:rsid w:val="00C02680"/>
    <w:rsid w:val="00C027C7"/>
    <w:rsid w:val="00C0285A"/>
    <w:rsid w:val="00C0286A"/>
    <w:rsid w:val="00C02873"/>
    <w:rsid w:val="00C02B6F"/>
    <w:rsid w:val="00C02CB9"/>
    <w:rsid w:val="00C02F05"/>
    <w:rsid w:val="00C02F0C"/>
    <w:rsid w:val="00C0316E"/>
    <w:rsid w:val="00C03366"/>
    <w:rsid w:val="00C03378"/>
    <w:rsid w:val="00C0338B"/>
    <w:rsid w:val="00C033C7"/>
    <w:rsid w:val="00C03501"/>
    <w:rsid w:val="00C03637"/>
    <w:rsid w:val="00C037CB"/>
    <w:rsid w:val="00C03867"/>
    <w:rsid w:val="00C03AD5"/>
    <w:rsid w:val="00C03B8F"/>
    <w:rsid w:val="00C03BB2"/>
    <w:rsid w:val="00C03E04"/>
    <w:rsid w:val="00C03ED6"/>
    <w:rsid w:val="00C03EEB"/>
    <w:rsid w:val="00C03F46"/>
    <w:rsid w:val="00C03F98"/>
    <w:rsid w:val="00C040A6"/>
    <w:rsid w:val="00C040EE"/>
    <w:rsid w:val="00C04159"/>
    <w:rsid w:val="00C042D8"/>
    <w:rsid w:val="00C0435B"/>
    <w:rsid w:val="00C043E5"/>
    <w:rsid w:val="00C04505"/>
    <w:rsid w:val="00C04531"/>
    <w:rsid w:val="00C04848"/>
    <w:rsid w:val="00C04901"/>
    <w:rsid w:val="00C04A75"/>
    <w:rsid w:val="00C04A80"/>
    <w:rsid w:val="00C04B74"/>
    <w:rsid w:val="00C04CA6"/>
    <w:rsid w:val="00C05059"/>
    <w:rsid w:val="00C050DE"/>
    <w:rsid w:val="00C050F1"/>
    <w:rsid w:val="00C052C3"/>
    <w:rsid w:val="00C054A6"/>
    <w:rsid w:val="00C0555D"/>
    <w:rsid w:val="00C0559D"/>
    <w:rsid w:val="00C05673"/>
    <w:rsid w:val="00C0575E"/>
    <w:rsid w:val="00C05AFE"/>
    <w:rsid w:val="00C05CAD"/>
    <w:rsid w:val="00C06009"/>
    <w:rsid w:val="00C061F2"/>
    <w:rsid w:val="00C065DF"/>
    <w:rsid w:val="00C06786"/>
    <w:rsid w:val="00C0696F"/>
    <w:rsid w:val="00C069C1"/>
    <w:rsid w:val="00C06D61"/>
    <w:rsid w:val="00C06E0A"/>
    <w:rsid w:val="00C07182"/>
    <w:rsid w:val="00C073AB"/>
    <w:rsid w:val="00C073DA"/>
    <w:rsid w:val="00C07450"/>
    <w:rsid w:val="00C0755D"/>
    <w:rsid w:val="00C075C0"/>
    <w:rsid w:val="00C0766E"/>
    <w:rsid w:val="00C077E8"/>
    <w:rsid w:val="00C077FB"/>
    <w:rsid w:val="00C07A6E"/>
    <w:rsid w:val="00C07AFE"/>
    <w:rsid w:val="00C07B5B"/>
    <w:rsid w:val="00C07B76"/>
    <w:rsid w:val="00C07C07"/>
    <w:rsid w:val="00C07C3B"/>
    <w:rsid w:val="00C07C84"/>
    <w:rsid w:val="00C07DEF"/>
    <w:rsid w:val="00C07F94"/>
    <w:rsid w:val="00C100CB"/>
    <w:rsid w:val="00C10152"/>
    <w:rsid w:val="00C10268"/>
    <w:rsid w:val="00C102CC"/>
    <w:rsid w:val="00C10600"/>
    <w:rsid w:val="00C1066A"/>
    <w:rsid w:val="00C10708"/>
    <w:rsid w:val="00C10742"/>
    <w:rsid w:val="00C1084C"/>
    <w:rsid w:val="00C1094B"/>
    <w:rsid w:val="00C10B4D"/>
    <w:rsid w:val="00C10B6B"/>
    <w:rsid w:val="00C10BEB"/>
    <w:rsid w:val="00C10D1E"/>
    <w:rsid w:val="00C10F75"/>
    <w:rsid w:val="00C11208"/>
    <w:rsid w:val="00C1137B"/>
    <w:rsid w:val="00C11381"/>
    <w:rsid w:val="00C11383"/>
    <w:rsid w:val="00C1143F"/>
    <w:rsid w:val="00C11502"/>
    <w:rsid w:val="00C1159F"/>
    <w:rsid w:val="00C117E2"/>
    <w:rsid w:val="00C11847"/>
    <w:rsid w:val="00C11A35"/>
    <w:rsid w:val="00C11A91"/>
    <w:rsid w:val="00C11B41"/>
    <w:rsid w:val="00C11BDE"/>
    <w:rsid w:val="00C11BE8"/>
    <w:rsid w:val="00C11D8D"/>
    <w:rsid w:val="00C11DE0"/>
    <w:rsid w:val="00C11E31"/>
    <w:rsid w:val="00C121E5"/>
    <w:rsid w:val="00C12256"/>
    <w:rsid w:val="00C122B6"/>
    <w:rsid w:val="00C1238A"/>
    <w:rsid w:val="00C1252D"/>
    <w:rsid w:val="00C125C1"/>
    <w:rsid w:val="00C125F3"/>
    <w:rsid w:val="00C1261D"/>
    <w:rsid w:val="00C12712"/>
    <w:rsid w:val="00C12874"/>
    <w:rsid w:val="00C12921"/>
    <w:rsid w:val="00C129BF"/>
    <w:rsid w:val="00C12A09"/>
    <w:rsid w:val="00C12A59"/>
    <w:rsid w:val="00C12ACF"/>
    <w:rsid w:val="00C12CAB"/>
    <w:rsid w:val="00C12DA9"/>
    <w:rsid w:val="00C12DF3"/>
    <w:rsid w:val="00C12FAB"/>
    <w:rsid w:val="00C12FC9"/>
    <w:rsid w:val="00C1340F"/>
    <w:rsid w:val="00C13832"/>
    <w:rsid w:val="00C13940"/>
    <w:rsid w:val="00C1394B"/>
    <w:rsid w:val="00C139BE"/>
    <w:rsid w:val="00C141AB"/>
    <w:rsid w:val="00C142A1"/>
    <w:rsid w:val="00C143A4"/>
    <w:rsid w:val="00C145FE"/>
    <w:rsid w:val="00C1490D"/>
    <w:rsid w:val="00C1492D"/>
    <w:rsid w:val="00C14B4D"/>
    <w:rsid w:val="00C14C87"/>
    <w:rsid w:val="00C14EE9"/>
    <w:rsid w:val="00C14FFC"/>
    <w:rsid w:val="00C152C4"/>
    <w:rsid w:val="00C152E2"/>
    <w:rsid w:val="00C15669"/>
    <w:rsid w:val="00C15763"/>
    <w:rsid w:val="00C1577A"/>
    <w:rsid w:val="00C157B3"/>
    <w:rsid w:val="00C15A71"/>
    <w:rsid w:val="00C15BCB"/>
    <w:rsid w:val="00C15BD8"/>
    <w:rsid w:val="00C15BEA"/>
    <w:rsid w:val="00C15D2F"/>
    <w:rsid w:val="00C15F0D"/>
    <w:rsid w:val="00C15F90"/>
    <w:rsid w:val="00C1617E"/>
    <w:rsid w:val="00C16190"/>
    <w:rsid w:val="00C16305"/>
    <w:rsid w:val="00C165B3"/>
    <w:rsid w:val="00C165CD"/>
    <w:rsid w:val="00C1671D"/>
    <w:rsid w:val="00C16729"/>
    <w:rsid w:val="00C1673A"/>
    <w:rsid w:val="00C167A4"/>
    <w:rsid w:val="00C168FD"/>
    <w:rsid w:val="00C169F0"/>
    <w:rsid w:val="00C16A61"/>
    <w:rsid w:val="00C16F34"/>
    <w:rsid w:val="00C16FC8"/>
    <w:rsid w:val="00C171B7"/>
    <w:rsid w:val="00C177DF"/>
    <w:rsid w:val="00C17811"/>
    <w:rsid w:val="00C1787A"/>
    <w:rsid w:val="00C17979"/>
    <w:rsid w:val="00C17A01"/>
    <w:rsid w:val="00C17B4C"/>
    <w:rsid w:val="00C17B6A"/>
    <w:rsid w:val="00C17D00"/>
    <w:rsid w:val="00C17EBF"/>
    <w:rsid w:val="00C17FAC"/>
    <w:rsid w:val="00C200A3"/>
    <w:rsid w:val="00C201C0"/>
    <w:rsid w:val="00C2028E"/>
    <w:rsid w:val="00C208D4"/>
    <w:rsid w:val="00C20C66"/>
    <w:rsid w:val="00C20CB0"/>
    <w:rsid w:val="00C20F28"/>
    <w:rsid w:val="00C20FB9"/>
    <w:rsid w:val="00C21009"/>
    <w:rsid w:val="00C213C5"/>
    <w:rsid w:val="00C215BC"/>
    <w:rsid w:val="00C21726"/>
    <w:rsid w:val="00C21965"/>
    <w:rsid w:val="00C2196D"/>
    <w:rsid w:val="00C21C59"/>
    <w:rsid w:val="00C21CAE"/>
    <w:rsid w:val="00C21CEA"/>
    <w:rsid w:val="00C22191"/>
    <w:rsid w:val="00C2222B"/>
    <w:rsid w:val="00C22257"/>
    <w:rsid w:val="00C228C7"/>
    <w:rsid w:val="00C22901"/>
    <w:rsid w:val="00C229AF"/>
    <w:rsid w:val="00C22A36"/>
    <w:rsid w:val="00C22CAC"/>
    <w:rsid w:val="00C22D46"/>
    <w:rsid w:val="00C22DC2"/>
    <w:rsid w:val="00C22F0C"/>
    <w:rsid w:val="00C230BE"/>
    <w:rsid w:val="00C232B9"/>
    <w:rsid w:val="00C2340D"/>
    <w:rsid w:val="00C2345E"/>
    <w:rsid w:val="00C23491"/>
    <w:rsid w:val="00C23599"/>
    <w:rsid w:val="00C236B4"/>
    <w:rsid w:val="00C2385C"/>
    <w:rsid w:val="00C23995"/>
    <w:rsid w:val="00C23BEA"/>
    <w:rsid w:val="00C23CD2"/>
    <w:rsid w:val="00C24702"/>
    <w:rsid w:val="00C24914"/>
    <w:rsid w:val="00C24920"/>
    <w:rsid w:val="00C24947"/>
    <w:rsid w:val="00C249DA"/>
    <w:rsid w:val="00C24E05"/>
    <w:rsid w:val="00C24E25"/>
    <w:rsid w:val="00C24EC1"/>
    <w:rsid w:val="00C25081"/>
    <w:rsid w:val="00C250C5"/>
    <w:rsid w:val="00C25165"/>
    <w:rsid w:val="00C25645"/>
    <w:rsid w:val="00C2566F"/>
    <w:rsid w:val="00C25B38"/>
    <w:rsid w:val="00C25B8F"/>
    <w:rsid w:val="00C25C42"/>
    <w:rsid w:val="00C25C5A"/>
    <w:rsid w:val="00C25D54"/>
    <w:rsid w:val="00C25EAA"/>
    <w:rsid w:val="00C26238"/>
    <w:rsid w:val="00C264FE"/>
    <w:rsid w:val="00C265BD"/>
    <w:rsid w:val="00C268FD"/>
    <w:rsid w:val="00C26960"/>
    <w:rsid w:val="00C26AC7"/>
    <w:rsid w:val="00C26C95"/>
    <w:rsid w:val="00C26D82"/>
    <w:rsid w:val="00C27210"/>
    <w:rsid w:val="00C273A0"/>
    <w:rsid w:val="00C27459"/>
    <w:rsid w:val="00C2753A"/>
    <w:rsid w:val="00C275C9"/>
    <w:rsid w:val="00C27725"/>
    <w:rsid w:val="00C27815"/>
    <w:rsid w:val="00C278BC"/>
    <w:rsid w:val="00C2798A"/>
    <w:rsid w:val="00C279CB"/>
    <w:rsid w:val="00C27BAB"/>
    <w:rsid w:val="00C27DDA"/>
    <w:rsid w:val="00C27E02"/>
    <w:rsid w:val="00C27E27"/>
    <w:rsid w:val="00C27E35"/>
    <w:rsid w:val="00C27F1C"/>
    <w:rsid w:val="00C30077"/>
    <w:rsid w:val="00C3012A"/>
    <w:rsid w:val="00C30164"/>
    <w:rsid w:val="00C302DC"/>
    <w:rsid w:val="00C3093A"/>
    <w:rsid w:val="00C309C4"/>
    <w:rsid w:val="00C30A50"/>
    <w:rsid w:val="00C30B5B"/>
    <w:rsid w:val="00C30C43"/>
    <w:rsid w:val="00C30F9F"/>
    <w:rsid w:val="00C31010"/>
    <w:rsid w:val="00C31125"/>
    <w:rsid w:val="00C3121F"/>
    <w:rsid w:val="00C31267"/>
    <w:rsid w:val="00C31272"/>
    <w:rsid w:val="00C31798"/>
    <w:rsid w:val="00C3188D"/>
    <w:rsid w:val="00C319C7"/>
    <w:rsid w:val="00C31A03"/>
    <w:rsid w:val="00C31E81"/>
    <w:rsid w:val="00C31F52"/>
    <w:rsid w:val="00C32075"/>
    <w:rsid w:val="00C32111"/>
    <w:rsid w:val="00C321F5"/>
    <w:rsid w:val="00C3268B"/>
    <w:rsid w:val="00C3275D"/>
    <w:rsid w:val="00C329E9"/>
    <w:rsid w:val="00C329EA"/>
    <w:rsid w:val="00C32CC1"/>
    <w:rsid w:val="00C32F8C"/>
    <w:rsid w:val="00C32FEB"/>
    <w:rsid w:val="00C330AF"/>
    <w:rsid w:val="00C3316A"/>
    <w:rsid w:val="00C331B9"/>
    <w:rsid w:val="00C33245"/>
    <w:rsid w:val="00C33485"/>
    <w:rsid w:val="00C335F0"/>
    <w:rsid w:val="00C3378D"/>
    <w:rsid w:val="00C33977"/>
    <w:rsid w:val="00C3397B"/>
    <w:rsid w:val="00C33A19"/>
    <w:rsid w:val="00C33BD7"/>
    <w:rsid w:val="00C33C5A"/>
    <w:rsid w:val="00C33E07"/>
    <w:rsid w:val="00C33E09"/>
    <w:rsid w:val="00C33E20"/>
    <w:rsid w:val="00C33FE5"/>
    <w:rsid w:val="00C34106"/>
    <w:rsid w:val="00C34223"/>
    <w:rsid w:val="00C3426F"/>
    <w:rsid w:val="00C3432B"/>
    <w:rsid w:val="00C3457F"/>
    <w:rsid w:val="00C345C0"/>
    <w:rsid w:val="00C34670"/>
    <w:rsid w:val="00C34A02"/>
    <w:rsid w:val="00C34A06"/>
    <w:rsid w:val="00C34A7D"/>
    <w:rsid w:val="00C34B19"/>
    <w:rsid w:val="00C35021"/>
    <w:rsid w:val="00C350B9"/>
    <w:rsid w:val="00C350D7"/>
    <w:rsid w:val="00C351C9"/>
    <w:rsid w:val="00C352E9"/>
    <w:rsid w:val="00C3530A"/>
    <w:rsid w:val="00C354BD"/>
    <w:rsid w:val="00C355E1"/>
    <w:rsid w:val="00C355E6"/>
    <w:rsid w:val="00C355EF"/>
    <w:rsid w:val="00C35614"/>
    <w:rsid w:val="00C356B5"/>
    <w:rsid w:val="00C358E2"/>
    <w:rsid w:val="00C35BB3"/>
    <w:rsid w:val="00C35BF7"/>
    <w:rsid w:val="00C35F68"/>
    <w:rsid w:val="00C364DF"/>
    <w:rsid w:val="00C365FB"/>
    <w:rsid w:val="00C367A9"/>
    <w:rsid w:val="00C36810"/>
    <w:rsid w:val="00C36A72"/>
    <w:rsid w:val="00C36C73"/>
    <w:rsid w:val="00C36D76"/>
    <w:rsid w:val="00C36D83"/>
    <w:rsid w:val="00C36E36"/>
    <w:rsid w:val="00C36E72"/>
    <w:rsid w:val="00C36F8B"/>
    <w:rsid w:val="00C37033"/>
    <w:rsid w:val="00C37180"/>
    <w:rsid w:val="00C372BE"/>
    <w:rsid w:val="00C374EE"/>
    <w:rsid w:val="00C374F3"/>
    <w:rsid w:val="00C37525"/>
    <w:rsid w:val="00C377BF"/>
    <w:rsid w:val="00C3781A"/>
    <w:rsid w:val="00C3785A"/>
    <w:rsid w:val="00C37868"/>
    <w:rsid w:val="00C378BD"/>
    <w:rsid w:val="00C37997"/>
    <w:rsid w:val="00C3799B"/>
    <w:rsid w:val="00C37A93"/>
    <w:rsid w:val="00C37B4C"/>
    <w:rsid w:val="00C37B6F"/>
    <w:rsid w:val="00C37D83"/>
    <w:rsid w:val="00C37E31"/>
    <w:rsid w:val="00C37F46"/>
    <w:rsid w:val="00C37F5A"/>
    <w:rsid w:val="00C37F9A"/>
    <w:rsid w:val="00C4019F"/>
    <w:rsid w:val="00C4025B"/>
    <w:rsid w:val="00C40336"/>
    <w:rsid w:val="00C40373"/>
    <w:rsid w:val="00C4045B"/>
    <w:rsid w:val="00C40628"/>
    <w:rsid w:val="00C40645"/>
    <w:rsid w:val="00C406CF"/>
    <w:rsid w:val="00C4090A"/>
    <w:rsid w:val="00C40A6B"/>
    <w:rsid w:val="00C40A81"/>
    <w:rsid w:val="00C40B0F"/>
    <w:rsid w:val="00C40BB9"/>
    <w:rsid w:val="00C40D63"/>
    <w:rsid w:val="00C40FAD"/>
    <w:rsid w:val="00C412C4"/>
    <w:rsid w:val="00C41513"/>
    <w:rsid w:val="00C41566"/>
    <w:rsid w:val="00C41870"/>
    <w:rsid w:val="00C418F9"/>
    <w:rsid w:val="00C41951"/>
    <w:rsid w:val="00C41A6C"/>
    <w:rsid w:val="00C41B92"/>
    <w:rsid w:val="00C41B9B"/>
    <w:rsid w:val="00C41D9B"/>
    <w:rsid w:val="00C41E63"/>
    <w:rsid w:val="00C4254F"/>
    <w:rsid w:val="00C4273C"/>
    <w:rsid w:val="00C427B7"/>
    <w:rsid w:val="00C42B04"/>
    <w:rsid w:val="00C42B6A"/>
    <w:rsid w:val="00C42BE7"/>
    <w:rsid w:val="00C42CA3"/>
    <w:rsid w:val="00C42D72"/>
    <w:rsid w:val="00C43255"/>
    <w:rsid w:val="00C432B3"/>
    <w:rsid w:val="00C4332D"/>
    <w:rsid w:val="00C43348"/>
    <w:rsid w:val="00C43519"/>
    <w:rsid w:val="00C4359A"/>
    <w:rsid w:val="00C43791"/>
    <w:rsid w:val="00C43858"/>
    <w:rsid w:val="00C4385F"/>
    <w:rsid w:val="00C439CA"/>
    <w:rsid w:val="00C43AA8"/>
    <w:rsid w:val="00C43BA4"/>
    <w:rsid w:val="00C4418B"/>
    <w:rsid w:val="00C4433F"/>
    <w:rsid w:val="00C445B0"/>
    <w:rsid w:val="00C445CF"/>
    <w:rsid w:val="00C4460E"/>
    <w:rsid w:val="00C44777"/>
    <w:rsid w:val="00C44954"/>
    <w:rsid w:val="00C449DC"/>
    <w:rsid w:val="00C44A0D"/>
    <w:rsid w:val="00C44CF3"/>
    <w:rsid w:val="00C44D45"/>
    <w:rsid w:val="00C44D7F"/>
    <w:rsid w:val="00C44E2B"/>
    <w:rsid w:val="00C44FDF"/>
    <w:rsid w:val="00C4542A"/>
    <w:rsid w:val="00C45440"/>
    <w:rsid w:val="00C4569B"/>
    <w:rsid w:val="00C457C8"/>
    <w:rsid w:val="00C45A64"/>
    <w:rsid w:val="00C45A90"/>
    <w:rsid w:val="00C45B6E"/>
    <w:rsid w:val="00C45E16"/>
    <w:rsid w:val="00C4606A"/>
    <w:rsid w:val="00C46073"/>
    <w:rsid w:val="00C46137"/>
    <w:rsid w:val="00C461F1"/>
    <w:rsid w:val="00C462F5"/>
    <w:rsid w:val="00C463B3"/>
    <w:rsid w:val="00C4647C"/>
    <w:rsid w:val="00C464C7"/>
    <w:rsid w:val="00C464E0"/>
    <w:rsid w:val="00C465CC"/>
    <w:rsid w:val="00C465E7"/>
    <w:rsid w:val="00C46898"/>
    <w:rsid w:val="00C468AA"/>
    <w:rsid w:val="00C46974"/>
    <w:rsid w:val="00C4698E"/>
    <w:rsid w:val="00C46AFD"/>
    <w:rsid w:val="00C46CD2"/>
    <w:rsid w:val="00C470D2"/>
    <w:rsid w:val="00C471B5"/>
    <w:rsid w:val="00C473A2"/>
    <w:rsid w:val="00C47469"/>
    <w:rsid w:val="00C47780"/>
    <w:rsid w:val="00C47847"/>
    <w:rsid w:val="00C47A98"/>
    <w:rsid w:val="00C47D57"/>
    <w:rsid w:val="00C47E8F"/>
    <w:rsid w:val="00C47EE4"/>
    <w:rsid w:val="00C47F03"/>
    <w:rsid w:val="00C47FC7"/>
    <w:rsid w:val="00C50036"/>
    <w:rsid w:val="00C501A2"/>
    <w:rsid w:val="00C50408"/>
    <w:rsid w:val="00C50808"/>
    <w:rsid w:val="00C50884"/>
    <w:rsid w:val="00C508A4"/>
    <w:rsid w:val="00C5098B"/>
    <w:rsid w:val="00C50EB3"/>
    <w:rsid w:val="00C51005"/>
    <w:rsid w:val="00C5108D"/>
    <w:rsid w:val="00C51278"/>
    <w:rsid w:val="00C512F7"/>
    <w:rsid w:val="00C51405"/>
    <w:rsid w:val="00C514BD"/>
    <w:rsid w:val="00C514D3"/>
    <w:rsid w:val="00C517F2"/>
    <w:rsid w:val="00C519C9"/>
    <w:rsid w:val="00C51C4F"/>
    <w:rsid w:val="00C51C88"/>
    <w:rsid w:val="00C51CC5"/>
    <w:rsid w:val="00C51D0B"/>
    <w:rsid w:val="00C51EB8"/>
    <w:rsid w:val="00C51F02"/>
    <w:rsid w:val="00C51F83"/>
    <w:rsid w:val="00C52011"/>
    <w:rsid w:val="00C52060"/>
    <w:rsid w:val="00C520C4"/>
    <w:rsid w:val="00C520F8"/>
    <w:rsid w:val="00C522BF"/>
    <w:rsid w:val="00C52411"/>
    <w:rsid w:val="00C52458"/>
    <w:rsid w:val="00C52628"/>
    <w:rsid w:val="00C526A0"/>
    <w:rsid w:val="00C5273E"/>
    <w:rsid w:val="00C527E1"/>
    <w:rsid w:val="00C52894"/>
    <w:rsid w:val="00C528B2"/>
    <w:rsid w:val="00C52958"/>
    <w:rsid w:val="00C529DD"/>
    <w:rsid w:val="00C52AC2"/>
    <w:rsid w:val="00C52B9A"/>
    <w:rsid w:val="00C52BDA"/>
    <w:rsid w:val="00C52C65"/>
    <w:rsid w:val="00C52CDC"/>
    <w:rsid w:val="00C52FEB"/>
    <w:rsid w:val="00C53077"/>
    <w:rsid w:val="00C53097"/>
    <w:rsid w:val="00C533D4"/>
    <w:rsid w:val="00C5349C"/>
    <w:rsid w:val="00C539D0"/>
    <w:rsid w:val="00C53A2C"/>
    <w:rsid w:val="00C53C04"/>
    <w:rsid w:val="00C53E75"/>
    <w:rsid w:val="00C53ED0"/>
    <w:rsid w:val="00C54167"/>
    <w:rsid w:val="00C543E0"/>
    <w:rsid w:val="00C543E5"/>
    <w:rsid w:val="00C54415"/>
    <w:rsid w:val="00C5442E"/>
    <w:rsid w:val="00C54440"/>
    <w:rsid w:val="00C54471"/>
    <w:rsid w:val="00C545D7"/>
    <w:rsid w:val="00C546B6"/>
    <w:rsid w:val="00C547A0"/>
    <w:rsid w:val="00C5485C"/>
    <w:rsid w:val="00C54A6D"/>
    <w:rsid w:val="00C54CC6"/>
    <w:rsid w:val="00C54CD3"/>
    <w:rsid w:val="00C54DAA"/>
    <w:rsid w:val="00C54E53"/>
    <w:rsid w:val="00C54E74"/>
    <w:rsid w:val="00C54E8F"/>
    <w:rsid w:val="00C54EE0"/>
    <w:rsid w:val="00C54FAD"/>
    <w:rsid w:val="00C55032"/>
    <w:rsid w:val="00C5510B"/>
    <w:rsid w:val="00C55125"/>
    <w:rsid w:val="00C5524C"/>
    <w:rsid w:val="00C5564B"/>
    <w:rsid w:val="00C5570C"/>
    <w:rsid w:val="00C55827"/>
    <w:rsid w:val="00C55847"/>
    <w:rsid w:val="00C55888"/>
    <w:rsid w:val="00C55903"/>
    <w:rsid w:val="00C55ADC"/>
    <w:rsid w:val="00C55BA8"/>
    <w:rsid w:val="00C55C38"/>
    <w:rsid w:val="00C55E0E"/>
    <w:rsid w:val="00C55F7B"/>
    <w:rsid w:val="00C560DD"/>
    <w:rsid w:val="00C562BC"/>
    <w:rsid w:val="00C56533"/>
    <w:rsid w:val="00C565AA"/>
    <w:rsid w:val="00C569AB"/>
    <w:rsid w:val="00C56F14"/>
    <w:rsid w:val="00C56FC8"/>
    <w:rsid w:val="00C57360"/>
    <w:rsid w:val="00C574A6"/>
    <w:rsid w:val="00C5752C"/>
    <w:rsid w:val="00C575CF"/>
    <w:rsid w:val="00C575FE"/>
    <w:rsid w:val="00C57748"/>
    <w:rsid w:val="00C577AD"/>
    <w:rsid w:val="00C57A38"/>
    <w:rsid w:val="00C57AA8"/>
    <w:rsid w:val="00C57D2F"/>
    <w:rsid w:val="00C57EAB"/>
    <w:rsid w:val="00C57F9C"/>
    <w:rsid w:val="00C6001C"/>
    <w:rsid w:val="00C600B4"/>
    <w:rsid w:val="00C6010C"/>
    <w:rsid w:val="00C601E9"/>
    <w:rsid w:val="00C601ED"/>
    <w:rsid w:val="00C6020D"/>
    <w:rsid w:val="00C6027B"/>
    <w:rsid w:val="00C604A3"/>
    <w:rsid w:val="00C6061D"/>
    <w:rsid w:val="00C60735"/>
    <w:rsid w:val="00C60862"/>
    <w:rsid w:val="00C60999"/>
    <w:rsid w:val="00C60C14"/>
    <w:rsid w:val="00C60D5D"/>
    <w:rsid w:val="00C60E3A"/>
    <w:rsid w:val="00C6101B"/>
    <w:rsid w:val="00C61134"/>
    <w:rsid w:val="00C6127D"/>
    <w:rsid w:val="00C612B4"/>
    <w:rsid w:val="00C61577"/>
    <w:rsid w:val="00C615C0"/>
    <w:rsid w:val="00C61621"/>
    <w:rsid w:val="00C6163A"/>
    <w:rsid w:val="00C61651"/>
    <w:rsid w:val="00C616B7"/>
    <w:rsid w:val="00C616B8"/>
    <w:rsid w:val="00C617B6"/>
    <w:rsid w:val="00C618F2"/>
    <w:rsid w:val="00C61922"/>
    <w:rsid w:val="00C61B07"/>
    <w:rsid w:val="00C61C89"/>
    <w:rsid w:val="00C61DC6"/>
    <w:rsid w:val="00C61EB1"/>
    <w:rsid w:val="00C61F18"/>
    <w:rsid w:val="00C6212F"/>
    <w:rsid w:val="00C62271"/>
    <w:rsid w:val="00C62551"/>
    <w:rsid w:val="00C6276D"/>
    <w:rsid w:val="00C6287A"/>
    <w:rsid w:val="00C628BF"/>
    <w:rsid w:val="00C629B0"/>
    <w:rsid w:val="00C629EC"/>
    <w:rsid w:val="00C62A04"/>
    <w:rsid w:val="00C62B00"/>
    <w:rsid w:val="00C62E63"/>
    <w:rsid w:val="00C62F16"/>
    <w:rsid w:val="00C6321D"/>
    <w:rsid w:val="00C632C0"/>
    <w:rsid w:val="00C632D8"/>
    <w:rsid w:val="00C634F0"/>
    <w:rsid w:val="00C6354F"/>
    <w:rsid w:val="00C63648"/>
    <w:rsid w:val="00C6366F"/>
    <w:rsid w:val="00C63682"/>
    <w:rsid w:val="00C636C8"/>
    <w:rsid w:val="00C6373D"/>
    <w:rsid w:val="00C6375F"/>
    <w:rsid w:val="00C63846"/>
    <w:rsid w:val="00C63A85"/>
    <w:rsid w:val="00C63B05"/>
    <w:rsid w:val="00C63B64"/>
    <w:rsid w:val="00C63B7C"/>
    <w:rsid w:val="00C63D7E"/>
    <w:rsid w:val="00C63E46"/>
    <w:rsid w:val="00C63EA4"/>
    <w:rsid w:val="00C63EBE"/>
    <w:rsid w:val="00C63EF4"/>
    <w:rsid w:val="00C63F63"/>
    <w:rsid w:val="00C6413D"/>
    <w:rsid w:val="00C64172"/>
    <w:rsid w:val="00C64239"/>
    <w:rsid w:val="00C64310"/>
    <w:rsid w:val="00C64320"/>
    <w:rsid w:val="00C64374"/>
    <w:rsid w:val="00C643B0"/>
    <w:rsid w:val="00C64463"/>
    <w:rsid w:val="00C64495"/>
    <w:rsid w:val="00C64536"/>
    <w:rsid w:val="00C64561"/>
    <w:rsid w:val="00C64663"/>
    <w:rsid w:val="00C646CA"/>
    <w:rsid w:val="00C64708"/>
    <w:rsid w:val="00C64890"/>
    <w:rsid w:val="00C649E2"/>
    <w:rsid w:val="00C64A08"/>
    <w:rsid w:val="00C64BA7"/>
    <w:rsid w:val="00C64E14"/>
    <w:rsid w:val="00C64EE3"/>
    <w:rsid w:val="00C64F12"/>
    <w:rsid w:val="00C650A7"/>
    <w:rsid w:val="00C65257"/>
    <w:rsid w:val="00C65324"/>
    <w:rsid w:val="00C6544B"/>
    <w:rsid w:val="00C65554"/>
    <w:rsid w:val="00C656E4"/>
    <w:rsid w:val="00C65763"/>
    <w:rsid w:val="00C65821"/>
    <w:rsid w:val="00C65847"/>
    <w:rsid w:val="00C65BB9"/>
    <w:rsid w:val="00C65CCD"/>
    <w:rsid w:val="00C65D1D"/>
    <w:rsid w:val="00C6604A"/>
    <w:rsid w:val="00C661F3"/>
    <w:rsid w:val="00C663A4"/>
    <w:rsid w:val="00C66816"/>
    <w:rsid w:val="00C66B41"/>
    <w:rsid w:val="00C66B8C"/>
    <w:rsid w:val="00C66B9B"/>
    <w:rsid w:val="00C670F2"/>
    <w:rsid w:val="00C67130"/>
    <w:rsid w:val="00C6713F"/>
    <w:rsid w:val="00C6722B"/>
    <w:rsid w:val="00C6731A"/>
    <w:rsid w:val="00C6735A"/>
    <w:rsid w:val="00C673D0"/>
    <w:rsid w:val="00C674DC"/>
    <w:rsid w:val="00C675B9"/>
    <w:rsid w:val="00C677C4"/>
    <w:rsid w:val="00C67852"/>
    <w:rsid w:val="00C67884"/>
    <w:rsid w:val="00C67A67"/>
    <w:rsid w:val="00C67B03"/>
    <w:rsid w:val="00C67E32"/>
    <w:rsid w:val="00C67ED6"/>
    <w:rsid w:val="00C700F3"/>
    <w:rsid w:val="00C70141"/>
    <w:rsid w:val="00C701DC"/>
    <w:rsid w:val="00C7026D"/>
    <w:rsid w:val="00C70299"/>
    <w:rsid w:val="00C705B3"/>
    <w:rsid w:val="00C70624"/>
    <w:rsid w:val="00C707DE"/>
    <w:rsid w:val="00C70946"/>
    <w:rsid w:val="00C709B2"/>
    <w:rsid w:val="00C70AA9"/>
    <w:rsid w:val="00C70AEC"/>
    <w:rsid w:val="00C70E36"/>
    <w:rsid w:val="00C70EA8"/>
    <w:rsid w:val="00C7117A"/>
    <w:rsid w:val="00C71543"/>
    <w:rsid w:val="00C71586"/>
    <w:rsid w:val="00C7163D"/>
    <w:rsid w:val="00C71698"/>
    <w:rsid w:val="00C71BE9"/>
    <w:rsid w:val="00C71BFC"/>
    <w:rsid w:val="00C71DE1"/>
    <w:rsid w:val="00C71E3F"/>
    <w:rsid w:val="00C71E9E"/>
    <w:rsid w:val="00C72199"/>
    <w:rsid w:val="00C7227B"/>
    <w:rsid w:val="00C72299"/>
    <w:rsid w:val="00C723EA"/>
    <w:rsid w:val="00C72593"/>
    <w:rsid w:val="00C728B4"/>
    <w:rsid w:val="00C72A64"/>
    <w:rsid w:val="00C72C22"/>
    <w:rsid w:val="00C72C5F"/>
    <w:rsid w:val="00C72CE0"/>
    <w:rsid w:val="00C72D26"/>
    <w:rsid w:val="00C72DFA"/>
    <w:rsid w:val="00C73025"/>
    <w:rsid w:val="00C7304E"/>
    <w:rsid w:val="00C73086"/>
    <w:rsid w:val="00C732AA"/>
    <w:rsid w:val="00C732FC"/>
    <w:rsid w:val="00C73643"/>
    <w:rsid w:val="00C73746"/>
    <w:rsid w:val="00C73777"/>
    <w:rsid w:val="00C737AB"/>
    <w:rsid w:val="00C73BA4"/>
    <w:rsid w:val="00C73D83"/>
    <w:rsid w:val="00C73E23"/>
    <w:rsid w:val="00C73E2F"/>
    <w:rsid w:val="00C73ED9"/>
    <w:rsid w:val="00C73F60"/>
    <w:rsid w:val="00C73F78"/>
    <w:rsid w:val="00C7410D"/>
    <w:rsid w:val="00C74516"/>
    <w:rsid w:val="00C74591"/>
    <w:rsid w:val="00C74768"/>
    <w:rsid w:val="00C748F0"/>
    <w:rsid w:val="00C74A8A"/>
    <w:rsid w:val="00C74A98"/>
    <w:rsid w:val="00C74B6B"/>
    <w:rsid w:val="00C74F60"/>
    <w:rsid w:val="00C7513C"/>
    <w:rsid w:val="00C75216"/>
    <w:rsid w:val="00C75287"/>
    <w:rsid w:val="00C75300"/>
    <w:rsid w:val="00C756F3"/>
    <w:rsid w:val="00C75B0A"/>
    <w:rsid w:val="00C75DB3"/>
    <w:rsid w:val="00C75DE8"/>
    <w:rsid w:val="00C75F5E"/>
    <w:rsid w:val="00C75F80"/>
    <w:rsid w:val="00C75FD4"/>
    <w:rsid w:val="00C7602B"/>
    <w:rsid w:val="00C76117"/>
    <w:rsid w:val="00C7623D"/>
    <w:rsid w:val="00C763B5"/>
    <w:rsid w:val="00C76435"/>
    <w:rsid w:val="00C764E7"/>
    <w:rsid w:val="00C765B2"/>
    <w:rsid w:val="00C766EE"/>
    <w:rsid w:val="00C766F4"/>
    <w:rsid w:val="00C76742"/>
    <w:rsid w:val="00C76765"/>
    <w:rsid w:val="00C768D1"/>
    <w:rsid w:val="00C768F7"/>
    <w:rsid w:val="00C76A13"/>
    <w:rsid w:val="00C76CB5"/>
    <w:rsid w:val="00C770A7"/>
    <w:rsid w:val="00C771A7"/>
    <w:rsid w:val="00C771AA"/>
    <w:rsid w:val="00C772E6"/>
    <w:rsid w:val="00C778DF"/>
    <w:rsid w:val="00C77906"/>
    <w:rsid w:val="00C77939"/>
    <w:rsid w:val="00C77FC6"/>
    <w:rsid w:val="00C800F1"/>
    <w:rsid w:val="00C800FA"/>
    <w:rsid w:val="00C801EC"/>
    <w:rsid w:val="00C8051D"/>
    <w:rsid w:val="00C80540"/>
    <w:rsid w:val="00C807D3"/>
    <w:rsid w:val="00C80866"/>
    <w:rsid w:val="00C80910"/>
    <w:rsid w:val="00C80BE2"/>
    <w:rsid w:val="00C80D03"/>
    <w:rsid w:val="00C80F99"/>
    <w:rsid w:val="00C8118A"/>
    <w:rsid w:val="00C81199"/>
    <w:rsid w:val="00C81464"/>
    <w:rsid w:val="00C81508"/>
    <w:rsid w:val="00C81549"/>
    <w:rsid w:val="00C81593"/>
    <w:rsid w:val="00C8169D"/>
    <w:rsid w:val="00C81726"/>
    <w:rsid w:val="00C817D2"/>
    <w:rsid w:val="00C81934"/>
    <w:rsid w:val="00C81A4F"/>
    <w:rsid w:val="00C81A79"/>
    <w:rsid w:val="00C81A8C"/>
    <w:rsid w:val="00C81BD1"/>
    <w:rsid w:val="00C81C12"/>
    <w:rsid w:val="00C81C40"/>
    <w:rsid w:val="00C81E2A"/>
    <w:rsid w:val="00C81F8D"/>
    <w:rsid w:val="00C8209F"/>
    <w:rsid w:val="00C82405"/>
    <w:rsid w:val="00C824D9"/>
    <w:rsid w:val="00C8252A"/>
    <w:rsid w:val="00C8259B"/>
    <w:rsid w:val="00C82699"/>
    <w:rsid w:val="00C826D7"/>
    <w:rsid w:val="00C82886"/>
    <w:rsid w:val="00C82BE1"/>
    <w:rsid w:val="00C82BE4"/>
    <w:rsid w:val="00C82E31"/>
    <w:rsid w:val="00C82E79"/>
    <w:rsid w:val="00C82F17"/>
    <w:rsid w:val="00C83056"/>
    <w:rsid w:val="00C83266"/>
    <w:rsid w:val="00C832A6"/>
    <w:rsid w:val="00C8342D"/>
    <w:rsid w:val="00C83441"/>
    <w:rsid w:val="00C834FB"/>
    <w:rsid w:val="00C8352C"/>
    <w:rsid w:val="00C83544"/>
    <w:rsid w:val="00C835CE"/>
    <w:rsid w:val="00C8369A"/>
    <w:rsid w:val="00C838A1"/>
    <w:rsid w:val="00C83928"/>
    <w:rsid w:val="00C8398D"/>
    <w:rsid w:val="00C839DC"/>
    <w:rsid w:val="00C83B92"/>
    <w:rsid w:val="00C83C3A"/>
    <w:rsid w:val="00C83C5B"/>
    <w:rsid w:val="00C83C6A"/>
    <w:rsid w:val="00C83CBB"/>
    <w:rsid w:val="00C83D18"/>
    <w:rsid w:val="00C840C6"/>
    <w:rsid w:val="00C8444D"/>
    <w:rsid w:val="00C84602"/>
    <w:rsid w:val="00C84993"/>
    <w:rsid w:val="00C84B78"/>
    <w:rsid w:val="00C84D5B"/>
    <w:rsid w:val="00C84D71"/>
    <w:rsid w:val="00C84E6E"/>
    <w:rsid w:val="00C85208"/>
    <w:rsid w:val="00C8544E"/>
    <w:rsid w:val="00C85566"/>
    <w:rsid w:val="00C85620"/>
    <w:rsid w:val="00C85793"/>
    <w:rsid w:val="00C857FA"/>
    <w:rsid w:val="00C85CD0"/>
    <w:rsid w:val="00C85E8F"/>
    <w:rsid w:val="00C85F84"/>
    <w:rsid w:val="00C86047"/>
    <w:rsid w:val="00C860B3"/>
    <w:rsid w:val="00C863EF"/>
    <w:rsid w:val="00C8661B"/>
    <w:rsid w:val="00C86637"/>
    <w:rsid w:val="00C867B5"/>
    <w:rsid w:val="00C8697E"/>
    <w:rsid w:val="00C86AF8"/>
    <w:rsid w:val="00C86BC6"/>
    <w:rsid w:val="00C86C07"/>
    <w:rsid w:val="00C86DAF"/>
    <w:rsid w:val="00C86E9C"/>
    <w:rsid w:val="00C86F39"/>
    <w:rsid w:val="00C86F8B"/>
    <w:rsid w:val="00C8708F"/>
    <w:rsid w:val="00C870C4"/>
    <w:rsid w:val="00C87259"/>
    <w:rsid w:val="00C8736F"/>
    <w:rsid w:val="00C873C9"/>
    <w:rsid w:val="00C873DF"/>
    <w:rsid w:val="00C8760E"/>
    <w:rsid w:val="00C87661"/>
    <w:rsid w:val="00C87A1C"/>
    <w:rsid w:val="00C87A5A"/>
    <w:rsid w:val="00C87E63"/>
    <w:rsid w:val="00C900DC"/>
    <w:rsid w:val="00C9020A"/>
    <w:rsid w:val="00C90424"/>
    <w:rsid w:val="00C906D3"/>
    <w:rsid w:val="00C9086D"/>
    <w:rsid w:val="00C909CE"/>
    <w:rsid w:val="00C909DE"/>
    <w:rsid w:val="00C909F8"/>
    <w:rsid w:val="00C90A5B"/>
    <w:rsid w:val="00C90B7B"/>
    <w:rsid w:val="00C90D63"/>
    <w:rsid w:val="00C91260"/>
    <w:rsid w:val="00C91389"/>
    <w:rsid w:val="00C916CE"/>
    <w:rsid w:val="00C91778"/>
    <w:rsid w:val="00C9188A"/>
    <w:rsid w:val="00C919DE"/>
    <w:rsid w:val="00C91C63"/>
    <w:rsid w:val="00C91E7B"/>
    <w:rsid w:val="00C91F27"/>
    <w:rsid w:val="00C9217C"/>
    <w:rsid w:val="00C92219"/>
    <w:rsid w:val="00C9235B"/>
    <w:rsid w:val="00C923A1"/>
    <w:rsid w:val="00C923A7"/>
    <w:rsid w:val="00C92502"/>
    <w:rsid w:val="00C926F7"/>
    <w:rsid w:val="00C92791"/>
    <w:rsid w:val="00C927AE"/>
    <w:rsid w:val="00C927EB"/>
    <w:rsid w:val="00C92EE0"/>
    <w:rsid w:val="00C92F80"/>
    <w:rsid w:val="00C92FE5"/>
    <w:rsid w:val="00C931D6"/>
    <w:rsid w:val="00C9320F"/>
    <w:rsid w:val="00C93239"/>
    <w:rsid w:val="00C932A8"/>
    <w:rsid w:val="00C933C0"/>
    <w:rsid w:val="00C93635"/>
    <w:rsid w:val="00C93641"/>
    <w:rsid w:val="00C93954"/>
    <w:rsid w:val="00C93970"/>
    <w:rsid w:val="00C93A83"/>
    <w:rsid w:val="00C93ED8"/>
    <w:rsid w:val="00C9451B"/>
    <w:rsid w:val="00C94837"/>
    <w:rsid w:val="00C94ACF"/>
    <w:rsid w:val="00C94BEA"/>
    <w:rsid w:val="00C94DC1"/>
    <w:rsid w:val="00C94E12"/>
    <w:rsid w:val="00C94E36"/>
    <w:rsid w:val="00C94F7E"/>
    <w:rsid w:val="00C94F92"/>
    <w:rsid w:val="00C951E3"/>
    <w:rsid w:val="00C9533F"/>
    <w:rsid w:val="00C95619"/>
    <w:rsid w:val="00C9561C"/>
    <w:rsid w:val="00C9571F"/>
    <w:rsid w:val="00C95756"/>
    <w:rsid w:val="00C95B3B"/>
    <w:rsid w:val="00C95CB9"/>
    <w:rsid w:val="00C95DB4"/>
    <w:rsid w:val="00C95DD4"/>
    <w:rsid w:val="00C95F57"/>
    <w:rsid w:val="00C96025"/>
    <w:rsid w:val="00C96086"/>
    <w:rsid w:val="00C96179"/>
    <w:rsid w:val="00C963A3"/>
    <w:rsid w:val="00C9659C"/>
    <w:rsid w:val="00C968DF"/>
    <w:rsid w:val="00C9694E"/>
    <w:rsid w:val="00C969C0"/>
    <w:rsid w:val="00C96A38"/>
    <w:rsid w:val="00C96A86"/>
    <w:rsid w:val="00C96AD3"/>
    <w:rsid w:val="00C96C0F"/>
    <w:rsid w:val="00C96D14"/>
    <w:rsid w:val="00C96D19"/>
    <w:rsid w:val="00C96E5A"/>
    <w:rsid w:val="00C97019"/>
    <w:rsid w:val="00C9702D"/>
    <w:rsid w:val="00C97252"/>
    <w:rsid w:val="00C972C2"/>
    <w:rsid w:val="00C972D4"/>
    <w:rsid w:val="00C97422"/>
    <w:rsid w:val="00C9748D"/>
    <w:rsid w:val="00C974CC"/>
    <w:rsid w:val="00C97731"/>
    <w:rsid w:val="00C97796"/>
    <w:rsid w:val="00C97B42"/>
    <w:rsid w:val="00C97D4E"/>
    <w:rsid w:val="00C97DE6"/>
    <w:rsid w:val="00C97ED6"/>
    <w:rsid w:val="00CA00D9"/>
    <w:rsid w:val="00CA0220"/>
    <w:rsid w:val="00CA02B9"/>
    <w:rsid w:val="00CA0302"/>
    <w:rsid w:val="00CA03B7"/>
    <w:rsid w:val="00CA0408"/>
    <w:rsid w:val="00CA0514"/>
    <w:rsid w:val="00CA0856"/>
    <w:rsid w:val="00CA0863"/>
    <w:rsid w:val="00CA0881"/>
    <w:rsid w:val="00CA097D"/>
    <w:rsid w:val="00CA09E4"/>
    <w:rsid w:val="00CA0AAC"/>
    <w:rsid w:val="00CA0AFB"/>
    <w:rsid w:val="00CA0B1B"/>
    <w:rsid w:val="00CA0B5C"/>
    <w:rsid w:val="00CA0BA6"/>
    <w:rsid w:val="00CA0BD6"/>
    <w:rsid w:val="00CA0BE2"/>
    <w:rsid w:val="00CA0D72"/>
    <w:rsid w:val="00CA0E4B"/>
    <w:rsid w:val="00CA0E95"/>
    <w:rsid w:val="00CA0ED1"/>
    <w:rsid w:val="00CA0FE9"/>
    <w:rsid w:val="00CA115B"/>
    <w:rsid w:val="00CA11BE"/>
    <w:rsid w:val="00CA1203"/>
    <w:rsid w:val="00CA12BE"/>
    <w:rsid w:val="00CA15EE"/>
    <w:rsid w:val="00CA1650"/>
    <w:rsid w:val="00CA1738"/>
    <w:rsid w:val="00CA1BA1"/>
    <w:rsid w:val="00CA1C87"/>
    <w:rsid w:val="00CA1D14"/>
    <w:rsid w:val="00CA1D3B"/>
    <w:rsid w:val="00CA1D7B"/>
    <w:rsid w:val="00CA1DB8"/>
    <w:rsid w:val="00CA1E05"/>
    <w:rsid w:val="00CA200B"/>
    <w:rsid w:val="00CA2047"/>
    <w:rsid w:val="00CA251B"/>
    <w:rsid w:val="00CA2575"/>
    <w:rsid w:val="00CA25A3"/>
    <w:rsid w:val="00CA25CC"/>
    <w:rsid w:val="00CA266A"/>
    <w:rsid w:val="00CA2843"/>
    <w:rsid w:val="00CA28AD"/>
    <w:rsid w:val="00CA29A9"/>
    <w:rsid w:val="00CA29CE"/>
    <w:rsid w:val="00CA29F7"/>
    <w:rsid w:val="00CA2AD4"/>
    <w:rsid w:val="00CA2D37"/>
    <w:rsid w:val="00CA2E09"/>
    <w:rsid w:val="00CA3087"/>
    <w:rsid w:val="00CA30E0"/>
    <w:rsid w:val="00CA30EE"/>
    <w:rsid w:val="00CA3248"/>
    <w:rsid w:val="00CA3559"/>
    <w:rsid w:val="00CA35D3"/>
    <w:rsid w:val="00CA38E4"/>
    <w:rsid w:val="00CA39AD"/>
    <w:rsid w:val="00CA39C9"/>
    <w:rsid w:val="00CA3A7A"/>
    <w:rsid w:val="00CA3BF0"/>
    <w:rsid w:val="00CA3C03"/>
    <w:rsid w:val="00CA3D77"/>
    <w:rsid w:val="00CA3FB4"/>
    <w:rsid w:val="00CA3FBD"/>
    <w:rsid w:val="00CA3FFD"/>
    <w:rsid w:val="00CA40A5"/>
    <w:rsid w:val="00CA4370"/>
    <w:rsid w:val="00CA46E7"/>
    <w:rsid w:val="00CA4719"/>
    <w:rsid w:val="00CA480A"/>
    <w:rsid w:val="00CA4933"/>
    <w:rsid w:val="00CA4A4D"/>
    <w:rsid w:val="00CA4AA9"/>
    <w:rsid w:val="00CA4C84"/>
    <w:rsid w:val="00CA4EF5"/>
    <w:rsid w:val="00CA4FB8"/>
    <w:rsid w:val="00CA525F"/>
    <w:rsid w:val="00CA529A"/>
    <w:rsid w:val="00CA54D8"/>
    <w:rsid w:val="00CA5772"/>
    <w:rsid w:val="00CA57D2"/>
    <w:rsid w:val="00CA5DF2"/>
    <w:rsid w:val="00CA5E83"/>
    <w:rsid w:val="00CA5EF0"/>
    <w:rsid w:val="00CA608B"/>
    <w:rsid w:val="00CA61CE"/>
    <w:rsid w:val="00CA6698"/>
    <w:rsid w:val="00CA6CE1"/>
    <w:rsid w:val="00CA6F81"/>
    <w:rsid w:val="00CA7057"/>
    <w:rsid w:val="00CA70DC"/>
    <w:rsid w:val="00CA777D"/>
    <w:rsid w:val="00CA78AD"/>
    <w:rsid w:val="00CA794F"/>
    <w:rsid w:val="00CA79D7"/>
    <w:rsid w:val="00CA7A7F"/>
    <w:rsid w:val="00CA7AA6"/>
    <w:rsid w:val="00CA7BE7"/>
    <w:rsid w:val="00CA7DDA"/>
    <w:rsid w:val="00CB0154"/>
    <w:rsid w:val="00CB035B"/>
    <w:rsid w:val="00CB03C1"/>
    <w:rsid w:val="00CB0588"/>
    <w:rsid w:val="00CB0607"/>
    <w:rsid w:val="00CB0703"/>
    <w:rsid w:val="00CB07A3"/>
    <w:rsid w:val="00CB0823"/>
    <w:rsid w:val="00CB09B6"/>
    <w:rsid w:val="00CB0A09"/>
    <w:rsid w:val="00CB0A53"/>
    <w:rsid w:val="00CB0C4B"/>
    <w:rsid w:val="00CB0C86"/>
    <w:rsid w:val="00CB0D91"/>
    <w:rsid w:val="00CB1142"/>
    <w:rsid w:val="00CB13BF"/>
    <w:rsid w:val="00CB1443"/>
    <w:rsid w:val="00CB16C3"/>
    <w:rsid w:val="00CB1875"/>
    <w:rsid w:val="00CB1A91"/>
    <w:rsid w:val="00CB1C5D"/>
    <w:rsid w:val="00CB1D8B"/>
    <w:rsid w:val="00CB1D95"/>
    <w:rsid w:val="00CB225F"/>
    <w:rsid w:val="00CB2431"/>
    <w:rsid w:val="00CB2521"/>
    <w:rsid w:val="00CB25A7"/>
    <w:rsid w:val="00CB268A"/>
    <w:rsid w:val="00CB26E0"/>
    <w:rsid w:val="00CB28AF"/>
    <w:rsid w:val="00CB2981"/>
    <w:rsid w:val="00CB2A89"/>
    <w:rsid w:val="00CB2B31"/>
    <w:rsid w:val="00CB2C3B"/>
    <w:rsid w:val="00CB2C74"/>
    <w:rsid w:val="00CB2D04"/>
    <w:rsid w:val="00CB2E2F"/>
    <w:rsid w:val="00CB2EBF"/>
    <w:rsid w:val="00CB2FE9"/>
    <w:rsid w:val="00CB326D"/>
    <w:rsid w:val="00CB329C"/>
    <w:rsid w:val="00CB3618"/>
    <w:rsid w:val="00CB3626"/>
    <w:rsid w:val="00CB3709"/>
    <w:rsid w:val="00CB38C3"/>
    <w:rsid w:val="00CB38C5"/>
    <w:rsid w:val="00CB3C34"/>
    <w:rsid w:val="00CB3D04"/>
    <w:rsid w:val="00CB3D84"/>
    <w:rsid w:val="00CB3E4B"/>
    <w:rsid w:val="00CB3F9D"/>
    <w:rsid w:val="00CB43E2"/>
    <w:rsid w:val="00CB43F1"/>
    <w:rsid w:val="00CB466D"/>
    <w:rsid w:val="00CB4679"/>
    <w:rsid w:val="00CB4774"/>
    <w:rsid w:val="00CB4D7D"/>
    <w:rsid w:val="00CB4E9D"/>
    <w:rsid w:val="00CB5222"/>
    <w:rsid w:val="00CB53AF"/>
    <w:rsid w:val="00CB53CF"/>
    <w:rsid w:val="00CB5474"/>
    <w:rsid w:val="00CB564A"/>
    <w:rsid w:val="00CB572F"/>
    <w:rsid w:val="00CB5794"/>
    <w:rsid w:val="00CB57B3"/>
    <w:rsid w:val="00CB598A"/>
    <w:rsid w:val="00CB5A4E"/>
    <w:rsid w:val="00CB5ACF"/>
    <w:rsid w:val="00CB5B07"/>
    <w:rsid w:val="00CB5B14"/>
    <w:rsid w:val="00CB5B4D"/>
    <w:rsid w:val="00CB5B72"/>
    <w:rsid w:val="00CB5C59"/>
    <w:rsid w:val="00CB5DD8"/>
    <w:rsid w:val="00CB603D"/>
    <w:rsid w:val="00CB605E"/>
    <w:rsid w:val="00CB60D2"/>
    <w:rsid w:val="00CB6252"/>
    <w:rsid w:val="00CB63DB"/>
    <w:rsid w:val="00CB63FA"/>
    <w:rsid w:val="00CB64C7"/>
    <w:rsid w:val="00CB64E6"/>
    <w:rsid w:val="00CB6540"/>
    <w:rsid w:val="00CB65DD"/>
    <w:rsid w:val="00CB660C"/>
    <w:rsid w:val="00CB66B0"/>
    <w:rsid w:val="00CB6707"/>
    <w:rsid w:val="00CB6A0B"/>
    <w:rsid w:val="00CB6AD6"/>
    <w:rsid w:val="00CB6CA0"/>
    <w:rsid w:val="00CB6CA5"/>
    <w:rsid w:val="00CB6D29"/>
    <w:rsid w:val="00CB6E16"/>
    <w:rsid w:val="00CB7174"/>
    <w:rsid w:val="00CB71BA"/>
    <w:rsid w:val="00CB71D8"/>
    <w:rsid w:val="00CB7215"/>
    <w:rsid w:val="00CB7316"/>
    <w:rsid w:val="00CB737F"/>
    <w:rsid w:val="00CB73F2"/>
    <w:rsid w:val="00CB73F5"/>
    <w:rsid w:val="00CB761B"/>
    <w:rsid w:val="00CB78D5"/>
    <w:rsid w:val="00CB7980"/>
    <w:rsid w:val="00CB7989"/>
    <w:rsid w:val="00CB798E"/>
    <w:rsid w:val="00CB79C0"/>
    <w:rsid w:val="00CB7B7C"/>
    <w:rsid w:val="00CB7C48"/>
    <w:rsid w:val="00CB7C56"/>
    <w:rsid w:val="00CB7CAF"/>
    <w:rsid w:val="00CB7D2B"/>
    <w:rsid w:val="00CB7E67"/>
    <w:rsid w:val="00CB7E7F"/>
    <w:rsid w:val="00CC01DE"/>
    <w:rsid w:val="00CC0241"/>
    <w:rsid w:val="00CC0343"/>
    <w:rsid w:val="00CC0386"/>
    <w:rsid w:val="00CC05EE"/>
    <w:rsid w:val="00CC0620"/>
    <w:rsid w:val="00CC06E7"/>
    <w:rsid w:val="00CC077D"/>
    <w:rsid w:val="00CC0802"/>
    <w:rsid w:val="00CC0A05"/>
    <w:rsid w:val="00CC0ADC"/>
    <w:rsid w:val="00CC0AE4"/>
    <w:rsid w:val="00CC0B0C"/>
    <w:rsid w:val="00CC0C84"/>
    <w:rsid w:val="00CC0D1F"/>
    <w:rsid w:val="00CC0DCC"/>
    <w:rsid w:val="00CC0EA5"/>
    <w:rsid w:val="00CC0F1F"/>
    <w:rsid w:val="00CC0FA2"/>
    <w:rsid w:val="00CC17B8"/>
    <w:rsid w:val="00CC182C"/>
    <w:rsid w:val="00CC1C43"/>
    <w:rsid w:val="00CC1D06"/>
    <w:rsid w:val="00CC1F1A"/>
    <w:rsid w:val="00CC1F61"/>
    <w:rsid w:val="00CC1F65"/>
    <w:rsid w:val="00CC2112"/>
    <w:rsid w:val="00CC22ED"/>
    <w:rsid w:val="00CC240E"/>
    <w:rsid w:val="00CC2444"/>
    <w:rsid w:val="00CC24D0"/>
    <w:rsid w:val="00CC2528"/>
    <w:rsid w:val="00CC27DE"/>
    <w:rsid w:val="00CC28C1"/>
    <w:rsid w:val="00CC28E8"/>
    <w:rsid w:val="00CC2C18"/>
    <w:rsid w:val="00CC2C54"/>
    <w:rsid w:val="00CC2CB9"/>
    <w:rsid w:val="00CC2D01"/>
    <w:rsid w:val="00CC2D11"/>
    <w:rsid w:val="00CC2D14"/>
    <w:rsid w:val="00CC2DF4"/>
    <w:rsid w:val="00CC2FB3"/>
    <w:rsid w:val="00CC2FE8"/>
    <w:rsid w:val="00CC3013"/>
    <w:rsid w:val="00CC30C4"/>
    <w:rsid w:val="00CC325E"/>
    <w:rsid w:val="00CC32BE"/>
    <w:rsid w:val="00CC365E"/>
    <w:rsid w:val="00CC3931"/>
    <w:rsid w:val="00CC39B7"/>
    <w:rsid w:val="00CC39D4"/>
    <w:rsid w:val="00CC3A98"/>
    <w:rsid w:val="00CC3BF0"/>
    <w:rsid w:val="00CC3C01"/>
    <w:rsid w:val="00CC3C35"/>
    <w:rsid w:val="00CC3CF1"/>
    <w:rsid w:val="00CC3E81"/>
    <w:rsid w:val="00CC3F44"/>
    <w:rsid w:val="00CC409B"/>
    <w:rsid w:val="00CC411D"/>
    <w:rsid w:val="00CC41A9"/>
    <w:rsid w:val="00CC4203"/>
    <w:rsid w:val="00CC48E4"/>
    <w:rsid w:val="00CC4B09"/>
    <w:rsid w:val="00CC4C27"/>
    <w:rsid w:val="00CC4C53"/>
    <w:rsid w:val="00CC4F4C"/>
    <w:rsid w:val="00CC5128"/>
    <w:rsid w:val="00CC5131"/>
    <w:rsid w:val="00CC52F1"/>
    <w:rsid w:val="00CC534A"/>
    <w:rsid w:val="00CC5551"/>
    <w:rsid w:val="00CC59C0"/>
    <w:rsid w:val="00CC59CF"/>
    <w:rsid w:val="00CC5BAC"/>
    <w:rsid w:val="00CC5C41"/>
    <w:rsid w:val="00CC5D93"/>
    <w:rsid w:val="00CC5E6F"/>
    <w:rsid w:val="00CC5F5A"/>
    <w:rsid w:val="00CC5FF8"/>
    <w:rsid w:val="00CC5FF9"/>
    <w:rsid w:val="00CC6098"/>
    <w:rsid w:val="00CC61D7"/>
    <w:rsid w:val="00CC666A"/>
    <w:rsid w:val="00CC680B"/>
    <w:rsid w:val="00CC69AD"/>
    <w:rsid w:val="00CC6A98"/>
    <w:rsid w:val="00CC6B32"/>
    <w:rsid w:val="00CC6CFA"/>
    <w:rsid w:val="00CC6D86"/>
    <w:rsid w:val="00CC6EFB"/>
    <w:rsid w:val="00CC7072"/>
    <w:rsid w:val="00CC70F5"/>
    <w:rsid w:val="00CC741F"/>
    <w:rsid w:val="00CC748A"/>
    <w:rsid w:val="00CC74A2"/>
    <w:rsid w:val="00CC764B"/>
    <w:rsid w:val="00CC7786"/>
    <w:rsid w:val="00CC7818"/>
    <w:rsid w:val="00CC7985"/>
    <w:rsid w:val="00CC7B1E"/>
    <w:rsid w:val="00CC7B2F"/>
    <w:rsid w:val="00CC7C02"/>
    <w:rsid w:val="00CC7DB8"/>
    <w:rsid w:val="00CC7EBB"/>
    <w:rsid w:val="00CC7FE7"/>
    <w:rsid w:val="00CD0161"/>
    <w:rsid w:val="00CD01EF"/>
    <w:rsid w:val="00CD02E0"/>
    <w:rsid w:val="00CD0574"/>
    <w:rsid w:val="00CD078D"/>
    <w:rsid w:val="00CD09B9"/>
    <w:rsid w:val="00CD09C7"/>
    <w:rsid w:val="00CD0C70"/>
    <w:rsid w:val="00CD0CFF"/>
    <w:rsid w:val="00CD0DC3"/>
    <w:rsid w:val="00CD0FDB"/>
    <w:rsid w:val="00CD109C"/>
    <w:rsid w:val="00CD124A"/>
    <w:rsid w:val="00CD17CF"/>
    <w:rsid w:val="00CD183B"/>
    <w:rsid w:val="00CD1939"/>
    <w:rsid w:val="00CD1A0C"/>
    <w:rsid w:val="00CD1A26"/>
    <w:rsid w:val="00CD1A65"/>
    <w:rsid w:val="00CD1C19"/>
    <w:rsid w:val="00CD1F03"/>
    <w:rsid w:val="00CD2005"/>
    <w:rsid w:val="00CD2054"/>
    <w:rsid w:val="00CD20F1"/>
    <w:rsid w:val="00CD212D"/>
    <w:rsid w:val="00CD239F"/>
    <w:rsid w:val="00CD243E"/>
    <w:rsid w:val="00CD2442"/>
    <w:rsid w:val="00CD24A7"/>
    <w:rsid w:val="00CD24C6"/>
    <w:rsid w:val="00CD259B"/>
    <w:rsid w:val="00CD29A1"/>
    <w:rsid w:val="00CD2B20"/>
    <w:rsid w:val="00CD2E43"/>
    <w:rsid w:val="00CD2EED"/>
    <w:rsid w:val="00CD306B"/>
    <w:rsid w:val="00CD30FC"/>
    <w:rsid w:val="00CD31E2"/>
    <w:rsid w:val="00CD33B5"/>
    <w:rsid w:val="00CD33FC"/>
    <w:rsid w:val="00CD347E"/>
    <w:rsid w:val="00CD36DB"/>
    <w:rsid w:val="00CD37CE"/>
    <w:rsid w:val="00CD38A9"/>
    <w:rsid w:val="00CD3968"/>
    <w:rsid w:val="00CD3AE0"/>
    <w:rsid w:val="00CD3FF9"/>
    <w:rsid w:val="00CD402B"/>
    <w:rsid w:val="00CD417C"/>
    <w:rsid w:val="00CD41BD"/>
    <w:rsid w:val="00CD448D"/>
    <w:rsid w:val="00CD45F5"/>
    <w:rsid w:val="00CD4638"/>
    <w:rsid w:val="00CD470B"/>
    <w:rsid w:val="00CD490D"/>
    <w:rsid w:val="00CD4983"/>
    <w:rsid w:val="00CD4ABF"/>
    <w:rsid w:val="00CD4B46"/>
    <w:rsid w:val="00CD4C35"/>
    <w:rsid w:val="00CD4CFF"/>
    <w:rsid w:val="00CD4E14"/>
    <w:rsid w:val="00CD4E55"/>
    <w:rsid w:val="00CD4EAA"/>
    <w:rsid w:val="00CD500C"/>
    <w:rsid w:val="00CD5056"/>
    <w:rsid w:val="00CD5074"/>
    <w:rsid w:val="00CD516F"/>
    <w:rsid w:val="00CD51B2"/>
    <w:rsid w:val="00CD5233"/>
    <w:rsid w:val="00CD52A8"/>
    <w:rsid w:val="00CD54A7"/>
    <w:rsid w:val="00CD55A0"/>
    <w:rsid w:val="00CD5606"/>
    <w:rsid w:val="00CD5870"/>
    <w:rsid w:val="00CD5D7A"/>
    <w:rsid w:val="00CD5D91"/>
    <w:rsid w:val="00CD5ED9"/>
    <w:rsid w:val="00CD5FDE"/>
    <w:rsid w:val="00CD6043"/>
    <w:rsid w:val="00CD60E7"/>
    <w:rsid w:val="00CD61CE"/>
    <w:rsid w:val="00CD6270"/>
    <w:rsid w:val="00CD62E2"/>
    <w:rsid w:val="00CD63D7"/>
    <w:rsid w:val="00CD6568"/>
    <w:rsid w:val="00CD6CB2"/>
    <w:rsid w:val="00CD6EE0"/>
    <w:rsid w:val="00CD6F73"/>
    <w:rsid w:val="00CD6FAF"/>
    <w:rsid w:val="00CD6FEE"/>
    <w:rsid w:val="00CD716B"/>
    <w:rsid w:val="00CD71E7"/>
    <w:rsid w:val="00CD7273"/>
    <w:rsid w:val="00CD7355"/>
    <w:rsid w:val="00CD73B0"/>
    <w:rsid w:val="00CD768D"/>
    <w:rsid w:val="00CD7717"/>
    <w:rsid w:val="00CD771F"/>
    <w:rsid w:val="00CD7725"/>
    <w:rsid w:val="00CD774B"/>
    <w:rsid w:val="00CD77CD"/>
    <w:rsid w:val="00CD77E9"/>
    <w:rsid w:val="00CD77F5"/>
    <w:rsid w:val="00CD78A0"/>
    <w:rsid w:val="00CD7958"/>
    <w:rsid w:val="00CD7A49"/>
    <w:rsid w:val="00CD7A4F"/>
    <w:rsid w:val="00CD7B09"/>
    <w:rsid w:val="00CD7D47"/>
    <w:rsid w:val="00CD7D62"/>
    <w:rsid w:val="00CD7F68"/>
    <w:rsid w:val="00CE03AE"/>
    <w:rsid w:val="00CE0581"/>
    <w:rsid w:val="00CE06A6"/>
    <w:rsid w:val="00CE07A0"/>
    <w:rsid w:val="00CE07A6"/>
    <w:rsid w:val="00CE09AE"/>
    <w:rsid w:val="00CE0A3F"/>
    <w:rsid w:val="00CE0B36"/>
    <w:rsid w:val="00CE0D10"/>
    <w:rsid w:val="00CE0D95"/>
    <w:rsid w:val="00CE0FF0"/>
    <w:rsid w:val="00CE1204"/>
    <w:rsid w:val="00CE12D5"/>
    <w:rsid w:val="00CE1393"/>
    <w:rsid w:val="00CE13DE"/>
    <w:rsid w:val="00CE15A9"/>
    <w:rsid w:val="00CE1792"/>
    <w:rsid w:val="00CE1810"/>
    <w:rsid w:val="00CE1840"/>
    <w:rsid w:val="00CE1C7A"/>
    <w:rsid w:val="00CE1EC0"/>
    <w:rsid w:val="00CE2077"/>
    <w:rsid w:val="00CE20F9"/>
    <w:rsid w:val="00CE229F"/>
    <w:rsid w:val="00CE26C7"/>
    <w:rsid w:val="00CE26D8"/>
    <w:rsid w:val="00CE2724"/>
    <w:rsid w:val="00CE284D"/>
    <w:rsid w:val="00CE28D0"/>
    <w:rsid w:val="00CE2A45"/>
    <w:rsid w:val="00CE2A8B"/>
    <w:rsid w:val="00CE2AD0"/>
    <w:rsid w:val="00CE2D37"/>
    <w:rsid w:val="00CE2E1C"/>
    <w:rsid w:val="00CE301E"/>
    <w:rsid w:val="00CE30F4"/>
    <w:rsid w:val="00CE30FA"/>
    <w:rsid w:val="00CE33EF"/>
    <w:rsid w:val="00CE3402"/>
    <w:rsid w:val="00CE3419"/>
    <w:rsid w:val="00CE3702"/>
    <w:rsid w:val="00CE376F"/>
    <w:rsid w:val="00CE3A0C"/>
    <w:rsid w:val="00CE3AA8"/>
    <w:rsid w:val="00CE3AC4"/>
    <w:rsid w:val="00CE3D35"/>
    <w:rsid w:val="00CE3F29"/>
    <w:rsid w:val="00CE3F7D"/>
    <w:rsid w:val="00CE42FD"/>
    <w:rsid w:val="00CE4340"/>
    <w:rsid w:val="00CE447C"/>
    <w:rsid w:val="00CE44A6"/>
    <w:rsid w:val="00CE45A2"/>
    <w:rsid w:val="00CE478A"/>
    <w:rsid w:val="00CE48AB"/>
    <w:rsid w:val="00CE4A82"/>
    <w:rsid w:val="00CE4C59"/>
    <w:rsid w:val="00CE4D1C"/>
    <w:rsid w:val="00CE4D6A"/>
    <w:rsid w:val="00CE4E61"/>
    <w:rsid w:val="00CE4F47"/>
    <w:rsid w:val="00CE4FD2"/>
    <w:rsid w:val="00CE505F"/>
    <w:rsid w:val="00CE5183"/>
    <w:rsid w:val="00CE5326"/>
    <w:rsid w:val="00CE5455"/>
    <w:rsid w:val="00CE54A8"/>
    <w:rsid w:val="00CE571E"/>
    <w:rsid w:val="00CE58BD"/>
    <w:rsid w:val="00CE58CA"/>
    <w:rsid w:val="00CE59E0"/>
    <w:rsid w:val="00CE5B60"/>
    <w:rsid w:val="00CE5C7B"/>
    <w:rsid w:val="00CE5D8C"/>
    <w:rsid w:val="00CE5FEB"/>
    <w:rsid w:val="00CE5FEF"/>
    <w:rsid w:val="00CE6020"/>
    <w:rsid w:val="00CE6178"/>
    <w:rsid w:val="00CE62DF"/>
    <w:rsid w:val="00CE62F1"/>
    <w:rsid w:val="00CE6319"/>
    <w:rsid w:val="00CE6566"/>
    <w:rsid w:val="00CE6616"/>
    <w:rsid w:val="00CE677A"/>
    <w:rsid w:val="00CE67C0"/>
    <w:rsid w:val="00CE68B2"/>
    <w:rsid w:val="00CE6B13"/>
    <w:rsid w:val="00CE6B35"/>
    <w:rsid w:val="00CE6B5E"/>
    <w:rsid w:val="00CE6BFA"/>
    <w:rsid w:val="00CE6E80"/>
    <w:rsid w:val="00CE708D"/>
    <w:rsid w:val="00CE723B"/>
    <w:rsid w:val="00CE7395"/>
    <w:rsid w:val="00CE741C"/>
    <w:rsid w:val="00CE7466"/>
    <w:rsid w:val="00CE7539"/>
    <w:rsid w:val="00CE7614"/>
    <w:rsid w:val="00CE7925"/>
    <w:rsid w:val="00CE7B14"/>
    <w:rsid w:val="00CE7C06"/>
    <w:rsid w:val="00CE7CF6"/>
    <w:rsid w:val="00CE7DEC"/>
    <w:rsid w:val="00CE7E0D"/>
    <w:rsid w:val="00CED590"/>
    <w:rsid w:val="00CF018B"/>
    <w:rsid w:val="00CF0334"/>
    <w:rsid w:val="00CF0814"/>
    <w:rsid w:val="00CF084B"/>
    <w:rsid w:val="00CF0859"/>
    <w:rsid w:val="00CF0913"/>
    <w:rsid w:val="00CF0A33"/>
    <w:rsid w:val="00CF0E0C"/>
    <w:rsid w:val="00CF0E31"/>
    <w:rsid w:val="00CF0EE8"/>
    <w:rsid w:val="00CF100C"/>
    <w:rsid w:val="00CF1058"/>
    <w:rsid w:val="00CF119C"/>
    <w:rsid w:val="00CF14B5"/>
    <w:rsid w:val="00CF170E"/>
    <w:rsid w:val="00CF1B5B"/>
    <w:rsid w:val="00CF1D7A"/>
    <w:rsid w:val="00CF1DC4"/>
    <w:rsid w:val="00CF1E01"/>
    <w:rsid w:val="00CF1F52"/>
    <w:rsid w:val="00CF1FBC"/>
    <w:rsid w:val="00CF203D"/>
    <w:rsid w:val="00CF21CD"/>
    <w:rsid w:val="00CF227A"/>
    <w:rsid w:val="00CF2374"/>
    <w:rsid w:val="00CF2417"/>
    <w:rsid w:val="00CF254F"/>
    <w:rsid w:val="00CF2581"/>
    <w:rsid w:val="00CF2629"/>
    <w:rsid w:val="00CF270D"/>
    <w:rsid w:val="00CF28FF"/>
    <w:rsid w:val="00CF2992"/>
    <w:rsid w:val="00CF2AC3"/>
    <w:rsid w:val="00CF2AE8"/>
    <w:rsid w:val="00CF2D1A"/>
    <w:rsid w:val="00CF3015"/>
    <w:rsid w:val="00CF3171"/>
    <w:rsid w:val="00CF33C9"/>
    <w:rsid w:val="00CF3522"/>
    <w:rsid w:val="00CF35A1"/>
    <w:rsid w:val="00CF388A"/>
    <w:rsid w:val="00CF3F6D"/>
    <w:rsid w:val="00CF406F"/>
    <w:rsid w:val="00CF44A0"/>
    <w:rsid w:val="00CF452E"/>
    <w:rsid w:val="00CF4724"/>
    <w:rsid w:val="00CF4C2C"/>
    <w:rsid w:val="00CF4E2F"/>
    <w:rsid w:val="00CF51A8"/>
    <w:rsid w:val="00CF5319"/>
    <w:rsid w:val="00CF540B"/>
    <w:rsid w:val="00CF5454"/>
    <w:rsid w:val="00CF5576"/>
    <w:rsid w:val="00CF5AA1"/>
    <w:rsid w:val="00CF5B52"/>
    <w:rsid w:val="00CF5B71"/>
    <w:rsid w:val="00CF5CE1"/>
    <w:rsid w:val="00CF5D37"/>
    <w:rsid w:val="00CF5DB6"/>
    <w:rsid w:val="00CF5E3C"/>
    <w:rsid w:val="00CF5F93"/>
    <w:rsid w:val="00CF6057"/>
    <w:rsid w:val="00CF61EB"/>
    <w:rsid w:val="00CF6329"/>
    <w:rsid w:val="00CF64D6"/>
    <w:rsid w:val="00CF6626"/>
    <w:rsid w:val="00CF663E"/>
    <w:rsid w:val="00CF6767"/>
    <w:rsid w:val="00CF696B"/>
    <w:rsid w:val="00CF6A79"/>
    <w:rsid w:val="00CF6B46"/>
    <w:rsid w:val="00CF6DBB"/>
    <w:rsid w:val="00CF6F5F"/>
    <w:rsid w:val="00CF70DF"/>
    <w:rsid w:val="00CF71C5"/>
    <w:rsid w:val="00CF7405"/>
    <w:rsid w:val="00CF771C"/>
    <w:rsid w:val="00CF77A7"/>
    <w:rsid w:val="00CF783C"/>
    <w:rsid w:val="00CF7914"/>
    <w:rsid w:val="00CF7AD8"/>
    <w:rsid w:val="00CF7CB5"/>
    <w:rsid w:val="00CF7E4B"/>
    <w:rsid w:val="00CF7F49"/>
    <w:rsid w:val="00CF7F4A"/>
    <w:rsid w:val="00D00088"/>
    <w:rsid w:val="00D00180"/>
    <w:rsid w:val="00D001C9"/>
    <w:rsid w:val="00D00635"/>
    <w:rsid w:val="00D00A10"/>
    <w:rsid w:val="00D00E13"/>
    <w:rsid w:val="00D00E5D"/>
    <w:rsid w:val="00D00FE0"/>
    <w:rsid w:val="00D010A7"/>
    <w:rsid w:val="00D01181"/>
    <w:rsid w:val="00D011F3"/>
    <w:rsid w:val="00D01462"/>
    <w:rsid w:val="00D014D1"/>
    <w:rsid w:val="00D01531"/>
    <w:rsid w:val="00D015AA"/>
    <w:rsid w:val="00D01743"/>
    <w:rsid w:val="00D01797"/>
    <w:rsid w:val="00D0191D"/>
    <w:rsid w:val="00D019B4"/>
    <w:rsid w:val="00D01C80"/>
    <w:rsid w:val="00D01CCE"/>
    <w:rsid w:val="00D01CFE"/>
    <w:rsid w:val="00D01FBD"/>
    <w:rsid w:val="00D02170"/>
    <w:rsid w:val="00D023F4"/>
    <w:rsid w:val="00D027BB"/>
    <w:rsid w:val="00D02851"/>
    <w:rsid w:val="00D029B5"/>
    <w:rsid w:val="00D029C8"/>
    <w:rsid w:val="00D02A24"/>
    <w:rsid w:val="00D02A31"/>
    <w:rsid w:val="00D02A4D"/>
    <w:rsid w:val="00D02BCA"/>
    <w:rsid w:val="00D02CA0"/>
    <w:rsid w:val="00D02CA3"/>
    <w:rsid w:val="00D02CD4"/>
    <w:rsid w:val="00D02EF6"/>
    <w:rsid w:val="00D03001"/>
    <w:rsid w:val="00D0325A"/>
    <w:rsid w:val="00D03347"/>
    <w:rsid w:val="00D0336C"/>
    <w:rsid w:val="00D033A0"/>
    <w:rsid w:val="00D033D0"/>
    <w:rsid w:val="00D03416"/>
    <w:rsid w:val="00D03709"/>
    <w:rsid w:val="00D03725"/>
    <w:rsid w:val="00D03928"/>
    <w:rsid w:val="00D03A8E"/>
    <w:rsid w:val="00D03CA1"/>
    <w:rsid w:val="00D03CA3"/>
    <w:rsid w:val="00D03D7C"/>
    <w:rsid w:val="00D03E31"/>
    <w:rsid w:val="00D03F78"/>
    <w:rsid w:val="00D0405B"/>
    <w:rsid w:val="00D04148"/>
    <w:rsid w:val="00D0421E"/>
    <w:rsid w:val="00D04600"/>
    <w:rsid w:val="00D0470C"/>
    <w:rsid w:val="00D0471A"/>
    <w:rsid w:val="00D04740"/>
    <w:rsid w:val="00D04B41"/>
    <w:rsid w:val="00D04CF7"/>
    <w:rsid w:val="00D04E5D"/>
    <w:rsid w:val="00D04F7E"/>
    <w:rsid w:val="00D0502D"/>
    <w:rsid w:val="00D050FC"/>
    <w:rsid w:val="00D05209"/>
    <w:rsid w:val="00D0522A"/>
    <w:rsid w:val="00D052F3"/>
    <w:rsid w:val="00D0531E"/>
    <w:rsid w:val="00D053A5"/>
    <w:rsid w:val="00D0547E"/>
    <w:rsid w:val="00D054BB"/>
    <w:rsid w:val="00D056A6"/>
    <w:rsid w:val="00D0570A"/>
    <w:rsid w:val="00D057C5"/>
    <w:rsid w:val="00D05858"/>
    <w:rsid w:val="00D05978"/>
    <w:rsid w:val="00D05A95"/>
    <w:rsid w:val="00D05DFE"/>
    <w:rsid w:val="00D05E02"/>
    <w:rsid w:val="00D05E07"/>
    <w:rsid w:val="00D05ECC"/>
    <w:rsid w:val="00D05ED8"/>
    <w:rsid w:val="00D05FE1"/>
    <w:rsid w:val="00D05FF6"/>
    <w:rsid w:val="00D0606E"/>
    <w:rsid w:val="00D0608A"/>
    <w:rsid w:val="00D06229"/>
    <w:rsid w:val="00D0642D"/>
    <w:rsid w:val="00D06446"/>
    <w:rsid w:val="00D06494"/>
    <w:rsid w:val="00D06581"/>
    <w:rsid w:val="00D066E0"/>
    <w:rsid w:val="00D06771"/>
    <w:rsid w:val="00D068F2"/>
    <w:rsid w:val="00D06C9F"/>
    <w:rsid w:val="00D06D54"/>
    <w:rsid w:val="00D06DBB"/>
    <w:rsid w:val="00D06E5E"/>
    <w:rsid w:val="00D06F73"/>
    <w:rsid w:val="00D06FD3"/>
    <w:rsid w:val="00D0722E"/>
    <w:rsid w:val="00D0725D"/>
    <w:rsid w:val="00D072EE"/>
    <w:rsid w:val="00D07317"/>
    <w:rsid w:val="00D074B5"/>
    <w:rsid w:val="00D07523"/>
    <w:rsid w:val="00D0764C"/>
    <w:rsid w:val="00D0783C"/>
    <w:rsid w:val="00D0798B"/>
    <w:rsid w:val="00D079FC"/>
    <w:rsid w:val="00D07A26"/>
    <w:rsid w:val="00D07B82"/>
    <w:rsid w:val="00D07BF5"/>
    <w:rsid w:val="00D07CA3"/>
    <w:rsid w:val="00D07D61"/>
    <w:rsid w:val="00D07D63"/>
    <w:rsid w:val="00D07ED5"/>
    <w:rsid w:val="00D10034"/>
    <w:rsid w:val="00D1004C"/>
    <w:rsid w:val="00D10098"/>
    <w:rsid w:val="00D1016F"/>
    <w:rsid w:val="00D1025C"/>
    <w:rsid w:val="00D102C0"/>
    <w:rsid w:val="00D10571"/>
    <w:rsid w:val="00D105EF"/>
    <w:rsid w:val="00D1081F"/>
    <w:rsid w:val="00D10C27"/>
    <w:rsid w:val="00D10F0C"/>
    <w:rsid w:val="00D10F31"/>
    <w:rsid w:val="00D1109E"/>
    <w:rsid w:val="00D11264"/>
    <w:rsid w:val="00D11294"/>
    <w:rsid w:val="00D11316"/>
    <w:rsid w:val="00D11365"/>
    <w:rsid w:val="00D1151F"/>
    <w:rsid w:val="00D1177A"/>
    <w:rsid w:val="00D11880"/>
    <w:rsid w:val="00D11914"/>
    <w:rsid w:val="00D11BAC"/>
    <w:rsid w:val="00D11C2F"/>
    <w:rsid w:val="00D11D84"/>
    <w:rsid w:val="00D11EB8"/>
    <w:rsid w:val="00D11EE5"/>
    <w:rsid w:val="00D120FE"/>
    <w:rsid w:val="00D1232F"/>
    <w:rsid w:val="00D123B9"/>
    <w:rsid w:val="00D1244B"/>
    <w:rsid w:val="00D12450"/>
    <w:rsid w:val="00D124E2"/>
    <w:rsid w:val="00D127FB"/>
    <w:rsid w:val="00D128BA"/>
    <w:rsid w:val="00D12A0C"/>
    <w:rsid w:val="00D12A42"/>
    <w:rsid w:val="00D12BEA"/>
    <w:rsid w:val="00D12CF0"/>
    <w:rsid w:val="00D12CF5"/>
    <w:rsid w:val="00D12E54"/>
    <w:rsid w:val="00D12F37"/>
    <w:rsid w:val="00D12FCA"/>
    <w:rsid w:val="00D1306D"/>
    <w:rsid w:val="00D13273"/>
    <w:rsid w:val="00D135BE"/>
    <w:rsid w:val="00D136FE"/>
    <w:rsid w:val="00D1380A"/>
    <w:rsid w:val="00D13895"/>
    <w:rsid w:val="00D13A45"/>
    <w:rsid w:val="00D13DC3"/>
    <w:rsid w:val="00D13E3B"/>
    <w:rsid w:val="00D13E3D"/>
    <w:rsid w:val="00D14011"/>
    <w:rsid w:val="00D1411A"/>
    <w:rsid w:val="00D1411C"/>
    <w:rsid w:val="00D14173"/>
    <w:rsid w:val="00D14236"/>
    <w:rsid w:val="00D14271"/>
    <w:rsid w:val="00D1431B"/>
    <w:rsid w:val="00D1441D"/>
    <w:rsid w:val="00D144B6"/>
    <w:rsid w:val="00D14741"/>
    <w:rsid w:val="00D14966"/>
    <w:rsid w:val="00D14A76"/>
    <w:rsid w:val="00D14B4C"/>
    <w:rsid w:val="00D14BE1"/>
    <w:rsid w:val="00D14C63"/>
    <w:rsid w:val="00D14E17"/>
    <w:rsid w:val="00D150B9"/>
    <w:rsid w:val="00D1514C"/>
    <w:rsid w:val="00D15182"/>
    <w:rsid w:val="00D151E5"/>
    <w:rsid w:val="00D15209"/>
    <w:rsid w:val="00D1526C"/>
    <w:rsid w:val="00D1530C"/>
    <w:rsid w:val="00D15931"/>
    <w:rsid w:val="00D159CF"/>
    <w:rsid w:val="00D15CBD"/>
    <w:rsid w:val="00D15CCA"/>
    <w:rsid w:val="00D15CCE"/>
    <w:rsid w:val="00D15E49"/>
    <w:rsid w:val="00D16178"/>
    <w:rsid w:val="00D162AE"/>
    <w:rsid w:val="00D1636D"/>
    <w:rsid w:val="00D163AE"/>
    <w:rsid w:val="00D164DB"/>
    <w:rsid w:val="00D16565"/>
    <w:rsid w:val="00D16588"/>
    <w:rsid w:val="00D16980"/>
    <w:rsid w:val="00D16A59"/>
    <w:rsid w:val="00D16CBB"/>
    <w:rsid w:val="00D16DEE"/>
    <w:rsid w:val="00D170C6"/>
    <w:rsid w:val="00D171B8"/>
    <w:rsid w:val="00D17237"/>
    <w:rsid w:val="00D17376"/>
    <w:rsid w:val="00D17398"/>
    <w:rsid w:val="00D174E0"/>
    <w:rsid w:val="00D176C9"/>
    <w:rsid w:val="00D1775C"/>
    <w:rsid w:val="00D17897"/>
    <w:rsid w:val="00D178E0"/>
    <w:rsid w:val="00D17C66"/>
    <w:rsid w:val="00D17D92"/>
    <w:rsid w:val="00D17DEE"/>
    <w:rsid w:val="00D17E58"/>
    <w:rsid w:val="00D17F42"/>
    <w:rsid w:val="00D20007"/>
    <w:rsid w:val="00D200AA"/>
    <w:rsid w:val="00D20147"/>
    <w:rsid w:val="00D201BD"/>
    <w:rsid w:val="00D202BE"/>
    <w:rsid w:val="00D202EC"/>
    <w:rsid w:val="00D20530"/>
    <w:rsid w:val="00D2090C"/>
    <w:rsid w:val="00D209D4"/>
    <w:rsid w:val="00D20B61"/>
    <w:rsid w:val="00D20B6A"/>
    <w:rsid w:val="00D20BFC"/>
    <w:rsid w:val="00D20CFE"/>
    <w:rsid w:val="00D20D0A"/>
    <w:rsid w:val="00D20EC6"/>
    <w:rsid w:val="00D20FA7"/>
    <w:rsid w:val="00D2106F"/>
    <w:rsid w:val="00D2109E"/>
    <w:rsid w:val="00D210B1"/>
    <w:rsid w:val="00D2125F"/>
    <w:rsid w:val="00D21297"/>
    <w:rsid w:val="00D212E8"/>
    <w:rsid w:val="00D21365"/>
    <w:rsid w:val="00D21747"/>
    <w:rsid w:val="00D21A86"/>
    <w:rsid w:val="00D21B89"/>
    <w:rsid w:val="00D21BA8"/>
    <w:rsid w:val="00D21BCE"/>
    <w:rsid w:val="00D21EB0"/>
    <w:rsid w:val="00D21F9C"/>
    <w:rsid w:val="00D22114"/>
    <w:rsid w:val="00D221C9"/>
    <w:rsid w:val="00D22445"/>
    <w:rsid w:val="00D225D4"/>
    <w:rsid w:val="00D227FC"/>
    <w:rsid w:val="00D2287C"/>
    <w:rsid w:val="00D228F6"/>
    <w:rsid w:val="00D22A0F"/>
    <w:rsid w:val="00D22AD5"/>
    <w:rsid w:val="00D22F6B"/>
    <w:rsid w:val="00D230CA"/>
    <w:rsid w:val="00D231DD"/>
    <w:rsid w:val="00D232AE"/>
    <w:rsid w:val="00D23377"/>
    <w:rsid w:val="00D23387"/>
    <w:rsid w:val="00D2340C"/>
    <w:rsid w:val="00D235A2"/>
    <w:rsid w:val="00D23663"/>
    <w:rsid w:val="00D23798"/>
    <w:rsid w:val="00D23B20"/>
    <w:rsid w:val="00D23BD7"/>
    <w:rsid w:val="00D23DD7"/>
    <w:rsid w:val="00D24074"/>
    <w:rsid w:val="00D2452E"/>
    <w:rsid w:val="00D2458A"/>
    <w:rsid w:val="00D2468E"/>
    <w:rsid w:val="00D24764"/>
    <w:rsid w:val="00D249AB"/>
    <w:rsid w:val="00D24B41"/>
    <w:rsid w:val="00D250DB"/>
    <w:rsid w:val="00D252FA"/>
    <w:rsid w:val="00D253D2"/>
    <w:rsid w:val="00D25484"/>
    <w:rsid w:val="00D25517"/>
    <w:rsid w:val="00D25520"/>
    <w:rsid w:val="00D255F1"/>
    <w:rsid w:val="00D256CD"/>
    <w:rsid w:val="00D2575C"/>
    <w:rsid w:val="00D2576E"/>
    <w:rsid w:val="00D25F22"/>
    <w:rsid w:val="00D25FBB"/>
    <w:rsid w:val="00D25FCC"/>
    <w:rsid w:val="00D2620B"/>
    <w:rsid w:val="00D26507"/>
    <w:rsid w:val="00D26510"/>
    <w:rsid w:val="00D26789"/>
    <w:rsid w:val="00D26AA2"/>
    <w:rsid w:val="00D26BB1"/>
    <w:rsid w:val="00D26CB6"/>
    <w:rsid w:val="00D26DB9"/>
    <w:rsid w:val="00D26E25"/>
    <w:rsid w:val="00D26E56"/>
    <w:rsid w:val="00D26F10"/>
    <w:rsid w:val="00D26F47"/>
    <w:rsid w:val="00D2702D"/>
    <w:rsid w:val="00D271EB"/>
    <w:rsid w:val="00D27252"/>
    <w:rsid w:val="00D2742B"/>
    <w:rsid w:val="00D27515"/>
    <w:rsid w:val="00D27984"/>
    <w:rsid w:val="00D27BD1"/>
    <w:rsid w:val="00D27D04"/>
    <w:rsid w:val="00D27D5E"/>
    <w:rsid w:val="00D27DF7"/>
    <w:rsid w:val="00D27FF2"/>
    <w:rsid w:val="00D3021E"/>
    <w:rsid w:val="00D3025F"/>
    <w:rsid w:val="00D30275"/>
    <w:rsid w:val="00D302CF"/>
    <w:rsid w:val="00D3050A"/>
    <w:rsid w:val="00D3062F"/>
    <w:rsid w:val="00D3063F"/>
    <w:rsid w:val="00D306C6"/>
    <w:rsid w:val="00D306EE"/>
    <w:rsid w:val="00D30798"/>
    <w:rsid w:val="00D3088A"/>
    <w:rsid w:val="00D309BA"/>
    <w:rsid w:val="00D30A74"/>
    <w:rsid w:val="00D30C4D"/>
    <w:rsid w:val="00D30C60"/>
    <w:rsid w:val="00D30F7E"/>
    <w:rsid w:val="00D31198"/>
    <w:rsid w:val="00D31307"/>
    <w:rsid w:val="00D313B1"/>
    <w:rsid w:val="00D313C5"/>
    <w:rsid w:val="00D31501"/>
    <w:rsid w:val="00D31537"/>
    <w:rsid w:val="00D3160A"/>
    <w:rsid w:val="00D3180B"/>
    <w:rsid w:val="00D3183C"/>
    <w:rsid w:val="00D31AB7"/>
    <w:rsid w:val="00D31C1C"/>
    <w:rsid w:val="00D31CF0"/>
    <w:rsid w:val="00D31E3B"/>
    <w:rsid w:val="00D31F81"/>
    <w:rsid w:val="00D3200E"/>
    <w:rsid w:val="00D320E5"/>
    <w:rsid w:val="00D321B3"/>
    <w:rsid w:val="00D321BD"/>
    <w:rsid w:val="00D3226C"/>
    <w:rsid w:val="00D32333"/>
    <w:rsid w:val="00D323CB"/>
    <w:rsid w:val="00D326BD"/>
    <w:rsid w:val="00D327FC"/>
    <w:rsid w:val="00D328D1"/>
    <w:rsid w:val="00D32A78"/>
    <w:rsid w:val="00D32B8A"/>
    <w:rsid w:val="00D32B8C"/>
    <w:rsid w:val="00D32C48"/>
    <w:rsid w:val="00D32D46"/>
    <w:rsid w:val="00D3301D"/>
    <w:rsid w:val="00D33075"/>
    <w:rsid w:val="00D3333A"/>
    <w:rsid w:val="00D33612"/>
    <w:rsid w:val="00D33746"/>
    <w:rsid w:val="00D337A6"/>
    <w:rsid w:val="00D33869"/>
    <w:rsid w:val="00D3387E"/>
    <w:rsid w:val="00D33A53"/>
    <w:rsid w:val="00D33A95"/>
    <w:rsid w:val="00D33A96"/>
    <w:rsid w:val="00D33BE1"/>
    <w:rsid w:val="00D33C3E"/>
    <w:rsid w:val="00D33CEB"/>
    <w:rsid w:val="00D33DFD"/>
    <w:rsid w:val="00D33E1D"/>
    <w:rsid w:val="00D341B0"/>
    <w:rsid w:val="00D3428F"/>
    <w:rsid w:val="00D34379"/>
    <w:rsid w:val="00D344AB"/>
    <w:rsid w:val="00D344E1"/>
    <w:rsid w:val="00D345B8"/>
    <w:rsid w:val="00D3473B"/>
    <w:rsid w:val="00D34810"/>
    <w:rsid w:val="00D348B7"/>
    <w:rsid w:val="00D34951"/>
    <w:rsid w:val="00D34C38"/>
    <w:rsid w:val="00D34C91"/>
    <w:rsid w:val="00D34EC4"/>
    <w:rsid w:val="00D34F98"/>
    <w:rsid w:val="00D35007"/>
    <w:rsid w:val="00D351C1"/>
    <w:rsid w:val="00D35438"/>
    <w:rsid w:val="00D35648"/>
    <w:rsid w:val="00D356B6"/>
    <w:rsid w:val="00D356DF"/>
    <w:rsid w:val="00D35737"/>
    <w:rsid w:val="00D357CD"/>
    <w:rsid w:val="00D35969"/>
    <w:rsid w:val="00D35AF4"/>
    <w:rsid w:val="00D35EDE"/>
    <w:rsid w:val="00D35EE2"/>
    <w:rsid w:val="00D36026"/>
    <w:rsid w:val="00D360D2"/>
    <w:rsid w:val="00D361A4"/>
    <w:rsid w:val="00D364FC"/>
    <w:rsid w:val="00D36548"/>
    <w:rsid w:val="00D36682"/>
    <w:rsid w:val="00D36742"/>
    <w:rsid w:val="00D36882"/>
    <w:rsid w:val="00D36916"/>
    <w:rsid w:val="00D3692B"/>
    <w:rsid w:val="00D36972"/>
    <w:rsid w:val="00D36A77"/>
    <w:rsid w:val="00D36C94"/>
    <w:rsid w:val="00D36E56"/>
    <w:rsid w:val="00D36E61"/>
    <w:rsid w:val="00D36EF0"/>
    <w:rsid w:val="00D36F9F"/>
    <w:rsid w:val="00D370D7"/>
    <w:rsid w:val="00D37126"/>
    <w:rsid w:val="00D3715F"/>
    <w:rsid w:val="00D371AA"/>
    <w:rsid w:val="00D372F3"/>
    <w:rsid w:val="00D3736D"/>
    <w:rsid w:val="00D377B1"/>
    <w:rsid w:val="00D37877"/>
    <w:rsid w:val="00D37E77"/>
    <w:rsid w:val="00D37F89"/>
    <w:rsid w:val="00D40061"/>
    <w:rsid w:val="00D4012E"/>
    <w:rsid w:val="00D401B0"/>
    <w:rsid w:val="00D4039C"/>
    <w:rsid w:val="00D4044E"/>
    <w:rsid w:val="00D405A2"/>
    <w:rsid w:val="00D40653"/>
    <w:rsid w:val="00D407E2"/>
    <w:rsid w:val="00D408E8"/>
    <w:rsid w:val="00D408F4"/>
    <w:rsid w:val="00D40DB3"/>
    <w:rsid w:val="00D40EBE"/>
    <w:rsid w:val="00D40F17"/>
    <w:rsid w:val="00D40FEF"/>
    <w:rsid w:val="00D41188"/>
    <w:rsid w:val="00D41237"/>
    <w:rsid w:val="00D4139A"/>
    <w:rsid w:val="00D413DF"/>
    <w:rsid w:val="00D41654"/>
    <w:rsid w:val="00D41D07"/>
    <w:rsid w:val="00D41DA9"/>
    <w:rsid w:val="00D41FCE"/>
    <w:rsid w:val="00D4203F"/>
    <w:rsid w:val="00D4214C"/>
    <w:rsid w:val="00D421AF"/>
    <w:rsid w:val="00D4228C"/>
    <w:rsid w:val="00D422D6"/>
    <w:rsid w:val="00D4252A"/>
    <w:rsid w:val="00D425D1"/>
    <w:rsid w:val="00D42931"/>
    <w:rsid w:val="00D42E37"/>
    <w:rsid w:val="00D42F0A"/>
    <w:rsid w:val="00D42FE5"/>
    <w:rsid w:val="00D430B0"/>
    <w:rsid w:val="00D430D3"/>
    <w:rsid w:val="00D43123"/>
    <w:rsid w:val="00D4315A"/>
    <w:rsid w:val="00D432FF"/>
    <w:rsid w:val="00D43624"/>
    <w:rsid w:val="00D437D9"/>
    <w:rsid w:val="00D43827"/>
    <w:rsid w:val="00D43982"/>
    <w:rsid w:val="00D43A6E"/>
    <w:rsid w:val="00D43CAC"/>
    <w:rsid w:val="00D43E53"/>
    <w:rsid w:val="00D440FF"/>
    <w:rsid w:val="00D442FD"/>
    <w:rsid w:val="00D44314"/>
    <w:rsid w:val="00D4440A"/>
    <w:rsid w:val="00D44441"/>
    <w:rsid w:val="00D4446F"/>
    <w:rsid w:val="00D448CD"/>
    <w:rsid w:val="00D44963"/>
    <w:rsid w:val="00D44A89"/>
    <w:rsid w:val="00D44CCC"/>
    <w:rsid w:val="00D44D02"/>
    <w:rsid w:val="00D44E5E"/>
    <w:rsid w:val="00D45102"/>
    <w:rsid w:val="00D45127"/>
    <w:rsid w:val="00D45143"/>
    <w:rsid w:val="00D45163"/>
    <w:rsid w:val="00D45193"/>
    <w:rsid w:val="00D45365"/>
    <w:rsid w:val="00D45539"/>
    <w:rsid w:val="00D45588"/>
    <w:rsid w:val="00D4559C"/>
    <w:rsid w:val="00D455E7"/>
    <w:rsid w:val="00D45637"/>
    <w:rsid w:val="00D457C1"/>
    <w:rsid w:val="00D45860"/>
    <w:rsid w:val="00D45A91"/>
    <w:rsid w:val="00D45AAF"/>
    <w:rsid w:val="00D45AF0"/>
    <w:rsid w:val="00D45B27"/>
    <w:rsid w:val="00D45BAD"/>
    <w:rsid w:val="00D45BB3"/>
    <w:rsid w:val="00D45D3C"/>
    <w:rsid w:val="00D45DAD"/>
    <w:rsid w:val="00D46069"/>
    <w:rsid w:val="00D4637E"/>
    <w:rsid w:val="00D463C3"/>
    <w:rsid w:val="00D46446"/>
    <w:rsid w:val="00D468C8"/>
    <w:rsid w:val="00D46943"/>
    <w:rsid w:val="00D4700D"/>
    <w:rsid w:val="00D4712D"/>
    <w:rsid w:val="00D4745E"/>
    <w:rsid w:val="00D474B9"/>
    <w:rsid w:val="00D478B7"/>
    <w:rsid w:val="00D47A29"/>
    <w:rsid w:val="00D47A97"/>
    <w:rsid w:val="00D47EBB"/>
    <w:rsid w:val="00D500F2"/>
    <w:rsid w:val="00D503FF"/>
    <w:rsid w:val="00D50423"/>
    <w:rsid w:val="00D5053A"/>
    <w:rsid w:val="00D507C6"/>
    <w:rsid w:val="00D5087A"/>
    <w:rsid w:val="00D50AA1"/>
    <w:rsid w:val="00D50B7E"/>
    <w:rsid w:val="00D50C7D"/>
    <w:rsid w:val="00D50CBF"/>
    <w:rsid w:val="00D50D3C"/>
    <w:rsid w:val="00D50FC9"/>
    <w:rsid w:val="00D50FEA"/>
    <w:rsid w:val="00D510B8"/>
    <w:rsid w:val="00D511C5"/>
    <w:rsid w:val="00D511D4"/>
    <w:rsid w:val="00D51264"/>
    <w:rsid w:val="00D5130D"/>
    <w:rsid w:val="00D51474"/>
    <w:rsid w:val="00D5164E"/>
    <w:rsid w:val="00D517B9"/>
    <w:rsid w:val="00D517FE"/>
    <w:rsid w:val="00D51B2B"/>
    <w:rsid w:val="00D51CFE"/>
    <w:rsid w:val="00D51E13"/>
    <w:rsid w:val="00D51ED7"/>
    <w:rsid w:val="00D51FE3"/>
    <w:rsid w:val="00D5200B"/>
    <w:rsid w:val="00D52037"/>
    <w:rsid w:val="00D520A3"/>
    <w:rsid w:val="00D52106"/>
    <w:rsid w:val="00D52198"/>
    <w:rsid w:val="00D521FC"/>
    <w:rsid w:val="00D5244C"/>
    <w:rsid w:val="00D52534"/>
    <w:rsid w:val="00D525CC"/>
    <w:rsid w:val="00D525F2"/>
    <w:rsid w:val="00D52748"/>
    <w:rsid w:val="00D5286B"/>
    <w:rsid w:val="00D52958"/>
    <w:rsid w:val="00D52C6E"/>
    <w:rsid w:val="00D52C7B"/>
    <w:rsid w:val="00D52D02"/>
    <w:rsid w:val="00D52D75"/>
    <w:rsid w:val="00D52DEA"/>
    <w:rsid w:val="00D52FBA"/>
    <w:rsid w:val="00D52FF4"/>
    <w:rsid w:val="00D5314A"/>
    <w:rsid w:val="00D531B5"/>
    <w:rsid w:val="00D5329E"/>
    <w:rsid w:val="00D5332A"/>
    <w:rsid w:val="00D53355"/>
    <w:rsid w:val="00D53430"/>
    <w:rsid w:val="00D53542"/>
    <w:rsid w:val="00D53590"/>
    <w:rsid w:val="00D53700"/>
    <w:rsid w:val="00D53A18"/>
    <w:rsid w:val="00D53A1E"/>
    <w:rsid w:val="00D53D72"/>
    <w:rsid w:val="00D53F72"/>
    <w:rsid w:val="00D53FA0"/>
    <w:rsid w:val="00D53FE6"/>
    <w:rsid w:val="00D540E1"/>
    <w:rsid w:val="00D544DA"/>
    <w:rsid w:val="00D5454D"/>
    <w:rsid w:val="00D545A2"/>
    <w:rsid w:val="00D546CA"/>
    <w:rsid w:val="00D54794"/>
    <w:rsid w:val="00D5480E"/>
    <w:rsid w:val="00D54875"/>
    <w:rsid w:val="00D549BC"/>
    <w:rsid w:val="00D54A10"/>
    <w:rsid w:val="00D54B73"/>
    <w:rsid w:val="00D54B7D"/>
    <w:rsid w:val="00D54CCA"/>
    <w:rsid w:val="00D54CE6"/>
    <w:rsid w:val="00D54E56"/>
    <w:rsid w:val="00D54FB6"/>
    <w:rsid w:val="00D54FF0"/>
    <w:rsid w:val="00D5503E"/>
    <w:rsid w:val="00D550DB"/>
    <w:rsid w:val="00D5524C"/>
    <w:rsid w:val="00D55524"/>
    <w:rsid w:val="00D555A5"/>
    <w:rsid w:val="00D555D6"/>
    <w:rsid w:val="00D5592F"/>
    <w:rsid w:val="00D55959"/>
    <w:rsid w:val="00D55CBD"/>
    <w:rsid w:val="00D55E31"/>
    <w:rsid w:val="00D5610D"/>
    <w:rsid w:val="00D56129"/>
    <w:rsid w:val="00D56157"/>
    <w:rsid w:val="00D56213"/>
    <w:rsid w:val="00D563CD"/>
    <w:rsid w:val="00D5653D"/>
    <w:rsid w:val="00D5678B"/>
    <w:rsid w:val="00D567E1"/>
    <w:rsid w:val="00D568C1"/>
    <w:rsid w:val="00D569C9"/>
    <w:rsid w:val="00D56AA4"/>
    <w:rsid w:val="00D56C6C"/>
    <w:rsid w:val="00D56CA0"/>
    <w:rsid w:val="00D56EC3"/>
    <w:rsid w:val="00D56F33"/>
    <w:rsid w:val="00D56F46"/>
    <w:rsid w:val="00D56F57"/>
    <w:rsid w:val="00D570F6"/>
    <w:rsid w:val="00D571FE"/>
    <w:rsid w:val="00D572BC"/>
    <w:rsid w:val="00D575C4"/>
    <w:rsid w:val="00D5774B"/>
    <w:rsid w:val="00D57752"/>
    <w:rsid w:val="00D5793C"/>
    <w:rsid w:val="00D57BAD"/>
    <w:rsid w:val="00D57C15"/>
    <w:rsid w:val="00D57D9C"/>
    <w:rsid w:val="00D600C6"/>
    <w:rsid w:val="00D60278"/>
    <w:rsid w:val="00D60439"/>
    <w:rsid w:val="00D604A7"/>
    <w:rsid w:val="00D604EE"/>
    <w:rsid w:val="00D6061E"/>
    <w:rsid w:val="00D606DF"/>
    <w:rsid w:val="00D608AE"/>
    <w:rsid w:val="00D608C5"/>
    <w:rsid w:val="00D60C1E"/>
    <w:rsid w:val="00D60D09"/>
    <w:rsid w:val="00D60D26"/>
    <w:rsid w:val="00D60E0A"/>
    <w:rsid w:val="00D60E58"/>
    <w:rsid w:val="00D60F09"/>
    <w:rsid w:val="00D60F51"/>
    <w:rsid w:val="00D611D0"/>
    <w:rsid w:val="00D6126F"/>
    <w:rsid w:val="00D6147C"/>
    <w:rsid w:val="00D6180E"/>
    <w:rsid w:val="00D6191E"/>
    <w:rsid w:val="00D61AFD"/>
    <w:rsid w:val="00D61B41"/>
    <w:rsid w:val="00D61EED"/>
    <w:rsid w:val="00D62041"/>
    <w:rsid w:val="00D621C5"/>
    <w:rsid w:val="00D62235"/>
    <w:rsid w:val="00D6226F"/>
    <w:rsid w:val="00D622B8"/>
    <w:rsid w:val="00D623A4"/>
    <w:rsid w:val="00D6241C"/>
    <w:rsid w:val="00D62728"/>
    <w:rsid w:val="00D62783"/>
    <w:rsid w:val="00D6296E"/>
    <w:rsid w:val="00D62A62"/>
    <w:rsid w:val="00D62CA3"/>
    <w:rsid w:val="00D62E20"/>
    <w:rsid w:val="00D62E61"/>
    <w:rsid w:val="00D63062"/>
    <w:rsid w:val="00D63525"/>
    <w:rsid w:val="00D63736"/>
    <w:rsid w:val="00D63963"/>
    <w:rsid w:val="00D63C67"/>
    <w:rsid w:val="00D63D91"/>
    <w:rsid w:val="00D63E60"/>
    <w:rsid w:val="00D63E9C"/>
    <w:rsid w:val="00D6419C"/>
    <w:rsid w:val="00D642AC"/>
    <w:rsid w:val="00D643B0"/>
    <w:rsid w:val="00D64500"/>
    <w:rsid w:val="00D645C0"/>
    <w:rsid w:val="00D64690"/>
    <w:rsid w:val="00D648C4"/>
    <w:rsid w:val="00D64D3F"/>
    <w:rsid w:val="00D64D5F"/>
    <w:rsid w:val="00D64DB3"/>
    <w:rsid w:val="00D64DEF"/>
    <w:rsid w:val="00D64E22"/>
    <w:rsid w:val="00D64F3A"/>
    <w:rsid w:val="00D64FD9"/>
    <w:rsid w:val="00D650BE"/>
    <w:rsid w:val="00D65438"/>
    <w:rsid w:val="00D655DE"/>
    <w:rsid w:val="00D656A9"/>
    <w:rsid w:val="00D657E7"/>
    <w:rsid w:val="00D658B4"/>
    <w:rsid w:val="00D659A5"/>
    <w:rsid w:val="00D65ACA"/>
    <w:rsid w:val="00D65BAE"/>
    <w:rsid w:val="00D65C8A"/>
    <w:rsid w:val="00D65F07"/>
    <w:rsid w:val="00D660CE"/>
    <w:rsid w:val="00D66479"/>
    <w:rsid w:val="00D66710"/>
    <w:rsid w:val="00D66933"/>
    <w:rsid w:val="00D66B86"/>
    <w:rsid w:val="00D66D2A"/>
    <w:rsid w:val="00D66D36"/>
    <w:rsid w:val="00D66D7B"/>
    <w:rsid w:val="00D66E8B"/>
    <w:rsid w:val="00D66EF2"/>
    <w:rsid w:val="00D66F3A"/>
    <w:rsid w:val="00D66F97"/>
    <w:rsid w:val="00D67013"/>
    <w:rsid w:val="00D67198"/>
    <w:rsid w:val="00D671E5"/>
    <w:rsid w:val="00D67217"/>
    <w:rsid w:val="00D67283"/>
    <w:rsid w:val="00D672F4"/>
    <w:rsid w:val="00D67649"/>
    <w:rsid w:val="00D67779"/>
    <w:rsid w:val="00D6790B"/>
    <w:rsid w:val="00D6794D"/>
    <w:rsid w:val="00D67A53"/>
    <w:rsid w:val="00D67AD2"/>
    <w:rsid w:val="00D67AFB"/>
    <w:rsid w:val="00D67B56"/>
    <w:rsid w:val="00D67B7C"/>
    <w:rsid w:val="00D67D80"/>
    <w:rsid w:val="00D67FD3"/>
    <w:rsid w:val="00D70078"/>
    <w:rsid w:val="00D701E9"/>
    <w:rsid w:val="00D70372"/>
    <w:rsid w:val="00D704DD"/>
    <w:rsid w:val="00D70585"/>
    <w:rsid w:val="00D70671"/>
    <w:rsid w:val="00D70768"/>
    <w:rsid w:val="00D70865"/>
    <w:rsid w:val="00D7088D"/>
    <w:rsid w:val="00D70915"/>
    <w:rsid w:val="00D70BE1"/>
    <w:rsid w:val="00D70CBA"/>
    <w:rsid w:val="00D70ED6"/>
    <w:rsid w:val="00D712B3"/>
    <w:rsid w:val="00D7134E"/>
    <w:rsid w:val="00D71482"/>
    <w:rsid w:val="00D7148A"/>
    <w:rsid w:val="00D714D8"/>
    <w:rsid w:val="00D7172A"/>
    <w:rsid w:val="00D71968"/>
    <w:rsid w:val="00D71C59"/>
    <w:rsid w:val="00D71C5A"/>
    <w:rsid w:val="00D71D8E"/>
    <w:rsid w:val="00D71F56"/>
    <w:rsid w:val="00D71FD6"/>
    <w:rsid w:val="00D71FE0"/>
    <w:rsid w:val="00D72098"/>
    <w:rsid w:val="00D720AB"/>
    <w:rsid w:val="00D7211B"/>
    <w:rsid w:val="00D72570"/>
    <w:rsid w:val="00D726CF"/>
    <w:rsid w:val="00D72748"/>
    <w:rsid w:val="00D72896"/>
    <w:rsid w:val="00D729B5"/>
    <w:rsid w:val="00D72A33"/>
    <w:rsid w:val="00D72A36"/>
    <w:rsid w:val="00D72B16"/>
    <w:rsid w:val="00D72C6A"/>
    <w:rsid w:val="00D72DB6"/>
    <w:rsid w:val="00D72DBD"/>
    <w:rsid w:val="00D72EAE"/>
    <w:rsid w:val="00D73044"/>
    <w:rsid w:val="00D7309A"/>
    <w:rsid w:val="00D730C5"/>
    <w:rsid w:val="00D73114"/>
    <w:rsid w:val="00D73146"/>
    <w:rsid w:val="00D732E3"/>
    <w:rsid w:val="00D732FE"/>
    <w:rsid w:val="00D7344A"/>
    <w:rsid w:val="00D734E9"/>
    <w:rsid w:val="00D7350C"/>
    <w:rsid w:val="00D735FF"/>
    <w:rsid w:val="00D7366D"/>
    <w:rsid w:val="00D7369A"/>
    <w:rsid w:val="00D737BA"/>
    <w:rsid w:val="00D738CB"/>
    <w:rsid w:val="00D738DC"/>
    <w:rsid w:val="00D73C07"/>
    <w:rsid w:val="00D73C29"/>
    <w:rsid w:val="00D73C31"/>
    <w:rsid w:val="00D73CBA"/>
    <w:rsid w:val="00D740FB"/>
    <w:rsid w:val="00D740FC"/>
    <w:rsid w:val="00D74426"/>
    <w:rsid w:val="00D744AA"/>
    <w:rsid w:val="00D744B8"/>
    <w:rsid w:val="00D74A0A"/>
    <w:rsid w:val="00D74A0C"/>
    <w:rsid w:val="00D74BE3"/>
    <w:rsid w:val="00D74C0D"/>
    <w:rsid w:val="00D74C9A"/>
    <w:rsid w:val="00D74CC9"/>
    <w:rsid w:val="00D74F44"/>
    <w:rsid w:val="00D74F90"/>
    <w:rsid w:val="00D75029"/>
    <w:rsid w:val="00D75129"/>
    <w:rsid w:val="00D751BE"/>
    <w:rsid w:val="00D75211"/>
    <w:rsid w:val="00D7521E"/>
    <w:rsid w:val="00D7573F"/>
    <w:rsid w:val="00D757C1"/>
    <w:rsid w:val="00D75955"/>
    <w:rsid w:val="00D759CA"/>
    <w:rsid w:val="00D75B20"/>
    <w:rsid w:val="00D75DAC"/>
    <w:rsid w:val="00D75E73"/>
    <w:rsid w:val="00D760EF"/>
    <w:rsid w:val="00D762E8"/>
    <w:rsid w:val="00D76622"/>
    <w:rsid w:val="00D766D0"/>
    <w:rsid w:val="00D76714"/>
    <w:rsid w:val="00D76718"/>
    <w:rsid w:val="00D76767"/>
    <w:rsid w:val="00D7680C"/>
    <w:rsid w:val="00D76CE3"/>
    <w:rsid w:val="00D76CF3"/>
    <w:rsid w:val="00D76D17"/>
    <w:rsid w:val="00D76DEE"/>
    <w:rsid w:val="00D76F82"/>
    <w:rsid w:val="00D77209"/>
    <w:rsid w:val="00D77399"/>
    <w:rsid w:val="00D773D8"/>
    <w:rsid w:val="00D77433"/>
    <w:rsid w:val="00D775ED"/>
    <w:rsid w:val="00D77777"/>
    <w:rsid w:val="00D77B06"/>
    <w:rsid w:val="00D77B19"/>
    <w:rsid w:val="00D77EE3"/>
    <w:rsid w:val="00D77EEE"/>
    <w:rsid w:val="00D77F91"/>
    <w:rsid w:val="00D77FAC"/>
    <w:rsid w:val="00D8013A"/>
    <w:rsid w:val="00D803C9"/>
    <w:rsid w:val="00D80527"/>
    <w:rsid w:val="00D8063D"/>
    <w:rsid w:val="00D808F0"/>
    <w:rsid w:val="00D80965"/>
    <w:rsid w:val="00D809AC"/>
    <w:rsid w:val="00D80C56"/>
    <w:rsid w:val="00D80E2D"/>
    <w:rsid w:val="00D80EC1"/>
    <w:rsid w:val="00D80FBF"/>
    <w:rsid w:val="00D812BF"/>
    <w:rsid w:val="00D81326"/>
    <w:rsid w:val="00D8139C"/>
    <w:rsid w:val="00D8139E"/>
    <w:rsid w:val="00D81515"/>
    <w:rsid w:val="00D815ED"/>
    <w:rsid w:val="00D815F6"/>
    <w:rsid w:val="00D81604"/>
    <w:rsid w:val="00D81662"/>
    <w:rsid w:val="00D8170B"/>
    <w:rsid w:val="00D81763"/>
    <w:rsid w:val="00D819C3"/>
    <w:rsid w:val="00D81E3E"/>
    <w:rsid w:val="00D81EA1"/>
    <w:rsid w:val="00D82030"/>
    <w:rsid w:val="00D822A9"/>
    <w:rsid w:val="00D82405"/>
    <w:rsid w:val="00D827CF"/>
    <w:rsid w:val="00D827E3"/>
    <w:rsid w:val="00D828A6"/>
    <w:rsid w:val="00D8293F"/>
    <w:rsid w:val="00D82AA2"/>
    <w:rsid w:val="00D83110"/>
    <w:rsid w:val="00D8311C"/>
    <w:rsid w:val="00D831AC"/>
    <w:rsid w:val="00D832FD"/>
    <w:rsid w:val="00D8346A"/>
    <w:rsid w:val="00D83530"/>
    <w:rsid w:val="00D83A62"/>
    <w:rsid w:val="00D83BA7"/>
    <w:rsid w:val="00D83CA9"/>
    <w:rsid w:val="00D83FE8"/>
    <w:rsid w:val="00D84293"/>
    <w:rsid w:val="00D84342"/>
    <w:rsid w:val="00D84386"/>
    <w:rsid w:val="00D846C3"/>
    <w:rsid w:val="00D847F6"/>
    <w:rsid w:val="00D84912"/>
    <w:rsid w:val="00D84933"/>
    <w:rsid w:val="00D84972"/>
    <w:rsid w:val="00D8498E"/>
    <w:rsid w:val="00D84A4E"/>
    <w:rsid w:val="00D84A63"/>
    <w:rsid w:val="00D84B5F"/>
    <w:rsid w:val="00D84C82"/>
    <w:rsid w:val="00D84CF0"/>
    <w:rsid w:val="00D84E41"/>
    <w:rsid w:val="00D84ECE"/>
    <w:rsid w:val="00D84F5D"/>
    <w:rsid w:val="00D84FB1"/>
    <w:rsid w:val="00D84FC6"/>
    <w:rsid w:val="00D85196"/>
    <w:rsid w:val="00D851D6"/>
    <w:rsid w:val="00D85227"/>
    <w:rsid w:val="00D85270"/>
    <w:rsid w:val="00D854AD"/>
    <w:rsid w:val="00D855BA"/>
    <w:rsid w:val="00D856E9"/>
    <w:rsid w:val="00D85700"/>
    <w:rsid w:val="00D85832"/>
    <w:rsid w:val="00D858F8"/>
    <w:rsid w:val="00D85AB7"/>
    <w:rsid w:val="00D85ABE"/>
    <w:rsid w:val="00D85AE2"/>
    <w:rsid w:val="00D85B2A"/>
    <w:rsid w:val="00D85BF3"/>
    <w:rsid w:val="00D85C4C"/>
    <w:rsid w:val="00D85F28"/>
    <w:rsid w:val="00D85F87"/>
    <w:rsid w:val="00D861BE"/>
    <w:rsid w:val="00D8636E"/>
    <w:rsid w:val="00D86514"/>
    <w:rsid w:val="00D86979"/>
    <w:rsid w:val="00D86AD4"/>
    <w:rsid w:val="00D86BB6"/>
    <w:rsid w:val="00D86D02"/>
    <w:rsid w:val="00D86E85"/>
    <w:rsid w:val="00D86F63"/>
    <w:rsid w:val="00D86F71"/>
    <w:rsid w:val="00D870E0"/>
    <w:rsid w:val="00D8715A"/>
    <w:rsid w:val="00D871BB"/>
    <w:rsid w:val="00D87286"/>
    <w:rsid w:val="00D87414"/>
    <w:rsid w:val="00D874FB"/>
    <w:rsid w:val="00D8768D"/>
    <w:rsid w:val="00D878F9"/>
    <w:rsid w:val="00D87B4B"/>
    <w:rsid w:val="00D87B55"/>
    <w:rsid w:val="00D87CDF"/>
    <w:rsid w:val="00D87EE5"/>
    <w:rsid w:val="00D87EE8"/>
    <w:rsid w:val="00D87EFA"/>
    <w:rsid w:val="00D9002D"/>
    <w:rsid w:val="00D90619"/>
    <w:rsid w:val="00D90799"/>
    <w:rsid w:val="00D908AE"/>
    <w:rsid w:val="00D90929"/>
    <w:rsid w:val="00D909AB"/>
    <w:rsid w:val="00D90A07"/>
    <w:rsid w:val="00D90E48"/>
    <w:rsid w:val="00D91040"/>
    <w:rsid w:val="00D91411"/>
    <w:rsid w:val="00D917BF"/>
    <w:rsid w:val="00D91859"/>
    <w:rsid w:val="00D91B2D"/>
    <w:rsid w:val="00D91B7C"/>
    <w:rsid w:val="00D91CF2"/>
    <w:rsid w:val="00D91D07"/>
    <w:rsid w:val="00D91D28"/>
    <w:rsid w:val="00D91E22"/>
    <w:rsid w:val="00D91EC4"/>
    <w:rsid w:val="00D91F8E"/>
    <w:rsid w:val="00D92074"/>
    <w:rsid w:val="00D922E1"/>
    <w:rsid w:val="00D92428"/>
    <w:rsid w:val="00D9243A"/>
    <w:rsid w:val="00D9263D"/>
    <w:rsid w:val="00D92714"/>
    <w:rsid w:val="00D9271A"/>
    <w:rsid w:val="00D927A7"/>
    <w:rsid w:val="00D927AE"/>
    <w:rsid w:val="00D927D4"/>
    <w:rsid w:val="00D927F9"/>
    <w:rsid w:val="00D92808"/>
    <w:rsid w:val="00D9280D"/>
    <w:rsid w:val="00D92824"/>
    <w:rsid w:val="00D928E5"/>
    <w:rsid w:val="00D92A18"/>
    <w:rsid w:val="00D92A38"/>
    <w:rsid w:val="00D92DB2"/>
    <w:rsid w:val="00D934CF"/>
    <w:rsid w:val="00D935BE"/>
    <w:rsid w:val="00D93689"/>
    <w:rsid w:val="00D93976"/>
    <w:rsid w:val="00D93AAF"/>
    <w:rsid w:val="00D93B13"/>
    <w:rsid w:val="00D93B74"/>
    <w:rsid w:val="00D93C12"/>
    <w:rsid w:val="00D93C95"/>
    <w:rsid w:val="00D93E1B"/>
    <w:rsid w:val="00D93ECA"/>
    <w:rsid w:val="00D94007"/>
    <w:rsid w:val="00D94099"/>
    <w:rsid w:val="00D940B4"/>
    <w:rsid w:val="00D94278"/>
    <w:rsid w:val="00D945B2"/>
    <w:rsid w:val="00D94AB2"/>
    <w:rsid w:val="00D94FC1"/>
    <w:rsid w:val="00D951A2"/>
    <w:rsid w:val="00D9529D"/>
    <w:rsid w:val="00D954BE"/>
    <w:rsid w:val="00D959B0"/>
    <w:rsid w:val="00D959CC"/>
    <w:rsid w:val="00D95A3B"/>
    <w:rsid w:val="00D95BB4"/>
    <w:rsid w:val="00D95CB5"/>
    <w:rsid w:val="00D95DC8"/>
    <w:rsid w:val="00D95FCE"/>
    <w:rsid w:val="00D96163"/>
    <w:rsid w:val="00D962ED"/>
    <w:rsid w:val="00D9637D"/>
    <w:rsid w:val="00D963E0"/>
    <w:rsid w:val="00D96578"/>
    <w:rsid w:val="00D965CE"/>
    <w:rsid w:val="00D9678A"/>
    <w:rsid w:val="00D96853"/>
    <w:rsid w:val="00D96893"/>
    <w:rsid w:val="00D96915"/>
    <w:rsid w:val="00D96981"/>
    <w:rsid w:val="00D96C4F"/>
    <w:rsid w:val="00D96CF7"/>
    <w:rsid w:val="00D96D60"/>
    <w:rsid w:val="00D96D99"/>
    <w:rsid w:val="00D96DD7"/>
    <w:rsid w:val="00D96E23"/>
    <w:rsid w:val="00D96F1E"/>
    <w:rsid w:val="00D972D6"/>
    <w:rsid w:val="00D9766D"/>
    <w:rsid w:val="00D97917"/>
    <w:rsid w:val="00D97920"/>
    <w:rsid w:val="00D979C7"/>
    <w:rsid w:val="00D97A04"/>
    <w:rsid w:val="00D97A53"/>
    <w:rsid w:val="00D97B22"/>
    <w:rsid w:val="00D97C9C"/>
    <w:rsid w:val="00D97CB9"/>
    <w:rsid w:val="00D97CBB"/>
    <w:rsid w:val="00D97DA0"/>
    <w:rsid w:val="00D97E7A"/>
    <w:rsid w:val="00D97FF3"/>
    <w:rsid w:val="00DA00D0"/>
    <w:rsid w:val="00DA00E3"/>
    <w:rsid w:val="00DA0191"/>
    <w:rsid w:val="00DA0442"/>
    <w:rsid w:val="00DA047E"/>
    <w:rsid w:val="00DA0766"/>
    <w:rsid w:val="00DA0957"/>
    <w:rsid w:val="00DA0EC8"/>
    <w:rsid w:val="00DA109E"/>
    <w:rsid w:val="00DA1135"/>
    <w:rsid w:val="00DA1279"/>
    <w:rsid w:val="00DA1293"/>
    <w:rsid w:val="00DA1375"/>
    <w:rsid w:val="00DA1449"/>
    <w:rsid w:val="00DA14E3"/>
    <w:rsid w:val="00DA195A"/>
    <w:rsid w:val="00DA1AB1"/>
    <w:rsid w:val="00DA1C54"/>
    <w:rsid w:val="00DA1F3C"/>
    <w:rsid w:val="00DA2078"/>
    <w:rsid w:val="00DA2378"/>
    <w:rsid w:val="00DA2528"/>
    <w:rsid w:val="00DA28DE"/>
    <w:rsid w:val="00DA2E0C"/>
    <w:rsid w:val="00DA2F7A"/>
    <w:rsid w:val="00DA3045"/>
    <w:rsid w:val="00DA3088"/>
    <w:rsid w:val="00DA308E"/>
    <w:rsid w:val="00DA318C"/>
    <w:rsid w:val="00DA319A"/>
    <w:rsid w:val="00DA3228"/>
    <w:rsid w:val="00DA33F8"/>
    <w:rsid w:val="00DA38E1"/>
    <w:rsid w:val="00DA396C"/>
    <w:rsid w:val="00DA3A99"/>
    <w:rsid w:val="00DA3D48"/>
    <w:rsid w:val="00DA3D6C"/>
    <w:rsid w:val="00DA3E58"/>
    <w:rsid w:val="00DA3F5A"/>
    <w:rsid w:val="00DA4173"/>
    <w:rsid w:val="00DA429F"/>
    <w:rsid w:val="00DA433D"/>
    <w:rsid w:val="00DA451C"/>
    <w:rsid w:val="00DA45C8"/>
    <w:rsid w:val="00DA46F6"/>
    <w:rsid w:val="00DA47CB"/>
    <w:rsid w:val="00DA4805"/>
    <w:rsid w:val="00DA4A49"/>
    <w:rsid w:val="00DA4C33"/>
    <w:rsid w:val="00DA4F16"/>
    <w:rsid w:val="00DA5056"/>
    <w:rsid w:val="00DA50A1"/>
    <w:rsid w:val="00DA510F"/>
    <w:rsid w:val="00DA52AB"/>
    <w:rsid w:val="00DA5306"/>
    <w:rsid w:val="00DA536A"/>
    <w:rsid w:val="00DA53D5"/>
    <w:rsid w:val="00DA55BB"/>
    <w:rsid w:val="00DA59C0"/>
    <w:rsid w:val="00DA5A97"/>
    <w:rsid w:val="00DA5AA2"/>
    <w:rsid w:val="00DA5FFA"/>
    <w:rsid w:val="00DA60E4"/>
    <w:rsid w:val="00DA62EE"/>
    <w:rsid w:val="00DA6424"/>
    <w:rsid w:val="00DA65BD"/>
    <w:rsid w:val="00DA6617"/>
    <w:rsid w:val="00DA671A"/>
    <w:rsid w:val="00DA68AB"/>
    <w:rsid w:val="00DA691D"/>
    <w:rsid w:val="00DA692A"/>
    <w:rsid w:val="00DA6BC7"/>
    <w:rsid w:val="00DA6C44"/>
    <w:rsid w:val="00DA6E38"/>
    <w:rsid w:val="00DA6EB6"/>
    <w:rsid w:val="00DA6F83"/>
    <w:rsid w:val="00DA7088"/>
    <w:rsid w:val="00DA74CD"/>
    <w:rsid w:val="00DA751F"/>
    <w:rsid w:val="00DA7643"/>
    <w:rsid w:val="00DA7F5E"/>
    <w:rsid w:val="00DA7FB8"/>
    <w:rsid w:val="00DB0276"/>
    <w:rsid w:val="00DB0332"/>
    <w:rsid w:val="00DB0352"/>
    <w:rsid w:val="00DB0574"/>
    <w:rsid w:val="00DB05D1"/>
    <w:rsid w:val="00DB089F"/>
    <w:rsid w:val="00DB0930"/>
    <w:rsid w:val="00DB0BBF"/>
    <w:rsid w:val="00DB0D02"/>
    <w:rsid w:val="00DB11B8"/>
    <w:rsid w:val="00DB1202"/>
    <w:rsid w:val="00DB12BE"/>
    <w:rsid w:val="00DB14AD"/>
    <w:rsid w:val="00DB1570"/>
    <w:rsid w:val="00DB1664"/>
    <w:rsid w:val="00DB189D"/>
    <w:rsid w:val="00DB18C6"/>
    <w:rsid w:val="00DB199B"/>
    <w:rsid w:val="00DB1BD5"/>
    <w:rsid w:val="00DB1CB2"/>
    <w:rsid w:val="00DB1CD9"/>
    <w:rsid w:val="00DB214D"/>
    <w:rsid w:val="00DB21C6"/>
    <w:rsid w:val="00DB21F9"/>
    <w:rsid w:val="00DB2221"/>
    <w:rsid w:val="00DB22CA"/>
    <w:rsid w:val="00DB24EA"/>
    <w:rsid w:val="00DB2888"/>
    <w:rsid w:val="00DB2D90"/>
    <w:rsid w:val="00DB2DB6"/>
    <w:rsid w:val="00DB324C"/>
    <w:rsid w:val="00DB325B"/>
    <w:rsid w:val="00DB325F"/>
    <w:rsid w:val="00DB32C7"/>
    <w:rsid w:val="00DB33EF"/>
    <w:rsid w:val="00DB354A"/>
    <w:rsid w:val="00DB3694"/>
    <w:rsid w:val="00DB3720"/>
    <w:rsid w:val="00DB3726"/>
    <w:rsid w:val="00DB3759"/>
    <w:rsid w:val="00DB3794"/>
    <w:rsid w:val="00DB39F5"/>
    <w:rsid w:val="00DB3A1B"/>
    <w:rsid w:val="00DB3B8C"/>
    <w:rsid w:val="00DB3CFF"/>
    <w:rsid w:val="00DB3E4C"/>
    <w:rsid w:val="00DB3EB3"/>
    <w:rsid w:val="00DB3ED5"/>
    <w:rsid w:val="00DB4296"/>
    <w:rsid w:val="00DB43C7"/>
    <w:rsid w:val="00DB44B0"/>
    <w:rsid w:val="00DB44DA"/>
    <w:rsid w:val="00DB4538"/>
    <w:rsid w:val="00DB471A"/>
    <w:rsid w:val="00DB4838"/>
    <w:rsid w:val="00DB49BA"/>
    <w:rsid w:val="00DB4C5F"/>
    <w:rsid w:val="00DB4E61"/>
    <w:rsid w:val="00DB504D"/>
    <w:rsid w:val="00DB50E3"/>
    <w:rsid w:val="00DB5329"/>
    <w:rsid w:val="00DB5736"/>
    <w:rsid w:val="00DB58E8"/>
    <w:rsid w:val="00DB5A39"/>
    <w:rsid w:val="00DB5A67"/>
    <w:rsid w:val="00DB5F81"/>
    <w:rsid w:val="00DB5FF0"/>
    <w:rsid w:val="00DB6007"/>
    <w:rsid w:val="00DB6066"/>
    <w:rsid w:val="00DB607E"/>
    <w:rsid w:val="00DB6158"/>
    <w:rsid w:val="00DB61AE"/>
    <w:rsid w:val="00DB648E"/>
    <w:rsid w:val="00DB6578"/>
    <w:rsid w:val="00DB6664"/>
    <w:rsid w:val="00DB67ED"/>
    <w:rsid w:val="00DB6814"/>
    <w:rsid w:val="00DB6BA4"/>
    <w:rsid w:val="00DB6C63"/>
    <w:rsid w:val="00DB6CAD"/>
    <w:rsid w:val="00DB6CD3"/>
    <w:rsid w:val="00DB6D0D"/>
    <w:rsid w:val="00DB6EF9"/>
    <w:rsid w:val="00DB6F4D"/>
    <w:rsid w:val="00DB7043"/>
    <w:rsid w:val="00DB7452"/>
    <w:rsid w:val="00DB7471"/>
    <w:rsid w:val="00DB7670"/>
    <w:rsid w:val="00DB78D0"/>
    <w:rsid w:val="00DB78DD"/>
    <w:rsid w:val="00DB79F2"/>
    <w:rsid w:val="00DB7A1B"/>
    <w:rsid w:val="00DB7ADA"/>
    <w:rsid w:val="00DB7B43"/>
    <w:rsid w:val="00DB7C6F"/>
    <w:rsid w:val="00DB7CA1"/>
    <w:rsid w:val="00DB7D21"/>
    <w:rsid w:val="00DB7E64"/>
    <w:rsid w:val="00DB7F17"/>
    <w:rsid w:val="00DB7F1C"/>
    <w:rsid w:val="00DC00EB"/>
    <w:rsid w:val="00DC02CD"/>
    <w:rsid w:val="00DC0451"/>
    <w:rsid w:val="00DC077D"/>
    <w:rsid w:val="00DC0ACE"/>
    <w:rsid w:val="00DC0BAC"/>
    <w:rsid w:val="00DC0BD8"/>
    <w:rsid w:val="00DC0C24"/>
    <w:rsid w:val="00DC0D56"/>
    <w:rsid w:val="00DC0E58"/>
    <w:rsid w:val="00DC0E7B"/>
    <w:rsid w:val="00DC111F"/>
    <w:rsid w:val="00DC12B8"/>
    <w:rsid w:val="00DC1337"/>
    <w:rsid w:val="00DC153B"/>
    <w:rsid w:val="00DC170B"/>
    <w:rsid w:val="00DC1773"/>
    <w:rsid w:val="00DC1867"/>
    <w:rsid w:val="00DC1A6F"/>
    <w:rsid w:val="00DC1AB4"/>
    <w:rsid w:val="00DC1C4A"/>
    <w:rsid w:val="00DC1E81"/>
    <w:rsid w:val="00DC1FA2"/>
    <w:rsid w:val="00DC20B9"/>
    <w:rsid w:val="00DC20F2"/>
    <w:rsid w:val="00DC20F8"/>
    <w:rsid w:val="00DC237A"/>
    <w:rsid w:val="00DC237B"/>
    <w:rsid w:val="00DC23BE"/>
    <w:rsid w:val="00DC24FF"/>
    <w:rsid w:val="00DC2541"/>
    <w:rsid w:val="00DC25C7"/>
    <w:rsid w:val="00DC29A3"/>
    <w:rsid w:val="00DC29A4"/>
    <w:rsid w:val="00DC2A20"/>
    <w:rsid w:val="00DC2B3D"/>
    <w:rsid w:val="00DC2CDC"/>
    <w:rsid w:val="00DC2D14"/>
    <w:rsid w:val="00DC2DAD"/>
    <w:rsid w:val="00DC2E5B"/>
    <w:rsid w:val="00DC2FD4"/>
    <w:rsid w:val="00DC314C"/>
    <w:rsid w:val="00DC3649"/>
    <w:rsid w:val="00DC37D0"/>
    <w:rsid w:val="00DC3AB5"/>
    <w:rsid w:val="00DC3D7E"/>
    <w:rsid w:val="00DC3E43"/>
    <w:rsid w:val="00DC3F78"/>
    <w:rsid w:val="00DC403B"/>
    <w:rsid w:val="00DC4064"/>
    <w:rsid w:val="00DC427A"/>
    <w:rsid w:val="00DC4285"/>
    <w:rsid w:val="00DC42AA"/>
    <w:rsid w:val="00DC42E0"/>
    <w:rsid w:val="00DC4403"/>
    <w:rsid w:val="00DC44FA"/>
    <w:rsid w:val="00DC46C1"/>
    <w:rsid w:val="00DC46EE"/>
    <w:rsid w:val="00DC472F"/>
    <w:rsid w:val="00DC4A21"/>
    <w:rsid w:val="00DC4A2E"/>
    <w:rsid w:val="00DC4B6F"/>
    <w:rsid w:val="00DC4B77"/>
    <w:rsid w:val="00DC4C3E"/>
    <w:rsid w:val="00DC4EEC"/>
    <w:rsid w:val="00DC4F21"/>
    <w:rsid w:val="00DC4FAF"/>
    <w:rsid w:val="00DC51F8"/>
    <w:rsid w:val="00DC520E"/>
    <w:rsid w:val="00DC52E7"/>
    <w:rsid w:val="00DC52F3"/>
    <w:rsid w:val="00DC533A"/>
    <w:rsid w:val="00DC54C2"/>
    <w:rsid w:val="00DC54DA"/>
    <w:rsid w:val="00DC55D8"/>
    <w:rsid w:val="00DC566C"/>
    <w:rsid w:val="00DC588F"/>
    <w:rsid w:val="00DC5AC6"/>
    <w:rsid w:val="00DC5B57"/>
    <w:rsid w:val="00DC5D15"/>
    <w:rsid w:val="00DC5E2E"/>
    <w:rsid w:val="00DC5F05"/>
    <w:rsid w:val="00DC5F32"/>
    <w:rsid w:val="00DC5F7C"/>
    <w:rsid w:val="00DC621E"/>
    <w:rsid w:val="00DC6278"/>
    <w:rsid w:val="00DC64AE"/>
    <w:rsid w:val="00DC6503"/>
    <w:rsid w:val="00DC650D"/>
    <w:rsid w:val="00DC6584"/>
    <w:rsid w:val="00DC692B"/>
    <w:rsid w:val="00DC6959"/>
    <w:rsid w:val="00DC6BC0"/>
    <w:rsid w:val="00DC6CD3"/>
    <w:rsid w:val="00DC6D12"/>
    <w:rsid w:val="00DC6E39"/>
    <w:rsid w:val="00DC6ED4"/>
    <w:rsid w:val="00DC6FEE"/>
    <w:rsid w:val="00DC70EC"/>
    <w:rsid w:val="00DC73E4"/>
    <w:rsid w:val="00DC744A"/>
    <w:rsid w:val="00DC766E"/>
    <w:rsid w:val="00DC779D"/>
    <w:rsid w:val="00DC77EA"/>
    <w:rsid w:val="00DC7A43"/>
    <w:rsid w:val="00DC7A8A"/>
    <w:rsid w:val="00DC7CE9"/>
    <w:rsid w:val="00DC7D60"/>
    <w:rsid w:val="00DC7E06"/>
    <w:rsid w:val="00DC7F06"/>
    <w:rsid w:val="00DC7F4A"/>
    <w:rsid w:val="00DD000A"/>
    <w:rsid w:val="00DD00A7"/>
    <w:rsid w:val="00DD00DF"/>
    <w:rsid w:val="00DD0273"/>
    <w:rsid w:val="00DD0384"/>
    <w:rsid w:val="00DD066F"/>
    <w:rsid w:val="00DD0A20"/>
    <w:rsid w:val="00DD0B12"/>
    <w:rsid w:val="00DD0B16"/>
    <w:rsid w:val="00DD0B7C"/>
    <w:rsid w:val="00DD0C0C"/>
    <w:rsid w:val="00DD0CB8"/>
    <w:rsid w:val="00DD0CF9"/>
    <w:rsid w:val="00DD0D26"/>
    <w:rsid w:val="00DD0D96"/>
    <w:rsid w:val="00DD0DD4"/>
    <w:rsid w:val="00DD0E28"/>
    <w:rsid w:val="00DD1094"/>
    <w:rsid w:val="00DD11AC"/>
    <w:rsid w:val="00DD125F"/>
    <w:rsid w:val="00DD1431"/>
    <w:rsid w:val="00DD15FF"/>
    <w:rsid w:val="00DD18A9"/>
    <w:rsid w:val="00DD1963"/>
    <w:rsid w:val="00DD1BCF"/>
    <w:rsid w:val="00DD1D49"/>
    <w:rsid w:val="00DD1EAF"/>
    <w:rsid w:val="00DD2068"/>
    <w:rsid w:val="00DD22DF"/>
    <w:rsid w:val="00DD23A6"/>
    <w:rsid w:val="00DD24EA"/>
    <w:rsid w:val="00DD25AA"/>
    <w:rsid w:val="00DD26A5"/>
    <w:rsid w:val="00DD2782"/>
    <w:rsid w:val="00DD28E7"/>
    <w:rsid w:val="00DD2A74"/>
    <w:rsid w:val="00DD2B35"/>
    <w:rsid w:val="00DD2E24"/>
    <w:rsid w:val="00DD30A6"/>
    <w:rsid w:val="00DD30DE"/>
    <w:rsid w:val="00DD327D"/>
    <w:rsid w:val="00DD3318"/>
    <w:rsid w:val="00DD34C8"/>
    <w:rsid w:val="00DD387A"/>
    <w:rsid w:val="00DD3B26"/>
    <w:rsid w:val="00DD3BF0"/>
    <w:rsid w:val="00DD3BFB"/>
    <w:rsid w:val="00DD3C0D"/>
    <w:rsid w:val="00DD3D23"/>
    <w:rsid w:val="00DD3DC9"/>
    <w:rsid w:val="00DD3E66"/>
    <w:rsid w:val="00DD3E75"/>
    <w:rsid w:val="00DD40C8"/>
    <w:rsid w:val="00DD4155"/>
    <w:rsid w:val="00DD418D"/>
    <w:rsid w:val="00DD4432"/>
    <w:rsid w:val="00DD4436"/>
    <w:rsid w:val="00DD4665"/>
    <w:rsid w:val="00DD48DB"/>
    <w:rsid w:val="00DD491A"/>
    <w:rsid w:val="00DD4923"/>
    <w:rsid w:val="00DD49E7"/>
    <w:rsid w:val="00DD4ADB"/>
    <w:rsid w:val="00DD4B3F"/>
    <w:rsid w:val="00DD4D49"/>
    <w:rsid w:val="00DD4DA0"/>
    <w:rsid w:val="00DD4E32"/>
    <w:rsid w:val="00DD5048"/>
    <w:rsid w:val="00DD50AD"/>
    <w:rsid w:val="00DD522A"/>
    <w:rsid w:val="00DD52C2"/>
    <w:rsid w:val="00DD535F"/>
    <w:rsid w:val="00DD569C"/>
    <w:rsid w:val="00DD5700"/>
    <w:rsid w:val="00DD5973"/>
    <w:rsid w:val="00DD5999"/>
    <w:rsid w:val="00DD59AE"/>
    <w:rsid w:val="00DD5A94"/>
    <w:rsid w:val="00DD5EE6"/>
    <w:rsid w:val="00DD5F84"/>
    <w:rsid w:val="00DD62DA"/>
    <w:rsid w:val="00DD62ED"/>
    <w:rsid w:val="00DD631C"/>
    <w:rsid w:val="00DD6591"/>
    <w:rsid w:val="00DD65AB"/>
    <w:rsid w:val="00DD66E6"/>
    <w:rsid w:val="00DD6734"/>
    <w:rsid w:val="00DD67D7"/>
    <w:rsid w:val="00DD6820"/>
    <w:rsid w:val="00DD695C"/>
    <w:rsid w:val="00DD6ACD"/>
    <w:rsid w:val="00DD6DB6"/>
    <w:rsid w:val="00DD6ED1"/>
    <w:rsid w:val="00DD72B6"/>
    <w:rsid w:val="00DD72D2"/>
    <w:rsid w:val="00DD737D"/>
    <w:rsid w:val="00DD73CF"/>
    <w:rsid w:val="00DD75BC"/>
    <w:rsid w:val="00DD7669"/>
    <w:rsid w:val="00DD7848"/>
    <w:rsid w:val="00DD7A93"/>
    <w:rsid w:val="00DD7CE9"/>
    <w:rsid w:val="00DD7EF6"/>
    <w:rsid w:val="00DD7F5F"/>
    <w:rsid w:val="00DD7FD5"/>
    <w:rsid w:val="00DE015E"/>
    <w:rsid w:val="00DE046D"/>
    <w:rsid w:val="00DE06E7"/>
    <w:rsid w:val="00DE0717"/>
    <w:rsid w:val="00DE084F"/>
    <w:rsid w:val="00DE0972"/>
    <w:rsid w:val="00DE09E1"/>
    <w:rsid w:val="00DE0A1C"/>
    <w:rsid w:val="00DE0A46"/>
    <w:rsid w:val="00DE0A8A"/>
    <w:rsid w:val="00DE0D63"/>
    <w:rsid w:val="00DE0EC3"/>
    <w:rsid w:val="00DE1063"/>
    <w:rsid w:val="00DE1118"/>
    <w:rsid w:val="00DE123D"/>
    <w:rsid w:val="00DE124A"/>
    <w:rsid w:val="00DE1317"/>
    <w:rsid w:val="00DE13BA"/>
    <w:rsid w:val="00DE1453"/>
    <w:rsid w:val="00DE17B5"/>
    <w:rsid w:val="00DE1826"/>
    <w:rsid w:val="00DE1984"/>
    <w:rsid w:val="00DE1BB2"/>
    <w:rsid w:val="00DE1CD5"/>
    <w:rsid w:val="00DE1DA2"/>
    <w:rsid w:val="00DE1E25"/>
    <w:rsid w:val="00DE20DF"/>
    <w:rsid w:val="00DE24D5"/>
    <w:rsid w:val="00DE24DF"/>
    <w:rsid w:val="00DE257C"/>
    <w:rsid w:val="00DE27DA"/>
    <w:rsid w:val="00DE27DD"/>
    <w:rsid w:val="00DE2A23"/>
    <w:rsid w:val="00DE2A4B"/>
    <w:rsid w:val="00DE2B18"/>
    <w:rsid w:val="00DE2E8C"/>
    <w:rsid w:val="00DE30F9"/>
    <w:rsid w:val="00DE31AA"/>
    <w:rsid w:val="00DE3415"/>
    <w:rsid w:val="00DE34BA"/>
    <w:rsid w:val="00DE37F0"/>
    <w:rsid w:val="00DE3801"/>
    <w:rsid w:val="00DE39B6"/>
    <w:rsid w:val="00DE39ED"/>
    <w:rsid w:val="00DE3C7D"/>
    <w:rsid w:val="00DE3CA4"/>
    <w:rsid w:val="00DE3CB0"/>
    <w:rsid w:val="00DE3CE6"/>
    <w:rsid w:val="00DE3DD3"/>
    <w:rsid w:val="00DE3EE9"/>
    <w:rsid w:val="00DE3F39"/>
    <w:rsid w:val="00DE408F"/>
    <w:rsid w:val="00DE4104"/>
    <w:rsid w:val="00DE43A3"/>
    <w:rsid w:val="00DE43A9"/>
    <w:rsid w:val="00DE4406"/>
    <w:rsid w:val="00DE44DA"/>
    <w:rsid w:val="00DE45E1"/>
    <w:rsid w:val="00DE4727"/>
    <w:rsid w:val="00DE4750"/>
    <w:rsid w:val="00DE48F1"/>
    <w:rsid w:val="00DE4D2E"/>
    <w:rsid w:val="00DE4DFE"/>
    <w:rsid w:val="00DE4E66"/>
    <w:rsid w:val="00DE50EC"/>
    <w:rsid w:val="00DE54E3"/>
    <w:rsid w:val="00DE54ED"/>
    <w:rsid w:val="00DE5629"/>
    <w:rsid w:val="00DE570A"/>
    <w:rsid w:val="00DE58C3"/>
    <w:rsid w:val="00DE5AA4"/>
    <w:rsid w:val="00DE5AA9"/>
    <w:rsid w:val="00DE5C2D"/>
    <w:rsid w:val="00DE5DCF"/>
    <w:rsid w:val="00DE5EC8"/>
    <w:rsid w:val="00DE6178"/>
    <w:rsid w:val="00DE61FB"/>
    <w:rsid w:val="00DE623F"/>
    <w:rsid w:val="00DE630C"/>
    <w:rsid w:val="00DE63A5"/>
    <w:rsid w:val="00DE6434"/>
    <w:rsid w:val="00DE6BD8"/>
    <w:rsid w:val="00DE6C17"/>
    <w:rsid w:val="00DE6C26"/>
    <w:rsid w:val="00DE6F5A"/>
    <w:rsid w:val="00DE6FF1"/>
    <w:rsid w:val="00DE7053"/>
    <w:rsid w:val="00DE70EA"/>
    <w:rsid w:val="00DE721C"/>
    <w:rsid w:val="00DE758B"/>
    <w:rsid w:val="00DE76E4"/>
    <w:rsid w:val="00DE7866"/>
    <w:rsid w:val="00DE786D"/>
    <w:rsid w:val="00DE79D1"/>
    <w:rsid w:val="00DE7A24"/>
    <w:rsid w:val="00DE7B4D"/>
    <w:rsid w:val="00DE7BC1"/>
    <w:rsid w:val="00DE7D2D"/>
    <w:rsid w:val="00DE7E1E"/>
    <w:rsid w:val="00DE7E54"/>
    <w:rsid w:val="00DF032D"/>
    <w:rsid w:val="00DF0709"/>
    <w:rsid w:val="00DF09E3"/>
    <w:rsid w:val="00DF0BC9"/>
    <w:rsid w:val="00DF0C66"/>
    <w:rsid w:val="00DF0EE9"/>
    <w:rsid w:val="00DF0EED"/>
    <w:rsid w:val="00DF0F80"/>
    <w:rsid w:val="00DF13F2"/>
    <w:rsid w:val="00DF15B1"/>
    <w:rsid w:val="00DF15FE"/>
    <w:rsid w:val="00DF1A1E"/>
    <w:rsid w:val="00DF1B4C"/>
    <w:rsid w:val="00DF1BA0"/>
    <w:rsid w:val="00DF1DAF"/>
    <w:rsid w:val="00DF1E14"/>
    <w:rsid w:val="00DF1FD4"/>
    <w:rsid w:val="00DF20A7"/>
    <w:rsid w:val="00DF2197"/>
    <w:rsid w:val="00DF223C"/>
    <w:rsid w:val="00DF2394"/>
    <w:rsid w:val="00DF2442"/>
    <w:rsid w:val="00DF2578"/>
    <w:rsid w:val="00DF25A0"/>
    <w:rsid w:val="00DF265D"/>
    <w:rsid w:val="00DF2693"/>
    <w:rsid w:val="00DF278E"/>
    <w:rsid w:val="00DF2A02"/>
    <w:rsid w:val="00DF2A5C"/>
    <w:rsid w:val="00DF2A61"/>
    <w:rsid w:val="00DF2A75"/>
    <w:rsid w:val="00DF2AFE"/>
    <w:rsid w:val="00DF2FBA"/>
    <w:rsid w:val="00DF2FBD"/>
    <w:rsid w:val="00DF30F7"/>
    <w:rsid w:val="00DF3236"/>
    <w:rsid w:val="00DF34D5"/>
    <w:rsid w:val="00DF35E2"/>
    <w:rsid w:val="00DF38A0"/>
    <w:rsid w:val="00DF3993"/>
    <w:rsid w:val="00DF3C8E"/>
    <w:rsid w:val="00DF3D82"/>
    <w:rsid w:val="00DF3E9F"/>
    <w:rsid w:val="00DF3F1C"/>
    <w:rsid w:val="00DF4180"/>
    <w:rsid w:val="00DF4185"/>
    <w:rsid w:val="00DF4355"/>
    <w:rsid w:val="00DF445F"/>
    <w:rsid w:val="00DF46FC"/>
    <w:rsid w:val="00DF471C"/>
    <w:rsid w:val="00DF47EA"/>
    <w:rsid w:val="00DF4CA5"/>
    <w:rsid w:val="00DF5004"/>
    <w:rsid w:val="00DF50EC"/>
    <w:rsid w:val="00DF529F"/>
    <w:rsid w:val="00DF5494"/>
    <w:rsid w:val="00DF5512"/>
    <w:rsid w:val="00DF5538"/>
    <w:rsid w:val="00DF56CB"/>
    <w:rsid w:val="00DF573E"/>
    <w:rsid w:val="00DF57BB"/>
    <w:rsid w:val="00DF595E"/>
    <w:rsid w:val="00DF5A1E"/>
    <w:rsid w:val="00DF5A3F"/>
    <w:rsid w:val="00DF5C51"/>
    <w:rsid w:val="00DF5CDD"/>
    <w:rsid w:val="00DF5D7B"/>
    <w:rsid w:val="00DF5E84"/>
    <w:rsid w:val="00DF614B"/>
    <w:rsid w:val="00DF6566"/>
    <w:rsid w:val="00DF68D9"/>
    <w:rsid w:val="00DF6975"/>
    <w:rsid w:val="00DF69CA"/>
    <w:rsid w:val="00DF69DB"/>
    <w:rsid w:val="00DF6BFE"/>
    <w:rsid w:val="00DF6C8D"/>
    <w:rsid w:val="00DF6D41"/>
    <w:rsid w:val="00DF6D50"/>
    <w:rsid w:val="00DF6D69"/>
    <w:rsid w:val="00DF6F50"/>
    <w:rsid w:val="00DF73F4"/>
    <w:rsid w:val="00DF75FB"/>
    <w:rsid w:val="00DF76FA"/>
    <w:rsid w:val="00DF77DE"/>
    <w:rsid w:val="00DF7AD1"/>
    <w:rsid w:val="00DF7C80"/>
    <w:rsid w:val="00DF7CB3"/>
    <w:rsid w:val="00DF7E97"/>
    <w:rsid w:val="00DF7EB3"/>
    <w:rsid w:val="00DF7FE8"/>
    <w:rsid w:val="00E00299"/>
    <w:rsid w:val="00E0029D"/>
    <w:rsid w:val="00E003E1"/>
    <w:rsid w:val="00E004F2"/>
    <w:rsid w:val="00E0065E"/>
    <w:rsid w:val="00E006D4"/>
    <w:rsid w:val="00E007C7"/>
    <w:rsid w:val="00E0089B"/>
    <w:rsid w:val="00E008DC"/>
    <w:rsid w:val="00E008F8"/>
    <w:rsid w:val="00E00A96"/>
    <w:rsid w:val="00E00C5D"/>
    <w:rsid w:val="00E00CAE"/>
    <w:rsid w:val="00E00D12"/>
    <w:rsid w:val="00E00D2E"/>
    <w:rsid w:val="00E00E20"/>
    <w:rsid w:val="00E01021"/>
    <w:rsid w:val="00E0109D"/>
    <w:rsid w:val="00E010FA"/>
    <w:rsid w:val="00E012AE"/>
    <w:rsid w:val="00E0135B"/>
    <w:rsid w:val="00E0144E"/>
    <w:rsid w:val="00E01455"/>
    <w:rsid w:val="00E0150C"/>
    <w:rsid w:val="00E015EA"/>
    <w:rsid w:val="00E016AD"/>
    <w:rsid w:val="00E01775"/>
    <w:rsid w:val="00E0185D"/>
    <w:rsid w:val="00E01D13"/>
    <w:rsid w:val="00E01DB5"/>
    <w:rsid w:val="00E01F0C"/>
    <w:rsid w:val="00E01F39"/>
    <w:rsid w:val="00E01F6C"/>
    <w:rsid w:val="00E01F90"/>
    <w:rsid w:val="00E02398"/>
    <w:rsid w:val="00E023B6"/>
    <w:rsid w:val="00E024F0"/>
    <w:rsid w:val="00E02632"/>
    <w:rsid w:val="00E026EE"/>
    <w:rsid w:val="00E02803"/>
    <w:rsid w:val="00E0280D"/>
    <w:rsid w:val="00E02819"/>
    <w:rsid w:val="00E02937"/>
    <w:rsid w:val="00E02A10"/>
    <w:rsid w:val="00E02A7A"/>
    <w:rsid w:val="00E02B77"/>
    <w:rsid w:val="00E02C8A"/>
    <w:rsid w:val="00E02F68"/>
    <w:rsid w:val="00E03154"/>
    <w:rsid w:val="00E031B0"/>
    <w:rsid w:val="00E032A9"/>
    <w:rsid w:val="00E03327"/>
    <w:rsid w:val="00E03352"/>
    <w:rsid w:val="00E03378"/>
    <w:rsid w:val="00E03429"/>
    <w:rsid w:val="00E03544"/>
    <w:rsid w:val="00E0363B"/>
    <w:rsid w:val="00E038D6"/>
    <w:rsid w:val="00E0390F"/>
    <w:rsid w:val="00E03975"/>
    <w:rsid w:val="00E03B1A"/>
    <w:rsid w:val="00E03B70"/>
    <w:rsid w:val="00E03B84"/>
    <w:rsid w:val="00E03D3A"/>
    <w:rsid w:val="00E03E59"/>
    <w:rsid w:val="00E03EDC"/>
    <w:rsid w:val="00E04113"/>
    <w:rsid w:val="00E041C7"/>
    <w:rsid w:val="00E0429C"/>
    <w:rsid w:val="00E042E4"/>
    <w:rsid w:val="00E04302"/>
    <w:rsid w:val="00E04372"/>
    <w:rsid w:val="00E0459A"/>
    <w:rsid w:val="00E0476A"/>
    <w:rsid w:val="00E0476E"/>
    <w:rsid w:val="00E04870"/>
    <w:rsid w:val="00E048F4"/>
    <w:rsid w:val="00E04DAA"/>
    <w:rsid w:val="00E04E6D"/>
    <w:rsid w:val="00E04F33"/>
    <w:rsid w:val="00E05215"/>
    <w:rsid w:val="00E05276"/>
    <w:rsid w:val="00E0530C"/>
    <w:rsid w:val="00E05335"/>
    <w:rsid w:val="00E05337"/>
    <w:rsid w:val="00E0540E"/>
    <w:rsid w:val="00E05655"/>
    <w:rsid w:val="00E05805"/>
    <w:rsid w:val="00E0580E"/>
    <w:rsid w:val="00E05CA4"/>
    <w:rsid w:val="00E05D06"/>
    <w:rsid w:val="00E05EA7"/>
    <w:rsid w:val="00E05F04"/>
    <w:rsid w:val="00E05F3F"/>
    <w:rsid w:val="00E05FCB"/>
    <w:rsid w:val="00E060F1"/>
    <w:rsid w:val="00E06214"/>
    <w:rsid w:val="00E0630B"/>
    <w:rsid w:val="00E06441"/>
    <w:rsid w:val="00E06449"/>
    <w:rsid w:val="00E064F7"/>
    <w:rsid w:val="00E0663D"/>
    <w:rsid w:val="00E067FD"/>
    <w:rsid w:val="00E06850"/>
    <w:rsid w:val="00E06952"/>
    <w:rsid w:val="00E06CFD"/>
    <w:rsid w:val="00E0714A"/>
    <w:rsid w:val="00E07199"/>
    <w:rsid w:val="00E0732F"/>
    <w:rsid w:val="00E07335"/>
    <w:rsid w:val="00E0735B"/>
    <w:rsid w:val="00E0736F"/>
    <w:rsid w:val="00E073A7"/>
    <w:rsid w:val="00E0756D"/>
    <w:rsid w:val="00E0762B"/>
    <w:rsid w:val="00E0769D"/>
    <w:rsid w:val="00E078D0"/>
    <w:rsid w:val="00E07928"/>
    <w:rsid w:val="00E079AF"/>
    <w:rsid w:val="00E079BF"/>
    <w:rsid w:val="00E07B1A"/>
    <w:rsid w:val="00E07B55"/>
    <w:rsid w:val="00E07CFF"/>
    <w:rsid w:val="00E07E00"/>
    <w:rsid w:val="00E07EDF"/>
    <w:rsid w:val="00E07FAF"/>
    <w:rsid w:val="00E101D1"/>
    <w:rsid w:val="00E10375"/>
    <w:rsid w:val="00E10389"/>
    <w:rsid w:val="00E10437"/>
    <w:rsid w:val="00E104B8"/>
    <w:rsid w:val="00E1084E"/>
    <w:rsid w:val="00E10944"/>
    <w:rsid w:val="00E109B9"/>
    <w:rsid w:val="00E10B03"/>
    <w:rsid w:val="00E10B72"/>
    <w:rsid w:val="00E10D31"/>
    <w:rsid w:val="00E10E21"/>
    <w:rsid w:val="00E10EFC"/>
    <w:rsid w:val="00E10FCB"/>
    <w:rsid w:val="00E11027"/>
    <w:rsid w:val="00E1109D"/>
    <w:rsid w:val="00E1115E"/>
    <w:rsid w:val="00E11224"/>
    <w:rsid w:val="00E1167F"/>
    <w:rsid w:val="00E117C9"/>
    <w:rsid w:val="00E11880"/>
    <w:rsid w:val="00E11BD0"/>
    <w:rsid w:val="00E11DBD"/>
    <w:rsid w:val="00E11DCE"/>
    <w:rsid w:val="00E11E6F"/>
    <w:rsid w:val="00E1234F"/>
    <w:rsid w:val="00E12497"/>
    <w:rsid w:val="00E124C1"/>
    <w:rsid w:val="00E12569"/>
    <w:rsid w:val="00E1262E"/>
    <w:rsid w:val="00E1265B"/>
    <w:rsid w:val="00E1279C"/>
    <w:rsid w:val="00E127AA"/>
    <w:rsid w:val="00E12868"/>
    <w:rsid w:val="00E12D5F"/>
    <w:rsid w:val="00E12DC5"/>
    <w:rsid w:val="00E12FBF"/>
    <w:rsid w:val="00E12FFE"/>
    <w:rsid w:val="00E1300F"/>
    <w:rsid w:val="00E131F4"/>
    <w:rsid w:val="00E131FB"/>
    <w:rsid w:val="00E1366F"/>
    <w:rsid w:val="00E1374B"/>
    <w:rsid w:val="00E1379F"/>
    <w:rsid w:val="00E137E9"/>
    <w:rsid w:val="00E13871"/>
    <w:rsid w:val="00E1390B"/>
    <w:rsid w:val="00E139A4"/>
    <w:rsid w:val="00E13A63"/>
    <w:rsid w:val="00E13D99"/>
    <w:rsid w:val="00E13E11"/>
    <w:rsid w:val="00E140DD"/>
    <w:rsid w:val="00E142F6"/>
    <w:rsid w:val="00E1437A"/>
    <w:rsid w:val="00E143FC"/>
    <w:rsid w:val="00E144E2"/>
    <w:rsid w:val="00E14525"/>
    <w:rsid w:val="00E145E2"/>
    <w:rsid w:val="00E145E8"/>
    <w:rsid w:val="00E14951"/>
    <w:rsid w:val="00E14B50"/>
    <w:rsid w:val="00E14CC7"/>
    <w:rsid w:val="00E14D67"/>
    <w:rsid w:val="00E14DCB"/>
    <w:rsid w:val="00E14DE9"/>
    <w:rsid w:val="00E14E48"/>
    <w:rsid w:val="00E14F9E"/>
    <w:rsid w:val="00E1502A"/>
    <w:rsid w:val="00E1526F"/>
    <w:rsid w:val="00E154D1"/>
    <w:rsid w:val="00E154D2"/>
    <w:rsid w:val="00E155AE"/>
    <w:rsid w:val="00E155BB"/>
    <w:rsid w:val="00E156CD"/>
    <w:rsid w:val="00E156DB"/>
    <w:rsid w:val="00E1585D"/>
    <w:rsid w:val="00E1588F"/>
    <w:rsid w:val="00E158DD"/>
    <w:rsid w:val="00E15AAE"/>
    <w:rsid w:val="00E15ADD"/>
    <w:rsid w:val="00E15B91"/>
    <w:rsid w:val="00E15BD5"/>
    <w:rsid w:val="00E15BF1"/>
    <w:rsid w:val="00E15BFB"/>
    <w:rsid w:val="00E15C22"/>
    <w:rsid w:val="00E15C77"/>
    <w:rsid w:val="00E15DA2"/>
    <w:rsid w:val="00E15E8A"/>
    <w:rsid w:val="00E15F66"/>
    <w:rsid w:val="00E160CD"/>
    <w:rsid w:val="00E16225"/>
    <w:rsid w:val="00E164A4"/>
    <w:rsid w:val="00E1656C"/>
    <w:rsid w:val="00E16607"/>
    <w:rsid w:val="00E16753"/>
    <w:rsid w:val="00E16773"/>
    <w:rsid w:val="00E16995"/>
    <w:rsid w:val="00E169D4"/>
    <w:rsid w:val="00E16ACA"/>
    <w:rsid w:val="00E16BB2"/>
    <w:rsid w:val="00E16C24"/>
    <w:rsid w:val="00E16D28"/>
    <w:rsid w:val="00E16D46"/>
    <w:rsid w:val="00E16E20"/>
    <w:rsid w:val="00E16E5A"/>
    <w:rsid w:val="00E16EE1"/>
    <w:rsid w:val="00E17028"/>
    <w:rsid w:val="00E1711C"/>
    <w:rsid w:val="00E171BD"/>
    <w:rsid w:val="00E171C1"/>
    <w:rsid w:val="00E171D6"/>
    <w:rsid w:val="00E1725D"/>
    <w:rsid w:val="00E17304"/>
    <w:rsid w:val="00E17488"/>
    <w:rsid w:val="00E174B2"/>
    <w:rsid w:val="00E17551"/>
    <w:rsid w:val="00E1773B"/>
    <w:rsid w:val="00E179B5"/>
    <w:rsid w:val="00E17A61"/>
    <w:rsid w:val="00E17A67"/>
    <w:rsid w:val="00E17D0D"/>
    <w:rsid w:val="00E17D19"/>
    <w:rsid w:val="00E17DF4"/>
    <w:rsid w:val="00E17E46"/>
    <w:rsid w:val="00E17F93"/>
    <w:rsid w:val="00E204B6"/>
    <w:rsid w:val="00E20635"/>
    <w:rsid w:val="00E20951"/>
    <w:rsid w:val="00E209DB"/>
    <w:rsid w:val="00E20A0C"/>
    <w:rsid w:val="00E20A42"/>
    <w:rsid w:val="00E20B5B"/>
    <w:rsid w:val="00E20F8C"/>
    <w:rsid w:val="00E20FA5"/>
    <w:rsid w:val="00E2102F"/>
    <w:rsid w:val="00E211B7"/>
    <w:rsid w:val="00E2140A"/>
    <w:rsid w:val="00E21491"/>
    <w:rsid w:val="00E21629"/>
    <w:rsid w:val="00E21694"/>
    <w:rsid w:val="00E21748"/>
    <w:rsid w:val="00E218DA"/>
    <w:rsid w:val="00E21A05"/>
    <w:rsid w:val="00E21A69"/>
    <w:rsid w:val="00E21B34"/>
    <w:rsid w:val="00E21B45"/>
    <w:rsid w:val="00E21D80"/>
    <w:rsid w:val="00E2207D"/>
    <w:rsid w:val="00E2211C"/>
    <w:rsid w:val="00E221D3"/>
    <w:rsid w:val="00E223AD"/>
    <w:rsid w:val="00E22414"/>
    <w:rsid w:val="00E22489"/>
    <w:rsid w:val="00E224F0"/>
    <w:rsid w:val="00E225DF"/>
    <w:rsid w:val="00E22642"/>
    <w:rsid w:val="00E226E5"/>
    <w:rsid w:val="00E22975"/>
    <w:rsid w:val="00E22A2D"/>
    <w:rsid w:val="00E22EC6"/>
    <w:rsid w:val="00E22F53"/>
    <w:rsid w:val="00E2314C"/>
    <w:rsid w:val="00E23560"/>
    <w:rsid w:val="00E23848"/>
    <w:rsid w:val="00E23A73"/>
    <w:rsid w:val="00E23FFB"/>
    <w:rsid w:val="00E24275"/>
    <w:rsid w:val="00E24345"/>
    <w:rsid w:val="00E2447A"/>
    <w:rsid w:val="00E246C6"/>
    <w:rsid w:val="00E24701"/>
    <w:rsid w:val="00E248F2"/>
    <w:rsid w:val="00E24933"/>
    <w:rsid w:val="00E24A06"/>
    <w:rsid w:val="00E24A58"/>
    <w:rsid w:val="00E24E9F"/>
    <w:rsid w:val="00E24F03"/>
    <w:rsid w:val="00E24F53"/>
    <w:rsid w:val="00E25020"/>
    <w:rsid w:val="00E250EF"/>
    <w:rsid w:val="00E25371"/>
    <w:rsid w:val="00E25425"/>
    <w:rsid w:val="00E2557B"/>
    <w:rsid w:val="00E25673"/>
    <w:rsid w:val="00E25746"/>
    <w:rsid w:val="00E25A2D"/>
    <w:rsid w:val="00E25A8F"/>
    <w:rsid w:val="00E25B2C"/>
    <w:rsid w:val="00E25CD8"/>
    <w:rsid w:val="00E25D4C"/>
    <w:rsid w:val="00E25FDD"/>
    <w:rsid w:val="00E26073"/>
    <w:rsid w:val="00E260F9"/>
    <w:rsid w:val="00E261E2"/>
    <w:rsid w:val="00E26232"/>
    <w:rsid w:val="00E2637C"/>
    <w:rsid w:val="00E264EC"/>
    <w:rsid w:val="00E26501"/>
    <w:rsid w:val="00E26708"/>
    <w:rsid w:val="00E26859"/>
    <w:rsid w:val="00E268D6"/>
    <w:rsid w:val="00E26B9A"/>
    <w:rsid w:val="00E26BB9"/>
    <w:rsid w:val="00E26CFE"/>
    <w:rsid w:val="00E26E27"/>
    <w:rsid w:val="00E270BF"/>
    <w:rsid w:val="00E276CB"/>
    <w:rsid w:val="00E27964"/>
    <w:rsid w:val="00E2799D"/>
    <w:rsid w:val="00E27D07"/>
    <w:rsid w:val="00E27D4C"/>
    <w:rsid w:val="00E27E81"/>
    <w:rsid w:val="00E27EAD"/>
    <w:rsid w:val="00E27F47"/>
    <w:rsid w:val="00E3003D"/>
    <w:rsid w:val="00E301D3"/>
    <w:rsid w:val="00E30257"/>
    <w:rsid w:val="00E3033C"/>
    <w:rsid w:val="00E3048B"/>
    <w:rsid w:val="00E30689"/>
    <w:rsid w:val="00E3070B"/>
    <w:rsid w:val="00E309A6"/>
    <w:rsid w:val="00E30A70"/>
    <w:rsid w:val="00E30CA2"/>
    <w:rsid w:val="00E30CF5"/>
    <w:rsid w:val="00E30D97"/>
    <w:rsid w:val="00E30EA0"/>
    <w:rsid w:val="00E31068"/>
    <w:rsid w:val="00E3110C"/>
    <w:rsid w:val="00E3111B"/>
    <w:rsid w:val="00E311FA"/>
    <w:rsid w:val="00E312E7"/>
    <w:rsid w:val="00E314D2"/>
    <w:rsid w:val="00E315A4"/>
    <w:rsid w:val="00E31620"/>
    <w:rsid w:val="00E3164D"/>
    <w:rsid w:val="00E316D2"/>
    <w:rsid w:val="00E31811"/>
    <w:rsid w:val="00E318E2"/>
    <w:rsid w:val="00E31950"/>
    <w:rsid w:val="00E31AE9"/>
    <w:rsid w:val="00E31B1F"/>
    <w:rsid w:val="00E31B7E"/>
    <w:rsid w:val="00E31BC6"/>
    <w:rsid w:val="00E31C7E"/>
    <w:rsid w:val="00E320BE"/>
    <w:rsid w:val="00E32185"/>
    <w:rsid w:val="00E321ED"/>
    <w:rsid w:val="00E322AD"/>
    <w:rsid w:val="00E32326"/>
    <w:rsid w:val="00E323DB"/>
    <w:rsid w:val="00E32410"/>
    <w:rsid w:val="00E32430"/>
    <w:rsid w:val="00E32591"/>
    <w:rsid w:val="00E325AE"/>
    <w:rsid w:val="00E32974"/>
    <w:rsid w:val="00E32C22"/>
    <w:rsid w:val="00E32CEB"/>
    <w:rsid w:val="00E32E12"/>
    <w:rsid w:val="00E32E13"/>
    <w:rsid w:val="00E32F9F"/>
    <w:rsid w:val="00E32FD4"/>
    <w:rsid w:val="00E32FFA"/>
    <w:rsid w:val="00E33001"/>
    <w:rsid w:val="00E3302D"/>
    <w:rsid w:val="00E3312C"/>
    <w:rsid w:val="00E332BE"/>
    <w:rsid w:val="00E3336E"/>
    <w:rsid w:val="00E33533"/>
    <w:rsid w:val="00E33537"/>
    <w:rsid w:val="00E3369A"/>
    <w:rsid w:val="00E337D4"/>
    <w:rsid w:val="00E337E9"/>
    <w:rsid w:val="00E3380D"/>
    <w:rsid w:val="00E338E5"/>
    <w:rsid w:val="00E33993"/>
    <w:rsid w:val="00E33C79"/>
    <w:rsid w:val="00E33F55"/>
    <w:rsid w:val="00E33F84"/>
    <w:rsid w:val="00E34155"/>
    <w:rsid w:val="00E3419D"/>
    <w:rsid w:val="00E341DA"/>
    <w:rsid w:val="00E344A9"/>
    <w:rsid w:val="00E3459F"/>
    <w:rsid w:val="00E34947"/>
    <w:rsid w:val="00E349CF"/>
    <w:rsid w:val="00E34AAA"/>
    <w:rsid w:val="00E34C15"/>
    <w:rsid w:val="00E34F98"/>
    <w:rsid w:val="00E34F9F"/>
    <w:rsid w:val="00E3526F"/>
    <w:rsid w:val="00E35282"/>
    <w:rsid w:val="00E3529E"/>
    <w:rsid w:val="00E352A0"/>
    <w:rsid w:val="00E35877"/>
    <w:rsid w:val="00E35CD2"/>
    <w:rsid w:val="00E35D21"/>
    <w:rsid w:val="00E35D50"/>
    <w:rsid w:val="00E35E1D"/>
    <w:rsid w:val="00E35E8A"/>
    <w:rsid w:val="00E35F44"/>
    <w:rsid w:val="00E360A3"/>
    <w:rsid w:val="00E36591"/>
    <w:rsid w:val="00E36C31"/>
    <w:rsid w:val="00E36C8A"/>
    <w:rsid w:val="00E36D30"/>
    <w:rsid w:val="00E36D78"/>
    <w:rsid w:val="00E36D7D"/>
    <w:rsid w:val="00E36F54"/>
    <w:rsid w:val="00E36FD6"/>
    <w:rsid w:val="00E36FFF"/>
    <w:rsid w:val="00E370EF"/>
    <w:rsid w:val="00E37473"/>
    <w:rsid w:val="00E37588"/>
    <w:rsid w:val="00E379BE"/>
    <w:rsid w:val="00E37BE0"/>
    <w:rsid w:val="00E37C34"/>
    <w:rsid w:val="00E37CD5"/>
    <w:rsid w:val="00E37DBC"/>
    <w:rsid w:val="00E37E81"/>
    <w:rsid w:val="00E4004F"/>
    <w:rsid w:val="00E40082"/>
    <w:rsid w:val="00E402DA"/>
    <w:rsid w:val="00E403F2"/>
    <w:rsid w:val="00E40819"/>
    <w:rsid w:val="00E40BDC"/>
    <w:rsid w:val="00E40DB8"/>
    <w:rsid w:val="00E40E8F"/>
    <w:rsid w:val="00E40E9B"/>
    <w:rsid w:val="00E40F06"/>
    <w:rsid w:val="00E41067"/>
    <w:rsid w:val="00E41084"/>
    <w:rsid w:val="00E410B3"/>
    <w:rsid w:val="00E41431"/>
    <w:rsid w:val="00E4147C"/>
    <w:rsid w:val="00E4151D"/>
    <w:rsid w:val="00E41643"/>
    <w:rsid w:val="00E416D9"/>
    <w:rsid w:val="00E416F7"/>
    <w:rsid w:val="00E41991"/>
    <w:rsid w:val="00E419A4"/>
    <w:rsid w:val="00E41C7F"/>
    <w:rsid w:val="00E41D98"/>
    <w:rsid w:val="00E41DF1"/>
    <w:rsid w:val="00E41EC1"/>
    <w:rsid w:val="00E41F7F"/>
    <w:rsid w:val="00E42006"/>
    <w:rsid w:val="00E42211"/>
    <w:rsid w:val="00E4239F"/>
    <w:rsid w:val="00E4245B"/>
    <w:rsid w:val="00E424F5"/>
    <w:rsid w:val="00E426F5"/>
    <w:rsid w:val="00E428DF"/>
    <w:rsid w:val="00E42973"/>
    <w:rsid w:val="00E429E3"/>
    <w:rsid w:val="00E42B0F"/>
    <w:rsid w:val="00E42F48"/>
    <w:rsid w:val="00E4315E"/>
    <w:rsid w:val="00E4325C"/>
    <w:rsid w:val="00E433F5"/>
    <w:rsid w:val="00E43480"/>
    <w:rsid w:val="00E4353B"/>
    <w:rsid w:val="00E435FE"/>
    <w:rsid w:val="00E43692"/>
    <w:rsid w:val="00E436C9"/>
    <w:rsid w:val="00E437B1"/>
    <w:rsid w:val="00E4397A"/>
    <w:rsid w:val="00E43987"/>
    <w:rsid w:val="00E43A7A"/>
    <w:rsid w:val="00E43AB9"/>
    <w:rsid w:val="00E43D29"/>
    <w:rsid w:val="00E43F6A"/>
    <w:rsid w:val="00E43F99"/>
    <w:rsid w:val="00E44144"/>
    <w:rsid w:val="00E441A7"/>
    <w:rsid w:val="00E442E4"/>
    <w:rsid w:val="00E4455A"/>
    <w:rsid w:val="00E445E9"/>
    <w:rsid w:val="00E44603"/>
    <w:rsid w:val="00E44606"/>
    <w:rsid w:val="00E44639"/>
    <w:rsid w:val="00E446FB"/>
    <w:rsid w:val="00E4473F"/>
    <w:rsid w:val="00E4486C"/>
    <w:rsid w:val="00E4488B"/>
    <w:rsid w:val="00E449BA"/>
    <w:rsid w:val="00E44C66"/>
    <w:rsid w:val="00E44D2C"/>
    <w:rsid w:val="00E44DF4"/>
    <w:rsid w:val="00E450E8"/>
    <w:rsid w:val="00E45298"/>
    <w:rsid w:val="00E45357"/>
    <w:rsid w:val="00E453D7"/>
    <w:rsid w:val="00E453E6"/>
    <w:rsid w:val="00E45407"/>
    <w:rsid w:val="00E4555F"/>
    <w:rsid w:val="00E4560F"/>
    <w:rsid w:val="00E45894"/>
    <w:rsid w:val="00E45A66"/>
    <w:rsid w:val="00E45B9A"/>
    <w:rsid w:val="00E45C6C"/>
    <w:rsid w:val="00E4617A"/>
    <w:rsid w:val="00E4631D"/>
    <w:rsid w:val="00E4651B"/>
    <w:rsid w:val="00E46A47"/>
    <w:rsid w:val="00E46AB6"/>
    <w:rsid w:val="00E46AC0"/>
    <w:rsid w:val="00E46BAE"/>
    <w:rsid w:val="00E46C74"/>
    <w:rsid w:val="00E46CA4"/>
    <w:rsid w:val="00E46DBE"/>
    <w:rsid w:val="00E46F21"/>
    <w:rsid w:val="00E46F49"/>
    <w:rsid w:val="00E472F8"/>
    <w:rsid w:val="00E47457"/>
    <w:rsid w:val="00E474F0"/>
    <w:rsid w:val="00E4757F"/>
    <w:rsid w:val="00E475C6"/>
    <w:rsid w:val="00E475E7"/>
    <w:rsid w:val="00E47700"/>
    <w:rsid w:val="00E4775C"/>
    <w:rsid w:val="00E47855"/>
    <w:rsid w:val="00E478F1"/>
    <w:rsid w:val="00E47B20"/>
    <w:rsid w:val="00E47CB5"/>
    <w:rsid w:val="00E47DE4"/>
    <w:rsid w:val="00E47E6B"/>
    <w:rsid w:val="00E47ECE"/>
    <w:rsid w:val="00E50367"/>
    <w:rsid w:val="00E50390"/>
    <w:rsid w:val="00E50467"/>
    <w:rsid w:val="00E507E5"/>
    <w:rsid w:val="00E50875"/>
    <w:rsid w:val="00E508E3"/>
    <w:rsid w:val="00E50B1A"/>
    <w:rsid w:val="00E50B2B"/>
    <w:rsid w:val="00E50BA0"/>
    <w:rsid w:val="00E50D95"/>
    <w:rsid w:val="00E50EC5"/>
    <w:rsid w:val="00E510E1"/>
    <w:rsid w:val="00E51112"/>
    <w:rsid w:val="00E51276"/>
    <w:rsid w:val="00E5130E"/>
    <w:rsid w:val="00E51348"/>
    <w:rsid w:val="00E514FF"/>
    <w:rsid w:val="00E516C2"/>
    <w:rsid w:val="00E518E5"/>
    <w:rsid w:val="00E5194A"/>
    <w:rsid w:val="00E51952"/>
    <w:rsid w:val="00E51A37"/>
    <w:rsid w:val="00E51B2A"/>
    <w:rsid w:val="00E51B86"/>
    <w:rsid w:val="00E51DAE"/>
    <w:rsid w:val="00E51F17"/>
    <w:rsid w:val="00E522E5"/>
    <w:rsid w:val="00E5253F"/>
    <w:rsid w:val="00E525A2"/>
    <w:rsid w:val="00E526F9"/>
    <w:rsid w:val="00E52770"/>
    <w:rsid w:val="00E52796"/>
    <w:rsid w:val="00E52838"/>
    <w:rsid w:val="00E52913"/>
    <w:rsid w:val="00E52975"/>
    <w:rsid w:val="00E52989"/>
    <w:rsid w:val="00E52A3A"/>
    <w:rsid w:val="00E52AA4"/>
    <w:rsid w:val="00E52BB8"/>
    <w:rsid w:val="00E52CCE"/>
    <w:rsid w:val="00E52CD2"/>
    <w:rsid w:val="00E52E02"/>
    <w:rsid w:val="00E52FDC"/>
    <w:rsid w:val="00E52FEA"/>
    <w:rsid w:val="00E5302A"/>
    <w:rsid w:val="00E530B9"/>
    <w:rsid w:val="00E530DD"/>
    <w:rsid w:val="00E53520"/>
    <w:rsid w:val="00E5354C"/>
    <w:rsid w:val="00E535C8"/>
    <w:rsid w:val="00E5385A"/>
    <w:rsid w:val="00E539C4"/>
    <w:rsid w:val="00E53A73"/>
    <w:rsid w:val="00E53D6D"/>
    <w:rsid w:val="00E53E21"/>
    <w:rsid w:val="00E53E7C"/>
    <w:rsid w:val="00E53EE2"/>
    <w:rsid w:val="00E54001"/>
    <w:rsid w:val="00E5405E"/>
    <w:rsid w:val="00E5405F"/>
    <w:rsid w:val="00E54066"/>
    <w:rsid w:val="00E5429F"/>
    <w:rsid w:val="00E542E9"/>
    <w:rsid w:val="00E54363"/>
    <w:rsid w:val="00E543E8"/>
    <w:rsid w:val="00E54595"/>
    <w:rsid w:val="00E545DB"/>
    <w:rsid w:val="00E54788"/>
    <w:rsid w:val="00E5484A"/>
    <w:rsid w:val="00E54874"/>
    <w:rsid w:val="00E5489A"/>
    <w:rsid w:val="00E548F0"/>
    <w:rsid w:val="00E5499C"/>
    <w:rsid w:val="00E54AC3"/>
    <w:rsid w:val="00E54C51"/>
    <w:rsid w:val="00E54D36"/>
    <w:rsid w:val="00E54F96"/>
    <w:rsid w:val="00E550BB"/>
    <w:rsid w:val="00E5532E"/>
    <w:rsid w:val="00E5547B"/>
    <w:rsid w:val="00E5552E"/>
    <w:rsid w:val="00E55602"/>
    <w:rsid w:val="00E5568A"/>
    <w:rsid w:val="00E5580E"/>
    <w:rsid w:val="00E55D13"/>
    <w:rsid w:val="00E55F00"/>
    <w:rsid w:val="00E56328"/>
    <w:rsid w:val="00E5635F"/>
    <w:rsid w:val="00E563E0"/>
    <w:rsid w:val="00E56531"/>
    <w:rsid w:val="00E5654B"/>
    <w:rsid w:val="00E56595"/>
    <w:rsid w:val="00E565BB"/>
    <w:rsid w:val="00E566D0"/>
    <w:rsid w:val="00E5673A"/>
    <w:rsid w:val="00E56A49"/>
    <w:rsid w:val="00E56AE1"/>
    <w:rsid w:val="00E56B75"/>
    <w:rsid w:val="00E56FFA"/>
    <w:rsid w:val="00E57194"/>
    <w:rsid w:val="00E571D1"/>
    <w:rsid w:val="00E57268"/>
    <w:rsid w:val="00E574E8"/>
    <w:rsid w:val="00E57591"/>
    <w:rsid w:val="00E5763D"/>
    <w:rsid w:val="00E576B4"/>
    <w:rsid w:val="00E5776D"/>
    <w:rsid w:val="00E5781F"/>
    <w:rsid w:val="00E5790C"/>
    <w:rsid w:val="00E57AB7"/>
    <w:rsid w:val="00E57AE0"/>
    <w:rsid w:val="00E57BCE"/>
    <w:rsid w:val="00E57C96"/>
    <w:rsid w:val="00E57D61"/>
    <w:rsid w:val="00E57ECE"/>
    <w:rsid w:val="00E57FE2"/>
    <w:rsid w:val="00E60008"/>
    <w:rsid w:val="00E6003B"/>
    <w:rsid w:val="00E60065"/>
    <w:rsid w:val="00E600FA"/>
    <w:rsid w:val="00E60181"/>
    <w:rsid w:val="00E60324"/>
    <w:rsid w:val="00E60339"/>
    <w:rsid w:val="00E6043C"/>
    <w:rsid w:val="00E60451"/>
    <w:rsid w:val="00E60657"/>
    <w:rsid w:val="00E60681"/>
    <w:rsid w:val="00E607D8"/>
    <w:rsid w:val="00E60AF6"/>
    <w:rsid w:val="00E60AF7"/>
    <w:rsid w:val="00E60C26"/>
    <w:rsid w:val="00E60D8E"/>
    <w:rsid w:val="00E60DA6"/>
    <w:rsid w:val="00E60E5B"/>
    <w:rsid w:val="00E61057"/>
    <w:rsid w:val="00E610AE"/>
    <w:rsid w:val="00E61549"/>
    <w:rsid w:val="00E615A5"/>
    <w:rsid w:val="00E615FC"/>
    <w:rsid w:val="00E61756"/>
    <w:rsid w:val="00E617D4"/>
    <w:rsid w:val="00E61EC1"/>
    <w:rsid w:val="00E6207B"/>
    <w:rsid w:val="00E622F6"/>
    <w:rsid w:val="00E62469"/>
    <w:rsid w:val="00E62716"/>
    <w:rsid w:val="00E627DF"/>
    <w:rsid w:val="00E6282A"/>
    <w:rsid w:val="00E62AFF"/>
    <w:rsid w:val="00E62BFD"/>
    <w:rsid w:val="00E62C6F"/>
    <w:rsid w:val="00E62CBF"/>
    <w:rsid w:val="00E62DBE"/>
    <w:rsid w:val="00E62E9D"/>
    <w:rsid w:val="00E637CF"/>
    <w:rsid w:val="00E63836"/>
    <w:rsid w:val="00E63885"/>
    <w:rsid w:val="00E63887"/>
    <w:rsid w:val="00E63919"/>
    <w:rsid w:val="00E63A2B"/>
    <w:rsid w:val="00E63AD3"/>
    <w:rsid w:val="00E63CBD"/>
    <w:rsid w:val="00E63E99"/>
    <w:rsid w:val="00E63FC1"/>
    <w:rsid w:val="00E64083"/>
    <w:rsid w:val="00E645BC"/>
    <w:rsid w:val="00E646E2"/>
    <w:rsid w:val="00E647B0"/>
    <w:rsid w:val="00E648FD"/>
    <w:rsid w:val="00E64B0D"/>
    <w:rsid w:val="00E64C7A"/>
    <w:rsid w:val="00E64E0F"/>
    <w:rsid w:val="00E65014"/>
    <w:rsid w:val="00E650C5"/>
    <w:rsid w:val="00E651D1"/>
    <w:rsid w:val="00E65289"/>
    <w:rsid w:val="00E65370"/>
    <w:rsid w:val="00E6547D"/>
    <w:rsid w:val="00E656DE"/>
    <w:rsid w:val="00E6572B"/>
    <w:rsid w:val="00E659EC"/>
    <w:rsid w:val="00E65A32"/>
    <w:rsid w:val="00E65B4B"/>
    <w:rsid w:val="00E65D47"/>
    <w:rsid w:val="00E66099"/>
    <w:rsid w:val="00E6615A"/>
    <w:rsid w:val="00E662A6"/>
    <w:rsid w:val="00E664B1"/>
    <w:rsid w:val="00E665AD"/>
    <w:rsid w:val="00E6675C"/>
    <w:rsid w:val="00E667C6"/>
    <w:rsid w:val="00E66AE7"/>
    <w:rsid w:val="00E66B17"/>
    <w:rsid w:val="00E66BE4"/>
    <w:rsid w:val="00E66C0D"/>
    <w:rsid w:val="00E66C86"/>
    <w:rsid w:val="00E66D31"/>
    <w:rsid w:val="00E66E0F"/>
    <w:rsid w:val="00E66ED9"/>
    <w:rsid w:val="00E66F39"/>
    <w:rsid w:val="00E67165"/>
    <w:rsid w:val="00E671F3"/>
    <w:rsid w:val="00E67244"/>
    <w:rsid w:val="00E672E8"/>
    <w:rsid w:val="00E673F6"/>
    <w:rsid w:val="00E67457"/>
    <w:rsid w:val="00E67472"/>
    <w:rsid w:val="00E675FB"/>
    <w:rsid w:val="00E676C4"/>
    <w:rsid w:val="00E67817"/>
    <w:rsid w:val="00E6790F"/>
    <w:rsid w:val="00E67918"/>
    <w:rsid w:val="00E67C59"/>
    <w:rsid w:val="00E67D83"/>
    <w:rsid w:val="00E67E75"/>
    <w:rsid w:val="00E67EAA"/>
    <w:rsid w:val="00E67F85"/>
    <w:rsid w:val="00E67FEE"/>
    <w:rsid w:val="00E700AA"/>
    <w:rsid w:val="00E701F2"/>
    <w:rsid w:val="00E70475"/>
    <w:rsid w:val="00E705BE"/>
    <w:rsid w:val="00E705FA"/>
    <w:rsid w:val="00E706FE"/>
    <w:rsid w:val="00E70706"/>
    <w:rsid w:val="00E7071A"/>
    <w:rsid w:val="00E707D4"/>
    <w:rsid w:val="00E70831"/>
    <w:rsid w:val="00E70879"/>
    <w:rsid w:val="00E7088A"/>
    <w:rsid w:val="00E70E29"/>
    <w:rsid w:val="00E71032"/>
    <w:rsid w:val="00E71216"/>
    <w:rsid w:val="00E714B5"/>
    <w:rsid w:val="00E714D9"/>
    <w:rsid w:val="00E717FC"/>
    <w:rsid w:val="00E71A60"/>
    <w:rsid w:val="00E71BC8"/>
    <w:rsid w:val="00E71D2B"/>
    <w:rsid w:val="00E71DD0"/>
    <w:rsid w:val="00E71DFD"/>
    <w:rsid w:val="00E71E5B"/>
    <w:rsid w:val="00E71EE7"/>
    <w:rsid w:val="00E71FCE"/>
    <w:rsid w:val="00E722FC"/>
    <w:rsid w:val="00E725BB"/>
    <w:rsid w:val="00E7272F"/>
    <w:rsid w:val="00E72820"/>
    <w:rsid w:val="00E72930"/>
    <w:rsid w:val="00E729DB"/>
    <w:rsid w:val="00E72DCD"/>
    <w:rsid w:val="00E72F60"/>
    <w:rsid w:val="00E72FB1"/>
    <w:rsid w:val="00E72FB2"/>
    <w:rsid w:val="00E73352"/>
    <w:rsid w:val="00E73419"/>
    <w:rsid w:val="00E73424"/>
    <w:rsid w:val="00E7343F"/>
    <w:rsid w:val="00E73464"/>
    <w:rsid w:val="00E7354A"/>
    <w:rsid w:val="00E73788"/>
    <w:rsid w:val="00E73A2D"/>
    <w:rsid w:val="00E73AE2"/>
    <w:rsid w:val="00E73B48"/>
    <w:rsid w:val="00E73B6D"/>
    <w:rsid w:val="00E73B9F"/>
    <w:rsid w:val="00E73BFE"/>
    <w:rsid w:val="00E73F26"/>
    <w:rsid w:val="00E74193"/>
    <w:rsid w:val="00E7448C"/>
    <w:rsid w:val="00E744BF"/>
    <w:rsid w:val="00E747B7"/>
    <w:rsid w:val="00E74A23"/>
    <w:rsid w:val="00E74BF9"/>
    <w:rsid w:val="00E74C26"/>
    <w:rsid w:val="00E74DE6"/>
    <w:rsid w:val="00E74E3A"/>
    <w:rsid w:val="00E74E5C"/>
    <w:rsid w:val="00E74E98"/>
    <w:rsid w:val="00E74F04"/>
    <w:rsid w:val="00E74F0E"/>
    <w:rsid w:val="00E750D5"/>
    <w:rsid w:val="00E7525F"/>
    <w:rsid w:val="00E75262"/>
    <w:rsid w:val="00E75530"/>
    <w:rsid w:val="00E755A7"/>
    <w:rsid w:val="00E75743"/>
    <w:rsid w:val="00E757B1"/>
    <w:rsid w:val="00E7585B"/>
    <w:rsid w:val="00E75A45"/>
    <w:rsid w:val="00E75E66"/>
    <w:rsid w:val="00E75FB5"/>
    <w:rsid w:val="00E7627C"/>
    <w:rsid w:val="00E7639C"/>
    <w:rsid w:val="00E7647E"/>
    <w:rsid w:val="00E765F4"/>
    <w:rsid w:val="00E76659"/>
    <w:rsid w:val="00E766E0"/>
    <w:rsid w:val="00E76C0E"/>
    <w:rsid w:val="00E76DB4"/>
    <w:rsid w:val="00E76EF3"/>
    <w:rsid w:val="00E76F8C"/>
    <w:rsid w:val="00E7708F"/>
    <w:rsid w:val="00E770DA"/>
    <w:rsid w:val="00E772F9"/>
    <w:rsid w:val="00E77552"/>
    <w:rsid w:val="00E7764E"/>
    <w:rsid w:val="00E77669"/>
    <w:rsid w:val="00E778BE"/>
    <w:rsid w:val="00E7799A"/>
    <w:rsid w:val="00E779EF"/>
    <w:rsid w:val="00E77AD3"/>
    <w:rsid w:val="00E77BC3"/>
    <w:rsid w:val="00E77D61"/>
    <w:rsid w:val="00E801C8"/>
    <w:rsid w:val="00E8032E"/>
    <w:rsid w:val="00E805FB"/>
    <w:rsid w:val="00E807BA"/>
    <w:rsid w:val="00E80A58"/>
    <w:rsid w:val="00E80B0B"/>
    <w:rsid w:val="00E80B34"/>
    <w:rsid w:val="00E80B93"/>
    <w:rsid w:val="00E80D7A"/>
    <w:rsid w:val="00E80E43"/>
    <w:rsid w:val="00E80FC8"/>
    <w:rsid w:val="00E8107C"/>
    <w:rsid w:val="00E810B4"/>
    <w:rsid w:val="00E81180"/>
    <w:rsid w:val="00E81387"/>
    <w:rsid w:val="00E8173A"/>
    <w:rsid w:val="00E81BD6"/>
    <w:rsid w:val="00E81BDD"/>
    <w:rsid w:val="00E81BFD"/>
    <w:rsid w:val="00E81EF0"/>
    <w:rsid w:val="00E81F65"/>
    <w:rsid w:val="00E81FB6"/>
    <w:rsid w:val="00E82384"/>
    <w:rsid w:val="00E823E8"/>
    <w:rsid w:val="00E8247F"/>
    <w:rsid w:val="00E82515"/>
    <w:rsid w:val="00E827BC"/>
    <w:rsid w:val="00E82817"/>
    <w:rsid w:val="00E8290A"/>
    <w:rsid w:val="00E82A0A"/>
    <w:rsid w:val="00E82D3A"/>
    <w:rsid w:val="00E8312A"/>
    <w:rsid w:val="00E83211"/>
    <w:rsid w:val="00E8327E"/>
    <w:rsid w:val="00E834C2"/>
    <w:rsid w:val="00E834FE"/>
    <w:rsid w:val="00E83505"/>
    <w:rsid w:val="00E8359B"/>
    <w:rsid w:val="00E83A23"/>
    <w:rsid w:val="00E83B45"/>
    <w:rsid w:val="00E83CFB"/>
    <w:rsid w:val="00E83D81"/>
    <w:rsid w:val="00E83E99"/>
    <w:rsid w:val="00E83F81"/>
    <w:rsid w:val="00E83FAE"/>
    <w:rsid w:val="00E8401C"/>
    <w:rsid w:val="00E84023"/>
    <w:rsid w:val="00E84374"/>
    <w:rsid w:val="00E84560"/>
    <w:rsid w:val="00E846F2"/>
    <w:rsid w:val="00E84726"/>
    <w:rsid w:val="00E848C0"/>
    <w:rsid w:val="00E8496E"/>
    <w:rsid w:val="00E84A0F"/>
    <w:rsid w:val="00E84B4A"/>
    <w:rsid w:val="00E84EFA"/>
    <w:rsid w:val="00E84FFA"/>
    <w:rsid w:val="00E85222"/>
    <w:rsid w:val="00E85231"/>
    <w:rsid w:val="00E8524D"/>
    <w:rsid w:val="00E852EA"/>
    <w:rsid w:val="00E8544B"/>
    <w:rsid w:val="00E8565B"/>
    <w:rsid w:val="00E856B2"/>
    <w:rsid w:val="00E85929"/>
    <w:rsid w:val="00E85982"/>
    <w:rsid w:val="00E859C5"/>
    <w:rsid w:val="00E85AE8"/>
    <w:rsid w:val="00E85B12"/>
    <w:rsid w:val="00E85C92"/>
    <w:rsid w:val="00E85C9A"/>
    <w:rsid w:val="00E8600F"/>
    <w:rsid w:val="00E86051"/>
    <w:rsid w:val="00E86225"/>
    <w:rsid w:val="00E8640B"/>
    <w:rsid w:val="00E86422"/>
    <w:rsid w:val="00E868A0"/>
    <w:rsid w:val="00E869CF"/>
    <w:rsid w:val="00E869E3"/>
    <w:rsid w:val="00E86A8B"/>
    <w:rsid w:val="00E86B6C"/>
    <w:rsid w:val="00E86F20"/>
    <w:rsid w:val="00E87082"/>
    <w:rsid w:val="00E8711B"/>
    <w:rsid w:val="00E8748C"/>
    <w:rsid w:val="00E875EB"/>
    <w:rsid w:val="00E876B5"/>
    <w:rsid w:val="00E87706"/>
    <w:rsid w:val="00E87AC7"/>
    <w:rsid w:val="00E87BB2"/>
    <w:rsid w:val="00E87BC6"/>
    <w:rsid w:val="00E87CBA"/>
    <w:rsid w:val="00E87DC6"/>
    <w:rsid w:val="00E87FA0"/>
    <w:rsid w:val="00E87FDF"/>
    <w:rsid w:val="00E90178"/>
    <w:rsid w:val="00E9018E"/>
    <w:rsid w:val="00E90327"/>
    <w:rsid w:val="00E904F9"/>
    <w:rsid w:val="00E9056E"/>
    <w:rsid w:val="00E905B7"/>
    <w:rsid w:val="00E905F0"/>
    <w:rsid w:val="00E907D5"/>
    <w:rsid w:val="00E9095F"/>
    <w:rsid w:val="00E90C14"/>
    <w:rsid w:val="00E90D3F"/>
    <w:rsid w:val="00E90DF4"/>
    <w:rsid w:val="00E90E72"/>
    <w:rsid w:val="00E90F2C"/>
    <w:rsid w:val="00E90F2D"/>
    <w:rsid w:val="00E90F8F"/>
    <w:rsid w:val="00E9128B"/>
    <w:rsid w:val="00E912CD"/>
    <w:rsid w:val="00E913A3"/>
    <w:rsid w:val="00E91598"/>
    <w:rsid w:val="00E91661"/>
    <w:rsid w:val="00E91713"/>
    <w:rsid w:val="00E9176A"/>
    <w:rsid w:val="00E91A22"/>
    <w:rsid w:val="00E91D09"/>
    <w:rsid w:val="00E91EDA"/>
    <w:rsid w:val="00E91EE8"/>
    <w:rsid w:val="00E9203E"/>
    <w:rsid w:val="00E920EF"/>
    <w:rsid w:val="00E9234B"/>
    <w:rsid w:val="00E9238B"/>
    <w:rsid w:val="00E92440"/>
    <w:rsid w:val="00E9291D"/>
    <w:rsid w:val="00E929F0"/>
    <w:rsid w:val="00E929F3"/>
    <w:rsid w:val="00E92A7A"/>
    <w:rsid w:val="00E92BE8"/>
    <w:rsid w:val="00E92BFD"/>
    <w:rsid w:val="00E92DAA"/>
    <w:rsid w:val="00E92E48"/>
    <w:rsid w:val="00E92E5C"/>
    <w:rsid w:val="00E930A9"/>
    <w:rsid w:val="00E93265"/>
    <w:rsid w:val="00E9358B"/>
    <w:rsid w:val="00E93629"/>
    <w:rsid w:val="00E938BC"/>
    <w:rsid w:val="00E938D8"/>
    <w:rsid w:val="00E93A15"/>
    <w:rsid w:val="00E93A69"/>
    <w:rsid w:val="00E93AB5"/>
    <w:rsid w:val="00E93ACE"/>
    <w:rsid w:val="00E93C1C"/>
    <w:rsid w:val="00E93C88"/>
    <w:rsid w:val="00E93CA8"/>
    <w:rsid w:val="00E93CB7"/>
    <w:rsid w:val="00E93E2A"/>
    <w:rsid w:val="00E93E82"/>
    <w:rsid w:val="00E93EDB"/>
    <w:rsid w:val="00E93F45"/>
    <w:rsid w:val="00E94072"/>
    <w:rsid w:val="00E94208"/>
    <w:rsid w:val="00E94235"/>
    <w:rsid w:val="00E94268"/>
    <w:rsid w:val="00E942BA"/>
    <w:rsid w:val="00E9483E"/>
    <w:rsid w:val="00E94A0C"/>
    <w:rsid w:val="00E94A6D"/>
    <w:rsid w:val="00E94B5A"/>
    <w:rsid w:val="00E94CFA"/>
    <w:rsid w:val="00E94D4C"/>
    <w:rsid w:val="00E94E3C"/>
    <w:rsid w:val="00E94E70"/>
    <w:rsid w:val="00E95060"/>
    <w:rsid w:val="00E95185"/>
    <w:rsid w:val="00E953B3"/>
    <w:rsid w:val="00E955E0"/>
    <w:rsid w:val="00E9561F"/>
    <w:rsid w:val="00E9566C"/>
    <w:rsid w:val="00E958D8"/>
    <w:rsid w:val="00E95972"/>
    <w:rsid w:val="00E95A39"/>
    <w:rsid w:val="00E95C83"/>
    <w:rsid w:val="00E95D2C"/>
    <w:rsid w:val="00E95D4D"/>
    <w:rsid w:val="00E95EB9"/>
    <w:rsid w:val="00E96038"/>
    <w:rsid w:val="00E9618F"/>
    <w:rsid w:val="00E96203"/>
    <w:rsid w:val="00E96276"/>
    <w:rsid w:val="00E962FD"/>
    <w:rsid w:val="00E96362"/>
    <w:rsid w:val="00E96693"/>
    <w:rsid w:val="00E966B2"/>
    <w:rsid w:val="00E9682C"/>
    <w:rsid w:val="00E9691C"/>
    <w:rsid w:val="00E96979"/>
    <w:rsid w:val="00E96B50"/>
    <w:rsid w:val="00E96C96"/>
    <w:rsid w:val="00E96E25"/>
    <w:rsid w:val="00E96EA6"/>
    <w:rsid w:val="00E97103"/>
    <w:rsid w:val="00E97496"/>
    <w:rsid w:val="00E9756C"/>
    <w:rsid w:val="00E9771E"/>
    <w:rsid w:val="00E9776A"/>
    <w:rsid w:val="00E9777B"/>
    <w:rsid w:val="00E977CA"/>
    <w:rsid w:val="00E9797A"/>
    <w:rsid w:val="00E97B9C"/>
    <w:rsid w:val="00E97DF2"/>
    <w:rsid w:val="00EA0240"/>
    <w:rsid w:val="00EA0252"/>
    <w:rsid w:val="00EA0399"/>
    <w:rsid w:val="00EA045D"/>
    <w:rsid w:val="00EA052A"/>
    <w:rsid w:val="00EA05B7"/>
    <w:rsid w:val="00EA0606"/>
    <w:rsid w:val="00EA07AB"/>
    <w:rsid w:val="00EA0997"/>
    <w:rsid w:val="00EA0A07"/>
    <w:rsid w:val="00EA0AB7"/>
    <w:rsid w:val="00EA0ABE"/>
    <w:rsid w:val="00EA0AE4"/>
    <w:rsid w:val="00EA0B02"/>
    <w:rsid w:val="00EA0B0B"/>
    <w:rsid w:val="00EA0B64"/>
    <w:rsid w:val="00EA0BE5"/>
    <w:rsid w:val="00EA0FCD"/>
    <w:rsid w:val="00EA1013"/>
    <w:rsid w:val="00EA112A"/>
    <w:rsid w:val="00EA1332"/>
    <w:rsid w:val="00EA14D3"/>
    <w:rsid w:val="00EA152F"/>
    <w:rsid w:val="00EA1627"/>
    <w:rsid w:val="00EA168A"/>
    <w:rsid w:val="00EA16D0"/>
    <w:rsid w:val="00EA1840"/>
    <w:rsid w:val="00EA1AAC"/>
    <w:rsid w:val="00EA1D87"/>
    <w:rsid w:val="00EA1E4B"/>
    <w:rsid w:val="00EA221D"/>
    <w:rsid w:val="00EA2388"/>
    <w:rsid w:val="00EA240F"/>
    <w:rsid w:val="00EA2557"/>
    <w:rsid w:val="00EA263D"/>
    <w:rsid w:val="00EA28B9"/>
    <w:rsid w:val="00EA2919"/>
    <w:rsid w:val="00EA295F"/>
    <w:rsid w:val="00EA2A49"/>
    <w:rsid w:val="00EA2DD6"/>
    <w:rsid w:val="00EA2E9B"/>
    <w:rsid w:val="00EA305D"/>
    <w:rsid w:val="00EA30A4"/>
    <w:rsid w:val="00EA3128"/>
    <w:rsid w:val="00EA32D0"/>
    <w:rsid w:val="00EA32EE"/>
    <w:rsid w:val="00EA33AE"/>
    <w:rsid w:val="00EA33EF"/>
    <w:rsid w:val="00EA3719"/>
    <w:rsid w:val="00EA3762"/>
    <w:rsid w:val="00EA3768"/>
    <w:rsid w:val="00EA37E6"/>
    <w:rsid w:val="00EA384A"/>
    <w:rsid w:val="00EA3923"/>
    <w:rsid w:val="00EA3DE1"/>
    <w:rsid w:val="00EA3F91"/>
    <w:rsid w:val="00EA423C"/>
    <w:rsid w:val="00EA423D"/>
    <w:rsid w:val="00EA44E4"/>
    <w:rsid w:val="00EA455B"/>
    <w:rsid w:val="00EA4857"/>
    <w:rsid w:val="00EA4878"/>
    <w:rsid w:val="00EA4897"/>
    <w:rsid w:val="00EA4A4E"/>
    <w:rsid w:val="00EA4A57"/>
    <w:rsid w:val="00EA4B2E"/>
    <w:rsid w:val="00EA4CE9"/>
    <w:rsid w:val="00EA4D4D"/>
    <w:rsid w:val="00EA4DF5"/>
    <w:rsid w:val="00EA50E6"/>
    <w:rsid w:val="00EA519D"/>
    <w:rsid w:val="00EA5234"/>
    <w:rsid w:val="00EA52EA"/>
    <w:rsid w:val="00EA536A"/>
    <w:rsid w:val="00EA53A4"/>
    <w:rsid w:val="00EA541D"/>
    <w:rsid w:val="00EA54AD"/>
    <w:rsid w:val="00EA569D"/>
    <w:rsid w:val="00EA57AB"/>
    <w:rsid w:val="00EA57BB"/>
    <w:rsid w:val="00EA57D5"/>
    <w:rsid w:val="00EA58E7"/>
    <w:rsid w:val="00EA5AAB"/>
    <w:rsid w:val="00EA5CDD"/>
    <w:rsid w:val="00EA5DE1"/>
    <w:rsid w:val="00EA5E2B"/>
    <w:rsid w:val="00EA5E9C"/>
    <w:rsid w:val="00EA5EF3"/>
    <w:rsid w:val="00EA5F0F"/>
    <w:rsid w:val="00EA60B1"/>
    <w:rsid w:val="00EA62F1"/>
    <w:rsid w:val="00EA66C8"/>
    <w:rsid w:val="00EA6754"/>
    <w:rsid w:val="00EA6794"/>
    <w:rsid w:val="00EA68E5"/>
    <w:rsid w:val="00EA69F1"/>
    <w:rsid w:val="00EA6B4F"/>
    <w:rsid w:val="00EA6DC5"/>
    <w:rsid w:val="00EA70C4"/>
    <w:rsid w:val="00EA71C4"/>
    <w:rsid w:val="00EA736A"/>
    <w:rsid w:val="00EA7445"/>
    <w:rsid w:val="00EA7492"/>
    <w:rsid w:val="00EA758F"/>
    <w:rsid w:val="00EA767C"/>
    <w:rsid w:val="00EA7951"/>
    <w:rsid w:val="00EA79DB"/>
    <w:rsid w:val="00EA7B3D"/>
    <w:rsid w:val="00EA7B77"/>
    <w:rsid w:val="00EA7CA6"/>
    <w:rsid w:val="00EA7D33"/>
    <w:rsid w:val="00EB029F"/>
    <w:rsid w:val="00EB031B"/>
    <w:rsid w:val="00EB04FD"/>
    <w:rsid w:val="00EB0556"/>
    <w:rsid w:val="00EB0601"/>
    <w:rsid w:val="00EB067A"/>
    <w:rsid w:val="00EB07CE"/>
    <w:rsid w:val="00EB07F8"/>
    <w:rsid w:val="00EB0B66"/>
    <w:rsid w:val="00EB0D29"/>
    <w:rsid w:val="00EB0D3C"/>
    <w:rsid w:val="00EB0D52"/>
    <w:rsid w:val="00EB0DC3"/>
    <w:rsid w:val="00EB0F09"/>
    <w:rsid w:val="00EB10F3"/>
    <w:rsid w:val="00EB1197"/>
    <w:rsid w:val="00EB119D"/>
    <w:rsid w:val="00EB12B7"/>
    <w:rsid w:val="00EB13D5"/>
    <w:rsid w:val="00EB16DE"/>
    <w:rsid w:val="00EB1935"/>
    <w:rsid w:val="00EB1B99"/>
    <w:rsid w:val="00EB1CD8"/>
    <w:rsid w:val="00EB1CF8"/>
    <w:rsid w:val="00EB1F3D"/>
    <w:rsid w:val="00EB1FD5"/>
    <w:rsid w:val="00EB203B"/>
    <w:rsid w:val="00EB217E"/>
    <w:rsid w:val="00EB2338"/>
    <w:rsid w:val="00EB23C9"/>
    <w:rsid w:val="00EB26A1"/>
    <w:rsid w:val="00EB2738"/>
    <w:rsid w:val="00EB27D5"/>
    <w:rsid w:val="00EB2BFD"/>
    <w:rsid w:val="00EB2C0B"/>
    <w:rsid w:val="00EB2D37"/>
    <w:rsid w:val="00EB2D5C"/>
    <w:rsid w:val="00EB2F43"/>
    <w:rsid w:val="00EB2FB3"/>
    <w:rsid w:val="00EB30F3"/>
    <w:rsid w:val="00EB3116"/>
    <w:rsid w:val="00EB3191"/>
    <w:rsid w:val="00EB31CC"/>
    <w:rsid w:val="00EB3248"/>
    <w:rsid w:val="00EB338C"/>
    <w:rsid w:val="00EB33F7"/>
    <w:rsid w:val="00EB3497"/>
    <w:rsid w:val="00EB34B2"/>
    <w:rsid w:val="00EB37BA"/>
    <w:rsid w:val="00EB387B"/>
    <w:rsid w:val="00EB3A0F"/>
    <w:rsid w:val="00EB3B37"/>
    <w:rsid w:val="00EB3BDC"/>
    <w:rsid w:val="00EB4129"/>
    <w:rsid w:val="00EB4753"/>
    <w:rsid w:val="00EB4AEA"/>
    <w:rsid w:val="00EB4B97"/>
    <w:rsid w:val="00EB4C4C"/>
    <w:rsid w:val="00EB5224"/>
    <w:rsid w:val="00EB534B"/>
    <w:rsid w:val="00EB5370"/>
    <w:rsid w:val="00EB5528"/>
    <w:rsid w:val="00EB561A"/>
    <w:rsid w:val="00EB56A8"/>
    <w:rsid w:val="00EB56CD"/>
    <w:rsid w:val="00EB5776"/>
    <w:rsid w:val="00EB5934"/>
    <w:rsid w:val="00EB59FA"/>
    <w:rsid w:val="00EB5A80"/>
    <w:rsid w:val="00EB5D49"/>
    <w:rsid w:val="00EB5EDA"/>
    <w:rsid w:val="00EB60F3"/>
    <w:rsid w:val="00EB6106"/>
    <w:rsid w:val="00EB622E"/>
    <w:rsid w:val="00EB6275"/>
    <w:rsid w:val="00EB6359"/>
    <w:rsid w:val="00EB660A"/>
    <w:rsid w:val="00EB6751"/>
    <w:rsid w:val="00EB6757"/>
    <w:rsid w:val="00EB68B7"/>
    <w:rsid w:val="00EB6915"/>
    <w:rsid w:val="00EB6934"/>
    <w:rsid w:val="00EB6A8B"/>
    <w:rsid w:val="00EB6AE7"/>
    <w:rsid w:val="00EB6BD3"/>
    <w:rsid w:val="00EB6DCC"/>
    <w:rsid w:val="00EB708A"/>
    <w:rsid w:val="00EB7280"/>
    <w:rsid w:val="00EB7470"/>
    <w:rsid w:val="00EB7484"/>
    <w:rsid w:val="00EB7646"/>
    <w:rsid w:val="00EB7801"/>
    <w:rsid w:val="00EB7ABD"/>
    <w:rsid w:val="00EB7AD5"/>
    <w:rsid w:val="00EB7B72"/>
    <w:rsid w:val="00EB7C48"/>
    <w:rsid w:val="00EB7CC7"/>
    <w:rsid w:val="00EB7CF0"/>
    <w:rsid w:val="00EB7EFC"/>
    <w:rsid w:val="00EC012C"/>
    <w:rsid w:val="00EC0191"/>
    <w:rsid w:val="00EC05C2"/>
    <w:rsid w:val="00EC0663"/>
    <w:rsid w:val="00EC06E6"/>
    <w:rsid w:val="00EC070F"/>
    <w:rsid w:val="00EC0793"/>
    <w:rsid w:val="00EC095B"/>
    <w:rsid w:val="00EC0AA8"/>
    <w:rsid w:val="00EC0BF2"/>
    <w:rsid w:val="00EC0D07"/>
    <w:rsid w:val="00EC0D0C"/>
    <w:rsid w:val="00EC0D80"/>
    <w:rsid w:val="00EC0DBE"/>
    <w:rsid w:val="00EC0E17"/>
    <w:rsid w:val="00EC0E55"/>
    <w:rsid w:val="00EC0F45"/>
    <w:rsid w:val="00EC0F5D"/>
    <w:rsid w:val="00EC0F8B"/>
    <w:rsid w:val="00EC1004"/>
    <w:rsid w:val="00EC107F"/>
    <w:rsid w:val="00EC10DD"/>
    <w:rsid w:val="00EC11C4"/>
    <w:rsid w:val="00EC1211"/>
    <w:rsid w:val="00EC1391"/>
    <w:rsid w:val="00EC15FA"/>
    <w:rsid w:val="00EC1A7C"/>
    <w:rsid w:val="00EC1D52"/>
    <w:rsid w:val="00EC1D92"/>
    <w:rsid w:val="00EC1EA7"/>
    <w:rsid w:val="00EC21BF"/>
    <w:rsid w:val="00EC2485"/>
    <w:rsid w:val="00EC250D"/>
    <w:rsid w:val="00EC2570"/>
    <w:rsid w:val="00EC2720"/>
    <w:rsid w:val="00EC2988"/>
    <w:rsid w:val="00EC2A71"/>
    <w:rsid w:val="00EC2B0F"/>
    <w:rsid w:val="00EC2B81"/>
    <w:rsid w:val="00EC2C4A"/>
    <w:rsid w:val="00EC2CF8"/>
    <w:rsid w:val="00EC2DB9"/>
    <w:rsid w:val="00EC2FA1"/>
    <w:rsid w:val="00EC3081"/>
    <w:rsid w:val="00EC3303"/>
    <w:rsid w:val="00EC3460"/>
    <w:rsid w:val="00EC34D2"/>
    <w:rsid w:val="00EC35C1"/>
    <w:rsid w:val="00EC35FB"/>
    <w:rsid w:val="00EC37B4"/>
    <w:rsid w:val="00EC38D4"/>
    <w:rsid w:val="00EC3A21"/>
    <w:rsid w:val="00EC3A53"/>
    <w:rsid w:val="00EC3A96"/>
    <w:rsid w:val="00EC3FF0"/>
    <w:rsid w:val="00EC4163"/>
    <w:rsid w:val="00EC427D"/>
    <w:rsid w:val="00EC4540"/>
    <w:rsid w:val="00EC45D1"/>
    <w:rsid w:val="00EC4750"/>
    <w:rsid w:val="00EC4A05"/>
    <w:rsid w:val="00EC4CC5"/>
    <w:rsid w:val="00EC4CFC"/>
    <w:rsid w:val="00EC4E5A"/>
    <w:rsid w:val="00EC4FEE"/>
    <w:rsid w:val="00EC5064"/>
    <w:rsid w:val="00EC50BF"/>
    <w:rsid w:val="00EC5262"/>
    <w:rsid w:val="00EC529B"/>
    <w:rsid w:val="00EC5305"/>
    <w:rsid w:val="00EC5456"/>
    <w:rsid w:val="00EC563C"/>
    <w:rsid w:val="00EC5824"/>
    <w:rsid w:val="00EC5934"/>
    <w:rsid w:val="00EC5A2A"/>
    <w:rsid w:val="00EC5B68"/>
    <w:rsid w:val="00EC5F66"/>
    <w:rsid w:val="00EC601D"/>
    <w:rsid w:val="00EC6101"/>
    <w:rsid w:val="00EC63B7"/>
    <w:rsid w:val="00EC6409"/>
    <w:rsid w:val="00EC66A1"/>
    <w:rsid w:val="00EC66EF"/>
    <w:rsid w:val="00EC670C"/>
    <w:rsid w:val="00EC6791"/>
    <w:rsid w:val="00EC67C1"/>
    <w:rsid w:val="00EC687E"/>
    <w:rsid w:val="00EC6A92"/>
    <w:rsid w:val="00EC6B00"/>
    <w:rsid w:val="00EC6BE9"/>
    <w:rsid w:val="00EC6BF6"/>
    <w:rsid w:val="00EC6CD7"/>
    <w:rsid w:val="00EC6CED"/>
    <w:rsid w:val="00EC6CFA"/>
    <w:rsid w:val="00EC6EA4"/>
    <w:rsid w:val="00EC6FC7"/>
    <w:rsid w:val="00EC6FEE"/>
    <w:rsid w:val="00EC7086"/>
    <w:rsid w:val="00EC73AC"/>
    <w:rsid w:val="00EC75CC"/>
    <w:rsid w:val="00EC7C40"/>
    <w:rsid w:val="00EC7C97"/>
    <w:rsid w:val="00EC7CD4"/>
    <w:rsid w:val="00EC7EB7"/>
    <w:rsid w:val="00ED0066"/>
    <w:rsid w:val="00ED00B2"/>
    <w:rsid w:val="00ED00F9"/>
    <w:rsid w:val="00ED00FE"/>
    <w:rsid w:val="00ED0123"/>
    <w:rsid w:val="00ED01A8"/>
    <w:rsid w:val="00ED01CA"/>
    <w:rsid w:val="00ED030A"/>
    <w:rsid w:val="00ED0313"/>
    <w:rsid w:val="00ED04AF"/>
    <w:rsid w:val="00ED058D"/>
    <w:rsid w:val="00ED05CF"/>
    <w:rsid w:val="00ED05E0"/>
    <w:rsid w:val="00ED08AB"/>
    <w:rsid w:val="00ED08E4"/>
    <w:rsid w:val="00ED0A9F"/>
    <w:rsid w:val="00ED0BBD"/>
    <w:rsid w:val="00ED0DCC"/>
    <w:rsid w:val="00ED0DFD"/>
    <w:rsid w:val="00ED0F1E"/>
    <w:rsid w:val="00ED110B"/>
    <w:rsid w:val="00ED11B1"/>
    <w:rsid w:val="00ED130C"/>
    <w:rsid w:val="00ED1394"/>
    <w:rsid w:val="00ED15CB"/>
    <w:rsid w:val="00ED1C69"/>
    <w:rsid w:val="00ED1E7A"/>
    <w:rsid w:val="00ED1F05"/>
    <w:rsid w:val="00ED2057"/>
    <w:rsid w:val="00ED2157"/>
    <w:rsid w:val="00ED23C8"/>
    <w:rsid w:val="00ED241F"/>
    <w:rsid w:val="00ED2789"/>
    <w:rsid w:val="00ED2882"/>
    <w:rsid w:val="00ED29DB"/>
    <w:rsid w:val="00ED2A03"/>
    <w:rsid w:val="00ED2A19"/>
    <w:rsid w:val="00ED2A5D"/>
    <w:rsid w:val="00ED2A8E"/>
    <w:rsid w:val="00ED2AD0"/>
    <w:rsid w:val="00ED2C75"/>
    <w:rsid w:val="00ED2E8C"/>
    <w:rsid w:val="00ED2F41"/>
    <w:rsid w:val="00ED2FA1"/>
    <w:rsid w:val="00ED3183"/>
    <w:rsid w:val="00ED33C5"/>
    <w:rsid w:val="00ED35DF"/>
    <w:rsid w:val="00ED35F5"/>
    <w:rsid w:val="00ED36FD"/>
    <w:rsid w:val="00ED3844"/>
    <w:rsid w:val="00ED3A26"/>
    <w:rsid w:val="00ED3A75"/>
    <w:rsid w:val="00ED3B20"/>
    <w:rsid w:val="00ED3B6E"/>
    <w:rsid w:val="00ED3BDF"/>
    <w:rsid w:val="00ED3F9F"/>
    <w:rsid w:val="00ED403C"/>
    <w:rsid w:val="00ED4042"/>
    <w:rsid w:val="00ED4731"/>
    <w:rsid w:val="00ED4995"/>
    <w:rsid w:val="00ED4A54"/>
    <w:rsid w:val="00ED4C24"/>
    <w:rsid w:val="00ED4D00"/>
    <w:rsid w:val="00ED4E17"/>
    <w:rsid w:val="00ED5174"/>
    <w:rsid w:val="00ED5188"/>
    <w:rsid w:val="00ED526F"/>
    <w:rsid w:val="00ED5317"/>
    <w:rsid w:val="00ED537C"/>
    <w:rsid w:val="00ED544C"/>
    <w:rsid w:val="00ED54F1"/>
    <w:rsid w:val="00ED552A"/>
    <w:rsid w:val="00ED5584"/>
    <w:rsid w:val="00ED57AF"/>
    <w:rsid w:val="00ED5E1B"/>
    <w:rsid w:val="00ED6016"/>
    <w:rsid w:val="00ED61FF"/>
    <w:rsid w:val="00ED6366"/>
    <w:rsid w:val="00ED6493"/>
    <w:rsid w:val="00ED663D"/>
    <w:rsid w:val="00ED664A"/>
    <w:rsid w:val="00ED6729"/>
    <w:rsid w:val="00ED67B0"/>
    <w:rsid w:val="00ED68F2"/>
    <w:rsid w:val="00ED6B03"/>
    <w:rsid w:val="00ED6B2D"/>
    <w:rsid w:val="00ED6C30"/>
    <w:rsid w:val="00ED6F4A"/>
    <w:rsid w:val="00ED7028"/>
    <w:rsid w:val="00ED724C"/>
    <w:rsid w:val="00ED7583"/>
    <w:rsid w:val="00ED7585"/>
    <w:rsid w:val="00ED75C5"/>
    <w:rsid w:val="00ED76D4"/>
    <w:rsid w:val="00ED77E2"/>
    <w:rsid w:val="00ED79BF"/>
    <w:rsid w:val="00ED7D1F"/>
    <w:rsid w:val="00ED7D2B"/>
    <w:rsid w:val="00ED7D33"/>
    <w:rsid w:val="00ED7EF1"/>
    <w:rsid w:val="00ED7F0E"/>
    <w:rsid w:val="00ED7F28"/>
    <w:rsid w:val="00EE01D6"/>
    <w:rsid w:val="00EE047B"/>
    <w:rsid w:val="00EE04A6"/>
    <w:rsid w:val="00EE052F"/>
    <w:rsid w:val="00EE06C2"/>
    <w:rsid w:val="00EE07D7"/>
    <w:rsid w:val="00EE08D8"/>
    <w:rsid w:val="00EE0924"/>
    <w:rsid w:val="00EE0932"/>
    <w:rsid w:val="00EE0A36"/>
    <w:rsid w:val="00EE0ADB"/>
    <w:rsid w:val="00EE0B3D"/>
    <w:rsid w:val="00EE0BF3"/>
    <w:rsid w:val="00EE0C54"/>
    <w:rsid w:val="00EE0CE7"/>
    <w:rsid w:val="00EE0D00"/>
    <w:rsid w:val="00EE0DA0"/>
    <w:rsid w:val="00EE0DC1"/>
    <w:rsid w:val="00EE0DF7"/>
    <w:rsid w:val="00EE0ECB"/>
    <w:rsid w:val="00EE10AD"/>
    <w:rsid w:val="00EE13D0"/>
    <w:rsid w:val="00EE13F4"/>
    <w:rsid w:val="00EE13FE"/>
    <w:rsid w:val="00EE1409"/>
    <w:rsid w:val="00EE142C"/>
    <w:rsid w:val="00EE144C"/>
    <w:rsid w:val="00EE151C"/>
    <w:rsid w:val="00EE1603"/>
    <w:rsid w:val="00EE179B"/>
    <w:rsid w:val="00EE18DD"/>
    <w:rsid w:val="00EE1A10"/>
    <w:rsid w:val="00EE1A4A"/>
    <w:rsid w:val="00EE1D21"/>
    <w:rsid w:val="00EE1E08"/>
    <w:rsid w:val="00EE2106"/>
    <w:rsid w:val="00EE2158"/>
    <w:rsid w:val="00EE2174"/>
    <w:rsid w:val="00EE23CC"/>
    <w:rsid w:val="00EE2510"/>
    <w:rsid w:val="00EE2516"/>
    <w:rsid w:val="00EE2593"/>
    <w:rsid w:val="00EE25C9"/>
    <w:rsid w:val="00EE29B3"/>
    <w:rsid w:val="00EE2A72"/>
    <w:rsid w:val="00EE2BB2"/>
    <w:rsid w:val="00EE2C31"/>
    <w:rsid w:val="00EE31A6"/>
    <w:rsid w:val="00EE320B"/>
    <w:rsid w:val="00EE328A"/>
    <w:rsid w:val="00EE3360"/>
    <w:rsid w:val="00EE33D2"/>
    <w:rsid w:val="00EE3439"/>
    <w:rsid w:val="00EE349A"/>
    <w:rsid w:val="00EE3525"/>
    <w:rsid w:val="00EE3617"/>
    <w:rsid w:val="00EE3649"/>
    <w:rsid w:val="00EE3658"/>
    <w:rsid w:val="00EE36F5"/>
    <w:rsid w:val="00EE3897"/>
    <w:rsid w:val="00EE39C9"/>
    <w:rsid w:val="00EE3A53"/>
    <w:rsid w:val="00EE3A77"/>
    <w:rsid w:val="00EE3B91"/>
    <w:rsid w:val="00EE3C6B"/>
    <w:rsid w:val="00EE3E95"/>
    <w:rsid w:val="00EE3F2C"/>
    <w:rsid w:val="00EE431F"/>
    <w:rsid w:val="00EE4471"/>
    <w:rsid w:val="00EE455C"/>
    <w:rsid w:val="00EE46E4"/>
    <w:rsid w:val="00EE4948"/>
    <w:rsid w:val="00EE4A4E"/>
    <w:rsid w:val="00EE4AD0"/>
    <w:rsid w:val="00EE4B66"/>
    <w:rsid w:val="00EE4CAC"/>
    <w:rsid w:val="00EE4CCA"/>
    <w:rsid w:val="00EE4EDA"/>
    <w:rsid w:val="00EE4F89"/>
    <w:rsid w:val="00EE51F5"/>
    <w:rsid w:val="00EE533C"/>
    <w:rsid w:val="00EE54C7"/>
    <w:rsid w:val="00EE570B"/>
    <w:rsid w:val="00EE5723"/>
    <w:rsid w:val="00EE5BF7"/>
    <w:rsid w:val="00EE5D40"/>
    <w:rsid w:val="00EE5EEC"/>
    <w:rsid w:val="00EE5F16"/>
    <w:rsid w:val="00EE5FA7"/>
    <w:rsid w:val="00EE6035"/>
    <w:rsid w:val="00EE6037"/>
    <w:rsid w:val="00EE61D7"/>
    <w:rsid w:val="00EE61DA"/>
    <w:rsid w:val="00EE6250"/>
    <w:rsid w:val="00EE62E4"/>
    <w:rsid w:val="00EE630D"/>
    <w:rsid w:val="00EE6406"/>
    <w:rsid w:val="00EE6755"/>
    <w:rsid w:val="00EE68A7"/>
    <w:rsid w:val="00EE6BA9"/>
    <w:rsid w:val="00EE6D74"/>
    <w:rsid w:val="00EE6E32"/>
    <w:rsid w:val="00EE6E83"/>
    <w:rsid w:val="00EE70BE"/>
    <w:rsid w:val="00EE71FE"/>
    <w:rsid w:val="00EE723C"/>
    <w:rsid w:val="00EE73BB"/>
    <w:rsid w:val="00EE7635"/>
    <w:rsid w:val="00EE7800"/>
    <w:rsid w:val="00EE7900"/>
    <w:rsid w:val="00EE7985"/>
    <w:rsid w:val="00EE79B8"/>
    <w:rsid w:val="00EE7A37"/>
    <w:rsid w:val="00EE7AB0"/>
    <w:rsid w:val="00EE7BDE"/>
    <w:rsid w:val="00EF01D0"/>
    <w:rsid w:val="00EF01F2"/>
    <w:rsid w:val="00EF05DC"/>
    <w:rsid w:val="00EF05E6"/>
    <w:rsid w:val="00EF0681"/>
    <w:rsid w:val="00EF069A"/>
    <w:rsid w:val="00EF0751"/>
    <w:rsid w:val="00EF09B3"/>
    <w:rsid w:val="00EF0ACF"/>
    <w:rsid w:val="00EF0B19"/>
    <w:rsid w:val="00EF0E98"/>
    <w:rsid w:val="00EF0F99"/>
    <w:rsid w:val="00EF1270"/>
    <w:rsid w:val="00EF1368"/>
    <w:rsid w:val="00EF138A"/>
    <w:rsid w:val="00EF17E1"/>
    <w:rsid w:val="00EF1850"/>
    <w:rsid w:val="00EF189B"/>
    <w:rsid w:val="00EF18B5"/>
    <w:rsid w:val="00EF1AB1"/>
    <w:rsid w:val="00EF1B0C"/>
    <w:rsid w:val="00EF1E2C"/>
    <w:rsid w:val="00EF1EB0"/>
    <w:rsid w:val="00EF1F69"/>
    <w:rsid w:val="00EF1FD5"/>
    <w:rsid w:val="00EF2196"/>
    <w:rsid w:val="00EF2363"/>
    <w:rsid w:val="00EF242C"/>
    <w:rsid w:val="00EF2513"/>
    <w:rsid w:val="00EF25F3"/>
    <w:rsid w:val="00EF26C5"/>
    <w:rsid w:val="00EF2875"/>
    <w:rsid w:val="00EF28B2"/>
    <w:rsid w:val="00EF2A3F"/>
    <w:rsid w:val="00EF2B46"/>
    <w:rsid w:val="00EF2BA2"/>
    <w:rsid w:val="00EF2CD5"/>
    <w:rsid w:val="00EF2EA3"/>
    <w:rsid w:val="00EF2EB1"/>
    <w:rsid w:val="00EF2F50"/>
    <w:rsid w:val="00EF2FDA"/>
    <w:rsid w:val="00EF30AA"/>
    <w:rsid w:val="00EF30DD"/>
    <w:rsid w:val="00EF3796"/>
    <w:rsid w:val="00EF37DE"/>
    <w:rsid w:val="00EF38C8"/>
    <w:rsid w:val="00EF39AB"/>
    <w:rsid w:val="00EF3DD7"/>
    <w:rsid w:val="00EF3ECA"/>
    <w:rsid w:val="00EF3EE3"/>
    <w:rsid w:val="00EF3FD0"/>
    <w:rsid w:val="00EF4121"/>
    <w:rsid w:val="00EF41AE"/>
    <w:rsid w:val="00EF42A7"/>
    <w:rsid w:val="00EF42D8"/>
    <w:rsid w:val="00EF438A"/>
    <w:rsid w:val="00EF4447"/>
    <w:rsid w:val="00EF4589"/>
    <w:rsid w:val="00EF464B"/>
    <w:rsid w:val="00EF4695"/>
    <w:rsid w:val="00EF4766"/>
    <w:rsid w:val="00EF4777"/>
    <w:rsid w:val="00EF4809"/>
    <w:rsid w:val="00EF4839"/>
    <w:rsid w:val="00EF49D8"/>
    <w:rsid w:val="00EF49EA"/>
    <w:rsid w:val="00EF4A1E"/>
    <w:rsid w:val="00EF4A4D"/>
    <w:rsid w:val="00EF4C71"/>
    <w:rsid w:val="00EF4C81"/>
    <w:rsid w:val="00EF4E7C"/>
    <w:rsid w:val="00EF4E8D"/>
    <w:rsid w:val="00EF4F95"/>
    <w:rsid w:val="00EF4FE6"/>
    <w:rsid w:val="00EF507D"/>
    <w:rsid w:val="00EF5179"/>
    <w:rsid w:val="00EF527F"/>
    <w:rsid w:val="00EF53E0"/>
    <w:rsid w:val="00EF5486"/>
    <w:rsid w:val="00EF551E"/>
    <w:rsid w:val="00EF5744"/>
    <w:rsid w:val="00EF57D6"/>
    <w:rsid w:val="00EF57F0"/>
    <w:rsid w:val="00EF57F2"/>
    <w:rsid w:val="00EF5CB4"/>
    <w:rsid w:val="00EF5CE5"/>
    <w:rsid w:val="00EF62A7"/>
    <w:rsid w:val="00EF6363"/>
    <w:rsid w:val="00EF69F7"/>
    <w:rsid w:val="00EF6A26"/>
    <w:rsid w:val="00EF6C03"/>
    <w:rsid w:val="00EF6C57"/>
    <w:rsid w:val="00EF6CCB"/>
    <w:rsid w:val="00EF6EEE"/>
    <w:rsid w:val="00EF6FCB"/>
    <w:rsid w:val="00EF713B"/>
    <w:rsid w:val="00EF717F"/>
    <w:rsid w:val="00EF71F6"/>
    <w:rsid w:val="00EF721C"/>
    <w:rsid w:val="00EF76A0"/>
    <w:rsid w:val="00EF76E8"/>
    <w:rsid w:val="00EF7725"/>
    <w:rsid w:val="00EF774E"/>
    <w:rsid w:val="00EF7863"/>
    <w:rsid w:val="00EF7A5A"/>
    <w:rsid w:val="00EF7B63"/>
    <w:rsid w:val="00EF7C18"/>
    <w:rsid w:val="00EF7CBB"/>
    <w:rsid w:val="00EF7ED0"/>
    <w:rsid w:val="00F00162"/>
    <w:rsid w:val="00F001F8"/>
    <w:rsid w:val="00F0021A"/>
    <w:rsid w:val="00F00350"/>
    <w:rsid w:val="00F0035F"/>
    <w:rsid w:val="00F00391"/>
    <w:rsid w:val="00F00A80"/>
    <w:rsid w:val="00F00C8A"/>
    <w:rsid w:val="00F00C9E"/>
    <w:rsid w:val="00F00CC4"/>
    <w:rsid w:val="00F00F24"/>
    <w:rsid w:val="00F00F49"/>
    <w:rsid w:val="00F01075"/>
    <w:rsid w:val="00F0112B"/>
    <w:rsid w:val="00F01170"/>
    <w:rsid w:val="00F01812"/>
    <w:rsid w:val="00F018E6"/>
    <w:rsid w:val="00F018FA"/>
    <w:rsid w:val="00F0192B"/>
    <w:rsid w:val="00F01D16"/>
    <w:rsid w:val="00F01EB7"/>
    <w:rsid w:val="00F0201B"/>
    <w:rsid w:val="00F02126"/>
    <w:rsid w:val="00F02247"/>
    <w:rsid w:val="00F02332"/>
    <w:rsid w:val="00F023CA"/>
    <w:rsid w:val="00F0254D"/>
    <w:rsid w:val="00F02619"/>
    <w:rsid w:val="00F0285D"/>
    <w:rsid w:val="00F028AB"/>
    <w:rsid w:val="00F02AF2"/>
    <w:rsid w:val="00F02B74"/>
    <w:rsid w:val="00F02C4D"/>
    <w:rsid w:val="00F02CEA"/>
    <w:rsid w:val="00F02D76"/>
    <w:rsid w:val="00F02EE6"/>
    <w:rsid w:val="00F02F36"/>
    <w:rsid w:val="00F030C9"/>
    <w:rsid w:val="00F030ED"/>
    <w:rsid w:val="00F03171"/>
    <w:rsid w:val="00F031E2"/>
    <w:rsid w:val="00F0345C"/>
    <w:rsid w:val="00F03624"/>
    <w:rsid w:val="00F03CBA"/>
    <w:rsid w:val="00F03EA0"/>
    <w:rsid w:val="00F040F8"/>
    <w:rsid w:val="00F042D8"/>
    <w:rsid w:val="00F04360"/>
    <w:rsid w:val="00F04425"/>
    <w:rsid w:val="00F0455F"/>
    <w:rsid w:val="00F04A43"/>
    <w:rsid w:val="00F04AF8"/>
    <w:rsid w:val="00F04CC6"/>
    <w:rsid w:val="00F04F5B"/>
    <w:rsid w:val="00F04FBA"/>
    <w:rsid w:val="00F052A9"/>
    <w:rsid w:val="00F052D5"/>
    <w:rsid w:val="00F05508"/>
    <w:rsid w:val="00F05550"/>
    <w:rsid w:val="00F0556A"/>
    <w:rsid w:val="00F05870"/>
    <w:rsid w:val="00F059E4"/>
    <w:rsid w:val="00F05D3C"/>
    <w:rsid w:val="00F05D53"/>
    <w:rsid w:val="00F05E1B"/>
    <w:rsid w:val="00F05F44"/>
    <w:rsid w:val="00F05FDB"/>
    <w:rsid w:val="00F063F0"/>
    <w:rsid w:val="00F0649E"/>
    <w:rsid w:val="00F064AA"/>
    <w:rsid w:val="00F0667D"/>
    <w:rsid w:val="00F06851"/>
    <w:rsid w:val="00F068C7"/>
    <w:rsid w:val="00F068CE"/>
    <w:rsid w:val="00F06928"/>
    <w:rsid w:val="00F06AA1"/>
    <w:rsid w:val="00F06BFB"/>
    <w:rsid w:val="00F06C0B"/>
    <w:rsid w:val="00F06C3B"/>
    <w:rsid w:val="00F06E3D"/>
    <w:rsid w:val="00F06F03"/>
    <w:rsid w:val="00F071A7"/>
    <w:rsid w:val="00F07366"/>
    <w:rsid w:val="00F0741E"/>
    <w:rsid w:val="00F076A0"/>
    <w:rsid w:val="00F0772A"/>
    <w:rsid w:val="00F07776"/>
    <w:rsid w:val="00F0796D"/>
    <w:rsid w:val="00F07A1B"/>
    <w:rsid w:val="00F07E4C"/>
    <w:rsid w:val="00F07E58"/>
    <w:rsid w:val="00F07F12"/>
    <w:rsid w:val="00F10202"/>
    <w:rsid w:val="00F1026D"/>
    <w:rsid w:val="00F10431"/>
    <w:rsid w:val="00F1047F"/>
    <w:rsid w:val="00F1062E"/>
    <w:rsid w:val="00F10735"/>
    <w:rsid w:val="00F108ED"/>
    <w:rsid w:val="00F10A1B"/>
    <w:rsid w:val="00F10A4A"/>
    <w:rsid w:val="00F10AC5"/>
    <w:rsid w:val="00F10BC7"/>
    <w:rsid w:val="00F10C0C"/>
    <w:rsid w:val="00F10CFC"/>
    <w:rsid w:val="00F10D38"/>
    <w:rsid w:val="00F10ED6"/>
    <w:rsid w:val="00F1118E"/>
    <w:rsid w:val="00F1126C"/>
    <w:rsid w:val="00F114DC"/>
    <w:rsid w:val="00F1153F"/>
    <w:rsid w:val="00F11601"/>
    <w:rsid w:val="00F1166C"/>
    <w:rsid w:val="00F1175F"/>
    <w:rsid w:val="00F11892"/>
    <w:rsid w:val="00F11971"/>
    <w:rsid w:val="00F11AF1"/>
    <w:rsid w:val="00F11C77"/>
    <w:rsid w:val="00F11D47"/>
    <w:rsid w:val="00F11F64"/>
    <w:rsid w:val="00F1222C"/>
    <w:rsid w:val="00F122D1"/>
    <w:rsid w:val="00F122DB"/>
    <w:rsid w:val="00F1230E"/>
    <w:rsid w:val="00F124F6"/>
    <w:rsid w:val="00F1266A"/>
    <w:rsid w:val="00F12A22"/>
    <w:rsid w:val="00F12AA7"/>
    <w:rsid w:val="00F12B10"/>
    <w:rsid w:val="00F12D2E"/>
    <w:rsid w:val="00F12FCA"/>
    <w:rsid w:val="00F13143"/>
    <w:rsid w:val="00F132BF"/>
    <w:rsid w:val="00F1346C"/>
    <w:rsid w:val="00F134E5"/>
    <w:rsid w:val="00F1358A"/>
    <w:rsid w:val="00F1368E"/>
    <w:rsid w:val="00F13702"/>
    <w:rsid w:val="00F13836"/>
    <w:rsid w:val="00F138E7"/>
    <w:rsid w:val="00F13906"/>
    <w:rsid w:val="00F13A25"/>
    <w:rsid w:val="00F13BFB"/>
    <w:rsid w:val="00F13C22"/>
    <w:rsid w:val="00F13C8E"/>
    <w:rsid w:val="00F13CD6"/>
    <w:rsid w:val="00F13D0E"/>
    <w:rsid w:val="00F13E35"/>
    <w:rsid w:val="00F13E85"/>
    <w:rsid w:val="00F13EBC"/>
    <w:rsid w:val="00F141E6"/>
    <w:rsid w:val="00F1424A"/>
    <w:rsid w:val="00F143C5"/>
    <w:rsid w:val="00F143CF"/>
    <w:rsid w:val="00F14501"/>
    <w:rsid w:val="00F1461A"/>
    <w:rsid w:val="00F146BD"/>
    <w:rsid w:val="00F146CD"/>
    <w:rsid w:val="00F14704"/>
    <w:rsid w:val="00F14744"/>
    <w:rsid w:val="00F1484A"/>
    <w:rsid w:val="00F148B4"/>
    <w:rsid w:val="00F14904"/>
    <w:rsid w:val="00F14A50"/>
    <w:rsid w:val="00F14A71"/>
    <w:rsid w:val="00F14A9E"/>
    <w:rsid w:val="00F14CC6"/>
    <w:rsid w:val="00F14CFC"/>
    <w:rsid w:val="00F14E42"/>
    <w:rsid w:val="00F14E5F"/>
    <w:rsid w:val="00F1501C"/>
    <w:rsid w:val="00F150D8"/>
    <w:rsid w:val="00F152B6"/>
    <w:rsid w:val="00F1543B"/>
    <w:rsid w:val="00F15486"/>
    <w:rsid w:val="00F15529"/>
    <w:rsid w:val="00F15583"/>
    <w:rsid w:val="00F157F6"/>
    <w:rsid w:val="00F1583A"/>
    <w:rsid w:val="00F1593B"/>
    <w:rsid w:val="00F159E4"/>
    <w:rsid w:val="00F15AE5"/>
    <w:rsid w:val="00F15CB0"/>
    <w:rsid w:val="00F15D90"/>
    <w:rsid w:val="00F15E37"/>
    <w:rsid w:val="00F15E5D"/>
    <w:rsid w:val="00F15FF5"/>
    <w:rsid w:val="00F16017"/>
    <w:rsid w:val="00F16049"/>
    <w:rsid w:val="00F16052"/>
    <w:rsid w:val="00F1610E"/>
    <w:rsid w:val="00F1613D"/>
    <w:rsid w:val="00F16249"/>
    <w:rsid w:val="00F1654D"/>
    <w:rsid w:val="00F166FA"/>
    <w:rsid w:val="00F167DF"/>
    <w:rsid w:val="00F16809"/>
    <w:rsid w:val="00F1691E"/>
    <w:rsid w:val="00F16BA8"/>
    <w:rsid w:val="00F16BC6"/>
    <w:rsid w:val="00F16C6C"/>
    <w:rsid w:val="00F16D5B"/>
    <w:rsid w:val="00F16F93"/>
    <w:rsid w:val="00F1703E"/>
    <w:rsid w:val="00F1714B"/>
    <w:rsid w:val="00F1719F"/>
    <w:rsid w:val="00F17277"/>
    <w:rsid w:val="00F17414"/>
    <w:rsid w:val="00F1756B"/>
    <w:rsid w:val="00F1759B"/>
    <w:rsid w:val="00F1760B"/>
    <w:rsid w:val="00F176F0"/>
    <w:rsid w:val="00F177F6"/>
    <w:rsid w:val="00F178DC"/>
    <w:rsid w:val="00F1797D"/>
    <w:rsid w:val="00F17A16"/>
    <w:rsid w:val="00F17DD5"/>
    <w:rsid w:val="00F17DE1"/>
    <w:rsid w:val="00F17EFB"/>
    <w:rsid w:val="00F17FBF"/>
    <w:rsid w:val="00F1C765"/>
    <w:rsid w:val="00F20214"/>
    <w:rsid w:val="00F202D5"/>
    <w:rsid w:val="00F20353"/>
    <w:rsid w:val="00F20468"/>
    <w:rsid w:val="00F2050A"/>
    <w:rsid w:val="00F206E8"/>
    <w:rsid w:val="00F20725"/>
    <w:rsid w:val="00F20769"/>
    <w:rsid w:val="00F208BA"/>
    <w:rsid w:val="00F20BE7"/>
    <w:rsid w:val="00F20BFF"/>
    <w:rsid w:val="00F20C15"/>
    <w:rsid w:val="00F20CA9"/>
    <w:rsid w:val="00F20D52"/>
    <w:rsid w:val="00F20EFD"/>
    <w:rsid w:val="00F21071"/>
    <w:rsid w:val="00F2128E"/>
    <w:rsid w:val="00F21290"/>
    <w:rsid w:val="00F21395"/>
    <w:rsid w:val="00F2145B"/>
    <w:rsid w:val="00F2150B"/>
    <w:rsid w:val="00F21593"/>
    <w:rsid w:val="00F216C3"/>
    <w:rsid w:val="00F21BB1"/>
    <w:rsid w:val="00F21C82"/>
    <w:rsid w:val="00F21CE2"/>
    <w:rsid w:val="00F21CF1"/>
    <w:rsid w:val="00F21D07"/>
    <w:rsid w:val="00F21D32"/>
    <w:rsid w:val="00F21DB6"/>
    <w:rsid w:val="00F2200C"/>
    <w:rsid w:val="00F22112"/>
    <w:rsid w:val="00F221B5"/>
    <w:rsid w:val="00F2232F"/>
    <w:rsid w:val="00F223C3"/>
    <w:rsid w:val="00F223CD"/>
    <w:rsid w:val="00F2243C"/>
    <w:rsid w:val="00F22545"/>
    <w:rsid w:val="00F2296B"/>
    <w:rsid w:val="00F22B4F"/>
    <w:rsid w:val="00F22BEF"/>
    <w:rsid w:val="00F22E40"/>
    <w:rsid w:val="00F23300"/>
    <w:rsid w:val="00F234DC"/>
    <w:rsid w:val="00F23708"/>
    <w:rsid w:val="00F2378E"/>
    <w:rsid w:val="00F2380B"/>
    <w:rsid w:val="00F239FF"/>
    <w:rsid w:val="00F23C25"/>
    <w:rsid w:val="00F23C51"/>
    <w:rsid w:val="00F23D1C"/>
    <w:rsid w:val="00F23DB4"/>
    <w:rsid w:val="00F23E6B"/>
    <w:rsid w:val="00F23F79"/>
    <w:rsid w:val="00F23FE4"/>
    <w:rsid w:val="00F23FFB"/>
    <w:rsid w:val="00F240AB"/>
    <w:rsid w:val="00F240EA"/>
    <w:rsid w:val="00F242D1"/>
    <w:rsid w:val="00F24611"/>
    <w:rsid w:val="00F24620"/>
    <w:rsid w:val="00F24665"/>
    <w:rsid w:val="00F24701"/>
    <w:rsid w:val="00F24711"/>
    <w:rsid w:val="00F24768"/>
    <w:rsid w:val="00F249E8"/>
    <w:rsid w:val="00F249EF"/>
    <w:rsid w:val="00F24B04"/>
    <w:rsid w:val="00F24C75"/>
    <w:rsid w:val="00F24D2E"/>
    <w:rsid w:val="00F24DA4"/>
    <w:rsid w:val="00F24F23"/>
    <w:rsid w:val="00F2519A"/>
    <w:rsid w:val="00F25497"/>
    <w:rsid w:val="00F25581"/>
    <w:rsid w:val="00F255D7"/>
    <w:rsid w:val="00F256C0"/>
    <w:rsid w:val="00F2571B"/>
    <w:rsid w:val="00F25923"/>
    <w:rsid w:val="00F25937"/>
    <w:rsid w:val="00F259CB"/>
    <w:rsid w:val="00F25CB3"/>
    <w:rsid w:val="00F26052"/>
    <w:rsid w:val="00F263DF"/>
    <w:rsid w:val="00F26600"/>
    <w:rsid w:val="00F2673B"/>
    <w:rsid w:val="00F268E4"/>
    <w:rsid w:val="00F26A89"/>
    <w:rsid w:val="00F26BD2"/>
    <w:rsid w:val="00F26C50"/>
    <w:rsid w:val="00F26CEA"/>
    <w:rsid w:val="00F26D72"/>
    <w:rsid w:val="00F26DB7"/>
    <w:rsid w:val="00F26DE0"/>
    <w:rsid w:val="00F26E38"/>
    <w:rsid w:val="00F26F1A"/>
    <w:rsid w:val="00F26F8A"/>
    <w:rsid w:val="00F26FDA"/>
    <w:rsid w:val="00F27122"/>
    <w:rsid w:val="00F27271"/>
    <w:rsid w:val="00F272A2"/>
    <w:rsid w:val="00F27301"/>
    <w:rsid w:val="00F2761E"/>
    <w:rsid w:val="00F276D5"/>
    <w:rsid w:val="00F276F3"/>
    <w:rsid w:val="00F277F7"/>
    <w:rsid w:val="00F27801"/>
    <w:rsid w:val="00F27854"/>
    <w:rsid w:val="00F279DC"/>
    <w:rsid w:val="00F27A13"/>
    <w:rsid w:val="00F27EDF"/>
    <w:rsid w:val="00F3020D"/>
    <w:rsid w:val="00F304E2"/>
    <w:rsid w:val="00F30848"/>
    <w:rsid w:val="00F30B6B"/>
    <w:rsid w:val="00F30C33"/>
    <w:rsid w:val="00F30C58"/>
    <w:rsid w:val="00F30D01"/>
    <w:rsid w:val="00F30E80"/>
    <w:rsid w:val="00F30E9A"/>
    <w:rsid w:val="00F31097"/>
    <w:rsid w:val="00F3110D"/>
    <w:rsid w:val="00F31175"/>
    <w:rsid w:val="00F3150A"/>
    <w:rsid w:val="00F317E7"/>
    <w:rsid w:val="00F31991"/>
    <w:rsid w:val="00F31ADE"/>
    <w:rsid w:val="00F31E93"/>
    <w:rsid w:val="00F31F5D"/>
    <w:rsid w:val="00F32126"/>
    <w:rsid w:val="00F3247A"/>
    <w:rsid w:val="00F32495"/>
    <w:rsid w:val="00F32A36"/>
    <w:rsid w:val="00F32B69"/>
    <w:rsid w:val="00F32D9C"/>
    <w:rsid w:val="00F32DBD"/>
    <w:rsid w:val="00F32F3E"/>
    <w:rsid w:val="00F33373"/>
    <w:rsid w:val="00F333F8"/>
    <w:rsid w:val="00F334D8"/>
    <w:rsid w:val="00F33D18"/>
    <w:rsid w:val="00F33FA2"/>
    <w:rsid w:val="00F3403C"/>
    <w:rsid w:val="00F3403D"/>
    <w:rsid w:val="00F340C7"/>
    <w:rsid w:val="00F342EE"/>
    <w:rsid w:val="00F34391"/>
    <w:rsid w:val="00F343F0"/>
    <w:rsid w:val="00F34412"/>
    <w:rsid w:val="00F346A6"/>
    <w:rsid w:val="00F34AB0"/>
    <w:rsid w:val="00F34C2F"/>
    <w:rsid w:val="00F34F2D"/>
    <w:rsid w:val="00F35344"/>
    <w:rsid w:val="00F353CF"/>
    <w:rsid w:val="00F3573C"/>
    <w:rsid w:val="00F357E1"/>
    <w:rsid w:val="00F35C7D"/>
    <w:rsid w:val="00F35E07"/>
    <w:rsid w:val="00F35FEE"/>
    <w:rsid w:val="00F36007"/>
    <w:rsid w:val="00F36104"/>
    <w:rsid w:val="00F363AC"/>
    <w:rsid w:val="00F363F5"/>
    <w:rsid w:val="00F363FB"/>
    <w:rsid w:val="00F3650A"/>
    <w:rsid w:val="00F3657A"/>
    <w:rsid w:val="00F365FD"/>
    <w:rsid w:val="00F368BE"/>
    <w:rsid w:val="00F368E7"/>
    <w:rsid w:val="00F36D05"/>
    <w:rsid w:val="00F36D1D"/>
    <w:rsid w:val="00F36D95"/>
    <w:rsid w:val="00F36EC0"/>
    <w:rsid w:val="00F36F3E"/>
    <w:rsid w:val="00F36F46"/>
    <w:rsid w:val="00F37075"/>
    <w:rsid w:val="00F37357"/>
    <w:rsid w:val="00F374D1"/>
    <w:rsid w:val="00F37500"/>
    <w:rsid w:val="00F3753F"/>
    <w:rsid w:val="00F37768"/>
    <w:rsid w:val="00F378E4"/>
    <w:rsid w:val="00F37B88"/>
    <w:rsid w:val="00F37B8C"/>
    <w:rsid w:val="00F37DE6"/>
    <w:rsid w:val="00F37FB8"/>
    <w:rsid w:val="00F4012B"/>
    <w:rsid w:val="00F402CB"/>
    <w:rsid w:val="00F403E8"/>
    <w:rsid w:val="00F40552"/>
    <w:rsid w:val="00F406E5"/>
    <w:rsid w:val="00F40710"/>
    <w:rsid w:val="00F4088B"/>
    <w:rsid w:val="00F4092C"/>
    <w:rsid w:val="00F4096B"/>
    <w:rsid w:val="00F40A48"/>
    <w:rsid w:val="00F40B01"/>
    <w:rsid w:val="00F40B09"/>
    <w:rsid w:val="00F40D0C"/>
    <w:rsid w:val="00F40D88"/>
    <w:rsid w:val="00F40F9A"/>
    <w:rsid w:val="00F410C2"/>
    <w:rsid w:val="00F41197"/>
    <w:rsid w:val="00F4120F"/>
    <w:rsid w:val="00F41278"/>
    <w:rsid w:val="00F41283"/>
    <w:rsid w:val="00F4132A"/>
    <w:rsid w:val="00F413CF"/>
    <w:rsid w:val="00F41570"/>
    <w:rsid w:val="00F416A2"/>
    <w:rsid w:val="00F41744"/>
    <w:rsid w:val="00F4175E"/>
    <w:rsid w:val="00F4191D"/>
    <w:rsid w:val="00F4194A"/>
    <w:rsid w:val="00F41D22"/>
    <w:rsid w:val="00F41DE1"/>
    <w:rsid w:val="00F41E43"/>
    <w:rsid w:val="00F4210B"/>
    <w:rsid w:val="00F423BC"/>
    <w:rsid w:val="00F4249D"/>
    <w:rsid w:val="00F42A02"/>
    <w:rsid w:val="00F42B87"/>
    <w:rsid w:val="00F42D8A"/>
    <w:rsid w:val="00F42E05"/>
    <w:rsid w:val="00F42E66"/>
    <w:rsid w:val="00F42FBD"/>
    <w:rsid w:val="00F4304F"/>
    <w:rsid w:val="00F43191"/>
    <w:rsid w:val="00F4320D"/>
    <w:rsid w:val="00F43280"/>
    <w:rsid w:val="00F43324"/>
    <w:rsid w:val="00F43361"/>
    <w:rsid w:val="00F43419"/>
    <w:rsid w:val="00F4343C"/>
    <w:rsid w:val="00F4348C"/>
    <w:rsid w:val="00F434EC"/>
    <w:rsid w:val="00F43500"/>
    <w:rsid w:val="00F4351F"/>
    <w:rsid w:val="00F436C6"/>
    <w:rsid w:val="00F436DC"/>
    <w:rsid w:val="00F4370D"/>
    <w:rsid w:val="00F43CAA"/>
    <w:rsid w:val="00F43DCA"/>
    <w:rsid w:val="00F43E0D"/>
    <w:rsid w:val="00F441EB"/>
    <w:rsid w:val="00F443F3"/>
    <w:rsid w:val="00F44439"/>
    <w:rsid w:val="00F4445C"/>
    <w:rsid w:val="00F44485"/>
    <w:rsid w:val="00F444AD"/>
    <w:rsid w:val="00F44590"/>
    <w:rsid w:val="00F446E4"/>
    <w:rsid w:val="00F4472C"/>
    <w:rsid w:val="00F4478A"/>
    <w:rsid w:val="00F44836"/>
    <w:rsid w:val="00F44E30"/>
    <w:rsid w:val="00F45068"/>
    <w:rsid w:val="00F451F2"/>
    <w:rsid w:val="00F45272"/>
    <w:rsid w:val="00F452C5"/>
    <w:rsid w:val="00F453CD"/>
    <w:rsid w:val="00F45548"/>
    <w:rsid w:val="00F455AB"/>
    <w:rsid w:val="00F4563F"/>
    <w:rsid w:val="00F4567F"/>
    <w:rsid w:val="00F45ADB"/>
    <w:rsid w:val="00F45BED"/>
    <w:rsid w:val="00F45C8C"/>
    <w:rsid w:val="00F45EE8"/>
    <w:rsid w:val="00F4604F"/>
    <w:rsid w:val="00F4606A"/>
    <w:rsid w:val="00F4617A"/>
    <w:rsid w:val="00F46212"/>
    <w:rsid w:val="00F46347"/>
    <w:rsid w:val="00F46457"/>
    <w:rsid w:val="00F46556"/>
    <w:rsid w:val="00F46602"/>
    <w:rsid w:val="00F4662F"/>
    <w:rsid w:val="00F46683"/>
    <w:rsid w:val="00F466AE"/>
    <w:rsid w:val="00F466BE"/>
    <w:rsid w:val="00F46843"/>
    <w:rsid w:val="00F4691B"/>
    <w:rsid w:val="00F46949"/>
    <w:rsid w:val="00F469F3"/>
    <w:rsid w:val="00F46A7D"/>
    <w:rsid w:val="00F46B33"/>
    <w:rsid w:val="00F46D0F"/>
    <w:rsid w:val="00F46DA7"/>
    <w:rsid w:val="00F46F90"/>
    <w:rsid w:val="00F46FD7"/>
    <w:rsid w:val="00F4702A"/>
    <w:rsid w:val="00F471B0"/>
    <w:rsid w:val="00F471FD"/>
    <w:rsid w:val="00F4723B"/>
    <w:rsid w:val="00F47329"/>
    <w:rsid w:val="00F474CD"/>
    <w:rsid w:val="00F477F4"/>
    <w:rsid w:val="00F47838"/>
    <w:rsid w:val="00F4788E"/>
    <w:rsid w:val="00F47A5D"/>
    <w:rsid w:val="00F47A7B"/>
    <w:rsid w:val="00F47B76"/>
    <w:rsid w:val="00F47CEB"/>
    <w:rsid w:val="00F47EEB"/>
    <w:rsid w:val="00F501AB"/>
    <w:rsid w:val="00F50489"/>
    <w:rsid w:val="00F5049C"/>
    <w:rsid w:val="00F5063A"/>
    <w:rsid w:val="00F50663"/>
    <w:rsid w:val="00F50928"/>
    <w:rsid w:val="00F5096B"/>
    <w:rsid w:val="00F509D1"/>
    <w:rsid w:val="00F50A10"/>
    <w:rsid w:val="00F50A3C"/>
    <w:rsid w:val="00F50A4D"/>
    <w:rsid w:val="00F50B1A"/>
    <w:rsid w:val="00F50C53"/>
    <w:rsid w:val="00F50D99"/>
    <w:rsid w:val="00F50DAF"/>
    <w:rsid w:val="00F50E1A"/>
    <w:rsid w:val="00F50E30"/>
    <w:rsid w:val="00F50E8B"/>
    <w:rsid w:val="00F51208"/>
    <w:rsid w:val="00F5122B"/>
    <w:rsid w:val="00F51525"/>
    <w:rsid w:val="00F51551"/>
    <w:rsid w:val="00F515B1"/>
    <w:rsid w:val="00F51777"/>
    <w:rsid w:val="00F5177A"/>
    <w:rsid w:val="00F51AEB"/>
    <w:rsid w:val="00F51B8B"/>
    <w:rsid w:val="00F51F6C"/>
    <w:rsid w:val="00F5216F"/>
    <w:rsid w:val="00F521D2"/>
    <w:rsid w:val="00F521E7"/>
    <w:rsid w:val="00F521EA"/>
    <w:rsid w:val="00F5244D"/>
    <w:rsid w:val="00F52682"/>
    <w:rsid w:val="00F52760"/>
    <w:rsid w:val="00F52770"/>
    <w:rsid w:val="00F52931"/>
    <w:rsid w:val="00F52A35"/>
    <w:rsid w:val="00F52AB4"/>
    <w:rsid w:val="00F52B2B"/>
    <w:rsid w:val="00F52C56"/>
    <w:rsid w:val="00F53015"/>
    <w:rsid w:val="00F53051"/>
    <w:rsid w:val="00F532A5"/>
    <w:rsid w:val="00F533BA"/>
    <w:rsid w:val="00F5349F"/>
    <w:rsid w:val="00F53758"/>
    <w:rsid w:val="00F537FA"/>
    <w:rsid w:val="00F5387D"/>
    <w:rsid w:val="00F53A03"/>
    <w:rsid w:val="00F53B50"/>
    <w:rsid w:val="00F53E48"/>
    <w:rsid w:val="00F53E5B"/>
    <w:rsid w:val="00F53FBE"/>
    <w:rsid w:val="00F541B3"/>
    <w:rsid w:val="00F541D0"/>
    <w:rsid w:val="00F5439A"/>
    <w:rsid w:val="00F545C8"/>
    <w:rsid w:val="00F547BB"/>
    <w:rsid w:val="00F548C7"/>
    <w:rsid w:val="00F549F2"/>
    <w:rsid w:val="00F54A15"/>
    <w:rsid w:val="00F54B1B"/>
    <w:rsid w:val="00F54B65"/>
    <w:rsid w:val="00F54C9F"/>
    <w:rsid w:val="00F54DD1"/>
    <w:rsid w:val="00F54EA0"/>
    <w:rsid w:val="00F551A2"/>
    <w:rsid w:val="00F553F9"/>
    <w:rsid w:val="00F5549F"/>
    <w:rsid w:val="00F554B3"/>
    <w:rsid w:val="00F55600"/>
    <w:rsid w:val="00F557E1"/>
    <w:rsid w:val="00F55B6D"/>
    <w:rsid w:val="00F55DB7"/>
    <w:rsid w:val="00F55E43"/>
    <w:rsid w:val="00F55F03"/>
    <w:rsid w:val="00F55FBC"/>
    <w:rsid w:val="00F5623E"/>
    <w:rsid w:val="00F56270"/>
    <w:rsid w:val="00F56618"/>
    <w:rsid w:val="00F56827"/>
    <w:rsid w:val="00F568FA"/>
    <w:rsid w:val="00F56992"/>
    <w:rsid w:val="00F56B2F"/>
    <w:rsid w:val="00F56C40"/>
    <w:rsid w:val="00F56D26"/>
    <w:rsid w:val="00F56FD7"/>
    <w:rsid w:val="00F57173"/>
    <w:rsid w:val="00F572FE"/>
    <w:rsid w:val="00F5739D"/>
    <w:rsid w:val="00F579CC"/>
    <w:rsid w:val="00F57A6F"/>
    <w:rsid w:val="00F57D61"/>
    <w:rsid w:val="00F57FC5"/>
    <w:rsid w:val="00F60071"/>
    <w:rsid w:val="00F60095"/>
    <w:rsid w:val="00F60299"/>
    <w:rsid w:val="00F604E3"/>
    <w:rsid w:val="00F60586"/>
    <w:rsid w:val="00F606AA"/>
    <w:rsid w:val="00F606D0"/>
    <w:rsid w:val="00F60782"/>
    <w:rsid w:val="00F60D61"/>
    <w:rsid w:val="00F60DE1"/>
    <w:rsid w:val="00F6107F"/>
    <w:rsid w:val="00F6125A"/>
    <w:rsid w:val="00F61364"/>
    <w:rsid w:val="00F613C1"/>
    <w:rsid w:val="00F61480"/>
    <w:rsid w:val="00F614CD"/>
    <w:rsid w:val="00F6165D"/>
    <w:rsid w:val="00F61800"/>
    <w:rsid w:val="00F61856"/>
    <w:rsid w:val="00F618A1"/>
    <w:rsid w:val="00F618E7"/>
    <w:rsid w:val="00F61958"/>
    <w:rsid w:val="00F61ADE"/>
    <w:rsid w:val="00F61AE4"/>
    <w:rsid w:val="00F61B65"/>
    <w:rsid w:val="00F61CB6"/>
    <w:rsid w:val="00F61CC6"/>
    <w:rsid w:val="00F61F4D"/>
    <w:rsid w:val="00F61FB9"/>
    <w:rsid w:val="00F62109"/>
    <w:rsid w:val="00F622E7"/>
    <w:rsid w:val="00F625FF"/>
    <w:rsid w:val="00F62642"/>
    <w:rsid w:val="00F6265B"/>
    <w:rsid w:val="00F6292F"/>
    <w:rsid w:val="00F62967"/>
    <w:rsid w:val="00F629AF"/>
    <w:rsid w:val="00F62A33"/>
    <w:rsid w:val="00F62B09"/>
    <w:rsid w:val="00F62DDE"/>
    <w:rsid w:val="00F62EC6"/>
    <w:rsid w:val="00F63233"/>
    <w:rsid w:val="00F633CD"/>
    <w:rsid w:val="00F6356C"/>
    <w:rsid w:val="00F635FA"/>
    <w:rsid w:val="00F6369E"/>
    <w:rsid w:val="00F63991"/>
    <w:rsid w:val="00F63CF5"/>
    <w:rsid w:val="00F63F2A"/>
    <w:rsid w:val="00F6404A"/>
    <w:rsid w:val="00F64242"/>
    <w:rsid w:val="00F64612"/>
    <w:rsid w:val="00F647A6"/>
    <w:rsid w:val="00F647A9"/>
    <w:rsid w:val="00F64819"/>
    <w:rsid w:val="00F64AA8"/>
    <w:rsid w:val="00F64AE5"/>
    <w:rsid w:val="00F64D94"/>
    <w:rsid w:val="00F64E75"/>
    <w:rsid w:val="00F651AF"/>
    <w:rsid w:val="00F6524E"/>
    <w:rsid w:val="00F652D2"/>
    <w:rsid w:val="00F65424"/>
    <w:rsid w:val="00F6553F"/>
    <w:rsid w:val="00F6587F"/>
    <w:rsid w:val="00F65B50"/>
    <w:rsid w:val="00F65E5A"/>
    <w:rsid w:val="00F65EE0"/>
    <w:rsid w:val="00F66092"/>
    <w:rsid w:val="00F660BB"/>
    <w:rsid w:val="00F66125"/>
    <w:rsid w:val="00F6613E"/>
    <w:rsid w:val="00F66161"/>
    <w:rsid w:val="00F661F8"/>
    <w:rsid w:val="00F66644"/>
    <w:rsid w:val="00F66720"/>
    <w:rsid w:val="00F66829"/>
    <w:rsid w:val="00F669B4"/>
    <w:rsid w:val="00F669E3"/>
    <w:rsid w:val="00F66A48"/>
    <w:rsid w:val="00F66A70"/>
    <w:rsid w:val="00F66BED"/>
    <w:rsid w:val="00F66F70"/>
    <w:rsid w:val="00F67178"/>
    <w:rsid w:val="00F67291"/>
    <w:rsid w:val="00F67639"/>
    <w:rsid w:val="00F6773E"/>
    <w:rsid w:val="00F677CE"/>
    <w:rsid w:val="00F678A1"/>
    <w:rsid w:val="00F678DC"/>
    <w:rsid w:val="00F67A4E"/>
    <w:rsid w:val="00F67D03"/>
    <w:rsid w:val="00F67D16"/>
    <w:rsid w:val="00F67ED5"/>
    <w:rsid w:val="00F67F3D"/>
    <w:rsid w:val="00F67F44"/>
    <w:rsid w:val="00F67F83"/>
    <w:rsid w:val="00F70204"/>
    <w:rsid w:val="00F702DB"/>
    <w:rsid w:val="00F7060A"/>
    <w:rsid w:val="00F70631"/>
    <w:rsid w:val="00F7080A"/>
    <w:rsid w:val="00F70C47"/>
    <w:rsid w:val="00F70C8A"/>
    <w:rsid w:val="00F70D5D"/>
    <w:rsid w:val="00F70DBB"/>
    <w:rsid w:val="00F70DEF"/>
    <w:rsid w:val="00F70E21"/>
    <w:rsid w:val="00F711D1"/>
    <w:rsid w:val="00F712D8"/>
    <w:rsid w:val="00F714A4"/>
    <w:rsid w:val="00F71593"/>
    <w:rsid w:val="00F716AE"/>
    <w:rsid w:val="00F716B8"/>
    <w:rsid w:val="00F7194F"/>
    <w:rsid w:val="00F719AC"/>
    <w:rsid w:val="00F71B72"/>
    <w:rsid w:val="00F71C06"/>
    <w:rsid w:val="00F71C4D"/>
    <w:rsid w:val="00F71EF1"/>
    <w:rsid w:val="00F71FFC"/>
    <w:rsid w:val="00F7205A"/>
    <w:rsid w:val="00F7208A"/>
    <w:rsid w:val="00F722CD"/>
    <w:rsid w:val="00F7237F"/>
    <w:rsid w:val="00F723DF"/>
    <w:rsid w:val="00F72608"/>
    <w:rsid w:val="00F72667"/>
    <w:rsid w:val="00F728FB"/>
    <w:rsid w:val="00F72928"/>
    <w:rsid w:val="00F72E4D"/>
    <w:rsid w:val="00F72EFC"/>
    <w:rsid w:val="00F72FDF"/>
    <w:rsid w:val="00F731BB"/>
    <w:rsid w:val="00F7320C"/>
    <w:rsid w:val="00F7332F"/>
    <w:rsid w:val="00F733FA"/>
    <w:rsid w:val="00F73404"/>
    <w:rsid w:val="00F7343B"/>
    <w:rsid w:val="00F7346E"/>
    <w:rsid w:val="00F734AC"/>
    <w:rsid w:val="00F734DF"/>
    <w:rsid w:val="00F73530"/>
    <w:rsid w:val="00F73721"/>
    <w:rsid w:val="00F737F2"/>
    <w:rsid w:val="00F7382B"/>
    <w:rsid w:val="00F73856"/>
    <w:rsid w:val="00F739DC"/>
    <w:rsid w:val="00F73AC1"/>
    <w:rsid w:val="00F73C7D"/>
    <w:rsid w:val="00F73DD9"/>
    <w:rsid w:val="00F73ED5"/>
    <w:rsid w:val="00F73F5C"/>
    <w:rsid w:val="00F74018"/>
    <w:rsid w:val="00F741C6"/>
    <w:rsid w:val="00F741DC"/>
    <w:rsid w:val="00F742F5"/>
    <w:rsid w:val="00F74433"/>
    <w:rsid w:val="00F7469E"/>
    <w:rsid w:val="00F747B5"/>
    <w:rsid w:val="00F74822"/>
    <w:rsid w:val="00F7487F"/>
    <w:rsid w:val="00F7490A"/>
    <w:rsid w:val="00F74AB1"/>
    <w:rsid w:val="00F74BC8"/>
    <w:rsid w:val="00F74BF5"/>
    <w:rsid w:val="00F74E1B"/>
    <w:rsid w:val="00F74E8C"/>
    <w:rsid w:val="00F74E95"/>
    <w:rsid w:val="00F751D0"/>
    <w:rsid w:val="00F751ED"/>
    <w:rsid w:val="00F7529B"/>
    <w:rsid w:val="00F7536A"/>
    <w:rsid w:val="00F7569B"/>
    <w:rsid w:val="00F75807"/>
    <w:rsid w:val="00F75917"/>
    <w:rsid w:val="00F75A14"/>
    <w:rsid w:val="00F75AF2"/>
    <w:rsid w:val="00F75B10"/>
    <w:rsid w:val="00F75BB0"/>
    <w:rsid w:val="00F75BC6"/>
    <w:rsid w:val="00F75C54"/>
    <w:rsid w:val="00F75CAF"/>
    <w:rsid w:val="00F75D73"/>
    <w:rsid w:val="00F75DDC"/>
    <w:rsid w:val="00F75E6D"/>
    <w:rsid w:val="00F75F6B"/>
    <w:rsid w:val="00F76090"/>
    <w:rsid w:val="00F7662D"/>
    <w:rsid w:val="00F7684E"/>
    <w:rsid w:val="00F76851"/>
    <w:rsid w:val="00F76B7A"/>
    <w:rsid w:val="00F76CA3"/>
    <w:rsid w:val="00F76D38"/>
    <w:rsid w:val="00F76E54"/>
    <w:rsid w:val="00F76EEA"/>
    <w:rsid w:val="00F7721E"/>
    <w:rsid w:val="00F7739D"/>
    <w:rsid w:val="00F774E2"/>
    <w:rsid w:val="00F77525"/>
    <w:rsid w:val="00F775BF"/>
    <w:rsid w:val="00F775FF"/>
    <w:rsid w:val="00F7764E"/>
    <w:rsid w:val="00F77BCF"/>
    <w:rsid w:val="00F77E13"/>
    <w:rsid w:val="00F80143"/>
    <w:rsid w:val="00F80196"/>
    <w:rsid w:val="00F803B9"/>
    <w:rsid w:val="00F80449"/>
    <w:rsid w:val="00F80470"/>
    <w:rsid w:val="00F806CE"/>
    <w:rsid w:val="00F806D3"/>
    <w:rsid w:val="00F8089E"/>
    <w:rsid w:val="00F8097F"/>
    <w:rsid w:val="00F80AE1"/>
    <w:rsid w:val="00F80DDD"/>
    <w:rsid w:val="00F81482"/>
    <w:rsid w:val="00F814F7"/>
    <w:rsid w:val="00F81641"/>
    <w:rsid w:val="00F81749"/>
    <w:rsid w:val="00F819EF"/>
    <w:rsid w:val="00F81A4D"/>
    <w:rsid w:val="00F81FEC"/>
    <w:rsid w:val="00F8204D"/>
    <w:rsid w:val="00F8204F"/>
    <w:rsid w:val="00F820D6"/>
    <w:rsid w:val="00F82702"/>
    <w:rsid w:val="00F827DF"/>
    <w:rsid w:val="00F82B3C"/>
    <w:rsid w:val="00F82FBA"/>
    <w:rsid w:val="00F83074"/>
    <w:rsid w:val="00F83108"/>
    <w:rsid w:val="00F832AC"/>
    <w:rsid w:val="00F833F8"/>
    <w:rsid w:val="00F83465"/>
    <w:rsid w:val="00F835FF"/>
    <w:rsid w:val="00F8370E"/>
    <w:rsid w:val="00F83731"/>
    <w:rsid w:val="00F8380B"/>
    <w:rsid w:val="00F838BB"/>
    <w:rsid w:val="00F839D5"/>
    <w:rsid w:val="00F83A89"/>
    <w:rsid w:val="00F83BB0"/>
    <w:rsid w:val="00F83D5F"/>
    <w:rsid w:val="00F83FBD"/>
    <w:rsid w:val="00F84036"/>
    <w:rsid w:val="00F8407B"/>
    <w:rsid w:val="00F840C2"/>
    <w:rsid w:val="00F84133"/>
    <w:rsid w:val="00F84140"/>
    <w:rsid w:val="00F8429B"/>
    <w:rsid w:val="00F8450E"/>
    <w:rsid w:val="00F84534"/>
    <w:rsid w:val="00F8455F"/>
    <w:rsid w:val="00F84742"/>
    <w:rsid w:val="00F84C11"/>
    <w:rsid w:val="00F84C49"/>
    <w:rsid w:val="00F84EB1"/>
    <w:rsid w:val="00F84F70"/>
    <w:rsid w:val="00F850AF"/>
    <w:rsid w:val="00F85289"/>
    <w:rsid w:val="00F8530C"/>
    <w:rsid w:val="00F85429"/>
    <w:rsid w:val="00F8549D"/>
    <w:rsid w:val="00F854BA"/>
    <w:rsid w:val="00F85523"/>
    <w:rsid w:val="00F85594"/>
    <w:rsid w:val="00F859F3"/>
    <w:rsid w:val="00F85AFE"/>
    <w:rsid w:val="00F85B9D"/>
    <w:rsid w:val="00F85DC6"/>
    <w:rsid w:val="00F85E8D"/>
    <w:rsid w:val="00F85EDF"/>
    <w:rsid w:val="00F860A7"/>
    <w:rsid w:val="00F860D9"/>
    <w:rsid w:val="00F8623B"/>
    <w:rsid w:val="00F86292"/>
    <w:rsid w:val="00F86542"/>
    <w:rsid w:val="00F86596"/>
    <w:rsid w:val="00F865A8"/>
    <w:rsid w:val="00F86677"/>
    <w:rsid w:val="00F8670E"/>
    <w:rsid w:val="00F86994"/>
    <w:rsid w:val="00F86C36"/>
    <w:rsid w:val="00F86CCA"/>
    <w:rsid w:val="00F86FAA"/>
    <w:rsid w:val="00F8701B"/>
    <w:rsid w:val="00F8707D"/>
    <w:rsid w:val="00F87090"/>
    <w:rsid w:val="00F871B6"/>
    <w:rsid w:val="00F871C8"/>
    <w:rsid w:val="00F87207"/>
    <w:rsid w:val="00F87319"/>
    <w:rsid w:val="00F8732E"/>
    <w:rsid w:val="00F875BD"/>
    <w:rsid w:val="00F876F8"/>
    <w:rsid w:val="00F87729"/>
    <w:rsid w:val="00F877B7"/>
    <w:rsid w:val="00F87932"/>
    <w:rsid w:val="00F87D18"/>
    <w:rsid w:val="00F87E27"/>
    <w:rsid w:val="00F87FC7"/>
    <w:rsid w:val="00F90006"/>
    <w:rsid w:val="00F9003B"/>
    <w:rsid w:val="00F901A3"/>
    <w:rsid w:val="00F903C8"/>
    <w:rsid w:val="00F905B6"/>
    <w:rsid w:val="00F90DAA"/>
    <w:rsid w:val="00F90F34"/>
    <w:rsid w:val="00F90FF9"/>
    <w:rsid w:val="00F91045"/>
    <w:rsid w:val="00F91185"/>
    <w:rsid w:val="00F91312"/>
    <w:rsid w:val="00F916CD"/>
    <w:rsid w:val="00F9187A"/>
    <w:rsid w:val="00F918CA"/>
    <w:rsid w:val="00F91903"/>
    <w:rsid w:val="00F91B09"/>
    <w:rsid w:val="00F91C19"/>
    <w:rsid w:val="00F91CE6"/>
    <w:rsid w:val="00F91D80"/>
    <w:rsid w:val="00F91DCF"/>
    <w:rsid w:val="00F91DEE"/>
    <w:rsid w:val="00F9204E"/>
    <w:rsid w:val="00F92090"/>
    <w:rsid w:val="00F9212A"/>
    <w:rsid w:val="00F92138"/>
    <w:rsid w:val="00F921D0"/>
    <w:rsid w:val="00F92449"/>
    <w:rsid w:val="00F928E8"/>
    <w:rsid w:val="00F929EB"/>
    <w:rsid w:val="00F92BD5"/>
    <w:rsid w:val="00F92CC7"/>
    <w:rsid w:val="00F935B6"/>
    <w:rsid w:val="00F93602"/>
    <w:rsid w:val="00F936C1"/>
    <w:rsid w:val="00F938EF"/>
    <w:rsid w:val="00F93BDE"/>
    <w:rsid w:val="00F93C35"/>
    <w:rsid w:val="00F93DAC"/>
    <w:rsid w:val="00F9441F"/>
    <w:rsid w:val="00F94453"/>
    <w:rsid w:val="00F944AB"/>
    <w:rsid w:val="00F94853"/>
    <w:rsid w:val="00F948B1"/>
    <w:rsid w:val="00F94BE0"/>
    <w:rsid w:val="00F94D09"/>
    <w:rsid w:val="00F94DE5"/>
    <w:rsid w:val="00F94EF1"/>
    <w:rsid w:val="00F94FBF"/>
    <w:rsid w:val="00F950D3"/>
    <w:rsid w:val="00F9511F"/>
    <w:rsid w:val="00F95135"/>
    <w:rsid w:val="00F95197"/>
    <w:rsid w:val="00F951F5"/>
    <w:rsid w:val="00F95212"/>
    <w:rsid w:val="00F95311"/>
    <w:rsid w:val="00F95313"/>
    <w:rsid w:val="00F954C2"/>
    <w:rsid w:val="00F95533"/>
    <w:rsid w:val="00F957EA"/>
    <w:rsid w:val="00F95AE0"/>
    <w:rsid w:val="00F95D63"/>
    <w:rsid w:val="00F95EFA"/>
    <w:rsid w:val="00F95F55"/>
    <w:rsid w:val="00F95F5F"/>
    <w:rsid w:val="00F96337"/>
    <w:rsid w:val="00F963D9"/>
    <w:rsid w:val="00F963DB"/>
    <w:rsid w:val="00F9652A"/>
    <w:rsid w:val="00F96569"/>
    <w:rsid w:val="00F96692"/>
    <w:rsid w:val="00F9688B"/>
    <w:rsid w:val="00F969D2"/>
    <w:rsid w:val="00F96A87"/>
    <w:rsid w:val="00F96B5F"/>
    <w:rsid w:val="00F96C31"/>
    <w:rsid w:val="00F96DC6"/>
    <w:rsid w:val="00F96F0E"/>
    <w:rsid w:val="00F97066"/>
    <w:rsid w:val="00F970C7"/>
    <w:rsid w:val="00F9711E"/>
    <w:rsid w:val="00F97491"/>
    <w:rsid w:val="00F977C7"/>
    <w:rsid w:val="00F97860"/>
    <w:rsid w:val="00F97AA7"/>
    <w:rsid w:val="00F97F71"/>
    <w:rsid w:val="00FA003E"/>
    <w:rsid w:val="00FA01C1"/>
    <w:rsid w:val="00FA05F9"/>
    <w:rsid w:val="00FA0825"/>
    <w:rsid w:val="00FA08F7"/>
    <w:rsid w:val="00FA09B1"/>
    <w:rsid w:val="00FA09DF"/>
    <w:rsid w:val="00FA0A55"/>
    <w:rsid w:val="00FA0B6F"/>
    <w:rsid w:val="00FA1214"/>
    <w:rsid w:val="00FA1415"/>
    <w:rsid w:val="00FA1419"/>
    <w:rsid w:val="00FA1554"/>
    <w:rsid w:val="00FA170A"/>
    <w:rsid w:val="00FA1A5D"/>
    <w:rsid w:val="00FA1B9C"/>
    <w:rsid w:val="00FA1D32"/>
    <w:rsid w:val="00FA1E7E"/>
    <w:rsid w:val="00FA2075"/>
    <w:rsid w:val="00FA20C5"/>
    <w:rsid w:val="00FA2297"/>
    <w:rsid w:val="00FA2388"/>
    <w:rsid w:val="00FA23B2"/>
    <w:rsid w:val="00FA24F6"/>
    <w:rsid w:val="00FA2500"/>
    <w:rsid w:val="00FA262C"/>
    <w:rsid w:val="00FA26A6"/>
    <w:rsid w:val="00FA27DC"/>
    <w:rsid w:val="00FA2B4E"/>
    <w:rsid w:val="00FA2D50"/>
    <w:rsid w:val="00FA2DAC"/>
    <w:rsid w:val="00FA2E3C"/>
    <w:rsid w:val="00FA2F27"/>
    <w:rsid w:val="00FA2F70"/>
    <w:rsid w:val="00FA31DA"/>
    <w:rsid w:val="00FA32BE"/>
    <w:rsid w:val="00FA32F8"/>
    <w:rsid w:val="00FA3376"/>
    <w:rsid w:val="00FA3447"/>
    <w:rsid w:val="00FA3645"/>
    <w:rsid w:val="00FA365E"/>
    <w:rsid w:val="00FA3725"/>
    <w:rsid w:val="00FA38B3"/>
    <w:rsid w:val="00FA3ED2"/>
    <w:rsid w:val="00FA4050"/>
    <w:rsid w:val="00FA4138"/>
    <w:rsid w:val="00FA4140"/>
    <w:rsid w:val="00FA422B"/>
    <w:rsid w:val="00FA43D4"/>
    <w:rsid w:val="00FA44F4"/>
    <w:rsid w:val="00FA44F7"/>
    <w:rsid w:val="00FA454F"/>
    <w:rsid w:val="00FA4581"/>
    <w:rsid w:val="00FA45AC"/>
    <w:rsid w:val="00FA4953"/>
    <w:rsid w:val="00FA49FE"/>
    <w:rsid w:val="00FA4A0A"/>
    <w:rsid w:val="00FA4DAC"/>
    <w:rsid w:val="00FA4E5F"/>
    <w:rsid w:val="00FA4E7E"/>
    <w:rsid w:val="00FA4FDD"/>
    <w:rsid w:val="00FA5017"/>
    <w:rsid w:val="00FA5044"/>
    <w:rsid w:val="00FA51E5"/>
    <w:rsid w:val="00FA5376"/>
    <w:rsid w:val="00FA5384"/>
    <w:rsid w:val="00FA53C9"/>
    <w:rsid w:val="00FA5574"/>
    <w:rsid w:val="00FA562A"/>
    <w:rsid w:val="00FA5676"/>
    <w:rsid w:val="00FA5712"/>
    <w:rsid w:val="00FA57C6"/>
    <w:rsid w:val="00FA58A9"/>
    <w:rsid w:val="00FA592B"/>
    <w:rsid w:val="00FA5B32"/>
    <w:rsid w:val="00FA5C72"/>
    <w:rsid w:val="00FA5E75"/>
    <w:rsid w:val="00FA5FB7"/>
    <w:rsid w:val="00FA60D5"/>
    <w:rsid w:val="00FA6323"/>
    <w:rsid w:val="00FA644E"/>
    <w:rsid w:val="00FA64E9"/>
    <w:rsid w:val="00FA66E4"/>
    <w:rsid w:val="00FA67F2"/>
    <w:rsid w:val="00FA6911"/>
    <w:rsid w:val="00FA6A7D"/>
    <w:rsid w:val="00FA6B09"/>
    <w:rsid w:val="00FA6C50"/>
    <w:rsid w:val="00FA708C"/>
    <w:rsid w:val="00FA7149"/>
    <w:rsid w:val="00FA7155"/>
    <w:rsid w:val="00FA7202"/>
    <w:rsid w:val="00FA730E"/>
    <w:rsid w:val="00FA737D"/>
    <w:rsid w:val="00FA75F2"/>
    <w:rsid w:val="00FA76BC"/>
    <w:rsid w:val="00FA7755"/>
    <w:rsid w:val="00FA78C8"/>
    <w:rsid w:val="00FA7C3C"/>
    <w:rsid w:val="00FA7CCE"/>
    <w:rsid w:val="00FA7D74"/>
    <w:rsid w:val="00FA7ECD"/>
    <w:rsid w:val="00FA7FDD"/>
    <w:rsid w:val="00FB0031"/>
    <w:rsid w:val="00FB05C0"/>
    <w:rsid w:val="00FB0631"/>
    <w:rsid w:val="00FB077E"/>
    <w:rsid w:val="00FB0A2E"/>
    <w:rsid w:val="00FB0B0D"/>
    <w:rsid w:val="00FB0B13"/>
    <w:rsid w:val="00FB0DE5"/>
    <w:rsid w:val="00FB0F0F"/>
    <w:rsid w:val="00FB1014"/>
    <w:rsid w:val="00FB1194"/>
    <w:rsid w:val="00FB1342"/>
    <w:rsid w:val="00FB13D3"/>
    <w:rsid w:val="00FB13EE"/>
    <w:rsid w:val="00FB15D3"/>
    <w:rsid w:val="00FB188F"/>
    <w:rsid w:val="00FB1A02"/>
    <w:rsid w:val="00FB1A92"/>
    <w:rsid w:val="00FB1B71"/>
    <w:rsid w:val="00FB1DCC"/>
    <w:rsid w:val="00FB1EFB"/>
    <w:rsid w:val="00FB20B4"/>
    <w:rsid w:val="00FB20E9"/>
    <w:rsid w:val="00FB226E"/>
    <w:rsid w:val="00FB227C"/>
    <w:rsid w:val="00FB240F"/>
    <w:rsid w:val="00FB244A"/>
    <w:rsid w:val="00FB24C1"/>
    <w:rsid w:val="00FB2585"/>
    <w:rsid w:val="00FB2774"/>
    <w:rsid w:val="00FB28B6"/>
    <w:rsid w:val="00FB293A"/>
    <w:rsid w:val="00FB2A07"/>
    <w:rsid w:val="00FB2E5A"/>
    <w:rsid w:val="00FB2F80"/>
    <w:rsid w:val="00FB316F"/>
    <w:rsid w:val="00FB3438"/>
    <w:rsid w:val="00FB355F"/>
    <w:rsid w:val="00FB359A"/>
    <w:rsid w:val="00FB3845"/>
    <w:rsid w:val="00FB3989"/>
    <w:rsid w:val="00FB399C"/>
    <w:rsid w:val="00FB3AF3"/>
    <w:rsid w:val="00FB3BE5"/>
    <w:rsid w:val="00FB3C35"/>
    <w:rsid w:val="00FB3E18"/>
    <w:rsid w:val="00FB3F8A"/>
    <w:rsid w:val="00FB3FDE"/>
    <w:rsid w:val="00FB4267"/>
    <w:rsid w:val="00FB4395"/>
    <w:rsid w:val="00FB43F4"/>
    <w:rsid w:val="00FB4654"/>
    <w:rsid w:val="00FB46A4"/>
    <w:rsid w:val="00FB4B84"/>
    <w:rsid w:val="00FB5135"/>
    <w:rsid w:val="00FB5219"/>
    <w:rsid w:val="00FB53F1"/>
    <w:rsid w:val="00FB54A9"/>
    <w:rsid w:val="00FB572E"/>
    <w:rsid w:val="00FB5869"/>
    <w:rsid w:val="00FB5958"/>
    <w:rsid w:val="00FB5A5C"/>
    <w:rsid w:val="00FB5BC4"/>
    <w:rsid w:val="00FB5C53"/>
    <w:rsid w:val="00FB5CE4"/>
    <w:rsid w:val="00FB5FC5"/>
    <w:rsid w:val="00FB60C2"/>
    <w:rsid w:val="00FB613E"/>
    <w:rsid w:val="00FB61DF"/>
    <w:rsid w:val="00FB630F"/>
    <w:rsid w:val="00FB6344"/>
    <w:rsid w:val="00FB651E"/>
    <w:rsid w:val="00FB6744"/>
    <w:rsid w:val="00FB6781"/>
    <w:rsid w:val="00FB678C"/>
    <w:rsid w:val="00FB6844"/>
    <w:rsid w:val="00FB6C0A"/>
    <w:rsid w:val="00FB6D73"/>
    <w:rsid w:val="00FB6E57"/>
    <w:rsid w:val="00FB70BF"/>
    <w:rsid w:val="00FB7229"/>
    <w:rsid w:val="00FB7245"/>
    <w:rsid w:val="00FB7260"/>
    <w:rsid w:val="00FB72AF"/>
    <w:rsid w:val="00FB7346"/>
    <w:rsid w:val="00FB73B5"/>
    <w:rsid w:val="00FB7485"/>
    <w:rsid w:val="00FB79E0"/>
    <w:rsid w:val="00FB7AEA"/>
    <w:rsid w:val="00FB7B12"/>
    <w:rsid w:val="00FB7C98"/>
    <w:rsid w:val="00FB7E0F"/>
    <w:rsid w:val="00FB7FF0"/>
    <w:rsid w:val="00FC01BC"/>
    <w:rsid w:val="00FC0250"/>
    <w:rsid w:val="00FC02EC"/>
    <w:rsid w:val="00FC0342"/>
    <w:rsid w:val="00FC0345"/>
    <w:rsid w:val="00FC0380"/>
    <w:rsid w:val="00FC03FA"/>
    <w:rsid w:val="00FC0400"/>
    <w:rsid w:val="00FC040C"/>
    <w:rsid w:val="00FC04C7"/>
    <w:rsid w:val="00FC07A1"/>
    <w:rsid w:val="00FC095A"/>
    <w:rsid w:val="00FC09A1"/>
    <w:rsid w:val="00FC0C57"/>
    <w:rsid w:val="00FC0E84"/>
    <w:rsid w:val="00FC0EB6"/>
    <w:rsid w:val="00FC1117"/>
    <w:rsid w:val="00FC152A"/>
    <w:rsid w:val="00FC163C"/>
    <w:rsid w:val="00FC1672"/>
    <w:rsid w:val="00FC1755"/>
    <w:rsid w:val="00FC17B0"/>
    <w:rsid w:val="00FC1926"/>
    <w:rsid w:val="00FC1A79"/>
    <w:rsid w:val="00FC1AA9"/>
    <w:rsid w:val="00FC1C0B"/>
    <w:rsid w:val="00FC1E6B"/>
    <w:rsid w:val="00FC1F6C"/>
    <w:rsid w:val="00FC2772"/>
    <w:rsid w:val="00FC27E1"/>
    <w:rsid w:val="00FC2856"/>
    <w:rsid w:val="00FC29DC"/>
    <w:rsid w:val="00FC2C19"/>
    <w:rsid w:val="00FC2DA2"/>
    <w:rsid w:val="00FC2E34"/>
    <w:rsid w:val="00FC2F7E"/>
    <w:rsid w:val="00FC2F86"/>
    <w:rsid w:val="00FC309E"/>
    <w:rsid w:val="00FC33A6"/>
    <w:rsid w:val="00FC34B9"/>
    <w:rsid w:val="00FC34D7"/>
    <w:rsid w:val="00FC36E6"/>
    <w:rsid w:val="00FC36FE"/>
    <w:rsid w:val="00FC3888"/>
    <w:rsid w:val="00FC3C25"/>
    <w:rsid w:val="00FC3E62"/>
    <w:rsid w:val="00FC3E91"/>
    <w:rsid w:val="00FC4004"/>
    <w:rsid w:val="00FC4055"/>
    <w:rsid w:val="00FC42FF"/>
    <w:rsid w:val="00FC4348"/>
    <w:rsid w:val="00FC43B2"/>
    <w:rsid w:val="00FC43E8"/>
    <w:rsid w:val="00FC4537"/>
    <w:rsid w:val="00FC4619"/>
    <w:rsid w:val="00FC4778"/>
    <w:rsid w:val="00FC47EF"/>
    <w:rsid w:val="00FC4887"/>
    <w:rsid w:val="00FC4A0C"/>
    <w:rsid w:val="00FC4CA1"/>
    <w:rsid w:val="00FC4F5B"/>
    <w:rsid w:val="00FC5084"/>
    <w:rsid w:val="00FC52D9"/>
    <w:rsid w:val="00FC53F4"/>
    <w:rsid w:val="00FC5436"/>
    <w:rsid w:val="00FC5916"/>
    <w:rsid w:val="00FC5980"/>
    <w:rsid w:val="00FC5A24"/>
    <w:rsid w:val="00FC5C56"/>
    <w:rsid w:val="00FC5D98"/>
    <w:rsid w:val="00FC5DC1"/>
    <w:rsid w:val="00FC5F6A"/>
    <w:rsid w:val="00FC5F99"/>
    <w:rsid w:val="00FC61CE"/>
    <w:rsid w:val="00FC627F"/>
    <w:rsid w:val="00FC633D"/>
    <w:rsid w:val="00FC649E"/>
    <w:rsid w:val="00FC64F7"/>
    <w:rsid w:val="00FC6530"/>
    <w:rsid w:val="00FC65CF"/>
    <w:rsid w:val="00FC6986"/>
    <w:rsid w:val="00FC6AA2"/>
    <w:rsid w:val="00FC6ABA"/>
    <w:rsid w:val="00FC6B29"/>
    <w:rsid w:val="00FC6C5F"/>
    <w:rsid w:val="00FC6DD5"/>
    <w:rsid w:val="00FC6DF6"/>
    <w:rsid w:val="00FC6E69"/>
    <w:rsid w:val="00FC6F55"/>
    <w:rsid w:val="00FC6FCE"/>
    <w:rsid w:val="00FC7195"/>
    <w:rsid w:val="00FC71C7"/>
    <w:rsid w:val="00FC723C"/>
    <w:rsid w:val="00FC765C"/>
    <w:rsid w:val="00FC76CB"/>
    <w:rsid w:val="00FC77D0"/>
    <w:rsid w:val="00FC788C"/>
    <w:rsid w:val="00FC79C7"/>
    <w:rsid w:val="00FC79EB"/>
    <w:rsid w:val="00FC7A47"/>
    <w:rsid w:val="00FC7B36"/>
    <w:rsid w:val="00FC7B3B"/>
    <w:rsid w:val="00FC7BA3"/>
    <w:rsid w:val="00FC7EF5"/>
    <w:rsid w:val="00FC7F3B"/>
    <w:rsid w:val="00FD038A"/>
    <w:rsid w:val="00FD04F4"/>
    <w:rsid w:val="00FD0535"/>
    <w:rsid w:val="00FD064B"/>
    <w:rsid w:val="00FD06ED"/>
    <w:rsid w:val="00FD0710"/>
    <w:rsid w:val="00FD07B4"/>
    <w:rsid w:val="00FD0895"/>
    <w:rsid w:val="00FD08D6"/>
    <w:rsid w:val="00FD08FE"/>
    <w:rsid w:val="00FD0B1B"/>
    <w:rsid w:val="00FD0BC0"/>
    <w:rsid w:val="00FD0D26"/>
    <w:rsid w:val="00FD0E7F"/>
    <w:rsid w:val="00FD0E87"/>
    <w:rsid w:val="00FD0F0A"/>
    <w:rsid w:val="00FD1180"/>
    <w:rsid w:val="00FD1237"/>
    <w:rsid w:val="00FD1392"/>
    <w:rsid w:val="00FD1664"/>
    <w:rsid w:val="00FD17AE"/>
    <w:rsid w:val="00FD193F"/>
    <w:rsid w:val="00FD194A"/>
    <w:rsid w:val="00FD1952"/>
    <w:rsid w:val="00FD1A6B"/>
    <w:rsid w:val="00FD1D55"/>
    <w:rsid w:val="00FD2178"/>
    <w:rsid w:val="00FD2192"/>
    <w:rsid w:val="00FD23CE"/>
    <w:rsid w:val="00FD2688"/>
    <w:rsid w:val="00FD26CC"/>
    <w:rsid w:val="00FD26DB"/>
    <w:rsid w:val="00FD28AB"/>
    <w:rsid w:val="00FD28DA"/>
    <w:rsid w:val="00FD2964"/>
    <w:rsid w:val="00FD2A87"/>
    <w:rsid w:val="00FD2AF3"/>
    <w:rsid w:val="00FD2E90"/>
    <w:rsid w:val="00FD2F48"/>
    <w:rsid w:val="00FD2F4F"/>
    <w:rsid w:val="00FD2FD7"/>
    <w:rsid w:val="00FD3096"/>
    <w:rsid w:val="00FD319D"/>
    <w:rsid w:val="00FD33D7"/>
    <w:rsid w:val="00FD33ED"/>
    <w:rsid w:val="00FD3424"/>
    <w:rsid w:val="00FD3482"/>
    <w:rsid w:val="00FD34A9"/>
    <w:rsid w:val="00FD3783"/>
    <w:rsid w:val="00FD38D2"/>
    <w:rsid w:val="00FD390E"/>
    <w:rsid w:val="00FD39DB"/>
    <w:rsid w:val="00FD3A6A"/>
    <w:rsid w:val="00FD3B92"/>
    <w:rsid w:val="00FD3BC6"/>
    <w:rsid w:val="00FD3C0A"/>
    <w:rsid w:val="00FD3C17"/>
    <w:rsid w:val="00FD3C29"/>
    <w:rsid w:val="00FD3C7B"/>
    <w:rsid w:val="00FD3CCB"/>
    <w:rsid w:val="00FD3CFD"/>
    <w:rsid w:val="00FD3D32"/>
    <w:rsid w:val="00FD3D75"/>
    <w:rsid w:val="00FD45A6"/>
    <w:rsid w:val="00FD47DF"/>
    <w:rsid w:val="00FD4ADA"/>
    <w:rsid w:val="00FD4B59"/>
    <w:rsid w:val="00FD4DAE"/>
    <w:rsid w:val="00FD4EA3"/>
    <w:rsid w:val="00FD4F8B"/>
    <w:rsid w:val="00FD515F"/>
    <w:rsid w:val="00FD53E9"/>
    <w:rsid w:val="00FD5403"/>
    <w:rsid w:val="00FD542A"/>
    <w:rsid w:val="00FD5501"/>
    <w:rsid w:val="00FD5504"/>
    <w:rsid w:val="00FD5511"/>
    <w:rsid w:val="00FD5663"/>
    <w:rsid w:val="00FD56CF"/>
    <w:rsid w:val="00FD56DE"/>
    <w:rsid w:val="00FD576B"/>
    <w:rsid w:val="00FD584D"/>
    <w:rsid w:val="00FD58A1"/>
    <w:rsid w:val="00FD5903"/>
    <w:rsid w:val="00FD5C16"/>
    <w:rsid w:val="00FD5F16"/>
    <w:rsid w:val="00FD5F30"/>
    <w:rsid w:val="00FD6367"/>
    <w:rsid w:val="00FD65EA"/>
    <w:rsid w:val="00FD66CB"/>
    <w:rsid w:val="00FD6806"/>
    <w:rsid w:val="00FD68B2"/>
    <w:rsid w:val="00FD6AD9"/>
    <w:rsid w:val="00FD6C5A"/>
    <w:rsid w:val="00FD6C9E"/>
    <w:rsid w:val="00FD6E3A"/>
    <w:rsid w:val="00FD6E5F"/>
    <w:rsid w:val="00FD6E90"/>
    <w:rsid w:val="00FD6F92"/>
    <w:rsid w:val="00FD7248"/>
    <w:rsid w:val="00FD72F9"/>
    <w:rsid w:val="00FD7396"/>
    <w:rsid w:val="00FD76A2"/>
    <w:rsid w:val="00FD77FC"/>
    <w:rsid w:val="00FD780F"/>
    <w:rsid w:val="00FD783B"/>
    <w:rsid w:val="00FD78FF"/>
    <w:rsid w:val="00FD7B18"/>
    <w:rsid w:val="00FD7B2F"/>
    <w:rsid w:val="00FD7F14"/>
    <w:rsid w:val="00FE02CD"/>
    <w:rsid w:val="00FE0343"/>
    <w:rsid w:val="00FE0527"/>
    <w:rsid w:val="00FE087B"/>
    <w:rsid w:val="00FE087C"/>
    <w:rsid w:val="00FE09AE"/>
    <w:rsid w:val="00FE09C8"/>
    <w:rsid w:val="00FE0C47"/>
    <w:rsid w:val="00FE0DDE"/>
    <w:rsid w:val="00FE0F56"/>
    <w:rsid w:val="00FE0FB4"/>
    <w:rsid w:val="00FE128F"/>
    <w:rsid w:val="00FE14F9"/>
    <w:rsid w:val="00FE16E0"/>
    <w:rsid w:val="00FE1758"/>
    <w:rsid w:val="00FE19C5"/>
    <w:rsid w:val="00FE1C41"/>
    <w:rsid w:val="00FE1D43"/>
    <w:rsid w:val="00FE1D91"/>
    <w:rsid w:val="00FE1FB0"/>
    <w:rsid w:val="00FE20BC"/>
    <w:rsid w:val="00FE21B4"/>
    <w:rsid w:val="00FE2454"/>
    <w:rsid w:val="00FE2534"/>
    <w:rsid w:val="00FE2575"/>
    <w:rsid w:val="00FE2642"/>
    <w:rsid w:val="00FE2766"/>
    <w:rsid w:val="00FE2839"/>
    <w:rsid w:val="00FE2937"/>
    <w:rsid w:val="00FE2AD9"/>
    <w:rsid w:val="00FE2B65"/>
    <w:rsid w:val="00FE2BE7"/>
    <w:rsid w:val="00FE2CDF"/>
    <w:rsid w:val="00FE2CEA"/>
    <w:rsid w:val="00FE2DC3"/>
    <w:rsid w:val="00FE318A"/>
    <w:rsid w:val="00FE31E2"/>
    <w:rsid w:val="00FE322B"/>
    <w:rsid w:val="00FE327D"/>
    <w:rsid w:val="00FE33C6"/>
    <w:rsid w:val="00FE350E"/>
    <w:rsid w:val="00FE378D"/>
    <w:rsid w:val="00FE3835"/>
    <w:rsid w:val="00FE384F"/>
    <w:rsid w:val="00FE3903"/>
    <w:rsid w:val="00FE39F3"/>
    <w:rsid w:val="00FE3B01"/>
    <w:rsid w:val="00FE3D37"/>
    <w:rsid w:val="00FE3D45"/>
    <w:rsid w:val="00FE3EBD"/>
    <w:rsid w:val="00FE3F04"/>
    <w:rsid w:val="00FE3F99"/>
    <w:rsid w:val="00FE40DC"/>
    <w:rsid w:val="00FE41A2"/>
    <w:rsid w:val="00FE46E1"/>
    <w:rsid w:val="00FE474B"/>
    <w:rsid w:val="00FE4777"/>
    <w:rsid w:val="00FE47B5"/>
    <w:rsid w:val="00FE48AD"/>
    <w:rsid w:val="00FE48CD"/>
    <w:rsid w:val="00FE4AD3"/>
    <w:rsid w:val="00FE4E9B"/>
    <w:rsid w:val="00FE4F5E"/>
    <w:rsid w:val="00FE50DD"/>
    <w:rsid w:val="00FE5224"/>
    <w:rsid w:val="00FE525A"/>
    <w:rsid w:val="00FE5333"/>
    <w:rsid w:val="00FE548E"/>
    <w:rsid w:val="00FE5681"/>
    <w:rsid w:val="00FE56DF"/>
    <w:rsid w:val="00FE56E1"/>
    <w:rsid w:val="00FE57AC"/>
    <w:rsid w:val="00FE5848"/>
    <w:rsid w:val="00FE5A69"/>
    <w:rsid w:val="00FE5A97"/>
    <w:rsid w:val="00FE5B1A"/>
    <w:rsid w:val="00FE5B7A"/>
    <w:rsid w:val="00FE5BDD"/>
    <w:rsid w:val="00FE6052"/>
    <w:rsid w:val="00FE60D4"/>
    <w:rsid w:val="00FE628A"/>
    <w:rsid w:val="00FE6358"/>
    <w:rsid w:val="00FE6B39"/>
    <w:rsid w:val="00FE6E15"/>
    <w:rsid w:val="00FE7343"/>
    <w:rsid w:val="00FE75CA"/>
    <w:rsid w:val="00FE7668"/>
    <w:rsid w:val="00FE77D5"/>
    <w:rsid w:val="00FE77E9"/>
    <w:rsid w:val="00FE791E"/>
    <w:rsid w:val="00FE7932"/>
    <w:rsid w:val="00FE7AE6"/>
    <w:rsid w:val="00FE7B8A"/>
    <w:rsid w:val="00FE7BC7"/>
    <w:rsid w:val="00FE7C58"/>
    <w:rsid w:val="00FE7DDE"/>
    <w:rsid w:val="00FE7EE3"/>
    <w:rsid w:val="00FE7F9A"/>
    <w:rsid w:val="00FF0231"/>
    <w:rsid w:val="00FF0236"/>
    <w:rsid w:val="00FF02EF"/>
    <w:rsid w:val="00FF036C"/>
    <w:rsid w:val="00FF0430"/>
    <w:rsid w:val="00FF04F6"/>
    <w:rsid w:val="00FF0628"/>
    <w:rsid w:val="00FF06B3"/>
    <w:rsid w:val="00FF0881"/>
    <w:rsid w:val="00FF08EE"/>
    <w:rsid w:val="00FF09CB"/>
    <w:rsid w:val="00FF0BFD"/>
    <w:rsid w:val="00FF0C89"/>
    <w:rsid w:val="00FF0EE8"/>
    <w:rsid w:val="00FF10FD"/>
    <w:rsid w:val="00FF126F"/>
    <w:rsid w:val="00FF129F"/>
    <w:rsid w:val="00FF143E"/>
    <w:rsid w:val="00FF156C"/>
    <w:rsid w:val="00FF17C8"/>
    <w:rsid w:val="00FF1A95"/>
    <w:rsid w:val="00FF1AAE"/>
    <w:rsid w:val="00FF1AFB"/>
    <w:rsid w:val="00FF1EDA"/>
    <w:rsid w:val="00FF1FCD"/>
    <w:rsid w:val="00FF1FF0"/>
    <w:rsid w:val="00FF20A9"/>
    <w:rsid w:val="00FF25FE"/>
    <w:rsid w:val="00FF27F2"/>
    <w:rsid w:val="00FF2803"/>
    <w:rsid w:val="00FF283C"/>
    <w:rsid w:val="00FF292D"/>
    <w:rsid w:val="00FF2B7D"/>
    <w:rsid w:val="00FF2C31"/>
    <w:rsid w:val="00FF2CE1"/>
    <w:rsid w:val="00FF2DB0"/>
    <w:rsid w:val="00FF2E11"/>
    <w:rsid w:val="00FF2E43"/>
    <w:rsid w:val="00FF2F8B"/>
    <w:rsid w:val="00FF3332"/>
    <w:rsid w:val="00FF3380"/>
    <w:rsid w:val="00FF33D3"/>
    <w:rsid w:val="00FF3437"/>
    <w:rsid w:val="00FF3545"/>
    <w:rsid w:val="00FF3849"/>
    <w:rsid w:val="00FF399D"/>
    <w:rsid w:val="00FF3A6F"/>
    <w:rsid w:val="00FF3D6F"/>
    <w:rsid w:val="00FF3DD8"/>
    <w:rsid w:val="00FF3E4C"/>
    <w:rsid w:val="00FF3EB2"/>
    <w:rsid w:val="00FF3EF1"/>
    <w:rsid w:val="00FF3F2B"/>
    <w:rsid w:val="00FF3FE8"/>
    <w:rsid w:val="00FF4011"/>
    <w:rsid w:val="00FF40CD"/>
    <w:rsid w:val="00FF4246"/>
    <w:rsid w:val="00FF42F4"/>
    <w:rsid w:val="00FF4392"/>
    <w:rsid w:val="00FF43A4"/>
    <w:rsid w:val="00FF43E3"/>
    <w:rsid w:val="00FF47C4"/>
    <w:rsid w:val="00FF481F"/>
    <w:rsid w:val="00FF4847"/>
    <w:rsid w:val="00FF48CB"/>
    <w:rsid w:val="00FF494B"/>
    <w:rsid w:val="00FF4987"/>
    <w:rsid w:val="00FF4A57"/>
    <w:rsid w:val="00FF4D80"/>
    <w:rsid w:val="00FF4F96"/>
    <w:rsid w:val="00FF5089"/>
    <w:rsid w:val="00FF53DC"/>
    <w:rsid w:val="00FF5624"/>
    <w:rsid w:val="00FF5772"/>
    <w:rsid w:val="00FF593E"/>
    <w:rsid w:val="00FF598F"/>
    <w:rsid w:val="00FF599E"/>
    <w:rsid w:val="00FF5A33"/>
    <w:rsid w:val="00FF5C64"/>
    <w:rsid w:val="00FF5CA1"/>
    <w:rsid w:val="00FF5E90"/>
    <w:rsid w:val="00FF608E"/>
    <w:rsid w:val="00FF6133"/>
    <w:rsid w:val="00FF6148"/>
    <w:rsid w:val="00FF615E"/>
    <w:rsid w:val="00FF63D5"/>
    <w:rsid w:val="00FF64C4"/>
    <w:rsid w:val="00FF650B"/>
    <w:rsid w:val="00FF683A"/>
    <w:rsid w:val="00FF6993"/>
    <w:rsid w:val="00FF6B56"/>
    <w:rsid w:val="00FF6C63"/>
    <w:rsid w:val="00FF6DC4"/>
    <w:rsid w:val="00FF6E18"/>
    <w:rsid w:val="00FF70B3"/>
    <w:rsid w:val="00FF70B8"/>
    <w:rsid w:val="00FF70C9"/>
    <w:rsid w:val="00FF74D1"/>
    <w:rsid w:val="00FF75F6"/>
    <w:rsid w:val="00FF78F0"/>
    <w:rsid w:val="00FF79A3"/>
    <w:rsid w:val="00FF7A33"/>
    <w:rsid w:val="00FF7AE3"/>
    <w:rsid w:val="00FF7D19"/>
    <w:rsid w:val="00FF7E64"/>
    <w:rsid w:val="00FF7E74"/>
    <w:rsid w:val="01065638"/>
    <w:rsid w:val="010671D2"/>
    <w:rsid w:val="010EF410"/>
    <w:rsid w:val="01195163"/>
    <w:rsid w:val="01195CE5"/>
    <w:rsid w:val="0125FD79"/>
    <w:rsid w:val="012BEA7E"/>
    <w:rsid w:val="01342E4D"/>
    <w:rsid w:val="013AE652"/>
    <w:rsid w:val="01427E2F"/>
    <w:rsid w:val="014350AF"/>
    <w:rsid w:val="01483C05"/>
    <w:rsid w:val="014C240E"/>
    <w:rsid w:val="014D08C8"/>
    <w:rsid w:val="014D8CFE"/>
    <w:rsid w:val="014E52B9"/>
    <w:rsid w:val="01504AA8"/>
    <w:rsid w:val="015203FC"/>
    <w:rsid w:val="0155E74A"/>
    <w:rsid w:val="015A008F"/>
    <w:rsid w:val="017AAA8B"/>
    <w:rsid w:val="017C2026"/>
    <w:rsid w:val="0180FC54"/>
    <w:rsid w:val="01827D71"/>
    <w:rsid w:val="01845B92"/>
    <w:rsid w:val="01991694"/>
    <w:rsid w:val="019DE80E"/>
    <w:rsid w:val="01A36337"/>
    <w:rsid w:val="01A9155F"/>
    <w:rsid w:val="01A9BBF3"/>
    <w:rsid w:val="01AD1B73"/>
    <w:rsid w:val="01B383E9"/>
    <w:rsid w:val="01B78EF4"/>
    <w:rsid w:val="01C345EC"/>
    <w:rsid w:val="01C6DF44"/>
    <w:rsid w:val="01CBBF87"/>
    <w:rsid w:val="01CDD5D8"/>
    <w:rsid w:val="01D09DC3"/>
    <w:rsid w:val="01D37F1F"/>
    <w:rsid w:val="01D6BB88"/>
    <w:rsid w:val="01E1976B"/>
    <w:rsid w:val="01E864BE"/>
    <w:rsid w:val="01EBA5C8"/>
    <w:rsid w:val="01F10D21"/>
    <w:rsid w:val="01F5E0EF"/>
    <w:rsid w:val="01F91202"/>
    <w:rsid w:val="01FB4EF0"/>
    <w:rsid w:val="01FC4023"/>
    <w:rsid w:val="01FCC1FA"/>
    <w:rsid w:val="01FEE93C"/>
    <w:rsid w:val="020077A4"/>
    <w:rsid w:val="020401CF"/>
    <w:rsid w:val="0211A5DB"/>
    <w:rsid w:val="021B99C0"/>
    <w:rsid w:val="021E0D46"/>
    <w:rsid w:val="02220E90"/>
    <w:rsid w:val="0223A024"/>
    <w:rsid w:val="022FAECE"/>
    <w:rsid w:val="0230A3DC"/>
    <w:rsid w:val="0234F688"/>
    <w:rsid w:val="023A8245"/>
    <w:rsid w:val="02468B13"/>
    <w:rsid w:val="024F43C8"/>
    <w:rsid w:val="025287DF"/>
    <w:rsid w:val="0257E540"/>
    <w:rsid w:val="0266ED62"/>
    <w:rsid w:val="026ABDA5"/>
    <w:rsid w:val="026CC990"/>
    <w:rsid w:val="026DB55C"/>
    <w:rsid w:val="026E5862"/>
    <w:rsid w:val="026FC314"/>
    <w:rsid w:val="02750C9D"/>
    <w:rsid w:val="0276632F"/>
    <w:rsid w:val="0277D775"/>
    <w:rsid w:val="0279DA80"/>
    <w:rsid w:val="027CE82E"/>
    <w:rsid w:val="0280245A"/>
    <w:rsid w:val="02891186"/>
    <w:rsid w:val="029C3710"/>
    <w:rsid w:val="029F6982"/>
    <w:rsid w:val="02A436FD"/>
    <w:rsid w:val="02AB3EA4"/>
    <w:rsid w:val="02B60F08"/>
    <w:rsid w:val="02B9439E"/>
    <w:rsid w:val="02BC328B"/>
    <w:rsid w:val="02BE6390"/>
    <w:rsid w:val="02CB5098"/>
    <w:rsid w:val="02D935B6"/>
    <w:rsid w:val="02E3E377"/>
    <w:rsid w:val="02E7C3D9"/>
    <w:rsid w:val="02F46E2F"/>
    <w:rsid w:val="02FC76AA"/>
    <w:rsid w:val="030CE5DB"/>
    <w:rsid w:val="030DC2DA"/>
    <w:rsid w:val="030E3434"/>
    <w:rsid w:val="0312AB57"/>
    <w:rsid w:val="03285085"/>
    <w:rsid w:val="032D23E0"/>
    <w:rsid w:val="033CFD5A"/>
    <w:rsid w:val="033D4CA0"/>
    <w:rsid w:val="0344BCC4"/>
    <w:rsid w:val="0348CE18"/>
    <w:rsid w:val="035602E5"/>
    <w:rsid w:val="03670E10"/>
    <w:rsid w:val="036B2B19"/>
    <w:rsid w:val="0370CF46"/>
    <w:rsid w:val="037DDDEA"/>
    <w:rsid w:val="03823522"/>
    <w:rsid w:val="03832A34"/>
    <w:rsid w:val="0383FA44"/>
    <w:rsid w:val="039758E0"/>
    <w:rsid w:val="0398E64B"/>
    <w:rsid w:val="03A206DF"/>
    <w:rsid w:val="03A2558A"/>
    <w:rsid w:val="03A4C15A"/>
    <w:rsid w:val="03A57FAD"/>
    <w:rsid w:val="03AEE272"/>
    <w:rsid w:val="03AF2916"/>
    <w:rsid w:val="03B0B9D1"/>
    <w:rsid w:val="03B136CD"/>
    <w:rsid w:val="03B3AF7C"/>
    <w:rsid w:val="03BE9D2B"/>
    <w:rsid w:val="03C2CDFF"/>
    <w:rsid w:val="03C662A4"/>
    <w:rsid w:val="03CA16A1"/>
    <w:rsid w:val="03D5A7CA"/>
    <w:rsid w:val="03D6062F"/>
    <w:rsid w:val="03DB328A"/>
    <w:rsid w:val="03DCD4A1"/>
    <w:rsid w:val="03DD6E5D"/>
    <w:rsid w:val="03E44B8C"/>
    <w:rsid w:val="03E769A4"/>
    <w:rsid w:val="03E93DD7"/>
    <w:rsid w:val="03F02340"/>
    <w:rsid w:val="03F0B863"/>
    <w:rsid w:val="03F4432B"/>
    <w:rsid w:val="04063B6C"/>
    <w:rsid w:val="040C0CEC"/>
    <w:rsid w:val="040C7874"/>
    <w:rsid w:val="041227F6"/>
    <w:rsid w:val="0417F57B"/>
    <w:rsid w:val="041C36A6"/>
    <w:rsid w:val="041D5E52"/>
    <w:rsid w:val="042BA07D"/>
    <w:rsid w:val="043F2306"/>
    <w:rsid w:val="0442B078"/>
    <w:rsid w:val="044D6F79"/>
    <w:rsid w:val="044F4B93"/>
    <w:rsid w:val="04539DE9"/>
    <w:rsid w:val="0453DC0F"/>
    <w:rsid w:val="04544791"/>
    <w:rsid w:val="0457771D"/>
    <w:rsid w:val="046541E0"/>
    <w:rsid w:val="046882A8"/>
    <w:rsid w:val="0471EF9C"/>
    <w:rsid w:val="0472F24C"/>
    <w:rsid w:val="047638F6"/>
    <w:rsid w:val="047BA0C6"/>
    <w:rsid w:val="04832D15"/>
    <w:rsid w:val="04850DEE"/>
    <w:rsid w:val="0485E54F"/>
    <w:rsid w:val="048ADB33"/>
    <w:rsid w:val="048D06B7"/>
    <w:rsid w:val="0490B691"/>
    <w:rsid w:val="0491F23E"/>
    <w:rsid w:val="04953FE0"/>
    <w:rsid w:val="0495802A"/>
    <w:rsid w:val="04961961"/>
    <w:rsid w:val="049D4F5C"/>
    <w:rsid w:val="04A263E7"/>
    <w:rsid w:val="04A2FC5B"/>
    <w:rsid w:val="04A33322"/>
    <w:rsid w:val="04A43E1F"/>
    <w:rsid w:val="04A4FCC3"/>
    <w:rsid w:val="04AA1EE5"/>
    <w:rsid w:val="04AF0A84"/>
    <w:rsid w:val="04BCE36E"/>
    <w:rsid w:val="04C4CE63"/>
    <w:rsid w:val="04C4CFF9"/>
    <w:rsid w:val="04CD0CC9"/>
    <w:rsid w:val="04D053EC"/>
    <w:rsid w:val="04D64835"/>
    <w:rsid w:val="04D86CCD"/>
    <w:rsid w:val="04DC311B"/>
    <w:rsid w:val="04E009B5"/>
    <w:rsid w:val="04E99A81"/>
    <w:rsid w:val="04EC1B87"/>
    <w:rsid w:val="05025727"/>
    <w:rsid w:val="0503655E"/>
    <w:rsid w:val="0514F78B"/>
    <w:rsid w:val="0516CE99"/>
    <w:rsid w:val="0517E049"/>
    <w:rsid w:val="0519D0CA"/>
    <w:rsid w:val="0521816C"/>
    <w:rsid w:val="05251F37"/>
    <w:rsid w:val="052796F9"/>
    <w:rsid w:val="0534721D"/>
    <w:rsid w:val="053E04FE"/>
    <w:rsid w:val="0542F6C6"/>
    <w:rsid w:val="0545013D"/>
    <w:rsid w:val="05510917"/>
    <w:rsid w:val="055992C5"/>
    <w:rsid w:val="055A120C"/>
    <w:rsid w:val="055EC4E2"/>
    <w:rsid w:val="0568CC21"/>
    <w:rsid w:val="056C390F"/>
    <w:rsid w:val="0570A558"/>
    <w:rsid w:val="0570C224"/>
    <w:rsid w:val="05722995"/>
    <w:rsid w:val="057344AA"/>
    <w:rsid w:val="0576752C"/>
    <w:rsid w:val="0578A596"/>
    <w:rsid w:val="057C4ED1"/>
    <w:rsid w:val="057D1717"/>
    <w:rsid w:val="0583B23B"/>
    <w:rsid w:val="0589A48E"/>
    <w:rsid w:val="058D832F"/>
    <w:rsid w:val="058FC1D6"/>
    <w:rsid w:val="05916279"/>
    <w:rsid w:val="0592B480"/>
    <w:rsid w:val="059468E1"/>
    <w:rsid w:val="059A7FF9"/>
    <w:rsid w:val="059AC111"/>
    <w:rsid w:val="059D4D53"/>
    <w:rsid w:val="05A17042"/>
    <w:rsid w:val="05A6668E"/>
    <w:rsid w:val="05A66A56"/>
    <w:rsid w:val="05ACE6B9"/>
    <w:rsid w:val="05AD0219"/>
    <w:rsid w:val="05AF1390"/>
    <w:rsid w:val="05AFAC72"/>
    <w:rsid w:val="05B0BAD9"/>
    <w:rsid w:val="05BB94F4"/>
    <w:rsid w:val="05BBFD33"/>
    <w:rsid w:val="05BE7860"/>
    <w:rsid w:val="05C7222D"/>
    <w:rsid w:val="05CF0973"/>
    <w:rsid w:val="05CFD641"/>
    <w:rsid w:val="05D52374"/>
    <w:rsid w:val="05D82568"/>
    <w:rsid w:val="05D8C613"/>
    <w:rsid w:val="05D9CFCC"/>
    <w:rsid w:val="05DAA251"/>
    <w:rsid w:val="05E80D8B"/>
    <w:rsid w:val="05EB2CDE"/>
    <w:rsid w:val="05EEE10C"/>
    <w:rsid w:val="05EF9090"/>
    <w:rsid w:val="05F698FB"/>
    <w:rsid w:val="05FE00ED"/>
    <w:rsid w:val="060112DE"/>
    <w:rsid w:val="0602A586"/>
    <w:rsid w:val="060BD26D"/>
    <w:rsid w:val="060D98DD"/>
    <w:rsid w:val="060F5BD3"/>
    <w:rsid w:val="06118951"/>
    <w:rsid w:val="0612D808"/>
    <w:rsid w:val="061D5D01"/>
    <w:rsid w:val="0624CD7F"/>
    <w:rsid w:val="0625092B"/>
    <w:rsid w:val="0628EB46"/>
    <w:rsid w:val="06336558"/>
    <w:rsid w:val="06338A65"/>
    <w:rsid w:val="0634158F"/>
    <w:rsid w:val="0634D1ED"/>
    <w:rsid w:val="0640E1E0"/>
    <w:rsid w:val="06430F15"/>
    <w:rsid w:val="0658C5DF"/>
    <w:rsid w:val="06625AB8"/>
    <w:rsid w:val="0664897A"/>
    <w:rsid w:val="06659BD9"/>
    <w:rsid w:val="067B4C9C"/>
    <w:rsid w:val="068C5B36"/>
    <w:rsid w:val="068FD2F4"/>
    <w:rsid w:val="0690269F"/>
    <w:rsid w:val="06984553"/>
    <w:rsid w:val="06A58B9C"/>
    <w:rsid w:val="06A7B6DA"/>
    <w:rsid w:val="06B89AA0"/>
    <w:rsid w:val="06BE7BE0"/>
    <w:rsid w:val="06C0DD51"/>
    <w:rsid w:val="06C3BDB7"/>
    <w:rsid w:val="06C6E104"/>
    <w:rsid w:val="06CAD27B"/>
    <w:rsid w:val="06CB225F"/>
    <w:rsid w:val="06CC8405"/>
    <w:rsid w:val="06D3B9E9"/>
    <w:rsid w:val="06DCB56E"/>
    <w:rsid w:val="06E61029"/>
    <w:rsid w:val="06E76CF2"/>
    <w:rsid w:val="06F045E2"/>
    <w:rsid w:val="06FAA36A"/>
    <w:rsid w:val="06FBF3A4"/>
    <w:rsid w:val="06FD1861"/>
    <w:rsid w:val="06FDD62D"/>
    <w:rsid w:val="07083D45"/>
    <w:rsid w:val="070A1FC2"/>
    <w:rsid w:val="070E4901"/>
    <w:rsid w:val="071003D6"/>
    <w:rsid w:val="071091F4"/>
    <w:rsid w:val="072905E5"/>
    <w:rsid w:val="072DA101"/>
    <w:rsid w:val="072EEB18"/>
    <w:rsid w:val="07306AE6"/>
    <w:rsid w:val="0731B886"/>
    <w:rsid w:val="074514A0"/>
    <w:rsid w:val="07486446"/>
    <w:rsid w:val="074B7F8B"/>
    <w:rsid w:val="0753F0CB"/>
    <w:rsid w:val="0757689B"/>
    <w:rsid w:val="075847EA"/>
    <w:rsid w:val="075E6473"/>
    <w:rsid w:val="0769C8C6"/>
    <w:rsid w:val="076BCA25"/>
    <w:rsid w:val="0772AFF9"/>
    <w:rsid w:val="07753AE5"/>
    <w:rsid w:val="077DA4CB"/>
    <w:rsid w:val="0781E2FC"/>
    <w:rsid w:val="078DE91E"/>
    <w:rsid w:val="07927B9A"/>
    <w:rsid w:val="07969F93"/>
    <w:rsid w:val="0799A3F0"/>
    <w:rsid w:val="079C0AC7"/>
    <w:rsid w:val="07A19C34"/>
    <w:rsid w:val="07A4CEDB"/>
    <w:rsid w:val="07A8AB19"/>
    <w:rsid w:val="07AD20DD"/>
    <w:rsid w:val="07B76CEC"/>
    <w:rsid w:val="07B85167"/>
    <w:rsid w:val="07BEE514"/>
    <w:rsid w:val="07BF0AFB"/>
    <w:rsid w:val="07CCFA29"/>
    <w:rsid w:val="07D2DAAB"/>
    <w:rsid w:val="07D7A155"/>
    <w:rsid w:val="07D7B854"/>
    <w:rsid w:val="07D8CF1A"/>
    <w:rsid w:val="07D8D6BE"/>
    <w:rsid w:val="07DA2D2E"/>
    <w:rsid w:val="07DB68B7"/>
    <w:rsid w:val="07E154A0"/>
    <w:rsid w:val="07E4EE5F"/>
    <w:rsid w:val="07E56C75"/>
    <w:rsid w:val="07E75F94"/>
    <w:rsid w:val="07EA7D0A"/>
    <w:rsid w:val="07EE3E83"/>
    <w:rsid w:val="07EE9D90"/>
    <w:rsid w:val="07F45E1B"/>
    <w:rsid w:val="07F7F2AC"/>
    <w:rsid w:val="08003E8A"/>
    <w:rsid w:val="080B5525"/>
    <w:rsid w:val="080B619E"/>
    <w:rsid w:val="0819B104"/>
    <w:rsid w:val="0822ACDB"/>
    <w:rsid w:val="082CC26A"/>
    <w:rsid w:val="082CE7FA"/>
    <w:rsid w:val="0843F9FC"/>
    <w:rsid w:val="08493985"/>
    <w:rsid w:val="084FC457"/>
    <w:rsid w:val="08543A61"/>
    <w:rsid w:val="085599F1"/>
    <w:rsid w:val="0858D3C7"/>
    <w:rsid w:val="0864D8EA"/>
    <w:rsid w:val="087F6597"/>
    <w:rsid w:val="087FD2D4"/>
    <w:rsid w:val="08836F1F"/>
    <w:rsid w:val="088DF37D"/>
    <w:rsid w:val="089002D4"/>
    <w:rsid w:val="089154F9"/>
    <w:rsid w:val="0891E4D6"/>
    <w:rsid w:val="089224ED"/>
    <w:rsid w:val="0894AA5E"/>
    <w:rsid w:val="0897D4DB"/>
    <w:rsid w:val="08A53256"/>
    <w:rsid w:val="08A62CB4"/>
    <w:rsid w:val="08ABA164"/>
    <w:rsid w:val="08B1DE04"/>
    <w:rsid w:val="08B292CD"/>
    <w:rsid w:val="08B43F38"/>
    <w:rsid w:val="08B618F0"/>
    <w:rsid w:val="08BA33DB"/>
    <w:rsid w:val="08D08CDE"/>
    <w:rsid w:val="08D704F9"/>
    <w:rsid w:val="08E60CFA"/>
    <w:rsid w:val="08E9062F"/>
    <w:rsid w:val="08EFED86"/>
    <w:rsid w:val="08F10527"/>
    <w:rsid w:val="08F2AEAB"/>
    <w:rsid w:val="08F534F5"/>
    <w:rsid w:val="08F9BD1E"/>
    <w:rsid w:val="08FAEB11"/>
    <w:rsid w:val="08FD34A9"/>
    <w:rsid w:val="08FEFEDF"/>
    <w:rsid w:val="0900297D"/>
    <w:rsid w:val="090551D0"/>
    <w:rsid w:val="090D1B5C"/>
    <w:rsid w:val="090FCC9E"/>
    <w:rsid w:val="09157776"/>
    <w:rsid w:val="091C8222"/>
    <w:rsid w:val="091D1EAD"/>
    <w:rsid w:val="092A0790"/>
    <w:rsid w:val="092B809B"/>
    <w:rsid w:val="092CF2F6"/>
    <w:rsid w:val="092D4CF3"/>
    <w:rsid w:val="0932A4CC"/>
    <w:rsid w:val="0934B9F3"/>
    <w:rsid w:val="0935D4D6"/>
    <w:rsid w:val="0947B5BD"/>
    <w:rsid w:val="094E60C4"/>
    <w:rsid w:val="094FF30E"/>
    <w:rsid w:val="0951AC56"/>
    <w:rsid w:val="09539276"/>
    <w:rsid w:val="0966F079"/>
    <w:rsid w:val="09796CBB"/>
    <w:rsid w:val="097CA5C4"/>
    <w:rsid w:val="097EE9E6"/>
    <w:rsid w:val="09828053"/>
    <w:rsid w:val="0994AE9E"/>
    <w:rsid w:val="099A9335"/>
    <w:rsid w:val="09AFE235"/>
    <w:rsid w:val="09B5975E"/>
    <w:rsid w:val="09B9C856"/>
    <w:rsid w:val="09BA9E90"/>
    <w:rsid w:val="09BB646D"/>
    <w:rsid w:val="09C1720C"/>
    <w:rsid w:val="09CA02AE"/>
    <w:rsid w:val="09CB1592"/>
    <w:rsid w:val="09D5330D"/>
    <w:rsid w:val="09E33CF2"/>
    <w:rsid w:val="09E5A9B3"/>
    <w:rsid w:val="09E8BBFE"/>
    <w:rsid w:val="09E9F742"/>
    <w:rsid w:val="09EE4E5E"/>
    <w:rsid w:val="09F64AE8"/>
    <w:rsid w:val="09FA173A"/>
    <w:rsid w:val="09FA6EA0"/>
    <w:rsid w:val="09FC2D97"/>
    <w:rsid w:val="09FF6922"/>
    <w:rsid w:val="0A02ADA9"/>
    <w:rsid w:val="0A043288"/>
    <w:rsid w:val="0A09BFFD"/>
    <w:rsid w:val="0A1103B7"/>
    <w:rsid w:val="0A1F330B"/>
    <w:rsid w:val="0A275580"/>
    <w:rsid w:val="0A290A30"/>
    <w:rsid w:val="0A29D0C7"/>
    <w:rsid w:val="0A2C177D"/>
    <w:rsid w:val="0A2DB2ED"/>
    <w:rsid w:val="0A32A2F6"/>
    <w:rsid w:val="0A362FD5"/>
    <w:rsid w:val="0A3C0BB3"/>
    <w:rsid w:val="0A49E161"/>
    <w:rsid w:val="0A4E5A98"/>
    <w:rsid w:val="0A4F6FC3"/>
    <w:rsid w:val="0A527E73"/>
    <w:rsid w:val="0A563F8A"/>
    <w:rsid w:val="0A5BEB9D"/>
    <w:rsid w:val="0A6299BC"/>
    <w:rsid w:val="0A724FCD"/>
    <w:rsid w:val="0A7B9D66"/>
    <w:rsid w:val="0A7BBDFD"/>
    <w:rsid w:val="0A8059A4"/>
    <w:rsid w:val="0A88B7A0"/>
    <w:rsid w:val="0A97B848"/>
    <w:rsid w:val="0AA5FB9E"/>
    <w:rsid w:val="0AA8A0B1"/>
    <w:rsid w:val="0AAE7BD8"/>
    <w:rsid w:val="0AB15027"/>
    <w:rsid w:val="0AB34C82"/>
    <w:rsid w:val="0ABB27C3"/>
    <w:rsid w:val="0AC3B75C"/>
    <w:rsid w:val="0AC89F9C"/>
    <w:rsid w:val="0AC97426"/>
    <w:rsid w:val="0ACF3310"/>
    <w:rsid w:val="0AD11F65"/>
    <w:rsid w:val="0AD1281A"/>
    <w:rsid w:val="0AD3C47C"/>
    <w:rsid w:val="0AD77118"/>
    <w:rsid w:val="0AD9E78E"/>
    <w:rsid w:val="0ADB27DB"/>
    <w:rsid w:val="0ADD9FA0"/>
    <w:rsid w:val="0AE0822F"/>
    <w:rsid w:val="0AEF196E"/>
    <w:rsid w:val="0AF15FBD"/>
    <w:rsid w:val="0AF1B33D"/>
    <w:rsid w:val="0AFA09FA"/>
    <w:rsid w:val="0AFF4E37"/>
    <w:rsid w:val="0B0E8BBB"/>
    <w:rsid w:val="0B14B889"/>
    <w:rsid w:val="0B1F9D20"/>
    <w:rsid w:val="0B25F94E"/>
    <w:rsid w:val="0B2BC111"/>
    <w:rsid w:val="0B2C4D2B"/>
    <w:rsid w:val="0B3055A7"/>
    <w:rsid w:val="0B32B0B7"/>
    <w:rsid w:val="0B34CE19"/>
    <w:rsid w:val="0B3B97DB"/>
    <w:rsid w:val="0B3E6081"/>
    <w:rsid w:val="0B3F03D6"/>
    <w:rsid w:val="0B414BBC"/>
    <w:rsid w:val="0B431C9B"/>
    <w:rsid w:val="0B4C07F8"/>
    <w:rsid w:val="0B4C0D02"/>
    <w:rsid w:val="0B5AF4C6"/>
    <w:rsid w:val="0B5BF168"/>
    <w:rsid w:val="0B5F53A5"/>
    <w:rsid w:val="0B60B1F0"/>
    <w:rsid w:val="0B6B426E"/>
    <w:rsid w:val="0B6F9B79"/>
    <w:rsid w:val="0B72ACD7"/>
    <w:rsid w:val="0B8095BF"/>
    <w:rsid w:val="0B80E82D"/>
    <w:rsid w:val="0B90C25B"/>
    <w:rsid w:val="0B96E678"/>
    <w:rsid w:val="0B9DED4F"/>
    <w:rsid w:val="0BA1D34D"/>
    <w:rsid w:val="0BA3D944"/>
    <w:rsid w:val="0BA6666E"/>
    <w:rsid w:val="0BA86CD8"/>
    <w:rsid w:val="0BA8C9D1"/>
    <w:rsid w:val="0BAB423E"/>
    <w:rsid w:val="0BC0630D"/>
    <w:rsid w:val="0BC3A2FE"/>
    <w:rsid w:val="0BC4D848"/>
    <w:rsid w:val="0BCCD03B"/>
    <w:rsid w:val="0BD8D56D"/>
    <w:rsid w:val="0BDFDEC3"/>
    <w:rsid w:val="0BEC72BB"/>
    <w:rsid w:val="0BEFA4B2"/>
    <w:rsid w:val="0C0789D1"/>
    <w:rsid w:val="0C0F84CA"/>
    <w:rsid w:val="0C116008"/>
    <w:rsid w:val="0C1184F1"/>
    <w:rsid w:val="0C14D211"/>
    <w:rsid w:val="0C1D9159"/>
    <w:rsid w:val="0C22DCA4"/>
    <w:rsid w:val="0C2C0552"/>
    <w:rsid w:val="0C362FDF"/>
    <w:rsid w:val="0C39E725"/>
    <w:rsid w:val="0C3B623C"/>
    <w:rsid w:val="0C3D8307"/>
    <w:rsid w:val="0C426EB7"/>
    <w:rsid w:val="0C441F0B"/>
    <w:rsid w:val="0C46C8FD"/>
    <w:rsid w:val="0C4A9971"/>
    <w:rsid w:val="0C4ADAFB"/>
    <w:rsid w:val="0C5289A3"/>
    <w:rsid w:val="0C54429A"/>
    <w:rsid w:val="0C54A925"/>
    <w:rsid w:val="0C54B347"/>
    <w:rsid w:val="0C592838"/>
    <w:rsid w:val="0C5F5B32"/>
    <w:rsid w:val="0C61049C"/>
    <w:rsid w:val="0C6589AF"/>
    <w:rsid w:val="0C676F32"/>
    <w:rsid w:val="0C67D5A2"/>
    <w:rsid w:val="0C69C324"/>
    <w:rsid w:val="0C6F1DB3"/>
    <w:rsid w:val="0C703612"/>
    <w:rsid w:val="0C76775B"/>
    <w:rsid w:val="0C7870E5"/>
    <w:rsid w:val="0C7D4089"/>
    <w:rsid w:val="0C82E4DB"/>
    <w:rsid w:val="0C8CA124"/>
    <w:rsid w:val="0C923338"/>
    <w:rsid w:val="0C9F8DCF"/>
    <w:rsid w:val="0CB319AA"/>
    <w:rsid w:val="0CB4292C"/>
    <w:rsid w:val="0CB6B41D"/>
    <w:rsid w:val="0CB73DA1"/>
    <w:rsid w:val="0CBB717E"/>
    <w:rsid w:val="0CBE52AB"/>
    <w:rsid w:val="0CC126DC"/>
    <w:rsid w:val="0CC96A5D"/>
    <w:rsid w:val="0CD269DD"/>
    <w:rsid w:val="0CEEC28C"/>
    <w:rsid w:val="0CF86248"/>
    <w:rsid w:val="0CF92C8D"/>
    <w:rsid w:val="0CFCF95A"/>
    <w:rsid w:val="0D02056E"/>
    <w:rsid w:val="0D0734C1"/>
    <w:rsid w:val="0D093473"/>
    <w:rsid w:val="0D0DDBF9"/>
    <w:rsid w:val="0D0F8352"/>
    <w:rsid w:val="0D12B9D1"/>
    <w:rsid w:val="0D1667F0"/>
    <w:rsid w:val="0D183912"/>
    <w:rsid w:val="0D1852EA"/>
    <w:rsid w:val="0D1A1816"/>
    <w:rsid w:val="0D20CD2B"/>
    <w:rsid w:val="0D22BD37"/>
    <w:rsid w:val="0D244E37"/>
    <w:rsid w:val="0D27D97E"/>
    <w:rsid w:val="0D32831B"/>
    <w:rsid w:val="0D33E299"/>
    <w:rsid w:val="0D3A8950"/>
    <w:rsid w:val="0D3E685A"/>
    <w:rsid w:val="0D4648E3"/>
    <w:rsid w:val="0D46F0E2"/>
    <w:rsid w:val="0D4BF989"/>
    <w:rsid w:val="0D514BB9"/>
    <w:rsid w:val="0D53D29C"/>
    <w:rsid w:val="0D60D966"/>
    <w:rsid w:val="0D626018"/>
    <w:rsid w:val="0D632B9D"/>
    <w:rsid w:val="0D6373F7"/>
    <w:rsid w:val="0D648CCA"/>
    <w:rsid w:val="0D79699B"/>
    <w:rsid w:val="0D7CAF2C"/>
    <w:rsid w:val="0D83E379"/>
    <w:rsid w:val="0D88038A"/>
    <w:rsid w:val="0D8D3BAA"/>
    <w:rsid w:val="0DA5FAE9"/>
    <w:rsid w:val="0DB7240C"/>
    <w:rsid w:val="0DB8BDB7"/>
    <w:rsid w:val="0DC0C9BA"/>
    <w:rsid w:val="0DC3AB7D"/>
    <w:rsid w:val="0DC96B35"/>
    <w:rsid w:val="0DD8B7A6"/>
    <w:rsid w:val="0DDB6AC7"/>
    <w:rsid w:val="0DE431B2"/>
    <w:rsid w:val="0DE62EDC"/>
    <w:rsid w:val="0DE75502"/>
    <w:rsid w:val="0DE85BB9"/>
    <w:rsid w:val="0DE9BF3B"/>
    <w:rsid w:val="0DED98ED"/>
    <w:rsid w:val="0DEFC5B0"/>
    <w:rsid w:val="0DF0B351"/>
    <w:rsid w:val="0DF17832"/>
    <w:rsid w:val="0DF5D737"/>
    <w:rsid w:val="0DF99EF2"/>
    <w:rsid w:val="0E02D9B8"/>
    <w:rsid w:val="0E07EE9F"/>
    <w:rsid w:val="0E0A2F57"/>
    <w:rsid w:val="0E0C0F26"/>
    <w:rsid w:val="0E0CA32D"/>
    <w:rsid w:val="0E151158"/>
    <w:rsid w:val="0E27B86A"/>
    <w:rsid w:val="0E280850"/>
    <w:rsid w:val="0E30B68C"/>
    <w:rsid w:val="0E3FFE8D"/>
    <w:rsid w:val="0E42E79E"/>
    <w:rsid w:val="0E45CB1A"/>
    <w:rsid w:val="0E4D7FFD"/>
    <w:rsid w:val="0E4DD9FD"/>
    <w:rsid w:val="0E55C7C0"/>
    <w:rsid w:val="0E5609D2"/>
    <w:rsid w:val="0E575642"/>
    <w:rsid w:val="0E57C98D"/>
    <w:rsid w:val="0E5E3FEA"/>
    <w:rsid w:val="0E5F766D"/>
    <w:rsid w:val="0E7F4EA7"/>
    <w:rsid w:val="0E7FDF36"/>
    <w:rsid w:val="0E811B03"/>
    <w:rsid w:val="0E83DD12"/>
    <w:rsid w:val="0E873C93"/>
    <w:rsid w:val="0E87A7BB"/>
    <w:rsid w:val="0E88ED9C"/>
    <w:rsid w:val="0E8BF68D"/>
    <w:rsid w:val="0E8C8636"/>
    <w:rsid w:val="0E90ED71"/>
    <w:rsid w:val="0E9431B2"/>
    <w:rsid w:val="0E94E5EE"/>
    <w:rsid w:val="0E94E724"/>
    <w:rsid w:val="0E988C45"/>
    <w:rsid w:val="0E9F3274"/>
    <w:rsid w:val="0EA4AB14"/>
    <w:rsid w:val="0EADD874"/>
    <w:rsid w:val="0EB5F896"/>
    <w:rsid w:val="0EB6D91A"/>
    <w:rsid w:val="0EB7EDED"/>
    <w:rsid w:val="0EB8B1EA"/>
    <w:rsid w:val="0EBA7121"/>
    <w:rsid w:val="0EBB9E3C"/>
    <w:rsid w:val="0ED3A6D1"/>
    <w:rsid w:val="0EDBBF01"/>
    <w:rsid w:val="0EE0647B"/>
    <w:rsid w:val="0EE1B27E"/>
    <w:rsid w:val="0EE50AA4"/>
    <w:rsid w:val="0EE677B9"/>
    <w:rsid w:val="0EEC5F23"/>
    <w:rsid w:val="0EF14CFC"/>
    <w:rsid w:val="0EF5EEE5"/>
    <w:rsid w:val="0EFCE708"/>
    <w:rsid w:val="0EFD6109"/>
    <w:rsid w:val="0F1C9D35"/>
    <w:rsid w:val="0F2139CE"/>
    <w:rsid w:val="0F3E931B"/>
    <w:rsid w:val="0F499BCC"/>
    <w:rsid w:val="0F4D38AE"/>
    <w:rsid w:val="0F503E2C"/>
    <w:rsid w:val="0F53CA44"/>
    <w:rsid w:val="0F565D35"/>
    <w:rsid w:val="0F58F702"/>
    <w:rsid w:val="0F5A80AA"/>
    <w:rsid w:val="0F5F6C98"/>
    <w:rsid w:val="0F653B96"/>
    <w:rsid w:val="0F6C5A32"/>
    <w:rsid w:val="0F6DEE1D"/>
    <w:rsid w:val="0F708845"/>
    <w:rsid w:val="0F7D9EFC"/>
    <w:rsid w:val="0F89C04E"/>
    <w:rsid w:val="0F8AB7DF"/>
    <w:rsid w:val="0F8D517A"/>
    <w:rsid w:val="0F8E39E2"/>
    <w:rsid w:val="0FA06E93"/>
    <w:rsid w:val="0FA48D7B"/>
    <w:rsid w:val="0FA4E7FF"/>
    <w:rsid w:val="0FA5D464"/>
    <w:rsid w:val="0FA60A87"/>
    <w:rsid w:val="0FAFEBCA"/>
    <w:rsid w:val="0FB4A3C8"/>
    <w:rsid w:val="0FB7237E"/>
    <w:rsid w:val="0FC52910"/>
    <w:rsid w:val="0FC98D8E"/>
    <w:rsid w:val="0FCCD564"/>
    <w:rsid w:val="0FCF4649"/>
    <w:rsid w:val="0FDEEEB7"/>
    <w:rsid w:val="0FE5612B"/>
    <w:rsid w:val="0FE70F87"/>
    <w:rsid w:val="0FEAFB9B"/>
    <w:rsid w:val="0FEF9AB2"/>
    <w:rsid w:val="0FF194E9"/>
    <w:rsid w:val="0FF5957A"/>
    <w:rsid w:val="0FF5A7BB"/>
    <w:rsid w:val="1000CE4E"/>
    <w:rsid w:val="1005F0CA"/>
    <w:rsid w:val="1019AFB8"/>
    <w:rsid w:val="10230867"/>
    <w:rsid w:val="1026F4A9"/>
    <w:rsid w:val="1027F330"/>
    <w:rsid w:val="102B4207"/>
    <w:rsid w:val="102F1A53"/>
    <w:rsid w:val="10371ECE"/>
    <w:rsid w:val="10514DC7"/>
    <w:rsid w:val="1056A6A1"/>
    <w:rsid w:val="105E221D"/>
    <w:rsid w:val="105F7CD0"/>
    <w:rsid w:val="106293B1"/>
    <w:rsid w:val="10632927"/>
    <w:rsid w:val="10661343"/>
    <w:rsid w:val="106EAD6A"/>
    <w:rsid w:val="10712C03"/>
    <w:rsid w:val="1077AAF5"/>
    <w:rsid w:val="1080A219"/>
    <w:rsid w:val="1081DB15"/>
    <w:rsid w:val="108837AA"/>
    <w:rsid w:val="108DE2BC"/>
    <w:rsid w:val="109606E6"/>
    <w:rsid w:val="109A4217"/>
    <w:rsid w:val="109F8461"/>
    <w:rsid w:val="10A89523"/>
    <w:rsid w:val="10A9E87E"/>
    <w:rsid w:val="10B46CD9"/>
    <w:rsid w:val="10BA884E"/>
    <w:rsid w:val="10D30E8A"/>
    <w:rsid w:val="10D31149"/>
    <w:rsid w:val="10D7C626"/>
    <w:rsid w:val="10DED9A9"/>
    <w:rsid w:val="10E08D07"/>
    <w:rsid w:val="10E8C0E7"/>
    <w:rsid w:val="10EA1B14"/>
    <w:rsid w:val="10ECF7AD"/>
    <w:rsid w:val="10ED1491"/>
    <w:rsid w:val="10ED9143"/>
    <w:rsid w:val="10F58C24"/>
    <w:rsid w:val="10F6A681"/>
    <w:rsid w:val="10FA519F"/>
    <w:rsid w:val="10FC9751"/>
    <w:rsid w:val="11007092"/>
    <w:rsid w:val="11010BF7"/>
    <w:rsid w:val="110E988E"/>
    <w:rsid w:val="1119CAC5"/>
    <w:rsid w:val="111B6690"/>
    <w:rsid w:val="111F1296"/>
    <w:rsid w:val="11201873"/>
    <w:rsid w:val="11274141"/>
    <w:rsid w:val="1127F6ED"/>
    <w:rsid w:val="112A0A43"/>
    <w:rsid w:val="112EF07B"/>
    <w:rsid w:val="1135D637"/>
    <w:rsid w:val="114165F4"/>
    <w:rsid w:val="11468896"/>
    <w:rsid w:val="11480C80"/>
    <w:rsid w:val="115401BB"/>
    <w:rsid w:val="1166067C"/>
    <w:rsid w:val="116D738E"/>
    <w:rsid w:val="116F43E1"/>
    <w:rsid w:val="1176F359"/>
    <w:rsid w:val="1178D09E"/>
    <w:rsid w:val="117D1985"/>
    <w:rsid w:val="11886D05"/>
    <w:rsid w:val="119377FF"/>
    <w:rsid w:val="119F5D07"/>
    <w:rsid w:val="11AAFEEC"/>
    <w:rsid w:val="11BDD942"/>
    <w:rsid w:val="11C89E8A"/>
    <w:rsid w:val="11CD04AA"/>
    <w:rsid w:val="11D97C35"/>
    <w:rsid w:val="11DAE8C2"/>
    <w:rsid w:val="11DDE22C"/>
    <w:rsid w:val="11DE717E"/>
    <w:rsid w:val="11E2C7B2"/>
    <w:rsid w:val="11E35F57"/>
    <w:rsid w:val="11E64942"/>
    <w:rsid w:val="11EB71E4"/>
    <w:rsid w:val="11EB7222"/>
    <w:rsid w:val="11EBA607"/>
    <w:rsid w:val="11F6EB08"/>
    <w:rsid w:val="11FBBCEF"/>
    <w:rsid w:val="11FE98C7"/>
    <w:rsid w:val="11FEA662"/>
    <w:rsid w:val="11FF63E1"/>
    <w:rsid w:val="12089022"/>
    <w:rsid w:val="12095FF6"/>
    <w:rsid w:val="120A6E03"/>
    <w:rsid w:val="120F8F72"/>
    <w:rsid w:val="120FE5E1"/>
    <w:rsid w:val="121F7782"/>
    <w:rsid w:val="12237AEE"/>
    <w:rsid w:val="1226B62F"/>
    <w:rsid w:val="1229C987"/>
    <w:rsid w:val="122F806B"/>
    <w:rsid w:val="123093C8"/>
    <w:rsid w:val="12309A44"/>
    <w:rsid w:val="1232390D"/>
    <w:rsid w:val="12333ED2"/>
    <w:rsid w:val="12346C0C"/>
    <w:rsid w:val="1238F4C3"/>
    <w:rsid w:val="1241594B"/>
    <w:rsid w:val="12442830"/>
    <w:rsid w:val="124A43E9"/>
    <w:rsid w:val="124D9913"/>
    <w:rsid w:val="1251F9C9"/>
    <w:rsid w:val="1252F668"/>
    <w:rsid w:val="1257D57F"/>
    <w:rsid w:val="125A4262"/>
    <w:rsid w:val="12620AD7"/>
    <w:rsid w:val="1265A683"/>
    <w:rsid w:val="1268C4F9"/>
    <w:rsid w:val="12697139"/>
    <w:rsid w:val="126E5CC2"/>
    <w:rsid w:val="1271DB49"/>
    <w:rsid w:val="1276B494"/>
    <w:rsid w:val="12790A88"/>
    <w:rsid w:val="127E3F85"/>
    <w:rsid w:val="128714E7"/>
    <w:rsid w:val="1289FCA5"/>
    <w:rsid w:val="128D91B2"/>
    <w:rsid w:val="1290C9A8"/>
    <w:rsid w:val="1292B348"/>
    <w:rsid w:val="129F1A38"/>
    <w:rsid w:val="12A97A28"/>
    <w:rsid w:val="12B3E26B"/>
    <w:rsid w:val="12BC05A5"/>
    <w:rsid w:val="12BF1211"/>
    <w:rsid w:val="12C1DFD1"/>
    <w:rsid w:val="12C86EB9"/>
    <w:rsid w:val="12D7B593"/>
    <w:rsid w:val="12E176A3"/>
    <w:rsid w:val="12E4726A"/>
    <w:rsid w:val="12E5FB81"/>
    <w:rsid w:val="12F80C82"/>
    <w:rsid w:val="12F9A95C"/>
    <w:rsid w:val="13012E50"/>
    <w:rsid w:val="130A66A3"/>
    <w:rsid w:val="130E6CC8"/>
    <w:rsid w:val="13110485"/>
    <w:rsid w:val="13131559"/>
    <w:rsid w:val="1318ECC7"/>
    <w:rsid w:val="131DAA99"/>
    <w:rsid w:val="131DCEC9"/>
    <w:rsid w:val="13209F2B"/>
    <w:rsid w:val="132656D5"/>
    <w:rsid w:val="132C969B"/>
    <w:rsid w:val="13303890"/>
    <w:rsid w:val="1331AF81"/>
    <w:rsid w:val="1336A7E0"/>
    <w:rsid w:val="133B9158"/>
    <w:rsid w:val="1343FEE3"/>
    <w:rsid w:val="1346E9C7"/>
    <w:rsid w:val="13475053"/>
    <w:rsid w:val="134AFDA3"/>
    <w:rsid w:val="1350F8A3"/>
    <w:rsid w:val="13527875"/>
    <w:rsid w:val="1355BD31"/>
    <w:rsid w:val="135D08EF"/>
    <w:rsid w:val="135E09AF"/>
    <w:rsid w:val="13636D7E"/>
    <w:rsid w:val="13643E9F"/>
    <w:rsid w:val="1365961A"/>
    <w:rsid w:val="1372A2D0"/>
    <w:rsid w:val="1380CE2C"/>
    <w:rsid w:val="13831D14"/>
    <w:rsid w:val="1386CBFB"/>
    <w:rsid w:val="138C80BF"/>
    <w:rsid w:val="1393ED6F"/>
    <w:rsid w:val="13A02EE5"/>
    <w:rsid w:val="13A36801"/>
    <w:rsid w:val="13A8D0C7"/>
    <w:rsid w:val="13B89AB0"/>
    <w:rsid w:val="13BDF5BD"/>
    <w:rsid w:val="13C18F67"/>
    <w:rsid w:val="13C1E4C6"/>
    <w:rsid w:val="13C3B788"/>
    <w:rsid w:val="13C77DA9"/>
    <w:rsid w:val="13D6FCAD"/>
    <w:rsid w:val="13DD29AC"/>
    <w:rsid w:val="13E0A4E1"/>
    <w:rsid w:val="13E3D495"/>
    <w:rsid w:val="13E721F1"/>
    <w:rsid w:val="13F4CAAF"/>
    <w:rsid w:val="13F77A9A"/>
    <w:rsid w:val="13F827AE"/>
    <w:rsid w:val="13FCA85D"/>
    <w:rsid w:val="14068CB8"/>
    <w:rsid w:val="14086A5D"/>
    <w:rsid w:val="140970E7"/>
    <w:rsid w:val="140C4C1E"/>
    <w:rsid w:val="140D9529"/>
    <w:rsid w:val="140FBC23"/>
    <w:rsid w:val="1429949E"/>
    <w:rsid w:val="14336269"/>
    <w:rsid w:val="143E7F86"/>
    <w:rsid w:val="144440AE"/>
    <w:rsid w:val="14463ADA"/>
    <w:rsid w:val="14553331"/>
    <w:rsid w:val="1462998D"/>
    <w:rsid w:val="146A657D"/>
    <w:rsid w:val="146B2A48"/>
    <w:rsid w:val="146C655F"/>
    <w:rsid w:val="146DF72D"/>
    <w:rsid w:val="14747AAF"/>
    <w:rsid w:val="147C9A0B"/>
    <w:rsid w:val="14853173"/>
    <w:rsid w:val="148D0B3D"/>
    <w:rsid w:val="148E1BDC"/>
    <w:rsid w:val="149181DA"/>
    <w:rsid w:val="1491F5BF"/>
    <w:rsid w:val="14946F1B"/>
    <w:rsid w:val="149882B4"/>
    <w:rsid w:val="14A26ECC"/>
    <w:rsid w:val="14BB6CCC"/>
    <w:rsid w:val="14BBBE3B"/>
    <w:rsid w:val="14BD8D34"/>
    <w:rsid w:val="14CA4BA8"/>
    <w:rsid w:val="14CC0EE1"/>
    <w:rsid w:val="14D4B603"/>
    <w:rsid w:val="14E21892"/>
    <w:rsid w:val="14E407A3"/>
    <w:rsid w:val="14E4352F"/>
    <w:rsid w:val="14E57B0F"/>
    <w:rsid w:val="14E7F2DA"/>
    <w:rsid w:val="14EF6BF3"/>
    <w:rsid w:val="14F2CA5C"/>
    <w:rsid w:val="14F562AF"/>
    <w:rsid w:val="14FB34F5"/>
    <w:rsid w:val="14FBF4CB"/>
    <w:rsid w:val="14FE00D6"/>
    <w:rsid w:val="15094759"/>
    <w:rsid w:val="150E8464"/>
    <w:rsid w:val="1520A26B"/>
    <w:rsid w:val="152D814C"/>
    <w:rsid w:val="152E6E65"/>
    <w:rsid w:val="1530C661"/>
    <w:rsid w:val="1534F213"/>
    <w:rsid w:val="15388BB2"/>
    <w:rsid w:val="1539C80E"/>
    <w:rsid w:val="153BCD2C"/>
    <w:rsid w:val="153EE124"/>
    <w:rsid w:val="153F2F1C"/>
    <w:rsid w:val="154410B6"/>
    <w:rsid w:val="154557BA"/>
    <w:rsid w:val="15464182"/>
    <w:rsid w:val="1546EC39"/>
    <w:rsid w:val="154E9A03"/>
    <w:rsid w:val="155162DE"/>
    <w:rsid w:val="1552836D"/>
    <w:rsid w:val="155A0B51"/>
    <w:rsid w:val="155FCCCD"/>
    <w:rsid w:val="15633597"/>
    <w:rsid w:val="156E9130"/>
    <w:rsid w:val="15708A95"/>
    <w:rsid w:val="157286D1"/>
    <w:rsid w:val="1574570B"/>
    <w:rsid w:val="1585D078"/>
    <w:rsid w:val="1588F679"/>
    <w:rsid w:val="158A1DD7"/>
    <w:rsid w:val="158A4EA9"/>
    <w:rsid w:val="15918711"/>
    <w:rsid w:val="15918A10"/>
    <w:rsid w:val="159EF8C5"/>
    <w:rsid w:val="15A1548D"/>
    <w:rsid w:val="15A22363"/>
    <w:rsid w:val="15A309AD"/>
    <w:rsid w:val="15B0A8AE"/>
    <w:rsid w:val="15B28680"/>
    <w:rsid w:val="15B54340"/>
    <w:rsid w:val="15C3EA07"/>
    <w:rsid w:val="15C82AF1"/>
    <w:rsid w:val="15C9064A"/>
    <w:rsid w:val="15C99350"/>
    <w:rsid w:val="15CED8AA"/>
    <w:rsid w:val="15CF9831"/>
    <w:rsid w:val="15DB70F5"/>
    <w:rsid w:val="15DD139B"/>
    <w:rsid w:val="15DFFE4A"/>
    <w:rsid w:val="15E05DF4"/>
    <w:rsid w:val="15F0E892"/>
    <w:rsid w:val="15F1A820"/>
    <w:rsid w:val="15F2A10D"/>
    <w:rsid w:val="15F33518"/>
    <w:rsid w:val="15F4EA3E"/>
    <w:rsid w:val="15F793E8"/>
    <w:rsid w:val="15FFF102"/>
    <w:rsid w:val="160D32A7"/>
    <w:rsid w:val="1610127C"/>
    <w:rsid w:val="16131E7D"/>
    <w:rsid w:val="162193F1"/>
    <w:rsid w:val="162849B8"/>
    <w:rsid w:val="1633BDFB"/>
    <w:rsid w:val="16442194"/>
    <w:rsid w:val="164BFF6F"/>
    <w:rsid w:val="164E28B0"/>
    <w:rsid w:val="16588BEF"/>
    <w:rsid w:val="165EB868"/>
    <w:rsid w:val="166152B6"/>
    <w:rsid w:val="1665D745"/>
    <w:rsid w:val="16673D0E"/>
    <w:rsid w:val="16689788"/>
    <w:rsid w:val="16785F66"/>
    <w:rsid w:val="1678D44E"/>
    <w:rsid w:val="167F23E6"/>
    <w:rsid w:val="168296CA"/>
    <w:rsid w:val="168449C8"/>
    <w:rsid w:val="168806D2"/>
    <w:rsid w:val="1688D9EA"/>
    <w:rsid w:val="168D34E0"/>
    <w:rsid w:val="168D81C1"/>
    <w:rsid w:val="168E5C84"/>
    <w:rsid w:val="1690B031"/>
    <w:rsid w:val="16AA54C5"/>
    <w:rsid w:val="16AC13D3"/>
    <w:rsid w:val="16AFADBA"/>
    <w:rsid w:val="16BE4C8A"/>
    <w:rsid w:val="16C36A18"/>
    <w:rsid w:val="16D170FE"/>
    <w:rsid w:val="16D7C780"/>
    <w:rsid w:val="16DD4991"/>
    <w:rsid w:val="16E34AF0"/>
    <w:rsid w:val="16F12DE0"/>
    <w:rsid w:val="16F1CF13"/>
    <w:rsid w:val="16F2E6EB"/>
    <w:rsid w:val="16F33A22"/>
    <w:rsid w:val="16F43F85"/>
    <w:rsid w:val="16F8754D"/>
    <w:rsid w:val="16F9E9F6"/>
    <w:rsid w:val="16FBE4D8"/>
    <w:rsid w:val="16FF1EF8"/>
    <w:rsid w:val="1705464F"/>
    <w:rsid w:val="170DB40B"/>
    <w:rsid w:val="170E6E2C"/>
    <w:rsid w:val="1717BE64"/>
    <w:rsid w:val="171C2C5F"/>
    <w:rsid w:val="171D4EF1"/>
    <w:rsid w:val="171E0478"/>
    <w:rsid w:val="1728A83A"/>
    <w:rsid w:val="172B671C"/>
    <w:rsid w:val="172C5EE9"/>
    <w:rsid w:val="1730B132"/>
    <w:rsid w:val="173B0886"/>
    <w:rsid w:val="1740F811"/>
    <w:rsid w:val="1748B379"/>
    <w:rsid w:val="174A6F55"/>
    <w:rsid w:val="174B05C6"/>
    <w:rsid w:val="174CACF6"/>
    <w:rsid w:val="174CAE56"/>
    <w:rsid w:val="175007EE"/>
    <w:rsid w:val="175608C0"/>
    <w:rsid w:val="176F0F1B"/>
    <w:rsid w:val="177041B5"/>
    <w:rsid w:val="17708040"/>
    <w:rsid w:val="17726AFD"/>
    <w:rsid w:val="1775C656"/>
    <w:rsid w:val="178FFCB5"/>
    <w:rsid w:val="17908C62"/>
    <w:rsid w:val="1790F99A"/>
    <w:rsid w:val="17A415CE"/>
    <w:rsid w:val="17A57DDF"/>
    <w:rsid w:val="17AA9585"/>
    <w:rsid w:val="17AAD103"/>
    <w:rsid w:val="17B5E353"/>
    <w:rsid w:val="17B818FA"/>
    <w:rsid w:val="17B93D52"/>
    <w:rsid w:val="17B97229"/>
    <w:rsid w:val="17BFA20F"/>
    <w:rsid w:val="17C1E1AE"/>
    <w:rsid w:val="17D13E32"/>
    <w:rsid w:val="17D4A37A"/>
    <w:rsid w:val="17D585A4"/>
    <w:rsid w:val="17D5C63D"/>
    <w:rsid w:val="17E20D26"/>
    <w:rsid w:val="17E99D8E"/>
    <w:rsid w:val="17F8C68E"/>
    <w:rsid w:val="17FD3099"/>
    <w:rsid w:val="17FED6D3"/>
    <w:rsid w:val="18012B0D"/>
    <w:rsid w:val="18066112"/>
    <w:rsid w:val="18072C01"/>
    <w:rsid w:val="180A307C"/>
    <w:rsid w:val="180AD4CD"/>
    <w:rsid w:val="1811C170"/>
    <w:rsid w:val="182BDC41"/>
    <w:rsid w:val="1830C812"/>
    <w:rsid w:val="18317C59"/>
    <w:rsid w:val="183EBAF4"/>
    <w:rsid w:val="18473AA9"/>
    <w:rsid w:val="18499006"/>
    <w:rsid w:val="184BEADB"/>
    <w:rsid w:val="184D475E"/>
    <w:rsid w:val="18574343"/>
    <w:rsid w:val="185D5CFE"/>
    <w:rsid w:val="186DD368"/>
    <w:rsid w:val="186E5E4F"/>
    <w:rsid w:val="187211AA"/>
    <w:rsid w:val="18791591"/>
    <w:rsid w:val="187A4AFA"/>
    <w:rsid w:val="18804E9C"/>
    <w:rsid w:val="18845F70"/>
    <w:rsid w:val="189B01D7"/>
    <w:rsid w:val="189ECA5E"/>
    <w:rsid w:val="18AA2793"/>
    <w:rsid w:val="18ABD291"/>
    <w:rsid w:val="18ABE0F5"/>
    <w:rsid w:val="18ADA848"/>
    <w:rsid w:val="18AE8005"/>
    <w:rsid w:val="18B544E4"/>
    <w:rsid w:val="18BFB47F"/>
    <w:rsid w:val="18D4EFB3"/>
    <w:rsid w:val="18D7D60E"/>
    <w:rsid w:val="18DD8506"/>
    <w:rsid w:val="18DF22E5"/>
    <w:rsid w:val="18E459AB"/>
    <w:rsid w:val="18E6EB9F"/>
    <w:rsid w:val="18E70888"/>
    <w:rsid w:val="18E8F393"/>
    <w:rsid w:val="18EF9853"/>
    <w:rsid w:val="18F1F481"/>
    <w:rsid w:val="18FA415F"/>
    <w:rsid w:val="18FF8710"/>
    <w:rsid w:val="1904715A"/>
    <w:rsid w:val="1913082A"/>
    <w:rsid w:val="1915A63B"/>
    <w:rsid w:val="1917C020"/>
    <w:rsid w:val="1917C31B"/>
    <w:rsid w:val="191C4E80"/>
    <w:rsid w:val="191F9F6A"/>
    <w:rsid w:val="1920CF04"/>
    <w:rsid w:val="1922CDBC"/>
    <w:rsid w:val="1922DEB7"/>
    <w:rsid w:val="1929B802"/>
    <w:rsid w:val="192EB3F0"/>
    <w:rsid w:val="193C66A3"/>
    <w:rsid w:val="193CB023"/>
    <w:rsid w:val="1948CE45"/>
    <w:rsid w:val="194CB878"/>
    <w:rsid w:val="194E518A"/>
    <w:rsid w:val="1950DE2B"/>
    <w:rsid w:val="19548F55"/>
    <w:rsid w:val="195EEAED"/>
    <w:rsid w:val="19699210"/>
    <w:rsid w:val="19699E15"/>
    <w:rsid w:val="197175DB"/>
    <w:rsid w:val="19736794"/>
    <w:rsid w:val="197580CC"/>
    <w:rsid w:val="197BF2E5"/>
    <w:rsid w:val="1988E22E"/>
    <w:rsid w:val="198AC9A3"/>
    <w:rsid w:val="1995BC78"/>
    <w:rsid w:val="199639A3"/>
    <w:rsid w:val="199A1D91"/>
    <w:rsid w:val="199ABD42"/>
    <w:rsid w:val="19A2FF1A"/>
    <w:rsid w:val="19ACDC44"/>
    <w:rsid w:val="19AE7E87"/>
    <w:rsid w:val="19BA3153"/>
    <w:rsid w:val="19C33727"/>
    <w:rsid w:val="19C3B221"/>
    <w:rsid w:val="19CCF266"/>
    <w:rsid w:val="19CFC11C"/>
    <w:rsid w:val="19DBB70A"/>
    <w:rsid w:val="19DFACE5"/>
    <w:rsid w:val="19E05491"/>
    <w:rsid w:val="19E8D5C2"/>
    <w:rsid w:val="19EA337A"/>
    <w:rsid w:val="19EEE9C6"/>
    <w:rsid w:val="19F08A96"/>
    <w:rsid w:val="19F13C0C"/>
    <w:rsid w:val="19FE4C2E"/>
    <w:rsid w:val="1A058F0A"/>
    <w:rsid w:val="1A0B619B"/>
    <w:rsid w:val="1A0CF36A"/>
    <w:rsid w:val="1A0E54D2"/>
    <w:rsid w:val="1A0EA55B"/>
    <w:rsid w:val="1A0F6842"/>
    <w:rsid w:val="1A10DEE0"/>
    <w:rsid w:val="1A1742ED"/>
    <w:rsid w:val="1A180A94"/>
    <w:rsid w:val="1A1A2263"/>
    <w:rsid w:val="1A1B52EC"/>
    <w:rsid w:val="1A1ED350"/>
    <w:rsid w:val="1A263D53"/>
    <w:rsid w:val="1A2697E8"/>
    <w:rsid w:val="1A297B4F"/>
    <w:rsid w:val="1A2D3A6D"/>
    <w:rsid w:val="1A2EF240"/>
    <w:rsid w:val="1A32BACA"/>
    <w:rsid w:val="1A346E29"/>
    <w:rsid w:val="1A349995"/>
    <w:rsid w:val="1A3BD2D3"/>
    <w:rsid w:val="1A3E66F9"/>
    <w:rsid w:val="1A3F1BC9"/>
    <w:rsid w:val="1A459DB5"/>
    <w:rsid w:val="1A46E360"/>
    <w:rsid w:val="1A4D07AA"/>
    <w:rsid w:val="1A4D962B"/>
    <w:rsid w:val="1A4E6F7E"/>
    <w:rsid w:val="1A53609E"/>
    <w:rsid w:val="1A5445B5"/>
    <w:rsid w:val="1A55AA4A"/>
    <w:rsid w:val="1A5843FB"/>
    <w:rsid w:val="1A5EA405"/>
    <w:rsid w:val="1A6197A3"/>
    <w:rsid w:val="1A646226"/>
    <w:rsid w:val="1A682971"/>
    <w:rsid w:val="1A6EA99C"/>
    <w:rsid w:val="1A6F691A"/>
    <w:rsid w:val="1A704E15"/>
    <w:rsid w:val="1A7537EC"/>
    <w:rsid w:val="1A78E9F5"/>
    <w:rsid w:val="1A8090D7"/>
    <w:rsid w:val="1A9FE271"/>
    <w:rsid w:val="1AA5F602"/>
    <w:rsid w:val="1AB62848"/>
    <w:rsid w:val="1AB971B8"/>
    <w:rsid w:val="1ABA232C"/>
    <w:rsid w:val="1ABA2EDB"/>
    <w:rsid w:val="1ABE8C24"/>
    <w:rsid w:val="1AC4B3B2"/>
    <w:rsid w:val="1AC79897"/>
    <w:rsid w:val="1AC8620B"/>
    <w:rsid w:val="1ACB01D2"/>
    <w:rsid w:val="1ACDDA2D"/>
    <w:rsid w:val="1ACF0DCF"/>
    <w:rsid w:val="1ACF76E6"/>
    <w:rsid w:val="1ACFE3D4"/>
    <w:rsid w:val="1ADAA63A"/>
    <w:rsid w:val="1AEB2635"/>
    <w:rsid w:val="1AEC18EF"/>
    <w:rsid w:val="1AEEA0BA"/>
    <w:rsid w:val="1AFA8B1D"/>
    <w:rsid w:val="1AFF541F"/>
    <w:rsid w:val="1B0082C6"/>
    <w:rsid w:val="1B054BED"/>
    <w:rsid w:val="1B10D35D"/>
    <w:rsid w:val="1B18B9B6"/>
    <w:rsid w:val="1B1DFCA7"/>
    <w:rsid w:val="1B22AF5F"/>
    <w:rsid w:val="1B256663"/>
    <w:rsid w:val="1B282C93"/>
    <w:rsid w:val="1B2AD869"/>
    <w:rsid w:val="1B408254"/>
    <w:rsid w:val="1B4C4340"/>
    <w:rsid w:val="1B583093"/>
    <w:rsid w:val="1B5FC72E"/>
    <w:rsid w:val="1B70660F"/>
    <w:rsid w:val="1B8065D5"/>
    <w:rsid w:val="1B838502"/>
    <w:rsid w:val="1B86C291"/>
    <w:rsid w:val="1B8C7F27"/>
    <w:rsid w:val="1B8D1B85"/>
    <w:rsid w:val="1B8D7363"/>
    <w:rsid w:val="1B95469D"/>
    <w:rsid w:val="1B963EA0"/>
    <w:rsid w:val="1BA85375"/>
    <w:rsid w:val="1BAFC24C"/>
    <w:rsid w:val="1BB7D116"/>
    <w:rsid w:val="1BBF655D"/>
    <w:rsid w:val="1BC0DDD9"/>
    <w:rsid w:val="1BD38F1F"/>
    <w:rsid w:val="1BD8B772"/>
    <w:rsid w:val="1BDB6B58"/>
    <w:rsid w:val="1BDBB74B"/>
    <w:rsid w:val="1BE03B80"/>
    <w:rsid w:val="1BE0B8F8"/>
    <w:rsid w:val="1BE7CEA5"/>
    <w:rsid w:val="1BF21D4C"/>
    <w:rsid w:val="1BF31FFA"/>
    <w:rsid w:val="1C06058A"/>
    <w:rsid w:val="1C072087"/>
    <w:rsid w:val="1C245D71"/>
    <w:rsid w:val="1C26D10D"/>
    <w:rsid w:val="1C323F6F"/>
    <w:rsid w:val="1C4387E0"/>
    <w:rsid w:val="1C45F22D"/>
    <w:rsid w:val="1C46DB96"/>
    <w:rsid w:val="1C519B10"/>
    <w:rsid w:val="1C58E243"/>
    <w:rsid w:val="1C625548"/>
    <w:rsid w:val="1C6A1E93"/>
    <w:rsid w:val="1C6DEB14"/>
    <w:rsid w:val="1C6FDB8F"/>
    <w:rsid w:val="1C76B890"/>
    <w:rsid w:val="1C7BE2DD"/>
    <w:rsid w:val="1C84E67A"/>
    <w:rsid w:val="1C86F696"/>
    <w:rsid w:val="1C884BFE"/>
    <w:rsid w:val="1C8BD2B9"/>
    <w:rsid w:val="1C8BEB92"/>
    <w:rsid w:val="1C8C7108"/>
    <w:rsid w:val="1C971394"/>
    <w:rsid w:val="1C9927F2"/>
    <w:rsid w:val="1CA06636"/>
    <w:rsid w:val="1CA0B8EF"/>
    <w:rsid w:val="1CA2033D"/>
    <w:rsid w:val="1CAD1DCA"/>
    <w:rsid w:val="1CAD671D"/>
    <w:rsid w:val="1CB1B7AE"/>
    <w:rsid w:val="1CB649C5"/>
    <w:rsid w:val="1CB70BDD"/>
    <w:rsid w:val="1CC1DEED"/>
    <w:rsid w:val="1CC3C698"/>
    <w:rsid w:val="1CC6F263"/>
    <w:rsid w:val="1CCBAE56"/>
    <w:rsid w:val="1CDD8D38"/>
    <w:rsid w:val="1CEB0969"/>
    <w:rsid w:val="1CF604C1"/>
    <w:rsid w:val="1CFD6E62"/>
    <w:rsid w:val="1D00678D"/>
    <w:rsid w:val="1D035666"/>
    <w:rsid w:val="1D08B054"/>
    <w:rsid w:val="1D16E860"/>
    <w:rsid w:val="1D1D5B2A"/>
    <w:rsid w:val="1D237D03"/>
    <w:rsid w:val="1D23A31B"/>
    <w:rsid w:val="1D242D1D"/>
    <w:rsid w:val="1D2BDB5D"/>
    <w:rsid w:val="1D388348"/>
    <w:rsid w:val="1D3DFFD8"/>
    <w:rsid w:val="1D4DF48C"/>
    <w:rsid w:val="1D51E090"/>
    <w:rsid w:val="1D59D6EC"/>
    <w:rsid w:val="1D5A46F1"/>
    <w:rsid w:val="1D711DBA"/>
    <w:rsid w:val="1D727435"/>
    <w:rsid w:val="1D75CAC6"/>
    <w:rsid w:val="1D77D79D"/>
    <w:rsid w:val="1D7B538C"/>
    <w:rsid w:val="1D80D53A"/>
    <w:rsid w:val="1D83184E"/>
    <w:rsid w:val="1D8DB883"/>
    <w:rsid w:val="1D8E3FBC"/>
    <w:rsid w:val="1D93DA8A"/>
    <w:rsid w:val="1DA5CEA0"/>
    <w:rsid w:val="1DA7D4ED"/>
    <w:rsid w:val="1DABA6F6"/>
    <w:rsid w:val="1DAED0EC"/>
    <w:rsid w:val="1DB6477A"/>
    <w:rsid w:val="1DBAC2E2"/>
    <w:rsid w:val="1DC666F5"/>
    <w:rsid w:val="1DC74D46"/>
    <w:rsid w:val="1DCCA446"/>
    <w:rsid w:val="1DD3D14E"/>
    <w:rsid w:val="1DD7FA98"/>
    <w:rsid w:val="1DE34454"/>
    <w:rsid w:val="1DE66152"/>
    <w:rsid w:val="1DE71C52"/>
    <w:rsid w:val="1DF344CC"/>
    <w:rsid w:val="1DF68765"/>
    <w:rsid w:val="1DFD48F8"/>
    <w:rsid w:val="1DFE3B10"/>
    <w:rsid w:val="1E028903"/>
    <w:rsid w:val="1E08B35D"/>
    <w:rsid w:val="1E1CE0AF"/>
    <w:rsid w:val="1E24C94F"/>
    <w:rsid w:val="1E24F934"/>
    <w:rsid w:val="1E2FAF83"/>
    <w:rsid w:val="1E326C34"/>
    <w:rsid w:val="1E3EE2C8"/>
    <w:rsid w:val="1E416A0B"/>
    <w:rsid w:val="1E54AB6B"/>
    <w:rsid w:val="1E57C7E3"/>
    <w:rsid w:val="1E64C36D"/>
    <w:rsid w:val="1E6ECD2F"/>
    <w:rsid w:val="1E752F40"/>
    <w:rsid w:val="1E769B12"/>
    <w:rsid w:val="1E7828E3"/>
    <w:rsid w:val="1E7CC726"/>
    <w:rsid w:val="1E8192FB"/>
    <w:rsid w:val="1E8208E2"/>
    <w:rsid w:val="1E836BB8"/>
    <w:rsid w:val="1E8BA125"/>
    <w:rsid w:val="1E8BC6A8"/>
    <w:rsid w:val="1E90AA29"/>
    <w:rsid w:val="1E9118A2"/>
    <w:rsid w:val="1E958E44"/>
    <w:rsid w:val="1EB87531"/>
    <w:rsid w:val="1EC11113"/>
    <w:rsid w:val="1EC32F2E"/>
    <w:rsid w:val="1ECAA0A5"/>
    <w:rsid w:val="1ECED99E"/>
    <w:rsid w:val="1EDCFFF3"/>
    <w:rsid w:val="1EDFF684"/>
    <w:rsid w:val="1EE061D5"/>
    <w:rsid w:val="1EE82EDD"/>
    <w:rsid w:val="1EED3126"/>
    <w:rsid w:val="1EF474B3"/>
    <w:rsid w:val="1EFA9326"/>
    <w:rsid w:val="1F0809F5"/>
    <w:rsid w:val="1F11140C"/>
    <w:rsid w:val="1F16D05C"/>
    <w:rsid w:val="1F23026A"/>
    <w:rsid w:val="1F30F463"/>
    <w:rsid w:val="1F33AC95"/>
    <w:rsid w:val="1F36FF97"/>
    <w:rsid w:val="1F40F5FD"/>
    <w:rsid w:val="1F4360DF"/>
    <w:rsid w:val="1F4568EA"/>
    <w:rsid w:val="1F47B9B9"/>
    <w:rsid w:val="1F4A8B90"/>
    <w:rsid w:val="1F4E12AD"/>
    <w:rsid w:val="1F5074B9"/>
    <w:rsid w:val="1F519BF0"/>
    <w:rsid w:val="1F5B6195"/>
    <w:rsid w:val="1F5DE8A9"/>
    <w:rsid w:val="1F62EE0B"/>
    <w:rsid w:val="1F646C16"/>
    <w:rsid w:val="1F6FD111"/>
    <w:rsid w:val="1F75BCBD"/>
    <w:rsid w:val="1F77F220"/>
    <w:rsid w:val="1F7A3F10"/>
    <w:rsid w:val="1F7C0AD9"/>
    <w:rsid w:val="1F7C28F9"/>
    <w:rsid w:val="1F804F68"/>
    <w:rsid w:val="1F8649F0"/>
    <w:rsid w:val="1F8A7563"/>
    <w:rsid w:val="1F928A97"/>
    <w:rsid w:val="1F9E7002"/>
    <w:rsid w:val="1F9F2783"/>
    <w:rsid w:val="1F9F64F8"/>
    <w:rsid w:val="1FA10719"/>
    <w:rsid w:val="1FA5FB15"/>
    <w:rsid w:val="1FA9B0CA"/>
    <w:rsid w:val="1FAE3D1F"/>
    <w:rsid w:val="1FB4E2EC"/>
    <w:rsid w:val="1FB61C2F"/>
    <w:rsid w:val="1FBC9591"/>
    <w:rsid w:val="1FBD766E"/>
    <w:rsid w:val="1FCDBABA"/>
    <w:rsid w:val="1FD2C8C3"/>
    <w:rsid w:val="1FD3CFC8"/>
    <w:rsid w:val="1FD5B8D6"/>
    <w:rsid w:val="1FE0682F"/>
    <w:rsid w:val="1FE92397"/>
    <w:rsid w:val="1FEAF204"/>
    <w:rsid w:val="1FF0E409"/>
    <w:rsid w:val="1FF1D9F0"/>
    <w:rsid w:val="1FF962EE"/>
    <w:rsid w:val="1FFA5740"/>
    <w:rsid w:val="20019F1E"/>
    <w:rsid w:val="200E4BC5"/>
    <w:rsid w:val="200F575C"/>
    <w:rsid w:val="20147072"/>
    <w:rsid w:val="20187A34"/>
    <w:rsid w:val="20258A3F"/>
    <w:rsid w:val="2030030F"/>
    <w:rsid w:val="203DAA83"/>
    <w:rsid w:val="204382E6"/>
    <w:rsid w:val="20491F55"/>
    <w:rsid w:val="204CA4A0"/>
    <w:rsid w:val="205219B1"/>
    <w:rsid w:val="20583CA7"/>
    <w:rsid w:val="205FC379"/>
    <w:rsid w:val="2060271C"/>
    <w:rsid w:val="206D865A"/>
    <w:rsid w:val="20719F4F"/>
    <w:rsid w:val="208A0919"/>
    <w:rsid w:val="20977FCB"/>
    <w:rsid w:val="209DB36C"/>
    <w:rsid w:val="20A0445B"/>
    <w:rsid w:val="20A0E347"/>
    <w:rsid w:val="20A3EC93"/>
    <w:rsid w:val="20A66F80"/>
    <w:rsid w:val="20A71AD2"/>
    <w:rsid w:val="20B40199"/>
    <w:rsid w:val="20BE0648"/>
    <w:rsid w:val="20C3D6C1"/>
    <w:rsid w:val="20C457C4"/>
    <w:rsid w:val="20D0E163"/>
    <w:rsid w:val="20D23F98"/>
    <w:rsid w:val="20DDA152"/>
    <w:rsid w:val="20DF60EC"/>
    <w:rsid w:val="20ED1323"/>
    <w:rsid w:val="20F09FAF"/>
    <w:rsid w:val="20F9189B"/>
    <w:rsid w:val="2102C363"/>
    <w:rsid w:val="210EEF93"/>
    <w:rsid w:val="2124ACD9"/>
    <w:rsid w:val="213260B7"/>
    <w:rsid w:val="213655CC"/>
    <w:rsid w:val="21374787"/>
    <w:rsid w:val="213A0F3C"/>
    <w:rsid w:val="21495D3F"/>
    <w:rsid w:val="214A0D80"/>
    <w:rsid w:val="214E37EA"/>
    <w:rsid w:val="21571F37"/>
    <w:rsid w:val="2159C9C6"/>
    <w:rsid w:val="215B1A9D"/>
    <w:rsid w:val="215F01E9"/>
    <w:rsid w:val="2166AEB3"/>
    <w:rsid w:val="2167E4EC"/>
    <w:rsid w:val="216D8689"/>
    <w:rsid w:val="2173E65F"/>
    <w:rsid w:val="21757460"/>
    <w:rsid w:val="21757D89"/>
    <w:rsid w:val="2178B9F8"/>
    <w:rsid w:val="217C4038"/>
    <w:rsid w:val="217D321C"/>
    <w:rsid w:val="217D71D1"/>
    <w:rsid w:val="2182E666"/>
    <w:rsid w:val="2183A21C"/>
    <w:rsid w:val="21858E02"/>
    <w:rsid w:val="218781E1"/>
    <w:rsid w:val="218C3AE7"/>
    <w:rsid w:val="218C86B1"/>
    <w:rsid w:val="2195DC55"/>
    <w:rsid w:val="219AC1DB"/>
    <w:rsid w:val="21A14B88"/>
    <w:rsid w:val="21A2E5C4"/>
    <w:rsid w:val="21A311E5"/>
    <w:rsid w:val="21D3DFA3"/>
    <w:rsid w:val="21D4E062"/>
    <w:rsid w:val="21E43BE8"/>
    <w:rsid w:val="21ECDC0C"/>
    <w:rsid w:val="21ED145C"/>
    <w:rsid w:val="21FDFA39"/>
    <w:rsid w:val="2200FF31"/>
    <w:rsid w:val="220A7078"/>
    <w:rsid w:val="220BB516"/>
    <w:rsid w:val="220D9BC7"/>
    <w:rsid w:val="22163DFB"/>
    <w:rsid w:val="2216B7E0"/>
    <w:rsid w:val="22170DB0"/>
    <w:rsid w:val="22182FA7"/>
    <w:rsid w:val="221AA5B4"/>
    <w:rsid w:val="221D59E8"/>
    <w:rsid w:val="2222EF76"/>
    <w:rsid w:val="2229AAB2"/>
    <w:rsid w:val="222AB66B"/>
    <w:rsid w:val="222ADEEF"/>
    <w:rsid w:val="2248A010"/>
    <w:rsid w:val="22497543"/>
    <w:rsid w:val="224C0CA0"/>
    <w:rsid w:val="224E6AFC"/>
    <w:rsid w:val="225667F4"/>
    <w:rsid w:val="2258D780"/>
    <w:rsid w:val="225B79F2"/>
    <w:rsid w:val="225D39AE"/>
    <w:rsid w:val="225DB3DA"/>
    <w:rsid w:val="225EECE8"/>
    <w:rsid w:val="2262AACF"/>
    <w:rsid w:val="22650AE1"/>
    <w:rsid w:val="2266815D"/>
    <w:rsid w:val="2267230F"/>
    <w:rsid w:val="2269ACC3"/>
    <w:rsid w:val="226E4C94"/>
    <w:rsid w:val="2276280C"/>
    <w:rsid w:val="227F4C8A"/>
    <w:rsid w:val="22879DB0"/>
    <w:rsid w:val="22952E02"/>
    <w:rsid w:val="22A29D3B"/>
    <w:rsid w:val="22A7800E"/>
    <w:rsid w:val="22B17B86"/>
    <w:rsid w:val="22B8C320"/>
    <w:rsid w:val="22BE8886"/>
    <w:rsid w:val="22C03CFF"/>
    <w:rsid w:val="22C69B65"/>
    <w:rsid w:val="22C6DB3F"/>
    <w:rsid w:val="22CC5184"/>
    <w:rsid w:val="22D4E2FE"/>
    <w:rsid w:val="22DCC534"/>
    <w:rsid w:val="22F59A27"/>
    <w:rsid w:val="22F5C437"/>
    <w:rsid w:val="22FA8F47"/>
    <w:rsid w:val="22FB6054"/>
    <w:rsid w:val="2303C56A"/>
    <w:rsid w:val="23077767"/>
    <w:rsid w:val="230A8C1D"/>
    <w:rsid w:val="2313CBEC"/>
    <w:rsid w:val="2314B1EE"/>
    <w:rsid w:val="23158607"/>
    <w:rsid w:val="23239C56"/>
    <w:rsid w:val="232AEA72"/>
    <w:rsid w:val="232D5C36"/>
    <w:rsid w:val="232E0C21"/>
    <w:rsid w:val="232E142E"/>
    <w:rsid w:val="23311D25"/>
    <w:rsid w:val="2334EC4F"/>
    <w:rsid w:val="2342D731"/>
    <w:rsid w:val="23449B37"/>
    <w:rsid w:val="2348AA74"/>
    <w:rsid w:val="234B9DC1"/>
    <w:rsid w:val="235577F8"/>
    <w:rsid w:val="235D5DFA"/>
    <w:rsid w:val="2362C9D9"/>
    <w:rsid w:val="2366BF5F"/>
    <w:rsid w:val="236A3F50"/>
    <w:rsid w:val="236D5704"/>
    <w:rsid w:val="236D9EAB"/>
    <w:rsid w:val="2372E955"/>
    <w:rsid w:val="237A04F2"/>
    <w:rsid w:val="23849A61"/>
    <w:rsid w:val="2389CA8D"/>
    <w:rsid w:val="238E27EA"/>
    <w:rsid w:val="238E71C3"/>
    <w:rsid w:val="238F56B0"/>
    <w:rsid w:val="238FE1E8"/>
    <w:rsid w:val="23997D3F"/>
    <w:rsid w:val="2399C166"/>
    <w:rsid w:val="23A5BB82"/>
    <w:rsid w:val="23A6F463"/>
    <w:rsid w:val="23A73210"/>
    <w:rsid w:val="23A9C802"/>
    <w:rsid w:val="23B31701"/>
    <w:rsid w:val="23C1B056"/>
    <w:rsid w:val="23C3DF8B"/>
    <w:rsid w:val="23CA3E03"/>
    <w:rsid w:val="23E3787B"/>
    <w:rsid w:val="23E8005B"/>
    <w:rsid w:val="23E98A0D"/>
    <w:rsid w:val="23EA7806"/>
    <w:rsid w:val="23ED0B63"/>
    <w:rsid w:val="23EE1C92"/>
    <w:rsid w:val="23F683FA"/>
    <w:rsid w:val="2405D793"/>
    <w:rsid w:val="2409BB4B"/>
    <w:rsid w:val="240B0061"/>
    <w:rsid w:val="240F4374"/>
    <w:rsid w:val="24102605"/>
    <w:rsid w:val="242AC065"/>
    <w:rsid w:val="24331659"/>
    <w:rsid w:val="2435325F"/>
    <w:rsid w:val="243962DF"/>
    <w:rsid w:val="243A4542"/>
    <w:rsid w:val="244C558E"/>
    <w:rsid w:val="244C6CF7"/>
    <w:rsid w:val="244D3D8D"/>
    <w:rsid w:val="2454D980"/>
    <w:rsid w:val="2459E625"/>
    <w:rsid w:val="245E24F4"/>
    <w:rsid w:val="2468A813"/>
    <w:rsid w:val="246AE940"/>
    <w:rsid w:val="24730AC4"/>
    <w:rsid w:val="247FECF8"/>
    <w:rsid w:val="24863EB6"/>
    <w:rsid w:val="24888996"/>
    <w:rsid w:val="248AF05C"/>
    <w:rsid w:val="248BC2B5"/>
    <w:rsid w:val="24903100"/>
    <w:rsid w:val="2498C42D"/>
    <w:rsid w:val="249ED4DF"/>
    <w:rsid w:val="249EFB6A"/>
    <w:rsid w:val="24A7FD51"/>
    <w:rsid w:val="24B613F7"/>
    <w:rsid w:val="24BC1F51"/>
    <w:rsid w:val="24C2DB55"/>
    <w:rsid w:val="24C4552C"/>
    <w:rsid w:val="24C5171D"/>
    <w:rsid w:val="24C7A10E"/>
    <w:rsid w:val="24E55698"/>
    <w:rsid w:val="24E91E01"/>
    <w:rsid w:val="24EA59F2"/>
    <w:rsid w:val="24ED923C"/>
    <w:rsid w:val="24EED58E"/>
    <w:rsid w:val="24F97FBE"/>
    <w:rsid w:val="25056AFA"/>
    <w:rsid w:val="25082F39"/>
    <w:rsid w:val="2508B65F"/>
    <w:rsid w:val="250AE1FA"/>
    <w:rsid w:val="25112009"/>
    <w:rsid w:val="2511B925"/>
    <w:rsid w:val="251401EC"/>
    <w:rsid w:val="2514A909"/>
    <w:rsid w:val="2514D752"/>
    <w:rsid w:val="251CE71A"/>
    <w:rsid w:val="251FF62C"/>
    <w:rsid w:val="2526C862"/>
    <w:rsid w:val="253A7AC5"/>
    <w:rsid w:val="253E749D"/>
    <w:rsid w:val="2541AC6A"/>
    <w:rsid w:val="2549B1CB"/>
    <w:rsid w:val="254C79A1"/>
    <w:rsid w:val="254F1765"/>
    <w:rsid w:val="2551842A"/>
    <w:rsid w:val="25526965"/>
    <w:rsid w:val="2558C4A6"/>
    <w:rsid w:val="2559FC16"/>
    <w:rsid w:val="255AA623"/>
    <w:rsid w:val="255F989F"/>
    <w:rsid w:val="25650D14"/>
    <w:rsid w:val="25694987"/>
    <w:rsid w:val="256BD59B"/>
    <w:rsid w:val="256CFE72"/>
    <w:rsid w:val="25738C0C"/>
    <w:rsid w:val="25764A5E"/>
    <w:rsid w:val="2585B001"/>
    <w:rsid w:val="258C8BDF"/>
    <w:rsid w:val="258CEDE5"/>
    <w:rsid w:val="258DFCD0"/>
    <w:rsid w:val="259060C1"/>
    <w:rsid w:val="2593AD8C"/>
    <w:rsid w:val="2593D859"/>
    <w:rsid w:val="259475C9"/>
    <w:rsid w:val="25964616"/>
    <w:rsid w:val="259D2BEA"/>
    <w:rsid w:val="25AFE7DD"/>
    <w:rsid w:val="25B26CD5"/>
    <w:rsid w:val="25B8BA4A"/>
    <w:rsid w:val="25BCA41F"/>
    <w:rsid w:val="25C19DDF"/>
    <w:rsid w:val="25CCFB71"/>
    <w:rsid w:val="25D186A5"/>
    <w:rsid w:val="25D7C03B"/>
    <w:rsid w:val="25D7E525"/>
    <w:rsid w:val="25DBBF05"/>
    <w:rsid w:val="25E0DE58"/>
    <w:rsid w:val="25E1798B"/>
    <w:rsid w:val="25E8994F"/>
    <w:rsid w:val="25EDE63D"/>
    <w:rsid w:val="26068B81"/>
    <w:rsid w:val="2608250F"/>
    <w:rsid w:val="260A32C5"/>
    <w:rsid w:val="260C18F7"/>
    <w:rsid w:val="260E38E3"/>
    <w:rsid w:val="260F3994"/>
    <w:rsid w:val="26260EA9"/>
    <w:rsid w:val="26308000"/>
    <w:rsid w:val="263E7CBC"/>
    <w:rsid w:val="263F9993"/>
    <w:rsid w:val="2640914F"/>
    <w:rsid w:val="26421EB0"/>
    <w:rsid w:val="26472042"/>
    <w:rsid w:val="26524339"/>
    <w:rsid w:val="265D5CF8"/>
    <w:rsid w:val="26752AE7"/>
    <w:rsid w:val="2679927E"/>
    <w:rsid w:val="267E1F74"/>
    <w:rsid w:val="2681D05A"/>
    <w:rsid w:val="26832C65"/>
    <w:rsid w:val="2686A18B"/>
    <w:rsid w:val="26895B70"/>
    <w:rsid w:val="26918BE0"/>
    <w:rsid w:val="2694A0C9"/>
    <w:rsid w:val="2696271E"/>
    <w:rsid w:val="269E6B0E"/>
    <w:rsid w:val="26A2CBAA"/>
    <w:rsid w:val="26A848FE"/>
    <w:rsid w:val="26AD7328"/>
    <w:rsid w:val="26B290EF"/>
    <w:rsid w:val="26B34A3A"/>
    <w:rsid w:val="26B5880E"/>
    <w:rsid w:val="26B80970"/>
    <w:rsid w:val="26BA5527"/>
    <w:rsid w:val="26BB19FB"/>
    <w:rsid w:val="26C41222"/>
    <w:rsid w:val="26CA9CF7"/>
    <w:rsid w:val="26CCE602"/>
    <w:rsid w:val="26E244EC"/>
    <w:rsid w:val="26E7A05B"/>
    <w:rsid w:val="26E94E3A"/>
    <w:rsid w:val="26E95ACE"/>
    <w:rsid w:val="26EE39C6"/>
    <w:rsid w:val="26EEB41D"/>
    <w:rsid w:val="26EF1A3A"/>
    <w:rsid w:val="26EF331A"/>
    <w:rsid w:val="26FAB07C"/>
    <w:rsid w:val="26FAB14D"/>
    <w:rsid w:val="26FD1BD5"/>
    <w:rsid w:val="26FDC2E7"/>
    <w:rsid w:val="26FE66FD"/>
    <w:rsid w:val="26FFEFCD"/>
    <w:rsid w:val="27029485"/>
    <w:rsid w:val="270946E1"/>
    <w:rsid w:val="270D8F16"/>
    <w:rsid w:val="270E725E"/>
    <w:rsid w:val="270F213E"/>
    <w:rsid w:val="2711DC2A"/>
    <w:rsid w:val="27146074"/>
    <w:rsid w:val="2719DA06"/>
    <w:rsid w:val="2719DAE7"/>
    <w:rsid w:val="271F911B"/>
    <w:rsid w:val="27223440"/>
    <w:rsid w:val="2727EA6F"/>
    <w:rsid w:val="273D9BE3"/>
    <w:rsid w:val="273F28DE"/>
    <w:rsid w:val="27460D56"/>
    <w:rsid w:val="27489039"/>
    <w:rsid w:val="274A39D7"/>
    <w:rsid w:val="2756C36B"/>
    <w:rsid w:val="27609B44"/>
    <w:rsid w:val="27636835"/>
    <w:rsid w:val="2772712F"/>
    <w:rsid w:val="27751299"/>
    <w:rsid w:val="277DCE57"/>
    <w:rsid w:val="2787DBEB"/>
    <w:rsid w:val="2788B81E"/>
    <w:rsid w:val="278B6166"/>
    <w:rsid w:val="278CA71E"/>
    <w:rsid w:val="27948A50"/>
    <w:rsid w:val="27978DC9"/>
    <w:rsid w:val="2799DBD1"/>
    <w:rsid w:val="279AFB40"/>
    <w:rsid w:val="27A27BAD"/>
    <w:rsid w:val="27A3FA9E"/>
    <w:rsid w:val="27A57435"/>
    <w:rsid w:val="27A745A7"/>
    <w:rsid w:val="27B393E9"/>
    <w:rsid w:val="27B85A72"/>
    <w:rsid w:val="27CD4139"/>
    <w:rsid w:val="27CD5FD6"/>
    <w:rsid w:val="27D11D2D"/>
    <w:rsid w:val="27DA91C7"/>
    <w:rsid w:val="27E124CA"/>
    <w:rsid w:val="27E2B861"/>
    <w:rsid w:val="27E4607A"/>
    <w:rsid w:val="27E5F24D"/>
    <w:rsid w:val="27E6029A"/>
    <w:rsid w:val="27E9A18A"/>
    <w:rsid w:val="27F8A917"/>
    <w:rsid w:val="27FB9D98"/>
    <w:rsid w:val="27FD5161"/>
    <w:rsid w:val="280116A3"/>
    <w:rsid w:val="28055E98"/>
    <w:rsid w:val="2806E441"/>
    <w:rsid w:val="28103CE2"/>
    <w:rsid w:val="2812600E"/>
    <w:rsid w:val="28191EE2"/>
    <w:rsid w:val="282269F3"/>
    <w:rsid w:val="28319D38"/>
    <w:rsid w:val="2836B012"/>
    <w:rsid w:val="28382928"/>
    <w:rsid w:val="28499B3C"/>
    <w:rsid w:val="284A0D9D"/>
    <w:rsid w:val="284A8F57"/>
    <w:rsid w:val="284F19FF"/>
    <w:rsid w:val="285944B9"/>
    <w:rsid w:val="2859C787"/>
    <w:rsid w:val="285BB104"/>
    <w:rsid w:val="286239BF"/>
    <w:rsid w:val="286307D4"/>
    <w:rsid w:val="28639A06"/>
    <w:rsid w:val="28643647"/>
    <w:rsid w:val="2868B979"/>
    <w:rsid w:val="286FAF3A"/>
    <w:rsid w:val="28730E25"/>
    <w:rsid w:val="287F87BB"/>
    <w:rsid w:val="288124A4"/>
    <w:rsid w:val="2887B666"/>
    <w:rsid w:val="2887D606"/>
    <w:rsid w:val="2888635A"/>
    <w:rsid w:val="28888803"/>
    <w:rsid w:val="288B8AFB"/>
    <w:rsid w:val="288D235A"/>
    <w:rsid w:val="289D2D40"/>
    <w:rsid w:val="28A0A208"/>
    <w:rsid w:val="28A1A89F"/>
    <w:rsid w:val="28ABF3F0"/>
    <w:rsid w:val="28B3187F"/>
    <w:rsid w:val="28B9EBFC"/>
    <w:rsid w:val="28C2C0F0"/>
    <w:rsid w:val="28D36A62"/>
    <w:rsid w:val="28D9C626"/>
    <w:rsid w:val="28DE67FA"/>
    <w:rsid w:val="28E5F224"/>
    <w:rsid w:val="28E9A3BF"/>
    <w:rsid w:val="28EA5F79"/>
    <w:rsid w:val="28F05E7E"/>
    <w:rsid w:val="28F87C95"/>
    <w:rsid w:val="29016AD9"/>
    <w:rsid w:val="2901D73A"/>
    <w:rsid w:val="2909281B"/>
    <w:rsid w:val="291C9E74"/>
    <w:rsid w:val="291DEBD3"/>
    <w:rsid w:val="292C5553"/>
    <w:rsid w:val="2930C778"/>
    <w:rsid w:val="29345669"/>
    <w:rsid w:val="29380C6B"/>
    <w:rsid w:val="293BF1EF"/>
    <w:rsid w:val="293D7384"/>
    <w:rsid w:val="2947BFAE"/>
    <w:rsid w:val="2948E7B1"/>
    <w:rsid w:val="2954BB8D"/>
    <w:rsid w:val="295DECB2"/>
    <w:rsid w:val="2976EE1D"/>
    <w:rsid w:val="297C6710"/>
    <w:rsid w:val="29806BF0"/>
    <w:rsid w:val="29859BF4"/>
    <w:rsid w:val="29A056F7"/>
    <w:rsid w:val="29AC6559"/>
    <w:rsid w:val="29B10571"/>
    <w:rsid w:val="29B88084"/>
    <w:rsid w:val="29C0A9F3"/>
    <w:rsid w:val="29C21A5A"/>
    <w:rsid w:val="29CD3A2D"/>
    <w:rsid w:val="29D5BF9D"/>
    <w:rsid w:val="29D948A9"/>
    <w:rsid w:val="29D9B2EE"/>
    <w:rsid w:val="29DC22D8"/>
    <w:rsid w:val="29DD4E68"/>
    <w:rsid w:val="29DFD8EF"/>
    <w:rsid w:val="29E86453"/>
    <w:rsid w:val="29EA6608"/>
    <w:rsid w:val="29F3D3E2"/>
    <w:rsid w:val="29F55283"/>
    <w:rsid w:val="29F6A841"/>
    <w:rsid w:val="2A0D3B25"/>
    <w:rsid w:val="2A0DAD5D"/>
    <w:rsid w:val="2A1D34C5"/>
    <w:rsid w:val="2A22E3FB"/>
    <w:rsid w:val="2A2416DE"/>
    <w:rsid w:val="2A2A5A93"/>
    <w:rsid w:val="2A2EBE78"/>
    <w:rsid w:val="2A31CB25"/>
    <w:rsid w:val="2A36BB6C"/>
    <w:rsid w:val="2A37579D"/>
    <w:rsid w:val="2A387EB6"/>
    <w:rsid w:val="2A4159A7"/>
    <w:rsid w:val="2A42DD85"/>
    <w:rsid w:val="2A437983"/>
    <w:rsid w:val="2A46DFF2"/>
    <w:rsid w:val="2A48002C"/>
    <w:rsid w:val="2A57EB46"/>
    <w:rsid w:val="2A593D8A"/>
    <w:rsid w:val="2A599E1E"/>
    <w:rsid w:val="2A5A7BCB"/>
    <w:rsid w:val="2A67B41B"/>
    <w:rsid w:val="2A87FE1A"/>
    <w:rsid w:val="2A8DB699"/>
    <w:rsid w:val="2A95CC23"/>
    <w:rsid w:val="2A9A38AD"/>
    <w:rsid w:val="2AA71F53"/>
    <w:rsid w:val="2AACAB0A"/>
    <w:rsid w:val="2AB3453A"/>
    <w:rsid w:val="2AB5C955"/>
    <w:rsid w:val="2AB67DA0"/>
    <w:rsid w:val="2AB88C09"/>
    <w:rsid w:val="2ABFB92F"/>
    <w:rsid w:val="2AC00A3B"/>
    <w:rsid w:val="2AC88B14"/>
    <w:rsid w:val="2AC93650"/>
    <w:rsid w:val="2ACA9904"/>
    <w:rsid w:val="2ACB4EE4"/>
    <w:rsid w:val="2ACE0FF8"/>
    <w:rsid w:val="2AD065E4"/>
    <w:rsid w:val="2AD3F0F5"/>
    <w:rsid w:val="2AE1B1EB"/>
    <w:rsid w:val="2AEF2D0F"/>
    <w:rsid w:val="2AF109CE"/>
    <w:rsid w:val="2AF535C5"/>
    <w:rsid w:val="2AFAC9CD"/>
    <w:rsid w:val="2AFC916B"/>
    <w:rsid w:val="2B02A17F"/>
    <w:rsid w:val="2B03AC96"/>
    <w:rsid w:val="2B04FA3A"/>
    <w:rsid w:val="2B053CC8"/>
    <w:rsid w:val="2B0C58F8"/>
    <w:rsid w:val="2B128521"/>
    <w:rsid w:val="2B12F530"/>
    <w:rsid w:val="2B165090"/>
    <w:rsid w:val="2B19E663"/>
    <w:rsid w:val="2B1E3EE4"/>
    <w:rsid w:val="2B20CBDA"/>
    <w:rsid w:val="2B213B41"/>
    <w:rsid w:val="2B23F4B5"/>
    <w:rsid w:val="2B2E5ECE"/>
    <w:rsid w:val="2B2F9453"/>
    <w:rsid w:val="2B36430E"/>
    <w:rsid w:val="2B391E06"/>
    <w:rsid w:val="2B3F9C06"/>
    <w:rsid w:val="2B3FB2C7"/>
    <w:rsid w:val="2B419578"/>
    <w:rsid w:val="2B41F2BA"/>
    <w:rsid w:val="2B44B3FF"/>
    <w:rsid w:val="2B464E12"/>
    <w:rsid w:val="2B4C60A9"/>
    <w:rsid w:val="2B53BEF2"/>
    <w:rsid w:val="2B551357"/>
    <w:rsid w:val="2B607438"/>
    <w:rsid w:val="2B673930"/>
    <w:rsid w:val="2B69B8F8"/>
    <w:rsid w:val="2B722E9A"/>
    <w:rsid w:val="2B7462FB"/>
    <w:rsid w:val="2B7A3801"/>
    <w:rsid w:val="2B853532"/>
    <w:rsid w:val="2B8A6549"/>
    <w:rsid w:val="2B8EB91A"/>
    <w:rsid w:val="2BA0606F"/>
    <w:rsid w:val="2BA83DBD"/>
    <w:rsid w:val="2BAADCC7"/>
    <w:rsid w:val="2BB4356F"/>
    <w:rsid w:val="2BB4C2EB"/>
    <w:rsid w:val="2BBC5AE3"/>
    <w:rsid w:val="2BBD1D59"/>
    <w:rsid w:val="2BBE4889"/>
    <w:rsid w:val="2BBF61AA"/>
    <w:rsid w:val="2BC33BB5"/>
    <w:rsid w:val="2BC48A40"/>
    <w:rsid w:val="2BC8B0E3"/>
    <w:rsid w:val="2BCA93C8"/>
    <w:rsid w:val="2BCDC31E"/>
    <w:rsid w:val="2BD09754"/>
    <w:rsid w:val="2BD423B1"/>
    <w:rsid w:val="2BDF0BCA"/>
    <w:rsid w:val="2BEB1D62"/>
    <w:rsid w:val="2BEEFDAF"/>
    <w:rsid w:val="2BF3499F"/>
    <w:rsid w:val="2BFFA65B"/>
    <w:rsid w:val="2C000620"/>
    <w:rsid w:val="2C0870E4"/>
    <w:rsid w:val="2C0B86C9"/>
    <w:rsid w:val="2C10E7A7"/>
    <w:rsid w:val="2C16DB0E"/>
    <w:rsid w:val="2C1E812E"/>
    <w:rsid w:val="2C21338A"/>
    <w:rsid w:val="2C2BCC5F"/>
    <w:rsid w:val="2C3451AA"/>
    <w:rsid w:val="2C3C9261"/>
    <w:rsid w:val="2C3DAA13"/>
    <w:rsid w:val="2C3F79C7"/>
    <w:rsid w:val="2C42E2EE"/>
    <w:rsid w:val="2C4C1D76"/>
    <w:rsid w:val="2C53A020"/>
    <w:rsid w:val="2C55FD7A"/>
    <w:rsid w:val="2C58595A"/>
    <w:rsid w:val="2C594126"/>
    <w:rsid w:val="2C5AD53D"/>
    <w:rsid w:val="2C61FAD7"/>
    <w:rsid w:val="2C6275D0"/>
    <w:rsid w:val="2C660176"/>
    <w:rsid w:val="2C6BE87C"/>
    <w:rsid w:val="2C7259AE"/>
    <w:rsid w:val="2C74F8EA"/>
    <w:rsid w:val="2C848CAD"/>
    <w:rsid w:val="2C84C479"/>
    <w:rsid w:val="2C878824"/>
    <w:rsid w:val="2C8BC4D7"/>
    <w:rsid w:val="2C8BE2F3"/>
    <w:rsid w:val="2C8BE3E6"/>
    <w:rsid w:val="2C8D2D51"/>
    <w:rsid w:val="2C906C77"/>
    <w:rsid w:val="2C91935F"/>
    <w:rsid w:val="2C983433"/>
    <w:rsid w:val="2CAB8B6A"/>
    <w:rsid w:val="2CAFBCAA"/>
    <w:rsid w:val="2CB03446"/>
    <w:rsid w:val="2CC14FB4"/>
    <w:rsid w:val="2CC21255"/>
    <w:rsid w:val="2CC3493A"/>
    <w:rsid w:val="2CC81CEF"/>
    <w:rsid w:val="2CC9897C"/>
    <w:rsid w:val="2CCD6330"/>
    <w:rsid w:val="2CCEA223"/>
    <w:rsid w:val="2CD25FD4"/>
    <w:rsid w:val="2CD52365"/>
    <w:rsid w:val="2CD704DF"/>
    <w:rsid w:val="2CDACA41"/>
    <w:rsid w:val="2CDD1D73"/>
    <w:rsid w:val="2CE89CB5"/>
    <w:rsid w:val="2CECC298"/>
    <w:rsid w:val="2D022CD5"/>
    <w:rsid w:val="2D06960C"/>
    <w:rsid w:val="2D0A6DE7"/>
    <w:rsid w:val="2D17F7B0"/>
    <w:rsid w:val="2D1C794A"/>
    <w:rsid w:val="2D1FD9A3"/>
    <w:rsid w:val="2D234F60"/>
    <w:rsid w:val="2D297DD8"/>
    <w:rsid w:val="2D2E58B5"/>
    <w:rsid w:val="2D39705D"/>
    <w:rsid w:val="2D47AA21"/>
    <w:rsid w:val="2D482C07"/>
    <w:rsid w:val="2D54E474"/>
    <w:rsid w:val="2D5A22AD"/>
    <w:rsid w:val="2D6237E5"/>
    <w:rsid w:val="2D6BC90B"/>
    <w:rsid w:val="2D6F1FE0"/>
    <w:rsid w:val="2D7779C4"/>
    <w:rsid w:val="2D7DA3C3"/>
    <w:rsid w:val="2D7FFBC9"/>
    <w:rsid w:val="2D85B9DA"/>
    <w:rsid w:val="2D927EEF"/>
    <w:rsid w:val="2D939402"/>
    <w:rsid w:val="2D9621B8"/>
    <w:rsid w:val="2DA83602"/>
    <w:rsid w:val="2DB02AC3"/>
    <w:rsid w:val="2DB93709"/>
    <w:rsid w:val="2DBB3570"/>
    <w:rsid w:val="2DBB7B7C"/>
    <w:rsid w:val="2DC64026"/>
    <w:rsid w:val="2DC9D3D5"/>
    <w:rsid w:val="2DCB98A5"/>
    <w:rsid w:val="2DD1477C"/>
    <w:rsid w:val="2DD2C858"/>
    <w:rsid w:val="2DDC2BBD"/>
    <w:rsid w:val="2DE0DBBE"/>
    <w:rsid w:val="2DE443E4"/>
    <w:rsid w:val="2DE98843"/>
    <w:rsid w:val="2DECA81E"/>
    <w:rsid w:val="2DEF48D6"/>
    <w:rsid w:val="2DF3FF65"/>
    <w:rsid w:val="2DF6D05B"/>
    <w:rsid w:val="2DF7A515"/>
    <w:rsid w:val="2DFFF62D"/>
    <w:rsid w:val="2E01916E"/>
    <w:rsid w:val="2E087693"/>
    <w:rsid w:val="2E08788E"/>
    <w:rsid w:val="2E0AF886"/>
    <w:rsid w:val="2E166610"/>
    <w:rsid w:val="2E1A399A"/>
    <w:rsid w:val="2E1A8246"/>
    <w:rsid w:val="2E1D52D9"/>
    <w:rsid w:val="2E257A43"/>
    <w:rsid w:val="2E369FCE"/>
    <w:rsid w:val="2E3823EF"/>
    <w:rsid w:val="2E3EBA22"/>
    <w:rsid w:val="2E40D095"/>
    <w:rsid w:val="2E46D52A"/>
    <w:rsid w:val="2E51129A"/>
    <w:rsid w:val="2E51DB7E"/>
    <w:rsid w:val="2E5A5F5D"/>
    <w:rsid w:val="2E5DD154"/>
    <w:rsid w:val="2E5DF966"/>
    <w:rsid w:val="2E61FD44"/>
    <w:rsid w:val="2E63FFBC"/>
    <w:rsid w:val="2E74E2C9"/>
    <w:rsid w:val="2E754877"/>
    <w:rsid w:val="2E95B91A"/>
    <w:rsid w:val="2E995C5A"/>
    <w:rsid w:val="2E9C17E0"/>
    <w:rsid w:val="2EB21074"/>
    <w:rsid w:val="2EB548BD"/>
    <w:rsid w:val="2EBB0CB8"/>
    <w:rsid w:val="2EBD84E9"/>
    <w:rsid w:val="2EC0E386"/>
    <w:rsid w:val="2EC2B8EA"/>
    <w:rsid w:val="2EC44E17"/>
    <w:rsid w:val="2ED19EBE"/>
    <w:rsid w:val="2ED49AD7"/>
    <w:rsid w:val="2EDF19FE"/>
    <w:rsid w:val="2EE1D07D"/>
    <w:rsid w:val="2EE327C0"/>
    <w:rsid w:val="2EE7BFE4"/>
    <w:rsid w:val="2EE84DBC"/>
    <w:rsid w:val="2EEAF7B4"/>
    <w:rsid w:val="2EF1DECF"/>
    <w:rsid w:val="2EFE3A1C"/>
    <w:rsid w:val="2EFEA23B"/>
    <w:rsid w:val="2F04AA18"/>
    <w:rsid w:val="2F0FE5E7"/>
    <w:rsid w:val="2F166550"/>
    <w:rsid w:val="2F186FDF"/>
    <w:rsid w:val="2F247794"/>
    <w:rsid w:val="2F2D43D6"/>
    <w:rsid w:val="2F372858"/>
    <w:rsid w:val="2F5150A8"/>
    <w:rsid w:val="2F51F7D2"/>
    <w:rsid w:val="2F5217F4"/>
    <w:rsid w:val="2F5973D9"/>
    <w:rsid w:val="2F5A9D84"/>
    <w:rsid w:val="2F5DA5CC"/>
    <w:rsid w:val="2F5F408E"/>
    <w:rsid w:val="2F67951D"/>
    <w:rsid w:val="2F72AEC7"/>
    <w:rsid w:val="2F76B81A"/>
    <w:rsid w:val="2F782629"/>
    <w:rsid w:val="2F78D774"/>
    <w:rsid w:val="2F7F3EB6"/>
    <w:rsid w:val="2F809163"/>
    <w:rsid w:val="2F878CDC"/>
    <w:rsid w:val="2F8FCFC6"/>
    <w:rsid w:val="2F93235F"/>
    <w:rsid w:val="2F9413D6"/>
    <w:rsid w:val="2F97A491"/>
    <w:rsid w:val="2F99828B"/>
    <w:rsid w:val="2F9D9BC9"/>
    <w:rsid w:val="2FA00C0A"/>
    <w:rsid w:val="2FA61EAB"/>
    <w:rsid w:val="2FA67577"/>
    <w:rsid w:val="2FA75978"/>
    <w:rsid w:val="2FA884EE"/>
    <w:rsid w:val="2FAAE30A"/>
    <w:rsid w:val="2FAE19AD"/>
    <w:rsid w:val="2FB1DBE0"/>
    <w:rsid w:val="2FB37A16"/>
    <w:rsid w:val="2FB5362D"/>
    <w:rsid w:val="2FBA46A9"/>
    <w:rsid w:val="2FBCB92C"/>
    <w:rsid w:val="2FBE0BCB"/>
    <w:rsid w:val="2FC01056"/>
    <w:rsid w:val="2FC93421"/>
    <w:rsid w:val="2FCD84B4"/>
    <w:rsid w:val="2FCF46B1"/>
    <w:rsid w:val="2FD09182"/>
    <w:rsid w:val="2FD4F6E4"/>
    <w:rsid w:val="2FDF0DD4"/>
    <w:rsid w:val="2FE58780"/>
    <w:rsid w:val="2FE9317F"/>
    <w:rsid w:val="2FF89843"/>
    <w:rsid w:val="2FFDA6C6"/>
    <w:rsid w:val="3000F5D4"/>
    <w:rsid w:val="300370AE"/>
    <w:rsid w:val="300528CE"/>
    <w:rsid w:val="3010AB77"/>
    <w:rsid w:val="30125552"/>
    <w:rsid w:val="30193FFC"/>
    <w:rsid w:val="3022B0DE"/>
    <w:rsid w:val="3024C6BD"/>
    <w:rsid w:val="302FB27A"/>
    <w:rsid w:val="304298ED"/>
    <w:rsid w:val="30481856"/>
    <w:rsid w:val="3048785C"/>
    <w:rsid w:val="304BA679"/>
    <w:rsid w:val="304FA73D"/>
    <w:rsid w:val="3055AB67"/>
    <w:rsid w:val="30588C59"/>
    <w:rsid w:val="305A9C06"/>
    <w:rsid w:val="305FC515"/>
    <w:rsid w:val="306D6B7E"/>
    <w:rsid w:val="3070BEEF"/>
    <w:rsid w:val="3072202B"/>
    <w:rsid w:val="3076FC22"/>
    <w:rsid w:val="30841823"/>
    <w:rsid w:val="308560E9"/>
    <w:rsid w:val="309A718B"/>
    <w:rsid w:val="309C888B"/>
    <w:rsid w:val="309EDED6"/>
    <w:rsid w:val="30A081F0"/>
    <w:rsid w:val="30A200FA"/>
    <w:rsid w:val="30A9E432"/>
    <w:rsid w:val="30ABE5D1"/>
    <w:rsid w:val="30ADDF91"/>
    <w:rsid w:val="30B1DBCB"/>
    <w:rsid w:val="30B2194E"/>
    <w:rsid w:val="30B56415"/>
    <w:rsid w:val="30B5ED2B"/>
    <w:rsid w:val="30B6349C"/>
    <w:rsid w:val="30B759B3"/>
    <w:rsid w:val="30B920D8"/>
    <w:rsid w:val="30B9776C"/>
    <w:rsid w:val="30C3E3BE"/>
    <w:rsid w:val="30C70A64"/>
    <w:rsid w:val="30D1D81E"/>
    <w:rsid w:val="30DB0735"/>
    <w:rsid w:val="30DB4832"/>
    <w:rsid w:val="30DC0D42"/>
    <w:rsid w:val="30E084F3"/>
    <w:rsid w:val="30E75F47"/>
    <w:rsid w:val="30E7B5BD"/>
    <w:rsid w:val="30E83654"/>
    <w:rsid w:val="30EDC6A9"/>
    <w:rsid w:val="30F66C37"/>
    <w:rsid w:val="30F7D526"/>
    <w:rsid w:val="30FB88DC"/>
    <w:rsid w:val="30FE605E"/>
    <w:rsid w:val="31018DDA"/>
    <w:rsid w:val="3102F702"/>
    <w:rsid w:val="31065808"/>
    <w:rsid w:val="31194749"/>
    <w:rsid w:val="311BD76D"/>
    <w:rsid w:val="311EB0EA"/>
    <w:rsid w:val="311FCFD5"/>
    <w:rsid w:val="312027AC"/>
    <w:rsid w:val="31208A70"/>
    <w:rsid w:val="312A1DB1"/>
    <w:rsid w:val="312F76CF"/>
    <w:rsid w:val="3130278B"/>
    <w:rsid w:val="31331CAD"/>
    <w:rsid w:val="31373C19"/>
    <w:rsid w:val="313E6E39"/>
    <w:rsid w:val="3141A472"/>
    <w:rsid w:val="3148F7DA"/>
    <w:rsid w:val="314D6D2B"/>
    <w:rsid w:val="314F235E"/>
    <w:rsid w:val="315E0929"/>
    <w:rsid w:val="315E9E94"/>
    <w:rsid w:val="31700E0B"/>
    <w:rsid w:val="3171577F"/>
    <w:rsid w:val="317C79C2"/>
    <w:rsid w:val="317CA1C2"/>
    <w:rsid w:val="317CE98A"/>
    <w:rsid w:val="31804C5B"/>
    <w:rsid w:val="3183D3F2"/>
    <w:rsid w:val="3186280B"/>
    <w:rsid w:val="31868A6D"/>
    <w:rsid w:val="3188DEFF"/>
    <w:rsid w:val="318C19E4"/>
    <w:rsid w:val="318DDB14"/>
    <w:rsid w:val="318ECA33"/>
    <w:rsid w:val="318F372D"/>
    <w:rsid w:val="3194791D"/>
    <w:rsid w:val="319CE6F5"/>
    <w:rsid w:val="31A1AE79"/>
    <w:rsid w:val="31A3E1EF"/>
    <w:rsid w:val="31A593C2"/>
    <w:rsid w:val="31A680AF"/>
    <w:rsid w:val="31A7AB1B"/>
    <w:rsid w:val="31B2E89F"/>
    <w:rsid w:val="31BA907E"/>
    <w:rsid w:val="31CFC1EC"/>
    <w:rsid w:val="31D963B3"/>
    <w:rsid w:val="31D9BDC2"/>
    <w:rsid w:val="31DD4792"/>
    <w:rsid w:val="31DED4B2"/>
    <w:rsid w:val="31E060E7"/>
    <w:rsid w:val="31E0D47D"/>
    <w:rsid w:val="31E3B020"/>
    <w:rsid w:val="31F1081B"/>
    <w:rsid w:val="31FB11E8"/>
    <w:rsid w:val="3202D07B"/>
    <w:rsid w:val="320451D4"/>
    <w:rsid w:val="3214179F"/>
    <w:rsid w:val="321750DE"/>
    <w:rsid w:val="3219FE9F"/>
    <w:rsid w:val="32222B8D"/>
    <w:rsid w:val="322BDB05"/>
    <w:rsid w:val="32341837"/>
    <w:rsid w:val="323818E1"/>
    <w:rsid w:val="3238D9F3"/>
    <w:rsid w:val="323F47D8"/>
    <w:rsid w:val="3242DB24"/>
    <w:rsid w:val="324B5824"/>
    <w:rsid w:val="32501A31"/>
    <w:rsid w:val="3250580B"/>
    <w:rsid w:val="32546026"/>
    <w:rsid w:val="3256B90C"/>
    <w:rsid w:val="325B17D8"/>
    <w:rsid w:val="326553B4"/>
    <w:rsid w:val="3269156A"/>
    <w:rsid w:val="3279D821"/>
    <w:rsid w:val="327D84D8"/>
    <w:rsid w:val="3286E68E"/>
    <w:rsid w:val="32871F85"/>
    <w:rsid w:val="328F0241"/>
    <w:rsid w:val="329F5C07"/>
    <w:rsid w:val="32A25433"/>
    <w:rsid w:val="32A52E68"/>
    <w:rsid w:val="32A5544E"/>
    <w:rsid w:val="32A6B7BA"/>
    <w:rsid w:val="32AA6E56"/>
    <w:rsid w:val="32B0DB4E"/>
    <w:rsid w:val="32B6B5C7"/>
    <w:rsid w:val="32BCF69A"/>
    <w:rsid w:val="32CCF22C"/>
    <w:rsid w:val="32D8BEA9"/>
    <w:rsid w:val="32DB8828"/>
    <w:rsid w:val="32DC9B15"/>
    <w:rsid w:val="32DCCDE6"/>
    <w:rsid w:val="32E5AECD"/>
    <w:rsid w:val="32F1BD91"/>
    <w:rsid w:val="32F47729"/>
    <w:rsid w:val="32FE31F7"/>
    <w:rsid w:val="33080C73"/>
    <w:rsid w:val="330D564A"/>
    <w:rsid w:val="3314E1DB"/>
    <w:rsid w:val="33163205"/>
    <w:rsid w:val="331EE24A"/>
    <w:rsid w:val="33217C45"/>
    <w:rsid w:val="3325216A"/>
    <w:rsid w:val="332ACDAA"/>
    <w:rsid w:val="332DD7AA"/>
    <w:rsid w:val="332E04C2"/>
    <w:rsid w:val="332F5D26"/>
    <w:rsid w:val="332F7241"/>
    <w:rsid w:val="333CB365"/>
    <w:rsid w:val="333F75EC"/>
    <w:rsid w:val="334BBC76"/>
    <w:rsid w:val="334E0C42"/>
    <w:rsid w:val="334FBDC3"/>
    <w:rsid w:val="3357CAA4"/>
    <w:rsid w:val="33594DEB"/>
    <w:rsid w:val="335B2E1B"/>
    <w:rsid w:val="33665A6A"/>
    <w:rsid w:val="33769FBA"/>
    <w:rsid w:val="3377E36D"/>
    <w:rsid w:val="337DAFB5"/>
    <w:rsid w:val="33804A0E"/>
    <w:rsid w:val="3382B4F7"/>
    <w:rsid w:val="3388548E"/>
    <w:rsid w:val="33992290"/>
    <w:rsid w:val="339BD968"/>
    <w:rsid w:val="339BE283"/>
    <w:rsid w:val="339D6969"/>
    <w:rsid w:val="33A24F02"/>
    <w:rsid w:val="33AE867E"/>
    <w:rsid w:val="33AF86C9"/>
    <w:rsid w:val="33BB1C8A"/>
    <w:rsid w:val="33C4BFDE"/>
    <w:rsid w:val="33D0FE64"/>
    <w:rsid w:val="33DF6208"/>
    <w:rsid w:val="33E04C41"/>
    <w:rsid w:val="33ECF6D9"/>
    <w:rsid w:val="33F0FA20"/>
    <w:rsid w:val="33F103A1"/>
    <w:rsid w:val="33FA70DF"/>
    <w:rsid w:val="33FC9016"/>
    <w:rsid w:val="33FD9A48"/>
    <w:rsid w:val="3400A8AF"/>
    <w:rsid w:val="34039F29"/>
    <w:rsid w:val="340903BC"/>
    <w:rsid w:val="34107B71"/>
    <w:rsid w:val="3411022D"/>
    <w:rsid w:val="34138C7B"/>
    <w:rsid w:val="3414F305"/>
    <w:rsid w:val="341EE6D1"/>
    <w:rsid w:val="3424EECB"/>
    <w:rsid w:val="34288D89"/>
    <w:rsid w:val="342FA901"/>
    <w:rsid w:val="3438E036"/>
    <w:rsid w:val="34399AF2"/>
    <w:rsid w:val="34515B96"/>
    <w:rsid w:val="3467E413"/>
    <w:rsid w:val="3469AF22"/>
    <w:rsid w:val="34705C6D"/>
    <w:rsid w:val="347224F3"/>
    <w:rsid w:val="3473048D"/>
    <w:rsid w:val="347AA42E"/>
    <w:rsid w:val="347C6316"/>
    <w:rsid w:val="347DC0B0"/>
    <w:rsid w:val="3485EF22"/>
    <w:rsid w:val="348A1440"/>
    <w:rsid w:val="348B11AF"/>
    <w:rsid w:val="349AD68C"/>
    <w:rsid w:val="34AA5755"/>
    <w:rsid w:val="34AAF903"/>
    <w:rsid w:val="34AF1CE6"/>
    <w:rsid w:val="34BF619D"/>
    <w:rsid w:val="34C52C02"/>
    <w:rsid w:val="34D6A81D"/>
    <w:rsid w:val="34D71F53"/>
    <w:rsid w:val="34D7A28A"/>
    <w:rsid w:val="34DAB07E"/>
    <w:rsid w:val="34DE9B49"/>
    <w:rsid w:val="34DFCD7B"/>
    <w:rsid w:val="34DFF6B9"/>
    <w:rsid w:val="34E1BD1F"/>
    <w:rsid w:val="34F51E0D"/>
    <w:rsid w:val="34F8056E"/>
    <w:rsid w:val="34F86F78"/>
    <w:rsid w:val="34FC2C2A"/>
    <w:rsid w:val="35139E10"/>
    <w:rsid w:val="351D8BFA"/>
    <w:rsid w:val="3524B566"/>
    <w:rsid w:val="35332BC8"/>
    <w:rsid w:val="3535755E"/>
    <w:rsid w:val="353ABA94"/>
    <w:rsid w:val="3542CC82"/>
    <w:rsid w:val="35434797"/>
    <w:rsid w:val="3543B8DB"/>
    <w:rsid w:val="3544BAD8"/>
    <w:rsid w:val="354987C4"/>
    <w:rsid w:val="354F6F9F"/>
    <w:rsid w:val="35535196"/>
    <w:rsid w:val="35575A31"/>
    <w:rsid w:val="3567D798"/>
    <w:rsid w:val="3569BE77"/>
    <w:rsid w:val="356C31B0"/>
    <w:rsid w:val="35713294"/>
    <w:rsid w:val="3575E023"/>
    <w:rsid w:val="357696FD"/>
    <w:rsid w:val="358FE977"/>
    <w:rsid w:val="35912B4D"/>
    <w:rsid w:val="3594668E"/>
    <w:rsid w:val="359A6A71"/>
    <w:rsid w:val="35A7CC8C"/>
    <w:rsid w:val="35A7D0AA"/>
    <w:rsid w:val="35AA0409"/>
    <w:rsid w:val="35B34B73"/>
    <w:rsid w:val="35B9E1B1"/>
    <w:rsid w:val="35C62559"/>
    <w:rsid w:val="35CA1107"/>
    <w:rsid w:val="35CAD104"/>
    <w:rsid w:val="35D08427"/>
    <w:rsid w:val="35D92B32"/>
    <w:rsid w:val="35E2AFD2"/>
    <w:rsid w:val="35E47AE1"/>
    <w:rsid w:val="35E906BF"/>
    <w:rsid w:val="35FFC862"/>
    <w:rsid w:val="36012001"/>
    <w:rsid w:val="3606F773"/>
    <w:rsid w:val="360850C2"/>
    <w:rsid w:val="36099284"/>
    <w:rsid w:val="360BC141"/>
    <w:rsid w:val="3613F3C7"/>
    <w:rsid w:val="361C8276"/>
    <w:rsid w:val="361F89DB"/>
    <w:rsid w:val="362464D0"/>
    <w:rsid w:val="3624DCEE"/>
    <w:rsid w:val="3624FED9"/>
    <w:rsid w:val="3628194D"/>
    <w:rsid w:val="3637312F"/>
    <w:rsid w:val="363C8465"/>
    <w:rsid w:val="3642AEA5"/>
    <w:rsid w:val="36465559"/>
    <w:rsid w:val="364C64FC"/>
    <w:rsid w:val="36568249"/>
    <w:rsid w:val="3657997A"/>
    <w:rsid w:val="36588029"/>
    <w:rsid w:val="3659992E"/>
    <w:rsid w:val="365A88F4"/>
    <w:rsid w:val="365CDD02"/>
    <w:rsid w:val="365EC2AC"/>
    <w:rsid w:val="36641089"/>
    <w:rsid w:val="36671C2D"/>
    <w:rsid w:val="366D9C47"/>
    <w:rsid w:val="366EC5D3"/>
    <w:rsid w:val="36702D78"/>
    <w:rsid w:val="3670B28C"/>
    <w:rsid w:val="3672B532"/>
    <w:rsid w:val="367AC914"/>
    <w:rsid w:val="36802388"/>
    <w:rsid w:val="3683FD9E"/>
    <w:rsid w:val="369287CE"/>
    <w:rsid w:val="36A2CF75"/>
    <w:rsid w:val="36A6A89A"/>
    <w:rsid w:val="36B531F0"/>
    <w:rsid w:val="36B658B4"/>
    <w:rsid w:val="36BA82B5"/>
    <w:rsid w:val="36BEDE67"/>
    <w:rsid w:val="36BFD0CF"/>
    <w:rsid w:val="36C03507"/>
    <w:rsid w:val="36D24A74"/>
    <w:rsid w:val="36D3BDF8"/>
    <w:rsid w:val="36E7B394"/>
    <w:rsid w:val="36EDFC0F"/>
    <w:rsid w:val="36F82296"/>
    <w:rsid w:val="37092AB0"/>
    <w:rsid w:val="370CA0B7"/>
    <w:rsid w:val="370DB949"/>
    <w:rsid w:val="370DBA1A"/>
    <w:rsid w:val="37228823"/>
    <w:rsid w:val="37282F26"/>
    <w:rsid w:val="372D2FBC"/>
    <w:rsid w:val="373679D7"/>
    <w:rsid w:val="3736BBBC"/>
    <w:rsid w:val="3739A34D"/>
    <w:rsid w:val="373A4C44"/>
    <w:rsid w:val="373B875E"/>
    <w:rsid w:val="374285D0"/>
    <w:rsid w:val="37435AB0"/>
    <w:rsid w:val="374D21F4"/>
    <w:rsid w:val="3750F88B"/>
    <w:rsid w:val="3753DCBA"/>
    <w:rsid w:val="37654B4D"/>
    <w:rsid w:val="376C109E"/>
    <w:rsid w:val="376E3D72"/>
    <w:rsid w:val="3774610A"/>
    <w:rsid w:val="377F213A"/>
    <w:rsid w:val="37867654"/>
    <w:rsid w:val="378BB236"/>
    <w:rsid w:val="3793B310"/>
    <w:rsid w:val="379B056A"/>
    <w:rsid w:val="37A4FA96"/>
    <w:rsid w:val="37A54387"/>
    <w:rsid w:val="37ABCE06"/>
    <w:rsid w:val="37AD0C42"/>
    <w:rsid w:val="37AEA2F2"/>
    <w:rsid w:val="37B54A36"/>
    <w:rsid w:val="37BFACF1"/>
    <w:rsid w:val="37C89285"/>
    <w:rsid w:val="37C99C0F"/>
    <w:rsid w:val="37CAB181"/>
    <w:rsid w:val="37D1C345"/>
    <w:rsid w:val="37E347A5"/>
    <w:rsid w:val="37E68C96"/>
    <w:rsid w:val="37EA759E"/>
    <w:rsid w:val="37ED87F2"/>
    <w:rsid w:val="37EFC250"/>
    <w:rsid w:val="37F6B661"/>
    <w:rsid w:val="37F8DFE2"/>
    <w:rsid w:val="38032F40"/>
    <w:rsid w:val="38067F9A"/>
    <w:rsid w:val="380AFBC0"/>
    <w:rsid w:val="380C2879"/>
    <w:rsid w:val="38117E58"/>
    <w:rsid w:val="3814D4A6"/>
    <w:rsid w:val="381C666B"/>
    <w:rsid w:val="381C993C"/>
    <w:rsid w:val="382200A9"/>
    <w:rsid w:val="38224E3F"/>
    <w:rsid w:val="38229B82"/>
    <w:rsid w:val="3826F014"/>
    <w:rsid w:val="3827878C"/>
    <w:rsid w:val="382787B9"/>
    <w:rsid w:val="382E783B"/>
    <w:rsid w:val="38330BC2"/>
    <w:rsid w:val="383924CF"/>
    <w:rsid w:val="384176BC"/>
    <w:rsid w:val="38437671"/>
    <w:rsid w:val="3845515B"/>
    <w:rsid w:val="3846F658"/>
    <w:rsid w:val="384C3F23"/>
    <w:rsid w:val="3854D20E"/>
    <w:rsid w:val="385B3AEB"/>
    <w:rsid w:val="3866141B"/>
    <w:rsid w:val="386C4891"/>
    <w:rsid w:val="387025FC"/>
    <w:rsid w:val="3871E038"/>
    <w:rsid w:val="3875B2CF"/>
    <w:rsid w:val="3884D79A"/>
    <w:rsid w:val="3885DCB5"/>
    <w:rsid w:val="38863A38"/>
    <w:rsid w:val="388A36D9"/>
    <w:rsid w:val="388E9776"/>
    <w:rsid w:val="38968E22"/>
    <w:rsid w:val="38977043"/>
    <w:rsid w:val="38978098"/>
    <w:rsid w:val="389949F6"/>
    <w:rsid w:val="38A02FE1"/>
    <w:rsid w:val="38A136B2"/>
    <w:rsid w:val="38A63A70"/>
    <w:rsid w:val="38AC2158"/>
    <w:rsid w:val="38AD2083"/>
    <w:rsid w:val="38AFE71F"/>
    <w:rsid w:val="38BE149A"/>
    <w:rsid w:val="38C3377E"/>
    <w:rsid w:val="38C43250"/>
    <w:rsid w:val="38C75518"/>
    <w:rsid w:val="38C7D797"/>
    <w:rsid w:val="38D81C82"/>
    <w:rsid w:val="38D98EA1"/>
    <w:rsid w:val="38DCAD69"/>
    <w:rsid w:val="38DD4F88"/>
    <w:rsid w:val="38E4B512"/>
    <w:rsid w:val="38EF7600"/>
    <w:rsid w:val="38F11847"/>
    <w:rsid w:val="38F7B673"/>
    <w:rsid w:val="38F98BFD"/>
    <w:rsid w:val="3907C883"/>
    <w:rsid w:val="39181F62"/>
    <w:rsid w:val="3918B2BD"/>
    <w:rsid w:val="392237F7"/>
    <w:rsid w:val="3927EE0B"/>
    <w:rsid w:val="39289E22"/>
    <w:rsid w:val="392C97FE"/>
    <w:rsid w:val="392CA7D0"/>
    <w:rsid w:val="39371038"/>
    <w:rsid w:val="39526623"/>
    <w:rsid w:val="3955A9A7"/>
    <w:rsid w:val="395A24EE"/>
    <w:rsid w:val="395A4A51"/>
    <w:rsid w:val="395B5243"/>
    <w:rsid w:val="3961650E"/>
    <w:rsid w:val="39622883"/>
    <w:rsid w:val="3962D00F"/>
    <w:rsid w:val="3964C78D"/>
    <w:rsid w:val="396D6456"/>
    <w:rsid w:val="3971A778"/>
    <w:rsid w:val="39772C98"/>
    <w:rsid w:val="398196CD"/>
    <w:rsid w:val="3984D4C3"/>
    <w:rsid w:val="39893CBA"/>
    <w:rsid w:val="398C0451"/>
    <w:rsid w:val="398F2F25"/>
    <w:rsid w:val="398F3A3C"/>
    <w:rsid w:val="398F5C27"/>
    <w:rsid w:val="3995C77C"/>
    <w:rsid w:val="3998C772"/>
    <w:rsid w:val="39A49DD9"/>
    <w:rsid w:val="39A7D0D6"/>
    <w:rsid w:val="39A891A4"/>
    <w:rsid w:val="39AC2CAE"/>
    <w:rsid w:val="39ACDB39"/>
    <w:rsid w:val="39B6D6CC"/>
    <w:rsid w:val="39B6E09E"/>
    <w:rsid w:val="39BA39D7"/>
    <w:rsid w:val="39BC4E02"/>
    <w:rsid w:val="39BE2393"/>
    <w:rsid w:val="39C62BD5"/>
    <w:rsid w:val="39CCD937"/>
    <w:rsid w:val="39CD4B70"/>
    <w:rsid w:val="39CD770E"/>
    <w:rsid w:val="39D6DC0E"/>
    <w:rsid w:val="39D6EECF"/>
    <w:rsid w:val="39DE361D"/>
    <w:rsid w:val="39E35CB4"/>
    <w:rsid w:val="39E82CBD"/>
    <w:rsid w:val="39E85977"/>
    <w:rsid w:val="3A026735"/>
    <w:rsid w:val="3A02E79C"/>
    <w:rsid w:val="3A084526"/>
    <w:rsid w:val="3A14E562"/>
    <w:rsid w:val="3A1DAB2B"/>
    <w:rsid w:val="3A20D56C"/>
    <w:rsid w:val="3A276ACE"/>
    <w:rsid w:val="3A288594"/>
    <w:rsid w:val="3A2D0741"/>
    <w:rsid w:val="3A327755"/>
    <w:rsid w:val="3A33905D"/>
    <w:rsid w:val="3A377C93"/>
    <w:rsid w:val="3A3E4A24"/>
    <w:rsid w:val="3A409C71"/>
    <w:rsid w:val="3A435A4F"/>
    <w:rsid w:val="3A436007"/>
    <w:rsid w:val="3A485F60"/>
    <w:rsid w:val="3A4C6514"/>
    <w:rsid w:val="3A4FA2F3"/>
    <w:rsid w:val="3A519AB7"/>
    <w:rsid w:val="3A52CDE7"/>
    <w:rsid w:val="3A55C0FA"/>
    <w:rsid w:val="3A5E350F"/>
    <w:rsid w:val="3A7689FC"/>
    <w:rsid w:val="3A802B2D"/>
    <w:rsid w:val="3A8431D4"/>
    <w:rsid w:val="3A87B3D7"/>
    <w:rsid w:val="3A93A3FB"/>
    <w:rsid w:val="3A9DA8ED"/>
    <w:rsid w:val="3AA714E8"/>
    <w:rsid w:val="3AA779CB"/>
    <w:rsid w:val="3AAF20ED"/>
    <w:rsid w:val="3AB0A8E0"/>
    <w:rsid w:val="3ABC84AB"/>
    <w:rsid w:val="3AC46F9C"/>
    <w:rsid w:val="3AC7DBAF"/>
    <w:rsid w:val="3ACAC90E"/>
    <w:rsid w:val="3AE212BC"/>
    <w:rsid w:val="3AE3E843"/>
    <w:rsid w:val="3AE8E8BD"/>
    <w:rsid w:val="3AEC4E6F"/>
    <w:rsid w:val="3AEE5539"/>
    <w:rsid w:val="3AF07921"/>
    <w:rsid w:val="3AF1FC22"/>
    <w:rsid w:val="3AFC5F4E"/>
    <w:rsid w:val="3B045B77"/>
    <w:rsid w:val="3B0A9ACA"/>
    <w:rsid w:val="3B15961C"/>
    <w:rsid w:val="3B1DD06E"/>
    <w:rsid w:val="3B25135E"/>
    <w:rsid w:val="3B26E022"/>
    <w:rsid w:val="3B2709AB"/>
    <w:rsid w:val="3B2B0A9D"/>
    <w:rsid w:val="3B30BFC6"/>
    <w:rsid w:val="3B32D055"/>
    <w:rsid w:val="3B3B465E"/>
    <w:rsid w:val="3B43A949"/>
    <w:rsid w:val="3B43C93B"/>
    <w:rsid w:val="3B46FD0B"/>
    <w:rsid w:val="3B4A0906"/>
    <w:rsid w:val="3B4B8D52"/>
    <w:rsid w:val="3B536FB5"/>
    <w:rsid w:val="3B599FC7"/>
    <w:rsid w:val="3B5A1499"/>
    <w:rsid w:val="3B5C010A"/>
    <w:rsid w:val="3B631A72"/>
    <w:rsid w:val="3B63234E"/>
    <w:rsid w:val="3B65D4C0"/>
    <w:rsid w:val="3B67E653"/>
    <w:rsid w:val="3B73887E"/>
    <w:rsid w:val="3B7B83E9"/>
    <w:rsid w:val="3B7FB7BD"/>
    <w:rsid w:val="3B806D37"/>
    <w:rsid w:val="3B834A8A"/>
    <w:rsid w:val="3B844155"/>
    <w:rsid w:val="3B850C14"/>
    <w:rsid w:val="3B92B195"/>
    <w:rsid w:val="3B92C6FA"/>
    <w:rsid w:val="3B9540A3"/>
    <w:rsid w:val="3B96F0D8"/>
    <w:rsid w:val="3B9B2350"/>
    <w:rsid w:val="3B9CF7A8"/>
    <w:rsid w:val="3BA5C880"/>
    <w:rsid w:val="3BAB1A2D"/>
    <w:rsid w:val="3BB8E4B9"/>
    <w:rsid w:val="3BBB8942"/>
    <w:rsid w:val="3BC7AF45"/>
    <w:rsid w:val="3BC8046B"/>
    <w:rsid w:val="3BCE61D8"/>
    <w:rsid w:val="3BD5A107"/>
    <w:rsid w:val="3BE177F8"/>
    <w:rsid w:val="3BE64E0B"/>
    <w:rsid w:val="3BF791D5"/>
    <w:rsid w:val="3C010EE1"/>
    <w:rsid w:val="3C0F8EA5"/>
    <w:rsid w:val="3C13C668"/>
    <w:rsid w:val="3C17F5B2"/>
    <w:rsid w:val="3C1C6E89"/>
    <w:rsid w:val="3C1EAD01"/>
    <w:rsid w:val="3C249FA0"/>
    <w:rsid w:val="3C298AE9"/>
    <w:rsid w:val="3C2A71F1"/>
    <w:rsid w:val="3C3115A3"/>
    <w:rsid w:val="3C314940"/>
    <w:rsid w:val="3C378C2E"/>
    <w:rsid w:val="3C37B37A"/>
    <w:rsid w:val="3C46A0AB"/>
    <w:rsid w:val="3C483D5A"/>
    <w:rsid w:val="3C48AB6E"/>
    <w:rsid w:val="3C4DE8A1"/>
    <w:rsid w:val="3C511E0E"/>
    <w:rsid w:val="3C57A028"/>
    <w:rsid w:val="3C5A2D39"/>
    <w:rsid w:val="3C5DBB00"/>
    <w:rsid w:val="3C628731"/>
    <w:rsid w:val="3C62A18E"/>
    <w:rsid w:val="3C635278"/>
    <w:rsid w:val="3C63C3E0"/>
    <w:rsid w:val="3C63C8D4"/>
    <w:rsid w:val="3C6BF4FF"/>
    <w:rsid w:val="3C73510F"/>
    <w:rsid w:val="3C787D41"/>
    <w:rsid w:val="3C7EECD1"/>
    <w:rsid w:val="3C7F127F"/>
    <w:rsid w:val="3C8525B4"/>
    <w:rsid w:val="3C8796A7"/>
    <w:rsid w:val="3C8DF407"/>
    <w:rsid w:val="3C92F8B6"/>
    <w:rsid w:val="3C9659B2"/>
    <w:rsid w:val="3CB2BE50"/>
    <w:rsid w:val="3CBCCB95"/>
    <w:rsid w:val="3CC67376"/>
    <w:rsid w:val="3CC7DC9A"/>
    <w:rsid w:val="3CCAC697"/>
    <w:rsid w:val="3CDA84D3"/>
    <w:rsid w:val="3CE372A3"/>
    <w:rsid w:val="3CE84FAA"/>
    <w:rsid w:val="3CED5D08"/>
    <w:rsid w:val="3CF239D5"/>
    <w:rsid w:val="3CF68012"/>
    <w:rsid w:val="3CFCDDB8"/>
    <w:rsid w:val="3D01448E"/>
    <w:rsid w:val="3D086873"/>
    <w:rsid w:val="3D090C85"/>
    <w:rsid w:val="3D0E14D1"/>
    <w:rsid w:val="3D126293"/>
    <w:rsid w:val="3D1C559C"/>
    <w:rsid w:val="3D1CAA1F"/>
    <w:rsid w:val="3D26285B"/>
    <w:rsid w:val="3D2773D5"/>
    <w:rsid w:val="3D2928D6"/>
    <w:rsid w:val="3D2E8A88"/>
    <w:rsid w:val="3D38FF75"/>
    <w:rsid w:val="3D3FABA4"/>
    <w:rsid w:val="3D45086E"/>
    <w:rsid w:val="3D4D5F62"/>
    <w:rsid w:val="3D53EFBA"/>
    <w:rsid w:val="3D57A511"/>
    <w:rsid w:val="3D627E79"/>
    <w:rsid w:val="3D641110"/>
    <w:rsid w:val="3D64B868"/>
    <w:rsid w:val="3D6BFB3F"/>
    <w:rsid w:val="3D6E55F6"/>
    <w:rsid w:val="3D7337A2"/>
    <w:rsid w:val="3D75BAB2"/>
    <w:rsid w:val="3D7AD409"/>
    <w:rsid w:val="3D85F523"/>
    <w:rsid w:val="3D894155"/>
    <w:rsid w:val="3D905BAE"/>
    <w:rsid w:val="3D93909F"/>
    <w:rsid w:val="3D9F836A"/>
    <w:rsid w:val="3DA1A557"/>
    <w:rsid w:val="3DADB34B"/>
    <w:rsid w:val="3DAEF6C7"/>
    <w:rsid w:val="3DB2FCF1"/>
    <w:rsid w:val="3DB52578"/>
    <w:rsid w:val="3DB780AB"/>
    <w:rsid w:val="3DB7A1FA"/>
    <w:rsid w:val="3DBAFB70"/>
    <w:rsid w:val="3DBBC703"/>
    <w:rsid w:val="3DBD0186"/>
    <w:rsid w:val="3DC9BF70"/>
    <w:rsid w:val="3DCAEEB7"/>
    <w:rsid w:val="3DD0964B"/>
    <w:rsid w:val="3DD530E5"/>
    <w:rsid w:val="3DDFDD4F"/>
    <w:rsid w:val="3DF1541B"/>
    <w:rsid w:val="3DF237C7"/>
    <w:rsid w:val="3DF50A41"/>
    <w:rsid w:val="3DF7E21D"/>
    <w:rsid w:val="3E00A5B8"/>
    <w:rsid w:val="3E0C726E"/>
    <w:rsid w:val="3E11624C"/>
    <w:rsid w:val="3E15675D"/>
    <w:rsid w:val="3E20A3EA"/>
    <w:rsid w:val="3E2BD271"/>
    <w:rsid w:val="3E2EBCD8"/>
    <w:rsid w:val="3E311DC3"/>
    <w:rsid w:val="3E360E77"/>
    <w:rsid w:val="3E411142"/>
    <w:rsid w:val="3E422D91"/>
    <w:rsid w:val="3E439D24"/>
    <w:rsid w:val="3E577285"/>
    <w:rsid w:val="3E5C2F34"/>
    <w:rsid w:val="3E66BE44"/>
    <w:rsid w:val="3E73AF77"/>
    <w:rsid w:val="3E86649D"/>
    <w:rsid w:val="3E8EE34D"/>
    <w:rsid w:val="3E8F7B12"/>
    <w:rsid w:val="3E92B2B9"/>
    <w:rsid w:val="3E979442"/>
    <w:rsid w:val="3E9AB3A2"/>
    <w:rsid w:val="3E9B116F"/>
    <w:rsid w:val="3EA0FBDC"/>
    <w:rsid w:val="3EA45855"/>
    <w:rsid w:val="3EA8088A"/>
    <w:rsid w:val="3EAAB91F"/>
    <w:rsid w:val="3EAC871D"/>
    <w:rsid w:val="3EB4B6CA"/>
    <w:rsid w:val="3EB702B4"/>
    <w:rsid w:val="3ECA83C5"/>
    <w:rsid w:val="3ECB3957"/>
    <w:rsid w:val="3ED6F7D2"/>
    <w:rsid w:val="3EDDFCBC"/>
    <w:rsid w:val="3EE61A2B"/>
    <w:rsid w:val="3EE9946A"/>
    <w:rsid w:val="3EEBD439"/>
    <w:rsid w:val="3EF0DA50"/>
    <w:rsid w:val="3EF381B5"/>
    <w:rsid w:val="3EF4DB2F"/>
    <w:rsid w:val="3EF51407"/>
    <w:rsid w:val="3EF6BD0C"/>
    <w:rsid w:val="3EF81214"/>
    <w:rsid w:val="3F0146F9"/>
    <w:rsid w:val="3F05C555"/>
    <w:rsid w:val="3F15D538"/>
    <w:rsid w:val="3F160D99"/>
    <w:rsid w:val="3F1FD097"/>
    <w:rsid w:val="3F2F6610"/>
    <w:rsid w:val="3F30A740"/>
    <w:rsid w:val="3F36133D"/>
    <w:rsid w:val="3F5027CC"/>
    <w:rsid w:val="3F5627FB"/>
    <w:rsid w:val="3F5BC80E"/>
    <w:rsid w:val="3F5F7744"/>
    <w:rsid w:val="3F5FCF6E"/>
    <w:rsid w:val="3F6F4002"/>
    <w:rsid w:val="3F733F2A"/>
    <w:rsid w:val="3F7376EE"/>
    <w:rsid w:val="3F75620A"/>
    <w:rsid w:val="3F7D046C"/>
    <w:rsid w:val="3F7F4D89"/>
    <w:rsid w:val="3F880E71"/>
    <w:rsid w:val="3F8DA2CB"/>
    <w:rsid w:val="3F9DAED4"/>
    <w:rsid w:val="3FA2EE11"/>
    <w:rsid w:val="3FA3A810"/>
    <w:rsid w:val="3FA8505E"/>
    <w:rsid w:val="3FAB60FC"/>
    <w:rsid w:val="3FB9AD53"/>
    <w:rsid w:val="3FCBCE89"/>
    <w:rsid w:val="3FCDBC8A"/>
    <w:rsid w:val="3FCDFDC8"/>
    <w:rsid w:val="3FD7BB83"/>
    <w:rsid w:val="3FDA6205"/>
    <w:rsid w:val="3FE33D67"/>
    <w:rsid w:val="3FE64D9C"/>
    <w:rsid w:val="3FEC49CC"/>
    <w:rsid w:val="3FF08682"/>
    <w:rsid w:val="3FF54E11"/>
    <w:rsid w:val="3FF83F05"/>
    <w:rsid w:val="4001CA28"/>
    <w:rsid w:val="4011AD1F"/>
    <w:rsid w:val="40130D06"/>
    <w:rsid w:val="40195ED3"/>
    <w:rsid w:val="401B4F13"/>
    <w:rsid w:val="401E12AB"/>
    <w:rsid w:val="4030C2BD"/>
    <w:rsid w:val="403EFC91"/>
    <w:rsid w:val="40423B9F"/>
    <w:rsid w:val="40447483"/>
    <w:rsid w:val="404FC31A"/>
    <w:rsid w:val="405239E6"/>
    <w:rsid w:val="405AAAB7"/>
    <w:rsid w:val="405CD199"/>
    <w:rsid w:val="4063F64A"/>
    <w:rsid w:val="406C6F3F"/>
    <w:rsid w:val="406E80A3"/>
    <w:rsid w:val="406E908E"/>
    <w:rsid w:val="406EC2A3"/>
    <w:rsid w:val="40702E6D"/>
    <w:rsid w:val="40744EEA"/>
    <w:rsid w:val="40798079"/>
    <w:rsid w:val="407BC09F"/>
    <w:rsid w:val="407BE3EA"/>
    <w:rsid w:val="407E39EB"/>
    <w:rsid w:val="4080FAC1"/>
    <w:rsid w:val="40815AE1"/>
    <w:rsid w:val="40849729"/>
    <w:rsid w:val="408AE20F"/>
    <w:rsid w:val="408B2524"/>
    <w:rsid w:val="40938C5D"/>
    <w:rsid w:val="40A00419"/>
    <w:rsid w:val="40A2C9C6"/>
    <w:rsid w:val="40ADFD77"/>
    <w:rsid w:val="40B20904"/>
    <w:rsid w:val="40B668F4"/>
    <w:rsid w:val="40B92594"/>
    <w:rsid w:val="40BC8B4B"/>
    <w:rsid w:val="40BED862"/>
    <w:rsid w:val="40C0C564"/>
    <w:rsid w:val="40C333C1"/>
    <w:rsid w:val="40C3AFB2"/>
    <w:rsid w:val="40C515C1"/>
    <w:rsid w:val="40C9CC18"/>
    <w:rsid w:val="40CCC4B5"/>
    <w:rsid w:val="40CE6261"/>
    <w:rsid w:val="40CF9DD4"/>
    <w:rsid w:val="40D18EB8"/>
    <w:rsid w:val="40D50CCE"/>
    <w:rsid w:val="40E49347"/>
    <w:rsid w:val="40E68F65"/>
    <w:rsid w:val="40F33950"/>
    <w:rsid w:val="40F4F536"/>
    <w:rsid w:val="40F6E4E2"/>
    <w:rsid w:val="41085938"/>
    <w:rsid w:val="410AAC61"/>
    <w:rsid w:val="410BC2BE"/>
    <w:rsid w:val="410D920F"/>
    <w:rsid w:val="41144A0A"/>
    <w:rsid w:val="41159E6A"/>
    <w:rsid w:val="412B547C"/>
    <w:rsid w:val="412DA491"/>
    <w:rsid w:val="412FA9F8"/>
    <w:rsid w:val="41452241"/>
    <w:rsid w:val="4150F364"/>
    <w:rsid w:val="4161B8DB"/>
    <w:rsid w:val="416B9C36"/>
    <w:rsid w:val="416D8725"/>
    <w:rsid w:val="41739CFB"/>
    <w:rsid w:val="41825E47"/>
    <w:rsid w:val="418A3156"/>
    <w:rsid w:val="418B8FF2"/>
    <w:rsid w:val="418F9277"/>
    <w:rsid w:val="419013D2"/>
    <w:rsid w:val="419A40DD"/>
    <w:rsid w:val="419AD539"/>
    <w:rsid w:val="41A300BF"/>
    <w:rsid w:val="41A33388"/>
    <w:rsid w:val="41A6711D"/>
    <w:rsid w:val="41AB9D76"/>
    <w:rsid w:val="41AC1C54"/>
    <w:rsid w:val="41B0F365"/>
    <w:rsid w:val="41B30E58"/>
    <w:rsid w:val="41B3AACD"/>
    <w:rsid w:val="41B85E38"/>
    <w:rsid w:val="41C02480"/>
    <w:rsid w:val="41CF1145"/>
    <w:rsid w:val="41CF54B9"/>
    <w:rsid w:val="41DE1922"/>
    <w:rsid w:val="41DFD7BD"/>
    <w:rsid w:val="41E02EC8"/>
    <w:rsid w:val="41E1366B"/>
    <w:rsid w:val="41E70006"/>
    <w:rsid w:val="41EB9553"/>
    <w:rsid w:val="41F43881"/>
    <w:rsid w:val="41F48C04"/>
    <w:rsid w:val="41FA4C07"/>
    <w:rsid w:val="41FEC196"/>
    <w:rsid w:val="4206AC09"/>
    <w:rsid w:val="420C3FD6"/>
    <w:rsid w:val="42211042"/>
    <w:rsid w:val="4222EA1F"/>
    <w:rsid w:val="42279983"/>
    <w:rsid w:val="422E413C"/>
    <w:rsid w:val="423305FC"/>
    <w:rsid w:val="4237636A"/>
    <w:rsid w:val="423980AC"/>
    <w:rsid w:val="423C9258"/>
    <w:rsid w:val="423E8313"/>
    <w:rsid w:val="424C1FB5"/>
    <w:rsid w:val="42538040"/>
    <w:rsid w:val="42596E85"/>
    <w:rsid w:val="426199C0"/>
    <w:rsid w:val="4262B4C3"/>
    <w:rsid w:val="426FAC0F"/>
    <w:rsid w:val="4271F2BB"/>
    <w:rsid w:val="4275FF7D"/>
    <w:rsid w:val="428B3D12"/>
    <w:rsid w:val="428B6EEB"/>
    <w:rsid w:val="428E0F14"/>
    <w:rsid w:val="428FDAF5"/>
    <w:rsid w:val="4291D08F"/>
    <w:rsid w:val="4292B543"/>
    <w:rsid w:val="4295FC70"/>
    <w:rsid w:val="429C9393"/>
    <w:rsid w:val="429D0AA5"/>
    <w:rsid w:val="42A73771"/>
    <w:rsid w:val="42A7B098"/>
    <w:rsid w:val="42ABF3D9"/>
    <w:rsid w:val="42ADF2CA"/>
    <w:rsid w:val="42AEF9E7"/>
    <w:rsid w:val="42B31A2D"/>
    <w:rsid w:val="42B5275A"/>
    <w:rsid w:val="42B8459A"/>
    <w:rsid w:val="42BDABFE"/>
    <w:rsid w:val="42C4D0DF"/>
    <w:rsid w:val="42D4F685"/>
    <w:rsid w:val="42D84013"/>
    <w:rsid w:val="42D974E5"/>
    <w:rsid w:val="42D9836A"/>
    <w:rsid w:val="42DE64F8"/>
    <w:rsid w:val="42E806B5"/>
    <w:rsid w:val="42EBA471"/>
    <w:rsid w:val="42F2F17F"/>
    <w:rsid w:val="42F3B46C"/>
    <w:rsid w:val="42F5B1EF"/>
    <w:rsid w:val="42F68C14"/>
    <w:rsid w:val="430323C3"/>
    <w:rsid w:val="43073173"/>
    <w:rsid w:val="4307F512"/>
    <w:rsid w:val="430851EC"/>
    <w:rsid w:val="43098B02"/>
    <w:rsid w:val="430D7865"/>
    <w:rsid w:val="43150967"/>
    <w:rsid w:val="43174D82"/>
    <w:rsid w:val="431F0F98"/>
    <w:rsid w:val="4327D380"/>
    <w:rsid w:val="432946B4"/>
    <w:rsid w:val="432A9119"/>
    <w:rsid w:val="432CCAF2"/>
    <w:rsid w:val="432CFE26"/>
    <w:rsid w:val="432FF9E9"/>
    <w:rsid w:val="4331A3BF"/>
    <w:rsid w:val="433CBFE6"/>
    <w:rsid w:val="433E3E79"/>
    <w:rsid w:val="43426E87"/>
    <w:rsid w:val="434CD1AD"/>
    <w:rsid w:val="4352B887"/>
    <w:rsid w:val="43578915"/>
    <w:rsid w:val="4358C2BE"/>
    <w:rsid w:val="435943B7"/>
    <w:rsid w:val="43674401"/>
    <w:rsid w:val="436914D4"/>
    <w:rsid w:val="4369422B"/>
    <w:rsid w:val="436AE327"/>
    <w:rsid w:val="436F7CED"/>
    <w:rsid w:val="437086BA"/>
    <w:rsid w:val="43845444"/>
    <w:rsid w:val="43885501"/>
    <w:rsid w:val="4388ADDD"/>
    <w:rsid w:val="438E4542"/>
    <w:rsid w:val="439961B5"/>
    <w:rsid w:val="43A37889"/>
    <w:rsid w:val="43A7E258"/>
    <w:rsid w:val="43A8AE20"/>
    <w:rsid w:val="43B86011"/>
    <w:rsid w:val="43C6C331"/>
    <w:rsid w:val="43CB6AB6"/>
    <w:rsid w:val="43CF46DC"/>
    <w:rsid w:val="43CF857F"/>
    <w:rsid w:val="43D3289E"/>
    <w:rsid w:val="43D7311A"/>
    <w:rsid w:val="43DF3633"/>
    <w:rsid w:val="43E995D2"/>
    <w:rsid w:val="43F2F94E"/>
    <w:rsid w:val="43F38D08"/>
    <w:rsid w:val="43F3D129"/>
    <w:rsid w:val="43FDE2B7"/>
    <w:rsid w:val="43FF852B"/>
    <w:rsid w:val="4415C667"/>
    <w:rsid w:val="4418CCAF"/>
    <w:rsid w:val="4419E10C"/>
    <w:rsid w:val="442B02D0"/>
    <w:rsid w:val="442B6BEA"/>
    <w:rsid w:val="4438AF09"/>
    <w:rsid w:val="444385CA"/>
    <w:rsid w:val="444465CD"/>
    <w:rsid w:val="444C3B59"/>
    <w:rsid w:val="44519229"/>
    <w:rsid w:val="445F9980"/>
    <w:rsid w:val="44600AC0"/>
    <w:rsid w:val="4466D2B0"/>
    <w:rsid w:val="44688E12"/>
    <w:rsid w:val="446BAC55"/>
    <w:rsid w:val="4481BCD0"/>
    <w:rsid w:val="4486761E"/>
    <w:rsid w:val="44947CE2"/>
    <w:rsid w:val="44956F9C"/>
    <w:rsid w:val="449A960E"/>
    <w:rsid w:val="449C8FBB"/>
    <w:rsid w:val="449FB169"/>
    <w:rsid w:val="44A46E2D"/>
    <w:rsid w:val="44A921BF"/>
    <w:rsid w:val="44AD4182"/>
    <w:rsid w:val="44AFF94D"/>
    <w:rsid w:val="44B6958F"/>
    <w:rsid w:val="44BB6F69"/>
    <w:rsid w:val="44BC4D60"/>
    <w:rsid w:val="44C6707A"/>
    <w:rsid w:val="44D1ECE3"/>
    <w:rsid w:val="44DB24D6"/>
    <w:rsid w:val="44E53A54"/>
    <w:rsid w:val="44E66AD4"/>
    <w:rsid w:val="44F39227"/>
    <w:rsid w:val="44F7E84B"/>
    <w:rsid w:val="44F7F96B"/>
    <w:rsid w:val="44FC855A"/>
    <w:rsid w:val="4501B228"/>
    <w:rsid w:val="45054FC9"/>
    <w:rsid w:val="4509583B"/>
    <w:rsid w:val="450B6662"/>
    <w:rsid w:val="450D0E67"/>
    <w:rsid w:val="450D9679"/>
    <w:rsid w:val="451071ED"/>
    <w:rsid w:val="451242D2"/>
    <w:rsid w:val="451617A3"/>
    <w:rsid w:val="45185124"/>
    <w:rsid w:val="451A52A6"/>
    <w:rsid w:val="452056F6"/>
    <w:rsid w:val="45315AC0"/>
    <w:rsid w:val="4531A402"/>
    <w:rsid w:val="4534A762"/>
    <w:rsid w:val="453549D6"/>
    <w:rsid w:val="453FE6DA"/>
    <w:rsid w:val="4543B2B9"/>
    <w:rsid w:val="45491601"/>
    <w:rsid w:val="454DC894"/>
    <w:rsid w:val="454EAC30"/>
    <w:rsid w:val="454FFCB9"/>
    <w:rsid w:val="45512E89"/>
    <w:rsid w:val="455268FE"/>
    <w:rsid w:val="455E5C32"/>
    <w:rsid w:val="456303B3"/>
    <w:rsid w:val="45635FDA"/>
    <w:rsid w:val="45666F9E"/>
    <w:rsid w:val="456FA676"/>
    <w:rsid w:val="458E0154"/>
    <w:rsid w:val="459E99E3"/>
    <w:rsid w:val="459F3F8D"/>
    <w:rsid w:val="45A557C0"/>
    <w:rsid w:val="45A8EE41"/>
    <w:rsid w:val="45AE26A5"/>
    <w:rsid w:val="45B231C3"/>
    <w:rsid w:val="45B25E69"/>
    <w:rsid w:val="45B6B00F"/>
    <w:rsid w:val="45BAF5B0"/>
    <w:rsid w:val="45C28E05"/>
    <w:rsid w:val="45CDFDB3"/>
    <w:rsid w:val="45D00EDD"/>
    <w:rsid w:val="45D2A1C0"/>
    <w:rsid w:val="45D778D8"/>
    <w:rsid w:val="45DEB8B3"/>
    <w:rsid w:val="45DF81DA"/>
    <w:rsid w:val="45DFA90B"/>
    <w:rsid w:val="45E0643A"/>
    <w:rsid w:val="45E27179"/>
    <w:rsid w:val="45E920EE"/>
    <w:rsid w:val="45EE8C5D"/>
    <w:rsid w:val="45EF08D4"/>
    <w:rsid w:val="45FB0959"/>
    <w:rsid w:val="45FB1903"/>
    <w:rsid w:val="45FF36BB"/>
    <w:rsid w:val="46020BAE"/>
    <w:rsid w:val="4603F90C"/>
    <w:rsid w:val="4608CFCC"/>
    <w:rsid w:val="460B272D"/>
    <w:rsid w:val="46164485"/>
    <w:rsid w:val="461975ED"/>
    <w:rsid w:val="4620A7B1"/>
    <w:rsid w:val="4624A983"/>
    <w:rsid w:val="462F3914"/>
    <w:rsid w:val="4630C6B6"/>
    <w:rsid w:val="463618AA"/>
    <w:rsid w:val="463A32B3"/>
    <w:rsid w:val="463A7B4E"/>
    <w:rsid w:val="4640C577"/>
    <w:rsid w:val="46420CED"/>
    <w:rsid w:val="464A2A79"/>
    <w:rsid w:val="464C8C56"/>
    <w:rsid w:val="464E41A8"/>
    <w:rsid w:val="464F02DC"/>
    <w:rsid w:val="46534534"/>
    <w:rsid w:val="4654DF9D"/>
    <w:rsid w:val="46564C86"/>
    <w:rsid w:val="465D182C"/>
    <w:rsid w:val="465F817B"/>
    <w:rsid w:val="4666C7F5"/>
    <w:rsid w:val="466785C9"/>
    <w:rsid w:val="4679DF2C"/>
    <w:rsid w:val="467A9D6A"/>
    <w:rsid w:val="46843FC0"/>
    <w:rsid w:val="46858800"/>
    <w:rsid w:val="46864946"/>
    <w:rsid w:val="4695263D"/>
    <w:rsid w:val="469D3D53"/>
    <w:rsid w:val="46A02E7C"/>
    <w:rsid w:val="46A6D8FC"/>
    <w:rsid w:val="46A81493"/>
    <w:rsid w:val="46B3531F"/>
    <w:rsid w:val="46BEB621"/>
    <w:rsid w:val="46BFD3B9"/>
    <w:rsid w:val="46CA4691"/>
    <w:rsid w:val="46D89B3C"/>
    <w:rsid w:val="46E2E394"/>
    <w:rsid w:val="46E77B7F"/>
    <w:rsid w:val="46E8731A"/>
    <w:rsid w:val="46E9D3AD"/>
    <w:rsid w:val="46EF778F"/>
    <w:rsid w:val="46F0C45F"/>
    <w:rsid w:val="46F11280"/>
    <w:rsid w:val="46F18236"/>
    <w:rsid w:val="46F2E4A6"/>
    <w:rsid w:val="46F40B95"/>
    <w:rsid w:val="46F54B37"/>
    <w:rsid w:val="46FEEE7E"/>
    <w:rsid w:val="470B77A5"/>
    <w:rsid w:val="470F0752"/>
    <w:rsid w:val="4712AB22"/>
    <w:rsid w:val="471424D4"/>
    <w:rsid w:val="471496DF"/>
    <w:rsid w:val="471D5DD5"/>
    <w:rsid w:val="4723F51F"/>
    <w:rsid w:val="4725E519"/>
    <w:rsid w:val="47268D9A"/>
    <w:rsid w:val="472700A6"/>
    <w:rsid w:val="4739A9CE"/>
    <w:rsid w:val="473F3A5F"/>
    <w:rsid w:val="474A91A3"/>
    <w:rsid w:val="474BDECC"/>
    <w:rsid w:val="474D8E51"/>
    <w:rsid w:val="475606BB"/>
    <w:rsid w:val="4756D1F8"/>
    <w:rsid w:val="475A908C"/>
    <w:rsid w:val="47602166"/>
    <w:rsid w:val="47737F79"/>
    <w:rsid w:val="4773EFD6"/>
    <w:rsid w:val="4774E692"/>
    <w:rsid w:val="4776FA07"/>
    <w:rsid w:val="477C095A"/>
    <w:rsid w:val="477DC528"/>
    <w:rsid w:val="477E067C"/>
    <w:rsid w:val="4798C559"/>
    <w:rsid w:val="479F1633"/>
    <w:rsid w:val="479FB6AC"/>
    <w:rsid w:val="47A686C0"/>
    <w:rsid w:val="47B34EDF"/>
    <w:rsid w:val="47B3A5CD"/>
    <w:rsid w:val="47BF81FC"/>
    <w:rsid w:val="47C49CBC"/>
    <w:rsid w:val="47D0A9C7"/>
    <w:rsid w:val="47EB1100"/>
    <w:rsid w:val="47EFB999"/>
    <w:rsid w:val="47FA1358"/>
    <w:rsid w:val="4810792E"/>
    <w:rsid w:val="4816B0F7"/>
    <w:rsid w:val="48224B7D"/>
    <w:rsid w:val="482DA7B7"/>
    <w:rsid w:val="482F7B46"/>
    <w:rsid w:val="483FC320"/>
    <w:rsid w:val="48409541"/>
    <w:rsid w:val="484348A3"/>
    <w:rsid w:val="4844B0C7"/>
    <w:rsid w:val="48483638"/>
    <w:rsid w:val="484A8AA0"/>
    <w:rsid w:val="484A9EC9"/>
    <w:rsid w:val="484C2BB6"/>
    <w:rsid w:val="484EB6B4"/>
    <w:rsid w:val="484F0BD6"/>
    <w:rsid w:val="485DA74E"/>
    <w:rsid w:val="486D0F7B"/>
    <w:rsid w:val="4875D034"/>
    <w:rsid w:val="4875E335"/>
    <w:rsid w:val="48767740"/>
    <w:rsid w:val="487AC0DE"/>
    <w:rsid w:val="487E08E8"/>
    <w:rsid w:val="4883CD7B"/>
    <w:rsid w:val="4883FC7A"/>
    <w:rsid w:val="488E430B"/>
    <w:rsid w:val="4895D583"/>
    <w:rsid w:val="489CA8D1"/>
    <w:rsid w:val="48A24DE2"/>
    <w:rsid w:val="48A31EE4"/>
    <w:rsid w:val="48A6E920"/>
    <w:rsid w:val="48AC121D"/>
    <w:rsid w:val="48B44044"/>
    <w:rsid w:val="48C69D15"/>
    <w:rsid w:val="48C75432"/>
    <w:rsid w:val="48CDC95F"/>
    <w:rsid w:val="48D58A68"/>
    <w:rsid w:val="48D5E871"/>
    <w:rsid w:val="48D6AB36"/>
    <w:rsid w:val="48DC473C"/>
    <w:rsid w:val="48E06F0B"/>
    <w:rsid w:val="48E7C6DB"/>
    <w:rsid w:val="48EB3B9F"/>
    <w:rsid w:val="48F819EE"/>
    <w:rsid w:val="4900B4DA"/>
    <w:rsid w:val="4904AAAF"/>
    <w:rsid w:val="490752C0"/>
    <w:rsid w:val="49141DFB"/>
    <w:rsid w:val="49155295"/>
    <w:rsid w:val="491C8953"/>
    <w:rsid w:val="491E9FC5"/>
    <w:rsid w:val="49237D46"/>
    <w:rsid w:val="49277382"/>
    <w:rsid w:val="49288923"/>
    <w:rsid w:val="492D7CD2"/>
    <w:rsid w:val="492E442C"/>
    <w:rsid w:val="4938B907"/>
    <w:rsid w:val="493FDA2C"/>
    <w:rsid w:val="4954AB70"/>
    <w:rsid w:val="4955699A"/>
    <w:rsid w:val="495A3B16"/>
    <w:rsid w:val="495B2532"/>
    <w:rsid w:val="496CA021"/>
    <w:rsid w:val="4975EB72"/>
    <w:rsid w:val="49785BA1"/>
    <w:rsid w:val="497AC4EC"/>
    <w:rsid w:val="497E35FB"/>
    <w:rsid w:val="49823CAB"/>
    <w:rsid w:val="498CAE57"/>
    <w:rsid w:val="49907D0E"/>
    <w:rsid w:val="499420DE"/>
    <w:rsid w:val="49973B32"/>
    <w:rsid w:val="49A8F703"/>
    <w:rsid w:val="49B111E9"/>
    <w:rsid w:val="49B19665"/>
    <w:rsid w:val="49B2C43C"/>
    <w:rsid w:val="49B39FD9"/>
    <w:rsid w:val="49BA05AC"/>
    <w:rsid w:val="49BDE1E4"/>
    <w:rsid w:val="49C4BD3A"/>
    <w:rsid w:val="49CAF92C"/>
    <w:rsid w:val="49CDBA88"/>
    <w:rsid w:val="49D4DE0F"/>
    <w:rsid w:val="49D60B8A"/>
    <w:rsid w:val="49D9E6D9"/>
    <w:rsid w:val="49DBA2B3"/>
    <w:rsid w:val="49DED88C"/>
    <w:rsid w:val="49DFEB5C"/>
    <w:rsid w:val="49E8E56B"/>
    <w:rsid w:val="49F6C01F"/>
    <w:rsid w:val="4A074D77"/>
    <w:rsid w:val="4A107C97"/>
    <w:rsid w:val="4A12BB36"/>
    <w:rsid w:val="4A2209F8"/>
    <w:rsid w:val="4A290DC7"/>
    <w:rsid w:val="4A2E307E"/>
    <w:rsid w:val="4A321BDA"/>
    <w:rsid w:val="4A345AF3"/>
    <w:rsid w:val="4A36E8CA"/>
    <w:rsid w:val="4A38D99D"/>
    <w:rsid w:val="4A3F16CA"/>
    <w:rsid w:val="4A45FBD9"/>
    <w:rsid w:val="4A52AFC7"/>
    <w:rsid w:val="4A58AA66"/>
    <w:rsid w:val="4A5A76CE"/>
    <w:rsid w:val="4A613E86"/>
    <w:rsid w:val="4A6AE5D2"/>
    <w:rsid w:val="4A754D3A"/>
    <w:rsid w:val="4A7D8B41"/>
    <w:rsid w:val="4A7DA59F"/>
    <w:rsid w:val="4A91318D"/>
    <w:rsid w:val="4A933261"/>
    <w:rsid w:val="4A9560C2"/>
    <w:rsid w:val="4A95B77F"/>
    <w:rsid w:val="4A9880D6"/>
    <w:rsid w:val="4AA162F0"/>
    <w:rsid w:val="4AA49476"/>
    <w:rsid w:val="4AA94BF3"/>
    <w:rsid w:val="4AAD1408"/>
    <w:rsid w:val="4AAF25E8"/>
    <w:rsid w:val="4AC062B4"/>
    <w:rsid w:val="4AC0E6CD"/>
    <w:rsid w:val="4AC0F7F2"/>
    <w:rsid w:val="4AC4D826"/>
    <w:rsid w:val="4AC58885"/>
    <w:rsid w:val="4AC71E07"/>
    <w:rsid w:val="4AC72E61"/>
    <w:rsid w:val="4ACB00B4"/>
    <w:rsid w:val="4ACE84FD"/>
    <w:rsid w:val="4AD1B42C"/>
    <w:rsid w:val="4AD7AB51"/>
    <w:rsid w:val="4AE1005C"/>
    <w:rsid w:val="4AE26813"/>
    <w:rsid w:val="4AE3A2CC"/>
    <w:rsid w:val="4AEE1921"/>
    <w:rsid w:val="4AF06CF7"/>
    <w:rsid w:val="4AF08AC9"/>
    <w:rsid w:val="4AF186A1"/>
    <w:rsid w:val="4AF1FB41"/>
    <w:rsid w:val="4AF294B2"/>
    <w:rsid w:val="4AFBC558"/>
    <w:rsid w:val="4B01B869"/>
    <w:rsid w:val="4B05FF75"/>
    <w:rsid w:val="4B0ABBD3"/>
    <w:rsid w:val="4B12EF37"/>
    <w:rsid w:val="4B159EF9"/>
    <w:rsid w:val="4B2286DB"/>
    <w:rsid w:val="4B24D8B6"/>
    <w:rsid w:val="4B271657"/>
    <w:rsid w:val="4B3A456F"/>
    <w:rsid w:val="4B3CF037"/>
    <w:rsid w:val="4B3D814B"/>
    <w:rsid w:val="4B49B6C4"/>
    <w:rsid w:val="4B4DFEE9"/>
    <w:rsid w:val="4B5AB9DA"/>
    <w:rsid w:val="4B651443"/>
    <w:rsid w:val="4B660027"/>
    <w:rsid w:val="4B682A23"/>
    <w:rsid w:val="4B68FC07"/>
    <w:rsid w:val="4B6D07AD"/>
    <w:rsid w:val="4B6DFA3A"/>
    <w:rsid w:val="4B70497F"/>
    <w:rsid w:val="4B73B421"/>
    <w:rsid w:val="4B77E837"/>
    <w:rsid w:val="4B874D90"/>
    <w:rsid w:val="4B8A3999"/>
    <w:rsid w:val="4B910905"/>
    <w:rsid w:val="4BA3CD81"/>
    <w:rsid w:val="4BA54A89"/>
    <w:rsid w:val="4BA7F0C9"/>
    <w:rsid w:val="4BA8486B"/>
    <w:rsid w:val="4BABA0A9"/>
    <w:rsid w:val="4BC077C2"/>
    <w:rsid w:val="4BD5374C"/>
    <w:rsid w:val="4BDD28EF"/>
    <w:rsid w:val="4BDECB71"/>
    <w:rsid w:val="4BE275C6"/>
    <w:rsid w:val="4BE53EBD"/>
    <w:rsid w:val="4BF2B80F"/>
    <w:rsid w:val="4BF2C25D"/>
    <w:rsid w:val="4BF5F3BA"/>
    <w:rsid w:val="4BF94AEC"/>
    <w:rsid w:val="4BF9B5D3"/>
    <w:rsid w:val="4BFAB9E3"/>
    <w:rsid w:val="4C039421"/>
    <w:rsid w:val="4C1548C7"/>
    <w:rsid w:val="4C1AA4F0"/>
    <w:rsid w:val="4C1E8958"/>
    <w:rsid w:val="4C2828F6"/>
    <w:rsid w:val="4C293FED"/>
    <w:rsid w:val="4C2C5EE3"/>
    <w:rsid w:val="4C310B08"/>
    <w:rsid w:val="4C31EC87"/>
    <w:rsid w:val="4C32A8C0"/>
    <w:rsid w:val="4C34F15A"/>
    <w:rsid w:val="4C35E3C1"/>
    <w:rsid w:val="4C3A7984"/>
    <w:rsid w:val="4C3B23BB"/>
    <w:rsid w:val="4C400C0D"/>
    <w:rsid w:val="4C476F31"/>
    <w:rsid w:val="4C4C0EC2"/>
    <w:rsid w:val="4C4C4FF0"/>
    <w:rsid w:val="4C512F7F"/>
    <w:rsid w:val="4C54A1B6"/>
    <w:rsid w:val="4C571DC7"/>
    <w:rsid w:val="4C6E4B79"/>
    <w:rsid w:val="4C6E65D2"/>
    <w:rsid w:val="4C7973CD"/>
    <w:rsid w:val="4C79EB60"/>
    <w:rsid w:val="4C7B8A1B"/>
    <w:rsid w:val="4C7BD02A"/>
    <w:rsid w:val="4C7C4CB8"/>
    <w:rsid w:val="4C8B516C"/>
    <w:rsid w:val="4C972572"/>
    <w:rsid w:val="4C99D5B5"/>
    <w:rsid w:val="4C9BA7F0"/>
    <w:rsid w:val="4CA6259B"/>
    <w:rsid w:val="4CA7DC45"/>
    <w:rsid w:val="4CB554F9"/>
    <w:rsid w:val="4CB9215E"/>
    <w:rsid w:val="4CCD63C8"/>
    <w:rsid w:val="4CD1C1B4"/>
    <w:rsid w:val="4CD3107A"/>
    <w:rsid w:val="4CD3A883"/>
    <w:rsid w:val="4CD68585"/>
    <w:rsid w:val="4CD80ABC"/>
    <w:rsid w:val="4CE35E6C"/>
    <w:rsid w:val="4CE3A3A9"/>
    <w:rsid w:val="4CE45F63"/>
    <w:rsid w:val="4CE6859A"/>
    <w:rsid w:val="4CED5ACD"/>
    <w:rsid w:val="4CF5E946"/>
    <w:rsid w:val="4CFA1D9E"/>
    <w:rsid w:val="4CFB43C6"/>
    <w:rsid w:val="4CFC1A2D"/>
    <w:rsid w:val="4CFF2AFC"/>
    <w:rsid w:val="4D0051A8"/>
    <w:rsid w:val="4D0136B3"/>
    <w:rsid w:val="4D0326EE"/>
    <w:rsid w:val="4D05F625"/>
    <w:rsid w:val="4D15D569"/>
    <w:rsid w:val="4D1ECC2C"/>
    <w:rsid w:val="4D2CB28C"/>
    <w:rsid w:val="4D2D1A05"/>
    <w:rsid w:val="4D312C4A"/>
    <w:rsid w:val="4D36F2A3"/>
    <w:rsid w:val="4D41EBA2"/>
    <w:rsid w:val="4D4D23FA"/>
    <w:rsid w:val="4D5473FB"/>
    <w:rsid w:val="4D5553EB"/>
    <w:rsid w:val="4D57FB64"/>
    <w:rsid w:val="4D65D1E2"/>
    <w:rsid w:val="4D67B111"/>
    <w:rsid w:val="4D6D09E5"/>
    <w:rsid w:val="4D75BF05"/>
    <w:rsid w:val="4D873ECF"/>
    <w:rsid w:val="4D89AACA"/>
    <w:rsid w:val="4D8ACBCC"/>
    <w:rsid w:val="4D8B8152"/>
    <w:rsid w:val="4D8F1EED"/>
    <w:rsid w:val="4D9069A7"/>
    <w:rsid w:val="4D98B487"/>
    <w:rsid w:val="4DA11CF0"/>
    <w:rsid w:val="4DA8B223"/>
    <w:rsid w:val="4DA99F9F"/>
    <w:rsid w:val="4DBC4AF4"/>
    <w:rsid w:val="4DBD1437"/>
    <w:rsid w:val="4DBD53AF"/>
    <w:rsid w:val="4DBD5960"/>
    <w:rsid w:val="4DC83AD7"/>
    <w:rsid w:val="4DCB2659"/>
    <w:rsid w:val="4DCF11E0"/>
    <w:rsid w:val="4DCFE9DE"/>
    <w:rsid w:val="4DD650D7"/>
    <w:rsid w:val="4DDBA6DC"/>
    <w:rsid w:val="4DDFCCA0"/>
    <w:rsid w:val="4DE114F3"/>
    <w:rsid w:val="4DE16037"/>
    <w:rsid w:val="4DF0ADFC"/>
    <w:rsid w:val="4DF120EB"/>
    <w:rsid w:val="4DFB3CB0"/>
    <w:rsid w:val="4DFC4EDD"/>
    <w:rsid w:val="4DFD57BC"/>
    <w:rsid w:val="4E007EF9"/>
    <w:rsid w:val="4E04EB07"/>
    <w:rsid w:val="4E0563C5"/>
    <w:rsid w:val="4E0B8BDE"/>
    <w:rsid w:val="4E10F746"/>
    <w:rsid w:val="4E1A9382"/>
    <w:rsid w:val="4E2E87C0"/>
    <w:rsid w:val="4E310599"/>
    <w:rsid w:val="4E363C95"/>
    <w:rsid w:val="4E374758"/>
    <w:rsid w:val="4E3C7198"/>
    <w:rsid w:val="4E3CD179"/>
    <w:rsid w:val="4E3FDB94"/>
    <w:rsid w:val="4E55B9D8"/>
    <w:rsid w:val="4E56EC9D"/>
    <w:rsid w:val="4E596201"/>
    <w:rsid w:val="4E5BDD2B"/>
    <w:rsid w:val="4E5DE661"/>
    <w:rsid w:val="4E6FC8F7"/>
    <w:rsid w:val="4E7002B8"/>
    <w:rsid w:val="4E7A0530"/>
    <w:rsid w:val="4E7C2E3E"/>
    <w:rsid w:val="4E7C7727"/>
    <w:rsid w:val="4E7EB948"/>
    <w:rsid w:val="4E811194"/>
    <w:rsid w:val="4E8D1FA6"/>
    <w:rsid w:val="4E989DD3"/>
    <w:rsid w:val="4E9E6F68"/>
    <w:rsid w:val="4EA4D7BB"/>
    <w:rsid w:val="4EB5DF42"/>
    <w:rsid w:val="4EB7B7F9"/>
    <w:rsid w:val="4EB8FA51"/>
    <w:rsid w:val="4EB9CA09"/>
    <w:rsid w:val="4EBAFF3A"/>
    <w:rsid w:val="4EC05D9B"/>
    <w:rsid w:val="4ECB8CCF"/>
    <w:rsid w:val="4ECBAE66"/>
    <w:rsid w:val="4ECCD47E"/>
    <w:rsid w:val="4ED3B8D3"/>
    <w:rsid w:val="4EDEAFB9"/>
    <w:rsid w:val="4EE1F88F"/>
    <w:rsid w:val="4EE3AA76"/>
    <w:rsid w:val="4EE8DD60"/>
    <w:rsid w:val="4EE9B3B0"/>
    <w:rsid w:val="4EE9D7DE"/>
    <w:rsid w:val="4EEFAC4D"/>
    <w:rsid w:val="4EF1C58E"/>
    <w:rsid w:val="4F00C134"/>
    <w:rsid w:val="4F02B824"/>
    <w:rsid w:val="4F034F3D"/>
    <w:rsid w:val="4F0A9DAD"/>
    <w:rsid w:val="4F1484B6"/>
    <w:rsid w:val="4F23BC76"/>
    <w:rsid w:val="4F249FA0"/>
    <w:rsid w:val="4F2AF559"/>
    <w:rsid w:val="4F470DBB"/>
    <w:rsid w:val="4F496C67"/>
    <w:rsid w:val="4F4B9389"/>
    <w:rsid w:val="4F56BEDB"/>
    <w:rsid w:val="4F593299"/>
    <w:rsid w:val="4F5A2104"/>
    <w:rsid w:val="4F5B68CE"/>
    <w:rsid w:val="4F5FB1E4"/>
    <w:rsid w:val="4F63B913"/>
    <w:rsid w:val="4F7655CB"/>
    <w:rsid w:val="4F7B9C7B"/>
    <w:rsid w:val="4F7C48BA"/>
    <w:rsid w:val="4F7E540E"/>
    <w:rsid w:val="4F7EE53A"/>
    <w:rsid w:val="4F821E2A"/>
    <w:rsid w:val="4F87C023"/>
    <w:rsid w:val="4F8BE9A4"/>
    <w:rsid w:val="4F8EEEFB"/>
    <w:rsid w:val="4F94BBE1"/>
    <w:rsid w:val="4F97DCD6"/>
    <w:rsid w:val="4F9C8D0B"/>
    <w:rsid w:val="4FA0B8D2"/>
    <w:rsid w:val="4FA3E1C0"/>
    <w:rsid w:val="4FA9DD67"/>
    <w:rsid w:val="4FADECC0"/>
    <w:rsid w:val="4FB9F8A6"/>
    <w:rsid w:val="4FBE0F50"/>
    <w:rsid w:val="4FCD7D61"/>
    <w:rsid w:val="4FD49720"/>
    <w:rsid w:val="4FD948E6"/>
    <w:rsid w:val="4FE0211B"/>
    <w:rsid w:val="4FE5A43B"/>
    <w:rsid w:val="4FF8C4FD"/>
    <w:rsid w:val="4FF921E5"/>
    <w:rsid w:val="4FF95D95"/>
    <w:rsid w:val="4FFAB66B"/>
    <w:rsid w:val="4FFE4670"/>
    <w:rsid w:val="5000E020"/>
    <w:rsid w:val="50023669"/>
    <w:rsid w:val="500D4D28"/>
    <w:rsid w:val="502837F1"/>
    <w:rsid w:val="50387954"/>
    <w:rsid w:val="5039FA3D"/>
    <w:rsid w:val="503B7D64"/>
    <w:rsid w:val="5046B806"/>
    <w:rsid w:val="504FE9EA"/>
    <w:rsid w:val="505080B3"/>
    <w:rsid w:val="50546492"/>
    <w:rsid w:val="50553537"/>
    <w:rsid w:val="50584E39"/>
    <w:rsid w:val="505FE223"/>
    <w:rsid w:val="5065C047"/>
    <w:rsid w:val="50663737"/>
    <w:rsid w:val="5066C4E6"/>
    <w:rsid w:val="50694698"/>
    <w:rsid w:val="506CCAB1"/>
    <w:rsid w:val="506DD609"/>
    <w:rsid w:val="506EDCF9"/>
    <w:rsid w:val="506EFA52"/>
    <w:rsid w:val="506FC8DC"/>
    <w:rsid w:val="5071D535"/>
    <w:rsid w:val="50761D44"/>
    <w:rsid w:val="50796868"/>
    <w:rsid w:val="507CF4E6"/>
    <w:rsid w:val="507FE746"/>
    <w:rsid w:val="508421E4"/>
    <w:rsid w:val="508789CA"/>
    <w:rsid w:val="508943DA"/>
    <w:rsid w:val="508EE0F3"/>
    <w:rsid w:val="5093A4E9"/>
    <w:rsid w:val="509FCF9D"/>
    <w:rsid w:val="50A35AEA"/>
    <w:rsid w:val="50AA7513"/>
    <w:rsid w:val="50B5978B"/>
    <w:rsid w:val="50B5AF13"/>
    <w:rsid w:val="50B9EF73"/>
    <w:rsid w:val="50BBDAA7"/>
    <w:rsid w:val="50C5E9F7"/>
    <w:rsid w:val="50CB9CF8"/>
    <w:rsid w:val="50D99968"/>
    <w:rsid w:val="50DC0228"/>
    <w:rsid w:val="50E146E7"/>
    <w:rsid w:val="50E6E1F0"/>
    <w:rsid w:val="50E978E4"/>
    <w:rsid w:val="50F1C1F6"/>
    <w:rsid w:val="50F3BA26"/>
    <w:rsid w:val="50F4EBA0"/>
    <w:rsid w:val="50FD9E39"/>
    <w:rsid w:val="50FE4A8D"/>
    <w:rsid w:val="51014E32"/>
    <w:rsid w:val="5104FB1B"/>
    <w:rsid w:val="5105F311"/>
    <w:rsid w:val="51071760"/>
    <w:rsid w:val="5108627D"/>
    <w:rsid w:val="510F48E1"/>
    <w:rsid w:val="51187C02"/>
    <w:rsid w:val="511B8E94"/>
    <w:rsid w:val="511BE9DC"/>
    <w:rsid w:val="511F8428"/>
    <w:rsid w:val="511FDEBE"/>
    <w:rsid w:val="511FF816"/>
    <w:rsid w:val="51381F17"/>
    <w:rsid w:val="513AC0B3"/>
    <w:rsid w:val="513E5526"/>
    <w:rsid w:val="5140E8F4"/>
    <w:rsid w:val="5148E859"/>
    <w:rsid w:val="514D7579"/>
    <w:rsid w:val="514E34EB"/>
    <w:rsid w:val="514F2020"/>
    <w:rsid w:val="515C098F"/>
    <w:rsid w:val="515C4FFF"/>
    <w:rsid w:val="515F21E5"/>
    <w:rsid w:val="51637ADA"/>
    <w:rsid w:val="51660CEC"/>
    <w:rsid w:val="516AA0C3"/>
    <w:rsid w:val="516D2353"/>
    <w:rsid w:val="516EC522"/>
    <w:rsid w:val="517018B0"/>
    <w:rsid w:val="5170F9ED"/>
    <w:rsid w:val="5177D34B"/>
    <w:rsid w:val="518AA589"/>
    <w:rsid w:val="5194424B"/>
    <w:rsid w:val="5196226B"/>
    <w:rsid w:val="5196B112"/>
    <w:rsid w:val="51983E5A"/>
    <w:rsid w:val="51A404F8"/>
    <w:rsid w:val="51B4D917"/>
    <w:rsid w:val="51B85D71"/>
    <w:rsid w:val="51BE9B75"/>
    <w:rsid w:val="51C715E6"/>
    <w:rsid w:val="51C7401D"/>
    <w:rsid w:val="51CFDC64"/>
    <w:rsid w:val="51D1EB01"/>
    <w:rsid w:val="51D51C0E"/>
    <w:rsid w:val="51D59415"/>
    <w:rsid w:val="51D6041F"/>
    <w:rsid w:val="51E3B8FE"/>
    <w:rsid w:val="51EBEC14"/>
    <w:rsid w:val="51EF16C3"/>
    <w:rsid w:val="51F08742"/>
    <w:rsid w:val="51F19C4E"/>
    <w:rsid w:val="520270EB"/>
    <w:rsid w:val="520EC5B6"/>
    <w:rsid w:val="52145D3D"/>
    <w:rsid w:val="521ED239"/>
    <w:rsid w:val="52246D2F"/>
    <w:rsid w:val="522A0A52"/>
    <w:rsid w:val="5234F0EA"/>
    <w:rsid w:val="5239C16E"/>
    <w:rsid w:val="52436EAC"/>
    <w:rsid w:val="5244A070"/>
    <w:rsid w:val="52515305"/>
    <w:rsid w:val="525B7A73"/>
    <w:rsid w:val="525CE876"/>
    <w:rsid w:val="526BB679"/>
    <w:rsid w:val="526C1BEE"/>
    <w:rsid w:val="526EBEB9"/>
    <w:rsid w:val="52706669"/>
    <w:rsid w:val="5270BF46"/>
    <w:rsid w:val="5270EC02"/>
    <w:rsid w:val="527111AB"/>
    <w:rsid w:val="5276A2E6"/>
    <w:rsid w:val="528CA4F6"/>
    <w:rsid w:val="528CCFDB"/>
    <w:rsid w:val="5293EEA6"/>
    <w:rsid w:val="52980838"/>
    <w:rsid w:val="529AA17F"/>
    <w:rsid w:val="529AF240"/>
    <w:rsid w:val="52A05943"/>
    <w:rsid w:val="52A91B19"/>
    <w:rsid w:val="52AB5670"/>
    <w:rsid w:val="52ABC8BE"/>
    <w:rsid w:val="52AE6EF6"/>
    <w:rsid w:val="52B6DB08"/>
    <w:rsid w:val="52BA3AAF"/>
    <w:rsid w:val="52C3C0FF"/>
    <w:rsid w:val="52D489D8"/>
    <w:rsid w:val="52D954D4"/>
    <w:rsid w:val="52E9397E"/>
    <w:rsid w:val="52EABC72"/>
    <w:rsid w:val="52EDA1F9"/>
    <w:rsid w:val="52FC90DE"/>
    <w:rsid w:val="530061B0"/>
    <w:rsid w:val="53018993"/>
    <w:rsid w:val="53047211"/>
    <w:rsid w:val="5304C203"/>
    <w:rsid w:val="5309C509"/>
    <w:rsid w:val="53186CDC"/>
    <w:rsid w:val="5322A1FD"/>
    <w:rsid w:val="532693C0"/>
    <w:rsid w:val="53279B5C"/>
    <w:rsid w:val="532B1743"/>
    <w:rsid w:val="532BBBB1"/>
    <w:rsid w:val="532E2A6D"/>
    <w:rsid w:val="53372406"/>
    <w:rsid w:val="533F1218"/>
    <w:rsid w:val="53453084"/>
    <w:rsid w:val="53456920"/>
    <w:rsid w:val="534B5090"/>
    <w:rsid w:val="535E1998"/>
    <w:rsid w:val="53712C04"/>
    <w:rsid w:val="5371BDF2"/>
    <w:rsid w:val="5374E587"/>
    <w:rsid w:val="537C7368"/>
    <w:rsid w:val="538133B6"/>
    <w:rsid w:val="53841ACE"/>
    <w:rsid w:val="539524C2"/>
    <w:rsid w:val="53987301"/>
    <w:rsid w:val="539CAEFB"/>
    <w:rsid w:val="53A19521"/>
    <w:rsid w:val="53A7E229"/>
    <w:rsid w:val="53A83562"/>
    <w:rsid w:val="53AF348F"/>
    <w:rsid w:val="53B82DB2"/>
    <w:rsid w:val="53B856E6"/>
    <w:rsid w:val="53C3F734"/>
    <w:rsid w:val="53C724D2"/>
    <w:rsid w:val="53C946D2"/>
    <w:rsid w:val="53D324BF"/>
    <w:rsid w:val="53D5A13B"/>
    <w:rsid w:val="53D89FCB"/>
    <w:rsid w:val="53EB3213"/>
    <w:rsid w:val="53EC2ACC"/>
    <w:rsid w:val="53F002AA"/>
    <w:rsid w:val="53F8C46C"/>
    <w:rsid w:val="54000A42"/>
    <w:rsid w:val="5406781E"/>
    <w:rsid w:val="540D421D"/>
    <w:rsid w:val="54252F0C"/>
    <w:rsid w:val="542F8E65"/>
    <w:rsid w:val="5434BF68"/>
    <w:rsid w:val="543AF00A"/>
    <w:rsid w:val="543D751E"/>
    <w:rsid w:val="543F1809"/>
    <w:rsid w:val="544095D4"/>
    <w:rsid w:val="544492C2"/>
    <w:rsid w:val="5446C5AC"/>
    <w:rsid w:val="544DE14C"/>
    <w:rsid w:val="54526823"/>
    <w:rsid w:val="545F9724"/>
    <w:rsid w:val="54621457"/>
    <w:rsid w:val="54667605"/>
    <w:rsid w:val="5466E828"/>
    <w:rsid w:val="54671520"/>
    <w:rsid w:val="5467BE1E"/>
    <w:rsid w:val="547A5B39"/>
    <w:rsid w:val="547A6065"/>
    <w:rsid w:val="547FACBE"/>
    <w:rsid w:val="547FFA1D"/>
    <w:rsid w:val="5481B929"/>
    <w:rsid w:val="5485700E"/>
    <w:rsid w:val="548ADC93"/>
    <w:rsid w:val="548DD999"/>
    <w:rsid w:val="548F4F34"/>
    <w:rsid w:val="54970EEA"/>
    <w:rsid w:val="54A89AAF"/>
    <w:rsid w:val="54BFF40B"/>
    <w:rsid w:val="54C3AA83"/>
    <w:rsid w:val="54C85F18"/>
    <w:rsid w:val="54C90C28"/>
    <w:rsid w:val="54CA80BD"/>
    <w:rsid w:val="54CD49E5"/>
    <w:rsid w:val="54D0C19D"/>
    <w:rsid w:val="54E490BE"/>
    <w:rsid w:val="54EA1D4F"/>
    <w:rsid w:val="54EEC392"/>
    <w:rsid w:val="54F329F6"/>
    <w:rsid w:val="54F457CA"/>
    <w:rsid w:val="54F4C8D5"/>
    <w:rsid w:val="5500509B"/>
    <w:rsid w:val="5510E887"/>
    <w:rsid w:val="5511E3F3"/>
    <w:rsid w:val="5518C7F2"/>
    <w:rsid w:val="551A91A1"/>
    <w:rsid w:val="551AD65B"/>
    <w:rsid w:val="551DFC24"/>
    <w:rsid w:val="551F6024"/>
    <w:rsid w:val="5521FDE8"/>
    <w:rsid w:val="55221E8E"/>
    <w:rsid w:val="552B2DCB"/>
    <w:rsid w:val="552CA7F7"/>
    <w:rsid w:val="552FD29F"/>
    <w:rsid w:val="5535936C"/>
    <w:rsid w:val="5535C627"/>
    <w:rsid w:val="553799D7"/>
    <w:rsid w:val="553AD0D0"/>
    <w:rsid w:val="5543AA2B"/>
    <w:rsid w:val="5544EF95"/>
    <w:rsid w:val="5545FCD9"/>
    <w:rsid w:val="554A5F73"/>
    <w:rsid w:val="554A9EDE"/>
    <w:rsid w:val="554AB0D8"/>
    <w:rsid w:val="554ACC0F"/>
    <w:rsid w:val="55537168"/>
    <w:rsid w:val="555974F7"/>
    <w:rsid w:val="555B3114"/>
    <w:rsid w:val="555CE02F"/>
    <w:rsid w:val="555DD1FF"/>
    <w:rsid w:val="555E68C6"/>
    <w:rsid w:val="55648A11"/>
    <w:rsid w:val="556623B6"/>
    <w:rsid w:val="55678D48"/>
    <w:rsid w:val="5568D212"/>
    <w:rsid w:val="556AB923"/>
    <w:rsid w:val="55771CFB"/>
    <w:rsid w:val="557A3816"/>
    <w:rsid w:val="557C2F22"/>
    <w:rsid w:val="558DEDC4"/>
    <w:rsid w:val="558F022D"/>
    <w:rsid w:val="5595790A"/>
    <w:rsid w:val="55A1BFFA"/>
    <w:rsid w:val="55A453ED"/>
    <w:rsid w:val="55B07E4B"/>
    <w:rsid w:val="55B1B2B9"/>
    <w:rsid w:val="55CD93FA"/>
    <w:rsid w:val="55CF9E82"/>
    <w:rsid w:val="55D558C8"/>
    <w:rsid w:val="55D5A748"/>
    <w:rsid w:val="55D621BE"/>
    <w:rsid w:val="55E6ECAE"/>
    <w:rsid w:val="55EEB2ED"/>
    <w:rsid w:val="55EF8A7E"/>
    <w:rsid w:val="55F47354"/>
    <w:rsid w:val="55F53757"/>
    <w:rsid w:val="55F5682E"/>
    <w:rsid w:val="55F63152"/>
    <w:rsid w:val="55F6C968"/>
    <w:rsid w:val="56084F48"/>
    <w:rsid w:val="56093B7E"/>
    <w:rsid w:val="5619DD86"/>
    <w:rsid w:val="561E3130"/>
    <w:rsid w:val="5628E761"/>
    <w:rsid w:val="562B3B9D"/>
    <w:rsid w:val="56304688"/>
    <w:rsid w:val="563F0093"/>
    <w:rsid w:val="5643AE88"/>
    <w:rsid w:val="5646EBEA"/>
    <w:rsid w:val="56484F6E"/>
    <w:rsid w:val="564985CB"/>
    <w:rsid w:val="564B5BED"/>
    <w:rsid w:val="564DCD13"/>
    <w:rsid w:val="565740F5"/>
    <w:rsid w:val="5662D667"/>
    <w:rsid w:val="5667F148"/>
    <w:rsid w:val="56728BEA"/>
    <w:rsid w:val="5674A1E2"/>
    <w:rsid w:val="567C06EB"/>
    <w:rsid w:val="5687FA29"/>
    <w:rsid w:val="568DAAC0"/>
    <w:rsid w:val="568EF050"/>
    <w:rsid w:val="5696C5E3"/>
    <w:rsid w:val="56970ADF"/>
    <w:rsid w:val="569F11F6"/>
    <w:rsid w:val="56A6F9F2"/>
    <w:rsid w:val="56B3C1D6"/>
    <w:rsid w:val="56B6B821"/>
    <w:rsid w:val="56B86DEA"/>
    <w:rsid w:val="56BDF392"/>
    <w:rsid w:val="56C08008"/>
    <w:rsid w:val="56C6D246"/>
    <w:rsid w:val="56C7198B"/>
    <w:rsid w:val="56C9F974"/>
    <w:rsid w:val="56CC854E"/>
    <w:rsid w:val="56CE4B2E"/>
    <w:rsid w:val="56CE5A2A"/>
    <w:rsid w:val="56E5C581"/>
    <w:rsid w:val="56E98FFC"/>
    <w:rsid w:val="56EF6F78"/>
    <w:rsid w:val="56F24F78"/>
    <w:rsid w:val="56F2CDE6"/>
    <w:rsid w:val="56F32E76"/>
    <w:rsid w:val="56F65085"/>
    <w:rsid w:val="56FA1F78"/>
    <w:rsid w:val="56FAC0D3"/>
    <w:rsid w:val="56FF975A"/>
    <w:rsid w:val="5702A95B"/>
    <w:rsid w:val="5707B4AD"/>
    <w:rsid w:val="571189E7"/>
    <w:rsid w:val="5714E691"/>
    <w:rsid w:val="57196778"/>
    <w:rsid w:val="571C7835"/>
    <w:rsid w:val="57231168"/>
    <w:rsid w:val="572757D3"/>
    <w:rsid w:val="5730D213"/>
    <w:rsid w:val="5736C54A"/>
    <w:rsid w:val="5737F82E"/>
    <w:rsid w:val="573B44F0"/>
    <w:rsid w:val="574752FB"/>
    <w:rsid w:val="5747575D"/>
    <w:rsid w:val="5747D67F"/>
    <w:rsid w:val="57483A07"/>
    <w:rsid w:val="5748E519"/>
    <w:rsid w:val="574CC1BC"/>
    <w:rsid w:val="57596B3E"/>
    <w:rsid w:val="5766462D"/>
    <w:rsid w:val="576CA8D7"/>
    <w:rsid w:val="576D56B5"/>
    <w:rsid w:val="57779F1E"/>
    <w:rsid w:val="57794C18"/>
    <w:rsid w:val="577A6FBF"/>
    <w:rsid w:val="57855579"/>
    <w:rsid w:val="57880716"/>
    <w:rsid w:val="579EA853"/>
    <w:rsid w:val="57A417EB"/>
    <w:rsid w:val="57A5455B"/>
    <w:rsid w:val="57A7A308"/>
    <w:rsid w:val="57A98050"/>
    <w:rsid w:val="57AA0317"/>
    <w:rsid w:val="57B1121A"/>
    <w:rsid w:val="57B2B8E4"/>
    <w:rsid w:val="57B7CEC9"/>
    <w:rsid w:val="57C78784"/>
    <w:rsid w:val="57C79BB8"/>
    <w:rsid w:val="57CAE6B2"/>
    <w:rsid w:val="57CFD6B7"/>
    <w:rsid w:val="57DC99CE"/>
    <w:rsid w:val="57DD5770"/>
    <w:rsid w:val="57EB344E"/>
    <w:rsid w:val="57ECEC93"/>
    <w:rsid w:val="57F63D48"/>
    <w:rsid w:val="57FC8E9A"/>
    <w:rsid w:val="58000401"/>
    <w:rsid w:val="58001F7D"/>
    <w:rsid w:val="580C5A28"/>
    <w:rsid w:val="580FAD1C"/>
    <w:rsid w:val="5814CDA6"/>
    <w:rsid w:val="581507BA"/>
    <w:rsid w:val="5818FC50"/>
    <w:rsid w:val="5824B8E2"/>
    <w:rsid w:val="58272BDA"/>
    <w:rsid w:val="582E8A7E"/>
    <w:rsid w:val="5831FFBE"/>
    <w:rsid w:val="5833F7AC"/>
    <w:rsid w:val="58390473"/>
    <w:rsid w:val="5846E8BF"/>
    <w:rsid w:val="5850040D"/>
    <w:rsid w:val="5857B5DA"/>
    <w:rsid w:val="586142A5"/>
    <w:rsid w:val="58637A17"/>
    <w:rsid w:val="586EBC28"/>
    <w:rsid w:val="5875758E"/>
    <w:rsid w:val="5876D4C6"/>
    <w:rsid w:val="587B1636"/>
    <w:rsid w:val="587B8EC9"/>
    <w:rsid w:val="587C9CE8"/>
    <w:rsid w:val="5886B27D"/>
    <w:rsid w:val="5886B8B7"/>
    <w:rsid w:val="58908F9C"/>
    <w:rsid w:val="589D88B1"/>
    <w:rsid w:val="589DAA62"/>
    <w:rsid w:val="589E3A1C"/>
    <w:rsid w:val="58A70316"/>
    <w:rsid w:val="58A9B15B"/>
    <w:rsid w:val="58ABD93E"/>
    <w:rsid w:val="58BE2333"/>
    <w:rsid w:val="58C6FB44"/>
    <w:rsid w:val="58CDFB38"/>
    <w:rsid w:val="58D7CE7E"/>
    <w:rsid w:val="58D8C38E"/>
    <w:rsid w:val="58D915D0"/>
    <w:rsid w:val="58E0E9E6"/>
    <w:rsid w:val="58E69BB6"/>
    <w:rsid w:val="58EE5E88"/>
    <w:rsid w:val="58F378B4"/>
    <w:rsid w:val="58F4FBDE"/>
    <w:rsid w:val="59005ACC"/>
    <w:rsid w:val="590311E0"/>
    <w:rsid w:val="5906D2D7"/>
    <w:rsid w:val="59084A0F"/>
    <w:rsid w:val="59129571"/>
    <w:rsid w:val="5914F06B"/>
    <w:rsid w:val="59234895"/>
    <w:rsid w:val="592634F0"/>
    <w:rsid w:val="592BB726"/>
    <w:rsid w:val="592BB84A"/>
    <w:rsid w:val="5934EEFF"/>
    <w:rsid w:val="5937218B"/>
    <w:rsid w:val="5938EFB5"/>
    <w:rsid w:val="593AB22B"/>
    <w:rsid w:val="59424DC7"/>
    <w:rsid w:val="5945FEA9"/>
    <w:rsid w:val="594B82D2"/>
    <w:rsid w:val="594FE170"/>
    <w:rsid w:val="5954E22A"/>
    <w:rsid w:val="59570BA2"/>
    <w:rsid w:val="595CEBBF"/>
    <w:rsid w:val="595D2235"/>
    <w:rsid w:val="59753D85"/>
    <w:rsid w:val="597714E0"/>
    <w:rsid w:val="598013B5"/>
    <w:rsid w:val="5981E226"/>
    <w:rsid w:val="59887D43"/>
    <w:rsid w:val="5991A66B"/>
    <w:rsid w:val="59920684"/>
    <w:rsid w:val="59955E26"/>
    <w:rsid w:val="59A8BFE2"/>
    <w:rsid w:val="59B53093"/>
    <w:rsid w:val="59B705C5"/>
    <w:rsid w:val="59BEBAA4"/>
    <w:rsid w:val="59C0A237"/>
    <w:rsid w:val="59C1AF44"/>
    <w:rsid w:val="59C61705"/>
    <w:rsid w:val="59C901CF"/>
    <w:rsid w:val="59D061B4"/>
    <w:rsid w:val="59D122F4"/>
    <w:rsid w:val="59D20AD1"/>
    <w:rsid w:val="59D4D51D"/>
    <w:rsid w:val="59E2135D"/>
    <w:rsid w:val="59E6EC0B"/>
    <w:rsid w:val="59EF29B1"/>
    <w:rsid w:val="59F0E5FF"/>
    <w:rsid w:val="59F37798"/>
    <w:rsid w:val="59FC26B0"/>
    <w:rsid w:val="5A00583C"/>
    <w:rsid w:val="5A0DEF9D"/>
    <w:rsid w:val="5A0FD399"/>
    <w:rsid w:val="5A15273E"/>
    <w:rsid w:val="5A15D402"/>
    <w:rsid w:val="5A3895A6"/>
    <w:rsid w:val="5A3CB59B"/>
    <w:rsid w:val="5A3D533C"/>
    <w:rsid w:val="5A3D61DA"/>
    <w:rsid w:val="5A49AD94"/>
    <w:rsid w:val="5A49FEBE"/>
    <w:rsid w:val="5A4D1BEF"/>
    <w:rsid w:val="5A4E475E"/>
    <w:rsid w:val="5A4E4D6A"/>
    <w:rsid w:val="5A4F9080"/>
    <w:rsid w:val="5A534BA3"/>
    <w:rsid w:val="5A539DE2"/>
    <w:rsid w:val="5A5A9EB2"/>
    <w:rsid w:val="5A5E2D86"/>
    <w:rsid w:val="5A605C38"/>
    <w:rsid w:val="5A66061D"/>
    <w:rsid w:val="5A66079B"/>
    <w:rsid w:val="5A668D7B"/>
    <w:rsid w:val="5A6BA9B7"/>
    <w:rsid w:val="5A6EA2F4"/>
    <w:rsid w:val="5A6EDC44"/>
    <w:rsid w:val="5A74F3F0"/>
    <w:rsid w:val="5A75E138"/>
    <w:rsid w:val="5A773388"/>
    <w:rsid w:val="5A77548B"/>
    <w:rsid w:val="5A7C840A"/>
    <w:rsid w:val="5A7C9677"/>
    <w:rsid w:val="5A7EDFC9"/>
    <w:rsid w:val="5A940F9C"/>
    <w:rsid w:val="5A960B19"/>
    <w:rsid w:val="5A985781"/>
    <w:rsid w:val="5A9BA941"/>
    <w:rsid w:val="5AAFA6F4"/>
    <w:rsid w:val="5AC05379"/>
    <w:rsid w:val="5AC84805"/>
    <w:rsid w:val="5ACF087F"/>
    <w:rsid w:val="5ADB8A0A"/>
    <w:rsid w:val="5ADCD995"/>
    <w:rsid w:val="5ADF3369"/>
    <w:rsid w:val="5AEB94DA"/>
    <w:rsid w:val="5AF19D90"/>
    <w:rsid w:val="5AF23428"/>
    <w:rsid w:val="5AFA8CD5"/>
    <w:rsid w:val="5B016C18"/>
    <w:rsid w:val="5B0750B8"/>
    <w:rsid w:val="5B07C720"/>
    <w:rsid w:val="5B08A7C9"/>
    <w:rsid w:val="5B0F2499"/>
    <w:rsid w:val="5B100417"/>
    <w:rsid w:val="5B169704"/>
    <w:rsid w:val="5B1A3892"/>
    <w:rsid w:val="5B1D14C7"/>
    <w:rsid w:val="5B20268F"/>
    <w:rsid w:val="5B237153"/>
    <w:rsid w:val="5B2663AC"/>
    <w:rsid w:val="5B29628C"/>
    <w:rsid w:val="5B2A5F63"/>
    <w:rsid w:val="5B3462AA"/>
    <w:rsid w:val="5B3A3E1B"/>
    <w:rsid w:val="5B3F9728"/>
    <w:rsid w:val="5B436E0E"/>
    <w:rsid w:val="5B4868AD"/>
    <w:rsid w:val="5B4B29CE"/>
    <w:rsid w:val="5B5122DE"/>
    <w:rsid w:val="5B51ADA3"/>
    <w:rsid w:val="5B5261EB"/>
    <w:rsid w:val="5B53E3FB"/>
    <w:rsid w:val="5B5A7004"/>
    <w:rsid w:val="5B657CCB"/>
    <w:rsid w:val="5B6979D3"/>
    <w:rsid w:val="5B6CC19D"/>
    <w:rsid w:val="5B718918"/>
    <w:rsid w:val="5B7C5890"/>
    <w:rsid w:val="5B8242DF"/>
    <w:rsid w:val="5B881F91"/>
    <w:rsid w:val="5B89D5A6"/>
    <w:rsid w:val="5B8F17F1"/>
    <w:rsid w:val="5B8F7286"/>
    <w:rsid w:val="5B8F901B"/>
    <w:rsid w:val="5B94F8FF"/>
    <w:rsid w:val="5B959C23"/>
    <w:rsid w:val="5B97B906"/>
    <w:rsid w:val="5B98EF68"/>
    <w:rsid w:val="5B9D04F5"/>
    <w:rsid w:val="5B9F31A8"/>
    <w:rsid w:val="5BAF522C"/>
    <w:rsid w:val="5BB3136C"/>
    <w:rsid w:val="5BB9FCDE"/>
    <w:rsid w:val="5BBC7E09"/>
    <w:rsid w:val="5BBD3BC2"/>
    <w:rsid w:val="5BCDA407"/>
    <w:rsid w:val="5BD23E50"/>
    <w:rsid w:val="5BD7F63C"/>
    <w:rsid w:val="5BDA36A9"/>
    <w:rsid w:val="5BE070E3"/>
    <w:rsid w:val="5BE5962D"/>
    <w:rsid w:val="5BE9D1AD"/>
    <w:rsid w:val="5BEB3822"/>
    <w:rsid w:val="5BF31A15"/>
    <w:rsid w:val="5BF6AF7B"/>
    <w:rsid w:val="5BF7FFF4"/>
    <w:rsid w:val="5BFF42CE"/>
    <w:rsid w:val="5C043F01"/>
    <w:rsid w:val="5C0E28FB"/>
    <w:rsid w:val="5C0E7FFC"/>
    <w:rsid w:val="5C10B52F"/>
    <w:rsid w:val="5C13A136"/>
    <w:rsid w:val="5C20AF0F"/>
    <w:rsid w:val="5C233409"/>
    <w:rsid w:val="5C276010"/>
    <w:rsid w:val="5C27C8AA"/>
    <w:rsid w:val="5C2A50AC"/>
    <w:rsid w:val="5C2EEC4F"/>
    <w:rsid w:val="5C37C144"/>
    <w:rsid w:val="5C3DD372"/>
    <w:rsid w:val="5C3EAE4F"/>
    <w:rsid w:val="5C49D97C"/>
    <w:rsid w:val="5C5445D7"/>
    <w:rsid w:val="5C571819"/>
    <w:rsid w:val="5C58E883"/>
    <w:rsid w:val="5C58FF83"/>
    <w:rsid w:val="5C59ED38"/>
    <w:rsid w:val="5C5B8943"/>
    <w:rsid w:val="5C5E9C03"/>
    <w:rsid w:val="5C60C0A3"/>
    <w:rsid w:val="5C642973"/>
    <w:rsid w:val="5C72C29A"/>
    <w:rsid w:val="5C77B72B"/>
    <w:rsid w:val="5C80F4FA"/>
    <w:rsid w:val="5C86BF5C"/>
    <w:rsid w:val="5C86DDEE"/>
    <w:rsid w:val="5C90516E"/>
    <w:rsid w:val="5C92A035"/>
    <w:rsid w:val="5C968005"/>
    <w:rsid w:val="5C99BC30"/>
    <w:rsid w:val="5CA06F28"/>
    <w:rsid w:val="5CA6ACEE"/>
    <w:rsid w:val="5CA9F8DB"/>
    <w:rsid w:val="5CAA00EB"/>
    <w:rsid w:val="5CB49C55"/>
    <w:rsid w:val="5CBC7507"/>
    <w:rsid w:val="5CCE41CD"/>
    <w:rsid w:val="5CCF1E4F"/>
    <w:rsid w:val="5CD79625"/>
    <w:rsid w:val="5CDAC980"/>
    <w:rsid w:val="5CDBF045"/>
    <w:rsid w:val="5CDE5905"/>
    <w:rsid w:val="5CE2113D"/>
    <w:rsid w:val="5CE6F273"/>
    <w:rsid w:val="5CF4EC24"/>
    <w:rsid w:val="5D098FDC"/>
    <w:rsid w:val="5D0D57D0"/>
    <w:rsid w:val="5D0E2846"/>
    <w:rsid w:val="5D1134CC"/>
    <w:rsid w:val="5D175C1B"/>
    <w:rsid w:val="5D1BCBCF"/>
    <w:rsid w:val="5D1F337A"/>
    <w:rsid w:val="5D28EEC3"/>
    <w:rsid w:val="5D2C3457"/>
    <w:rsid w:val="5D2F4794"/>
    <w:rsid w:val="5D3453DF"/>
    <w:rsid w:val="5D35DD7D"/>
    <w:rsid w:val="5D35E034"/>
    <w:rsid w:val="5D35EEB8"/>
    <w:rsid w:val="5D40CE18"/>
    <w:rsid w:val="5D411EEC"/>
    <w:rsid w:val="5D460EA2"/>
    <w:rsid w:val="5D46FEE7"/>
    <w:rsid w:val="5D4CB593"/>
    <w:rsid w:val="5D4F101A"/>
    <w:rsid w:val="5D54E03D"/>
    <w:rsid w:val="5D556B55"/>
    <w:rsid w:val="5D5C2FEE"/>
    <w:rsid w:val="5D62341A"/>
    <w:rsid w:val="5D63AD0A"/>
    <w:rsid w:val="5D6DAB9B"/>
    <w:rsid w:val="5D6E6F62"/>
    <w:rsid w:val="5D6FB027"/>
    <w:rsid w:val="5D75D89D"/>
    <w:rsid w:val="5D8965A9"/>
    <w:rsid w:val="5D9D8769"/>
    <w:rsid w:val="5DA5A79E"/>
    <w:rsid w:val="5DA68E4A"/>
    <w:rsid w:val="5DABB676"/>
    <w:rsid w:val="5DADE133"/>
    <w:rsid w:val="5DB62CE7"/>
    <w:rsid w:val="5DB79B76"/>
    <w:rsid w:val="5DB7FE15"/>
    <w:rsid w:val="5DB9D853"/>
    <w:rsid w:val="5DBAA8D2"/>
    <w:rsid w:val="5DBC7F00"/>
    <w:rsid w:val="5DC339E9"/>
    <w:rsid w:val="5DCCFC5D"/>
    <w:rsid w:val="5DE0EA94"/>
    <w:rsid w:val="5DE43FA4"/>
    <w:rsid w:val="5DE4F4E8"/>
    <w:rsid w:val="5DE5392C"/>
    <w:rsid w:val="5DE72010"/>
    <w:rsid w:val="5DE8E31C"/>
    <w:rsid w:val="5DEE1218"/>
    <w:rsid w:val="5DF5FF1E"/>
    <w:rsid w:val="5DF7384D"/>
    <w:rsid w:val="5DFCCF76"/>
    <w:rsid w:val="5E33E21D"/>
    <w:rsid w:val="5E34EFBD"/>
    <w:rsid w:val="5E39F51F"/>
    <w:rsid w:val="5E58A881"/>
    <w:rsid w:val="5E5F2E07"/>
    <w:rsid w:val="5E601765"/>
    <w:rsid w:val="5E61B41B"/>
    <w:rsid w:val="5E62B315"/>
    <w:rsid w:val="5E6C2FF7"/>
    <w:rsid w:val="5E6DFF10"/>
    <w:rsid w:val="5E703153"/>
    <w:rsid w:val="5E75E904"/>
    <w:rsid w:val="5E7737EA"/>
    <w:rsid w:val="5E78BB0B"/>
    <w:rsid w:val="5E7A2E6A"/>
    <w:rsid w:val="5E80270F"/>
    <w:rsid w:val="5E9148F0"/>
    <w:rsid w:val="5E98046D"/>
    <w:rsid w:val="5E9CA870"/>
    <w:rsid w:val="5E9E88F2"/>
    <w:rsid w:val="5E9E9266"/>
    <w:rsid w:val="5EA2F30D"/>
    <w:rsid w:val="5EADE85F"/>
    <w:rsid w:val="5EB7F681"/>
    <w:rsid w:val="5EB8E9FB"/>
    <w:rsid w:val="5EB95346"/>
    <w:rsid w:val="5EBB24AB"/>
    <w:rsid w:val="5EBEE566"/>
    <w:rsid w:val="5ECBA441"/>
    <w:rsid w:val="5ED27B7F"/>
    <w:rsid w:val="5ED60676"/>
    <w:rsid w:val="5EDEB011"/>
    <w:rsid w:val="5EE0C138"/>
    <w:rsid w:val="5EE3948F"/>
    <w:rsid w:val="5EE94FD3"/>
    <w:rsid w:val="5EE974D5"/>
    <w:rsid w:val="5EEEE8A4"/>
    <w:rsid w:val="5EF1AFF5"/>
    <w:rsid w:val="5EF83C17"/>
    <w:rsid w:val="5EF9CB03"/>
    <w:rsid w:val="5EFC7D04"/>
    <w:rsid w:val="5EFCF430"/>
    <w:rsid w:val="5F051A2F"/>
    <w:rsid w:val="5F07919C"/>
    <w:rsid w:val="5F0914BA"/>
    <w:rsid w:val="5F1987B1"/>
    <w:rsid w:val="5F19A7DA"/>
    <w:rsid w:val="5F235A82"/>
    <w:rsid w:val="5F27C478"/>
    <w:rsid w:val="5F294B3A"/>
    <w:rsid w:val="5F2F67FE"/>
    <w:rsid w:val="5F31B9FE"/>
    <w:rsid w:val="5F387CF0"/>
    <w:rsid w:val="5F3C0DF6"/>
    <w:rsid w:val="5F3E0F1A"/>
    <w:rsid w:val="5F444FBE"/>
    <w:rsid w:val="5F524A2E"/>
    <w:rsid w:val="5F525374"/>
    <w:rsid w:val="5F5F4D84"/>
    <w:rsid w:val="5F69CFF4"/>
    <w:rsid w:val="5F6D5EBB"/>
    <w:rsid w:val="5F70B5C8"/>
    <w:rsid w:val="5F8168DE"/>
    <w:rsid w:val="5F82A745"/>
    <w:rsid w:val="5F8BD80F"/>
    <w:rsid w:val="5F93ADFA"/>
    <w:rsid w:val="5F9A6075"/>
    <w:rsid w:val="5F9E22D1"/>
    <w:rsid w:val="5FA55335"/>
    <w:rsid w:val="5FA8AF1A"/>
    <w:rsid w:val="5FB3BBE8"/>
    <w:rsid w:val="5FBD2F72"/>
    <w:rsid w:val="5FC151E1"/>
    <w:rsid w:val="5FC207BE"/>
    <w:rsid w:val="5FC50EAB"/>
    <w:rsid w:val="5FC79A17"/>
    <w:rsid w:val="5FCAA7AD"/>
    <w:rsid w:val="5FD2E2A7"/>
    <w:rsid w:val="5FD4B4F2"/>
    <w:rsid w:val="5FD9412A"/>
    <w:rsid w:val="5FDA5903"/>
    <w:rsid w:val="5FDD0818"/>
    <w:rsid w:val="5FF5C7F3"/>
    <w:rsid w:val="5FFBDC37"/>
    <w:rsid w:val="5FFD35E4"/>
    <w:rsid w:val="60019AA3"/>
    <w:rsid w:val="60084408"/>
    <w:rsid w:val="600AEF01"/>
    <w:rsid w:val="600D749C"/>
    <w:rsid w:val="601B2084"/>
    <w:rsid w:val="601F7E99"/>
    <w:rsid w:val="6023D023"/>
    <w:rsid w:val="602D81DE"/>
    <w:rsid w:val="602DC036"/>
    <w:rsid w:val="60305B74"/>
    <w:rsid w:val="603878D1"/>
    <w:rsid w:val="6039B023"/>
    <w:rsid w:val="60425B46"/>
    <w:rsid w:val="604B261C"/>
    <w:rsid w:val="604DA83D"/>
    <w:rsid w:val="606BE565"/>
    <w:rsid w:val="60732D2E"/>
    <w:rsid w:val="607484A2"/>
    <w:rsid w:val="6083F485"/>
    <w:rsid w:val="60901BAB"/>
    <w:rsid w:val="60A39098"/>
    <w:rsid w:val="60B0105D"/>
    <w:rsid w:val="60B4C54C"/>
    <w:rsid w:val="60B61256"/>
    <w:rsid w:val="60B6A823"/>
    <w:rsid w:val="60B99205"/>
    <w:rsid w:val="60C31707"/>
    <w:rsid w:val="60C69C30"/>
    <w:rsid w:val="60CB7117"/>
    <w:rsid w:val="60D3665B"/>
    <w:rsid w:val="60D563A3"/>
    <w:rsid w:val="60D74184"/>
    <w:rsid w:val="60D9D1C3"/>
    <w:rsid w:val="60E3E2CD"/>
    <w:rsid w:val="60ECA86E"/>
    <w:rsid w:val="60F4BF16"/>
    <w:rsid w:val="60F7782F"/>
    <w:rsid w:val="60F90BC6"/>
    <w:rsid w:val="60F9BD6A"/>
    <w:rsid w:val="6105C38C"/>
    <w:rsid w:val="610BD95B"/>
    <w:rsid w:val="61113F23"/>
    <w:rsid w:val="6111DB31"/>
    <w:rsid w:val="6112B0CE"/>
    <w:rsid w:val="611985FE"/>
    <w:rsid w:val="611C00A8"/>
    <w:rsid w:val="6131330D"/>
    <w:rsid w:val="6132AABE"/>
    <w:rsid w:val="6137940F"/>
    <w:rsid w:val="613E6BDC"/>
    <w:rsid w:val="6144E8AF"/>
    <w:rsid w:val="6146CE06"/>
    <w:rsid w:val="6149198F"/>
    <w:rsid w:val="614F6B42"/>
    <w:rsid w:val="6150E653"/>
    <w:rsid w:val="6151101E"/>
    <w:rsid w:val="6171C713"/>
    <w:rsid w:val="61725019"/>
    <w:rsid w:val="6172E2F0"/>
    <w:rsid w:val="61742904"/>
    <w:rsid w:val="617583C8"/>
    <w:rsid w:val="617716DA"/>
    <w:rsid w:val="617AFF0C"/>
    <w:rsid w:val="617B1378"/>
    <w:rsid w:val="617C5F3C"/>
    <w:rsid w:val="6184EC5C"/>
    <w:rsid w:val="6186E34C"/>
    <w:rsid w:val="61892F5B"/>
    <w:rsid w:val="61921179"/>
    <w:rsid w:val="619F60CB"/>
    <w:rsid w:val="61A5910F"/>
    <w:rsid w:val="61ACBCD8"/>
    <w:rsid w:val="61AEADD7"/>
    <w:rsid w:val="61B0FB95"/>
    <w:rsid w:val="61B2A9CE"/>
    <w:rsid w:val="61B6876D"/>
    <w:rsid w:val="61C287D8"/>
    <w:rsid w:val="61C5572F"/>
    <w:rsid w:val="61CAAC9A"/>
    <w:rsid w:val="61CB51C4"/>
    <w:rsid w:val="61CDB1EA"/>
    <w:rsid w:val="61D5791B"/>
    <w:rsid w:val="61D622AE"/>
    <w:rsid w:val="61EF75EE"/>
    <w:rsid w:val="61EFD8D8"/>
    <w:rsid w:val="61F5518E"/>
    <w:rsid w:val="61F597F4"/>
    <w:rsid w:val="61FEEC2F"/>
    <w:rsid w:val="62005B05"/>
    <w:rsid w:val="6208C03D"/>
    <w:rsid w:val="62106BE8"/>
    <w:rsid w:val="62128021"/>
    <w:rsid w:val="621C5103"/>
    <w:rsid w:val="6224E7FB"/>
    <w:rsid w:val="62290DD9"/>
    <w:rsid w:val="62319F71"/>
    <w:rsid w:val="6232306F"/>
    <w:rsid w:val="62345040"/>
    <w:rsid w:val="62387AAD"/>
    <w:rsid w:val="623C7682"/>
    <w:rsid w:val="62418795"/>
    <w:rsid w:val="6241F1C6"/>
    <w:rsid w:val="624E0890"/>
    <w:rsid w:val="62543B0F"/>
    <w:rsid w:val="6254F1E3"/>
    <w:rsid w:val="62553A8A"/>
    <w:rsid w:val="625ED723"/>
    <w:rsid w:val="6267CC24"/>
    <w:rsid w:val="626DB576"/>
    <w:rsid w:val="626F0E39"/>
    <w:rsid w:val="627311E5"/>
    <w:rsid w:val="62745C3E"/>
    <w:rsid w:val="627D3F6B"/>
    <w:rsid w:val="6280CFF1"/>
    <w:rsid w:val="62852978"/>
    <w:rsid w:val="62866CE8"/>
    <w:rsid w:val="62925735"/>
    <w:rsid w:val="6294EDB6"/>
    <w:rsid w:val="6299018C"/>
    <w:rsid w:val="62A193ED"/>
    <w:rsid w:val="62A29820"/>
    <w:rsid w:val="62A5F913"/>
    <w:rsid w:val="62AB4C95"/>
    <w:rsid w:val="62AC2099"/>
    <w:rsid w:val="62ADDA03"/>
    <w:rsid w:val="62AED149"/>
    <w:rsid w:val="62B09EFF"/>
    <w:rsid w:val="62B9F4BC"/>
    <w:rsid w:val="62BA5133"/>
    <w:rsid w:val="62BAB6FA"/>
    <w:rsid w:val="62BD5C93"/>
    <w:rsid w:val="62C81829"/>
    <w:rsid w:val="62CF6C3F"/>
    <w:rsid w:val="62E3494A"/>
    <w:rsid w:val="62EABE9D"/>
    <w:rsid w:val="62EC80D3"/>
    <w:rsid w:val="62F1E4B5"/>
    <w:rsid w:val="62FEB98F"/>
    <w:rsid w:val="630314B5"/>
    <w:rsid w:val="6303F1AB"/>
    <w:rsid w:val="6308F750"/>
    <w:rsid w:val="630A9BD8"/>
    <w:rsid w:val="63161A20"/>
    <w:rsid w:val="631D4106"/>
    <w:rsid w:val="631D9FEE"/>
    <w:rsid w:val="6320377B"/>
    <w:rsid w:val="63260BCE"/>
    <w:rsid w:val="633296BC"/>
    <w:rsid w:val="6336CFDF"/>
    <w:rsid w:val="633863A3"/>
    <w:rsid w:val="63462345"/>
    <w:rsid w:val="634D5A5E"/>
    <w:rsid w:val="6354F301"/>
    <w:rsid w:val="63561D0C"/>
    <w:rsid w:val="6356DD3A"/>
    <w:rsid w:val="63574788"/>
    <w:rsid w:val="635E2C33"/>
    <w:rsid w:val="635EA153"/>
    <w:rsid w:val="63630209"/>
    <w:rsid w:val="63729380"/>
    <w:rsid w:val="63780B36"/>
    <w:rsid w:val="637F277E"/>
    <w:rsid w:val="6383D406"/>
    <w:rsid w:val="63A081A3"/>
    <w:rsid w:val="63A462E4"/>
    <w:rsid w:val="63B3C2EA"/>
    <w:rsid w:val="63B50914"/>
    <w:rsid w:val="63B7528C"/>
    <w:rsid w:val="63BC4D0B"/>
    <w:rsid w:val="63CD0AD4"/>
    <w:rsid w:val="63CDE87A"/>
    <w:rsid w:val="63D3F995"/>
    <w:rsid w:val="63D7A50D"/>
    <w:rsid w:val="63DB4628"/>
    <w:rsid w:val="63DBFBE9"/>
    <w:rsid w:val="63E2961E"/>
    <w:rsid w:val="63EB1E21"/>
    <w:rsid w:val="63EF0347"/>
    <w:rsid w:val="63F89B18"/>
    <w:rsid w:val="63F9F8A2"/>
    <w:rsid w:val="6400ACE7"/>
    <w:rsid w:val="6402E4BD"/>
    <w:rsid w:val="6408BF69"/>
    <w:rsid w:val="640B61B3"/>
    <w:rsid w:val="640CA409"/>
    <w:rsid w:val="640F548A"/>
    <w:rsid w:val="64109648"/>
    <w:rsid w:val="64181DBB"/>
    <w:rsid w:val="642830D5"/>
    <w:rsid w:val="642AACA4"/>
    <w:rsid w:val="642AE9B2"/>
    <w:rsid w:val="642C05CC"/>
    <w:rsid w:val="642FE23F"/>
    <w:rsid w:val="6433B854"/>
    <w:rsid w:val="64428FE7"/>
    <w:rsid w:val="64499261"/>
    <w:rsid w:val="6454FDCE"/>
    <w:rsid w:val="645D26CA"/>
    <w:rsid w:val="645DE74C"/>
    <w:rsid w:val="64600495"/>
    <w:rsid w:val="6463DC86"/>
    <w:rsid w:val="6478A4B8"/>
    <w:rsid w:val="647D6FFD"/>
    <w:rsid w:val="6482E59B"/>
    <w:rsid w:val="6483BAB0"/>
    <w:rsid w:val="64962FD3"/>
    <w:rsid w:val="6498DC08"/>
    <w:rsid w:val="64B220FB"/>
    <w:rsid w:val="64B3E022"/>
    <w:rsid w:val="64B4E2E1"/>
    <w:rsid w:val="64BA63A6"/>
    <w:rsid w:val="64C33CA2"/>
    <w:rsid w:val="64C55015"/>
    <w:rsid w:val="64CB18C0"/>
    <w:rsid w:val="64D5B5AE"/>
    <w:rsid w:val="64D5D13E"/>
    <w:rsid w:val="64D780CA"/>
    <w:rsid w:val="64E08145"/>
    <w:rsid w:val="64E37D85"/>
    <w:rsid w:val="64E57CE8"/>
    <w:rsid w:val="64E96642"/>
    <w:rsid w:val="64E972CD"/>
    <w:rsid w:val="64EA0EF6"/>
    <w:rsid w:val="64F945CC"/>
    <w:rsid w:val="6506E668"/>
    <w:rsid w:val="6508C200"/>
    <w:rsid w:val="650FA8EB"/>
    <w:rsid w:val="6512399C"/>
    <w:rsid w:val="65203253"/>
    <w:rsid w:val="65226E53"/>
    <w:rsid w:val="652834F8"/>
    <w:rsid w:val="6531EBAC"/>
    <w:rsid w:val="65346A1A"/>
    <w:rsid w:val="653544B0"/>
    <w:rsid w:val="653A7492"/>
    <w:rsid w:val="65418339"/>
    <w:rsid w:val="6546ECC6"/>
    <w:rsid w:val="6548BE94"/>
    <w:rsid w:val="654A1C60"/>
    <w:rsid w:val="654D5044"/>
    <w:rsid w:val="654E5D11"/>
    <w:rsid w:val="655213E1"/>
    <w:rsid w:val="6559054C"/>
    <w:rsid w:val="655E4608"/>
    <w:rsid w:val="6562F408"/>
    <w:rsid w:val="6572AEFF"/>
    <w:rsid w:val="6573CCFB"/>
    <w:rsid w:val="6576F939"/>
    <w:rsid w:val="657CBB88"/>
    <w:rsid w:val="6583D22C"/>
    <w:rsid w:val="6585B9DD"/>
    <w:rsid w:val="658C61C2"/>
    <w:rsid w:val="65979D74"/>
    <w:rsid w:val="659BB87A"/>
    <w:rsid w:val="65A3895C"/>
    <w:rsid w:val="65A975C2"/>
    <w:rsid w:val="65B6595F"/>
    <w:rsid w:val="65B7FDCF"/>
    <w:rsid w:val="65C19D24"/>
    <w:rsid w:val="65C52C9A"/>
    <w:rsid w:val="65C5790A"/>
    <w:rsid w:val="65C933EE"/>
    <w:rsid w:val="65CB8368"/>
    <w:rsid w:val="65D5DCF8"/>
    <w:rsid w:val="65D951DB"/>
    <w:rsid w:val="65DDC587"/>
    <w:rsid w:val="65E7B669"/>
    <w:rsid w:val="65E816A8"/>
    <w:rsid w:val="65F89486"/>
    <w:rsid w:val="66053034"/>
    <w:rsid w:val="660A55B5"/>
    <w:rsid w:val="660D54D4"/>
    <w:rsid w:val="661468FB"/>
    <w:rsid w:val="661777A0"/>
    <w:rsid w:val="6619ACAD"/>
    <w:rsid w:val="662BAE4A"/>
    <w:rsid w:val="663567E3"/>
    <w:rsid w:val="6637C4CF"/>
    <w:rsid w:val="663B5FC9"/>
    <w:rsid w:val="663D4C03"/>
    <w:rsid w:val="66421FB3"/>
    <w:rsid w:val="664434E1"/>
    <w:rsid w:val="664A2723"/>
    <w:rsid w:val="66598A6C"/>
    <w:rsid w:val="6659DEC8"/>
    <w:rsid w:val="665E63BF"/>
    <w:rsid w:val="66612E29"/>
    <w:rsid w:val="66680709"/>
    <w:rsid w:val="666CF814"/>
    <w:rsid w:val="667094A8"/>
    <w:rsid w:val="6673D55C"/>
    <w:rsid w:val="667B2289"/>
    <w:rsid w:val="6681C078"/>
    <w:rsid w:val="6682858D"/>
    <w:rsid w:val="6686E09C"/>
    <w:rsid w:val="668ABFC8"/>
    <w:rsid w:val="66973AF9"/>
    <w:rsid w:val="669B15A9"/>
    <w:rsid w:val="66A8597F"/>
    <w:rsid w:val="66AC12DC"/>
    <w:rsid w:val="66C14CB6"/>
    <w:rsid w:val="66CBF074"/>
    <w:rsid w:val="66CD89E5"/>
    <w:rsid w:val="66CE9298"/>
    <w:rsid w:val="66D4D47D"/>
    <w:rsid w:val="66D8D179"/>
    <w:rsid w:val="66DB83B3"/>
    <w:rsid w:val="66EA928C"/>
    <w:rsid w:val="66ED23D4"/>
    <w:rsid w:val="66EF2537"/>
    <w:rsid w:val="66F470E8"/>
    <w:rsid w:val="66F84432"/>
    <w:rsid w:val="6702F24E"/>
    <w:rsid w:val="6704A5B2"/>
    <w:rsid w:val="670D2356"/>
    <w:rsid w:val="670DB336"/>
    <w:rsid w:val="670E62BA"/>
    <w:rsid w:val="6710AF68"/>
    <w:rsid w:val="671363D7"/>
    <w:rsid w:val="6717E7BF"/>
    <w:rsid w:val="671EC05F"/>
    <w:rsid w:val="672A39C2"/>
    <w:rsid w:val="672DAC24"/>
    <w:rsid w:val="6744B208"/>
    <w:rsid w:val="674C4677"/>
    <w:rsid w:val="675362AA"/>
    <w:rsid w:val="6759226B"/>
    <w:rsid w:val="676698F8"/>
    <w:rsid w:val="67681B3F"/>
    <w:rsid w:val="676983D4"/>
    <w:rsid w:val="677133EF"/>
    <w:rsid w:val="6782D308"/>
    <w:rsid w:val="67870C85"/>
    <w:rsid w:val="67889A01"/>
    <w:rsid w:val="6788E9FE"/>
    <w:rsid w:val="678BC334"/>
    <w:rsid w:val="678E57E6"/>
    <w:rsid w:val="679040F6"/>
    <w:rsid w:val="6793CFC7"/>
    <w:rsid w:val="6795FB37"/>
    <w:rsid w:val="67974222"/>
    <w:rsid w:val="679A5ED0"/>
    <w:rsid w:val="679C0A28"/>
    <w:rsid w:val="67AFE03A"/>
    <w:rsid w:val="67B511AC"/>
    <w:rsid w:val="67B58552"/>
    <w:rsid w:val="67B8B520"/>
    <w:rsid w:val="67BEB734"/>
    <w:rsid w:val="67C1131C"/>
    <w:rsid w:val="67C4E599"/>
    <w:rsid w:val="67C7D5AC"/>
    <w:rsid w:val="67CAF7A5"/>
    <w:rsid w:val="67CF69BD"/>
    <w:rsid w:val="67CF8A23"/>
    <w:rsid w:val="67DD1D3E"/>
    <w:rsid w:val="67E68F84"/>
    <w:rsid w:val="67ED8AFB"/>
    <w:rsid w:val="67EEB155"/>
    <w:rsid w:val="67F489D0"/>
    <w:rsid w:val="67F6A676"/>
    <w:rsid w:val="67FBBEE7"/>
    <w:rsid w:val="67FE96B7"/>
    <w:rsid w:val="68031F3C"/>
    <w:rsid w:val="68049912"/>
    <w:rsid w:val="68070223"/>
    <w:rsid w:val="68079E2F"/>
    <w:rsid w:val="68090ED2"/>
    <w:rsid w:val="680BB5CE"/>
    <w:rsid w:val="680C059E"/>
    <w:rsid w:val="681023C0"/>
    <w:rsid w:val="6813FC05"/>
    <w:rsid w:val="6817F003"/>
    <w:rsid w:val="68187A14"/>
    <w:rsid w:val="681E7479"/>
    <w:rsid w:val="68219DDF"/>
    <w:rsid w:val="68234CF1"/>
    <w:rsid w:val="6828FDF1"/>
    <w:rsid w:val="682A5E45"/>
    <w:rsid w:val="682BE4EF"/>
    <w:rsid w:val="682C3B2C"/>
    <w:rsid w:val="682E02E0"/>
    <w:rsid w:val="6831E8C4"/>
    <w:rsid w:val="68327D61"/>
    <w:rsid w:val="6833BB75"/>
    <w:rsid w:val="68362217"/>
    <w:rsid w:val="683FDDDC"/>
    <w:rsid w:val="6841E979"/>
    <w:rsid w:val="68458403"/>
    <w:rsid w:val="684784FD"/>
    <w:rsid w:val="6849546A"/>
    <w:rsid w:val="684D5569"/>
    <w:rsid w:val="685D0480"/>
    <w:rsid w:val="68619652"/>
    <w:rsid w:val="68688BD5"/>
    <w:rsid w:val="686AE1BA"/>
    <w:rsid w:val="68759122"/>
    <w:rsid w:val="687A4966"/>
    <w:rsid w:val="6888270B"/>
    <w:rsid w:val="6895BC69"/>
    <w:rsid w:val="689943E1"/>
    <w:rsid w:val="689C618E"/>
    <w:rsid w:val="689CC7DC"/>
    <w:rsid w:val="68A61B7C"/>
    <w:rsid w:val="68A7D944"/>
    <w:rsid w:val="68AC550A"/>
    <w:rsid w:val="68AD2499"/>
    <w:rsid w:val="68AE501C"/>
    <w:rsid w:val="68B4872D"/>
    <w:rsid w:val="68BC6E89"/>
    <w:rsid w:val="68C193EA"/>
    <w:rsid w:val="68C478A2"/>
    <w:rsid w:val="68D82BC3"/>
    <w:rsid w:val="68E2C132"/>
    <w:rsid w:val="68EA5285"/>
    <w:rsid w:val="68F3F856"/>
    <w:rsid w:val="68FA0BED"/>
    <w:rsid w:val="68FBFE4F"/>
    <w:rsid w:val="68FCD953"/>
    <w:rsid w:val="68FE4A04"/>
    <w:rsid w:val="68FEE565"/>
    <w:rsid w:val="68FF0647"/>
    <w:rsid w:val="6905F405"/>
    <w:rsid w:val="690C49B7"/>
    <w:rsid w:val="691414B5"/>
    <w:rsid w:val="691A5A34"/>
    <w:rsid w:val="692554DE"/>
    <w:rsid w:val="692F36B3"/>
    <w:rsid w:val="69363665"/>
    <w:rsid w:val="6939B99D"/>
    <w:rsid w:val="693C06AE"/>
    <w:rsid w:val="6942F9A6"/>
    <w:rsid w:val="69446837"/>
    <w:rsid w:val="694CC9B9"/>
    <w:rsid w:val="69565AD1"/>
    <w:rsid w:val="695A181C"/>
    <w:rsid w:val="695B1C2B"/>
    <w:rsid w:val="695BDF53"/>
    <w:rsid w:val="69639901"/>
    <w:rsid w:val="696B278B"/>
    <w:rsid w:val="696D416A"/>
    <w:rsid w:val="6970CDFA"/>
    <w:rsid w:val="69718A77"/>
    <w:rsid w:val="69749E78"/>
    <w:rsid w:val="69806921"/>
    <w:rsid w:val="69810854"/>
    <w:rsid w:val="6981C968"/>
    <w:rsid w:val="6982A66E"/>
    <w:rsid w:val="6985B95C"/>
    <w:rsid w:val="698E1E2B"/>
    <w:rsid w:val="698EC542"/>
    <w:rsid w:val="699627E5"/>
    <w:rsid w:val="69981E67"/>
    <w:rsid w:val="699937A6"/>
    <w:rsid w:val="69A34B88"/>
    <w:rsid w:val="69A581FB"/>
    <w:rsid w:val="69A941C2"/>
    <w:rsid w:val="69AE805D"/>
    <w:rsid w:val="69B67FD0"/>
    <w:rsid w:val="69B8F279"/>
    <w:rsid w:val="69B9DC52"/>
    <w:rsid w:val="69CB2002"/>
    <w:rsid w:val="69CF42D7"/>
    <w:rsid w:val="69D2E588"/>
    <w:rsid w:val="69D5882D"/>
    <w:rsid w:val="69DB679E"/>
    <w:rsid w:val="69DD839C"/>
    <w:rsid w:val="69E0DF76"/>
    <w:rsid w:val="69E13CFE"/>
    <w:rsid w:val="69E1FAC5"/>
    <w:rsid w:val="69E73C44"/>
    <w:rsid w:val="69F9DA41"/>
    <w:rsid w:val="69FAB179"/>
    <w:rsid w:val="69FF124A"/>
    <w:rsid w:val="6A035D81"/>
    <w:rsid w:val="6A05B39B"/>
    <w:rsid w:val="6A0B9726"/>
    <w:rsid w:val="6A177B52"/>
    <w:rsid w:val="6A1A1CAA"/>
    <w:rsid w:val="6A2751F6"/>
    <w:rsid w:val="6A39B257"/>
    <w:rsid w:val="6A3DA079"/>
    <w:rsid w:val="6A408168"/>
    <w:rsid w:val="6A5702F4"/>
    <w:rsid w:val="6A5CA5BF"/>
    <w:rsid w:val="6A5E0E0D"/>
    <w:rsid w:val="6A6248AE"/>
    <w:rsid w:val="6A6616AE"/>
    <w:rsid w:val="6A680E71"/>
    <w:rsid w:val="6A69AD9C"/>
    <w:rsid w:val="6A6BA30F"/>
    <w:rsid w:val="6A6D2B20"/>
    <w:rsid w:val="6A71E585"/>
    <w:rsid w:val="6A759D5C"/>
    <w:rsid w:val="6A7A3D07"/>
    <w:rsid w:val="6A7CB02D"/>
    <w:rsid w:val="6A7E92D8"/>
    <w:rsid w:val="6A83D327"/>
    <w:rsid w:val="6A87A7F6"/>
    <w:rsid w:val="6A8D7E90"/>
    <w:rsid w:val="6A8F67FA"/>
    <w:rsid w:val="6A953EFA"/>
    <w:rsid w:val="6A9645B1"/>
    <w:rsid w:val="6AA2B550"/>
    <w:rsid w:val="6AB013E7"/>
    <w:rsid w:val="6AB03E3E"/>
    <w:rsid w:val="6AB6E032"/>
    <w:rsid w:val="6ABF6C44"/>
    <w:rsid w:val="6AC59580"/>
    <w:rsid w:val="6ACE2A2A"/>
    <w:rsid w:val="6AD0DD9C"/>
    <w:rsid w:val="6AD45619"/>
    <w:rsid w:val="6AD52A34"/>
    <w:rsid w:val="6AD6312C"/>
    <w:rsid w:val="6AE2B37F"/>
    <w:rsid w:val="6AE5B00D"/>
    <w:rsid w:val="6AE85377"/>
    <w:rsid w:val="6AEA73A6"/>
    <w:rsid w:val="6AED57B6"/>
    <w:rsid w:val="6AF30CFC"/>
    <w:rsid w:val="6AF4CBA6"/>
    <w:rsid w:val="6AFB0473"/>
    <w:rsid w:val="6AFC538A"/>
    <w:rsid w:val="6AFF6E1C"/>
    <w:rsid w:val="6B0000DA"/>
    <w:rsid w:val="6B02C7AC"/>
    <w:rsid w:val="6B08A27A"/>
    <w:rsid w:val="6B1213B2"/>
    <w:rsid w:val="6B13A5E5"/>
    <w:rsid w:val="6B187FD0"/>
    <w:rsid w:val="6B203147"/>
    <w:rsid w:val="6B278DC7"/>
    <w:rsid w:val="6B2F6A95"/>
    <w:rsid w:val="6B301C6B"/>
    <w:rsid w:val="6B371CF9"/>
    <w:rsid w:val="6B38902F"/>
    <w:rsid w:val="6B478B92"/>
    <w:rsid w:val="6B576771"/>
    <w:rsid w:val="6B61D133"/>
    <w:rsid w:val="6B6388C9"/>
    <w:rsid w:val="6B6959FE"/>
    <w:rsid w:val="6B6A9CB9"/>
    <w:rsid w:val="6B6BF040"/>
    <w:rsid w:val="6B6FD40C"/>
    <w:rsid w:val="6B70007A"/>
    <w:rsid w:val="6B712633"/>
    <w:rsid w:val="6B77009C"/>
    <w:rsid w:val="6B7A2558"/>
    <w:rsid w:val="6B7A8D85"/>
    <w:rsid w:val="6B8481F6"/>
    <w:rsid w:val="6B868D97"/>
    <w:rsid w:val="6B8CD429"/>
    <w:rsid w:val="6B902967"/>
    <w:rsid w:val="6B960118"/>
    <w:rsid w:val="6B96DEC8"/>
    <w:rsid w:val="6B9BCF60"/>
    <w:rsid w:val="6BA29BD3"/>
    <w:rsid w:val="6BA7883C"/>
    <w:rsid w:val="6BA86256"/>
    <w:rsid w:val="6BB1520A"/>
    <w:rsid w:val="6BB1DAC1"/>
    <w:rsid w:val="6BB21747"/>
    <w:rsid w:val="6BB3AC42"/>
    <w:rsid w:val="6BB859E4"/>
    <w:rsid w:val="6BBCB474"/>
    <w:rsid w:val="6BC81811"/>
    <w:rsid w:val="6BCC01A5"/>
    <w:rsid w:val="6BCD2AA4"/>
    <w:rsid w:val="6BD22D39"/>
    <w:rsid w:val="6BD4C331"/>
    <w:rsid w:val="6BD6173D"/>
    <w:rsid w:val="6BDA6F5D"/>
    <w:rsid w:val="6BDED597"/>
    <w:rsid w:val="6BE72245"/>
    <w:rsid w:val="6BEA4C61"/>
    <w:rsid w:val="6BF74640"/>
    <w:rsid w:val="6BFA6003"/>
    <w:rsid w:val="6BFE2824"/>
    <w:rsid w:val="6BFFAA1E"/>
    <w:rsid w:val="6C24BC2D"/>
    <w:rsid w:val="6C256504"/>
    <w:rsid w:val="6C26A20F"/>
    <w:rsid w:val="6C28626C"/>
    <w:rsid w:val="6C293477"/>
    <w:rsid w:val="6C306000"/>
    <w:rsid w:val="6C3C1942"/>
    <w:rsid w:val="6C3C48A2"/>
    <w:rsid w:val="6C3C960A"/>
    <w:rsid w:val="6C4F942D"/>
    <w:rsid w:val="6C5D3340"/>
    <w:rsid w:val="6C5F6D77"/>
    <w:rsid w:val="6C69F4E2"/>
    <w:rsid w:val="6C72AE20"/>
    <w:rsid w:val="6C73B24F"/>
    <w:rsid w:val="6C7A045B"/>
    <w:rsid w:val="6C82ED05"/>
    <w:rsid w:val="6C84893E"/>
    <w:rsid w:val="6C869A50"/>
    <w:rsid w:val="6C8913F6"/>
    <w:rsid w:val="6C94D1F7"/>
    <w:rsid w:val="6C9B52FC"/>
    <w:rsid w:val="6CA76E67"/>
    <w:rsid w:val="6CBB358C"/>
    <w:rsid w:val="6CC009F0"/>
    <w:rsid w:val="6CC553FB"/>
    <w:rsid w:val="6CC56644"/>
    <w:rsid w:val="6CCAE711"/>
    <w:rsid w:val="6CD0C21C"/>
    <w:rsid w:val="6CD3B75E"/>
    <w:rsid w:val="6CD89093"/>
    <w:rsid w:val="6CD9045A"/>
    <w:rsid w:val="6CD94E9F"/>
    <w:rsid w:val="6CD98170"/>
    <w:rsid w:val="6CE06B9B"/>
    <w:rsid w:val="6CE2AA3D"/>
    <w:rsid w:val="6CE4AE69"/>
    <w:rsid w:val="6CE70412"/>
    <w:rsid w:val="6CEDC61C"/>
    <w:rsid w:val="6CF04D7B"/>
    <w:rsid w:val="6CFA20AC"/>
    <w:rsid w:val="6D0EBDD7"/>
    <w:rsid w:val="6D0F0E88"/>
    <w:rsid w:val="6D12378B"/>
    <w:rsid w:val="6D15E8AC"/>
    <w:rsid w:val="6D1E659E"/>
    <w:rsid w:val="6D218E56"/>
    <w:rsid w:val="6D27DB28"/>
    <w:rsid w:val="6D2A955C"/>
    <w:rsid w:val="6D33A85D"/>
    <w:rsid w:val="6D429806"/>
    <w:rsid w:val="6D48F8DA"/>
    <w:rsid w:val="6D4FBEED"/>
    <w:rsid w:val="6D5465FA"/>
    <w:rsid w:val="6D551FB9"/>
    <w:rsid w:val="6D576C4D"/>
    <w:rsid w:val="6D5F2589"/>
    <w:rsid w:val="6D64C77E"/>
    <w:rsid w:val="6D6EF663"/>
    <w:rsid w:val="6D718CE0"/>
    <w:rsid w:val="6D72B737"/>
    <w:rsid w:val="6D7A4BC9"/>
    <w:rsid w:val="6D8885CC"/>
    <w:rsid w:val="6D8CBBF0"/>
    <w:rsid w:val="6D8D15CE"/>
    <w:rsid w:val="6D8F2691"/>
    <w:rsid w:val="6D927A86"/>
    <w:rsid w:val="6D943457"/>
    <w:rsid w:val="6D98181D"/>
    <w:rsid w:val="6DA44966"/>
    <w:rsid w:val="6DAB2C0B"/>
    <w:rsid w:val="6DAD2F56"/>
    <w:rsid w:val="6DAEA94B"/>
    <w:rsid w:val="6DB76441"/>
    <w:rsid w:val="6DBAC2A0"/>
    <w:rsid w:val="6DBC0725"/>
    <w:rsid w:val="6DC014F3"/>
    <w:rsid w:val="6DC3414D"/>
    <w:rsid w:val="6DC6604E"/>
    <w:rsid w:val="6DCEF122"/>
    <w:rsid w:val="6DD4A5CF"/>
    <w:rsid w:val="6DD531F4"/>
    <w:rsid w:val="6DEAB30E"/>
    <w:rsid w:val="6DEBF2D5"/>
    <w:rsid w:val="6DF53144"/>
    <w:rsid w:val="6DFA2ED3"/>
    <w:rsid w:val="6DFE8CAD"/>
    <w:rsid w:val="6DFEB9DE"/>
    <w:rsid w:val="6E0EBD02"/>
    <w:rsid w:val="6E17A5D4"/>
    <w:rsid w:val="6E1A1FB9"/>
    <w:rsid w:val="6E201E42"/>
    <w:rsid w:val="6E260D4B"/>
    <w:rsid w:val="6E27A40E"/>
    <w:rsid w:val="6E2A9D06"/>
    <w:rsid w:val="6E2CCE51"/>
    <w:rsid w:val="6E3272DB"/>
    <w:rsid w:val="6E35A773"/>
    <w:rsid w:val="6E35C19C"/>
    <w:rsid w:val="6E390CAC"/>
    <w:rsid w:val="6E397855"/>
    <w:rsid w:val="6E3F6BF4"/>
    <w:rsid w:val="6E3FD04C"/>
    <w:rsid w:val="6E40BF9B"/>
    <w:rsid w:val="6E436F11"/>
    <w:rsid w:val="6E459803"/>
    <w:rsid w:val="6E484259"/>
    <w:rsid w:val="6E4F921C"/>
    <w:rsid w:val="6E5127CE"/>
    <w:rsid w:val="6E576FAA"/>
    <w:rsid w:val="6E5EC4BD"/>
    <w:rsid w:val="6E5EF528"/>
    <w:rsid w:val="6E60D94C"/>
    <w:rsid w:val="6E640A73"/>
    <w:rsid w:val="6E64F198"/>
    <w:rsid w:val="6E6D7209"/>
    <w:rsid w:val="6E750395"/>
    <w:rsid w:val="6E7E54D9"/>
    <w:rsid w:val="6E8789E4"/>
    <w:rsid w:val="6E878F36"/>
    <w:rsid w:val="6E87F7E3"/>
    <w:rsid w:val="6E888F49"/>
    <w:rsid w:val="6E8A866F"/>
    <w:rsid w:val="6E9016C2"/>
    <w:rsid w:val="6E954FBF"/>
    <w:rsid w:val="6E9A2A4D"/>
    <w:rsid w:val="6EA34BA1"/>
    <w:rsid w:val="6EAA5924"/>
    <w:rsid w:val="6EB0F4BF"/>
    <w:rsid w:val="6EB19044"/>
    <w:rsid w:val="6EB46487"/>
    <w:rsid w:val="6EB7FB56"/>
    <w:rsid w:val="6EBA115C"/>
    <w:rsid w:val="6EBAB9C0"/>
    <w:rsid w:val="6ED5DAFF"/>
    <w:rsid w:val="6ED8206B"/>
    <w:rsid w:val="6ED9220B"/>
    <w:rsid w:val="6EDA306A"/>
    <w:rsid w:val="6EE1D48D"/>
    <w:rsid w:val="6EE73DAC"/>
    <w:rsid w:val="6EE85066"/>
    <w:rsid w:val="6EEE09AE"/>
    <w:rsid w:val="6EEE39AB"/>
    <w:rsid w:val="6EEE5250"/>
    <w:rsid w:val="6EEFF1A5"/>
    <w:rsid w:val="6EF338C1"/>
    <w:rsid w:val="6EF4B9D8"/>
    <w:rsid w:val="6F002F03"/>
    <w:rsid w:val="6F08B6BF"/>
    <w:rsid w:val="6F0BBCCC"/>
    <w:rsid w:val="6F12010B"/>
    <w:rsid w:val="6F14D232"/>
    <w:rsid w:val="6F15B01D"/>
    <w:rsid w:val="6F245A7B"/>
    <w:rsid w:val="6F25E82A"/>
    <w:rsid w:val="6F26A4F5"/>
    <w:rsid w:val="6F2B2968"/>
    <w:rsid w:val="6F39091F"/>
    <w:rsid w:val="6F3C9619"/>
    <w:rsid w:val="6F3D1361"/>
    <w:rsid w:val="6F3E028C"/>
    <w:rsid w:val="6F3FA950"/>
    <w:rsid w:val="6F403B55"/>
    <w:rsid w:val="6F4075E3"/>
    <w:rsid w:val="6F41A2C4"/>
    <w:rsid w:val="6F434CF3"/>
    <w:rsid w:val="6F483145"/>
    <w:rsid w:val="6F4EDDF2"/>
    <w:rsid w:val="6F514592"/>
    <w:rsid w:val="6F5204B5"/>
    <w:rsid w:val="6F530C7C"/>
    <w:rsid w:val="6F536DBC"/>
    <w:rsid w:val="6F5B57FD"/>
    <w:rsid w:val="6F5D9CE9"/>
    <w:rsid w:val="6F63C45C"/>
    <w:rsid w:val="6F63F523"/>
    <w:rsid w:val="6F6A412C"/>
    <w:rsid w:val="6F703BEE"/>
    <w:rsid w:val="6F7CD0AB"/>
    <w:rsid w:val="6F87BFEA"/>
    <w:rsid w:val="6F886217"/>
    <w:rsid w:val="6F8C326C"/>
    <w:rsid w:val="6F8FEC95"/>
    <w:rsid w:val="6F919900"/>
    <w:rsid w:val="6F929056"/>
    <w:rsid w:val="6F9D02B2"/>
    <w:rsid w:val="6F9E6BD3"/>
    <w:rsid w:val="6FA48CAE"/>
    <w:rsid w:val="6FA7A0AB"/>
    <w:rsid w:val="6FB56BEF"/>
    <w:rsid w:val="6FB65CE5"/>
    <w:rsid w:val="6FBAAF42"/>
    <w:rsid w:val="6FC4048C"/>
    <w:rsid w:val="6FCC89BC"/>
    <w:rsid w:val="6FD32C3E"/>
    <w:rsid w:val="6FD5400C"/>
    <w:rsid w:val="6FDBF5CA"/>
    <w:rsid w:val="6FE04AAB"/>
    <w:rsid w:val="6FE09CBD"/>
    <w:rsid w:val="6FE2833E"/>
    <w:rsid w:val="6FE8B8FD"/>
    <w:rsid w:val="6FEAD479"/>
    <w:rsid w:val="6FEBEBBC"/>
    <w:rsid w:val="6FF59EC5"/>
    <w:rsid w:val="6FF5E5C9"/>
    <w:rsid w:val="6FF6D37C"/>
    <w:rsid w:val="6FF80E08"/>
    <w:rsid w:val="6FF8E79B"/>
    <w:rsid w:val="70035DFE"/>
    <w:rsid w:val="700DD218"/>
    <w:rsid w:val="7012DD20"/>
    <w:rsid w:val="7012F507"/>
    <w:rsid w:val="701BA277"/>
    <w:rsid w:val="701CA7FA"/>
    <w:rsid w:val="702115B0"/>
    <w:rsid w:val="7029412C"/>
    <w:rsid w:val="702FFD6B"/>
    <w:rsid w:val="7033684A"/>
    <w:rsid w:val="703418B3"/>
    <w:rsid w:val="70366198"/>
    <w:rsid w:val="7036973D"/>
    <w:rsid w:val="70393CF0"/>
    <w:rsid w:val="703FB50E"/>
    <w:rsid w:val="704EA238"/>
    <w:rsid w:val="70573643"/>
    <w:rsid w:val="705C864B"/>
    <w:rsid w:val="705D098D"/>
    <w:rsid w:val="706D64B3"/>
    <w:rsid w:val="7072E283"/>
    <w:rsid w:val="70731554"/>
    <w:rsid w:val="7074E961"/>
    <w:rsid w:val="707661BB"/>
    <w:rsid w:val="707BDEFC"/>
    <w:rsid w:val="707CBAAF"/>
    <w:rsid w:val="7081A9B7"/>
    <w:rsid w:val="70854AE9"/>
    <w:rsid w:val="708B0EC1"/>
    <w:rsid w:val="708D45A6"/>
    <w:rsid w:val="70903661"/>
    <w:rsid w:val="7091060E"/>
    <w:rsid w:val="70935E71"/>
    <w:rsid w:val="70A50A51"/>
    <w:rsid w:val="70A8F56D"/>
    <w:rsid w:val="70A9B1D0"/>
    <w:rsid w:val="70B487FC"/>
    <w:rsid w:val="70B69FB1"/>
    <w:rsid w:val="70BB6A2C"/>
    <w:rsid w:val="70BCB503"/>
    <w:rsid w:val="70BFEC02"/>
    <w:rsid w:val="70C1F207"/>
    <w:rsid w:val="70D37E57"/>
    <w:rsid w:val="70DCFF27"/>
    <w:rsid w:val="70DEE7A3"/>
    <w:rsid w:val="70DF4F7D"/>
    <w:rsid w:val="70E2FBEC"/>
    <w:rsid w:val="70E60531"/>
    <w:rsid w:val="70EA9FE0"/>
    <w:rsid w:val="70F60C95"/>
    <w:rsid w:val="70F9CABC"/>
    <w:rsid w:val="7103E6C9"/>
    <w:rsid w:val="71093164"/>
    <w:rsid w:val="710F5892"/>
    <w:rsid w:val="7110FD42"/>
    <w:rsid w:val="711199DD"/>
    <w:rsid w:val="71148A70"/>
    <w:rsid w:val="71261078"/>
    <w:rsid w:val="7129125C"/>
    <w:rsid w:val="712CD66F"/>
    <w:rsid w:val="71313F2C"/>
    <w:rsid w:val="713229B1"/>
    <w:rsid w:val="7140C158"/>
    <w:rsid w:val="71441D59"/>
    <w:rsid w:val="7148B6E4"/>
    <w:rsid w:val="714FF9D9"/>
    <w:rsid w:val="71541BD2"/>
    <w:rsid w:val="7155140B"/>
    <w:rsid w:val="7157FBFA"/>
    <w:rsid w:val="71645D79"/>
    <w:rsid w:val="716E8A66"/>
    <w:rsid w:val="71755E85"/>
    <w:rsid w:val="7175F3D2"/>
    <w:rsid w:val="717AFDCA"/>
    <w:rsid w:val="717D6955"/>
    <w:rsid w:val="7185A99E"/>
    <w:rsid w:val="7190669A"/>
    <w:rsid w:val="7195FFC8"/>
    <w:rsid w:val="71974A6D"/>
    <w:rsid w:val="71A1C667"/>
    <w:rsid w:val="71A4F18F"/>
    <w:rsid w:val="71A95D43"/>
    <w:rsid w:val="71AACB84"/>
    <w:rsid w:val="71AEDDF1"/>
    <w:rsid w:val="71B737AC"/>
    <w:rsid w:val="71B7A1A5"/>
    <w:rsid w:val="71BC2F77"/>
    <w:rsid w:val="71D5AD7F"/>
    <w:rsid w:val="71D6FC7E"/>
    <w:rsid w:val="71DAC4F6"/>
    <w:rsid w:val="71DD4A14"/>
    <w:rsid w:val="71E04911"/>
    <w:rsid w:val="71ECBA3F"/>
    <w:rsid w:val="71ED5EEF"/>
    <w:rsid w:val="71EF426C"/>
    <w:rsid w:val="71F28B22"/>
    <w:rsid w:val="71F2CDA3"/>
    <w:rsid w:val="71F48986"/>
    <w:rsid w:val="71FB974A"/>
    <w:rsid w:val="71FD9BDB"/>
    <w:rsid w:val="72017D63"/>
    <w:rsid w:val="7203533E"/>
    <w:rsid w:val="7222B33F"/>
    <w:rsid w:val="72234265"/>
    <w:rsid w:val="722CB83B"/>
    <w:rsid w:val="722DEE36"/>
    <w:rsid w:val="72311DFA"/>
    <w:rsid w:val="7233B2C0"/>
    <w:rsid w:val="72340A2F"/>
    <w:rsid w:val="7235318C"/>
    <w:rsid w:val="723C6551"/>
    <w:rsid w:val="72401D16"/>
    <w:rsid w:val="724F3E85"/>
    <w:rsid w:val="724FAD8B"/>
    <w:rsid w:val="7252FA33"/>
    <w:rsid w:val="725B4485"/>
    <w:rsid w:val="725B5F12"/>
    <w:rsid w:val="725EB3BA"/>
    <w:rsid w:val="726086F1"/>
    <w:rsid w:val="7261B0DA"/>
    <w:rsid w:val="72627497"/>
    <w:rsid w:val="72635369"/>
    <w:rsid w:val="7265DEA8"/>
    <w:rsid w:val="72697C4D"/>
    <w:rsid w:val="726AC67E"/>
    <w:rsid w:val="726BE7B2"/>
    <w:rsid w:val="726DF51D"/>
    <w:rsid w:val="726EBFD6"/>
    <w:rsid w:val="72705267"/>
    <w:rsid w:val="7270D5C4"/>
    <w:rsid w:val="72714B06"/>
    <w:rsid w:val="727B1D3C"/>
    <w:rsid w:val="72860822"/>
    <w:rsid w:val="7291AD59"/>
    <w:rsid w:val="72A10254"/>
    <w:rsid w:val="72ACD50F"/>
    <w:rsid w:val="72AFA729"/>
    <w:rsid w:val="72BBA894"/>
    <w:rsid w:val="72BED5DC"/>
    <w:rsid w:val="72C09B7E"/>
    <w:rsid w:val="72C97B1E"/>
    <w:rsid w:val="72CA4855"/>
    <w:rsid w:val="72D44403"/>
    <w:rsid w:val="72DBC8B2"/>
    <w:rsid w:val="72DE61FA"/>
    <w:rsid w:val="72E3795B"/>
    <w:rsid w:val="72EBCA02"/>
    <w:rsid w:val="72EF2401"/>
    <w:rsid w:val="72F40A3C"/>
    <w:rsid w:val="72F5858B"/>
    <w:rsid w:val="72F9CCE3"/>
    <w:rsid w:val="72FCA61A"/>
    <w:rsid w:val="7302DAE0"/>
    <w:rsid w:val="730380DA"/>
    <w:rsid w:val="7304F662"/>
    <w:rsid w:val="7305A819"/>
    <w:rsid w:val="7305FC5E"/>
    <w:rsid w:val="730B5F7C"/>
    <w:rsid w:val="73181B25"/>
    <w:rsid w:val="7318A462"/>
    <w:rsid w:val="731A4382"/>
    <w:rsid w:val="731FA281"/>
    <w:rsid w:val="732059BF"/>
    <w:rsid w:val="73286992"/>
    <w:rsid w:val="7328AD28"/>
    <w:rsid w:val="732EA456"/>
    <w:rsid w:val="732F4FF0"/>
    <w:rsid w:val="7335B91F"/>
    <w:rsid w:val="7335F69E"/>
    <w:rsid w:val="733AB3EB"/>
    <w:rsid w:val="7345E28B"/>
    <w:rsid w:val="734EF09D"/>
    <w:rsid w:val="7350D62B"/>
    <w:rsid w:val="7363607C"/>
    <w:rsid w:val="73651854"/>
    <w:rsid w:val="73688274"/>
    <w:rsid w:val="736ED222"/>
    <w:rsid w:val="73797F1C"/>
    <w:rsid w:val="737CD2B2"/>
    <w:rsid w:val="737FA233"/>
    <w:rsid w:val="7381A889"/>
    <w:rsid w:val="7384E12C"/>
    <w:rsid w:val="738A42FE"/>
    <w:rsid w:val="73A3222F"/>
    <w:rsid w:val="73AF9B40"/>
    <w:rsid w:val="73B9E85C"/>
    <w:rsid w:val="73BA64D9"/>
    <w:rsid w:val="73BF5D73"/>
    <w:rsid w:val="73C0D8D5"/>
    <w:rsid w:val="73C405B1"/>
    <w:rsid w:val="73CD3B65"/>
    <w:rsid w:val="73D2D507"/>
    <w:rsid w:val="73DD987B"/>
    <w:rsid w:val="73E0F970"/>
    <w:rsid w:val="73E9CC51"/>
    <w:rsid w:val="73F35E13"/>
    <w:rsid w:val="73FCF22F"/>
    <w:rsid w:val="73FD4E86"/>
    <w:rsid w:val="73FF0167"/>
    <w:rsid w:val="73FFA5BE"/>
    <w:rsid w:val="7407C51A"/>
    <w:rsid w:val="7409560B"/>
    <w:rsid w:val="740B5352"/>
    <w:rsid w:val="740C0768"/>
    <w:rsid w:val="7411A5AF"/>
    <w:rsid w:val="74121A33"/>
    <w:rsid w:val="7418E3EE"/>
    <w:rsid w:val="742432B1"/>
    <w:rsid w:val="742768ED"/>
    <w:rsid w:val="743460D6"/>
    <w:rsid w:val="74353829"/>
    <w:rsid w:val="743C2358"/>
    <w:rsid w:val="7445FB98"/>
    <w:rsid w:val="7449B7F0"/>
    <w:rsid w:val="744A028B"/>
    <w:rsid w:val="744DDE43"/>
    <w:rsid w:val="744FEBCD"/>
    <w:rsid w:val="74567317"/>
    <w:rsid w:val="7462C849"/>
    <w:rsid w:val="746F3180"/>
    <w:rsid w:val="747386B4"/>
    <w:rsid w:val="747C5E44"/>
    <w:rsid w:val="74918513"/>
    <w:rsid w:val="7494E2BC"/>
    <w:rsid w:val="7495B5AF"/>
    <w:rsid w:val="7499B88F"/>
    <w:rsid w:val="7499E21B"/>
    <w:rsid w:val="74A2A2CB"/>
    <w:rsid w:val="74A52CD2"/>
    <w:rsid w:val="74A5C66E"/>
    <w:rsid w:val="74ABCD2E"/>
    <w:rsid w:val="74AC932A"/>
    <w:rsid w:val="74AF03F5"/>
    <w:rsid w:val="74B083A2"/>
    <w:rsid w:val="74B73E60"/>
    <w:rsid w:val="74D86DA3"/>
    <w:rsid w:val="74E63359"/>
    <w:rsid w:val="74EE1931"/>
    <w:rsid w:val="74FE7AC1"/>
    <w:rsid w:val="750CDF77"/>
    <w:rsid w:val="750F05A5"/>
    <w:rsid w:val="751103C9"/>
    <w:rsid w:val="75171129"/>
    <w:rsid w:val="751C93EA"/>
    <w:rsid w:val="751E80A0"/>
    <w:rsid w:val="751F259C"/>
    <w:rsid w:val="7521F7F9"/>
    <w:rsid w:val="752352C5"/>
    <w:rsid w:val="752C248E"/>
    <w:rsid w:val="7531E782"/>
    <w:rsid w:val="753243B6"/>
    <w:rsid w:val="7538BC18"/>
    <w:rsid w:val="753AA7C2"/>
    <w:rsid w:val="75409B86"/>
    <w:rsid w:val="754A34E6"/>
    <w:rsid w:val="754C67DE"/>
    <w:rsid w:val="754E3599"/>
    <w:rsid w:val="754F405F"/>
    <w:rsid w:val="75535600"/>
    <w:rsid w:val="75596C8A"/>
    <w:rsid w:val="755AABC1"/>
    <w:rsid w:val="755FA8D3"/>
    <w:rsid w:val="7560FA35"/>
    <w:rsid w:val="7563827C"/>
    <w:rsid w:val="756DB6EA"/>
    <w:rsid w:val="75854C48"/>
    <w:rsid w:val="7587F2DC"/>
    <w:rsid w:val="758F6CB2"/>
    <w:rsid w:val="7592A7B2"/>
    <w:rsid w:val="759540FC"/>
    <w:rsid w:val="7597903B"/>
    <w:rsid w:val="75A1BD5C"/>
    <w:rsid w:val="75A3B207"/>
    <w:rsid w:val="75A44CA0"/>
    <w:rsid w:val="75A5CDE6"/>
    <w:rsid w:val="75A811BB"/>
    <w:rsid w:val="75AE3657"/>
    <w:rsid w:val="75AEB6C1"/>
    <w:rsid w:val="75B29566"/>
    <w:rsid w:val="75B90B6A"/>
    <w:rsid w:val="75B92B5C"/>
    <w:rsid w:val="75BB18E8"/>
    <w:rsid w:val="75C32470"/>
    <w:rsid w:val="75D0760C"/>
    <w:rsid w:val="75D13D75"/>
    <w:rsid w:val="75E743F6"/>
    <w:rsid w:val="75F443FA"/>
    <w:rsid w:val="75FA69DC"/>
    <w:rsid w:val="76010B70"/>
    <w:rsid w:val="7604C6EA"/>
    <w:rsid w:val="76060187"/>
    <w:rsid w:val="7606F10D"/>
    <w:rsid w:val="7616F389"/>
    <w:rsid w:val="761C3783"/>
    <w:rsid w:val="761D90D1"/>
    <w:rsid w:val="761DDA9C"/>
    <w:rsid w:val="762022A6"/>
    <w:rsid w:val="7626010B"/>
    <w:rsid w:val="762617AC"/>
    <w:rsid w:val="76269A88"/>
    <w:rsid w:val="762EF48E"/>
    <w:rsid w:val="7630A8B5"/>
    <w:rsid w:val="76312B69"/>
    <w:rsid w:val="76313315"/>
    <w:rsid w:val="7631C18A"/>
    <w:rsid w:val="76380EED"/>
    <w:rsid w:val="7638A427"/>
    <w:rsid w:val="7638FA2D"/>
    <w:rsid w:val="763AAE11"/>
    <w:rsid w:val="763BC5B9"/>
    <w:rsid w:val="76440460"/>
    <w:rsid w:val="7644566C"/>
    <w:rsid w:val="764653FB"/>
    <w:rsid w:val="76472453"/>
    <w:rsid w:val="7648C64A"/>
    <w:rsid w:val="764A4AB9"/>
    <w:rsid w:val="764CC723"/>
    <w:rsid w:val="764E33D3"/>
    <w:rsid w:val="7653F944"/>
    <w:rsid w:val="765680C9"/>
    <w:rsid w:val="7657FE53"/>
    <w:rsid w:val="765B0E50"/>
    <w:rsid w:val="765F1F67"/>
    <w:rsid w:val="76607F63"/>
    <w:rsid w:val="766B760C"/>
    <w:rsid w:val="766BFBFA"/>
    <w:rsid w:val="766CA5E1"/>
    <w:rsid w:val="766FE307"/>
    <w:rsid w:val="768137AD"/>
    <w:rsid w:val="76854FE6"/>
    <w:rsid w:val="76860805"/>
    <w:rsid w:val="768AD85C"/>
    <w:rsid w:val="76914544"/>
    <w:rsid w:val="76947591"/>
    <w:rsid w:val="769B7F95"/>
    <w:rsid w:val="76A3CE9A"/>
    <w:rsid w:val="76A9839E"/>
    <w:rsid w:val="76AD24BF"/>
    <w:rsid w:val="76B085CB"/>
    <w:rsid w:val="76BFA44D"/>
    <w:rsid w:val="76C3731A"/>
    <w:rsid w:val="76D29459"/>
    <w:rsid w:val="76D630D5"/>
    <w:rsid w:val="76D95A1B"/>
    <w:rsid w:val="76F34A74"/>
    <w:rsid w:val="7702848C"/>
    <w:rsid w:val="7707E64F"/>
    <w:rsid w:val="77092E23"/>
    <w:rsid w:val="770A2701"/>
    <w:rsid w:val="77179AF4"/>
    <w:rsid w:val="77212CAD"/>
    <w:rsid w:val="772D4D80"/>
    <w:rsid w:val="77412A44"/>
    <w:rsid w:val="774E0BB8"/>
    <w:rsid w:val="7751553E"/>
    <w:rsid w:val="7753A1C5"/>
    <w:rsid w:val="7757187A"/>
    <w:rsid w:val="77571C9B"/>
    <w:rsid w:val="775CE323"/>
    <w:rsid w:val="775F3523"/>
    <w:rsid w:val="775F36AB"/>
    <w:rsid w:val="776E2EB3"/>
    <w:rsid w:val="77752A91"/>
    <w:rsid w:val="7777DB18"/>
    <w:rsid w:val="77799598"/>
    <w:rsid w:val="777DE6EE"/>
    <w:rsid w:val="77804416"/>
    <w:rsid w:val="7783D775"/>
    <w:rsid w:val="77846724"/>
    <w:rsid w:val="77862C8F"/>
    <w:rsid w:val="7795ACE8"/>
    <w:rsid w:val="7797F5FF"/>
    <w:rsid w:val="779AEBE8"/>
    <w:rsid w:val="779E2C48"/>
    <w:rsid w:val="77A36EA8"/>
    <w:rsid w:val="77A57BDF"/>
    <w:rsid w:val="77AF9173"/>
    <w:rsid w:val="77B11D6F"/>
    <w:rsid w:val="77B52996"/>
    <w:rsid w:val="77B8D782"/>
    <w:rsid w:val="77C2640D"/>
    <w:rsid w:val="77C670D8"/>
    <w:rsid w:val="77C87672"/>
    <w:rsid w:val="77CD2346"/>
    <w:rsid w:val="77CFC99A"/>
    <w:rsid w:val="77D27BDF"/>
    <w:rsid w:val="77DC8F6B"/>
    <w:rsid w:val="77F1C446"/>
    <w:rsid w:val="77F353FE"/>
    <w:rsid w:val="78082DBC"/>
    <w:rsid w:val="7810D4DD"/>
    <w:rsid w:val="7815F771"/>
    <w:rsid w:val="7817DBDF"/>
    <w:rsid w:val="781EDA46"/>
    <w:rsid w:val="7821BCC3"/>
    <w:rsid w:val="782D15A5"/>
    <w:rsid w:val="7833D534"/>
    <w:rsid w:val="78361331"/>
    <w:rsid w:val="783D2720"/>
    <w:rsid w:val="783ED19D"/>
    <w:rsid w:val="78410815"/>
    <w:rsid w:val="78446627"/>
    <w:rsid w:val="784B2BEF"/>
    <w:rsid w:val="78551A4C"/>
    <w:rsid w:val="785F0ED0"/>
    <w:rsid w:val="7866A49A"/>
    <w:rsid w:val="786CEC62"/>
    <w:rsid w:val="786F63A5"/>
    <w:rsid w:val="78717E3B"/>
    <w:rsid w:val="788546C9"/>
    <w:rsid w:val="78879D2C"/>
    <w:rsid w:val="788C210F"/>
    <w:rsid w:val="7890288D"/>
    <w:rsid w:val="7890B125"/>
    <w:rsid w:val="78A0C102"/>
    <w:rsid w:val="78A2212A"/>
    <w:rsid w:val="78ABBC3B"/>
    <w:rsid w:val="78ABFC03"/>
    <w:rsid w:val="78AF83D7"/>
    <w:rsid w:val="78B46A87"/>
    <w:rsid w:val="78B73AF7"/>
    <w:rsid w:val="78BD199B"/>
    <w:rsid w:val="78E3F821"/>
    <w:rsid w:val="78E4A447"/>
    <w:rsid w:val="78F246A2"/>
    <w:rsid w:val="78F404EE"/>
    <w:rsid w:val="78FF4B79"/>
    <w:rsid w:val="790D5B8B"/>
    <w:rsid w:val="790DA079"/>
    <w:rsid w:val="7912ABB6"/>
    <w:rsid w:val="791459C2"/>
    <w:rsid w:val="79217031"/>
    <w:rsid w:val="79266075"/>
    <w:rsid w:val="792ABEB0"/>
    <w:rsid w:val="792E9464"/>
    <w:rsid w:val="7936D5D8"/>
    <w:rsid w:val="7937D61C"/>
    <w:rsid w:val="793AC97D"/>
    <w:rsid w:val="793CC14B"/>
    <w:rsid w:val="793DCC5A"/>
    <w:rsid w:val="793DD342"/>
    <w:rsid w:val="7942E043"/>
    <w:rsid w:val="794FED35"/>
    <w:rsid w:val="7957CC69"/>
    <w:rsid w:val="7961D2B2"/>
    <w:rsid w:val="79718F1D"/>
    <w:rsid w:val="79746902"/>
    <w:rsid w:val="7975DE23"/>
    <w:rsid w:val="797A14AC"/>
    <w:rsid w:val="797A8FCB"/>
    <w:rsid w:val="797B1472"/>
    <w:rsid w:val="797BFD75"/>
    <w:rsid w:val="79815262"/>
    <w:rsid w:val="798702DF"/>
    <w:rsid w:val="79890512"/>
    <w:rsid w:val="7999B143"/>
    <w:rsid w:val="79A04874"/>
    <w:rsid w:val="79AB6DF1"/>
    <w:rsid w:val="79AEC408"/>
    <w:rsid w:val="79C4FDFE"/>
    <w:rsid w:val="79C7ABB8"/>
    <w:rsid w:val="79CF5583"/>
    <w:rsid w:val="79D10AE7"/>
    <w:rsid w:val="79D1B669"/>
    <w:rsid w:val="79D962C0"/>
    <w:rsid w:val="79EC2117"/>
    <w:rsid w:val="79EC99AA"/>
    <w:rsid w:val="79EF6C75"/>
    <w:rsid w:val="79F38403"/>
    <w:rsid w:val="79FA624F"/>
    <w:rsid w:val="79FD0FE4"/>
    <w:rsid w:val="79FEDF69"/>
    <w:rsid w:val="7A00922D"/>
    <w:rsid w:val="7A024CA5"/>
    <w:rsid w:val="7A083F28"/>
    <w:rsid w:val="7A0CA2A7"/>
    <w:rsid w:val="7A0D1A2C"/>
    <w:rsid w:val="7A0E856D"/>
    <w:rsid w:val="7A123CE5"/>
    <w:rsid w:val="7A1553D4"/>
    <w:rsid w:val="7A21A6BC"/>
    <w:rsid w:val="7A22E13F"/>
    <w:rsid w:val="7A285A16"/>
    <w:rsid w:val="7A3D9804"/>
    <w:rsid w:val="7A3DBBB1"/>
    <w:rsid w:val="7A40B64D"/>
    <w:rsid w:val="7A4858FF"/>
    <w:rsid w:val="7A4F59B2"/>
    <w:rsid w:val="7A4FB648"/>
    <w:rsid w:val="7A581780"/>
    <w:rsid w:val="7A5B4725"/>
    <w:rsid w:val="7A5CA9FA"/>
    <w:rsid w:val="7A5DCF76"/>
    <w:rsid w:val="7A63E57C"/>
    <w:rsid w:val="7A657334"/>
    <w:rsid w:val="7A6D4010"/>
    <w:rsid w:val="7A6FDF56"/>
    <w:rsid w:val="7A742BE7"/>
    <w:rsid w:val="7A77D67D"/>
    <w:rsid w:val="7A843156"/>
    <w:rsid w:val="7A8B4F69"/>
    <w:rsid w:val="7A91E78B"/>
    <w:rsid w:val="7AA60E1B"/>
    <w:rsid w:val="7AA66E4D"/>
    <w:rsid w:val="7AB12EE0"/>
    <w:rsid w:val="7AB20330"/>
    <w:rsid w:val="7AB98BD1"/>
    <w:rsid w:val="7ABEB04D"/>
    <w:rsid w:val="7AC69247"/>
    <w:rsid w:val="7AC99F60"/>
    <w:rsid w:val="7ADACE8B"/>
    <w:rsid w:val="7ADDF4B4"/>
    <w:rsid w:val="7AE715FF"/>
    <w:rsid w:val="7AE8DAD7"/>
    <w:rsid w:val="7AEC3FC3"/>
    <w:rsid w:val="7AEC91FF"/>
    <w:rsid w:val="7AEFFE7B"/>
    <w:rsid w:val="7AF57463"/>
    <w:rsid w:val="7AF7758E"/>
    <w:rsid w:val="7AFFF52D"/>
    <w:rsid w:val="7B02F3C2"/>
    <w:rsid w:val="7B081EA2"/>
    <w:rsid w:val="7B0A1481"/>
    <w:rsid w:val="7B21ECBE"/>
    <w:rsid w:val="7B23D929"/>
    <w:rsid w:val="7B266F5A"/>
    <w:rsid w:val="7B29A4A5"/>
    <w:rsid w:val="7B2C1208"/>
    <w:rsid w:val="7B31C04C"/>
    <w:rsid w:val="7B33ECAC"/>
    <w:rsid w:val="7B3F562D"/>
    <w:rsid w:val="7B42FC16"/>
    <w:rsid w:val="7B45C01F"/>
    <w:rsid w:val="7B46039D"/>
    <w:rsid w:val="7B47CE5D"/>
    <w:rsid w:val="7B4AB074"/>
    <w:rsid w:val="7B5C42E2"/>
    <w:rsid w:val="7B5EE4A6"/>
    <w:rsid w:val="7B5FC7F4"/>
    <w:rsid w:val="7B64B667"/>
    <w:rsid w:val="7B6835D4"/>
    <w:rsid w:val="7B717F3A"/>
    <w:rsid w:val="7B7443AD"/>
    <w:rsid w:val="7B842DEA"/>
    <w:rsid w:val="7B88ACCF"/>
    <w:rsid w:val="7B890A2B"/>
    <w:rsid w:val="7B8A4352"/>
    <w:rsid w:val="7B930D07"/>
    <w:rsid w:val="7B948D06"/>
    <w:rsid w:val="7BAA553C"/>
    <w:rsid w:val="7BAADF0E"/>
    <w:rsid w:val="7BAF5CF3"/>
    <w:rsid w:val="7BB7E843"/>
    <w:rsid w:val="7BBD7A12"/>
    <w:rsid w:val="7BCF1E58"/>
    <w:rsid w:val="7BE4B066"/>
    <w:rsid w:val="7BF156B2"/>
    <w:rsid w:val="7BF7A2CE"/>
    <w:rsid w:val="7BFBE568"/>
    <w:rsid w:val="7BFF8394"/>
    <w:rsid w:val="7C0864DC"/>
    <w:rsid w:val="7C0CED0C"/>
    <w:rsid w:val="7C0FDD45"/>
    <w:rsid w:val="7C1128E9"/>
    <w:rsid w:val="7C1E351B"/>
    <w:rsid w:val="7C20EDF9"/>
    <w:rsid w:val="7C26B4A9"/>
    <w:rsid w:val="7C3C4CC9"/>
    <w:rsid w:val="7C3F9EBA"/>
    <w:rsid w:val="7C40748F"/>
    <w:rsid w:val="7C45B4A6"/>
    <w:rsid w:val="7C468A06"/>
    <w:rsid w:val="7C52E1CC"/>
    <w:rsid w:val="7C53EA2D"/>
    <w:rsid w:val="7C57EF13"/>
    <w:rsid w:val="7C59397A"/>
    <w:rsid w:val="7C6B880F"/>
    <w:rsid w:val="7C846F14"/>
    <w:rsid w:val="7C9C4845"/>
    <w:rsid w:val="7C9FD64D"/>
    <w:rsid w:val="7CA0597E"/>
    <w:rsid w:val="7CAA3B3D"/>
    <w:rsid w:val="7CB07B5A"/>
    <w:rsid w:val="7CB216BF"/>
    <w:rsid w:val="7CB2A69D"/>
    <w:rsid w:val="7CB58694"/>
    <w:rsid w:val="7CB75B95"/>
    <w:rsid w:val="7CB98ADB"/>
    <w:rsid w:val="7CBD4608"/>
    <w:rsid w:val="7CC0C3F7"/>
    <w:rsid w:val="7CCC29F2"/>
    <w:rsid w:val="7CD54FBF"/>
    <w:rsid w:val="7CD77F7B"/>
    <w:rsid w:val="7CDA7661"/>
    <w:rsid w:val="7CDC2E90"/>
    <w:rsid w:val="7CDD979A"/>
    <w:rsid w:val="7CDEDE29"/>
    <w:rsid w:val="7CDF4020"/>
    <w:rsid w:val="7CE41C8B"/>
    <w:rsid w:val="7CE532DE"/>
    <w:rsid w:val="7CED143D"/>
    <w:rsid w:val="7CED2CFA"/>
    <w:rsid w:val="7D040B0D"/>
    <w:rsid w:val="7D0B73E3"/>
    <w:rsid w:val="7D14F39A"/>
    <w:rsid w:val="7D16E140"/>
    <w:rsid w:val="7D186D07"/>
    <w:rsid w:val="7D18880D"/>
    <w:rsid w:val="7D1B665E"/>
    <w:rsid w:val="7D1BE287"/>
    <w:rsid w:val="7D1BE4CC"/>
    <w:rsid w:val="7D1CC439"/>
    <w:rsid w:val="7D1ECB55"/>
    <w:rsid w:val="7D26AD32"/>
    <w:rsid w:val="7D2D0956"/>
    <w:rsid w:val="7D2F9087"/>
    <w:rsid w:val="7D33C13A"/>
    <w:rsid w:val="7D356347"/>
    <w:rsid w:val="7D356E4F"/>
    <w:rsid w:val="7D37CBA7"/>
    <w:rsid w:val="7D3C50BF"/>
    <w:rsid w:val="7D40944C"/>
    <w:rsid w:val="7D413FB8"/>
    <w:rsid w:val="7D446DD3"/>
    <w:rsid w:val="7D4569C3"/>
    <w:rsid w:val="7D4B7874"/>
    <w:rsid w:val="7D4DF820"/>
    <w:rsid w:val="7D4ECD3F"/>
    <w:rsid w:val="7D503757"/>
    <w:rsid w:val="7D6039AB"/>
    <w:rsid w:val="7D61E0BB"/>
    <w:rsid w:val="7D74C5E9"/>
    <w:rsid w:val="7D7ECA96"/>
    <w:rsid w:val="7D7FCCBA"/>
    <w:rsid w:val="7D848163"/>
    <w:rsid w:val="7D899D1C"/>
    <w:rsid w:val="7D94B656"/>
    <w:rsid w:val="7D9EF17B"/>
    <w:rsid w:val="7DA72A6D"/>
    <w:rsid w:val="7DA8073D"/>
    <w:rsid w:val="7DA94CCA"/>
    <w:rsid w:val="7DB69DD7"/>
    <w:rsid w:val="7DBB65D0"/>
    <w:rsid w:val="7DBDB444"/>
    <w:rsid w:val="7DBF5FAE"/>
    <w:rsid w:val="7DC5CED1"/>
    <w:rsid w:val="7DCA7C86"/>
    <w:rsid w:val="7DCFC4DE"/>
    <w:rsid w:val="7DDA6B4B"/>
    <w:rsid w:val="7DDA8BAB"/>
    <w:rsid w:val="7DEAFD88"/>
    <w:rsid w:val="7DED276F"/>
    <w:rsid w:val="7DEE09C3"/>
    <w:rsid w:val="7DEFDCFA"/>
    <w:rsid w:val="7DF5923D"/>
    <w:rsid w:val="7DF5E152"/>
    <w:rsid w:val="7DFA80D5"/>
    <w:rsid w:val="7DFD5F6B"/>
    <w:rsid w:val="7E021F35"/>
    <w:rsid w:val="7E03DA89"/>
    <w:rsid w:val="7E0469FB"/>
    <w:rsid w:val="7E06613F"/>
    <w:rsid w:val="7E1441DF"/>
    <w:rsid w:val="7E14BBCD"/>
    <w:rsid w:val="7E14BC9F"/>
    <w:rsid w:val="7E15EAAA"/>
    <w:rsid w:val="7E1B293E"/>
    <w:rsid w:val="7E1CA47B"/>
    <w:rsid w:val="7E216BB0"/>
    <w:rsid w:val="7E23EF68"/>
    <w:rsid w:val="7E35ECA2"/>
    <w:rsid w:val="7E3EF082"/>
    <w:rsid w:val="7E3F1E73"/>
    <w:rsid w:val="7E46EEE9"/>
    <w:rsid w:val="7E4A1F2D"/>
    <w:rsid w:val="7E531E45"/>
    <w:rsid w:val="7E55EB80"/>
    <w:rsid w:val="7E5B9A86"/>
    <w:rsid w:val="7E5CDDE1"/>
    <w:rsid w:val="7E659246"/>
    <w:rsid w:val="7E71CB32"/>
    <w:rsid w:val="7E7E0E77"/>
    <w:rsid w:val="7E853398"/>
    <w:rsid w:val="7E8AA9D1"/>
    <w:rsid w:val="7E8EBCD1"/>
    <w:rsid w:val="7E945060"/>
    <w:rsid w:val="7E9772C5"/>
    <w:rsid w:val="7E979B9E"/>
    <w:rsid w:val="7EA0FAF1"/>
    <w:rsid w:val="7EA3C632"/>
    <w:rsid w:val="7EA54209"/>
    <w:rsid w:val="7EAE51B1"/>
    <w:rsid w:val="7EAFB3B3"/>
    <w:rsid w:val="7EB18405"/>
    <w:rsid w:val="7EB7BEB7"/>
    <w:rsid w:val="7ECF0F34"/>
    <w:rsid w:val="7ED01BB3"/>
    <w:rsid w:val="7ED0A7AB"/>
    <w:rsid w:val="7ED6C7D9"/>
    <w:rsid w:val="7EDA5113"/>
    <w:rsid w:val="7EDC8CD8"/>
    <w:rsid w:val="7EF4FA86"/>
    <w:rsid w:val="7EF6E49D"/>
    <w:rsid w:val="7EF95DB0"/>
    <w:rsid w:val="7EFAB16A"/>
    <w:rsid w:val="7EFBE250"/>
    <w:rsid w:val="7F01CC7C"/>
    <w:rsid w:val="7F0824D9"/>
    <w:rsid w:val="7F0AC916"/>
    <w:rsid w:val="7F1116B7"/>
    <w:rsid w:val="7F1D8023"/>
    <w:rsid w:val="7F20D207"/>
    <w:rsid w:val="7F25A231"/>
    <w:rsid w:val="7F27245F"/>
    <w:rsid w:val="7F3106A7"/>
    <w:rsid w:val="7F3137E6"/>
    <w:rsid w:val="7F385F6E"/>
    <w:rsid w:val="7F390DE3"/>
    <w:rsid w:val="7F3E0B9A"/>
    <w:rsid w:val="7F45301C"/>
    <w:rsid w:val="7F4A51C6"/>
    <w:rsid w:val="7F5804D8"/>
    <w:rsid w:val="7F582F59"/>
    <w:rsid w:val="7F5A0EB4"/>
    <w:rsid w:val="7F5EC624"/>
    <w:rsid w:val="7F69ADE1"/>
    <w:rsid w:val="7F69CA53"/>
    <w:rsid w:val="7F6F17EA"/>
    <w:rsid w:val="7F7E2DFB"/>
    <w:rsid w:val="7F7FA9A2"/>
    <w:rsid w:val="7F88615B"/>
    <w:rsid w:val="7F8DEE47"/>
    <w:rsid w:val="7F9B05D1"/>
    <w:rsid w:val="7F9CB2E1"/>
    <w:rsid w:val="7FA220A8"/>
    <w:rsid w:val="7FAE6D8C"/>
    <w:rsid w:val="7FAFEE8F"/>
    <w:rsid w:val="7FB00166"/>
    <w:rsid w:val="7FB13A36"/>
    <w:rsid w:val="7FB17535"/>
    <w:rsid w:val="7FCD12C0"/>
    <w:rsid w:val="7FCF1DFA"/>
    <w:rsid w:val="7FD04C7A"/>
    <w:rsid w:val="7FD72BA1"/>
    <w:rsid w:val="7FDA5024"/>
    <w:rsid w:val="7FE59940"/>
    <w:rsid w:val="7FEA4F0F"/>
    <w:rsid w:val="7FF12CFF"/>
    <w:rsid w:val="7FF15A7C"/>
    <w:rsid w:val="7FFB7600"/>
    <w:rsid w:val="7FFC5C2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CEE2BF2"/>
  <w15:docId w15:val="{B16DC7D8-480F-4404-8E11-17536F7FB8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iPriority="4" w:unhideWhenUsed="1" w:qFormat="1"/>
    <w:lsdException w:name="heading 3" w:semiHidden="1" w:uiPriority="4" w:unhideWhenUsed="1" w:qFormat="1"/>
    <w:lsdException w:name="heading 4" w:semiHidden="1" w:uiPriority="4" w:unhideWhenUsed="1" w:qFormat="1"/>
    <w:lsdException w:name="heading 5" w:semiHidden="1" w:uiPriority="4"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iPriority="99" w:unhideWhenUsed="1"/>
    <w:lsdException w:name="header" w:semiHidden="1" w:uiPriority="99" w:unhideWhenUsed="1" w:qFormat="1"/>
    <w:lsdException w:name="footer" w:semiHidden="1" w:uiPriority="99" w:unhideWhenUsed="1" w:qFormat="1"/>
    <w:lsdException w:name="index heading" w:semiHidden="1" w:unhideWhenUsed="1"/>
    <w:lsdException w:name="caption" w:semiHidden="1" w:uiPriority="5"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iPriority="99" w:unhideWhenUsed="1"/>
    <w:lsdException w:name="line number" w:semiHidden="1" w:unhideWhenUsed="1"/>
    <w:lsdException w:name="page number" w:semiHidden="1" w:uiPriority="19" w:unhideWhenUsed="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iPriority="99" w:unhideWhenUsed="1"/>
    <w:lsdException w:name="List Number 5" w:semiHidden="1" w:uiPriority="99"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iPriority="99"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187887"/>
    <w:pPr>
      <w:spacing w:line="276" w:lineRule="auto"/>
    </w:pPr>
    <w:rPr>
      <w:rFonts w:asciiTheme="minorHAnsi" w:eastAsiaTheme="minorHAnsi" w:hAnsiTheme="minorHAnsi" w:cstheme="minorBidi"/>
      <w:sz w:val="22"/>
      <w:szCs w:val="22"/>
    </w:rPr>
  </w:style>
  <w:style w:type="paragraph" w:styleId="Heading1">
    <w:name w:val="heading 1"/>
    <w:aliases w:val="P.Heading 1"/>
    <w:basedOn w:val="Normal"/>
    <w:next w:val="Normal"/>
    <w:link w:val="Heading1Char"/>
    <w:qFormat/>
    <w:rsid w:val="0055077E"/>
    <w:pPr>
      <w:tabs>
        <w:tab w:val="left" w:pos="360"/>
        <w:tab w:val="left" w:pos="720"/>
        <w:tab w:val="left" w:pos="1080"/>
        <w:tab w:val="left" w:pos="1440"/>
        <w:tab w:val="left" w:pos="1800"/>
        <w:tab w:val="left" w:pos="2160"/>
        <w:tab w:val="left" w:pos="2520"/>
        <w:tab w:val="left" w:pos="2880"/>
      </w:tabs>
      <w:ind w:right="3600"/>
      <w:outlineLvl w:val="0"/>
    </w:pPr>
    <w:rPr>
      <w:b/>
      <w:bCs/>
      <w:color w:val="2F5496" w:themeColor="accent5" w:themeShade="BF"/>
      <w:sz w:val="48"/>
      <w:szCs w:val="40"/>
    </w:rPr>
  </w:style>
  <w:style w:type="paragraph" w:styleId="Heading2">
    <w:name w:val="heading 2"/>
    <w:basedOn w:val="Normal"/>
    <w:next w:val="BodyTextposthead"/>
    <w:link w:val="Heading2Char"/>
    <w:uiPriority w:val="4"/>
    <w:unhideWhenUsed/>
    <w:qFormat/>
    <w:rsid w:val="00106691"/>
    <w:pPr>
      <w:keepNext/>
      <w:pageBreakBefore/>
      <w:pBdr>
        <w:bottom w:val="single" w:sz="12" w:space="1" w:color="ED7D31" w:themeColor="accent2"/>
      </w:pBdr>
      <w:spacing w:after="120"/>
      <w:outlineLvl w:val="1"/>
    </w:pPr>
    <w:rPr>
      <w:rFonts w:asciiTheme="majorHAnsi" w:hAnsiTheme="majorHAnsi"/>
      <w:color w:val="2F5496" w:themeColor="accent5" w:themeShade="BF"/>
      <w:sz w:val="32"/>
    </w:rPr>
  </w:style>
  <w:style w:type="paragraph" w:styleId="Heading3">
    <w:name w:val="heading 3"/>
    <w:basedOn w:val="BodyText"/>
    <w:next w:val="BodyTextposthead"/>
    <w:link w:val="Heading3Char"/>
    <w:uiPriority w:val="4"/>
    <w:unhideWhenUsed/>
    <w:qFormat/>
    <w:rsid w:val="004A5568"/>
    <w:pPr>
      <w:keepNext/>
      <w:outlineLvl w:val="2"/>
    </w:pPr>
    <w:rPr>
      <w:rFonts w:asciiTheme="majorHAnsi" w:hAnsiTheme="majorHAnsi"/>
      <w:color w:val="2F5496" w:themeColor="accent5" w:themeShade="BF"/>
      <w:sz w:val="28"/>
    </w:rPr>
  </w:style>
  <w:style w:type="paragraph" w:styleId="Heading4">
    <w:name w:val="heading 4"/>
    <w:basedOn w:val="Heading3"/>
    <w:next w:val="BodyTextposthead"/>
    <w:link w:val="Heading4Char"/>
    <w:uiPriority w:val="4"/>
    <w:unhideWhenUsed/>
    <w:qFormat/>
    <w:rsid w:val="004A5568"/>
    <w:pPr>
      <w:outlineLvl w:val="3"/>
    </w:pPr>
    <w:rPr>
      <w:rFonts w:cstheme="majorBidi"/>
      <w:i/>
      <w:iCs/>
      <w:color w:val="2E74B5" w:themeColor="accent1" w:themeShade="BF"/>
      <w:sz w:val="22"/>
    </w:rPr>
  </w:style>
  <w:style w:type="paragraph" w:styleId="Heading5">
    <w:name w:val="heading 5"/>
    <w:basedOn w:val="Heading4"/>
    <w:next w:val="BodyTextposthead"/>
    <w:link w:val="Heading5Char"/>
    <w:uiPriority w:val="4"/>
    <w:unhideWhenUsed/>
    <w:qFormat/>
    <w:rsid w:val="004A5568"/>
    <w:pPr>
      <w:outlineLvl w:val="4"/>
    </w:pPr>
    <w:rPr>
      <w:rFonts w:eastAsia="Times New Roman" w:cs="Times New Roman"/>
      <w:bCs/>
      <w:i w:val="0"/>
      <w:iCs w:val="0"/>
      <w:color w:val="auto"/>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Section">
    <w:name w:val="Section"/>
    <w:basedOn w:val="Normal"/>
    <w:next w:val="Normal"/>
    <w:link w:val="SectionChar"/>
    <w:qFormat/>
    <w:rsid w:val="008E314D"/>
    <w:pPr>
      <w:keepNext/>
      <w:pageBreakBefore/>
      <w:pBdr>
        <w:bottom w:val="single" w:sz="4" w:space="1" w:color="auto"/>
      </w:pBdr>
    </w:pPr>
    <w:rPr>
      <w:sz w:val="36"/>
    </w:rPr>
  </w:style>
  <w:style w:type="character" w:customStyle="1" w:styleId="SectionChar">
    <w:name w:val="Section Char"/>
    <w:basedOn w:val="DefaultParagraphFont"/>
    <w:link w:val="Section"/>
    <w:rsid w:val="008E314D"/>
    <w:rPr>
      <w:rFonts w:asciiTheme="minorHAnsi" w:eastAsiaTheme="minorHAnsi" w:hAnsiTheme="minorHAnsi" w:cstheme="minorBidi"/>
      <w:sz w:val="36"/>
      <w:szCs w:val="22"/>
    </w:rPr>
  </w:style>
  <w:style w:type="paragraph" w:customStyle="1" w:styleId="Subsection">
    <w:name w:val="Subsection"/>
    <w:basedOn w:val="Normal"/>
    <w:next w:val="Normal"/>
    <w:link w:val="SubsectionChar"/>
    <w:qFormat/>
    <w:rsid w:val="008E314D"/>
    <w:pPr>
      <w:keepNext/>
      <w:spacing w:before="200"/>
    </w:pPr>
    <w:rPr>
      <w:b/>
      <w:sz w:val="28"/>
    </w:rPr>
  </w:style>
  <w:style w:type="character" w:customStyle="1" w:styleId="SubsectionChar">
    <w:name w:val="Subsection Char"/>
    <w:basedOn w:val="DefaultParagraphFont"/>
    <w:link w:val="Subsection"/>
    <w:rsid w:val="008E314D"/>
    <w:rPr>
      <w:rFonts w:asciiTheme="minorHAnsi" w:eastAsiaTheme="minorHAnsi" w:hAnsiTheme="minorHAnsi" w:cstheme="minorBidi"/>
      <w:b/>
      <w:sz w:val="28"/>
      <w:szCs w:val="22"/>
    </w:rPr>
  </w:style>
  <w:style w:type="paragraph" w:customStyle="1" w:styleId="Standard">
    <w:name w:val="Standard"/>
    <w:basedOn w:val="Normal"/>
    <w:link w:val="StandardChar"/>
    <w:qFormat/>
    <w:rsid w:val="008E314D"/>
    <w:pPr>
      <w:widowControl w:val="0"/>
      <w:spacing w:before="240"/>
      <w:contextualSpacing/>
    </w:pPr>
    <w:rPr>
      <w:rFonts w:eastAsia="Cambria" w:cstheme="minorHAnsi"/>
      <w:b/>
      <w:bCs/>
      <w:i/>
      <w:iCs/>
      <w:sz w:val="24"/>
      <w:szCs w:val="24"/>
    </w:rPr>
  </w:style>
  <w:style w:type="character" w:customStyle="1" w:styleId="StandardChar">
    <w:name w:val="Standard Char"/>
    <w:basedOn w:val="DefaultParagraphFont"/>
    <w:link w:val="Standard"/>
    <w:rsid w:val="008E314D"/>
    <w:rPr>
      <w:rFonts w:asciiTheme="minorHAnsi" w:eastAsia="Cambria" w:hAnsiTheme="minorHAnsi" w:cstheme="minorHAnsi"/>
      <w:b/>
      <w:bCs/>
      <w:i/>
      <w:iCs/>
      <w:sz w:val="24"/>
      <w:szCs w:val="24"/>
    </w:rPr>
  </w:style>
  <w:style w:type="paragraph" w:styleId="TOC1">
    <w:name w:val="toc 1"/>
    <w:basedOn w:val="Normal"/>
    <w:next w:val="Normal"/>
    <w:autoRedefine/>
    <w:uiPriority w:val="39"/>
    <w:unhideWhenUsed/>
    <w:rsid w:val="00D17F42"/>
    <w:pPr>
      <w:tabs>
        <w:tab w:val="right" w:leader="dot" w:pos="9350"/>
      </w:tabs>
      <w:spacing w:after="100"/>
      <w:ind w:right="720"/>
    </w:pPr>
  </w:style>
  <w:style w:type="paragraph" w:customStyle="1" w:styleId="Subsection2">
    <w:name w:val="Subsection2"/>
    <w:basedOn w:val="Normal"/>
    <w:link w:val="Subsection2Char"/>
    <w:qFormat/>
    <w:rsid w:val="008E314D"/>
    <w:rPr>
      <w:b/>
    </w:rPr>
  </w:style>
  <w:style w:type="character" w:customStyle="1" w:styleId="Subsection2Char">
    <w:name w:val="Subsection2 Char"/>
    <w:basedOn w:val="DefaultParagraphFont"/>
    <w:link w:val="Subsection2"/>
    <w:rsid w:val="008E314D"/>
    <w:rPr>
      <w:rFonts w:asciiTheme="minorHAnsi" w:eastAsiaTheme="minorHAnsi" w:hAnsiTheme="minorHAnsi" w:cstheme="minorBidi"/>
      <w:b/>
      <w:sz w:val="22"/>
      <w:szCs w:val="22"/>
    </w:rPr>
  </w:style>
  <w:style w:type="character" w:customStyle="1" w:styleId="FooterChar">
    <w:name w:val="Footer Char"/>
    <w:basedOn w:val="DefaultParagraphFont"/>
    <w:link w:val="Footer"/>
    <w:uiPriority w:val="99"/>
    <w:rsid w:val="004A5568"/>
    <w:rPr>
      <w:rFonts w:asciiTheme="minorHAnsi" w:eastAsiaTheme="minorHAnsi" w:hAnsiTheme="minorHAnsi" w:cstheme="minorBidi"/>
      <w:szCs w:val="22"/>
    </w:rPr>
  </w:style>
  <w:style w:type="paragraph" w:styleId="Footer">
    <w:name w:val="footer"/>
    <w:basedOn w:val="Normal"/>
    <w:link w:val="FooterChar"/>
    <w:uiPriority w:val="99"/>
    <w:unhideWhenUsed/>
    <w:qFormat/>
    <w:rsid w:val="004A5568"/>
    <w:pPr>
      <w:pBdr>
        <w:top w:val="single" w:sz="12" w:space="3" w:color="ED7D31" w:themeColor="accent2"/>
      </w:pBdr>
      <w:tabs>
        <w:tab w:val="right" w:pos="12870"/>
      </w:tabs>
      <w:spacing w:line="240" w:lineRule="auto"/>
      <w:ind w:right="54"/>
    </w:pPr>
    <w:rPr>
      <w:sz w:val="20"/>
    </w:rPr>
  </w:style>
  <w:style w:type="character" w:customStyle="1" w:styleId="FooterChar1">
    <w:name w:val="Footer Char1"/>
    <w:basedOn w:val="DefaultParagraphFont"/>
    <w:rsid w:val="008E314D"/>
    <w:rPr>
      <w:rFonts w:asciiTheme="minorHAnsi" w:eastAsiaTheme="minorHAnsi" w:hAnsiTheme="minorHAnsi" w:cstheme="minorBidi"/>
      <w:sz w:val="22"/>
      <w:szCs w:val="22"/>
    </w:rPr>
  </w:style>
  <w:style w:type="character" w:styleId="Hyperlink">
    <w:name w:val="Hyperlink"/>
    <w:basedOn w:val="DefaultParagraphFont"/>
    <w:uiPriority w:val="99"/>
    <w:unhideWhenUsed/>
    <w:qFormat/>
    <w:rsid w:val="004A5568"/>
    <w:rPr>
      <w:color w:val="0563C1" w:themeColor="hyperlink"/>
      <w:u w:val="single"/>
    </w:rPr>
  </w:style>
  <w:style w:type="paragraph" w:styleId="BalloonText">
    <w:name w:val="Balloon Text"/>
    <w:basedOn w:val="Normal"/>
    <w:link w:val="BalloonTextChar"/>
    <w:uiPriority w:val="99"/>
    <w:unhideWhenUsed/>
    <w:rsid w:val="004A5568"/>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rsid w:val="004A5568"/>
    <w:rPr>
      <w:rFonts w:ascii="Segoe UI" w:eastAsiaTheme="minorHAnsi" w:hAnsi="Segoe UI" w:cs="Segoe UI"/>
      <w:sz w:val="18"/>
      <w:szCs w:val="18"/>
    </w:rPr>
  </w:style>
  <w:style w:type="table" w:styleId="TableGrid">
    <w:name w:val="Table Grid"/>
    <w:basedOn w:val="TableNormal"/>
    <w:uiPriority w:val="39"/>
    <w:rsid w:val="002F1EB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itle">
    <w:name w:val="TableTitle"/>
    <w:basedOn w:val="Normal"/>
    <w:link w:val="TableTitleChar"/>
    <w:qFormat/>
    <w:rsid w:val="002F1EBE"/>
    <w:pPr>
      <w:jc w:val="center"/>
    </w:pPr>
    <w:rPr>
      <w:b/>
      <w:sz w:val="20"/>
    </w:rPr>
  </w:style>
  <w:style w:type="character" w:customStyle="1" w:styleId="TableTitleChar">
    <w:name w:val="TableTitle Char"/>
    <w:basedOn w:val="DefaultParagraphFont"/>
    <w:link w:val="TableTitle"/>
    <w:rsid w:val="002F1EBE"/>
    <w:rPr>
      <w:rFonts w:asciiTheme="minorHAnsi" w:eastAsiaTheme="minorHAnsi" w:hAnsiTheme="minorHAnsi" w:cstheme="minorBidi"/>
      <w:b/>
      <w:szCs w:val="22"/>
    </w:rPr>
  </w:style>
  <w:style w:type="table" w:customStyle="1" w:styleId="TableGrid1">
    <w:name w:val="Table Grid1"/>
    <w:basedOn w:val="TableNormal"/>
    <w:next w:val="TableGrid"/>
    <w:rsid w:val="002F1EBE"/>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qFormat/>
    <w:rsid w:val="004A5568"/>
    <w:pPr>
      <w:tabs>
        <w:tab w:val="center" w:pos="4680"/>
        <w:tab w:val="right" w:pos="9360"/>
      </w:tabs>
      <w:spacing w:line="240" w:lineRule="auto"/>
    </w:pPr>
  </w:style>
  <w:style w:type="character" w:customStyle="1" w:styleId="HeaderChar">
    <w:name w:val="Header Char"/>
    <w:basedOn w:val="DefaultParagraphFont"/>
    <w:link w:val="Header"/>
    <w:uiPriority w:val="99"/>
    <w:rsid w:val="004A5568"/>
    <w:rPr>
      <w:rFonts w:asciiTheme="minorHAnsi" w:eastAsiaTheme="minorHAnsi" w:hAnsiTheme="minorHAnsi" w:cstheme="minorBidi"/>
      <w:sz w:val="22"/>
      <w:szCs w:val="22"/>
    </w:rPr>
  </w:style>
  <w:style w:type="paragraph" w:styleId="ListParagraph">
    <w:name w:val="List Paragraph"/>
    <w:basedOn w:val="Normal"/>
    <w:link w:val="ListParagraphChar"/>
    <w:uiPriority w:val="34"/>
    <w:qFormat/>
    <w:rsid w:val="00350132"/>
    <w:pPr>
      <w:ind w:left="720"/>
      <w:contextualSpacing/>
    </w:pPr>
  </w:style>
  <w:style w:type="character" w:styleId="CommentReference">
    <w:name w:val="annotation reference"/>
    <w:basedOn w:val="DefaultParagraphFont"/>
    <w:uiPriority w:val="99"/>
    <w:unhideWhenUsed/>
    <w:rsid w:val="004A5568"/>
    <w:rPr>
      <w:sz w:val="16"/>
      <w:szCs w:val="16"/>
    </w:rPr>
  </w:style>
  <w:style w:type="paragraph" w:styleId="CommentText">
    <w:name w:val="annotation text"/>
    <w:basedOn w:val="Normal"/>
    <w:link w:val="CommentTextChar"/>
    <w:uiPriority w:val="99"/>
    <w:unhideWhenUsed/>
    <w:rsid w:val="004A5568"/>
    <w:pPr>
      <w:spacing w:line="240" w:lineRule="auto"/>
    </w:pPr>
    <w:rPr>
      <w:sz w:val="20"/>
      <w:szCs w:val="20"/>
    </w:rPr>
  </w:style>
  <w:style w:type="character" w:customStyle="1" w:styleId="CommentTextChar">
    <w:name w:val="Comment Text Char"/>
    <w:basedOn w:val="DefaultParagraphFont"/>
    <w:link w:val="CommentText"/>
    <w:uiPriority w:val="99"/>
    <w:rsid w:val="004A5568"/>
    <w:rPr>
      <w:rFonts w:asciiTheme="minorHAnsi" w:eastAsiaTheme="minorHAnsi" w:hAnsiTheme="minorHAnsi" w:cstheme="minorBidi"/>
    </w:rPr>
  </w:style>
  <w:style w:type="paragraph" w:styleId="CommentSubject">
    <w:name w:val="annotation subject"/>
    <w:basedOn w:val="CommentText"/>
    <w:next w:val="CommentText"/>
    <w:link w:val="CommentSubjectChar"/>
    <w:uiPriority w:val="99"/>
    <w:unhideWhenUsed/>
    <w:rsid w:val="004A5568"/>
    <w:rPr>
      <w:b/>
      <w:bCs/>
    </w:rPr>
  </w:style>
  <w:style w:type="character" w:customStyle="1" w:styleId="CommentSubjectChar">
    <w:name w:val="Comment Subject Char"/>
    <w:basedOn w:val="CommentTextChar"/>
    <w:link w:val="CommentSubject"/>
    <w:uiPriority w:val="99"/>
    <w:rsid w:val="004A5568"/>
    <w:rPr>
      <w:rFonts w:asciiTheme="minorHAnsi" w:eastAsiaTheme="minorHAnsi" w:hAnsiTheme="minorHAnsi" w:cstheme="minorBidi"/>
      <w:b/>
      <w:bCs/>
    </w:rPr>
  </w:style>
  <w:style w:type="table" w:customStyle="1" w:styleId="TableGrid2">
    <w:name w:val="Table Grid2"/>
    <w:basedOn w:val="TableNormal"/>
    <w:next w:val="TableGrid"/>
    <w:uiPriority w:val="59"/>
    <w:rsid w:val="003F0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59"/>
    <w:rsid w:val="003F0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59"/>
    <w:rsid w:val="00D21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unhideWhenUsed/>
    <w:rsid w:val="004A5568"/>
    <w:rPr>
      <w:color w:val="954F72" w:themeColor="followedHyperlink"/>
      <w:u w:val="single"/>
    </w:rPr>
  </w:style>
  <w:style w:type="character" w:customStyle="1" w:styleId="ListParagraphChar">
    <w:name w:val="List Paragraph Char"/>
    <w:link w:val="ListParagraph"/>
    <w:uiPriority w:val="34"/>
    <w:locked/>
    <w:rsid w:val="000A6E79"/>
    <w:rPr>
      <w:rFonts w:asciiTheme="minorHAnsi" w:eastAsiaTheme="minorHAnsi" w:hAnsiTheme="minorHAnsi" w:cstheme="minorBidi"/>
      <w:sz w:val="22"/>
      <w:szCs w:val="22"/>
    </w:rPr>
  </w:style>
  <w:style w:type="paragraph" w:styleId="FootnoteText">
    <w:name w:val="footnote text"/>
    <w:link w:val="FootnoteTextChar"/>
    <w:uiPriority w:val="99"/>
    <w:qFormat/>
    <w:rsid w:val="004A5568"/>
    <w:pPr>
      <w:spacing w:line="276" w:lineRule="auto"/>
    </w:pPr>
    <w:rPr>
      <w:rFonts w:asciiTheme="minorHAnsi" w:eastAsiaTheme="minorEastAsia" w:hAnsiTheme="minorHAnsi" w:cstheme="minorBidi"/>
      <w:sz w:val="18"/>
      <w:szCs w:val="22"/>
    </w:rPr>
  </w:style>
  <w:style w:type="character" w:customStyle="1" w:styleId="FootnoteTextChar">
    <w:name w:val="Footnote Text Char"/>
    <w:basedOn w:val="DefaultParagraphFont"/>
    <w:link w:val="FootnoteText"/>
    <w:uiPriority w:val="99"/>
    <w:rsid w:val="004A5568"/>
    <w:rPr>
      <w:rFonts w:asciiTheme="minorHAnsi" w:eastAsiaTheme="minorEastAsia" w:hAnsiTheme="minorHAnsi" w:cstheme="minorBidi"/>
      <w:sz w:val="18"/>
      <w:szCs w:val="22"/>
    </w:rPr>
  </w:style>
  <w:style w:type="character" w:styleId="FootnoteReference">
    <w:name w:val="footnote reference"/>
    <w:uiPriority w:val="99"/>
    <w:qFormat/>
    <w:rsid w:val="00172CC9"/>
    <w:rPr>
      <w:rFonts w:ascii="Franklin Gothic Book" w:hAnsi="Franklin Gothic Book" w:cstheme="minorHAnsi"/>
      <w:sz w:val="20"/>
      <w:szCs w:val="20"/>
      <w:vertAlign w:val="superscript"/>
    </w:rPr>
  </w:style>
  <w:style w:type="character" w:customStyle="1" w:styleId="yiv6513263065">
    <w:name w:val="yiv6513263065"/>
    <w:basedOn w:val="DefaultParagraphFont"/>
    <w:rsid w:val="004608DC"/>
  </w:style>
  <w:style w:type="character" w:styleId="Emphasis">
    <w:name w:val="Emphasis"/>
    <w:basedOn w:val="DefaultParagraphFont"/>
    <w:uiPriority w:val="20"/>
    <w:qFormat/>
    <w:rsid w:val="00B6382C"/>
    <w:rPr>
      <w:i/>
      <w:iCs/>
    </w:rPr>
  </w:style>
  <w:style w:type="paragraph" w:styleId="BodyTextIndent">
    <w:name w:val="Body Text Indent"/>
    <w:basedOn w:val="BodyText"/>
    <w:link w:val="BodyTextIndentChar"/>
    <w:rsid w:val="00ED3A75"/>
    <w:pPr>
      <w:ind w:left="720" w:right="720"/>
    </w:pPr>
  </w:style>
  <w:style w:type="character" w:customStyle="1" w:styleId="BodyTextIndentChar">
    <w:name w:val="Body Text Indent Char"/>
    <w:basedOn w:val="DefaultParagraphFont"/>
    <w:link w:val="BodyTextIndent"/>
    <w:rsid w:val="00ED3A75"/>
    <w:rPr>
      <w:rFonts w:asciiTheme="minorHAnsi" w:eastAsiaTheme="minorHAnsi" w:hAnsiTheme="minorHAnsi" w:cstheme="minorBidi"/>
      <w:sz w:val="22"/>
      <w:szCs w:val="22"/>
    </w:rPr>
  </w:style>
  <w:style w:type="paragraph" w:styleId="Revision">
    <w:name w:val="Revision"/>
    <w:hidden/>
    <w:uiPriority w:val="99"/>
    <w:semiHidden/>
    <w:rsid w:val="00B6382C"/>
    <w:rPr>
      <w:sz w:val="24"/>
      <w:szCs w:val="24"/>
    </w:rPr>
  </w:style>
  <w:style w:type="character" w:styleId="UnresolvedMention">
    <w:name w:val="Unresolved Mention"/>
    <w:basedOn w:val="DefaultParagraphFont"/>
    <w:uiPriority w:val="99"/>
    <w:unhideWhenUsed/>
    <w:rsid w:val="00B6382C"/>
    <w:rPr>
      <w:color w:val="605E5C"/>
      <w:shd w:val="clear" w:color="auto" w:fill="E1DFDD"/>
    </w:rPr>
  </w:style>
  <w:style w:type="paragraph" w:customStyle="1" w:styleId="paragraph">
    <w:name w:val="paragraph"/>
    <w:basedOn w:val="Normal"/>
    <w:rsid w:val="00B6382C"/>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textrun">
    <w:name w:val="textrun"/>
    <w:basedOn w:val="DefaultParagraphFont"/>
    <w:rsid w:val="00B6382C"/>
  </w:style>
  <w:style w:type="character" w:customStyle="1" w:styleId="normaltextrun">
    <w:name w:val="normaltextrun"/>
    <w:basedOn w:val="DefaultParagraphFont"/>
    <w:rsid w:val="00B6382C"/>
  </w:style>
  <w:style w:type="character" w:customStyle="1" w:styleId="eop">
    <w:name w:val="eop"/>
    <w:basedOn w:val="DefaultParagraphFont"/>
    <w:rsid w:val="00B6382C"/>
  </w:style>
  <w:style w:type="character" w:styleId="Strong">
    <w:name w:val="Strong"/>
    <w:basedOn w:val="DefaultParagraphFont"/>
    <w:uiPriority w:val="22"/>
    <w:qFormat/>
    <w:rsid w:val="00B6382C"/>
    <w:rPr>
      <w:b/>
      <w:bCs/>
    </w:rPr>
  </w:style>
  <w:style w:type="character" w:customStyle="1" w:styleId="apple-converted-space">
    <w:name w:val="apple-converted-space"/>
    <w:basedOn w:val="DefaultParagraphFont"/>
    <w:rsid w:val="00B555F8"/>
  </w:style>
  <w:style w:type="table" w:customStyle="1" w:styleId="TableGrid11">
    <w:name w:val="Table Grid11"/>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rsid w:val="00CE6B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14"/>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
    <w:name w:val="Table Grid16"/>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uiPriority w:val="19"/>
    <w:rsid w:val="004A5568"/>
  </w:style>
  <w:style w:type="table" w:customStyle="1" w:styleId="TableGrid17">
    <w:name w:val="Table Grid17"/>
    <w:basedOn w:val="TableNormal"/>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yperlink1">
    <w:name w:val="Hyperlink1"/>
    <w:basedOn w:val="DefaultParagraphFont"/>
    <w:uiPriority w:val="99"/>
    <w:unhideWhenUsed/>
    <w:rsid w:val="00CE6B35"/>
    <w:rPr>
      <w:color w:val="0000FF"/>
      <w:u w:val="single"/>
    </w:rPr>
  </w:style>
  <w:style w:type="character" w:customStyle="1" w:styleId="FollowedHyperlink1">
    <w:name w:val="FollowedHyperlink1"/>
    <w:basedOn w:val="DefaultParagraphFont"/>
    <w:uiPriority w:val="99"/>
    <w:semiHidden/>
    <w:unhideWhenUsed/>
    <w:rsid w:val="00CE6B35"/>
    <w:rPr>
      <w:color w:val="800080"/>
      <w:u w:val="single"/>
    </w:rPr>
  </w:style>
  <w:style w:type="paragraph" w:styleId="NoSpacing">
    <w:name w:val="No Spacing"/>
    <w:uiPriority w:val="1"/>
    <w:qFormat/>
    <w:rsid w:val="002B7972"/>
    <w:rPr>
      <w:rFonts w:asciiTheme="minorHAnsi" w:eastAsiaTheme="minorEastAsia" w:hAnsiTheme="minorHAnsi" w:cstheme="minorBidi"/>
    </w:rPr>
  </w:style>
  <w:style w:type="paragraph" w:styleId="NormalWeb">
    <w:name w:val="Normal (Web)"/>
    <w:basedOn w:val="Normal"/>
    <w:uiPriority w:val="99"/>
    <w:unhideWhenUsed/>
    <w:rsid w:val="00B72EEE"/>
    <w:pPr>
      <w:spacing w:line="240" w:lineRule="auto"/>
    </w:pPr>
    <w:rPr>
      <w:rFonts w:ascii="Calibri" w:hAnsi="Calibri" w:cs="Calibri"/>
    </w:rPr>
  </w:style>
  <w:style w:type="paragraph" w:customStyle="1" w:styleId="xmsonormal">
    <w:name w:val="x_msonormal"/>
    <w:basedOn w:val="Normal"/>
    <w:rsid w:val="008D2F8D"/>
    <w:pPr>
      <w:spacing w:line="240" w:lineRule="auto"/>
    </w:pPr>
    <w:rPr>
      <w:rFonts w:ascii="Calibri" w:hAnsi="Calibri" w:cs="Calibri"/>
    </w:rPr>
  </w:style>
  <w:style w:type="character" w:customStyle="1" w:styleId="pagebreaktextspan">
    <w:name w:val="pagebreaktextspan"/>
    <w:basedOn w:val="DefaultParagraphFont"/>
    <w:rsid w:val="000E3136"/>
  </w:style>
  <w:style w:type="paragraph" w:styleId="BodyText">
    <w:name w:val="Body Text"/>
    <w:link w:val="BodyTextChar"/>
    <w:uiPriority w:val="99"/>
    <w:unhideWhenUsed/>
    <w:qFormat/>
    <w:rsid w:val="004A5568"/>
    <w:pPr>
      <w:spacing w:before="240" w:after="120" w:line="276" w:lineRule="auto"/>
    </w:pPr>
    <w:rPr>
      <w:rFonts w:asciiTheme="minorHAnsi" w:eastAsiaTheme="minorHAnsi" w:hAnsiTheme="minorHAnsi" w:cstheme="minorBidi"/>
      <w:sz w:val="22"/>
      <w:szCs w:val="22"/>
    </w:rPr>
  </w:style>
  <w:style w:type="character" w:customStyle="1" w:styleId="BodyTextChar">
    <w:name w:val="Body Text Char"/>
    <w:basedOn w:val="DefaultParagraphFont"/>
    <w:link w:val="BodyText"/>
    <w:uiPriority w:val="99"/>
    <w:rsid w:val="004A5568"/>
    <w:rPr>
      <w:rFonts w:asciiTheme="minorHAnsi" w:eastAsiaTheme="minorHAnsi" w:hAnsiTheme="minorHAnsi" w:cstheme="minorBidi"/>
      <w:sz w:val="22"/>
      <w:szCs w:val="22"/>
    </w:rPr>
  </w:style>
  <w:style w:type="paragraph" w:customStyle="1" w:styleId="TableText">
    <w:name w:val="Table Text"/>
    <w:link w:val="TableTextChar"/>
    <w:uiPriority w:val="6"/>
    <w:qFormat/>
    <w:rsid w:val="004A5568"/>
    <w:pPr>
      <w:spacing w:before="40" w:after="40"/>
    </w:pPr>
    <w:rPr>
      <w:rFonts w:asciiTheme="minorHAnsi" w:hAnsiTheme="minorHAnsi"/>
    </w:rPr>
  </w:style>
  <w:style w:type="paragraph" w:customStyle="1" w:styleId="TableColHeadingCenter">
    <w:name w:val="Table Col Heading Center"/>
    <w:uiPriority w:val="9"/>
    <w:qFormat/>
    <w:rsid w:val="004A5568"/>
    <w:pPr>
      <w:spacing w:before="40" w:after="40" w:line="276" w:lineRule="auto"/>
      <w:jc w:val="center"/>
    </w:pPr>
    <w:rPr>
      <w:rFonts w:ascii="Franklin Gothic Demi" w:eastAsiaTheme="minorEastAsia" w:hAnsi="Franklin Gothic Demi"/>
      <w:color w:val="FFFFFF" w:themeColor="background1"/>
    </w:rPr>
  </w:style>
  <w:style w:type="character" w:customStyle="1" w:styleId="TableTextChar">
    <w:name w:val="Table Text Char"/>
    <w:basedOn w:val="DefaultParagraphFont"/>
    <w:link w:val="TableText"/>
    <w:uiPriority w:val="6"/>
    <w:rsid w:val="004A5568"/>
    <w:rPr>
      <w:rFonts w:asciiTheme="minorHAnsi" w:hAnsiTheme="minorHAnsi"/>
    </w:rPr>
  </w:style>
  <w:style w:type="paragraph" w:customStyle="1" w:styleId="TableTitle0">
    <w:name w:val="Table Title"/>
    <w:basedOn w:val="BodyText"/>
    <w:uiPriority w:val="5"/>
    <w:qFormat/>
    <w:rsid w:val="00CD7273"/>
    <w:pPr>
      <w:keepNext/>
      <w:spacing w:after="60"/>
    </w:pPr>
    <w:rPr>
      <w:rFonts w:ascii="Franklin Gothic Demi" w:hAnsi="Franklin Gothic Demi"/>
    </w:rPr>
  </w:style>
  <w:style w:type="paragraph" w:customStyle="1" w:styleId="TableTextCentered">
    <w:name w:val="Table Text Centered"/>
    <w:basedOn w:val="TableText"/>
    <w:link w:val="TableTextCenteredChar"/>
    <w:uiPriority w:val="9"/>
    <w:qFormat/>
    <w:rsid w:val="004A5568"/>
    <w:pPr>
      <w:jc w:val="center"/>
    </w:pPr>
    <w:rPr>
      <w:rFonts w:eastAsiaTheme="minorEastAsia" w:cstheme="minorHAnsi"/>
    </w:rPr>
  </w:style>
  <w:style w:type="paragraph" w:customStyle="1" w:styleId="TableColHeadingLeft">
    <w:name w:val="Table Col Heading Left"/>
    <w:basedOn w:val="TableText"/>
    <w:uiPriority w:val="9"/>
    <w:qFormat/>
    <w:rsid w:val="004A5568"/>
    <w:rPr>
      <w:rFonts w:ascii="Franklin Gothic Demi" w:eastAsiaTheme="minorEastAsia" w:hAnsi="Franklin Gothic Demi" w:cstheme="minorHAnsi"/>
      <w:bCs/>
      <w:color w:val="FFFFFF" w:themeColor="background1"/>
    </w:rPr>
  </w:style>
  <w:style w:type="paragraph" w:customStyle="1" w:styleId="TableNote">
    <w:name w:val="Table Note"/>
    <w:basedOn w:val="BodyText"/>
    <w:uiPriority w:val="8"/>
    <w:qFormat/>
    <w:rsid w:val="004A5568"/>
    <w:pPr>
      <w:spacing w:before="120" w:after="0"/>
    </w:pPr>
    <w:rPr>
      <w:rFonts w:eastAsia="Times New Roman" w:cs="Times New Roman"/>
      <w:sz w:val="20"/>
      <w:szCs w:val="24"/>
    </w:rPr>
  </w:style>
  <w:style w:type="paragraph" w:customStyle="1" w:styleId="TableSubheading">
    <w:name w:val="Table Subheading"/>
    <w:basedOn w:val="TableText"/>
    <w:link w:val="TableSubheadingChar"/>
    <w:uiPriority w:val="6"/>
    <w:qFormat/>
    <w:rsid w:val="004A5568"/>
    <w:rPr>
      <w:rFonts w:ascii="Franklin Gothic Demi" w:eastAsia="MS Mincho" w:hAnsi="Franklin Gothic Demi" w:cs="Calibri"/>
      <w:szCs w:val="24"/>
    </w:rPr>
  </w:style>
  <w:style w:type="table" w:customStyle="1" w:styleId="MSVTable1">
    <w:name w:val="MSV Table 1"/>
    <w:basedOn w:val="TableNormal"/>
    <w:uiPriority w:val="99"/>
    <w:rsid w:val="00EC66A1"/>
    <w:pPr>
      <w:spacing w:before="40" w:after="40" w:line="259" w:lineRule="auto"/>
    </w:pPr>
    <w:rPr>
      <w:rFonts w:asciiTheme="minorHAnsi" w:eastAsiaTheme="minorHAnsi" w:hAnsiTheme="minorHAnsi" w:cstheme="minorBidi"/>
      <w:szCs w:val="22"/>
    </w:rPr>
    <w:tblPr>
      <w:tblStyleRowBandSize w:val="1"/>
      <w:tblBorders>
        <w:top w:val="single" w:sz="6" w:space="0" w:color="2F5496" w:themeColor="accent5" w:themeShade="BF"/>
        <w:left w:val="single" w:sz="6" w:space="0" w:color="2F5496" w:themeColor="accent5" w:themeShade="BF"/>
        <w:bottom w:val="single" w:sz="6" w:space="0" w:color="2F5496" w:themeColor="accent5" w:themeShade="BF"/>
        <w:right w:val="single" w:sz="6" w:space="0" w:color="2F5496" w:themeColor="accent5" w:themeShade="BF"/>
        <w:insideH w:val="single" w:sz="6" w:space="0" w:color="2F5496" w:themeColor="accent5" w:themeShade="BF"/>
        <w:insideV w:val="single" w:sz="6" w:space="0" w:color="2F5496" w:themeColor="accent5" w:themeShade="BF"/>
      </w:tblBorders>
      <w:tblCellMar>
        <w:left w:w="58" w:type="dxa"/>
        <w:right w:w="58" w:type="dxa"/>
      </w:tblCellMar>
    </w:tblPr>
    <w:tblStylePr w:type="firstRow">
      <w:pPr>
        <w:jc w:val="center"/>
      </w:pPr>
      <w:rPr>
        <w:color w:val="FFFFFF" w:themeColor="background1"/>
      </w:rPr>
      <w:tblPr/>
      <w:tcPr>
        <w:tcBorders>
          <w:insideH w:val="single" w:sz="4" w:space="0" w:color="FFFFFF" w:themeColor="background1"/>
          <w:insideV w:val="single" w:sz="4" w:space="0" w:color="FFFFFF" w:themeColor="background1"/>
        </w:tcBorders>
        <w:shd w:val="clear" w:color="auto" w:fill="2F5496" w:themeFill="accent5" w:themeFillShade="BF"/>
        <w:vAlign w:val="center"/>
      </w:tcPr>
    </w:tblStylePr>
    <w:tblStylePr w:type="band1Horz">
      <w:tblPr/>
      <w:tcPr>
        <w:shd w:val="clear" w:color="auto" w:fill="D9E2F3" w:themeFill="accent5" w:themeFillTint="33"/>
      </w:tcPr>
    </w:tblStylePr>
  </w:style>
  <w:style w:type="paragraph" w:customStyle="1" w:styleId="TableTextCenteredDemi">
    <w:name w:val="Table Text Centered Demi"/>
    <w:basedOn w:val="TableTextCentered"/>
    <w:link w:val="TableTextCenteredDemiChar"/>
    <w:qFormat/>
    <w:rsid w:val="004A5568"/>
    <w:rPr>
      <w:rFonts w:ascii="Franklin Gothic Demi" w:hAnsi="Franklin Gothic Demi"/>
    </w:rPr>
  </w:style>
  <w:style w:type="character" w:customStyle="1" w:styleId="TableTextCenteredChar">
    <w:name w:val="Table Text Centered Char"/>
    <w:basedOn w:val="DefaultParagraphFont"/>
    <w:link w:val="TableTextCentered"/>
    <w:uiPriority w:val="9"/>
    <w:rsid w:val="004A5568"/>
    <w:rPr>
      <w:rFonts w:asciiTheme="minorHAnsi" w:eastAsiaTheme="minorEastAsia" w:hAnsiTheme="minorHAnsi" w:cstheme="minorHAnsi"/>
    </w:rPr>
  </w:style>
  <w:style w:type="character" w:customStyle="1" w:styleId="TableTextCenteredDemiChar">
    <w:name w:val="Table Text Centered Demi Char"/>
    <w:basedOn w:val="TableTextCenteredChar"/>
    <w:link w:val="TableTextCenteredDemi"/>
    <w:rsid w:val="004A5568"/>
    <w:rPr>
      <w:rFonts w:ascii="Franklin Gothic Demi" w:eastAsiaTheme="minorEastAsia" w:hAnsi="Franklin Gothic Demi" w:cstheme="minorHAnsi"/>
    </w:rPr>
  </w:style>
  <w:style w:type="character" w:customStyle="1" w:styleId="TableSubheadingChar">
    <w:name w:val="Table Subheading Char"/>
    <w:basedOn w:val="TableTextChar"/>
    <w:link w:val="TableSubheading"/>
    <w:uiPriority w:val="6"/>
    <w:rsid w:val="004A5568"/>
    <w:rPr>
      <w:rFonts w:ascii="Franklin Gothic Demi" w:eastAsia="MS Mincho" w:hAnsi="Franklin Gothic Demi" w:cs="Calibri"/>
      <w:szCs w:val="24"/>
    </w:rPr>
  </w:style>
  <w:style w:type="character" w:styleId="Mention">
    <w:name w:val="Mention"/>
    <w:basedOn w:val="DefaultParagraphFont"/>
    <w:uiPriority w:val="99"/>
    <w:unhideWhenUsed/>
    <w:rPr>
      <w:color w:val="2B579A"/>
      <w:shd w:val="clear" w:color="auto" w:fill="E6E6E6"/>
    </w:rPr>
  </w:style>
  <w:style w:type="character" w:customStyle="1" w:styleId="Heading2Char">
    <w:name w:val="Heading 2 Char"/>
    <w:basedOn w:val="DefaultParagraphFont"/>
    <w:link w:val="Heading2"/>
    <w:uiPriority w:val="4"/>
    <w:rsid w:val="00106691"/>
    <w:rPr>
      <w:rFonts w:asciiTheme="majorHAnsi" w:eastAsiaTheme="minorHAnsi" w:hAnsiTheme="majorHAnsi" w:cstheme="minorBidi"/>
      <w:color w:val="2F5496" w:themeColor="accent5" w:themeShade="BF"/>
      <w:sz w:val="32"/>
      <w:szCs w:val="22"/>
    </w:rPr>
  </w:style>
  <w:style w:type="paragraph" w:customStyle="1" w:styleId="Heading2-SIOR">
    <w:name w:val="Heading 2 - SIOR"/>
    <w:basedOn w:val="Heading2"/>
    <w:qFormat/>
    <w:rsid w:val="004A5568"/>
  </w:style>
  <w:style w:type="character" w:customStyle="1" w:styleId="superscript">
    <w:name w:val="superscript"/>
    <w:basedOn w:val="DefaultParagraphFont"/>
    <w:rsid w:val="00CB6E16"/>
  </w:style>
  <w:style w:type="paragraph" w:customStyle="1" w:styleId="Default">
    <w:name w:val="Default"/>
    <w:rsid w:val="005D15DF"/>
    <w:pPr>
      <w:autoSpaceDE w:val="0"/>
      <w:autoSpaceDN w:val="0"/>
      <w:adjustRightInd w:val="0"/>
    </w:pPr>
    <w:rPr>
      <w:rFonts w:ascii="Calibri" w:hAnsi="Calibri" w:cs="Calibri"/>
      <w:color w:val="000000"/>
      <w:sz w:val="24"/>
      <w:szCs w:val="24"/>
    </w:rPr>
  </w:style>
  <w:style w:type="character" w:customStyle="1" w:styleId="Heading1Char">
    <w:name w:val="Heading 1 Char"/>
    <w:aliases w:val="P.Heading 1 Char"/>
    <w:basedOn w:val="DefaultParagraphFont"/>
    <w:link w:val="Heading1"/>
    <w:rsid w:val="0055077E"/>
    <w:rPr>
      <w:rFonts w:asciiTheme="minorHAnsi" w:eastAsiaTheme="minorHAnsi" w:hAnsiTheme="minorHAnsi" w:cstheme="minorBidi"/>
      <w:b/>
      <w:bCs/>
      <w:color w:val="2F5496" w:themeColor="accent5" w:themeShade="BF"/>
      <w:sz w:val="48"/>
      <w:szCs w:val="40"/>
    </w:rPr>
  </w:style>
  <w:style w:type="paragraph" w:styleId="TOCHeading">
    <w:name w:val="TOC Heading"/>
    <w:basedOn w:val="Heading2"/>
    <w:next w:val="BodyTextposthead"/>
    <w:uiPriority w:val="39"/>
    <w:unhideWhenUsed/>
    <w:qFormat/>
    <w:rsid w:val="004A5568"/>
    <w:pPr>
      <w:pBdr>
        <w:bottom w:val="none" w:sz="0" w:space="0" w:color="auto"/>
      </w:pBdr>
      <w:spacing w:after="240"/>
      <w:outlineLvl w:val="9"/>
    </w:pPr>
  </w:style>
  <w:style w:type="character" w:customStyle="1" w:styleId="Heading3Char">
    <w:name w:val="Heading 3 Char"/>
    <w:basedOn w:val="DefaultParagraphFont"/>
    <w:link w:val="Heading3"/>
    <w:uiPriority w:val="4"/>
    <w:rsid w:val="004A5568"/>
    <w:rPr>
      <w:rFonts w:asciiTheme="majorHAnsi" w:eastAsiaTheme="minorHAnsi" w:hAnsiTheme="majorHAnsi" w:cstheme="minorBidi"/>
      <w:color w:val="2F5496" w:themeColor="accent5" w:themeShade="BF"/>
      <w:sz w:val="28"/>
      <w:szCs w:val="22"/>
    </w:rPr>
  </w:style>
  <w:style w:type="character" w:customStyle="1" w:styleId="Heading4Char">
    <w:name w:val="Heading 4 Char"/>
    <w:basedOn w:val="DefaultParagraphFont"/>
    <w:link w:val="Heading4"/>
    <w:uiPriority w:val="4"/>
    <w:rsid w:val="004A5568"/>
    <w:rPr>
      <w:rFonts w:asciiTheme="majorHAnsi" w:eastAsiaTheme="minorHAnsi" w:hAnsiTheme="majorHAnsi" w:cstheme="majorBidi"/>
      <w:i/>
      <w:iCs/>
      <w:color w:val="2E74B5" w:themeColor="accent1" w:themeShade="BF"/>
      <w:sz w:val="22"/>
      <w:szCs w:val="22"/>
    </w:rPr>
  </w:style>
  <w:style w:type="character" w:customStyle="1" w:styleId="Heading5Char">
    <w:name w:val="Heading 5 Char"/>
    <w:basedOn w:val="DefaultParagraphFont"/>
    <w:link w:val="Heading5"/>
    <w:uiPriority w:val="4"/>
    <w:rsid w:val="004A5568"/>
    <w:rPr>
      <w:rFonts w:asciiTheme="majorHAnsi" w:hAnsiTheme="majorHAnsi"/>
      <w:bCs/>
      <w:sz w:val="22"/>
      <w:szCs w:val="26"/>
    </w:rPr>
  </w:style>
  <w:style w:type="paragraph" w:customStyle="1" w:styleId="Heading2NoTOC">
    <w:name w:val="Heading 2 No TOC"/>
    <w:basedOn w:val="Heading2"/>
    <w:next w:val="BodyTextposthead"/>
    <w:qFormat/>
    <w:rsid w:val="004A5568"/>
    <w:pPr>
      <w:outlineLvl w:val="9"/>
    </w:pPr>
  </w:style>
  <w:style w:type="numbering" w:customStyle="1" w:styleId="MSVBulletList">
    <w:name w:val="MSV Bullet List"/>
    <w:uiPriority w:val="99"/>
    <w:rsid w:val="004A5568"/>
    <w:pPr>
      <w:numPr>
        <w:numId w:val="4"/>
      </w:numPr>
    </w:pPr>
  </w:style>
  <w:style w:type="paragraph" w:customStyle="1" w:styleId="Bullet1">
    <w:name w:val="Bullet 1"/>
    <w:basedOn w:val="BodyText"/>
    <w:uiPriority w:val="2"/>
    <w:qFormat/>
    <w:rsid w:val="007D69BA"/>
    <w:pPr>
      <w:numPr>
        <w:numId w:val="4"/>
      </w:numPr>
      <w:spacing w:before="60" w:after="60"/>
    </w:pPr>
  </w:style>
  <w:style w:type="paragraph" w:customStyle="1" w:styleId="BodyText-Rating">
    <w:name w:val="Body Text-Rating"/>
    <w:qFormat/>
    <w:rsid w:val="004A5568"/>
    <w:pPr>
      <w:spacing w:before="60" w:after="60"/>
      <w:jc w:val="center"/>
    </w:pPr>
    <w:rPr>
      <w:rFonts w:asciiTheme="minorHAnsi" w:eastAsiaTheme="minorHAnsi" w:hAnsiTheme="minorHAnsi" w:cstheme="minorBidi"/>
      <w:sz w:val="22"/>
      <w:szCs w:val="22"/>
    </w:rPr>
  </w:style>
  <w:style w:type="character" w:customStyle="1" w:styleId="FranklinGothicDemi">
    <w:name w:val="Franklin Gothic Demi"/>
    <w:basedOn w:val="DefaultParagraphFont"/>
    <w:uiPriority w:val="1"/>
    <w:qFormat/>
    <w:rsid w:val="004A5568"/>
    <w:rPr>
      <w:rFonts w:ascii="Franklin Gothic Demi" w:hAnsi="Franklin Gothic Demi"/>
    </w:rPr>
  </w:style>
  <w:style w:type="paragraph" w:customStyle="1" w:styleId="CoverSubtitle">
    <w:name w:val="Cover Subtitle"/>
    <w:link w:val="CoverSubtitleChar"/>
    <w:qFormat/>
    <w:rsid w:val="004A5568"/>
    <w:pPr>
      <w:spacing w:line="264" w:lineRule="auto"/>
      <w:ind w:left="720"/>
    </w:pPr>
    <w:rPr>
      <w:rFonts w:asciiTheme="majorHAnsi" w:eastAsiaTheme="minorHAnsi" w:hAnsiTheme="majorHAnsi" w:cstheme="minorBidi"/>
      <w:i/>
      <w:color w:val="2F5496" w:themeColor="accent5" w:themeShade="BF"/>
      <w:sz w:val="40"/>
      <w:szCs w:val="40"/>
    </w:rPr>
  </w:style>
  <w:style w:type="paragraph" w:customStyle="1" w:styleId="CoverSubtitle2">
    <w:name w:val="Cover Subtitle 2"/>
    <w:qFormat/>
    <w:rsid w:val="004A5568"/>
    <w:pPr>
      <w:spacing w:before="480" w:after="160" w:line="259" w:lineRule="auto"/>
    </w:pPr>
    <w:rPr>
      <w:rFonts w:ascii="Franklin Gothic Medium" w:eastAsiaTheme="minorHAnsi" w:hAnsi="Franklin Gothic Medium" w:cstheme="minorBidi"/>
      <w:color w:val="FFFFFF" w:themeColor="background1"/>
      <w:sz w:val="36"/>
      <w:szCs w:val="40"/>
    </w:rPr>
  </w:style>
  <w:style w:type="paragraph" w:customStyle="1" w:styleId="CoverDate">
    <w:name w:val="Cover Date"/>
    <w:basedOn w:val="CoverSubtitle"/>
    <w:qFormat/>
    <w:rsid w:val="00B24603"/>
    <w:pPr>
      <w:spacing w:before="960"/>
      <w:ind w:left="4032"/>
    </w:pPr>
    <w:rPr>
      <w:i w:val="0"/>
      <w:color w:val="000000" w:themeColor="text1"/>
      <w:sz w:val="32"/>
    </w:rPr>
  </w:style>
  <w:style w:type="paragraph" w:customStyle="1" w:styleId="CoverReportNumber">
    <w:name w:val="Cover Report Number"/>
    <w:link w:val="CoverReportNumberChar"/>
    <w:qFormat/>
    <w:rsid w:val="004A5568"/>
    <w:pPr>
      <w:spacing w:before="120" w:line="259" w:lineRule="auto"/>
      <w:ind w:left="720"/>
    </w:pPr>
    <w:rPr>
      <w:rFonts w:asciiTheme="majorHAnsi" w:eastAsiaTheme="minorHAnsi" w:hAnsiTheme="majorHAnsi" w:cstheme="minorBidi"/>
      <w:color w:val="000000" w:themeColor="text1"/>
      <w:szCs w:val="22"/>
    </w:rPr>
  </w:style>
  <w:style w:type="character" w:customStyle="1" w:styleId="CoverReportNumberChar">
    <w:name w:val="Cover Report Number Char"/>
    <w:basedOn w:val="DefaultParagraphFont"/>
    <w:link w:val="CoverReportNumber"/>
    <w:rsid w:val="004A5568"/>
    <w:rPr>
      <w:rFonts w:asciiTheme="majorHAnsi" w:eastAsiaTheme="minorHAnsi" w:hAnsiTheme="majorHAnsi" w:cstheme="minorBidi"/>
      <w:color w:val="000000" w:themeColor="text1"/>
      <w:szCs w:val="22"/>
    </w:rPr>
  </w:style>
  <w:style w:type="paragraph" w:customStyle="1" w:styleId="Cover-AIRaddress">
    <w:name w:val="Cover - AIR address"/>
    <w:qFormat/>
    <w:rsid w:val="004A5568"/>
    <w:pPr>
      <w:tabs>
        <w:tab w:val="right" w:pos="10170"/>
      </w:tabs>
      <w:spacing w:before="5880" w:line="300" w:lineRule="auto"/>
      <w:ind w:left="3398"/>
      <w:contextualSpacing/>
    </w:pPr>
    <w:rPr>
      <w:rFonts w:asciiTheme="majorHAnsi" w:eastAsia="Calibri" w:hAnsiTheme="majorHAnsi" w:cs="Calibri"/>
      <w:szCs w:val="22"/>
    </w:rPr>
  </w:style>
  <w:style w:type="paragraph" w:customStyle="1" w:styleId="TIHeading1">
    <w:name w:val="TI Heading 1"/>
    <w:qFormat/>
    <w:rsid w:val="004A5568"/>
    <w:pPr>
      <w:spacing w:line="259" w:lineRule="auto"/>
      <w:ind w:left="346"/>
    </w:pPr>
    <w:rPr>
      <w:rFonts w:asciiTheme="majorHAnsi" w:eastAsiaTheme="minorHAnsi" w:hAnsiTheme="majorHAnsi" w:cstheme="minorBidi"/>
      <w:color w:val="FFFFFF" w:themeColor="background1"/>
      <w:sz w:val="36"/>
      <w:szCs w:val="30"/>
    </w:rPr>
  </w:style>
  <w:style w:type="paragraph" w:customStyle="1" w:styleId="TIHeading2">
    <w:name w:val="TI Heading 2"/>
    <w:qFormat/>
    <w:rsid w:val="004A5568"/>
    <w:pPr>
      <w:ind w:left="342"/>
    </w:pPr>
    <w:rPr>
      <w:rFonts w:asciiTheme="minorHAnsi" w:eastAsiaTheme="minorHAnsi" w:hAnsiTheme="minorHAnsi" w:cstheme="minorBidi"/>
      <w:color w:val="FFFFFF" w:themeColor="background1"/>
      <w:sz w:val="28"/>
      <w:szCs w:val="22"/>
    </w:rPr>
  </w:style>
  <w:style w:type="paragraph" w:customStyle="1" w:styleId="TableBullet1">
    <w:name w:val="Table Bullet 1"/>
    <w:basedOn w:val="Bullet1"/>
    <w:uiPriority w:val="7"/>
    <w:qFormat/>
    <w:rsid w:val="007D69BA"/>
    <w:pPr>
      <w:numPr>
        <w:numId w:val="10"/>
      </w:numPr>
      <w:spacing w:before="40" w:after="40"/>
    </w:pPr>
    <w:rPr>
      <w:sz w:val="20"/>
    </w:rPr>
  </w:style>
  <w:style w:type="paragraph" w:customStyle="1" w:styleId="TableNumbering">
    <w:name w:val="Table Numbering"/>
    <w:basedOn w:val="TableText"/>
    <w:uiPriority w:val="7"/>
    <w:qFormat/>
    <w:rsid w:val="004A5568"/>
    <w:pPr>
      <w:numPr>
        <w:numId w:val="6"/>
      </w:numPr>
    </w:pPr>
  </w:style>
  <w:style w:type="paragraph" w:customStyle="1" w:styleId="BodyTextDemi">
    <w:name w:val="Body Text Demi"/>
    <w:basedOn w:val="BodyText"/>
    <w:link w:val="BodyTextDemiChar"/>
    <w:qFormat/>
    <w:rsid w:val="004A5568"/>
    <w:rPr>
      <w:rFonts w:ascii="Franklin Gothic Demi" w:hAnsi="Franklin Gothic Demi"/>
    </w:rPr>
  </w:style>
  <w:style w:type="paragraph" w:customStyle="1" w:styleId="BodyTextposthead">
    <w:name w:val="Body Text post head"/>
    <w:basedOn w:val="BodyText"/>
    <w:link w:val="BodyTextpostheadChar"/>
    <w:qFormat/>
    <w:rsid w:val="004A5568"/>
    <w:pPr>
      <w:spacing w:before="0"/>
    </w:pPr>
  </w:style>
  <w:style w:type="paragraph" w:styleId="TOC2">
    <w:name w:val="toc 2"/>
    <w:basedOn w:val="Normal"/>
    <w:next w:val="Normal"/>
    <w:autoRedefine/>
    <w:uiPriority w:val="39"/>
    <w:unhideWhenUsed/>
    <w:rsid w:val="004A5568"/>
    <w:pPr>
      <w:tabs>
        <w:tab w:val="right" w:leader="dot" w:pos="9350"/>
      </w:tabs>
      <w:spacing w:after="100"/>
    </w:pPr>
    <w:rPr>
      <w:rFonts w:eastAsia="Times New Roman" w:cs="Calibri"/>
      <w:bCs/>
      <w:szCs w:val="24"/>
    </w:rPr>
  </w:style>
  <w:style w:type="paragraph" w:customStyle="1" w:styleId="TableColHeadingCtr-rev">
    <w:name w:val="Table Col Heading Ctr - rev"/>
    <w:basedOn w:val="TableColHeadingCenter"/>
    <w:qFormat/>
    <w:rsid w:val="004A5568"/>
  </w:style>
  <w:style w:type="paragraph" w:customStyle="1" w:styleId="TableColHeadingLeft-rev">
    <w:name w:val="Table Col Heading Left - rev"/>
    <w:basedOn w:val="TableColHeadingLeft"/>
    <w:qFormat/>
    <w:rsid w:val="004A5568"/>
  </w:style>
  <w:style w:type="paragraph" w:customStyle="1" w:styleId="TSVH1">
    <w:name w:val="TSV H1"/>
    <w:basedOn w:val="BodyText"/>
    <w:next w:val="Normal"/>
    <w:qFormat/>
    <w:rsid w:val="004A5568"/>
    <w:pPr>
      <w:spacing w:before="0" w:after="0" w:line="240" w:lineRule="auto"/>
      <w:ind w:left="162"/>
      <w:outlineLvl w:val="1"/>
    </w:pPr>
    <w:rPr>
      <w:rFonts w:asciiTheme="majorHAnsi" w:hAnsiTheme="majorHAnsi"/>
      <w:color w:val="FFFFFF" w:themeColor="background1"/>
      <w:sz w:val="36"/>
      <w:szCs w:val="36"/>
    </w:rPr>
  </w:style>
  <w:style w:type="paragraph" w:customStyle="1" w:styleId="TSVH2">
    <w:name w:val="TSV H2"/>
    <w:basedOn w:val="BodyText"/>
    <w:next w:val="BodyText"/>
    <w:qFormat/>
    <w:rsid w:val="004A5568"/>
    <w:pPr>
      <w:spacing w:before="0" w:after="0" w:line="240" w:lineRule="auto"/>
      <w:ind w:left="162"/>
      <w:outlineLvl w:val="2"/>
    </w:pPr>
    <w:rPr>
      <w:color w:val="FFFFFF" w:themeColor="background1"/>
      <w:sz w:val="28"/>
      <w:szCs w:val="28"/>
    </w:rPr>
  </w:style>
  <w:style w:type="paragraph" w:customStyle="1" w:styleId="TSVH3">
    <w:name w:val="TSV H3"/>
    <w:basedOn w:val="BodyText"/>
    <w:next w:val="BodyText"/>
    <w:qFormat/>
    <w:rsid w:val="004A5568"/>
    <w:pPr>
      <w:spacing w:line="259" w:lineRule="auto"/>
      <w:outlineLvl w:val="3"/>
    </w:pPr>
    <w:rPr>
      <w:rFonts w:ascii="Franklin Gothic Demi" w:hAnsi="Franklin Gothic Demi"/>
    </w:rPr>
  </w:style>
  <w:style w:type="paragraph" w:customStyle="1" w:styleId="TPHeading1">
    <w:name w:val="TP Heading 1"/>
    <w:basedOn w:val="TSVH2"/>
    <w:rsid w:val="004A5568"/>
    <w:rPr>
      <w:rFonts w:asciiTheme="majorHAnsi" w:hAnsiTheme="majorHAnsi"/>
      <w:sz w:val="36"/>
      <w:szCs w:val="36"/>
    </w:rPr>
  </w:style>
  <w:style w:type="paragraph" w:customStyle="1" w:styleId="Bullet2">
    <w:name w:val="Bullet 2"/>
    <w:basedOn w:val="BodyText"/>
    <w:uiPriority w:val="2"/>
    <w:qFormat/>
    <w:rsid w:val="004A5568"/>
    <w:pPr>
      <w:numPr>
        <w:ilvl w:val="1"/>
        <w:numId w:val="4"/>
      </w:numPr>
      <w:spacing w:before="60" w:after="60"/>
    </w:pPr>
    <w:rPr>
      <w:rFonts w:eastAsia="Times New Roman" w:cs="Times New Roman"/>
      <w:szCs w:val="24"/>
    </w:rPr>
  </w:style>
  <w:style w:type="paragraph" w:customStyle="1" w:styleId="Bullet3">
    <w:name w:val="Bullet 3"/>
    <w:basedOn w:val="BodyText"/>
    <w:uiPriority w:val="2"/>
    <w:qFormat/>
    <w:rsid w:val="004A5568"/>
    <w:pPr>
      <w:numPr>
        <w:ilvl w:val="2"/>
        <w:numId w:val="4"/>
      </w:numPr>
      <w:spacing w:before="60" w:after="60"/>
    </w:pPr>
    <w:rPr>
      <w:rFonts w:eastAsia="MS Mincho"/>
      <w:sz w:val="24"/>
    </w:rPr>
  </w:style>
  <w:style w:type="paragraph" w:styleId="Caption">
    <w:name w:val="caption"/>
    <w:basedOn w:val="TableTitle0"/>
    <w:next w:val="Normal"/>
    <w:uiPriority w:val="5"/>
    <w:unhideWhenUsed/>
    <w:qFormat/>
    <w:rsid w:val="004A5568"/>
    <w:rPr>
      <w:rFonts w:ascii="Calibri" w:eastAsia="Times New Roman" w:hAnsi="Calibri" w:cs="Calibri"/>
      <w:b/>
      <w:sz w:val="24"/>
      <w:szCs w:val="24"/>
    </w:rPr>
  </w:style>
  <w:style w:type="paragraph" w:customStyle="1" w:styleId="NumberedList">
    <w:name w:val="Numbered List"/>
    <w:basedOn w:val="Normal"/>
    <w:uiPriority w:val="2"/>
    <w:qFormat/>
    <w:rsid w:val="004A5568"/>
    <w:pPr>
      <w:numPr>
        <w:numId w:val="5"/>
      </w:numPr>
      <w:spacing w:before="120" w:line="240" w:lineRule="auto"/>
    </w:pPr>
    <w:rPr>
      <w:rFonts w:eastAsia="Times New Roman" w:cs="Times New Roman"/>
      <w:sz w:val="24"/>
      <w:szCs w:val="24"/>
    </w:rPr>
  </w:style>
  <w:style w:type="paragraph" w:customStyle="1" w:styleId="TableBullet2">
    <w:name w:val="Table Bullet 2"/>
    <w:basedOn w:val="TableText"/>
    <w:uiPriority w:val="7"/>
    <w:qFormat/>
    <w:rsid w:val="004A5568"/>
    <w:pPr>
      <w:numPr>
        <w:ilvl w:val="1"/>
        <w:numId w:val="10"/>
      </w:numPr>
      <w:ind w:left="576" w:hanging="288"/>
    </w:pPr>
    <w:rPr>
      <w:rFonts w:ascii="Calibri" w:eastAsia="MS Mincho" w:hAnsi="Calibri" w:cs="Calibri"/>
      <w:sz w:val="22"/>
      <w:szCs w:val="24"/>
    </w:rPr>
  </w:style>
  <w:style w:type="character" w:customStyle="1" w:styleId="CoverSubtitleChar">
    <w:name w:val="Cover Subtitle Char"/>
    <w:basedOn w:val="DefaultParagraphFont"/>
    <w:link w:val="CoverSubtitle"/>
    <w:rsid w:val="004A5568"/>
    <w:rPr>
      <w:rFonts w:asciiTheme="majorHAnsi" w:eastAsiaTheme="minorHAnsi" w:hAnsiTheme="majorHAnsi" w:cstheme="minorBidi"/>
      <w:i/>
      <w:color w:val="2F5496" w:themeColor="accent5" w:themeShade="BF"/>
      <w:sz w:val="40"/>
      <w:szCs w:val="40"/>
    </w:rPr>
  </w:style>
  <w:style w:type="paragraph" w:styleId="TOC4">
    <w:name w:val="toc 4"/>
    <w:basedOn w:val="Normal"/>
    <w:next w:val="Normal"/>
    <w:autoRedefine/>
    <w:uiPriority w:val="39"/>
    <w:rsid w:val="004A5568"/>
    <w:pPr>
      <w:tabs>
        <w:tab w:val="right" w:leader="dot" w:pos="9350"/>
      </w:tabs>
      <w:spacing w:before="120" w:line="240" w:lineRule="auto"/>
      <w:ind w:left="1166" w:right="720" w:hanging="86"/>
    </w:pPr>
    <w:rPr>
      <w:rFonts w:ascii="Calibri" w:eastAsia="Times New Roman" w:hAnsi="Calibri" w:cs="Times"/>
      <w:sz w:val="24"/>
    </w:rPr>
  </w:style>
  <w:style w:type="paragraph" w:styleId="TOC3">
    <w:name w:val="toc 3"/>
    <w:basedOn w:val="Normal"/>
    <w:next w:val="Normal"/>
    <w:autoRedefine/>
    <w:uiPriority w:val="39"/>
    <w:unhideWhenUsed/>
    <w:rsid w:val="004A5568"/>
    <w:pPr>
      <w:tabs>
        <w:tab w:val="right" w:leader="dot" w:pos="9360"/>
      </w:tabs>
      <w:spacing w:after="100" w:line="240" w:lineRule="auto"/>
      <w:ind w:left="720" w:right="270" w:hanging="356"/>
    </w:pPr>
    <w:rPr>
      <w:rFonts w:eastAsia="MS Mincho"/>
      <w:noProof/>
    </w:rPr>
  </w:style>
  <w:style w:type="numbering" w:customStyle="1" w:styleId="Level1Bullet">
    <w:name w:val="Level 1 Bullet"/>
    <w:basedOn w:val="NoList"/>
    <w:rsid w:val="004A5568"/>
    <w:pPr>
      <w:numPr>
        <w:numId w:val="2"/>
      </w:numPr>
    </w:pPr>
  </w:style>
  <w:style w:type="numbering" w:customStyle="1" w:styleId="Level2Bullet">
    <w:name w:val="Level 2 Bullet"/>
    <w:basedOn w:val="NoList"/>
    <w:rsid w:val="004A5568"/>
    <w:pPr>
      <w:numPr>
        <w:numId w:val="3"/>
      </w:numPr>
    </w:pPr>
  </w:style>
  <w:style w:type="paragraph" w:customStyle="1" w:styleId="BlockQuote">
    <w:name w:val="Block Quote"/>
    <w:basedOn w:val="Normal"/>
    <w:uiPriority w:val="1"/>
    <w:qFormat/>
    <w:rsid w:val="00A747ED"/>
    <w:pPr>
      <w:ind w:left="720"/>
    </w:pPr>
    <w:rPr>
      <w:iCs/>
    </w:rPr>
  </w:style>
  <w:style w:type="paragraph" w:styleId="ListNumber4">
    <w:name w:val="List Number 4"/>
    <w:basedOn w:val="Normal"/>
    <w:uiPriority w:val="99"/>
    <w:semiHidden/>
    <w:unhideWhenUsed/>
    <w:rsid w:val="004A5568"/>
    <w:pPr>
      <w:tabs>
        <w:tab w:val="num" w:pos="1440"/>
      </w:tabs>
      <w:spacing w:before="120" w:line="240" w:lineRule="auto"/>
      <w:ind w:left="1440" w:hanging="360"/>
    </w:pPr>
    <w:rPr>
      <w:rFonts w:eastAsia="MS Mincho"/>
      <w:sz w:val="24"/>
    </w:rPr>
  </w:style>
  <w:style w:type="paragraph" w:styleId="ListNumber5">
    <w:name w:val="List Number 5"/>
    <w:basedOn w:val="Normal"/>
    <w:uiPriority w:val="99"/>
    <w:semiHidden/>
    <w:unhideWhenUsed/>
    <w:rsid w:val="004A5568"/>
    <w:pPr>
      <w:tabs>
        <w:tab w:val="num" w:pos="1800"/>
      </w:tabs>
      <w:spacing w:before="120" w:line="240" w:lineRule="auto"/>
      <w:ind w:left="1800" w:hanging="360"/>
    </w:pPr>
    <w:rPr>
      <w:rFonts w:eastAsia="MS Mincho"/>
      <w:sz w:val="24"/>
    </w:rPr>
  </w:style>
  <w:style w:type="paragraph" w:customStyle="1" w:styleId="Reference">
    <w:name w:val="Reference"/>
    <w:basedOn w:val="BodyText"/>
    <w:link w:val="ReferenceChar"/>
    <w:uiPriority w:val="19"/>
    <w:qFormat/>
    <w:rsid w:val="004A5568"/>
    <w:pPr>
      <w:keepLines/>
      <w:ind w:left="720" w:hanging="720"/>
    </w:pPr>
    <w:rPr>
      <w:rFonts w:eastAsia="Times New Roman" w:cs="Calibri"/>
    </w:rPr>
  </w:style>
  <w:style w:type="character" w:customStyle="1" w:styleId="ReferenceChar">
    <w:name w:val="Reference Char"/>
    <w:basedOn w:val="DefaultParagraphFont"/>
    <w:link w:val="Reference"/>
    <w:uiPriority w:val="19"/>
    <w:rsid w:val="004A5568"/>
    <w:rPr>
      <w:rFonts w:asciiTheme="minorHAnsi" w:hAnsiTheme="minorHAnsi" w:cs="Calibri"/>
      <w:sz w:val="22"/>
      <w:szCs w:val="22"/>
    </w:rPr>
  </w:style>
  <w:style w:type="character" w:customStyle="1" w:styleId="ReferenceItalics">
    <w:name w:val="Reference Italics"/>
    <w:basedOn w:val="DefaultParagraphFont"/>
    <w:uiPriority w:val="19"/>
    <w:qFormat/>
    <w:rsid w:val="004A5568"/>
    <w:rPr>
      <w:i/>
    </w:rPr>
  </w:style>
  <w:style w:type="paragraph" w:customStyle="1" w:styleId="CoverSubtitle3">
    <w:name w:val="Cover Subtitle 3"/>
    <w:basedOn w:val="CoverSubtitle"/>
    <w:qFormat/>
    <w:rsid w:val="00B24603"/>
    <w:pPr>
      <w:spacing w:before="120"/>
      <w:ind w:left="4032"/>
    </w:pPr>
    <w:rPr>
      <w:i w:val="0"/>
      <w:color w:val="000000" w:themeColor="text1"/>
      <w:sz w:val="28"/>
    </w:rPr>
  </w:style>
  <w:style w:type="paragraph" w:customStyle="1" w:styleId="CoverSubtitle2-SIOR">
    <w:name w:val="Cover Subtitle 2-SIOR"/>
    <w:basedOn w:val="CoverSubtitle2"/>
    <w:qFormat/>
    <w:rsid w:val="008D421E"/>
    <w:pPr>
      <w:spacing w:before="1200"/>
      <w:ind w:left="4032"/>
    </w:pPr>
    <w:rPr>
      <w:spacing w:val="-2"/>
      <w:sz w:val="32"/>
      <w:szCs w:val="32"/>
    </w:rPr>
  </w:style>
  <w:style w:type="paragraph" w:customStyle="1" w:styleId="Disclaimer">
    <w:name w:val="Disclaimer"/>
    <w:basedOn w:val="Normal"/>
    <w:uiPriority w:val="4"/>
    <w:rsid w:val="004A5568"/>
    <w:pPr>
      <w:spacing w:line="240" w:lineRule="auto"/>
    </w:pPr>
    <w:rPr>
      <w:rFonts w:eastAsiaTheme="minorEastAsia"/>
      <w:i/>
      <w:spacing w:val="-2"/>
      <w:sz w:val="18"/>
      <w:szCs w:val="18"/>
    </w:rPr>
  </w:style>
  <w:style w:type="paragraph" w:customStyle="1" w:styleId="Heading3NoTOC">
    <w:name w:val="Heading 3 No TOC"/>
    <w:basedOn w:val="Heading3"/>
    <w:qFormat/>
    <w:rsid w:val="004A5568"/>
    <w:pPr>
      <w:outlineLvl w:val="9"/>
    </w:pPr>
  </w:style>
  <w:style w:type="paragraph" w:customStyle="1" w:styleId="TableSubheadingCentered">
    <w:name w:val="Table Subheading Centered"/>
    <w:basedOn w:val="TableSubheading"/>
    <w:link w:val="TableSubheadingCenteredChar"/>
    <w:qFormat/>
    <w:rsid w:val="004A5568"/>
    <w:pPr>
      <w:jc w:val="center"/>
    </w:pPr>
  </w:style>
  <w:style w:type="character" w:customStyle="1" w:styleId="TableSubheadingCenteredChar">
    <w:name w:val="Table Subheading Centered Char"/>
    <w:basedOn w:val="TableSubheadingChar"/>
    <w:link w:val="TableSubheadingCentered"/>
    <w:rsid w:val="004A5568"/>
    <w:rPr>
      <w:rFonts w:ascii="Franklin Gothic Demi" w:eastAsia="MS Mincho" w:hAnsi="Franklin Gothic Demi" w:cs="Calibri"/>
      <w:szCs w:val="24"/>
    </w:rPr>
  </w:style>
  <w:style w:type="paragraph" w:customStyle="1" w:styleId="BodyTextDomain">
    <w:name w:val="Body Text Domain"/>
    <w:basedOn w:val="BodyTextposthead"/>
    <w:next w:val="BodyText"/>
    <w:link w:val="BodyTextDomainChar"/>
    <w:qFormat/>
    <w:rsid w:val="004A5568"/>
    <w:rPr>
      <w:i/>
    </w:rPr>
  </w:style>
  <w:style w:type="character" w:customStyle="1" w:styleId="BodyTextDemiChar">
    <w:name w:val="Body Text Demi Char"/>
    <w:basedOn w:val="DefaultParagraphFont"/>
    <w:link w:val="BodyTextDemi"/>
    <w:rsid w:val="004A5568"/>
    <w:rPr>
      <w:rFonts w:ascii="Franklin Gothic Demi" w:eastAsiaTheme="minorHAnsi" w:hAnsi="Franklin Gothic Demi" w:cstheme="minorBidi"/>
      <w:sz w:val="22"/>
      <w:szCs w:val="22"/>
    </w:rPr>
  </w:style>
  <w:style w:type="character" w:customStyle="1" w:styleId="BodyTextpostheadChar">
    <w:name w:val="Body Text post head Char"/>
    <w:basedOn w:val="BodyTextChar"/>
    <w:link w:val="BodyTextposthead"/>
    <w:rsid w:val="004A5568"/>
    <w:rPr>
      <w:rFonts w:asciiTheme="minorHAnsi" w:eastAsiaTheme="minorHAnsi" w:hAnsiTheme="minorHAnsi" w:cstheme="minorBidi"/>
      <w:sz w:val="22"/>
      <w:szCs w:val="22"/>
    </w:rPr>
  </w:style>
  <w:style w:type="character" w:customStyle="1" w:styleId="BodyTextDomainChar">
    <w:name w:val="Body Text Domain Char"/>
    <w:basedOn w:val="BodyTextpostheadChar"/>
    <w:link w:val="BodyTextDomain"/>
    <w:rsid w:val="004A5568"/>
    <w:rPr>
      <w:rFonts w:asciiTheme="minorHAnsi" w:eastAsiaTheme="minorHAnsi" w:hAnsiTheme="minorHAnsi" w:cstheme="minorBidi"/>
      <w:i/>
      <w:sz w:val="22"/>
      <w:szCs w:val="22"/>
    </w:rPr>
  </w:style>
  <w:style w:type="paragraph" w:customStyle="1" w:styleId="Heading1-SIOR">
    <w:name w:val="Heading 1 - SIOR"/>
    <w:basedOn w:val="Heading1"/>
    <w:qFormat/>
    <w:rsid w:val="00E315A4"/>
    <w:pPr>
      <w:spacing w:before="2720"/>
      <w:ind w:right="144"/>
    </w:pPr>
    <w:rPr>
      <w:sz w:val="40"/>
    </w:rPr>
  </w:style>
  <w:style w:type="paragraph" w:customStyle="1" w:styleId="TPHeading">
    <w:name w:val="TP Heading"/>
    <w:basedOn w:val="Heading3"/>
    <w:qFormat/>
    <w:rsid w:val="004A5568"/>
    <w:pPr>
      <w:spacing w:before="120"/>
      <w:ind w:left="72"/>
      <w:outlineLvl w:val="9"/>
    </w:pPr>
    <w:rPr>
      <w:color w:val="FFFFFF" w:themeColor="background1"/>
    </w:rPr>
  </w:style>
  <w:style w:type="character" w:customStyle="1" w:styleId="cf01">
    <w:name w:val="cf01"/>
    <w:basedOn w:val="DefaultParagraphFont"/>
    <w:rsid w:val="00156560"/>
    <w:rPr>
      <w:rFonts w:ascii="Segoe UI" w:hAnsi="Segoe UI" w:cs="Segoe UI" w:hint="default"/>
      <w:sz w:val="18"/>
      <w:szCs w:val="18"/>
    </w:rPr>
  </w:style>
  <w:style w:type="table" w:customStyle="1" w:styleId="TableGrid18">
    <w:name w:val="Table Grid18"/>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1">
    <w:name w:val="Table Grid12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1">
    <w:name w:val="Table Grid211"/>
    <w:basedOn w:val="TableNormal"/>
    <w:next w:val="TableGrid"/>
    <w:rsid w:val="001F079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1">
    <w:name w:val="Table Grid13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1">
    <w:name w:val="Table Grid14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1">
    <w:name w:val="Table Grid15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1">
    <w:name w:val="Table Grid16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71">
    <w:name w:val="Table Grid171"/>
    <w:basedOn w:val="TableNormal"/>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old">
    <w:name w:val="bold"/>
    <w:basedOn w:val="DefaultParagraphFont"/>
    <w:rsid w:val="00106691"/>
    <w:rPr>
      <w:rFonts w:ascii="Franklin Gothic Demi" w:hAnsi="Franklin Gothic Demi"/>
    </w:rPr>
  </w:style>
  <w:style w:type="paragraph" w:styleId="Quote">
    <w:name w:val="Quote"/>
    <w:basedOn w:val="Normal"/>
    <w:next w:val="Normal"/>
    <w:link w:val="QuoteChar"/>
    <w:uiPriority w:val="29"/>
    <w:qFormat/>
    <w:rsid w:val="006A45C3"/>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6A45C3"/>
    <w:rPr>
      <w:rFonts w:asciiTheme="minorHAnsi" w:eastAsiaTheme="minorHAnsi" w:hAnsiTheme="minorHAnsi" w:cstheme="minorBidi"/>
      <w:i/>
      <w:iCs/>
      <w:color w:val="404040" w:themeColor="text1" w:themeTint="BF"/>
      <w:sz w:val="22"/>
      <w:szCs w:val="22"/>
    </w:rPr>
  </w:style>
  <w:style w:type="table" w:customStyle="1" w:styleId="TableGrid7">
    <w:name w:val="Table Grid7"/>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
    <w:name w:val="Table Grid8"/>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dnoteText">
    <w:name w:val="endnote text"/>
    <w:basedOn w:val="Normal"/>
    <w:link w:val="EndnoteTextChar"/>
    <w:uiPriority w:val="99"/>
    <w:unhideWhenUsed/>
    <w:rsid w:val="003A51F4"/>
    <w:pPr>
      <w:spacing w:line="240" w:lineRule="auto"/>
    </w:pPr>
    <w:rPr>
      <w:sz w:val="20"/>
      <w:szCs w:val="20"/>
    </w:rPr>
  </w:style>
  <w:style w:type="character" w:customStyle="1" w:styleId="EndnoteTextChar">
    <w:name w:val="Endnote Text Char"/>
    <w:basedOn w:val="DefaultParagraphFont"/>
    <w:link w:val="EndnoteText"/>
    <w:uiPriority w:val="99"/>
    <w:rsid w:val="003A51F4"/>
    <w:rPr>
      <w:rFonts w:asciiTheme="minorHAnsi" w:eastAsiaTheme="minorHAnsi" w:hAnsiTheme="minorHAnsi" w:cstheme="minorBidi"/>
    </w:rPr>
  </w:style>
  <w:style w:type="character" w:styleId="EndnoteReference">
    <w:name w:val="endnote reference"/>
    <w:basedOn w:val="DefaultParagraphFont"/>
    <w:uiPriority w:val="99"/>
    <w:semiHidden/>
    <w:unhideWhenUsed/>
    <w:rsid w:val="003A51F4"/>
    <w:rPr>
      <w:vertAlign w:val="superscript"/>
    </w:rPr>
  </w:style>
  <w:style w:type="table" w:customStyle="1" w:styleId="TableGrid22">
    <w:name w:val="Table Grid22"/>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odytextdemi0">
    <w:name w:val="Body text demi"/>
    <w:basedOn w:val="DefaultParagraphFont"/>
    <w:uiPriority w:val="1"/>
    <w:qFormat/>
    <w:rsid w:val="00FF48CB"/>
    <w:rPr>
      <w:rFonts w:ascii="Franklin Gothic Demi" w:hAnsi="Franklin Gothic Demi"/>
      <w:b w:val="0"/>
      <w:bCs/>
    </w:rPr>
  </w:style>
  <w:style w:type="character" w:customStyle="1" w:styleId="spellingerrorsuperscript">
    <w:name w:val="spellingerrorsuperscript"/>
    <w:basedOn w:val="DefaultParagraphFont"/>
    <w:rsid w:val="005E3913"/>
  </w:style>
  <w:style w:type="table" w:customStyle="1" w:styleId="MSVTable11">
    <w:name w:val="MSV Table 11"/>
    <w:basedOn w:val="TableNormal"/>
    <w:uiPriority w:val="99"/>
    <w:rsid w:val="005E3913"/>
    <w:pPr>
      <w:spacing w:before="40" w:after="40" w:line="259" w:lineRule="auto"/>
    </w:pPr>
    <w:rPr>
      <w:rFonts w:ascii="Franklin Gothic Book" w:eastAsia="Franklin Gothic Book" w:hAnsi="Franklin Gothic Book" w:cs="Tahoma"/>
      <w:szCs w:val="22"/>
    </w:rPr>
    <w:tblPr>
      <w:tblStyleRowBandSize w:val="1"/>
      <w:tblBorders>
        <w:top w:val="single" w:sz="6" w:space="0" w:color="2F5496"/>
        <w:left w:val="single" w:sz="6" w:space="0" w:color="2F5496"/>
        <w:bottom w:val="single" w:sz="6" w:space="0" w:color="2F5496"/>
        <w:right w:val="single" w:sz="6" w:space="0" w:color="2F5496"/>
        <w:insideH w:val="single" w:sz="6" w:space="0" w:color="2F5496"/>
        <w:insideV w:val="single" w:sz="6" w:space="0" w:color="2F5496"/>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F5496"/>
      </w:tcPr>
    </w:tblStylePr>
    <w:tblStylePr w:type="band1Horz">
      <w:tblPr/>
      <w:tcPr>
        <w:shd w:val="clear" w:color="auto" w:fill="D9E2F3"/>
      </w:tcPr>
    </w:tblStylePr>
  </w:style>
  <w:style w:type="character" w:styleId="SmartLink">
    <w:name w:val="Smart Link"/>
    <w:basedOn w:val="DefaultParagraphFont"/>
    <w:uiPriority w:val="99"/>
    <w:unhideWhenUsed/>
    <w:rsid w:val="00E1588F"/>
    <w:rPr>
      <w:color w:val="0000FF"/>
      <w:u w:val="single"/>
      <w:shd w:val="clear" w:color="auto" w:fill="F3F2F1"/>
    </w:rPr>
  </w:style>
  <w:style w:type="character" w:styleId="SmartHyperlink">
    <w:name w:val="Smart Hyperlink"/>
    <w:basedOn w:val="DefaultParagraphFont"/>
    <w:uiPriority w:val="99"/>
    <w:unhideWhenUsed/>
    <w:rsid w:val="00E1588F"/>
    <w:rPr>
      <w:u w:val="dotted"/>
    </w:rPr>
  </w:style>
  <w:style w:type="paragraph" w:customStyle="1" w:styleId="xmsolistparagraph">
    <w:name w:val="x_msolistparagraph"/>
    <w:basedOn w:val="Normal"/>
    <w:rsid w:val="008D6102"/>
    <w:pPr>
      <w:spacing w:line="240" w:lineRule="auto"/>
      <w:ind w:left="720"/>
    </w:pPr>
    <w:rPr>
      <w:rFonts w:ascii="Calibri" w:hAnsi="Calibri" w:cs="Calibri"/>
      <w:sz w:val="20"/>
      <w:szCs w:val="20"/>
    </w:rPr>
  </w:style>
  <w:style w:type="paragraph" w:styleId="NormalIndent">
    <w:name w:val="Normal Indent"/>
    <w:basedOn w:val="Normal"/>
    <w:unhideWhenUsed/>
    <w:rsid w:val="008D6102"/>
    <w:pPr>
      <w:ind w:left="720"/>
    </w:pPr>
  </w:style>
  <w:style w:type="paragraph" w:styleId="PlainText">
    <w:name w:val="Plain Text"/>
    <w:basedOn w:val="Normal"/>
    <w:link w:val="PlainTextChar"/>
    <w:unhideWhenUsed/>
    <w:rsid w:val="0075189F"/>
    <w:pPr>
      <w:spacing w:line="240" w:lineRule="auto"/>
    </w:pPr>
    <w:rPr>
      <w:rFonts w:ascii="Consolas" w:hAnsi="Consolas"/>
      <w:sz w:val="21"/>
      <w:szCs w:val="21"/>
    </w:rPr>
  </w:style>
  <w:style w:type="character" w:customStyle="1" w:styleId="PlainTextChar">
    <w:name w:val="Plain Text Char"/>
    <w:basedOn w:val="DefaultParagraphFont"/>
    <w:link w:val="PlainText"/>
    <w:rsid w:val="0075189F"/>
    <w:rPr>
      <w:rFonts w:ascii="Consolas" w:eastAsiaTheme="minorHAnsi" w:hAnsi="Consolas" w:cstheme="minorBidi"/>
      <w:sz w:val="21"/>
      <w:szCs w:val="21"/>
    </w:rPr>
  </w:style>
  <w:style w:type="paragraph" w:styleId="BlockText">
    <w:name w:val="Block Text"/>
    <w:basedOn w:val="Normal"/>
    <w:unhideWhenUsed/>
    <w:rsid w:val="0085077A"/>
    <w:pPr>
      <w:pBdr>
        <w:top w:val="single" w:sz="2" w:space="10" w:color="5B9BD5" w:themeColor="accent1"/>
        <w:left w:val="single" w:sz="2" w:space="10" w:color="5B9BD5" w:themeColor="accent1"/>
        <w:bottom w:val="single" w:sz="2" w:space="10" w:color="5B9BD5" w:themeColor="accent1"/>
        <w:right w:val="single" w:sz="2" w:space="10" w:color="5B9BD5" w:themeColor="accent1"/>
      </w:pBdr>
      <w:ind w:left="1152" w:right="1152"/>
    </w:pPr>
    <w:rPr>
      <w:rFonts w:eastAsiaTheme="minorEastAsia"/>
      <w:i/>
      <w:iCs/>
      <w:color w:val="5B9BD5" w:themeColor="accent1"/>
    </w:rPr>
  </w:style>
  <w:style w:type="paragraph" w:customStyle="1" w:styleId="msonormal0">
    <w:name w:val="msonormal"/>
    <w:basedOn w:val="Normal"/>
    <w:rsid w:val="00D77209"/>
    <w:pPr>
      <w:spacing w:before="100" w:beforeAutospacing="1" w:after="100" w:afterAutospacing="1" w:line="240" w:lineRule="auto"/>
    </w:pPr>
    <w:rPr>
      <w:rFonts w:ascii="Times New Roman" w:eastAsia="Times New Roman" w:hAnsi="Times New Roman" w:cs="Times New Roman"/>
      <w:sz w:val="24"/>
      <w:szCs w:val="24"/>
    </w:rPr>
  </w:style>
  <w:style w:type="paragraph" w:styleId="Salutation">
    <w:name w:val="Salutation"/>
    <w:basedOn w:val="Normal"/>
    <w:next w:val="Normal"/>
    <w:link w:val="SalutationChar"/>
    <w:rsid w:val="00473308"/>
  </w:style>
  <w:style w:type="character" w:customStyle="1" w:styleId="SalutationChar">
    <w:name w:val="Salutation Char"/>
    <w:basedOn w:val="DefaultParagraphFont"/>
    <w:link w:val="Salutation"/>
    <w:rsid w:val="00473308"/>
    <w:rPr>
      <w:rFonts w:asciiTheme="minorHAnsi" w:eastAsiaTheme="minorHAnsi" w:hAnsiTheme="minorHAnsi" w:cstheme="minorBidi"/>
      <w:sz w:val="22"/>
      <w:szCs w:val="22"/>
    </w:rPr>
  </w:style>
  <w:style w:type="numbering" w:customStyle="1" w:styleId="MSVBulletList1">
    <w:name w:val="MSV Bullet List1"/>
    <w:uiPriority w:val="99"/>
    <w:rsid w:val="00626272"/>
    <w:pPr>
      <w:numPr>
        <w:numId w:val="8"/>
      </w:numPr>
    </w:pPr>
  </w:style>
  <w:style w:type="numbering" w:customStyle="1" w:styleId="TableBulletList1">
    <w:name w:val="Table Bullet List1"/>
    <w:uiPriority w:val="99"/>
    <w:rsid w:val="00626272"/>
    <w:pPr>
      <w:numPr>
        <w:numId w:val="9"/>
      </w:numPr>
    </w:pPr>
  </w:style>
  <w:style w:type="numbering" w:customStyle="1" w:styleId="Level1Bullet1">
    <w:name w:val="Level 1 Bullet1"/>
    <w:basedOn w:val="NoList"/>
    <w:rsid w:val="00626272"/>
    <w:pPr>
      <w:numPr>
        <w:numId w:val="5"/>
      </w:numPr>
    </w:pPr>
  </w:style>
  <w:style w:type="numbering" w:customStyle="1" w:styleId="Level2Bullet1">
    <w:name w:val="Level 2 Bullet1"/>
    <w:basedOn w:val="NoList"/>
    <w:rsid w:val="00626272"/>
    <w:pPr>
      <w:numPr>
        <w:numId w:val="7"/>
      </w:numPr>
    </w:pPr>
  </w:style>
  <w:style w:type="table" w:customStyle="1" w:styleId="MSVTable12">
    <w:name w:val="MSV Table 12"/>
    <w:basedOn w:val="TableNormal"/>
    <w:uiPriority w:val="99"/>
    <w:rsid w:val="00626272"/>
    <w:rPr>
      <w:rFonts w:ascii="Franklin Gothic Book" w:eastAsia="Franklin Gothic Book" w:hAnsi="Franklin Gothic Book"/>
      <w:szCs w:val="22"/>
    </w:rPr>
    <w:tblPr>
      <w:tblBorders>
        <w:top w:val="single" w:sz="6" w:space="0" w:color="2F5496"/>
        <w:left w:val="single" w:sz="6" w:space="0" w:color="2F5496"/>
        <w:bottom w:val="single" w:sz="6" w:space="0" w:color="2F5496"/>
        <w:right w:val="single" w:sz="6" w:space="0" w:color="2F5496"/>
        <w:insideH w:val="single" w:sz="6" w:space="0" w:color="2F5496"/>
        <w:insideV w:val="single" w:sz="6" w:space="0" w:color="2F5496"/>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F5496"/>
      </w:tcPr>
    </w:tblStylePr>
  </w:style>
  <w:style w:type="table" w:customStyle="1" w:styleId="TableGrid10">
    <w:name w:val="Table Grid10"/>
    <w:basedOn w:val="TableNormal"/>
    <w:next w:val="TableGrid"/>
    <w:uiPriority w:val="59"/>
    <w:rsid w:val="00626272"/>
    <w:rPr>
      <w:rFonts w:ascii="Franklin Gothic Book" w:hAnsi="Franklin Gothic Book"/>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itlepagesubheading">
    <w:name w:val="Title page subheading"/>
    <w:basedOn w:val="Normal"/>
    <w:qFormat/>
    <w:rsid w:val="00457876"/>
    <w:pPr>
      <w:tabs>
        <w:tab w:val="left" w:pos="360"/>
        <w:tab w:val="left" w:pos="720"/>
        <w:tab w:val="left" w:pos="1080"/>
        <w:tab w:val="left" w:pos="1440"/>
        <w:tab w:val="left" w:pos="1800"/>
        <w:tab w:val="left" w:pos="2160"/>
        <w:tab w:val="left" w:pos="2520"/>
        <w:tab w:val="left" w:pos="2880"/>
      </w:tabs>
      <w:ind w:right="180"/>
    </w:pPr>
    <w:rPr>
      <w:sz w:val="44"/>
      <w:szCs w:val="44"/>
    </w:rPr>
  </w:style>
  <w:style w:type="paragraph" w:customStyle="1" w:styleId="Titlepagedate">
    <w:name w:val="Title page date"/>
    <w:basedOn w:val="Normal"/>
    <w:qFormat/>
    <w:rsid w:val="00457876"/>
    <w:pPr>
      <w:pBdr>
        <w:bottom w:val="single" w:sz="4" w:space="1" w:color="auto"/>
      </w:pBdr>
      <w:tabs>
        <w:tab w:val="left" w:pos="360"/>
        <w:tab w:val="left" w:pos="720"/>
        <w:tab w:val="left" w:pos="1080"/>
        <w:tab w:val="left" w:pos="1440"/>
        <w:tab w:val="left" w:pos="1800"/>
        <w:tab w:val="left" w:pos="2160"/>
        <w:tab w:val="left" w:pos="2520"/>
        <w:tab w:val="left" w:pos="2880"/>
      </w:tabs>
      <w:spacing w:before="120"/>
      <w:ind w:right="3600"/>
    </w:pPr>
    <w:rPr>
      <w:sz w:val="32"/>
      <w:szCs w:val="40"/>
    </w:rPr>
  </w:style>
  <w:style w:type="paragraph" w:customStyle="1" w:styleId="Titlepagetext10pt">
    <w:name w:val="Title page text_10 pt"/>
    <w:basedOn w:val="Normal"/>
    <w:qFormat/>
    <w:rsid w:val="00457876"/>
    <w:pPr>
      <w:tabs>
        <w:tab w:val="left" w:pos="360"/>
        <w:tab w:val="left" w:pos="720"/>
        <w:tab w:val="left" w:pos="1080"/>
        <w:tab w:val="left" w:pos="1440"/>
        <w:tab w:val="left" w:pos="1800"/>
        <w:tab w:val="left" w:pos="2160"/>
        <w:tab w:val="left" w:pos="2520"/>
        <w:tab w:val="left" w:pos="2880"/>
      </w:tabs>
      <w:spacing w:line="240" w:lineRule="auto"/>
      <w:ind w:right="2160"/>
    </w:pPr>
    <w:rPr>
      <w:sz w:val="20"/>
      <w:szCs w:val="20"/>
    </w:rPr>
  </w:style>
  <w:style w:type="paragraph" w:customStyle="1" w:styleId="Titlepageorganization">
    <w:name w:val="Title page organization"/>
    <w:basedOn w:val="Normal"/>
    <w:qFormat/>
    <w:rsid w:val="00457876"/>
    <w:pPr>
      <w:tabs>
        <w:tab w:val="left" w:pos="360"/>
        <w:tab w:val="left" w:pos="720"/>
        <w:tab w:val="left" w:pos="1080"/>
        <w:tab w:val="left" w:pos="1440"/>
        <w:tab w:val="left" w:pos="1800"/>
        <w:tab w:val="left" w:pos="2160"/>
        <w:tab w:val="left" w:pos="2520"/>
        <w:tab w:val="left" w:pos="2880"/>
      </w:tabs>
      <w:spacing w:line="240" w:lineRule="auto"/>
      <w:ind w:right="990"/>
    </w:pPr>
    <w:rPr>
      <w:rFonts w:ascii="Franklin Gothic Demi" w:hAnsi="Franklin Gothic Demi"/>
      <w:sz w:val="28"/>
      <w:szCs w:val="28"/>
    </w:rPr>
  </w:style>
  <w:style w:type="paragraph" w:customStyle="1" w:styleId="Titlepagetext14pt">
    <w:name w:val="Title page text_14 pt"/>
    <w:basedOn w:val="Normal"/>
    <w:qFormat/>
    <w:rsid w:val="00457876"/>
    <w:pPr>
      <w:tabs>
        <w:tab w:val="left" w:pos="360"/>
        <w:tab w:val="left" w:pos="720"/>
        <w:tab w:val="left" w:pos="1080"/>
        <w:tab w:val="left" w:pos="1440"/>
        <w:tab w:val="left" w:pos="1800"/>
        <w:tab w:val="left" w:pos="2160"/>
        <w:tab w:val="left" w:pos="2520"/>
        <w:tab w:val="left" w:pos="2880"/>
      </w:tabs>
      <w:spacing w:line="240" w:lineRule="auto"/>
      <w:ind w:right="3600"/>
    </w:pPr>
    <w:rPr>
      <w:sz w:val="28"/>
      <w:szCs w:val="28"/>
    </w:rPr>
  </w:style>
  <w:style w:type="character" w:customStyle="1" w:styleId="font151">
    <w:name w:val="font151"/>
    <w:basedOn w:val="DefaultParagraphFont"/>
    <w:rsid w:val="00AD41DD"/>
    <w:rPr>
      <w:rFonts w:ascii="Calibri" w:hAnsi="Calibri" w:cs="Calibri" w:hint="default"/>
      <w:b w:val="0"/>
      <w:bCs w:val="0"/>
      <w:i w:val="0"/>
      <w:iCs w:val="0"/>
      <w:strike w:val="0"/>
      <w:dstrike w:val="0"/>
      <w:color w:val="000000"/>
      <w:sz w:val="18"/>
      <w:szCs w:val="18"/>
      <w:u w:val="none"/>
      <w:effect w:val="none"/>
    </w:rPr>
  </w:style>
  <w:style w:type="table" w:styleId="GridTable4-Accent1">
    <w:name w:val="Grid Table 4 Accent 1"/>
    <w:basedOn w:val="TableNormal"/>
    <w:uiPriority w:val="49"/>
    <w:rsid w:val="008C45A3"/>
    <w:rPr>
      <w:rFonts w:ascii="Arial" w:eastAsiaTheme="minorHAnsi" w:hAnsi="Arial" w:cs="Arial"/>
      <w:sz w:val="24"/>
      <w:szCs w:val="24"/>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numbering" w:customStyle="1" w:styleId="TableBulletList">
    <w:name w:val="Table Bullet List"/>
    <w:uiPriority w:val="99"/>
    <w:rsid w:val="00D228F6"/>
  </w:style>
  <w:style w:type="paragraph" w:customStyle="1" w:styleId="CoverTopLogo">
    <w:name w:val="Cover Top Logo"/>
    <w:basedOn w:val="CoverSubtitle"/>
    <w:qFormat/>
    <w:rsid w:val="00D228F6"/>
    <w:pPr>
      <w:spacing w:before="480"/>
      <w:ind w:left="-86"/>
    </w:pPr>
    <w:rPr>
      <w:i w:val="0"/>
      <w:iCs/>
    </w:rPr>
  </w:style>
  <w:style w:type="paragraph" w:customStyle="1" w:styleId="CoverDistrictName">
    <w:name w:val="Cover District Name"/>
    <w:basedOn w:val="CoverSubtitle"/>
    <w:qFormat/>
    <w:rsid w:val="00B24603"/>
    <w:pPr>
      <w:spacing w:before="1680"/>
      <w:ind w:left="4032"/>
    </w:pPr>
  </w:style>
  <w:style w:type="paragraph" w:customStyle="1" w:styleId="CoverBottomLogo">
    <w:name w:val="Cover Bottom Logo"/>
    <w:basedOn w:val="CoverDate"/>
    <w:qFormat/>
    <w:rsid w:val="00D228F6"/>
  </w:style>
  <w:style w:type="paragraph" w:styleId="TableofFigures">
    <w:name w:val="table of figures"/>
    <w:basedOn w:val="Normal"/>
    <w:next w:val="Normal"/>
    <w:uiPriority w:val="99"/>
    <w:unhideWhenUsed/>
    <w:rsid w:val="00D228F6"/>
  </w:style>
  <w:style w:type="paragraph" w:customStyle="1" w:styleId="xxmsonormal">
    <w:name w:val="x_xmsonormal"/>
    <w:basedOn w:val="Normal"/>
    <w:rsid w:val="00D228F6"/>
    <w:pPr>
      <w:spacing w:line="240" w:lineRule="auto"/>
    </w:pPr>
    <w:rPr>
      <w:rFonts w:ascii="Aptos" w:hAnsi="Aptos" w:cs="Aptos"/>
      <w:sz w:val="24"/>
      <w:szCs w:val="24"/>
    </w:rPr>
  </w:style>
  <w:style w:type="paragraph" w:customStyle="1" w:styleId="TableETitles">
    <w:name w:val="Table E Titles"/>
    <w:basedOn w:val="TableTitle0"/>
    <w:qFormat/>
    <w:rsid w:val="008B0A67"/>
    <w:pPr>
      <w:spacing w:before="0" w:after="0"/>
    </w:pPr>
  </w:style>
  <w:style w:type="table" w:customStyle="1" w:styleId="MSVTable13">
    <w:name w:val="MSV Table 13"/>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4">
    <w:name w:val="MSV Table 14"/>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5">
    <w:name w:val="MSV Table 15"/>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6">
    <w:name w:val="MSV Table 16"/>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7">
    <w:name w:val="MSV Table 17"/>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8">
    <w:name w:val="MSV Table 18"/>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9">
    <w:name w:val="MSV Table 19"/>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10">
    <w:name w:val="MSV Table 110"/>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11">
    <w:name w:val="MSV Table 111"/>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12">
    <w:name w:val="MSV Table 112"/>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13">
    <w:name w:val="MSV Table 113"/>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14">
    <w:name w:val="MSV Table 114"/>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15">
    <w:name w:val="MSV Table 115"/>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16">
    <w:name w:val="MSV Table 116"/>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17">
    <w:name w:val="MSV Table 117"/>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18">
    <w:name w:val="MSV Table 118"/>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19">
    <w:name w:val="MSV Table 119"/>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20">
    <w:name w:val="MSV Table 120"/>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21">
    <w:name w:val="MSV Table 121"/>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22">
    <w:name w:val="MSV Table 122"/>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23">
    <w:name w:val="MSV Table 123"/>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24">
    <w:name w:val="MSV Table 124"/>
    <w:basedOn w:val="TableNormal"/>
    <w:uiPriority w:val="99"/>
    <w:rsid w:val="008B0A67"/>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table" w:customStyle="1" w:styleId="MSVTable125">
    <w:name w:val="MSV Table 125"/>
    <w:basedOn w:val="TableNormal"/>
    <w:uiPriority w:val="99"/>
    <w:rsid w:val="00196DB4"/>
    <w:pPr>
      <w:spacing w:before="40" w:after="40" w:line="259" w:lineRule="auto"/>
    </w:pPr>
    <w:rPr>
      <w:rFonts w:ascii="Calibri" w:eastAsia="Calibri" w:hAnsi="Calibri" w:cs="Arial"/>
      <w:szCs w:val="22"/>
    </w:rPr>
    <w:tblPr>
      <w:tblStyleRowBandSize w:val="1"/>
      <w:tblBorders>
        <w:top w:val="single" w:sz="6" w:space="0" w:color="2E74B5"/>
        <w:left w:val="single" w:sz="6" w:space="0" w:color="2E74B5"/>
        <w:bottom w:val="single" w:sz="6" w:space="0" w:color="2E74B5"/>
        <w:right w:val="single" w:sz="6" w:space="0" w:color="2E74B5"/>
        <w:insideH w:val="single" w:sz="6" w:space="0" w:color="2E74B5"/>
        <w:insideV w:val="single" w:sz="6" w:space="0" w:color="2E74B5"/>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E74B5"/>
      </w:tcPr>
    </w:tblStylePr>
    <w:tblStylePr w:type="band1Horz">
      <w:tblPr/>
      <w:tcPr>
        <w:shd w:val="clear" w:color="auto" w:fill="DEEAF6"/>
      </w:tcPr>
    </w:tblStylePr>
  </w:style>
  <w:style w:type="paragraph" w:customStyle="1" w:styleId="SIORDimensions">
    <w:name w:val="SIOR Dimensions"/>
    <w:basedOn w:val="Heading3"/>
    <w:link w:val="SIORDimensionsChar"/>
    <w:qFormat/>
    <w:rsid w:val="00283E36"/>
    <w:pPr>
      <w:pBdr>
        <w:bottom w:val="single" w:sz="12" w:space="1" w:color="ED7D31" w:themeColor="accent2"/>
      </w:pBdr>
    </w:pPr>
    <w:rPr>
      <w:sz w:val="32"/>
    </w:rPr>
  </w:style>
  <w:style w:type="character" w:customStyle="1" w:styleId="SIORDimensionsChar">
    <w:name w:val="SIOR Dimensions Char"/>
    <w:basedOn w:val="Heading3Char"/>
    <w:link w:val="SIORDimensions"/>
    <w:rsid w:val="00283E36"/>
    <w:rPr>
      <w:rFonts w:asciiTheme="majorHAnsi" w:eastAsiaTheme="minorHAnsi" w:hAnsiTheme="majorHAnsi" w:cstheme="minorBidi"/>
      <w:color w:val="2F5496" w:themeColor="accent5" w:themeShade="BF"/>
      <w:sz w:val="3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50608">
      <w:bodyDiv w:val="1"/>
      <w:marLeft w:val="0"/>
      <w:marRight w:val="0"/>
      <w:marTop w:val="0"/>
      <w:marBottom w:val="0"/>
      <w:divBdr>
        <w:top w:val="none" w:sz="0" w:space="0" w:color="auto"/>
        <w:left w:val="none" w:sz="0" w:space="0" w:color="auto"/>
        <w:bottom w:val="none" w:sz="0" w:space="0" w:color="auto"/>
        <w:right w:val="none" w:sz="0" w:space="0" w:color="auto"/>
      </w:divBdr>
    </w:div>
    <w:div w:id="7222111">
      <w:bodyDiv w:val="1"/>
      <w:marLeft w:val="0"/>
      <w:marRight w:val="0"/>
      <w:marTop w:val="0"/>
      <w:marBottom w:val="0"/>
      <w:divBdr>
        <w:top w:val="none" w:sz="0" w:space="0" w:color="auto"/>
        <w:left w:val="none" w:sz="0" w:space="0" w:color="auto"/>
        <w:bottom w:val="none" w:sz="0" w:space="0" w:color="auto"/>
        <w:right w:val="none" w:sz="0" w:space="0" w:color="auto"/>
      </w:divBdr>
    </w:div>
    <w:div w:id="13265748">
      <w:bodyDiv w:val="1"/>
      <w:marLeft w:val="0"/>
      <w:marRight w:val="0"/>
      <w:marTop w:val="0"/>
      <w:marBottom w:val="0"/>
      <w:divBdr>
        <w:top w:val="none" w:sz="0" w:space="0" w:color="auto"/>
        <w:left w:val="none" w:sz="0" w:space="0" w:color="auto"/>
        <w:bottom w:val="none" w:sz="0" w:space="0" w:color="auto"/>
        <w:right w:val="none" w:sz="0" w:space="0" w:color="auto"/>
      </w:divBdr>
    </w:div>
    <w:div w:id="15159278">
      <w:bodyDiv w:val="1"/>
      <w:marLeft w:val="0"/>
      <w:marRight w:val="0"/>
      <w:marTop w:val="0"/>
      <w:marBottom w:val="0"/>
      <w:divBdr>
        <w:top w:val="none" w:sz="0" w:space="0" w:color="auto"/>
        <w:left w:val="none" w:sz="0" w:space="0" w:color="auto"/>
        <w:bottom w:val="none" w:sz="0" w:space="0" w:color="auto"/>
        <w:right w:val="none" w:sz="0" w:space="0" w:color="auto"/>
      </w:divBdr>
      <w:divsChild>
        <w:div w:id="1201091127">
          <w:marLeft w:val="0"/>
          <w:marRight w:val="0"/>
          <w:marTop w:val="0"/>
          <w:marBottom w:val="0"/>
          <w:divBdr>
            <w:top w:val="none" w:sz="0" w:space="0" w:color="auto"/>
            <w:left w:val="none" w:sz="0" w:space="0" w:color="auto"/>
            <w:bottom w:val="none" w:sz="0" w:space="0" w:color="auto"/>
            <w:right w:val="none" w:sz="0" w:space="0" w:color="auto"/>
          </w:divBdr>
        </w:div>
      </w:divsChild>
    </w:div>
    <w:div w:id="41903607">
      <w:bodyDiv w:val="1"/>
      <w:marLeft w:val="0"/>
      <w:marRight w:val="0"/>
      <w:marTop w:val="0"/>
      <w:marBottom w:val="0"/>
      <w:divBdr>
        <w:top w:val="none" w:sz="0" w:space="0" w:color="auto"/>
        <w:left w:val="none" w:sz="0" w:space="0" w:color="auto"/>
        <w:bottom w:val="none" w:sz="0" w:space="0" w:color="auto"/>
        <w:right w:val="none" w:sz="0" w:space="0" w:color="auto"/>
      </w:divBdr>
      <w:divsChild>
        <w:div w:id="99882893">
          <w:marLeft w:val="0"/>
          <w:marRight w:val="0"/>
          <w:marTop w:val="0"/>
          <w:marBottom w:val="0"/>
          <w:divBdr>
            <w:top w:val="none" w:sz="0" w:space="0" w:color="auto"/>
            <w:left w:val="none" w:sz="0" w:space="0" w:color="auto"/>
            <w:bottom w:val="none" w:sz="0" w:space="0" w:color="auto"/>
            <w:right w:val="none" w:sz="0" w:space="0" w:color="auto"/>
          </w:divBdr>
        </w:div>
      </w:divsChild>
    </w:div>
    <w:div w:id="69692269">
      <w:bodyDiv w:val="1"/>
      <w:marLeft w:val="0"/>
      <w:marRight w:val="0"/>
      <w:marTop w:val="0"/>
      <w:marBottom w:val="0"/>
      <w:divBdr>
        <w:top w:val="none" w:sz="0" w:space="0" w:color="auto"/>
        <w:left w:val="none" w:sz="0" w:space="0" w:color="auto"/>
        <w:bottom w:val="none" w:sz="0" w:space="0" w:color="auto"/>
        <w:right w:val="none" w:sz="0" w:space="0" w:color="auto"/>
      </w:divBdr>
      <w:divsChild>
        <w:div w:id="1043991209">
          <w:marLeft w:val="0"/>
          <w:marRight w:val="0"/>
          <w:marTop w:val="0"/>
          <w:marBottom w:val="0"/>
          <w:divBdr>
            <w:top w:val="none" w:sz="0" w:space="0" w:color="auto"/>
            <w:left w:val="none" w:sz="0" w:space="0" w:color="auto"/>
            <w:bottom w:val="none" w:sz="0" w:space="0" w:color="auto"/>
            <w:right w:val="none" w:sz="0" w:space="0" w:color="auto"/>
          </w:divBdr>
        </w:div>
      </w:divsChild>
    </w:div>
    <w:div w:id="71124735">
      <w:bodyDiv w:val="1"/>
      <w:marLeft w:val="0"/>
      <w:marRight w:val="0"/>
      <w:marTop w:val="0"/>
      <w:marBottom w:val="0"/>
      <w:divBdr>
        <w:top w:val="none" w:sz="0" w:space="0" w:color="auto"/>
        <w:left w:val="none" w:sz="0" w:space="0" w:color="auto"/>
        <w:bottom w:val="none" w:sz="0" w:space="0" w:color="auto"/>
        <w:right w:val="none" w:sz="0" w:space="0" w:color="auto"/>
      </w:divBdr>
      <w:divsChild>
        <w:div w:id="2143769813">
          <w:marLeft w:val="0"/>
          <w:marRight w:val="0"/>
          <w:marTop w:val="0"/>
          <w:marBottom w:val="0"/>
          <w:divBdr>
            <w:top w:val="none" w:sz="0" w:space="0" w:color="auto"/>
            <w:left w:val="none" w:sz="0" w:space="0" w:color="auto"/>
            <w:bottom w:val="none" w:sz="0" w:space="0" w:color="auto"/>
            <w:right w:val="none" w:sz="0" w:space="0" w:color="auto"/>
          </w:divBdr>
        </w:div>
      </w:divsChild>
    </w:div>
    <w:div w:id="92482100">
      <w:bodyDiv w:val="1"/>
      <w:marLeft w:val="0"/>
      <w:marRight w:val="0"/>
      <w:marTop w:val="0"/>
      <w:marBottom w:val="0"/>
      <w:divBdr>
        <w:top w:val="none" w:sz="0" w:space="0" w:color="auto"/>
        <w:left w:val="none" w:sz="0" w:space="0" w:color="auto"/>
        <w:bottom w:val="none" w:sz="0" w:space="0" w:color="auto"/>
        <w:right w:val="none" w:sz="0" w:space="0" w:color="auto"/>
      </w:divBdr>
    </w:div>
    <w:div w:id="105931559">
      <w:bodyDiv w:val="1"/>
      <w:marLeft w:val="0"/>
      <w:marRight w:val="0"/>
      <w:marTop w:val="0"/>
      <w:marBottom w:val="0"/>
      <w:divBdr>
        <w:top w:val="none" w:sz="0" w:space="0" w:color="auto"/>
        <w:left w:val="none" w:sz="0" w:space="0" w:color="auto"/>
        <w:bottom w:val="none" w:sz="0" w:space="0" w:color="auto"/>
        <w:right w:val="none" w:sz="0" w:space="0" w:color="auto"/>
      </w:divBdr>
    </w:div>
    <w:div w:id="112408823">
      <w:bodyDiv w:val="1"/>
      <w:marLeft w:val="0"/>
      <w:marRight w:val="0"/>
      <w:marTop w:val="0"/>
      <w:marBottom w:val="0"/>
      <w:divBdr>
        <w:top w:val="none" w:sz="0" w:space="0" w:color="auto"/>
        <w:left w:val="none" w:sz="0" w:space="0" w:color="auto"/>
        <w:bottom w:val="none" w:sz="0" w:space="0" w:color="auto"/>
        <w:right w:val="none" w:sz="0" w:space="0" w:color="auto"/>
      </w:divBdr>
      <w:divsChild>
        <w:div w:id="691498912">
          <w:marLeft w:val="0"/>
          <w:marRight w:val="0"/>
          <w:marTop w:val="0"/>
          <w:marBottom w:val="0"/>
          <w:divBdr>
            <w:top w:val="none" w:sz="0" w:space="0" w:color="auto"/>
            <w:left w:val="none" w:sz="0" w:space="0" w:color="auto"/>
            <w:bottom w:val="none" w:sz="0" w:space="0" w:color="auto"/>
            <w:right w:val="none" w:sz="0" w:space="0" w:color="auto"/>
          </w:divBdr>
        </w:div>
      </w:divsChild>
    </w:div>
    <w:div w:id="140733573">
      <w:bodyDiv w:val="1"/>
      <w:marLeft w:val="0"/>
      <w:marRight w:val="0"/>
      <w:marTop w:val="0"/>
      <w:marBottom w:val="0"/>
      <w:divBdr>
        <w:top w:val="none" w:sz="0" w:space="0" w:color="auto"/>
        <w:left w:val="none" w:sz="0" w:space="0" w:color="auto"/>
        <w:bottom w:val="none" w:sz="0" w:space="0" w:color="auto"/>
        <w:right w:val="none" w:sz="0" w:space="0" w:color="auto"/>
      </w:divBdr>
      <w:divsChild>
        <w:div w:id="922224347">
          <w:marLeft w:val="0"/>
          <w:marRight w:val="0"/>
          <w:marTop w:val="0"/>
          <w:marBottom w:val="0"/>
          <w:divBdr>
            <w:top w:val="none" w:sz="0" w:space="0" w:color="auto"/>
            <w:left w:val="none" w:sz="0" w:space="0" w:color="auto"/>
            <w:bottom w:val="none" w:sz="0" w:space="0" w:color="auto"/>
            <w:right w:val="none" w:sz="0" w:space="0" w:color="auto"/>
          </w:divBdr>
        </w:div>
      </w:divsChild>
    </w:div>
    <w:div w:id="155540682">
      <w:bodyDiv w:val="1"/>
      <w:marLeft w:val="0"/>
      <w:marRight w:val="0"/>
      <w:marTop w:val="0"/>
      <w:marBottom w:val="0"/>
      <w:divBdr>
        <w:top w:val="none" w:sz="0" w:space="0" w:color="auto"/>
        <w:left w:val="none" w:sz="0" w:space="0" w:color="auto"/>
        <w:bottom w:val="none" w:sz="0" w:space="0" w:color="auto"/>
        <w:right w:val="none" w:sz="0" w:space="0" w:color="auto"/>
      </w:divBdr>
      <w:divsChild>
        <w:div w:id="610741495">
          <w:marLeft w:val="0"/>
          <w:marRight w:val="0"/>
          <w:marTop w:val="0"/>
          <w:marBottom w:val="0"/>
          <w:divBdr>
            <w:top w:val="none" w:sz="0" w:space="0" w:color="auto"/>
            <w:left w:val="none" w:sz="0" w:space="0" w:color="auto"/>
            <w:bottom w:val="none" w:sz="0" w:space="0" w:color="auto"/>
            <w:right w:val="none" w:sz="0" w:space="0" w:color="auto"/>
          </w:divBdr>
        </w:div>
      </w:divsChild>
    </w:div>
    <w:div w:id="189952487">
      <w:bodyDiv w:val="1"/>
      <w:marLeft w:val="0"/>
      <w:marRight w:val="0"/>
      <w:marTop w:val="0"/>
      <w:marBottom w:val="0"/>
      <w:divBdr>
        <w:top w:val="none" w:sz="0" w:space="0" w:color="auto"/>
        <w:left w:val="none" w:sz="0" w:space="0" w:color="auto"/>
        <w:bottom w:val="none" w:sz="0" w:space="0" w:color="auto"/>
        <w:right w:val="none" w:sz="0" w:space="0" w:color="auto"/>
      </w:divBdr>
      <w:divsChild>
        <w:div w:id="866214902">
          <w:marLeft w:val="0"/>
          <w:marRight w:val="0"/>
          <w:marTop w:val="0"/>
          <w:marBottom w:val="0"/>
          <w:divBdr>
            <w:top w:val="none" w:sz="0" w:space="0" w:color="auto"/>
            <w:left w:val="none" w:sz="0" w:space="0" w:color="auto"/>
            <w:bottom w:val="none" w:sz="0" w:space="0" w:color="auto"/>
            <w:right w:val="none" w:sz="0" w:space="0" w:color="auto"/>
          </w:divBdr>
        </w:div>
      </w:divsChild>
    </w:div>
    <w:div w:id="195969642">
      <w:bodyDiv w:val="1"/>
      <w:marLeft w:val="0"/>
      <w:marRight w:val="0"/>
      <w:marTop w:val="0"/>
      <w:marBottom w:val="0"/>
      <w:divBdr>
        <w:top w:val="none" w:sz="0" w:space="0" w:color="auto"/>
        <w:left w:val="none" w:sz="0" w:space="0" w:color="auto"/>
        <w:bottom w:val="none" w:sz="0" w:space="0" w:color="auto"/>
        <w:right w:val="none" w:sz="0" w:space="0" w:color="auto"/>
      </w:divBdr>
    </w:div>
    <w:div w:id="208957456">
      <w:bodyDiv w:val="1"/>
      <w:marLeft w:val="0"/>
      <w:marRight w:val="0"/>
      <w:marTop w:val="0"/>
      <w:marBottom w:val="0"/>
      <w:divBdr>
        <w:top w:val="none" w:sz="0" w:space="0" w:color="auto"/>
        <w:left w:val="none" w:sz="0" w:space="0" w:color="auto"/>
        <w:bottom w:val="none" w:sz="0" w:space="0" w:color="auto"/>
        <w:right w:val="none" w:sz="0" w:space="0" w:color="auto"/>
      </w:divBdr>
      <w:divsChild>
        <w:div w:id="1158692842">
          <w:marLeft w:val="0"/>
          <w:marRight w:val="0"/>
          <w:marTop w:val="0"/>
          <w:marBottom w:val="0"/>
          <w:divBdr>
            <w:top w:val="none" w:sz="0" w:space="0" w:color="auto"/>
            <w:left w:val="none" w:sz="0" w:space="0" w:color="auto"/>
            <w:bottom w:val="none" w:sz="0" w:space="0" w:color="auto"/>
            <w:right w:val="none" w:sz="0" w:space="0" w:color="auto"/>
          </w:divBdr>
        </w:div>
      </w:divsChild>
    </w:div>
    <w:div w:id="227300724">
      <w:bodyDiv w:val="1"/>
      <w:marLeft w:val="0"/>
      <w:marRight w:val="0"/>
      <w:marTop w:val="0"/>
      <w:marBottom w:val="0"/>
      <w:divBdr>
        <w:top w:val="none" w:sz="0" w:space="0" w:color="auto"/>
        <w:left w:val="none" w:sz="0" w:space="0" w:color="auto"/>
        <w:bottom w:val="none" w:sz="0" w:space="0" w:color="auto"/>
        <w:right w:val="none" w:sz="0" w:space="0" w:color="auto"/>
      </w:divBdr>
      <w:divsChild>
        <w:div w:id="509874204">
          <w:marLeft w:val="0"/>
          <w:marRight w:val="0"/>
          <w:marTop w:val="0"/>
          <w:marBottom w:val="0"/>
          <w:divBdr>
            <w:top w:val="none" w:sz="0" w:space="0" w:color="auto"/>
            <w:left w:val="none" w:sz="0" w:space="0" w:color="auto"/>
            <w:bottom w:val="none" w:sz="0" w:space="0" w:color="auto"/>
            <w:right w:val="none" w:sz="0" w:space="0" w:color="auto"/>
          </w:divBdr>
        </w:div>
      </w:divsChild>
    </w:div>
    <w:div w:id="239993231">
      <w:bodyDiv w:val="1"/>
      <w:marLeft w:val="0"/>
      <w:marRight w:val="0"/>
      <w:marTop w:val="0"/>
      <w:marBottom w:val="0"/>
      <w:divBdr>
        <w:top w:val="none" w:sz="0" w:space="0" w:color="auto"/>
        <w:left w:val="none" w:sz="0" w:space="0" w:color="auto"/>
        <w:bottom w:val="none" w:sz="0" w:space="0" w:color="auto"/>
        <w:right w:val="none" w:sz="0" w:space="0" w:color="auto"/>
      </w:divBdr>
      <w:divsChild>
        <w:div w:id="2137143554">
          <w:marLeft w:val="0"/>
          <w:marRight w:val="0"/>
          <w:marTop w:val="0"/>
          <w:marBottom w:val="0"/>
          <w:divBdr>
            <w:top w:val="none" w:sz="0" w:space="0" w:color="auto"/>
            <w:left w:val="none" w:sz="0" w:space="0" w:color="auto"/>
            <w:bottom w:val="none" w:sz="0" w:space="0" w:color="auto"/>
            <w:right w:val="none" w:sz="0" w:space="0" w:color="auto"/>
          </w:divBdr>
        </w:div>
      </w:divsChild>
    </w:div>
    <w:div w:id="243413519">
      <w:bodyDiv w:val="1"/>
      <w:marLeft w:val="0"/>
      <w:marRight w:val="0"/>
      <w:marTop w:val="0"/>
      <w:marBottom w:val="0"/>
      <w:divBdr>
        <w:top w:val="none" w:sz="0" w:space="0" w:color="auto"/>
        <w:left w:val="none" w:sz="0" w:space="0" w:color="auto"/>
        <w:bottom w:val="none" w:sz="0" w:space="0" w:color="auto"/>
        <w:right w:val="none" w:sz="0" w:space="0" w:color="auto"/>
      </w:divBdr>
      <w:divsChild>
        <w:div w:id="522329095">
          <w:marLeft w:val="0"/>
          <w:marRight w:val="0"/>
          <w:marTop w:val="0"/>
          <w:marBottom w:val="0"/>
          <w:divBdr>
            <w:top w:val="none" w:sz="0" w:space="0" w:color="auto"/>
            <w:left w:val="none" w:sz="0" w:space="0" w:color="auto"/>
            <w:bottom w:val="none" w:sz="0" w:space="0" w:color="auto"/>
            <w:right w:val="none" w:sz="0" w:space="0" w:color="auto"/>
          </w:divBdr>
        </w:div>
        <w:div w:id="946160782">
          <w:marLeft w:val="0"/>
          <w:marRight w:val="0"/>
          <w:marTop w:val="0"/>
          <w:marBottom w:val="0"/>
          <w:divBdr>
            <w:top w:val="none" w:sz="0" w:space="0" w:color="auto"/>
            <w:left w:val="none" w:sz="0" w:space="0" w:color="auto"/>
            <w:bottom w:val="none" w:sz="0" w:space="0" w:color="auto"/>
            <w:right w:val="none" w:sz="0" w:space="0" w:color="auto"/>
          </w:divBdr>
          <w:divsChild>
            <w:div w:id="59602790">
              <w:marLeft w:val="0"/>
              <w:marRight w:val="0"/>
              <w:marTop w:val="30"/>
              <w:marBottom w:val="30"/>
              <w:divBdr>
                <w:top w:val="none" w:sz="0" w:space="0" w:color="auto"/>
                <w:left w:val="none" w:sz="0" w:space="0" w:color="auto"/>
                <w:bottom w:val="none" w:sz="0" w:space="0" w:color="auto"/>
                <w:right w:val="none" w:sz="0" w:space="0" w:color="auto"/>
              </w:divBdr>
              <w:divsChild>
                <w:div w:id="46953574">
                  <w:marLeft w:val="0"/>
                  <w:marRight w:val="0"/>
                  <w:marTop w:val="0"/>
                  <w:marBottom w:val="0"/>
                  <w:divBdr>
                    <w:top w:val="none" w:sz="0" w:space="0" w:color="auto"/>
                    <w:left w:val="none" w:sz="0" w:space="0" w:color="auto"/>
                    <w:bottom w:val="none" w:sz="0" w:space="0" w:color="auto"/>
                    <w:right w:val="none" w:sz="0" w:space="0" w:color="auto"/>
                  </w:divBdr>
                  <w:divsChild>
                    <w:div w:id="169372403">
                      <w:marLeft w:val="0"/>
                      <w:marRight w:val="0"/>
                      <w:marTop w:val="0"/>
                      <w:marBottom w:val="0"/>
                      <w:divBdr>
                        <w:top w:val="none" w:sz="0" w:space="0" w:color="auto"/>
                        <w:left w:val="none" w:sz="0" w:space="0" w:color="auto"/>
                        <w:bottom w:val="none" w:sz="0" w:space="0" w:color="auto"/>
                        <w:right w:val="none" w:sz="0" w:space="0" w:color="auto"/>
                      </w:divBdr>
                    </w:div>
                  </w:divsChild>
                </w:div>
                <w:div w:id="248733213">
                  <w:marLeft w:val="0"/>
                  <w:marRight w:val="0"/>
                  <w:marTop w:val="0"/>
                  <w:marBottom w:val="0"/>
                  <w:divBdr>
                    <w:top w:val="none" w:sz="0" w:space="0" w:color="auto"/>
                    <w:left w:val="none" w:sz="0" w:space="0" w:color="auto"/>
                    <w:bottom w:val="none" w:sz="0" w:space="0" w:color="auto"/>
                    <w:right w:val="none" w:sz="0" w:space="0" w:color="auto"/>
                  </w:divBdr>
                  <w:divsChild>
                    <w:div w:id="104430070">
                      <w:marLeft w:val="0"/>
                      <w:marRight w:val="0"/>
                      <w:marTop w:val="0"/>
                      <w:marBottom w:val="0"/>
                      <w:divBdr>
                        <w:top w:val="none" w:sz="0" w:space="0" w:color="auto"/>
                        <w:left w:val="none" w:sz="0" w:space="0" w:color="auto"/>
                        <w:bottom w:val="none" w:sz="0" w:space="0" w:color="auto"/>
                        <w:right w:val="none" w:sz="0" w:space="0" w:color="auto"/>
                      </w:divBdr>
                    </w:div>
                  </w:divsChild>
                </w:div>
                <w:div w:id="493883196">
                  <w:marLeft w:val="0"/>
                  <w:marRight w:val="0"/>
                  <w:marTop w:val="0"/>
                  <w:marBottom w:val="0"/>
                  <w:divBdr>
                    <w:top w:val="none" w:sz="0" w:space="0" w:color="auto"/>
                    <w:left w:val="none" w:sz="0" w:space="0" w:color="auto"/>
                    <w:bottom w:val="none" w:sz="0" w:space="0" w:color="auto"/>
                    <w:right w:val="none" w:sz="0" w:space="0" w:color="auto"/>
                  </w:divBdr>
                  <w:divsChild>
                    <w:div w:id="1109277324">
                      <w:marLeft w:val="0"/>
                      <w:marRight w:val="0"/>
                      <w:marTop w:val="0"/>
                      <w:marBottom w:val="0"/>
                      <w:divBdr>
                        <w:top w:val="none" w:sz="0" w:space="0" w:color="auto"/>
                        <w:left w:val="none" w:sz="0" w:space="0" w:color="auto"/>
                        <w:bottom w:val="none" w:sz="0" w:space="0" w:color="auto"/>
                        <w:right w:val="none" w:sz="0" w:space="0" w:color="auto"/>
                      </w:divBdr>
                    </w:div>
                  </w:divsChild>
                </w:div>
                <w:div w:id="510606765">
                  <w:marLeft w:val="0"/>
                  <w:marRight w:val="0"/>
                  <w:marTop w:val="0"/>
                  <w:marBottom w:val="0"/>
                  <w:divBdr>
                    <w:top w:val="none" w:sz="0" w:space="0" w:color="auto"/>
                    <w:left w:val="none" w:sz="0" w:space="0" w:color="auto"/>
                    <w:bottom w:val="none" w:sz="0" w:space="0" w:color="auto"/>
                    <w:right w:val="none" w:sz="0" w:space="0" w:color="auto"/>
                  </w:divBdr>
                  <w:divsChild>
                    <w:div w:id="1646736275">
                      <w:marLeft w:val="0"/>
                      <w:marRight w:val="0"/>
                      <w:marTop w:val="0"/>
                      <w:marBottom w:val="0"/>
                      <w:divBdr>
                        <w:top w:val="none" w:sz="0" w:space="0" w:color="auto"/>
                        <w:left w:val="none" w:sz="0" w:space="0" w:color="auto"/>
                        <w:bottom w:val="none" w:sz="0" w:space="0" w:color="auto"/>
                        <w:right w:val="none" w:sz="0" w:space="0" w:color="auto"/>
                      </w:divBdr>
                    </w:div>
                  </w:divsChild>
                </w:div>
                <w:div w:id="547569647">
                  <w:marLeft w:val="0"/>
                  <w:marRight w:val="0"/>
                  <w:marTop w:val="0"/>
                  <w:marBottom w:val="0"/>
                  <w:divBdr>
                    <w:top w:val="none" w:sz="0" w:space="0" w:color="auto"/>
                    <w:left w:val="none" w:sz="0" w:space="0" w:color="auto"/>
                    <w:bottom w:val="none" w:sz="0" w:space="0" w:color="auto"/>
                    <w:right w:val="none" w:sz="0" w:space="0" w:color="auto"/>
                  </w:divBdr>
                  <w:divsChild>
                    <w:div w:id="2089879643">
                      <w:marLeft w:val="0"/>
                      <w:marRight w:val="0"/>
                      <w:marTop w:val="0"/>
                      <w:marBottom w:val="0"/>
                      <w:divBdr>
                        <w:top w:val="none" w:sz="0" w:space="0" w:color="auto"/>
                        <w:left w:val="none" w:sz="0" w:space="0" w:color="auto"/>
                        <w:bottom w:val="none" w:sz="0" w:space="0" w:color="auto"/>
                        <w:right w:val="none" w:sz="0" w:space="0" w:color="auto"/>
                      </w:divBdr>
                    </w:div>
                  </w:divsChild>
                </w:div>
                <w:div w:id="643392261">
                  <w:marLeft w:val="0"/>
                  <w:marRight w:val="0"/>
                  <w:marTop w:val="0"/>
                  <w:marBottom w:val="0"/>
                  <w:divBdr>
                    <w:top w:val="none" w:sz="0" w:space="0" w:color="auto"/>
                    <w:left w:val="none" w:sz="0" w:space="0" w:color="auto"/>
                    <w:bottom w:val="none" w:sz="0" w:space="0" w:color="auto"/>
                    <w:right w:val="none" w:sz="0" w:space="0" w:color="auto"/>
                  </w:divBdr>
                  <w:divsChild>
                    <w:div w:id="1064183531">
                      <w:marLeft w:val="0"/>
                      <w:marRight w:val="0"/>
                      <w:marTop w:val="0"/>
                      <w:marBottom w:val="0"/>
                      <w:divBdr>
                        <w:top w:val="none" w:sz="0" w:space="0" w:color="auto"/>
                        <w:left w:val="none" w:sz="0" w:space="0" w:color="auto"/>
                        <w:bottom w:val="none" w:sz="0" w:space="0" w:color="auto"/>
                        <w:right w:val="none" w:sz="0" w:space="0" w:color="auto"/>
                      </w:divBdr>
                    </w:div>
                  </w:divsChild>
                </w:div>
                <w:div w:id="658113519">
                  <w:marLeft w:val="0"/>
                  <w:marRight w:val="0"/>
                  <w:marTop w:val="0"/>
                  <w:marBottom w:val="0"/>
                  <w:divBdr>
                    <w:top w:val="none" w:sz="0" w:space="0" w:color="auto"/>
                    <w:left w:val="none" w:sz="0" w:space="0" w:color="auto"/>
                    <w:bottom w:val="none" w:sz="0" w:space="0" w:color="auto"/>
                    <w:right w:val="none" w:sz="0" w:space="0" w:color="auto"/>
                  </w:divBdr>
                  <w:divsChild>
                    <w:div w:id="635259710">
                      <w:marLeft w:val="0"/>
                      <w:marRight w:val="0"/>
                      <w:marTop w:val="0"/>
                      <w:marBottom w:val="0"/>
                      <w:divBdr>
                        <w:top w:val="none" w:sz="0" w:space="0" w:color="auto"/>
                        <w:left w:val="none" w:sz="0" w:space="0" w:color="auto"/>
                        <w:bottom w:val="none" w:sz="0" w:space="0" w:color="auto"/>
                        <w:right w:val="none" w:sz="0" w:space="0" w:color="auto"/>
                      </w:divBdr>
                    </w:div>
                  </w:divsChild>
                </w:div>
                <w:div w:id="970793431">
                  <w:marLeft w:val="0"/>
                  <w:marRight w:val="0"/>
                  <w:marTop w:val="0"/>
                  <w:marBottom w:val="0"/>
                  <w:divBdr>
                    <w:top w:val="none" w:sz="0" w:space="0" w:color="auto"/>
                    <w:left w:val="none" w:sz="0" w:space="0" w:color="auto"/>
                    <w:bottom w:val="none" w:sz="0" w:space="0" w:color="auto"/>
                    <w:right w:val="none" w:sz="0" w:space="0" w:color="auto"/>
                  </w:divBdr>
                  <w:divsChild>
                    <w:div w:id="1022127553">
                      <w:marLeft w:val="0"/>
                      <w:marRight w:val="0"/>
                      <w:marTop w:val="0"/>
                      <w:marBottom w:val="0"/>
                      <w:divBdr>
                        <w:top w:val="none" w:sz="0" w:space="0" w:color="auto"/>
                        <w:left w:val="none" w:sz="0" w:space="0" w:color="auto"/>
                        <w:bottom w:val="none" w:sz="0" w:space="0" w:color="auto"/>
                        <w:right w:val="none" w:sz="0" w:space="0" w:color="auto"/>
                      </w:divBdr>
                    </w:div>
                  </w:divsChild>
                </w:div>
                <w:div w:id="1025131569">
                  <w:marLeft w:val="0"/>
                  <w:marRight w:val="0"/>
                  <w:marTop w:val="0"/>
                  <w:marBottom w:val="0"/>
                  <w:divBdr>
                    <w:top w:val="none" w:sz="0" w:space="0" w:color="auto"/>
                    <w:left w:val="none" w:sz="0" w:space="0" w:color="auto"/>
                    <w:bottom w:val="none" w:sz="0" w:space="0" w:color="auto"/>
                    <w:right w:val="none" w:sz="0" w:space="0" w:color="auto"/>
                  </w:divBdr>
                  <w:divsChild>
                    <w:div w:id="37516281">
                      <w:marLeft w:val="0"/>
                      <w:marRight w:val="0"/>
                      <w:marTop w:val="0"/>
                      <w:marBottom w:val="0"/>
                      <w:divBdr>
                        <w:top w:val="none" w:sz="0" w:space="0" w:color="auto"/>
                        <w:left w:val="none" w:sz="0" w:space="0" w:color="auto"/>
                        <w:bottom w:val="none" w:sz="0" w:space="0" w:color="auto"/>
                        <w:right w:val="none" w:sz="0" w:space="0" w:color="auto"/>
                      </w:divBdr>
                    </w:div>
                  </w:divsChild>
                </w:div>
                <w:div w:id="1136869665">
                  <w:marLeft w:val="0"/>
                  <w:marRight w:val="0"/>
                  <w:marTop w:val="0"/>
                  <w:marBottom w:val="0"/>
                  <w:divBdr>
                    <w:top w:val="none" w:sz="0" w:space="0" w:color="auto"/>
                    <w:left w:val="none" w:sz="0" w:space="0" w:color="auto"/>
                    <w:bottom w:val="none" w:sz="0" w:space="0" w:color="auto"/>
                    <w:right w:val="none" w:sz="0" w:space="0" w:color="auto"/>
                  </w:divBdr>
                  <w:divsChild>
                    <w:div w:id="385225037">
                      <w:marLeft w:val="0"/>
                      <w:marRight w:val="0"/>
                      <w:marTop w:val="0"/>
                      <w:marBottom w:val="0"/>
                      <w:divBdr>
                        <w:top w:val="none" w:sz="0" w:space="0" w:color="auto"/>
                        <w:left w:val="none" w:sz="0" w:space="0" w:color="auto"/>
                        <w:bottom w:val="none" w:sz="0" w:space="0" w:color="auto"/>
                        <w:right w:val="none" w:sz="0" w:space="0" w:color="auto"/>
                      </w:divBdr>
                    </w:div>
                  </w:divsChild>
                </w:div>
                <w:div w:id="1182431577">
                  <w:marLeft w:val="0"/>
                  <w:marRight w:val="0"/>
                  <w:marTop w:val="0"/>
                  <w:marBottom w:val="0"/>
                  <w:divBdr>
                    <w:top w:val="none" w:sz="0" w:space="0" w:color="auto"/>
                    <w:left w:val="none" w:sz="0" w:space="0" w:color="auto"/>
                    <w:bottom w:val="none" w:sz="0" w:space="0" w:color="auto"/>
                    <w:right w:val="none" w:sz="0" w:space="0" w:color="auto"/>
                  </w:divBdr>
                  <w:divsChild>
                    <w:div w:id="1488126487">
                      <w:marLeft w:val="0"/>
                      <w:marRight w:val="0"/>
                      <w:marTop w:val="0"/>
                      <w:marBottom w:val="0"/>
                      <w:divBdr>
                        <w:top w:val="none" w:sz="0" w:space="0" w:color="auto"/>
                        <w:left w:val="none" w:sz="0" w:space="0" w:color="auto"/>
                        <w:bottom w:val="none" w:sz="0" w:space="0" w:color="auto"/>
                        <w:right w:val="none" w:sz="0" w:space="0" w:color="auto"/>
                      </w:divBdr>
                    </w:div>
                  </w:divsChild>
                </w:div>
                <w:div w:id="1187447496">
                  <w:marLeft w:val="0"/>
                  <w:marRight w:val="0"/>
                  <w:marTop w:val="0"/>
                  <w:marBottom w:val="0"/>
                  <w:divBdr>
                    <w:top w:val="none" w:sz="0" w:space="0" w:color="auto"/>
                    <w:left w:val="none" w:sz="0" w:space="0" w:color="auto"/>
                    <w:bottom w:val="none" w:sz="0" w:space="0" w:color="auto"/>
                    <w:right w:val="none" w:sz="0" w:space="0" w:color="auto"/>
                  </w:divBdr>
                  <w:divsChild>
                    <w:div w:id="246767828">
                      <w:marLeft w:val="0"/>
                      <w:marRight w:val="0"/>
                      <w:marTop w:val="0"/>
                      <w:marBottom w:val="0"/>
                      <w:divBdr>
                        <w:top w:val="none" w:sz="0" w:space="0" w:color="auto"/>
                        <w:left w:val="none" w:sz="0" w:space="0" w:color="auto"/>
                        <w:bottom w:val="none" w:sz="0" w:space="0" w:color="auto"/>
                        <w:right w:val="none" w:sz="0" w:space="0" w:color="auto"/>
                      </w:divBdr>
                    </w:div>
                  </w:divsChild>
                </w:div>
                <w:div w:id="1552233259">
                  <w:marLeft w:val="0"/>
                  <w:marRight w:val="0"/>
                  <w:marTop w:val="0"/>
                  <w:marBottom w:val="0"/>
                  <w:divBdr>
                    <w:top w:val="none" w:sz="0" w:space="0" w:color="auto"/>
                    <w:left w:val="none" w:sz="0" w:space="0" w:color="auto"/>
                    <w:bottom w:val="none" w:sz="0" w:space="0" w:color="auto"/>
                    <w:right w:val="none" w:sz="0" w:space="0" w:color="auto"/>
                  </w:divBdr>
                  <w:divsChild>
                    <w:div w:id="798304571">
                      <w:marLeft w:val="0"/>
                      <w:marRight w:val="0"/>
                      <w:marTop w:val="0"/>
                      <w:marBottom w:val="0"/>
                      <w:divBdr>
                        <w:top w:val="none" w:sz="0" w:space="0" w:color="auto"/>
                        <w:left w:val="none" w:sz="0" w:space="0" w:color="auto"/>
                        <w:bottom w:val="none" w:sz="0" w:space="0" w:color="auto"/>
                        <w:right w:val="none" w:sz="0" w:space="0" w:color="auto"/>
                      </w:divBdr>
                    </w:div>
                  </w:divsChild>
                </w:div>
                <w:div w:id="1564952962">
                  <w:marLeft w:val="0"/>
                  <w:marRight w:val="0"/>
                  <w:marTop w:val="0"/>
                  <w:marBottom w:val="0"/>
                  <w:divBdr>
                    <w:top w:val="none" w:sz="0" w:space="0" w:color="auto"/>
                    <w:left w:val="none" w:sz="0" w:space="0" w:color="auto"/>
                    <w:bottom w:val="none" w:sz="0" w:space="0" w:color="auto"/>
                    <w:right w:val="none" w:sz="0" w:space="0" w:color="auto"/>
                  </w:divBdr>
                  <w:divsChild>
                    <w:div w:id="784932969">
                      <w:marLeft w:val="0"/>
                      <w:marRight w:val="0"/>
                      <w:marTop w:val="0"/>
                      <w:marBottom w:val="0"/>
                      <w:divBdr>
                        <w:top w:val="none" w:sz="0" w:space="0" w:color="auto"/>
                        <w:left w:val="none" w:sz="0" w:space="0" w:color="auto"/>
                        <w:bottom w:val="none" w:sz="0" w:space="0" w:color="auto"/>
                        <w:right w:val="none" w:sz="0" w:space="0" w:color="auto"/>
                      </w:divBdr>
                    </w:div>
                  </w:divsChild>
                </w:div>
                <w:div w:id="1704748736">
                  <w:marLeft w:val="0"/>
                  <w:marRight w:val="0"/>
                  <w:marTop w:val="0"/>
                  <w:marBottom w:val="0"/>
                  <w:divBdr>
                    <w:top w:val="none" w:sz="0" w:space="0" w:color="auto"/>
                    <w:left w:val="none" w:sz="0" w:space="0" w:color="auto"/>
                    <w:bottom w:val="none" w:sz="0" w:space="0" w:color="auto"/>
                    <w:right w:val="none" w:sz="0" w:space="0" w:color="auto"/>
                  </w:divBdr>
                  <w:divsChild>
                    <w:div w:id="1189445123">
                      <w:marLeft w:val="0"/>
                      <w:marRight w:val="0"/>
                      <w:marTop w:val="0"/>
                      <w:marBottom w:val="0"/>
                      <w:divBdr>
                        <w:top w:val="none" w:sz="0" w:space="0" w:color="auto"/>
                        <w:left w:val="none" w:sz="0" w:space="0" w:color="auto"/>
                        <w:bottom w:val="none" w:sz="0" w:space="0" w:color="auto"/>
                        <w:right w:val="none" w:sz="0" w:space="0" w:color="auto"/>
                      </w:divBdr>
                    </w:div>
                  </w:divsChild>
                </w:div>
                <w:div w:id="1754886942">
                  <w:marLeft w:val="0"/>
                  <w:marRight w:val="0"/>
                  <w:marTop w:val="0"/>
                  <w:marBottom w:val="0"/>
                  <w:divBdr>
                    <w:top w:val="none" w:sz="0" w:space="0" w:color="auto"/>
                    <w:left w:val="none" w:sz="0" w:space="0" w:color="auto"/>
                    <w:bottom w:val="none" w:sz="0" w:space="0" w:color="auto"/>
                    <w:right w:val="none" w:sz="0" w:space="0" w:color="auto"/>
                  </w:divBdr>
                  <w:divsChild>
                    <w:div w:id="686757932">
                      <w:marLeft w:val="0"/>
                      <w:marRight w:val="0"/>
                      <w:marTop w:val="0"/>
                      <w:marBottom w:val="0"/>
                      <w:divBdr>
                        <w:top w:val="none" w:sz="0" w:space="0" w:color="auto"/>
                        <w:left w:val="none" w:sz="0" w:space="0" w:color="auto"/>
                        <w:bottom w:val="none" w:sz="0" w:space="0" w:color="auto"/>
                        <w:right w:val="none" w:sz="0" w:space="0" w:color="auto"/>
                      </w:divBdr>
                    </w:div>
                  </w:divsChild>
                </w:div>
                <w:div w:id="1760373444">
                  <w:marLeft w:val="0"/>
                  <w:marRight w:val="0"/>
                  <w:marTop w:val="0"/>
                  <w:marBottom w:val="0"/>
                  <w:divBdr>
                    <w:top w:val="none" w:sz="0" w:space="0" w:color="auto"/>
                    <w:left w:val="none" w:sz="0" w:space="0" w:color="auto"/>
                    <w:bottom w:val="none" w:sz="0" w:space="0" w:color="auto"/>
                    <w:right w:val="none" w:sz="0" w:space="0" w:color="auto"/>
                  </w:divBdr>
                  <w:divsChild>
                    <w:div w:id="1273787142">
                      <w:marLeft w:val="0"/>
                      <w:marRight w:val="0"/>
                      <w:marTop w:val="0"/>
                      <w:marBottom w:val="0"/>
                      <w:divBdr>
                        <w:top w:val="none" w:sz="0" w:space="0" w:color="auto"/>
                        <w:left w:val="none" w:sz="0" w:space="0" w:color="auto"/>
                        <w:bottom w:val="none" w:sz="0" w:space="0" w:color="auto"/>
                        <w:right w:val="none" w:sz="0" w:space="0" w:color="auto"/>
                      </w:divBdr>
                    </w:div>
                  </w:divsChild>
                </w:div>
                <w:div w:id="1943804895">
                  <w:marLeft w:val="0"/>
                  <w:marRight w:val="0"/>
                  <w:marTop w:val="0"/>
                  <w:marBottom w:val="0"/>
                  <w:divBdr>
                    <w:top w:val="none" w:sz="0" w:space="0" w:color="auto"/>
                    <w:left w:val="none" w:sz="0" w:space="0" w:color="auto"/>
                    <w:bottom w:val="none" w:sz="0" w:space="0" w:color="auto"/>
                    <w:right w:val="none" w:sz="0" w:space="0" w:color="auto"/>
                  </w:divBdr>
                  <w:divsChild>
                    <w:div w:id="1924140136">
                      <w:marLeft w:val="0"/>
                      <w:marRight w:val="0"/>
                      <w:marTop w:val="0"/>
                      <w:marBottom w:val="0"/>
                      <w:divBdr>
                        <w:top w:val="none" w:sz="0" w:space="0" w:color="auto"/>
                        <w:left w:val="none" w:sz="0" w:space="0" w:color="auto"/>
                        <w:bottom w:val="none" w:sz="0" w:space="0" w:color="auto"/>
                        <w:right w:val="none" w:sz="0" w:space="0" w:color="auto"/>
                      </w:divBdr>
                    </w:div>
                  </w:divsChild>
                </w:div>
                <w:div w:id="1978147700">
                  <w:marLeft w:val="0"/>
                  <w:marRight w:val="0"/>
                  <w:marTop w:val="0"/>
                  <w:marBottom w:val="0"/>
                  <w:divBdr>
                    <w:top w:val="none" w:sz="0" w:space="0" w:color="auto"/>
                    <w:left w:val="none" w:sz="0" w:space="0" w:color="auto"/>
                    <w:bottom w:val="none" w:sz="0" w:space="0" w:color="auto"/>
                    <w:right w:val="none" w:sz="0" w:space="0" w:color="auto"/>
                  </w:divBdr>
                  <w:divsChild>
                    <w:div w:id="1840391891">
                      <w:marLeft w:val="0"/>
                      <w:marRight w:val="0"/>
                      <w:marTop w:val="0"/>
                      <w:marBottom w:val="0"/>
                      <w:divBdr>
                        <w:top w:val="none" w:sz="0" w:space="0" w:color="auto"/>
                        <w:left w:val="none" w:sz="0" w:space="0" w:color="auto"/>
                        <w:bottom w:val="none" w:sz="0" w:space="0" w:color="auto"/>
                        <w:right w:val="none" w:sz="0" w:space="0" w:color="auto"/>
                      </w:divBdr>
                    </w:div>
                  </w:divsChild>
                </w:div>
                <w:div w:id="2100517816">
                  <w:marLeft w:val="0"/>
                  <w:marRight w:val="0"/>
                  <w:marTop w:val="0"/>
                  <w:marBottom w:val="0"/>
                  <w:divBdr>
                    <w:top w:val="none" w:sz="0" w:space="0" w:color="auto"/>
                    <w:left w:val="none" w:sz="0" w:space="0" w:color="auto"/>
                    <w:bottom w:val="none" w:sz="0" w:space="0" w:color="auto"/>
                    <w:right w:val="none" w:sz="0" w:space="0" w:color="auto"/>
                  </w:divBdr>
                  <w:divsChild>
                    <w:div w:id="6726089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4140056">
          <w:marLeft w:val="0"/>
          <w:marRight w:val="0"/>
          <w:marTop w:val="0"/>
          <w:marBottom w:val="0"/>
          <w:divBdr>
            <w:top w:val="none" w:sz="0" w:space="0" w:color="auto"/>
            <w:left w:val="none" w:sz="0" w:space="0" w:color="auto"/>
            <w:bottom w:val="none" w:sz="0" w:space="0" w:color="auto"/>
            <w:right w:val="none" w:sz="0" w:space="0" w:color="auto"/>
          </w:divBdr>
        </w:div>
      </w:divsChild>
    </w:div>
    <w:div w:id="244341958">
      <w:bodyDiv w:val="1"/>
      <w:marLeft w:val="0"/>
      <w:marRight w:val="0"/>
      <w:marTop w:val="0"/>
      <w:marBottom w:val="0"/>
      <w:divBdr>
        <w:top w:val="none" w:sz="0" w:space="0" w:color="auto"/>
        <w:left w:val="none" w:sz="0" w:space="0" w:color="auto"/>
        <w:bottom w:val="none" w:sz="0" w:space="0" w:color="auto"/>
        <w:right w:val="none" w:sz="0" w:space="0" w:color="auto"/>
      </w:divBdr>
    </w:div>
    <w:div w:id="271865793">
      <w:bodyDiv w:val="1"/>
      <w:marLeft w:val="0"/>
      <w:marRight w:val="0"/>
      <w:marTop w:val="0"/>
      <w:marBottom w:val="0"/>
      <w:divBdr>
        <w:top w:val="none" w:sz="0" w:space="0" w:color="auto"/>
        <w:left w:val="none" w:sz="0" w:space="0" w:color="auto"/>
        <w:bottom w:val="none" w:sz="0" w:space="0" w:color="auto"/>
        <w:right w:val="none" w:sz="0" w:space="0" w:color="auto"/>
      </w:divBdr>
      <w:divsChild>
        <w:div w:id="227348581">
          <w:marLeft w:val="0"/>
          <w:marRight w:val="0"/>
          <w:marTop w:val="0"/>
          <w:marBottom w:val="0"/>
          <w:divBdr>
            <w:top w:val="none" w:sz="0" w:space="0" w:color="auto"/>
            <w:left w:val="none" w:sz="0" w:space="0" w:color="auto"/>
            <w:bottom w:val="none" w:sz="0" w:space="0" w:color="auto"/>
            <w:right w:val="none" w:sz="0" w:space="0" w:color="auto"/>
          </w:divBdr>
        </w:div>
      </w:divsChild>
    </w:div>
    <w:div w:id="286279493">
      <w:bodyDiv w:val="1"/>
      <w:marLeft w:val="0"/>
      <w:marRight w:val="0"/>
      <w:marTop w:val="0"/>
      <w:marBottom w:val="0"/>
      <w:divBdr>
        <w:top w:val="none" w:sz="0" w:space="0" w:color="auto"/>
        <w:left w:val="none" w:sz="0" w:space="0" w:color="auto"/>
        <w:bottom w:val="none" w:sz="0" w:space="0" w:color="auto"/>
        <w:right w:val="none" w:sz="0" w:space="0" w:color="auto"/>
      </w:divBdr>
      <w:divsChild>
        <w:div w:id="483281115">
          <w:marLeft w:val="0"/>
          <w:marRight w:val="0"/>
          <w:marTop w:val="0"/>
          <w:marBottom w:val="0"/>
          <w:divBdr>
            <w:top w:val="none" w:sz="0" w:space="0" w:color="auto"/>
            <w:left w:val="none" w:sz="0" w:space="0" w:color="auto"/>
            <w:bottom w:val="none" w:sz="0" w:space="0" w:color="auto"/>
            <w:right w:val="none" w:sz="0" w:space="0" w:color="auto"/>
          </w:divBdr>
        </w:div>
      </w:divsChild>
    </w:div>
    <w:div w:id="318382555">
      <w:bodyDiv w:val="1"/>
      <w:marLeft w:val="0"/>
      <w:marRight w:val="0"/>
      <w:marTop w:val="0"/>
      <w:marBottom w:val="0"/>
      <w:divBdr>
        <w:top w:val="none" w:sz="0" w:space="0" w:color="auto"/>
        <w:left w:val="none" w:sz="0" w:space="0" w:color="auto"/>
        <w:bottom w:val="none" w:sz="0" w:space="0" w:color="auto"/>
        <w:right w:val="none" w:sz="0" w:space="0" w:color="auto"/>
      </w:divBdr>
    </w:div>
    <w:div w:id="325282569">
      <w:bodyDiv w:val="1"/>
      <w:marLeft w:val="0"/>
      <w:marRight w:val="0"/>
      <w:marTop w:val="0"/>
      <w:marBottom w:val="0"/>
      <w:divBdr>
        <w:top w:val="none" w:sz="0" w:space="0" w:color="auto"/>
        <w:left w:val="none" w:sz="0" w:space="0" w:color="auto"/>
        <w:bottom w:val="none" w:sz="0" w:space="0" w:color="auto"/>
        <w:right w:val="none" w:sz="0" w:space="0" w:color="auto"/>
      </w:divBdr>
    </w:div>
    <w:div w:id="339357504">
      <w:bodyDiv w:val="1"/>
      <w:marLeft w:val="0"/>
      <w:marRight w:val="0"/>
      <w:marTop w:val="0"/>
      <w:marBottom w:val="0"/>
      <w:divBdr>
        <w:top w:val="none" w:sz="0" w:space="0" w:color="auto"/>
        <w:left w:val="none" w:sz="0" w:space="0" w:color="auto"/>
        <w:bottom w:val="none" w:sz="0" w:space="0" w:color="auto"/>
        <w:right w:val="none" w:sz="0" w:space="0" w:color="auto"/>
      </w:divBdr>
    </w:div>
    <w:div w:id="352192769">
      <w:bodyDiv w:val="1"/>
      <w:marLeft w:val="0"/>
      <w:marRight w:val="0"/>
      <w:marTop w:val="0"/>
      <w:marBottom w:val="0"/>
      <w:divBdr>
        <w:top w:val="none" w:sz="0" w:space="0" w:color="auto"/>
        <w:left w:val="none" w:sz="0" w:space="0" w:color="auto"/>
        <w:bottom w:val="none" w:sz="0" w:space="0" w:color="auto"/>
        <w:right w:val="none" w:sz="0" w:space="0" w:color="auto"/>
      </w:divBdr>
    </w:div>
    <w:div w:id="356199243">
      <w:bodyDiv w:val="1"/>
      <w:marLeft w:val="0"/>
      <w:marRight w:val="0"/>
      <w:marTop w:val="0"/>
      <w:marBottom w:val="0"/>
      <w:divBdr>
        <w:top w:val="none" w:sz="0" w:space="0" w:color="auto"/>
        <w:left w:val="none" w:sz="0" w:space="0" w:color="auto"/>
        <w:bottom w:val="none" w:sz="0" w:space="0" w:color="auto"/>
        <w:right w:val="none" w:sz="0" w:space="0" w:color="auto"/>
      </w:divBdr>
      <w:divsChild>
        <w:div w:id="264189742">
          <w:marLeft w:val="0"/>
          <w:marRight w:val="0"/>
          <w:marTop w:val="0"/>
          <w:marBottom w:val="0"/>
          <w:divBdr>
            <w:top w:val="none" w:sz="0" w:space="0" w:color="auto"/>
            <w:left w:val="none" w:sz="0" w:space="0" w:color="auto"/>
            <w:bottom w:val="none" w:sz="0" w:space="0" w:color="auto"/>
            <w:right w:val="none" w:sz="0" w:space="0" w:color="auto"/>
          </w:divBdr>
        </w:div>
        <w:div w:id="316571377">
          <w:marLeft w:val="0"/>
          <w:marRight w:val="0"/>
          <w:marTop w:val="0"/>
          <w:marBottom w:val="0"/>
          <w:divBdr>
            <w:top w:val="none" w:sz="0" w:space="0" w:color="auto"/>
            <w:left w:val="none" w:sz="0" w:space="0" w:color="auto"/>
            <w:bottom w:val="none" w:sz="0" w:space="0" w:color="auto"/>
            <w:right w:val="none" w:sz="0" w:space="0" w:color="auto"/>
          </w:divBdr>
        </w:div>
        <w:div w:id="571281231">
          <w:marLeft w:val="0"/>
          <w:marRight w:val="0"/>
          <w:marTop w:val="0"/>
          <w:marBottom w:val="0"/>
          <w:divBdr>
            <w:top w:val="none" w:sz="0" w:space="0" w:color="auto"/>
            <w:left w:val="none" w:sz="0" w:space="0" w:color="auto"/>
            <w:bottom w:val="none" w:sz="0" w:space="0" w:color="auto"/>
            <w:right w:val="none" w:sz="0" w:space="0" w:color="auto"/>
          </w:divBdr>
        </w:div>
        <w:div w:id="602691327">
          <w:marLeft w:val="0"/>
          <w:marRight w:val="0"/>
          <w:marTop w:val="0"/>
          <w:marBottom w:val="0"/>
          <w:divBdr>
            <w:top w:val="none" w:sz="0" w:space="0" w:color="auto"/>
            <w:left w:val="none" w:sz="0" w:space="0" w:color="auto"/>
            <w:bottom w:val="none" w:sz="0" w:space="0" w:color="auto"/>
            <w:right w:val="none" w:sz="0" w:space="0" w:color="auto"/>
          </w:divBdr>
        </w:div>
        <w:div w:id="603540105">
          <w:marLeft w:val="0"/>
          <w:marRight w:val="0"/>
          <w:marTop w:val="0"/>
          <w:marBottom w:val="0"/>
          <w:divBdr>
            <w:top w:val="none" w:sz="0" w:space="0" w:color="auto"/>
            <w:left w:val="none" w:sz="0" w:space="0" w:color="auto"/>
            <w:bottom w:val="none" w:sz="0" w:space="0" w:color="auto"/>
            <w:right w:val="none" w:sz="0" w:space="0" w:color="auto"/>
          </w:divBdr>
        </w:div>
        <w:div w:id="1108619905">
          <w:marLeft w:val="0"/>
          <w:marRight w:val="0"/>
          <w:marTop w:val="0"/>
          <w:marBottom w:val="0"/>
          <w:divBdr>
            <w:top w:val="none" w:sz="0" w:space="0" w:color="auto"/>
            <w:left w:val="none" w:sz="0" w:space="0" w:color="auto"/>
            <w:bottom w:val="none" w:sz="0" w:space="0" w:color="auto"/>
            <w:right w:val="none" w:sz="0" w:space="0" w:color="auto"/>
          </w:divBdr>
          <w:divsChild>
            <w:div w:id="483010828">
              <w:marLeft w:val="-75"/>
              <w:marRight w:val="0"/>
              <w:marTop w:val="30"/>
              <w:marBottom w:val="30"/>
              <w:divBdr>
                <w:top w:val="none" w:sz="0" w:space="0" w:color="auto"/>
                <w:left w:val="none" w:sz="0" w:space="0" w:color="auto"/>
                <w:bottom w:val="none" w:sz="0" w:space="0" w:color="auto"/>
                <w:right w:val="none" w:sz="0" w:space="0" w:color="auto"/>
              </w:divBdr>
              <w:divsChild>
                <w:div w:id="17512983">
                  <w:marLeft w:val="0"/>
                  <w:marRight w:val="0"/>
                  <w:marTop w:val="0"/>
                  <w:marBottom w:val="0"/>
                  <w:divBdr>
                    <w:top w:val="none" w:sz="0" w:space="0" w:color="auto"/>
                    <w:left w:val="none" w:sz="0" w:space="0" w:color="auto"/>
                    <w:bottom w:val="none" w:sz="0" w:space="0" w:color="auto"/>
                    <w:right w:val="none" w:sz="0" w:space="0" w:color="auto"/>
                  </w:divBdr>
                  <w:divsChild>
                    <w:div w:id="742482874">
                      <w:marLeft w:val="0"/>
                      <w:marRight w:val="0"/>
                      <w:marTop w:val="0"/>
                      <w:marBottom w:val="0"/>
                      <w:divBdr>
                        <w:top w:val="none" w:sz="0" w:space="0" w:color="auto"/>
                        <w:left w:val="none" w:sz="0" w:space="0" w:color="auto"/>
                        <w:bottom w:val="none" w:sz="0" w:space="0" w:color="auto"/>
                        <w:right w:val="none" w:sz="0" w:space="0" w:color="auto"/>
                      </w:divBdr>
                    </w:div>
                  </w:divsChild>
                </w:div>
                <w:div w:id="24409160">
                  <w:marLeft w:val="0"/>
                  <w:marRight w:val="0"/>
                  <w:marTop w:val="0"/>
                  <w:marBottom w:val="0"/>
                  <w:divBdr>
                    <w:top w:val="none" w:sz="0" w:space="0" w:color="auto"/>
                    <w:left w:val="none" w:sz="0" w:space="0" w:color="auto"/>
                    <w:bottom w:val="none" w:sz="0" w:space="0" w:color="auto"/>
                    <w:right w:val="none" w:sz="0" w:space="0" w:color="auto"/>
                  </w:divBdr>
                  <w:divsChild>
                    <w:div w:id="378624750">
                      <w:marLeft w:val="0"/>
                      <w:marRight w:val="0"/>
                      <w:marTop w:val="0"/>
                      <w:marBottom w:val="0"/>
                      <w:divBdr>
                        <w:top w:val="none" w:sz="0" w:space="0" w:color="auto"/>
                        <w:left w:val="none" w:sz="0" w:space="0" w:color="auto"/>
                        <w:bottom w:val="none" w:sz="0" w:space="0" w:color="auto"/>
                        <w:right w:val="none" w:sz="0" w:space="0" w:color="auto"/>
                      </w:divBdr>
                    </w:div>
                  </w:divsChild>
                </w:div>
                <w:div w:id="41634699">
                  <w:marLeft w:val="0"/>
                  <w:marRight w:val="0"/>
                  <w:marTop w:val="0"/>
                  <w:marBottom w:val="0"/>
                  <w:divBdr>
                    <w:top w:val="none" w:sz="0" w:space="0" w:color="auto"/>
                    <w:left w:val="none" w:sz="0" w:space="0" w:color="auto"/>
                    <w:bottom w:val="none" w:sz="0" w:space="0" w:color="auto"/>
                    <w:right w:val="none" w:sz="0" w:space="0" w:color="auto"/>
                  </w:divBdr>
                  <w:divsChild>
                    <w:div w:id="1357151681">
                      <w:marLeft w:val="0"/>
                      <w:marRight w:val="0"/>
                      <w:marTop w:val="0"/>
                      <w:marBottom w:val="0"/>
                      <w:divBdr>
                        <w:top w:val="none" w:sz="0" w:space="0" w:color="auto"/>
                        <w:left w:val="none" w:sz="0" w:space="0" w:color="auto"/>
                        <w:bottom w:val="none" w:sz="0" w:space="0" w:color="auto"/>
                        <w:right w:val="none" w:sz="0" w:space="0" w:color="auto"/>
                      </w:divBdr>
                    </w:div>
                  </w:divsChild>
                </w:div>
                <w:div w:id="57098869">
                  <w:marLeft w:val="0"/>
                  <w:marRight w:val="0"/>
                  <w:marTop w:val="0"/>
                  <w:marBottom w:val="0"/>
                  <w:divBdr>
                    <w:top w:val="none" w:sz="0" w:space="0" w:color="auto"/>
                    <w:left w:val="none" w:sz="0" w:space="0" w:color="auto"/>
                    <w:bottom w:val="none" w:sz="0" w:space="0" w:color="auto"/>
                    <w:right w:val="none" w:sz="0" w:space="0" w:color="auto"/>
                  </w:divBdr>
                  <w:divsChild>
                    <w:div w:id="955016302">
                      <w:marLeft w:val="0"/>
                      <w:marRight w:val="0"/>
                      <w:marTop w:val="0"/>
                      <w:marBottom w:val="0"/>
                      <w:divBdr>
                        <w:top w:val="none" w:sz="0" w:space="0" w:color="auto"/>
                        <w:left w:val="none" w:sz="0" w:space="0" w:color="auto"/>
                        <w:bottom w:val="none" w:sz="0" w:space="0" w:color="auto"/>
                        <w:right w:val="none" w:sz="0" w:space="0" w:color="auto"/>
                      </w:divBdr>
                    </w:div>
                  </w:divsChild>
                </w:div>
                <w:div w:id="90660164">
                  <w:marLeft w:val="0"/>
                  <w:marRight w:val="0"/>
                  <w:marTop w:val="0"/>
                  <w:marBottom w:val="0"/>
                  <w:divBdr>
                    <w:top w:val="none" w:sz="0" w:space="0" w:color="auto"/>
                    <w:left w:val="none" w:sz="0" w:space="0" w:color="auto"/>
                    <w:bottom w:val="none" w:sz="0" w:space="0" w:color="auto"/>
                    <w:right w:val="none" w:sz="0" w:space="0" w:color="auto"/>
                  </w:divBdr>
                  <w:divsChild>
                    <w:div w:id="1760709210">
                      <w:marLeft w:val="0"/>
                      <w:marRight w:val="0"/>
                      <w:marTop w:val="0"/>
                      <w:marBottom w:val="0"/>
                      <w:divBdr>
                        <w:top w:val="none" w:sz="0" w:space="0" w:color="auto"/>
                        <w:left w:val="none" w:sz="0" w:space="0" w:color="auto"/>
                        <w:bottom w:val="none" w:sz="0" w:space="0" w:color="auto"/>
                        <w:right w:val="none" w:sz="0" w:space="0" w:color="auto"/>
                      </w:divBdr>
                    </w:div>
                  </w:divsChild>
                </w:div>
                <w:div w:id="113210031">
                  <w:marLeft w:val="0"/>
                  <w:marRight w:val="0"/>
                  <w:marTop w:val="0"/>
                  <w:marBottom w:val="0"/>
                  <w:divBdr>
                    <w:top w:val="none" w:sz="0" w:space="0" w:color="auto"/>
                    <w:left w:val="none" w:sz="0" w:space="0" w:color="auto"/>
                    <w:bottom w:val="none" w:sz="0" w:space="0" w:color="auto"/>
                    <w:right w:val="none" w:sz="0" w:space="0" w:color="auto"/>
                  </w:divBdr>
                  <w:divsChild>
                    <w:div w:id="1419642694">
                      <w:marLeft w:val="0"/>
                      <w:marRight w:val="0"/>
                      <w:marTop w:val="0"/>
                      <w:marBottom w:val="0"/>
                      <w:divBdr>
                        <w:top w:val="none" w:sz="0" w:space="0" w:color="auto"/>
                        <w:left w:val="none" w:sz="0" w:space="0" w:color="auto"/>
                        <w:bottom w:val="none" w:sz="0" w:space="0" w:color="auto"/>
                        <w:right w:val="none" w:sz="0" w:space="0" w:color="auto"/>
                      </w:divBdr>
                    </w:div>
                  </w:divsChild>
                </w:div>
                <w:div w:id="121970064">
                  <w:marLeft w:val="0"/>
                  <w:marRight w:val="0"/>
                  <w:marTop w:val="0"/>
                  <w:marBottom w:val="0"/>
                  <w:divBdr>
                    <w:top w:val="none" w:sz="0" w:space="0" w:color="auto"/>
                    <w:left w:val="none" w:sz="0" w:space="0" w:color="auto"/>
                    <w:bottom w:val="none" w:sz="0" w:space="0" w:color="auto"/>
                    <w:right w:val="none" w:sz="0" w:space="0" w:color="auto"/>
                  </w:divBdr>
                  <w:divsChild>
                    <w:div w:id="1549341354">
                      <w:marLeft w:val="0"/>
                      <w:marRight w:val="0"/>
                      <w:marTop w:val="0"/>
                      <w:marBottom w:val="0"/>
                      <w:divBdr>
                        <w:top w:val="none" w:sz="0" w:space="0" w:color="auto"/>
                        <w:left w:val="none" w:sz="0" w:space="0" w:color="auto"/>
                        <w:bottom w:val="none" w:sz="0" w:space="0" w:color="auto"/>
                        <w:right w:val="none" w:sz="0" w:space="0" w:color="auto"/>
                      </w:divBdr>
                    </w:div>
                  </w:divsChild>
                </w:div>
                <w:div w:id="133569888">
                  <w:marLeft w:val="0"/>
                  <w:marRight w:val="0"/>
                  <w:marTop w:val="0"/>
                  <w:marBottom w:val="0"/>
                  <w:divBdr>
                    <w:top w:val="none" w:sz="0" w:space="0" w:color="auto"/>
                    <w:left w:val="none" w:sz="0" w:space="0" w:color="auto"/>
                    <w:bottom w:val="none" w:sz="0" w:space="0" w:color="auto"/>
                    <w:right w:val="none" w:sz="0" w:space="0" w:color="auto"/>
                  </w:divBdr>
                  <w:divsChild>
                    <w:div w:id="1874224602">
                      <w:marLeft w:val="0"/>
                      <w:marRight w:val="0"/>
                      <w:marTop w:val="0"/>
                      <w:marBottom w:val="0"/>
                      <w:divBdr>
                        <w:top w:val="none" w:sz="0" w:space="0" w:color="auto"/>
                        <w:left w:val="none" w:sz="0" w:space="0" w:color="auto"/>
                        <w:bottom w:val="none" w:sz="0" w:space="0" w:color="auto"/>
                        <w:right w:val="none" w:sz="0" w:space="0" w:color="auto"/>
                      </w:divBdr>
                    </w:div>
                  </w:divsChild>
                </w:div>
                <w:div w:id="142158534">
                  <w:marLeft w:val="0"/>
                  <w:marRight w:val="0"/>
                  <w:marTop w:val="0"/>
                  <w:marBottom w:val="0"/>
                  <w:divBdr>
                    <w:top w:val="none" w:sz="0" w:space="0" w:color="auto"/>
                    <w:left w:val="none" w:sz="0" w:space="0" w:color="auto"/>
                    <w:bottom w:val="none" w:sz="0" w:space="0" w:color="auto"/>
                    <w:right w:val="none" w:sz="0" w:space="0" w:color="auto"/>
                  </w:divBdr>
                  <w:divsChild>
                    <w:div w:id="667094958">
                      <w:marLeft w:val="0"/>
                      <w:marRight w:val="0"/>
                      <w:marTop w:val="0"/>
                      <w:marBottom w:val="0"/>
                      <w:divBdr>
                        <w:top w:val="none" w:sz="0" w:space="0" w:color="auto"/>
                        <w:left w:val="none" w:sz="0" w:space="0" w:color="auto"/>
                        <w:bottom w:val="none" w:sz="0" w:space="0" w:color="auto"/>
                        <w:right w:val="none" w:sz="0" w:space="0" w:color="auto"/>
                      </w:divBdr>
                    </w:div>
                  </w:divsChild>
                </w:div>
                <w:div w:id="144975672">
                  <w:marLeft w:val="0"/>
                  <w:marRight w:val="0"/>
                  <w:marTop w:val="0"/>
                  <w:marBottom w:val="0"/>
                  <w:divBdr>
                    <w:top w:val="none" w:sz="0" w:space="0" w:color="auto"/>
                    <w:left w:val="none" w:sz="0" w:space="0" w:color="auto"/>
                    <w:bottom w:val="none" w:sz="0" w:space="0" w:color="auto"/>
                    <w:right w:val="none" w:sz="0" w:space="0" w:color="auto"/>
                  </w:divBdr>
                  <w:divsChild>
                    <w:div w:id="1661078639">
                      <w:marLeft w:val="0"/>
                      <w:marRight w:val="0"/>
                      <w:marTop w:val="0"/>
                      <w:marBottom w:val="0"/>
                      <w:divBdr>
                        <w:top w:val="none" w:sz="0" w:space="0" w:color="auto"/>
                        <w:left w:val="none" w:sz="0" w:space="0" w:color="auto"/>
                        <w:bottom w:val="none" w:sz="0" w:space="0" w:color="auto"/>
                        <w:right w:val="none" w:sz="0" w:space="0" w:color="auto"/>
                      </w:divBdr>
                    </w:div>
                  </w:divsChild>
                </w:div>
                <w:div w:id="185020901">
                  <w:marLeft w:val="0"/>
                  <w:marRight w:val="0"/>
                  <w:marTop w:val="0"/>
                  <w:marBottom w:val="0"/>
                  <w:divBdr>
                    <w:top w:val="none" w:sz="0" w:space="0" w:color="auto"/>
                    <w:left w:val="none" w:sz="0" w:space="0" w:color="auto"/>
                    <w:bottom w:val="none" w:sz="0" w:space="0" w:color="auto"/>
                    <w:right w:val="none" w:sz="0" w:space="0" w:color="auto"/>
                  </w:divBdr>
                  <w:divsChild>
                    <w:div w:id="778841228">
                      <w:marLeft w:val="0"/>
                      <w:marRight w:val="0"/>
                      <w:marTop w:val="0"/>
                      <w:marBottom w:val="0"/>
                      <w:divBdr>
                        <w:top w:val="none" w:sz="0" w:space="0" w:color="auto"/>
                        <w:left w:val="none" w:sz="0" w:space="0" w:color="auto"/>
                        <w:bottom w:val="none" w:sz="0" w:space="0" w:color="auto"/>
                        <w:right w:val="none" w:sz="0" w:space="0" w:color="auto"/>
                      </w:divBdr>
                    </w:div>
                  </w:divsChild>
                </w:div>
                <w:div w:id="187573242">
                  <w:marLeft w:val="0"/>
                  <w:marRight w:val="0"/>
                  <w:marTop w:val="0"/>
                  <w:marBottom w:val="0"/>
                  <w:divBdr>
                    <w:top w:val="none" w:sz="0" w:space="0" w:color="auto"/>
                    <w:left w:val="none" w:sz="0" w:space="0" w:color="auto"/>
                    <w:bottom w:val="none" w:sz="0" w:space="0" w:color="auto"/>
                    <w:right w:val="none" w:sz="0" w:space="0" w:color="auto"/>
                  </w:divBdr>
                  <w:divsChild>
                    <w:div w:id="1848135088">
                      <w:marLeft w:val="0"/>
                      <w:marRight w:val="0"/>
                      <w:marTop w:val="0"/>
                      <w:marBottom w:val="0"/>
                      <w:divBdr>
                        <w:top w:val="none" w:sz="0" w:space="0" w:color="auto"/>
                        <w:left w:val="none" w:sz="0" w:space="0" w:color="auto"/>
                        <w:bottom w:val="none" w:sz="0" w:space="0" w:color="auto"/>
                        <w:right w:val="none" w:sz="0" w:space="0" w:color="auto"/>
                      </w:divBdr>
                    </w:div>
                  </w:divsChild>
                </w:div>
                <w:div w:id="200870639">
                  <w:marLeft w:val="0"/>
                  <w:marRight w:val="0"/>
                  <w:marTop w:val="0"/>
                  <w:marBottom w:val="0"/>
                  <w:divBdr>
                    <w:top w:val="none" w:sz="0" w:space="0" w:color="auto"/>
                    <w:left w:val="none" w:sz="0" w:space="0" w:color="auto"/>
                    <w:bottom w:val="none" w:sz="0" w:space="0" w:color="auto"/>
                    <w:right w:val="none" w:sz="0" w:space="0" w:color="auto"/>
                  </w:divBdr>
                  <w:divsChild>
                    <w:div w:id="1981569828">
                      <w:marLeft w:val="0"/>
                      <w:marRight w:val="0"/>
                      <w:marTop w:val="0"/>
                      <w:marBottom w:val="0"/>
                      <w:divBdr>
                        <w:top w:val="none" w:sz="0" w:space="0" w:color="auto"/>
                        <w:left w:val="none" w:sz="0" w:space="0" w:color="auto"/>
                        <w:bottom w:val="none" w:sz="0" w:space="0" w:color="auto"/>
                        <w:right w:val="none" w:sz="0" w:space="0" w:color="auto"/>
                      </w:divBdr>
                    </w:div>
                  </w:divsChild>
                </w:div>
                <w:div w:id="201210760">
                  <w:marLeft w:val="0"/>
                  <w:marRight w:val="0"/>
                  <w:marTop w:val="0"/>
                  <w:marBottom w:val="0"/>
                  <w:divBdr>
                    <w:top w:val="none" w:sz="0" w:space="0" w:color="auto"/>
                    <w:left w:val="none" w:sz="0" w:space="0" w:color="auto"/>
                    <w:bottom w:val="none" w:sz="0" w:space="0" w:color="auto"/>
                    <w:right w:val="none" w:sz="0" w:space="0" w:color="auto"/>
                  </w:divBdr>
                  <w:divsChild>
                    <w:div w:id="805389223">
                      <w:marLeft w:val="0"/>
                      <w:marRight w:val="0"/>
                      <w:marTop w:val="0"/>
                      <w:marBottom w:val="0"/>
                      <w:divBdr>
                        <w:top w:val="none" w:sz="0" w:space="0" w:color="auto"/>
                        <w:left w:val="none" w:sz="0" w:space="0" w:color="auto"/>
                        <w:bottom w:val="none" w:sz="0" w:space="0" w:color="auto"/>
                        <w:right w:val="none" w:sz="0" w:space="0" w:color="auto"/>
                      </w:divBdr>
                    </w:div>
                  </w:divsChild>
                </w:div>
                <w:div w:id="206570771">
                  <w:marLeft w:val="0"/>
                  <w:marRight w:val="0"/>
                  <w:marTop w:val="0"/>
                  <w:marBottom w:val="0"/>
                  <w:divBdr>
                    <w:top w:val="none" w:sz="0" w:space="0" w:color="auto"/>
                    <w:left w:val="none" w:sz="0" w:space="0" w:color="auto"/>
                    <w:bottom w:val="none" w:sz="0" w:space="0" w:color="auto"/>
                    <w:right w:val="none" w:sz="0" w:space="0" w:color="auto"/>
                  </w:divBdr>
                  <w:divsChild>
                    <w:div w:id="993797586">
                      <w:marLeft w:val="0"/>
                      <w:marRight w:val="0"/>
                      <w:marTop w:val="0"/>
                      <w:marBottom w:val="0"/>
                      <w:divBdr>
                        <w:top w:val="none" w:sz="0" w:space="0" w:color="auto"/>
                        <w:left w:val="none" w:sz="0" w:space="0" w:color="auto"/>
                        <w:bottom w:val="none" w:sz="0" w:space="0" w:color="auto"/>
                        <w:right w:val="none" w:sz="0" w:space="0" w:color="auto"/>
                      </w:divBdr>
                    </w:div>
                  </w:divsChild>
                </w:div>
                <w:div w:id="222369789">
                  <w:marLeft w:val="0"/>
                  <w:marRight w:val="0"/>
                  <w:marTop w:val="0"/>
                  <w:marBottom w:val="0"/>
                  <w:divBdr>
                    <w:top w:val="none" w:sz="0" w:space="0" w:color="auto"/>
                    <w:left w:val="none" w:sz="0" w:space="0" w:color="auto"/>
                    <w:bottom w:val="none" w:sz="0" w:space="0" w:color="auto"/>
                    <w:right w:val="none" w:sz="0" w:space="0" w:color="auto"/>
                  </w:divBdr>
                  <w:divsChild>
                    <w:div w:id="1684433321">
                      <w:marLeft w:val="0"/>
                      <w:marRight w:val="0"/>
                      <w:marTop w:val="0"/>
                      <w:marBottom w:val="0"/>
                      <w:divBdr>
                        <w:top w:val="none" w:sz="0" w:space="0" w:color="auto"/>
                        <w:left w:val="none" w:sz="0" w:space="0" w:color="auto"/>
                        <w:bottom w:val="none" w:sz="0" w:space="0" w:color="auto"/>
                        <w:right w:val="none" w:sz="0" w:space="0" w:color="auto"/>
                      </w:divBdr>
                    </w:div>
                  </w:divsChild>
                </w:div>
                <w:div w:id="234559830">
                  <w:marLeft w:val="0"/>
                  <w:marRight w:val="0"/>
                  <w:marTop w:val="0"/>
                  <w:marBottom w:val="0"/>
                  <w:divBdr>
                    <w:top w:val="none" w:sz="0" w:space="0" w:color="auto"/>
                    <w:left w:val="none" w:sz="0" w:space="0" w:color="auto"/>
                    <w:bottom w:val="none" w:sz="0" w:space="0" w:color="auto"/>
                    <w:right w:val="none" w:sz="0" w:space="0" w:color="auto"/>
                  </w:divBdr>
                  <w:divsChild>
                    <w:div w:id="20280035">
                      <w:marLeft w:val="0"/>
                      <w:marRight w:val="0"/>
                      <w:marTop w:val="0"/>
                      <w:marBottom w:val="0"/>
                      <w:divBdr>
                        <w:top w:val="none" w:sz="0" w:space="0" w:color="auto"/>
                        <w:left w:val="none" w:sz="0" w:space="0" w:color="auto"/>
                        <w:bottom w:val="none" w:sz="0" w:space="0" w:color="auto"/>
                        <w:right w:val="none" w:sz="0" w:space="0" w:color="auto"/>
                      </w:divBdr>
                    </w:div>
                  </w:divsChild>
                </w:div>
                <w:div w:id="247883766">
                  <w:marLeft w:val="0"/>
                  <w:marRight w:val="0"/>
                  <w:marTop w:val="0"/>
                  <w:marBottom w:val="0"/>
                  <w:divBdr>
                    <w:top w:val="none" w:sz="0" w:space="0" w:color="auto"/>
                    <w:left w:val="none" w:sz="0" w:space="0" w:color="auto"/>
                    <w:bottom w:val="none" w:sz="0" w:space="0" w:color="auto"/>
                    <w:right w:val="none" w:sz="0" w:space="0" w:color="auto"/>
                  </w:divBdr>
                  <w:divsChild>
                    <w:div w:id="633481953">
                      <w:marLeft w:val="0"/>
                      <w:marRight w:val="0"/>
                      <w:marTop w:val="0"/>
                      <w:marBottom w:val="0"/>
                      <w:divBdr>
                        <w:top w:val="none" w:sz="0" w:space="0" w:color="auto"/>
                        <w:left w:val="none" w:sz="0" w:space="0" w:color="auto"/>
                        <w:bottom w:val="none" w:sz="0" w:space="0" w:color="auto"/>
                        <w:right w:val="none" w:sz="0" w:space="0" w:color="auto"/>
                      </w:divBdr>
                    </w:div>
                  </w:divsChild>
                </w:div>
                <w:div w:id="254944384">
                  <w:marLeft w:val="0"/>
                  <w:marRight w:val="0"/>
                  <w:marTop w:val="0"/>
                  <w:marBottom w:val="0"/>
                  <w:divBdr>
                    <w:top w:val="none" w:sz="0" w:space="0" w:color="auto"/>
                    <w:left w:val="none" w:sz="0" w:space="0" w:color="auto"/>
                    <w:bottom w:val="none" w:sz="0" w:space="0" w:color="auto"/>
                    <w:right w:val="none" w:sz="0" w:space="0" w:color="auto"/>
                  </w:divBdr>
                  <w:divsChild>
                    <w:div w:id="475923423">
                      <w:marLeft w:val="0"/>
                      <w:marRight w:val="0"/>
                      <w:marTop w:val="0"/>
                      <w:marBottom w:val="0"/>
                      <w:divBdr>
                        <w:top w:val="none" w:sz="0" w:space="0" w:color="auto"/>
                        <w:left w:val="none" w:sz="0" w:space="0" w:color="auto"/>
                        <w:bottom w:val="none" w:sz="0" w:space="0" w:color="auto"/>
                        <w:right w:val="none" w:sz="0" w:space="0" w:color="auto"/>
                      </w:divBdr>
                    </w:div>
                  </w:divsChild>
                </w:div>
                <w:div w:id="264191033">
                  <w:marLeft w:val="0"/>
                  <w:marRight w:val="0"/>
                  <w:marTop w:val="0"/>
                  <w:marBottom w:val="0"/>
                  <w:divBdr>
                    <w:top w:val="none" w:sz="0" w:space="0" w:color="auto"/>
                    <w:left w:val="none" w:sz="0" w:space="0" w:color="auto"/>
                    <w:bottom w:val="none" w:sz="0" w:space="0" w:color="auto"/>
                    <w:right w:val="none" w:sz="0" w:space="0" w:color="auto"/>
                  </w:divBdr>
                  <w:divsChild>
                    <w:div w:id="871528076">
                      <w:marLeft w:val="0"/>
                      <w:marRight w:val="0"/>
                      <w:marTop w:val="0"/>
                      <w:marBottom w:val="0"/>
                      <w:divBdr>
                        <w:top w:val="none" w:sz="0" w:space="0" w:color="auto"/>
                        <w:left w:val="none" w:sz="0" w:space="0" w:color="auto"/>
                        <w:bottom w:val="none" w:sz="0" w:space="0" w:color="auto"/>
                        <w:right w:val="none" w:sz="0" w:space="0" w:color="auto"/>
                      </w:divBdr>
                    </w:div>
                  </w:divsChild>
                </w:div>
                <w:div w:id="264504013">
                  <w:marLeft w:val="0"/>
                  <w:marRight w:val="0"/>
                  <w:marTop w:val="0"/>
                  <w:marBottom w:val="0"/>
                  <w:divBdr>
                    <w:top w:val="none" w:sz="0" w:space="0" w:color="auto"/>
                    <w:left w:val="none" w:sz="0" w:space="0" w:color="auto"/>
                    <w:bottom w:val="none" w:sz="0" w:space="0" w:color="auto"/>
                    <w:right w:val="none" w:sz="0" w:space="0" w:color="auto"/>
                  </w:divBdr>
                  <w:divsChild>
                    <w:div w:id="1991054541">
                      <w:marLeft w:val="0"/>
                      <w:marRight w:val="0"/>
                      <w:marTop w:val="0"/>
                      <w:marBottom w:val="0"/>
                      <w:divBdr>
                        <w:top w:val="none" w:sz="0" w:space="0" w:color="auto"/>
                        <w:left w:val="none" w:sz="0" w:space="0" w:color="auto"/>
                        <w:bottom w:val="none" w:sz="0" w:space="0" w:color="auto"/>
                        <w:right w:val="none" w:sz="0" w:space="0" w:color="auto"/>
                      </w:divBdr>
                    </w:div>
                  </w:divsChild>
                </w:div>
                <w:div w:id="264970927">
                  <w:marLeft w:val="0"/>
                  <w:marRight w:val="0"/>
                  <w:marTop w:val="0"/>
                  <w:marBottom w:val="0"/>
                  <w:divBdr>
                    <w:top w:val="none" w:sz="0" w:space="0" w:color="auto"/>
                    <w:left w:val="none" w:sz="0" w:space="0" w:color="auto"/>
                    <w:bottom w:val="none" w:sz="0" w:space="0" w:color="auto"/>
                    <w:right w:val="none" w:sz="0" w:space="0" w:color="auto"/>
                  </w:divBdr>
                  <w:divsChild>
                    <w:div w:id="228620013">
                      <w:marLeft w:val="0"/>
                      <w:marRight w:val="0"/>
                      <w:marTop w:val="0"/>
                      <w:marBottom w:val="0"/>
                      <w:divBdr>
                        <w:top w:val="none" w:sz="0" w:space="0" w:color="auto"/>
                        <w:left w:val="none" w:sz="0" w:space="0" w:color="auto"/>
                        <w:bottom w:val="none" w:sz="0" w:space="0" w:color="auto"/>
                        <w:right w:val="none" w:sz="0" w:space="0" w:color="auto"/>
                      </w:divBdr>
                    </w:div>
                  </w:divsChild>
                </w:div>
                <w:div w:id="268239341">
                  <w:marLeft w:val="0"/>
                  <w:marRight w:val="0"/>
                  <w:marTop w:val="0"/>
                  <w:marBottom w:val="0"/>
                  <w:divBdr>
                    <w:top w:val="none" w:sz="0" w:space="0" w:color="auto"/>
                    <w:left w:val="none" w:sz="0" w:space="0" w:color="auto"/>
                    <w:bottom w:val="none" w:sz="0" w:space="0" w:color="auto"/>
                    <w:right w:val="none" w:sz="0" w:space="0" w:color="auto"/>
                  </w:divBdr>
                  <w:divsChild>
                    <w:div w:id="1419249732">
                      <w:marLeft w:val="0"/>
                      <w:marRight w:val="0"/>
                      <w:marTop w:val="0"/>
                      <w:marBottom w:val="0"/>
                      <w:divBdr>
                        <w:top w:val="none" w:sz="0" w:space="0" w:color="auto"/>
                        <w:left w:val="none" w:sz="0" w:space="0" w:color="auto"/>
                        <w:bottom w:val="none" w:sz="0" w:space="0" w:color="auto"/>
                        <w:right w:val="none" w:sz="0" w:space="0" w:color="auto"/>
                      </w:divBdr>
                    </w:div>
                  </w:divsChild>
                </w:div>
                <w:div w:id="290328732">
                  <w:marLeft w:val="0"/>
                  <w:marRight w:val="0"/>
                  <w:marTop w:val="0"/>
                  <w:marBottom w:val="0"/>
                  <w:divBdr>
                    <w:top w:val="none" w:sz="0" w:space="0" w:color="auto"/>
                    <w:left w:val="none" w:sz="0" w:space="0" w:color="auto"/>
                    <w:bottom w:val="none" w:sz="0" w:space="0" w:color="auto"/>
                    <w:right w:val="none" w:sz="0" w:space="0" w:color="auto"/>
                  </w:divBdr>
                  <w:divsChild>
                    <w:div w:id="811219285">
                      <w:marLeft w:val="0"/>
                      <w:marRight w:val="0"/>
                      <w:marTop w:val="0"/>
                      <w:marBottom w:val="0"/>
                      <w:divBdr>
                        <w:top w:val="none" w:sz="0" w:space="0" w:color="auto"/>
                        <w:left w:val="none" w:sz="0" w:space="0" w:color="auto"/>
                        <w:bottom w:val="none" w:sz="0" w:space="0" w:color="auto"/>
                        <w:right w:val="none" w:sz="0" w:space="0" w:color="auto"/>
                      </w:divBdr>
                    </w:div>
                  </w:divsChild>
                </w:div>
                <w:div w:id="312023554">
                  <w:marLeft w:val="0"/>
                  <w:marRight w:val="0"/>
                  <w:marTop w:val="0"/>
                  <w:marBottom w:val="0"/>
                  <w:divBdr>
                    <w:top w:val="none" w:sz="0" w:space="0" w:color="auto"/>
                    <w:left w:val="none" w:sz="0" w:space="0" w:color="auto"/>
                    <w:bottom w:val="none" w:sz="0" w:space="0" w:color="auto"/>
                    <w:right w:val="none" w:sz="0" w:space="0" w:color="auto"/>
                  </w:divBdr>
                  <w:divsChild>
                    <w:div w:id="153958761">
                      <w:marLeft w:val="0"/>
                      <w:marRight w:val="0"/>
                      <w:marTop w:val="0"/>
                      <w:marBottom w:val="0"/>
                      <w:divBdr>
                        <w:top w:val="none" w:sz="0" w:space="0" w:color="auto"/>
                        <w:left w:val="none" w:sz="0" w:space="0" w:color="auto"/>
                        <w:bottom w:val="none" w:sz="0" w:space="0" w:color="auto"/>
                        <w:right w:val="none" w:sz="0" w:space="0" w:color="auto"/>
                      </w:divBdr>
                    </w:div>
                  </w:divsChild>
                </w:div>
                <w:div w:id="315185729">
                  <w:marLeft w:val="0"/>
                  <w:marRight w:val="0"/>
                  <w:marTop w:val="0"/>
                  <w:marBottom w:val="0"/>
                  <w:divBdr>
                    <w:top w:val="none" w:sz="0" w:space="0" w:color="auto"/>
                    <w:left w:val="none" w:sz="0" w:space="0" w:color="auto"/>
                    <w:bottom w:val="none" w:sz="0" w:space="0" w:color="auto"/>
                    <w:right w:val="none" w:sz="0" w:space="0" w:color="auto"/>
                  </w:divBdr>
                  <w:divsChild>
                    <w:div w:id="475344946">
                      <w:marLeft w:val="0"/>
                      <w:marRight w:val="0"/>
                      <w:marTop w:val="0"/>
                      <w:marBottom w:val="0"/>
                      <w:divBdr>
                        <w:top w:val="none" w:sz="0" w:space="0" w:color="auto"/>
                        <w:left w:val="none" w:sz="0" w:space="0" w:color="auto"/>
                        <w:bottom w:val="none" w:sz="0" w:space="0" w:color="auto"/>
                        <w:right w:val="none" w:sz="0" w:space="0" w:color="auto"/>
                      </w:divBdr>
                    </w:div>
                  </w:divsChild>
                </w:div>
                <w:div w:id="323708800">
                  <w:marLeft w:val="0"/>
                  <w:marRight w:val="0"/>
                  <w:marTop w:val="0"/>
                  <w:marBottom w:val="0"/>
                  <w:divBdr>
                    <w:top w:val="none" w:sz="0" w:space="0" w:color="auto"/>
                    <w:left w:val="none" w:sz="0" w:space="0" w:color="auto"/>
                    <w:bottom w:val="none" w:sz="0" w:space="0" w:color="auto"/>
                    <w:right w:val="none" w:sz="0" w:space="0" w:color="auto"/>
                  </w:divBdr>
                  <w:divsChild>
                    <w:div w:id="1116367563">
                      <w:marLeft w:val="0"/>
                      <w:marRight w:val="0"/>
                      <w:marTop w:val="0"/>
                      <w:marBottom w:val="0"/>
                      <w:divBdr>
                        <w:top w:val="none" w:sz="0" w:space="0" w:color="auto"/>
                        <w:left w:val="none" w:sz="0" w:space="0" w:color="auto"/>
                        <w:bottom w:val="none" w:sz="0" w:space="0" w:color="auto"/>
                        <w:right w:val="none" w:sz="0" w:space="0" w:color="auto"/>
                      </w:divBdr>
                    </w:div>
                  </w:divsChild>
                </w:div>
                <w:div w:id="329144171">
                  <w:marLeft w:val="0"/>
                  <w:marRight w:val="0"/>
                  <w:marTop w:val="0"/>
                  <w:marBottom w:val="0"/>
                  <w:divBdr>
                    <w:top w:val="none" w:sz="0" w:space="0" w:color="auto"/>
                    <w:left w:val="none" w:sz="0" w:space="0" w:color="auto"/>
                    <w:bottom w:val="none" w:sz="0" w:space="0" w:color="auto"/>
                    <w:right w:val="none" w:sz="0" w:space="0" w:color="auto"/>
                  </w:divBdr>
                  <w:divsChild>
                    <w:div w:id="318509438">
                      <w:marLeft w:val="0"/>
                      <w:marRight w:val="0"/>
                      <w:marTop w:val="0"/>
                      <w:marBottom w:val="0"/>
                      <w:divBdr>
                        <w:top w:val="none" w:sz="0" w:space="0" w:color="auto"/>
                        <w:left w:val="none" w:sz="0" w:space="0" w:color="auto"/>
                        <w:bottom w:val="none" w:sz="0" w:space="0" w:color="auto"/>
                        <w:right w:val="none" w:sz="0" w:space="0" w:color="auto"/>
                      </w:divBdr>
                    </w:div>
                  </w:divsChild>
                </w:div>
                <w:div w:id="339359412">
                  <w:marLeft w:val="0"/>
                  <w:marRight w:val="0"/>
                  <w:marTop w:val="0"/>
                  <w:marBottom w:val="0"/>
                  <w:divBdr>
                    <w:top w:val="none" w:sz="0" w:space="0" w:color="auto"/>
                    <w:left w:val="none" w:sz="0" w:space="0" w:color="auto"/>
                    <w:bottom w:val="none" w:sz="0" w:space="0" w:color="auto"/>
                    <w:right w:val="none" w:sz="0" w:space="0" w:color="auto"/>
                  </w:divBdr>
                  <w:divsChild>
                    <w:div w:id="1296988506">
                      <w:marLeft w:val="0"/>
                      <w:marRight w:val="0"/>
                      <w:marTop w:val="0"/>
                      <w:marBottom w:val="0"/>
                      <w:divBdr>
                        <w:top w:val="none" w:sz="0" w:space="0" w:color="auto"/>
                        <w:left w:val="none" w:sz="0" w:space="0" w:color="auto"/>
                        <w:bottom w:val="none" w:sz="0" w:space="0" w:color="auto"/>
                        <w:right w:val="none" w:sz="0" w:space="0" w:color="auto"/>
                      </w:divBdr>
                    </w:div>
                  </w:divsChild>
                </w:div>
                <w:div w:id="354229074">
                  <w:marLeft w:val="0"/>
                  <w:marRight w:val="0"/>
                  <w:marTop w:val="0"/>
                  <w:marBottom w:val="0"/>
                  <w:divBdr>
                    <w:top w:val="none" w:sz="0" w:space="0" w:color="auto"/>
                    <w:left w:val="none" w:sz="0" w:space="0" w:color="auto"/>
                    <w:bottom w:val="none" w:sz="0" w:space="0" w:color="auto"/>
                    <w:right w:val="none" w:sz="0" w:space="0" w:color="auto"/>
                  </w:divBdr>
                  <w:divsChild>
                    <w:div w:id="909854212">
                      <w:marLeft w:val="0"/>
                      <w:marRight w:val="0"/>
                      <w:marTop w:val="0"/>
                      <w:marBottom w:val="0"/>
                      <w:divBdr>
                        <w:top w:val="none" w:sz="0" w:space="0" w:color="auto"/>
                        <w:left w:val="none" w:sz="0" w:space="0" w:color="auto"/>
                        <w:bottom w:val="none" w:sz="0" w:space="0" w:color="auto"/>
                        <w:right w:val="none" w:sz="0" w:space="0" w:color="auto"/>
                      </w:divBdr>
                    </w:div>
                  </w:divsChild>
                </w:div>
                <w:div w:id="399015849">
                  <w:marLeft w:val="0"/>
                  <w:marRight w:val="0"/>
                  <w:marTop w:val="0"/>
                  <w:marBottom w:val="0"/>
                  <w:divBdr>
                    <w:top w:val="none" w:sz="0" w:space="0" w:color="auto"/>
                    <w:left w:val="none" w:sz="0" w:space="0" w:color="auto"/>
                    <w:bottom w:val="none" w:sz="0" w:space="0" w:color="auto"/>
                    <w:right w:val="none" w:sz="0" w:space="0" w:color="auto"/>
                  </w:divBdr>
                  <w:divsChild>
                    <w:div w:id="31854113">
                      <w:marLeft w:val="0"/>
                      <w:marRight w:val="0"/>
                      <w:marTop w:val="0"/>
                      <w:marBottom w:val="0"/>
                      <w:divBdr>
                        <w:top w:val="none" w:sz="0" w:space="0" w:color="auto"/>
                        <w:left w:val="none" w:sz="0" w:space="0" w:color="auto"/>
                        <w:bottom w:val="none" w:sz="0" w:space="0" w:color="auto"/>
                        <w:right w:val="none" w:sz="0" w:space="0" w:color="auto"/>
                      </w:divBdr>
                    </w:div>
                  </w:divsChild>
                </w:div>
                <w:div w:id="399837940">
                  <w:marLeft w:val="0"/>
                  <w:marRight w:val="0"/>
                  <w:marTop w:val="0"/>
                  <w:marBottom w:val="0"/>
                  <w:divBdr>
                    <w:top w:val="none" w:sz="0" w:space="0" w:color="auto"/>
                    <w:left w:val="none" w:sz="0" w:space="0" w:color="auto"/>
                    <w:bottom w:val="none" w:sz="0" w:space="0" w:color="auto"/>
                    <w:right w:val="none" w:sz="0" w:space="0" w:color="auto"/>
                  </w:divBdr>
                  <w:divsChild>
                    <w:div w:id="394665443">
                      <w:marLeft w:val="0"/>
                      <w:marRight w:val="0"/>
                      <w:marTop w:val="0"/>
                      <w:marBottom w:val="0"/>
                      <w:divBdr>
                        <w:top w:val="none" w:sz="0" w:space="0" w:color="auto"/>
                        <w:left w:val="none" w:sz="0" w:space="0" w:color="auto"/>
                        <w:bottom w:val="none" w:sz="0" w:space="0" w:color="auto"/>
                        <w:right w:val="none" w:sz="0" w:space="0" w:color="auto"/>
                      </w:divBdr>
                    </w:div>
                  </w:divsChild>
                </w:div>
                <w:div w:id="401828145">
                  <w:marLeft w:val="0"/>
                  <w:marRight w:val="0"/>
                  <w:marTop w:val="0"/>
                  <w:marBottom w:val="0"/>
                  <w:divBdr>
                    <w:top w:val="none" w:sz="0" w:space="0" w:color="auto"/>
                    <w:left w:val="none" w:sz="0" w:space="0" w:color="auto"/>
                    <w:bottom w:val="none" w:sz="0" w:space="0" w:color="auto"/>
                    <w:right w:val="none" w:sz="0" w:space="0" w:color="auto"/>
                  </w:divBdr>
                  <w:divsChild>
                    <w:div w:id="1143931361">
                      <w:marLeft w:val="0"/>
                      <w:marRight w:val="0"/>
                      <w:marTop w:val="0"/>
                      <w:marBottom w:val="0"/>
                      <w:divBdr>
                        <w:top w:val="none" w:sz="0" w:space="0" w:color="auto"/>
                        <w:left w:val="none" w:sz="0" w:space="0" w:color="auto"/>
                        <w:bottom w:val="none" w:sz="0" w:space="0" w:color="auto"/>
                        <w:right w:val="none" w:sz="0" w:space="0" w:color="auto"/>
                      </w:divBdr>
                    </w:div>
                  </w:divsChild>
                </w:div>
                <w:div w:id="408387056">
                  <w:marLeft w:val="0"/>
                  <w:marRight w:val="0"/>
                  <w:marTop w:val="0"/>
                  <w:marBottom w:val="0"/>
                  <w:divBdr>
                    <w:top w:val="none" w:sz="0" w:space="0" w:color="auto"/>
                    <w:left w:val="none" w:sz="0" w:space="0" w:color="auto"/>
                    <w:bottom w:val="none" w:sz="0" w:space="0" w:color="auto"/>
                    <w:right w:val="none" w:sz="0" w:space="0" w:color="auto"/>
                  </w:divBdr>
                  <w:divsChild>
                    <w:div w:id="2014411301">
                      <w:marLeft w:val="0"/>
                      <w:marRight w:val="0"/>
                      <w:marTop w:val="0"/>
                      <w:marBottom w:val="0"/>
                      <w:divBdr>
                        <w:top w:val="none" w:sz="0" w:space="0" w:color="auto"/>
                        <w:left w:val="none" w:sz="0" w:space="0" w:color="auto"/>
                        <w:bottom w:val="none" w:sz="0" w:space="0" w:color="auto"/>
                        <w:right w:val="none" w:sz="0" w:space="0" w:color="auto"/>
                      </w:divBdr>
                    </w:div>
                  </w:divsChild>
                </w:div>
                <w:div w:id="408622460">
                  <w:marLeft w:val="0"/>
                  <w:marRight w:val="0"/>
                  <w:marTop w:val="0"/>
                  <w:marBottom w:val="0"/>
                  <w:divBdr>
                    <w:top w:val="none" w:sz="0" w:space="0" w:color="auto"/>
                    <w:left w:val="none" w:sz="0" w:space="0" w:color="auto"/>
                    <w:bottom w:val="none" w:sz="0" w:space="0" w:color="auto"/>
                    <w:right w:val="none" w:sz="0" w:space="0" w:color="auto"/>
                  </w:divBdr>
                  <w:divsChild>
                    <w:div w:id="118842469">
                      <w:marLeft w:val="0"/>
                      <w:marRight w:val="0"/>
                      <w:marTop w:val="0"/>
                      <w:marBottom w:val="0"/>
                      <w:divBdr>
                        <w:top w:val="none" w:sz="0" w:space="0" w:color="auto"/>
                        <w:left w:val="none" w:sz="0" w:space="0" w:color="auto"/>
                        <w:bottom w:val="none" w:sz="0" w:space="0" w:color="auto"/>
                        <w:right w:val="none" w:sz="0" w:space="0" w:color="auto"/>
                      </w:divBdr>
                    </w:div>
                  </w:divsChild>
                </w:div>
                <w:div w:id="433719076">
                  <w:marLeft w:val="0"/>
                  <w:marRight w:val="0"/>
                  <w:marTop w:val="0"/>
                  <w:marBottom w:val="0"/>
                  <w:divBdr>
                    <w:top w:val="none" w:sz="0" w:space="0" w:color="auto"/>
                    <w:left w:val="none" w:sz="0" w:space="0" w:color="auto"/>
                    <w:bottom w:val="none" w:sz="0" w:space="0" w:color="auto"/>
                    <w:right w:val="none" w:sz="0" w:space="0" w:color="auto"/>
                  </w:divBdr>
                  <w:divsChild>
                    <w:div w:id="1916863389">
                      <w:marLeft w:val="0"/>
                      <w:marRight w:val="0"/>
                      <w:marTop w:val="0"/>
                      <w:marBottom w:val="0"/>
                      <w:divBdr>
                        <w:top w:val="none" w:sz="0" w:space="0" w:color="auto"/>
                        <w:left w:val="none" w:sz="0" w:space="0" w:color="auto"/>
                        <w:bottom w:val="none" w:sz="0" w:space="0" w:color="auto"/>
                        <w:right w:val="none" w:sz="0" w:space="0" w:color="auto"/>
                      </w:divBdr>
                    </w:div>
                  </w:divsChild>
                </w:div>
                <w:div w:id="460270998">
                  <w:marLeft w:val="0"/>
                  <w:marRight w:val="0"/>
                  <w:marTop w:val="0"/>
                  <w:marBottom w:val="0"/>
                  <w:divBdr>
                    <w:top w:val="none" w:sz="0" w:space="0" w:color="auto"/>
                    <w:left w:val="none" w:sz="0" w:space="0" w:color="auto"/>
                    <w:bottom w:val="none" w:sz="0" w:space="0" w:color="auto"/>
                    <w:right w:val="none" w:sz="0" w:space="0" w:color="auto"/>
                  </w:divBdr>
                  <w:divsChild>
                    <w:div w:id="372275005">
                      <w:marLeft w:val="0"/>
                      <w:marRight w:val="0"/>
                      <w:marTop w:val="0"/>
                      <w:marBottom w:val="0"/>
                      <w:divBdr>
                        <w:top w:val="none" w:sz="0" w:space="0" w:color="auto"/>
                        <w:left w:val="none" w:sz="0" w:space="0" w:color="auto"/>
                        <w:bottom w:val="none" w:sz="0" w:space="0" w:color="auto"/>
                        <w:right w:val="none" w:sz="0" w:space="0" w:color="auto"/>
                      </w:divBdr>
                    </w:div>
                  </w:divsChild>
                </w:div>
                <w:div w:id="466171157">
                  <w:marLeft w:val="0"/>
                  <w:marRight w:val="0"/>
                  <w:marTop w:val="0"/>
                  <w:marBottom w:val="0"/>
                  <w:divBdr>
                    <w:top w:val="none" w:sz="0" w:space="0" w:color="auto"/>
                    <w:left w:val="none" w:sz="0" w:space="0" w:color="auto"/>
                    <w:bottom w:val="none" w:sz="0" w:space="0" w:color="auto"/>
                    <w:right w:val="none" w:sz="0" w:space="0" w:color="auto"/>
                  </w:divBdr>
                  <w:divsChild>
                    <w:div w:id="712310858">
                      <w:marLeft w:val="0"/>
                      <w:marRight w:val="0"/>
                      <w:marTop w:val="0"/>
                      <w:marBottom w:val="0"/>
                      <w:divBdr>
                        <w:top w:val="none" w:sz="0" w:space="0" w:color="auto"/>
                        <w:left w:val="none" w:sz="0" w:space="0" w:color="auto"/>
                        <w:bottom w:val="none" w:sz="0" w:space="0" w:color="auto"/>
                        <w:right w:val="none" w:sz="0" w:space="0" w:color="auto"/>
                      </w:divBdr>
                    </w:div>
                  </w:divsChild>
                </w:div>
                <w:div w:id="476342120">
                  <w:marLeft w:val="0"/>
                  <w:marRight w:val="0"/>
                  <w:marTop w:val="0"/>
                  <w:marBottom w:val="0"/>
                  <w:divBdr>
                    <w:top w:val="none" w:sz="0" w:space="0" w:color="auto"/>
                    <w:left w:val="none" w:sz="0" w:space="0" w:color="auto"/>
                    <w:bottom w:val="none" w:sz="0" w:space="0" w:color="auto"/>
                    <w:right w:val="none" w:sz="0" w:space="0" w:color="auto"/>
                  </w:divBdr>
                  <w:divsChild>
                    <w:div w:id="2125078574">
                      <w:marLeft w:val="0"/>
                      <w:marRight w:val="0"/>
                      <w:marTop w:val="0"/>
                      <w:marBottom w:val="0"/>
                      <w:divBdr>
                        <w:top w:val="none" w:sz="0" w:space="0" w:color="auto"/>
                        <w:left w:val="none" w:sz="0" w:space="0" w:color="auto"/>
                        <w:bottom w:val="none" w:sz="0" w:space="0" w:color="auto"/>
                        <w:right w:val="none" w:sz="0" w:space="0" w:color="auto"/>
                      </w:divBdr>
                    </w:div>
                  </w:divsChild>
                </w:div>
                <w:div w:id="508451626">
                  <w:marLeft w:val="0"/>
                  <w:marRight w:val="0"/>
                  <w:marTop w:val="0"/>
                  <w:marBottom w:val="0"/>
                  <w:divBdr>
                    <w:top w:val="none" w:sz="0" w:space="0" w:color="auto"/>
                    <w:left w:val="none" w:sz="0" w:space="0" w:color="auto"/>
                    <w:bottom w:val="none" w:sz="0" w:space="0" w:color="auto"/>
                    <w:right w:val="none" w:sz="0" w:space="0" w:color="auto"/>
                  </w:divBdr>
                  <w:divsChild>
                    <w:div w:id="2112041167">
                      <w:marLeft w:val="0"/>
                      <w:marRight w:val="0"/>
                      <w:marTop w:val="0"/>
                      <w:marBottom w:val="0"/>
                      <w:divBdr>
                        <w:top w:val="none" w:sz="0" w:space="0" w:color="auto"/>
                        <w:left w:val="none" w:sz="0" w:space="0" w:color="auto"/>
                        <w:bottom w:val="none" w:sz="0" w:space="0" w:color="auto"/>
                        <w:right w:val="none" w:sz="0" w:space="0" w:color="auto"/>
                      </w:divBdr>
                    </w:div>
                  </w:divsChild>
                </w:div>
                <w:div w:id="509878351">
                  <w:marLeft w:val="0"/>
                  <w:marRight w:val="0"/>
                  <w:marTop w:val="0"/>
                  <w:marBottom w:val="0"/>
                  <w:divBdr>
                    <w:top w:val="none" w:sz="0" w:space="0" w:color="auto"/>
                    <w:left w:val="none" w:sz="0" w:space="0" w:color="auto"/>
                    <w:bottom w:val="none" w:sz="0" w:space="0" w:color="auto"/>
                    <w:right w:val="none" w:sz="0" w:space="0" w:color="auto"/>
                  </w:divBdr>
                  <w:divsChild>
                    <w:div w:id="520779104">
                      <w:marLeft w:val="0"/>
                      <w:marRight w:val="0"/>
                      <w:marTop w:val="0"/>
                      <w:marBottom w:val="0"/>
                      <w:divBdr>
                        <w:top w:val="none" w:sz="0" w:space="0" w:color="auto"/>
                        <w:left w:val="none" w:sz="0" w:space="0" w:color="auto"/>
                        <w:bottom w:val="none" w:sz="0" w:space="0" w:color="auto"/>
                        <w:right w:val="none" w:sz="0" w:space="0" w:color="auto"/>
                      </w:divBdr>
                    </w:div>
                  </w:divsChild>
                </w:div>
                <w:div w:id="521822087">
                  <w:marLeft w:val="0"/>
                  <w:marRight w:val="0"/>
                  <w:marTop w:val="0"/>
                  <w:marBottom w:val="0"/>
                  <w:divBdr>
                    <w:top w:val="none" w:sz="0" w:space="0" w:color="auto"/>
                    <w:left w:val="none" w:sz="0" w:space="0" w:color="auto"/>
                    <w:bottom w:val="none" w:sz="0" w:space="0" w:color="auto"/>
                    <w:right w:val="none" w:sz="0" w:space="0" w:color="auto"/>
                  </w:divBdr>
                  <w:divsChild>
                    <w:div w:id="814683675">
                      <w:marLeft w:val="0"/>
                      <w:marRight w:val="0"/>
                      <w:marTop w:val="0"/>
                      <w:marBottom w:val="0"/>
                      <w:divBdr>
                        <w:top w:val="none" w:sz="0" w:space="0" w:color="auto"/>
                        <w:left w:val="none" w:sz="0" w:space="0" w:color="auto"/>
                        <w:bottom w:val="none" w:sz="0" w:space="0" w:color="auto"/>
                        <w:right w:val="none" w:sz="0" w:space="0" w:color="auto"/>
                      </w:divBdr>
                    </w:div>
                  </w:divsChild>
                </w:div>
                <w:div w:id="536549655">
                  <w:marLeft w:val="0"/>
                  <w:marRight w:val="0"/>
                  <w:marTop w:val="0"/>
                  <w:marBottom w:val="0"/>
                  <w:divBdr>
                    <w:top w:val="none" w:sz="0" w:space="0" w:color="auto"/>
                    <w:left w:val="none" w:sz="0" w:space="0" w:color="auto"/>
                    <w:bottom w:val="none" w:sz="0" w:space="0" w:color="auto"/>
                    <w:right w:val="none" w:sz="0" w:space="0" w:color="auto"/>
                  </w:divBdr>
                  <w:divsChild>
                    <w:div w:id="435752548">
                      <w:marLeft w:val="0"/>
                      <w:marRight w:val="0"/>
                      <w:marTop w:val="0"/>
                      <w:marBottom w:val="0"/>
                      <w:divBdr>
                        <w:top w:val="none" w:sz="0" w:space="0" w:color="auto"/>
                        <w:left w:val="none" w:sz="0" w:space="0" w:color="auto"/>
                        <w:bottom w:val="none" w:sz="0" w:space="0" w:color="auto"/>
                        <w:right w:val="none" w:sz="0" w:space="0" w:color="auto"/>
                      </w:divBdr>
                    </w:div>
                  </w:divsChild>
                </w:div>
                <w:div w:id="546991415">
                  <w:marLeft w:val="0"/>
                  <w:marRight w:val="0"/>
                  <w:marTop w:val="0"/>
                  <w:marBottom w:val="0"/>
                  <w:divBdr>
                    <w:top w:val="none" w:sz="0" w:space="0" w:color="auto"/>
                    <w:left w:val="none" w:sz="0" w:space="0" w:color="auto"/>
                    <w:bottom w:val="none" w:sz="0" w:space="0" w:color="auto"/>
                    <w:right w:val="none" w:sz="0" w:space="0" w:color="auto"/>
                  </w:divBdr>
                  <w:divsChild>
                    <w:div w:id="1210067675">
                      <w:marLeft w:val="0"/>
                      <w:marRight w:val="0"/>
                      <w:marTop w:val="0"/>
                      <w:marBottom w:val="0"/>
                      <w:divBdr>
                        <w:top w:val="none" w:sz="0" w:space="0" w:color="auto"/>
                        <w:left w:val="none" w:sz="0" w:space="0" w:color="auto"/>
                        <w:bottom w:val="none" w:sz="0" w:space="0" w:color="auto"/>
                        <w:right w:val="none" w:sz="0" w:space="0" w:color="auto"/>
                      </w:divBdr>
                    </w:div>
                  </w:divsChild>
                </w:div>
                <w:div w:id="555043799">
                  <w:marLeft w:val="0"/>
                  <w:marRight w:val="0"/>
                  <w:marTop w:val="0"/>
                  <w:marBottom w:val="0"/>
                  <w:divBdr>
                    <w:top w:val="none" w:sz="0" w:space="0" w:color="auto"/>
                    <w:left w:val="none" w:sz="0" w:space="0" w:color="auto"/>
                    <w:bottom w:val="none" w:sz="0" w:space="0" w:color="auto"/>
                    <w:right w:val="none" w:sz="0" w:space="0" w:color="auto"/>
                  </w:divBdr>
                  <w:divsChild>
                    <w:div w:id="453183072">
                      <w:marLeft w:val="0"/>
                      <w:marRight w:val="0"/>
                      <w:marTop w:val="0"/>
                      <w:marBottom w:val="0"/>
                      <w:divBdr>
                        <w:top w:val="none" w:sz="0" w:space="0" w:color="auto"/>
                        <w:left w:val="none" w:sz="0" w:space="0" w:color="auto"/>
                        <w:bottom w:val="none" w:sz="0" w:space="0" w:color="auto"/>
                        <w:right w:val="none" w:sz="0" w:space="0" w:color="auto"/>
                      </w:divBdr>
                    </w:div>
                  </w:divsChild>
                </w:div>
                <w:div w:id="570585285">
                  <w:marLeft w:val="0"/>
                  <w:marRight w:val="0"/>
                  <w:marTop w:val="0"/>
                  <w:marBottom w:val="0"/>
                  <w:divBdr>
                    <w:top w:val="none" w:sz="0" w:space="0" w:color="auto"/>
                    <w:left w:val="none" w:sz="0" w:space="0" w:color="auto"/>
                    <w:bottom w:val="none" w:sz="0" w:space="0" w:color="auto"/>
                    <w:right w:val="none" w:sz="0" w:space="0" w:color="auto"/>
                  </w:divBdr>
                  <w:divsChild>
                    <w:div w:id="1854951634">
                      <w:marLeft w:val="0"/>
                      <w:marRight w:val="0"/>
                      <w:marTop w:val="0"/>
                      <w:marBottom w:val="0"/>
                      <w:divBdr>
                        <w:top w:val="none" w:sz="0" w:space="0" w:color="auto"/>
                        <w:left w:val="none" w:sz="0" w:space="0" w:color="auto"/>
                        <w:bottom w:val="none" w:sz="0" w:space="0" w:color="auto"/>
                        <w:right w:val="none" w:sz="0" w:space="0" w:color="auto"/>
                      </w:divBdr>
                    </w:div>
                  </w:divsChild>
                </w:div>
                <w:div w:id="575674544">
                  <w:marLeft w:val="0"/>
                  <w:marRight w:val="0"/>
                  <w:marTop w:val="0"/>
                  <w:marBottom w:val="0"/>
                  <w:divBdr>
                    <w:top w:val="none" w:sz="0" w:space="0" w:color="auto"/>
                    <w:left w:val="none" w:sz="0" w:space="0" w:color="auto"/>
                    <w:bottom w:val="none" w:sz="0" w:space="0" w:color="auto"/>
                    <w:right w:val="none" w:sz="0" w:space="0" w:color="auto"/>
                  </w:divBdr>
                  <w:divsChild>
                    <w:div w:id="1842088051">
                      <w:marLeft w:val="0"/>
                      <w:marRight w:val="0"/>
                      <w:marTop w:val="0"/>
                      <w:marBottom w:val="0"/>
                      <w:divBdr>
                        <w:top w:val="none" w:sz="0" w:space="0" w:color="auto"/>
                        <w:left w:val="none" w:sz="0" w:space="0" w:color="auto"/>
                        <w:bottom w:val="none" w:sz="0" w:space="0" w:color="auto"/>
                        <w:right w:val="none" w:sz="0" w:space="0" w:color="auto"/>
                      </w:divBdr>
                    </w:div>
                  </w:divsChild>
                </w:div>
                <w:div w:id="583415957">
                  <w:marLeft w:val="0"/>
                  <w:marRight w:val="0"/>
                  <w:marTop w:val="0"/>
                  <w:marBottom w:val="0"/>
                  <w:divBdr>
                    <w:top w:val="none" w:sz="0" w:space="0" w:color="auto"/>
                    <w:left w:val="none" w:sz="0" w:space="0" w:color="auto"/>
                    <w:bottom w:val="none" w:sz="0" w:space="0" w:color="auto"/>
                    <w:right w:val="none" w:sz="0" w:space="0" w:color="auto"/>
                  </w:divBdr>
                  <w:divsChild>
                    <w:div w:id="576594076">
                      <w:marLeft w:val="0"/>
                      <w:marRight w:val="0"/>
                      <w:marTop w:val="0"/>
                      <w:marBottom w:val="0"/>
                      <w:divBdr>
                        <w:top w:val="none" w:sz="0" w:space="0" w:color="auto"/>
                        <w:left w:val="none" w:sz="0" w:space="0" w:color="auto"/>
                        <w:bottom w:val="none" w:sz="0" w:space="0" w:color="auto"/>
                        <w:right w:val="none" w:sz="0" w:space="0" w:color="auto"/>
                      </w:divBdr>
                    </w:div>
                  </w:divsChild>
                </w:div>
                <w:div w:id="602342087">
                  <w:marLeft w:val="0"/>
                  <w:marRight w:val="0"/>
                  <w:marTop w:val="0"/>
                  <w:marBottom w:val="0"/>
                  <w:divBdr>
                    <w:top w:val="none" w:sz="0" w:space="0" w:color="auto"/>
                    <w:left w:val="none" w:sz="0" w:space="0" w:color="auto"/>
                    <w:bottom w:val="none" w:sz="0" w:space="0" w:color="auto"/>
                    <w:right w:val="none" w:sz="0" w:space="0" w:color="auto"/>
                  </w:divBdr>
                  <w:divsChild>
                    <w:div w:id="335695461">
                      <w:marLeft w:val="0"/>
                      <w:marRight w:val="0"/>
                      <w:marTop w:val="0"/>
                      <w:marBottom w:val="0"/>
                      <w:divBdr>
                        <w:top w:val="none" w:sz="0" w:space="0" w:color="auto"/>
                        <w:left w:val="none" w:sz="0" w:space="0" w:color="auto"/>
                        <w:bottom w:val="none" w:sz="0" w:space="0" w:color="auto"/>
                        <w:right w:val="none" w:sz="0" w:space="0" w:color="auto"/>
                      </w:divBdr>
                    </w:div>
                  </w:divsChild>
                </w:div>
                <w:div w:id="613024377">
                  <w:marLeft w:val="0"/>
                  <w:marRight w:val="0"/>
                  <w:marTop w:val="0"/>
                  <w:marBottom w:val="0"/>
                  <w:divBdr>
                    <w:top w:val="none" w:sz="0" w:space="0" w:color="auto"/>
                    <w:left w:val="none" w:sz="0" w:space="0" w:color="auto"/>
                    <w:bottom w:val="none" w:sz="0" w:space="0" w:color="auto"/>
                    <w:right w:val="none" w:sz="0" w:space="0" w:color="auto"/>
                  </w:divBdr>
                  <w:divsChild>
                    <w:div w:id="133834502">
                      <w:marLeft w:val="0"/>
                      <w:marRight w:val="0"/>
                      <w:marTop w:val="0"/>
                      <w:marBottom w:val="0"/>
                      <w:divBdr>
                        <w:top w:val="none" w:sz="0" w:space="0" w:color="auto"/>
                        <w:left w:val="none" w:sz="0" w:space="0" w:color="auto"/>
                        <w:bottom w:val="none" w:sz="0" w:space="0" w:color="auto"/>
                        <w:right w:val="none" w:sz="0" w:space="0" w:color="auto"/>
                      </w:divBdr>
                    </w:div>
                  </w:divsChild>
                </w:div>
                <w:div w:id="620114348">
                  <w:marLeft w:val="0"/>
                  <w:marRight w:val="0"/>
                  <w:marTop w:val="0"/>
                  <w:marBottom w:val="0"/>
                  <w:divBdr>
                    <w:top w:val="none" w:sz="0" w:space="0" w:color="auto"/>
                    <w:left w:val="none" w:sz="0" w:space="0" w:color="auto"/>
                    <w:bottom w:val="none" w:sz="0" w:space="0" w:color="auto"/>
                    <w:right w:val="none" w:sz="0" w:space="0" w:color="auto"/>
                  </w:divBdr>
                  <w:divsChild>
                    <w:div w:id="522597160">
                      <w:marLeft w:val="0"/>
                      <w:marRight w:val="0"/>
                      <w:marTop w:val="0"/>
                      <w:marBottom w:val="0"/>
                      <w:divBdr>
                        <w:top w:val="none" w:sz="0" w:space="0" w:color="auto"/>
                        <w:left w:val="none" w:sz="0" w:space="0" w:color="auto"/>
                        <w:bottom w:val="none" w:sz="0" w:space="0" w:color="auto"/>
                        <w:right w:val="none" w:sz="0" w:space="0" w:color="auto"/>
                      </w:divBdr>
                    </w:div>
                  </w:divsChild>
                </w:div>
                <w:div w:id="661546962">
                  <w:marLeft w:val="0"/>
                  <w:marRight w:val="0"/>
                  <w:marTop w:val="0"/>
                  <w:marBottom w:val="0"/>
                  <w:divBdr>
                    <w:top w:val="none" w:sz="0" w:space="0" w:color="auto"/>
                    <w:left w:val="none" w:sz="0" w:space="0" w:color="auto"/>
                    <w:bottom w:val="none" w:sz="0" w:space="0" w:color="auto"/>
                    <w:right w:val="none" w:sz="0" w:space="0" w:color="auto"/>
                  </w:divBdr>
                  <w:divsChild>
                    <w:div w:id="1187520905">
                      <w:marLeft w:val="0"/>
                      <w:marRight w:val="0"/>
                      <w:marTop w:val="0"/>
                      <w:marBottom w:val="0"/>
                      <w:divBdr>
                        <w:top w:val="none" w:sz="0" w:space="0" w:color="auto"/>
                        <w:left w:val="none" w:sz="0" w:space="0" w:color="auto"/>
                        <w:bottom w:val="none" w:sz="0" w:space="0" w:color="auto"/>
                        <w:right w:val="none" w:sz="0" w:space="0" w:color="auto"/>
                      </w:divBdr>
                    </w:div>
                  </w:divsChild>
                </w:div>
                <w:div w:id="662124774">
                  <w:marLeft w:val="0"/>
                  <w:marRight w:val="0"/>
                  <w:marTop w:val="0"/>
                  <w:marBottom w:val="0"/>
                  <w:divBdr>
                    <w:top w:val="none" w:sz="0" w:space="0" w:color="auto"/>
                    <w:left w:val="none" w:sz="0" w:space="0" w:color="auto"/>
                    <w:bottom w:val="none" w:sz="0" w:space="0" w:color="auto"/>
                    <w:right w:val="none" w:sz="0" w:space="0" w:color="auto"/>
                  </w:divBdr>
                  <w:divsChild>
                    <w:div w:id="564485171">
                      <w:marLeft w:val="0"/>
                      <w:marRight w:val="0"/>
                      <w:marTop w:val="0"/>
                      <w:marBottom w:val="0"/>
                      <w:divBdr>
                        <w:top w:val="none" w:sz="0" w:space="0" w:color="auto"/>
                        <w:left w:val="none" w:sz="0" w:space="0" w:color="auto"/>
                        <w:bottom w:val="none" w:sz="0" w:space="0" w:color="auto"/>
                        <w:right w:val="none" w:sz="0" w:space="0" w:color="auto"/>
                      </w:divBdr>
                    </w:div>
                  </w:divsChild>
                </w:div>
                <w:div w:id="690228501">
                  <w:marLeft w:val="0"/>
                  <w:marRight w:val="0"/>
                  <w:marTop w:val="0"/>
                  <w:marBottom w:val="0"/>
                  <w:divBdr>
                    <w:top w:val="none" w:sz="0" w:space="0" w:color="auto"/>
                    <w:left w:val="none" w:sz="0" w:space="0" w:color="auto"/>
                    <w:bottom w:val="none" w:sz="0" w:space="0" w:color="auto"/>
                    <w:right w:val="none" w:sz="0" w:space="0" w:color="auto"/>
                  </w:divBdr>
                  <w:divsChild>
                    <w:div w:id="430584760">
                      <w:marLeft w:val="0"/>
                      <w:marRight w:val="0"/>
                      <w:marTop w:val="0"/>
                      <w:marBottom w:val="0"/>
                      <w:divBdr>
                        <w:top w:val="none" w:sz="0" w:space="0" w:color="auto"/>
                        <w:left w:val="none" w:sz="0" w:space="0" w:color="auto"/>
                        <w:bottom w:val="none" w:sz="0" w:space="0" w:color="auto"/>
                        <w:right w:val="none" w:sz="0" w:space="0" w:color="auto"/>
                      </w:divBdr>
                    </w:div>
                  </w:divsChild>
                </w:div>
                <w:div w:id="691415230">
                  <w:marLeft w:val="0"/>
                  <w:marRight w:val="0"/>
                  <w:marTop w:val="0"/>
                  <w:marBottom w:val="0"/>
                  <w:divBdr>
                    <w:top w:val="none" w:sz="0" w:space="0" w:color="auto"/>
                    <w:left w:val="none" w:sz="0" w:space="0" w:color="auto"/>
                    <w:bottom w:val="none" w:sz="0" w:space="0" w:color="auto"/>
                    <w:right w:val="none" w:sz="0" w:space="0" w:color="auto"/>
                  </w:divBdr>
                  <w:divsChild>
                    <w:div w:id="1147554936">
                      <w:marLeft w:val="0"/>
                      <w:marRight w:val="0"/>
                      <w:marTop w:val="0"/>
                      <w:marBottom w:val="0"/>
                      <w:divBdr>
                        <w:top w:val="none" w:sz="0" w:space="0" w:color="auto"/>
                        <w:left w:val="none" w:sz="0" w:space="0" w:color="auto"/>
                        <w:bottom w:val="none" w:sz="0" w:space="0" w:color="auto"/>
                        <w:right w:val="none" w:sz="0" w:space="0" w:color="auto"/>
                      </w:divBdr>
                    </w:div>
                  </w:divsChild>
                </w:div>
                <w:div w:id="702874589">
                  <w:marLeft w:val="0"/>
                  <w:marRight w:val="0"/>
                  <w:marTop w:val="0"/>
                  <w:marBottom w:val="0"/>
                  <w:divBdr>
                    <w:top w:val="none" w:sz="0" w:space="0" w:color="auto"/>
                    <w:left w:val="none" w:sz="0" w:space="0" w:color="auto"/>
                    <w:bottom w:val="none" w:sz="0" w:space="0" w:color="auto"/>
                    <w:right w:val="none" w:sz="0" w:space="0" w:color="auto"/>
                  </w:divBdr>
                  <w:divsChild>
                    <w:div w:id="1978021739">
                      <w:marLeft w:val="0"/>
                      <w:marRight w:val="0"/>
                      <w:marTop w:val="0"/>
                      <w:marBottom w:val="0"/>
                      <w:divBdr>
                        <w:top w:val="none" w:sz="0" w:space="0" w:color="auto"/>
                        <w:left w:val="none" w:sz="0" w:space="0" w:color="auto"/>
                        <w:bottom w:val="none" w:sz="0" w:space="0" w:color="auto"/>
                        <w:right w:val="none" w:sz="0" w:space="0" w:color="auto"/>
                      </w:divBdr>
                    </w:div>
                  </w:divsChild>
                </w:div>
                <w:div w:id="731579779">
                  <w:marLeft w:val="0"/>
                  <w:marRight w:val="0"/>
                  <w:marTop w:val="0"/>
                  <w:marBottom w:val="0"/>
                  <w:divBdr>
                    <w:top w:val="none" w:sz="0" w:space="0" w:color="auto"/>
                    <w:left w:val="none" w:sz="0" w:space="0" w:color="auto"/>
                    <w:bottom w:val="none" w:sz="0" w:space="0" w:color="auto"/>
                    <w:right w:val="none" w:sz="0" w:space="0" w:color="auto"/>
                  </w:divBdr>
                  <w:divsChild>
                    <w:div w:id="1688166815">
                      <w:marLeft w:val="0"/>
                      <w:marRight w:val="0"/>
                      <w:marTop w:val="0"/>
                      <w:marBottom w:val="0"/>
                      <w:divBdr>
                        <w:top w:val="none" w:sz="0" w:space="0" w:color="auto"/>
                        <w:left w:val="none" w:sz="0" w:space="0" w:color="auto"/>
                        <w:bottom w:val="none" w:sz="0" w:space="0" w:color="auto"/>
                        <w:right w:val="none" w:sz="0" w:space="0" w:color="auto"/>
                      </w:divBdr>
                    </w:div>
                  </w:divsChild>
                </w:div>
                <w:div w:id="745152007">
                  <w:marLeft w:val="0"/>
                  <w:marRight w:val="0"/>
                  <w:marTop w:val="0"/>
                  <w:marBottom w:val="0"/>
                  <w:divBdr>
                    <w:top w:val="none" w:sz="0" w:space="0" w:color="auto"/>
                    <w:left w:val="none" w:sz="0" w:space="0" w:color="auto"/>
                    <w:bottom w:val="none" w:sz="0" w:space="0" w:color="auto"/>
                    <w:right w:val="none" w:sz="0" w:space="0" w:color="auto"/>
                  </w:divBdr>
                  <w:divsChild>
                    <w:div w:id="178012169">
                      <w:marLeft w:val="0"/>
                      <w:marRight w:val="0"/>
                      <w:marTop w:val="0"/>
                      <w:marBottom w:val="0"/>
                      <w:divBdr>
                        <w:top w:val="none" w:sz="0" w:space="0" w:color="auto"/>
                        <w:left w:val="none" w:sz="0" w:space="0" w:color="auto"/>
                        <w:bottom w:val="none" w:sz="0" w:space="0" w:color="auto"/>
                        <w:right w:val="none" w:sz="0" w:space="0" w:color="auto"/>
                      </w:divBdr>
                    </w:div>
                  </w:divsChild>
                </w:div>
                <w:div w:id="766387154">
                  <w:marLeft w:val="0"/>
                  <w:marRight w:val="0"/>
                  <w:marTop w:val="0"/>
                  <w:marBottom w:val="0"/>
                  <w:divBdr>
                    <w:top w:val="none" w:sz="0" w:space="0" w:color="auto"/>
                    <w:left w:val="none" w:sz="0" w:space="0" w:color="auto"/>
                    <w:bottom w:val="none" w:sz="0" w:space="0" w:color="auto"/>
                    <w:right w:val="none" w:sz="0" w:space="0" w:color="auto"/>
                  </w:divBdr>
                  <w:divsChild>
                    <w:div w:id="622885761">
                      <w:marLeft w:val="0"/>
                      <w:marRight w:val="0"/>
                      <w:marTop w:val="0"/>
                      <w:marBottom w:val="0"/>
                      <w:divBdr>
                        <w:top w:val="none" w:sz="0" w:space="0" w:color="auto"/>
                        <w:left w:val="none" w:sz="0" w:space="0" w:color="auto"/>
                        <w:bottom w:val="none" w:sz="0" w:space="0" w:color="auto"/>
                        <w:right w:val="none" w:sz="0" w:space="0" w:color="auto"/>
                      </w:divBdr>
                    </w:div>
                  </w:divsChild>
                </w:div>
                <w:div w:id="772670644">
                  <w:marLeft w:val="0"/>
                  <w:marRight w:val="0"/>
                  <w:marTop w:val="0"/>
                  <w:marBottom w:val="0"/>
                  <w:divBdr>
                    <w:top w:val="none" w:sz="0" w:space="0" w:color="auto"/>
                    <w:left w:val="none" w:sz="0" w:space="0" w:color="auto"/>
                    <w:bottom w:val="none" w:sz="0" w:space="0" w:color="auto"/>
                    <w:right w:val="none" w:sz="0" w:space="0" w:color="auto"/>
                  </w:divBdr>
                  <w:divsChild>
                    <w:div w:id="2069959929">
                      <w:marLeft w:val="0"/>
                      <w:marRight w:val="0"/>
                      <w:marTop w:val="0"/>
                      <w:marBottom w:val="0"/>
                      <w:divBdr>
                        <w:top w:val="none" w:sz="0" w:space="0" w:color="auto"/>
                        <w:left w:val="none" w:sz="0" w:space="0" w:color="auto"/>
                        <w:bottom w:val="none" w:sz="0" w:space="0" w:color="auto"/>
                        <w:right w:val="none" w:sz="0" w:space="0" w:color="auto"/>
                      </w:divBdr>
                    </w:div>
                  </w:divsChild>
                </w:div>
                <w:div w:id="791900737">
                  <w:marLeft w:val="0"/>
                  <w:marRight w:val="0"/>
                  <w:marTop w:val="0"/>
                  <w:marBottom w:val="0"/>
                  <w:divBdr>
                    <w:top w:val="none" w:sz="0" w:space="0" w:color="auto"/>
                    <w:left w:val="none" w:sz="0" w:space="0" w:color="auto"/>
                    <w:bottom w:val="none" w:sz="0" w:space="0" w:color="auto"/>
                    <w:right w:val="none" w:sz="0" w:space="0" w:color="auto"/>
                  </w:divBdr>
                  <w:divsChild>
                    <w:div w:id="1128746151">
                      <w:marLeft w:val="0"/>
                      <w:marRight w:val="0"/>
                      <w:marTop w:val="0"/>
                      <w:marBottom w:val="0"/>
                      <w:divBdr>
                        <w:top w:val="none" w:sz="0" w:space="0" w:color="auto"/>
                        <w:left w:val="none" w:sz="0" w:space="0" w:color="auto"/>
                        <w:bottom w:val="none" w:sz="0" w:space="0" w:color="auto"/>
                        <w:right w:val="none" w:sz="0" w:space="0" w:color="auto"/>
                      </w:divBdr>
                    </w:div>
                  </w:divsChild>
                </w:div>
                <w:div w:id="792871690">
                  <w:marLeft w:val="0"/>
                  <w:marRight w:val="0"/>
                  <w:marTop w:val="0"/>
                  <w:marBottom w:val="0"/>
                  <w:divBdr>
                    <w:top w:val="none" w:sz="0" w:space="0" w:color="auto"/>
                    <w:left w:val="none" w:sz="0" w:space="0" w:color="auto"/>
                    <w:bottom w:val="none" w:sz="0" w:space="0" w:color="auto"/>
                    <w:right w:val="none" w:sz="0" w:space="0" w:color="auto"/>
                  </w:divBdr>
                  <w:divsChild>
                    <w:div w:id="599333477">
                      <w:marLeft w:val="0"/>
                      <w:marRight w:val="0"/>
                      <w:marTop w:val="0"/>
                      <w:marBottom w:val="0"/>
                      <w:divBdr>
                        <w:top w:val="none" w:sz="0" w:space="0" w:color="auto"/>
                        <w:left w:val="none" w:sz="0" w:space="0" w:color="auto"/>
                        <w:bottom w:val="none" w:sz="0" w:space="0" w:color="auto"/>
                        <w:right w:val="none" w:sz="0" w:space="0" w:color="auto"/>
                      </w:divBdr>
                    </w:div>
                  </w:divsChild>
                </w:div>
                <w:div w:id="819006098">
                  <w:marLeft w:val="0"/>
                  <w:marRight w:val="0"/>
                  <w:marTop w:val="0"/>
                  <w:marBottom w:val="0"/>
                  <w:divBdr>
                    <w:top w:val="none" w:sz="0" w:space="0" w:color="auto"/>
                    <w:left w:val="none" w:sz="0" w:space="0" w:color="auto"/>
                    <w:bottom w:val="none" w:sz="0" w:space="0" w:color="auto"/>
                    <w:right w:val="none" w:sz="0" w:space="0" w:color="auto"/>
                  </w:divBdr>
                  <w:divsChild>
                    <w:div w:id="523520039">
                      <w:marLeft w:val="0"/>
                      <w:marRight w:val="0"/>
                      <w:marTop w:val="0"/>
                      <w:marBottom w:val="0"/>
                      <w:divBdr>
                        <w:top w:val="none" w:sz="0" w:space="0" w:color="auto"/>
                        <w:left w:val="none" w:sz="0" w:space="0" w:color="auto"/>
                        <w:bottom w:val="none" w:sz="0" w:space="0" w:color="auto"/>
                        <w:right w:val="none" w:sz="0" w:space="0" w:color="auto"/>
                      </w:divBdr>
                    </w:div>
                  </w:divsChild>
                </w:div>
                <w:div w:id="834221750">
                  <w:marLeft w:val="0"/>
                  <w:marRight w:val="0"/>
                  <w:marTop w:val="0"/>
                  <w:marBottom w:val="0"/>
                  <w:divBdr>
                    <w:top w:val="none" w:sz="0" w:space="0" w:color="auto"/>
                    <w:left w:val="none" w:sz="0" w:space="0" w:color="auto"/>
                    <w:bottom w:val="none" w:sz="0" w:space="0" w:color="auto"/>
                    <w:right w:val="none" w:sz="0" w:space="0" w:color="auto"/>
                  </w:divBdr>
                  <w:divsChild>
                    <w:div w:id="481850774">
                      <w:marLeft w:val="0"/>
                      <w:marRight w:val="0"/>
                      <w:marTop w:val="0"/>
                      <w:marBottom w:val="0"/>
                      <w:divBdr>
                        <w:top w:val="none" w:sz="0" w:space="0" w:color="auto"/>
                        <w:left w:val="none" w:sz="0" w:space="0" w:color="auto"/>
                        <w:bottom w:val="none" w:sz="0" w:space="0" w:color="auto"/>
                        <w:right w:val="none" w:sz="0" w:space="0" w:color="auto"/>
                      </w:divBdr>
                    </w:div>
                  </w:divsChild>
                </w:div>
                <w:div w:id="842672858">
                  <w:marLeft w:val="0"/>
                  <w:marRight w:val="0"/>
                  <w:marTop w:val="0"/>
                  <w:marBottom w:val="0"/>
                  <w:divBdr>
                    <w:top w:val="none" w:sz="0" w:space="0" w:color="auto"/>
                    <w:left w:val="none" w:sz="0" w:space="0" w:color="auto"/>
                    <w:bottom w:val="none" w:sz="0" w:space="0" w:color="auto"/>
                    <w:right w:val="none" w:sz="0" w:space="0" w:color="auto"/>
                  </w:divBdr>
                  <w:divsChild>
                    <w:div w:id="2039315199">
                      <w:marLeft w:val="0"/>
                      <w:marRight w:val="0"/>
                      <w:marTop w:val="0"/>
                      <w:marBottom w:val="0"/>
                      <w:divBdr>
                        <w:top w:val="none" w:sz="0" w:space="0" w:color="auto"/>
                        <w:left w:val="none" w:sz="0" w:space="0" w:color="auto"/>
                        <w:bottom w:val="none" w:sz="0" w:space="0" w:color="auto"/>
                        <w:right w:val="none" w:sz="0" w:space="0" w:color="auto"/>
                      </w:divBdr>
                    </w:div>
                  </w:divsChild>
                </w:div>
                <w:div w:id="845098572">
                  <w:marLeft w:val="0"/>
                  <w:marRight w:val="0"/>
                  <w:marTop w:val="0"/>
                  <w:marBottom w:val="0"/>
                  <w:divBdr>
                    <w:top w:val="none" w:sz="0" w:space="0" w:color="auto"/>
                    <w:left w:val="none" w:sz="0" w:space="0" w:color="auto"/>
                    <w:bottom w:val="none" w:sz="0" w:space="0" w:color="auto"/>
                    <w:right w:val="none" w:sz="0" w:space="0" w:color="auto"/>
                  </w:divBdr>
                  <w:divsChild>
                    <w:div w:id="1167400536">
                      <w:marLeft w:val="0"/>
                      <w:marRight w:val="0"/>
                      <w:marTop w:val="0"/>
                      <w:marBottom w:val="0"/>
                      <w:divBdr>
                        <w:top w:val="none" w:sz="0" w:space="0" w:color="auto"/>
                        <w:left w:val="none" w:sz="0" w:space="0" w:color="auto"/>
                        <w:bottom w:val="none" w:sz="0" w:space="0" w:color="auto"/>
                        <w:right w:val="none" w:sz="0" w:space="0" w:color="auto"/>
                      </w:divBdr>
                    </w:div>
                  </w:divsChild>
                </w:div>
                <w:div w:id="880090040">
                  <w:marLeft w:val="0"/>
                  <w:marRight w:val="0"/>
                  <w:marTop w:val="0"/>
                  <w:marBottom w:val="0"/>
                  <w:divBdr>
                    <w:top w:val="none" w:sz="0" w:space="0" w:color="auto"/>
                    <w:left w:val="none" w:sz="0" w:space="0" w:color="auto"/>
                    <w:bottom w:val="none" w:sz="0" w:space="0" w:color="auto"/>
                    <w:right w:val="none" w:sz="0" w:space="0" w:color="auto"/>
                  </w:divBdr>
                  <w:divsChild>
                    <w:div w:id="193812524">
                      <w:marLeft w:val="0"/>
                      <w:marRight w:val="0"/>
                      <w:marTop w:val="0"/>
                      <w:marBottom w:val="0"/>
                      <w:divBdr>
                        <w:top w:val="none" w:sz="0" w:space="0" w:color="auto"/>
                        <w:left w:val="none" w:sz="0" w:space="0" w:color="auto"/>
                        <w:bottom w:val="none" w:sz="0" w:space="0" w:color="auto"/>
                        <w:right w:val="none" w:sz="0" w:space="0" w:color="auto"/>
                      </w:divBdr>
                    </w:div>
                  </w:divsChild>
                </w:div>
                <w:div w:id="880090279">
                  <w:marLeft w:val="0"/>
                  <w:marRight w:val="0"/>
                  <w:marTop w:val="0"/>
                  <w:marBottom w:val="0"/>
                  <w:divBdr>
                    <w:top w:val="none" w:sz="0" w:space="0" w:color="auto"/>
                    <w:left w:val="none" w:sz="0" w:space="0" w:color="auto"/>
                    <w:bottom w:val="none" w:sz="0" w:space="0" w:color="auto"/>
                    <w:right w:val="none" w:sz="0" w:space="0" w:color="auto"/>
                  </w:divBdr>
                  <w:divsChild>
                    <w:div w:id="1715961302">
                      <w:marLeft w:val="0"/>
                      <w:marRight w:val="0"/>
                      <w:marTop w:val="0"/>
                      <w:marBottom w:val="0"/>
                      <w:divBdr>
                        <w:top w:val="none" w:sz="0" w:space="0" w:color="auto"/>
                        <w:left w:val="none" w:sz="0" w:space="0" w:color="auto"/>
                        <w:bottom w:val="none" w:sz="0" w:space="0" w:color="auto"/>
                        <w:right w:val="none" w:sz="0" w:space="0" w:color="auto"/>
                      </w:divBdr>
                    </w:div>
                  </w:divsChild>
                </w:div>
                <w:div w:id="884412852">
                  <w:marLeft w:val="0"/>
                  <w:marRight w:val="0"/>
                  <w:marTop w:val="0"/>
                  <w:marBottom w:val="0"/>
                  <w:divBdr>
                    <w:top w:val="none" w:sz="0" w:space="0" w:color="auto"/>
                    <w:left w:val="none" w:sz="0" w:space="0" w:color="auto"/>
                    <w:bottom w:val="none" w:sz="0" w:space="0" w:color="auto"/>
                    <w:right w:val="none" w:sz="0" w:space="0" w:color="auto"/>
                  </w:divBdr>
                  <w:divsChild>
                    <w:div w:id="1354066576">
                      <w:marLeft w:val="0"/>
                      <w:marRight w:val="0"/>
                      <w:marTop w:val="0"/>
                      <w:marBottom w:val="0"/>
                      <w:divBdr>
                        <w:top w:val="none" w:sz="0" w:space="0" w:color="auto"/>
                        <w:left w:val="none" w:sz="0" w:space="0" w:color="auto"/>
                        <w:bottom w:val="none" w:sz="0" w:space="0" w:color="auto"/>
                        <w:right w:val="none" w:sz="0" w:space="0" w:color="auto"/>
                      </w:divBdr>
                    </w:div>
                  </w:divsChild>
                </w:div>
                <w:div w:id="884636267">
                  <w:marLeft w:val="0"/>
                  <w:marRight w:val="0"/>
                  <w:marTop w:val="0"/>
                  <w:marBottom w:val="0"/>
                  <w:divBdr>
                    <w:top w:val="none" w:sz="0" w:space="0" w:color="auto"/>
                    <w:left w:val="none" w:sz="0" w:space="0" w:color="auto"/>
                    <w:bottom w:val="none" w:sz="0" w:space="0" w:color="auto"/>
                    <w:right w:val="none" w:sz="0" w:space="0" w:color="auto"/>
                  </w:divBdr>
                  <w:divsChild>
                    <w:div w:id="546836639">
                      <w:marLeft w:val="0"/>
                      <w:marRight w:val="0"/>
                      <w:marTop w:val="0"/>
                      <w:marBottom w:val="0"/>
                      <w:divBdr>
                        <w:top w:val="none" w:sz="0" w:space="0" w:color="auto"/>
                        <w:left w:val="none" w:sz="0" w:space="0" w:color="auto"/>
                        <w:bottom w:val="none" w:sz="0" w:space="0" w:color="auto"/>
                        <w:right w:val="none" w:sz="0" w:space="0" w:color="auto"/>
                      </w:divBdr>
                    </w:div>
                  </w:divsChild>
                </w:div>
                <w:div w:id="911963100">
                  <w:marLeft w:val="0"/>
                  <w:marRight w:val="0"/>
                  <w:marTop w:val="0"/>
                  <w:marBottom w:val="0"/>
                  <w:divBdr>
                    <w:top w:val="none" w:sz="0" w:space="0" w:color="auto"/>
                    <w:left w:val="none" w:sz="0" w:space="0" w:color="auto"/>
                    <w:bottom w:val="none" w:sz="0" w:space="0" w:color="auto"/>
                    <w:right w:val="none" w:sz="0" w:space="0" w:color="auto"/>
                  </w:divBdr>
                  <w:divsChild>
                    <w:div w:id="454060344">
                      <w:marLeft w:val="0"/>
                      <w:marRight w:val="0"/>
                      <w:marTop w:val="0"/>
                      <w:marBottom w:val="0"/>
                      <w:divBdr>
                        <w:top w:val="none" w:sz="0" w:space="0" w:color="auto"/>
                        <w:left w:val="none" w:sz="0" w:space="0" w:color="auto"/>
                        <w:bottom w:val="none" w:sz="0" w:space="0" w:color="auto"/>
                        <w:right w:val="none" w:sz="0" w:space="0" w:color="auto"/>
                      </w:divBdr>
                    </w:div>
                  </w:divsChild>
                </w:div>
                <w:div w:id="923298934">
                  <w:marLeft w:val="0"/>
                  <w:marRight w:val="0"/>
                  <w:marTop w:val="0"/>
                  <w:marBottom w:val="0"/>
                  <w:divBdr>
                    <w:top w:val="none" w:sz="0" w:space="0" w:color="auto"/>
                    <w:left w:val="none" w:sz="0" w:space="0" w:color="auto"/>
                    <w:bottom w:val="none" w:sz="0" w:space="0" w:color="auto"/>
                    <w:right w:val="none" w:sz="0" w:space="0" w:color="auto"/>
                  </w:divBdr>
                  <w:divsChild>
                    <w:div w:id="1176117278">
                      <w:marLeft w:val="0"/>
                      <w:marRight w:val="0"/>
                      <w:marTop w:val="0"/>
                      <w:marBottom w:val="0"/>
                      <w:divBdr>
                        <w:top w:val="none" w:sz="0" w:space="0" w:color="auto"/>
                        <w:left w:val="none" w:sz="0" w:space="0" w:color="auto"/>
                        <w:bottom w:val="none" w:sz="0" w:space="0" w:color="auto"/>
                        <w:right w:val="none" w:sz="0" w:space="0" w:color="auto"/>
                      </w:divBdr>
                    </w:div>
                  </w:divsChild>
                </w:div>
                <w:div w:id="924268917">
                  <w:marLeft w:val="0"/>
                  <w:marRight w:val="0"/>
                  <w:marTop w:val="0"/>
                  <w:marBottom w:val="0"/>
                  <w:divBdr>
                    <w:top w:val="none" w:sz="0" w:space="0" w:color="auto"/>
                    <w:left w:val="none" w:sz="0" w:space="0" w:color="auto"/>
                    <w:bottom w:val="none" w:sz="0" w:space="0" w:color="auto"/>
                    <w:right w:val="none" w:sz="0" w:space="0" w:color="auto"/>
                  </w:divBdr>
                  <w:divsChild>
                    <w:div w:id="411200955">
                      <w:marLeft w:val="0"/>
                      <w:marRight w:val="0"/>
                      <w:marTop w:val="0"/>
                      <w:marBottom w:val="0"/>
                      <w:divBdr>
                        <w:top w:val="none" w:sz="0" w:space="0" w:color="auto"/>
                        <w:left w:val="none" w:sz="0" w:space="0" w:color="auto"/>
                        <w:bottom w:val="none" w:sz="0" w:space="0" w:color="auto"/>
                        <w:right w:val="none" w:sz="0" w:space="0" w:color="auto"/>
                      </w:divBdr>
                    </w:div>
                  </w:divsChild>
                </w:div>
                <w:div w:id="953250048">
                  <w:marLeft w:val="0"/>
                  <w:marRight w:val="0"/>
                  <w:marTop w:val="0"/>
                  <w:marBottom w:val="0"/>
                  <w:divBdr>
                    <w:top w:val="none" w:sz="0" w:space="0" w:color="auto"/>
                    <w:left w:val="none" w:sz="0" w:space="0" w:color="auto"/>
                    <w:bottom w:val="none" w:sz="0" w:space="0" w:color="auto"/>
                    <w:right w:val="none" w:sz="0" w:space="0" w:color="auto"/>
                  </w:divBdr>
                  <w:divsChild>
                    <w:div w:id="1766727173">
                      <w:marLeft w:val="0"/>
                      <w:marRight w:val="0"/>
                      <w:marTop w:val="0"/>
                      <w:marBottom w:val="0"/>
                      <w:divBdr>
                        <w:top w:val="none" w:sz="0" w:space="0" w:color="auto"/>
                        <w:left w:val="none" w:sz="0" w:space="0" w:color="auto"/>
                        <w:bottom w:val="none" w:sz="0" w:space="0" w:color="auto"/>
                        <w:right w:val="none" w:sz="0" w:space="0" w:color="auto"/>
                      </w:divBdr>
                    </w:div>
                  </w:divsChild>
                </w:div>
                <w:div w:id="957492791">
                  <w:marLeft w:val="0"/>
                  <w:marRight w:val="0"/>
                  <w:marTop w:val="0"/>
                  <w:marBottom w:val="0"/>
                  <w:divBdr>
                    <w:top w:val="none" w:sz="0" w:space="0" w:color="auto"/>
                    <w:left w:val="none" w:sz="0" w:space="0" w:color="auto"/>
                    <w:bottom w:val="none" w:sz="0" w:space="0" w:color="auto"/>
                    <w:right w:val="none" w:sz="0" w:space="0" w:color="auto"/>
                  </w:divBdr>
                  <w:divsChild>
                    <w:div w:id="57021549">
                      <w:marLeft w:val="0"/>
                      <w:marRight w:val="0"/>
                      <w:marTop w:val="0"/>
                      <w:marBottom w:val="0"/>
                      <w:divBdr>
                        <w:top w:val="none" w:sz="0" w:space="0" w:color="auto"/>
                        <w:left w:val="none" w:sz="0" w:space="0" w:color="auto"/>
                        <w:bottom w:val="none" w:sz="0" w:space="0" w:color="auto"/>
                        <w:right w:val="none" w:sz="0" w:space="0" w:color="auto"/>
                      </w:divBdr>
                    </w:div>
                  </w:divsChild>
                </w:div>
                <w:div w:id="961348953">
                  <w:marLeft w:val="0"/>
                  <w:marRight w:val="0"/>
                  <w:marTop w:val="0"/>
                  <w:marBottom w:val="0"/>
                  <w:divBdr>
                    <w:top w:val="none" w:sz="0" w:space="0" w:color="auto"/>
                    <w:left w:val="none" w:sz="0" w:space="0" w:color="auto"/>
                    <w:bottom w:val="none" w:sz="0" w:space="0" w:color="auto"/>
                    <w:right w:val="none" w:sz="0" w:space="0" w:color="auto"/>
                  </w:divBdr>
                  <w:divsChild>
                    <w:div w:id="1623338899">
                      <w:marLeft w:val="0"/>
                      <w:marRight w:val="0"/>
                      <w:marTop w:val="0"/>
                      <w:marBottom w:val="0"/>
                      <w:divBdr>
                        <w:top w:val="none" w:sz="0" w:space="0" w:color="auto"/>
                        <w:left w:val="none" w:sz="0" w:space="0" w:color="auto"/>
                        <w:bottom w:val="none" w:sz="0" w:space="0" w:color="auto"/>
                        <w:right w:val="none" w:sz="0" w:space="0" w:color="auto"/>
                      </w:divBdr>
                    </w:div>
                  </w:divsChild>
                </w:div>
                <w:div w:id="987788817">
                  <w:marLeft w:val="0"/>
                  <w:marRight w:val="0"/>
                  <w:marTop w:val="0"/>
                  <w:marBottom w:val="0"/>
                  <w:divBdr>
                    <w:top w:val="none" w:sz="0" w:space="0" w:color="auto"/>
                    <w:left w:val="none" w:sz="0" w:space="0" w:color="auto"/>
                    <w:bottom w:val="none" w:sz="0" w:space="0" w:color="auto"/>
                    <w:right w:val="none" w:sz="0" w:space="0" w:color="auto"/>
                  </w:divBdr>
                  <w:divsChild>
                    <w:div w:id="1792505452">
                      <w:marLeft w:val="0"/>
                      <w:marRight w:val="0"/>
                      <w:marTop w:val="0"/>
                      <w:marBottom w:val="0"/>
                      <w:divBdr>
                        <w:top w:val="none" w:sz="0" w:space="0" w:color="auto"/>
                        <w:left w:val="none" w:sz="0" w:space="0" w:color="auto"/>
                        <w:bottom w:val="none" w:sz="0" w:space="0" w:color="auto"/>
                        <w:right w:val="none" w:sz="0" w:space="0" w:color="auto"/>
                      </w:divBdr>
                    </w:div>
                  </w:divsChild>
                </w:div>
                <w:div w:id="1016077129">
                  <w:marLeft w:val="0"/>
                  <w:marRight w:val="0"/>
                  <w:marTop w:val="0"/>
                  <w:marBottom w:val="0"/>
                  <w:divBdr>
                    <w:top w:val="none" w:sz="0" w:space="0" w:color="auto"/>
                    <w:left w:val="none" w:sz="0" w:space="0" w:color="auto"/>
                    <w:bottom w:val="none" w:sz="0" w:space="0" w:color="auto"/>
                    <w:right w:val="none" w:sz="0" w:space="0" w:color="auto"/>
                  </w:divBdr>
                  <w:divsChild>
                    <w:div w:id="1629235341">
                      <w:marLeft w:val="0"/>
                      <w:marRight w:val="0"/>
                      <w:marTop w:val="0"/>
                      <w:marBottom w:val="0"/>
                      <w:divBdr>
                        <w:top w:val="none" w:sz="0" w:space="0" w:color="auto"/>
                        <w:left w:val="none" w:sz="0" w:space="0" w:color="auto"/>
                        <w:bottom w:val="none" w:sz="0" w:space="0" w:color="auto"/>
                        <w:right w:val="none" w:sz="0" w:space="0" w:color="auto"/>
                      </w:divBdr>
                    </w:div>
                  </w:divsChild>
                </w:div>
                <w:div w:id="1027873428">
                  <w:marLeft w:val="0"/>
                  <w:marRight w:val="0"/>
                  <w:marTop w:val="0"/>
                  <w:marBottom w:val="0"/>
                  <w:divBdr>
                    <w:top w:val="none" w:sz="0" w:space="0" w:color="auto"/>
                    <w:left w:val="none" w:sz="0" w:space="0" w:color="auto"/>
                    <w:bottom w:val="none" w:sz="0" w:space="0" w:color="auto"/>
                    <w:right w:val="none" w:sz="0" w:space="0" w:color="auto"/>
                  </w:divBdr>
                  <w:divsChild>
                    <w:div w:id="1335524419">
                      <w:marLeft w:val="0"/>
                      <w:marRight w:val="0"/>
                      <w:marTop w:val="0"/>
                      <w:marBottom w:val="0"/>
                      <w:divBdr>
                        <w:top w:val="none" w:sz="0" w:space="0" w:color="auto"/>
                        <w:left w:val="none" w:sz="0" w:space="0" w:color="auto"/>
                        <w:bottom w:val="none" w:sz="0" w:space="0" w:color="auto"/>
                        <w:right w:val="none" w:sz="0" w:space="0" w:color="auto"/>
                      </w:divBdr>
                    </w:div>
                  </w:divsChild>
                </w:div>
                <w:div w:id="1043673866">
                  <w:marLeft w:val="0"/>
                  <w:marRight w:val="0"/>
                  <w:marTop w:val="0"/>
                  <w:marBottom w:val="0"/>
                  <w:divBdr>
                    <w:top w:val="none" w:sz="0" w:space="0" w:color="auto"/>
                    <w:left w:val="none" w:sz="0" w:space="0" w:color="auto"/>
                    <w:bottom w:val="none" w:sz="0" w:space="0" w:color="auto"/>
                    <w:right w:val="none" w:sz="0" w:space="0" w:color="auto"/>
                  </w:divBdr>
                  <w:divsChild>
                    <w:div w:id="441188710">
                      <w:marLeft w:val="0"/>
                      <w:marRight w:val="0"/>
                      <w:marTop w:val="0"/>
                      <w:marBottom w:val="0"/>
                      <w:divBdr>
                        <w:top w:val="none" w:sz="0" w:space="0" w:color="auto"/>
                        <w:left w:val="none" w:sz="0" w:space="0" w:color="auto"/>
                        <w:bottom w:val="none" w:sz="0" w:space="0" w:color="auto"/>
                        <w:right w:val="none" w:sz="0" w:space="0" w:color="auto"/>
                      </w:divBdr>
                    </w:div>
                  </w:divsChild>
                </w:div>
                <w:div w:id="1048148538">
                  <w:marLeft w:val="0"/>
                  <w:marRight w:val="0"/>
                  <w:marTop w:val="0"/>
                  <w:marBottom w:val="0"/>
                  <w:divBdr>
                    <w:top w:val="none" w:sz="0" w:space="0" w:color="auto"/>
                    <w:left w:val="none" w:sz="0" w:space="0" w:color="auto"/>
                    <w:bottom w:val="none" w:sz="0" w:space="0" w:color="auto"/>
                    <w:right w:val="none" w:sz="0" w:space="0" w:color="auto"/>
                  </w:divBdr>
                  <w:divsChild>
                    <w:div w:id="997616899">
                      <w:marLeft w:val="0"/>
                      <w:marRight w:val="0"/>
                      <w:marTop w:val="0"/>
                      <w:marBottom w:val="0"/>
                      <w:divBdr>
                        <w:top w:val="none" w:sz="0" w:space="0" w:color="auto"/>
                        <w:left w:val="none" w:sz="0" w:space="0" w:color="auto"/>
                        <w:bottom w:val="none" w:sz="0" w:space="0" w:color="auto"/>
                        <w:right w:val="none" w:sz="0" w:space="0" w:color="auto"/>
                      </w:divBdr>
                    </w:div>
                  </w:divsChild>
                </w:div>
                <w:div w:id="1054622616">
                  <w:marLeft w:val="0"/>
                  <w:marRight w:val="0"/>
                  <w:marTop w:val="0"/>
                  <w:marBottom w:val="0"/>
                  <w:divBdr>
                    <w:top w:val="none" w:sz="0" w:space="0" w:color="auto"/>
                    <w:left w:val="none" w:sz="0" w:space="0" w:color="auto"/>
                    <w:bottom w:val="none" w:sz="0" w:space="0" w:color="auto"/>
                    <w:right w:val="none" w:sz="0" w:space="0" w:color="auto"/>
                  </w:divBdr>
                  <w:divsChild>
                    <w:div w:id="1292326493">
                      <w:marLeft w:val="0"/>
                      <w:marRight w:val="0"/>
                      <w:marTop w:val="0"/>
                      <w:marBottom w:val="0"/>
                      <w:divBdr>
                        <w:top w:val="none" w:sz="0" w:space="0" w:color="auto"/>
                        <w:left w:val="none" w:sz="0" w:space="0" w:color="auto"/>
                        <w:bottom w:val="none" w:sz="0" w:space="0" w:color="auto"/>
                        <w:right w:val="none" w:sz="0" w:space="0" w:color="auto"/>
                      </w:divBdr>
                    </w:div>
                  </w:divsChild>
                </w:div>
                <w:div w:id="1057124045">
                  <w:marLeft w:val="0"/>
                  <w:marRight w:val="0"/>
                  <w:marTop w:val="0"/>
                  <w:marBottom w:val="0"/>
                  <w:divBdr>
                    <w:top w:val="none" w:sz="0" w:space="0" w:color="auto"/>
                    <w:left w:val="none" w:sz="0" w:space="0" w:color="auto"/>
                    <w:bottom w:val="none" w:sz="0" w:space="0" w:color="auto"/>
                    <w:right w:val="none" w:sz="0" w:space="0" w:color="auto"/>
                  </w:divBdr>
                  <w:divsChild>
                    <w:div w:id="1872913363">
                      <w:marLeft w:val="0"/>
                      <w:marRight w:val="0"/>
                      <w:marTop w:val="0"/>
                      <w:marBottom w:val="0"/>
                      <w:divBdr>
                        <w:top w:val="none" w:sz="0" w:space="0" w:color="auto"/>
                        <w:left w:val="none" w:sz="0" w:space="0" w:color="auto"/>
                        <w:bottom w:val="none" w:sz="0" w:space="0" w:color="auto"/>
                        <w:right w:val="none" w:sz="0" w:space="0" w:color="auto"/>
                      </w:divBdr>
                    </w:div>
                  </w:divsChild>
                </w:div>
                <w:div w:id="1058745456">
                  <w:marLeft w:val="0"/>
                  <w:marRight w:val="0"/>
                  <w:marTop w:val="0"/>
                  <w:marBottom w:val="0"/>
                  <w:divBdr>
                    <w:top w:val="none" w:sz="0" w:space="0" w:color="auto"/>
                    <w:left w:val="none" w:sz="0" w:space="0" w:color="auto"/>
                    <w:bottom w:val="none" w:sz="0" w:space="0" w:color="auto"/>
                    <w:right w:val="none" w:sz="0" w:space="0" w:color="auto"/>
                  </w:divBdr>
                  <w:divsChild>
                    <w:div w:id="37318725">
                      <w:marLeft w:val="0"/>
                      <w:marRight w:val="0"/>
                      <w:marTop w:val="0"/>
                      <w:marBottom w:val="0"/>
                      <w:divBdr>
                        <w:top w:val="none" w:sz="0" w:space="0" w:color="auto"/>
                        <w:left w:val="none" w:sz="0" w:space="0" w:color="auto"/>
                        <w:bottom w:val="none" w:sz="0" w:space="0" w:color="auto"/>
                        <w:right w:val="none" w:sz="0" w:space="0" w:color="auto"/>
                      </w:divBdr>
                    </w:div>
                  </w:divsChild>
                </w:div>
                <w:div w:id="1069768173">
                  <w:marLeft w:val="0"/>
                  <w:marRight w:val="0"/>
                  <w:marTop w:val="0"/>
                  <w:marBottom w:val="0"/>
                  <w:divBdr>
                    <w:top w:val="none" w:sz="0" w:space="0" w:color="auto"/>
                    <w:left w:val="none" w:sz="0" w:space="0" w:color="auto"/>
                    <w:bottom w:val="none" w:sz="0" w:space="0" w:color="auto"/>
                    <w:right w:val="none" w:sz="0" w:space="0" w:color="auto"/>
                  </w:divBdr>
                  <w:divsChild>
                    <w:div w:id="1642416792">
                      <w:marLeft w:val="0"/>
                      <w:marRight w:val="0"/>
                      <w:marTop w:val="0"/>
                      <w:marBottom w:val="0"/>
                      <w:divBdr>
                        <w:top w:val="none" w:sz="0" w:space="0" w:color="auto"/>
                        <w:left w:val="none" w:sz="0" w:space="0" w:color="auto"/>
                        <w:bottom w:val="none" w:sz="0" w:space="0" w:color="auto"/>
                        <w:right w:val="none" w:sz="0" w:space="0" w:color="auto"/>
                      </w:divBdr>
                    </w:div>
                  </w:divsChild>
                </w:div>
                <w:div w:id="1085614607">
                  <w:marLeft w:val="0"/>
                  <w:marRight w:val="0"/>
                  <w:marTop w:val="0"/>
                  <w:marBottom w:val="0"/>
                  <w:divBdr>
                    <w:top w:val="none" w:sz="0" w:space="0" w:color="auto"/>
                    <w:left w:val="none" w:sz="0" w:space="0" w:color="auto"/>
                    <w:bottom w:val="none" w:sz="0" w:space="0" w:color="auto"/>
                    <w:right w:val="none" w:sz="0" w:space="0" w:color="auto"/>
                  </w:divBdr>
                  <w:divsChild>
                    <w:div w:id="1697922931">
                      <w:marLeft w:val="0"/>
                      <w:marRight w:val="0"/>
                      <w:marTop w:val="0"/>
                      <w:marBottom w:val="0"/>
                      <w:divBdr>
                        <w:top w:val="none" w:sz="0" w:space="0" w:color="auto"/>
                        <w:left w:val="none" w:sz="0" w:space="0" w:color="auto"/>
                        <w:bottom w:val="none" w:sz="0" w:space="0" w:color="auto"/>
                        <w:right w:val="none" w:sz="0" w:space="0" w:color="auto"/>
                      </w:divBdr>
                    </w:div>
                  </w:divsChild>
                </w:div>
                <w:div w:id="1115558016">
                  <w:marLeft w:val="0"/>
                  <w:marRight w:val="0"/>
                  <w:marTop w:val="0"/>
                  <w:marBottom w:val="0"/>
                  <w:divBdr>
                    <w:top w:val="none" w:sz="0" w:space="0" w:color="auto"/>
                    <w:left w:val="none" w:sz="0" w:space="0" w:color="auto"/>
                    <w:bottom w:val="none" w:sz="0" w:space="0" w:color="auto"/>
                    <w:right w:val="none" w:sz="0" w:space="0" w:color="auto"/>
                  </w:divBdr>
                  <w:divsChild>
                    <w:div w:id="2004114447">
                      <w:marLeft w:val="0"/>
                      <w:marRight w:val="0"/>
                      <w:marTop w:val="0"/>
                      <w:marBottom w:val="0"/>
                      <w:divBdr>
                        <w:top w:val="none" w:sz="0" w:space="0" w:color="auto"/>
                        <w:left w:val="none" w:sz="0" w:space="0" w:color="auto"/>
                        <w:bottom w:val="none" w:sz="0" w:space="0" w:color="auto"/>
                        <w:right w:val="none" w:sz="0" w:space="0" w:color="auto"/>
                      </w:divBdr>
                    </w:div>
                  </w:divsChild>
                </w:div>
                <w:div w:id="1157108634">
                  <w:marLeft w:val="0"/>
                  <w:marRight w:val="0"/>
                  <w:marTop w:val="0"/>
                  <w:marBottom w:val="0"/>
                  <w:divBdr>
                    <w:top w:val="none" w:sz="0" w:space="0" w:color="auto"/>
                    <w:left w:val="none" w:sz="0" w:space="0" w:color="auto"/>
                    <w:bottom w:val="none" w:sz="0" w:space="0" w:color="auto"/>
                    <w:right w:val="none" w:sz="0" w:space="0" w:color="auto"/>
                  </w:divBdr>
                  <w:divsChild>
                    <w:div w:id="198399624">
                      <w:marLeft w:val="0"/>
                      <w:marRight w:val="0"/>
                      <w:marTop w:val="0"/>
                      <w:marBottom w:val="0"/>
                      <w:divBdr>
                        <w:top w:val="none" w:sz="0" w:space="0" w:color="auto"/>
                        <w:left w:val="none" w:sz="0" w:space="0" w:color="auto"/>
                        <w:bottom w:val="none" w:sz="0" w:space="0" w:color="auto"/>
                        <w:right w:val="none" w:sz="0" w:space="0" w:color="auto"/>
                      </w:divBdr>
                    </w:div>
                  </w:divsChild>
                </w:div>
                <w:div w:id="1157696386">
                  <w:marLeft w:val="0"/>
                  <w:marRight w:val="0"/>
                  <w:marTop w:val="0"/>
                  <w:marBottom w:val="0"/>
                  <w:divBdr>
                    <w:top w:val="none" w:sz="0" w:space="0" w:color="auto"/>
                    <w:left w:val="none" w:sz="0" w:space="0" w:color="auto"/>
                    <w:bottom w:val="none" w:sz="0" w:space="0" w:color="auto"/>
                    <w:right w:val="none" w:sz="0" w:space="0" w:color="auto"/>
                  </w:divBdr>
                  <w:divsChild>
                    <w:div w:id="1656252895">
                      <w:marLeft w:val="0"/>
                      <w:marRight w:val="0"/>
                      <w:marTop w:val="0"/>
                      <w:marBottom w:val="0"/>
                      <w:divBdr>
                        <w:top w:val="none" w:sz="0" w:space="0" w:color="auto"/>
                        <w:left w:val="none" w:sz="0" w:space="0" w:color="auto"/>
                        <w:bottom w:val="none" w:sz="0" w:space="0" w:color="auto"/>
                        <w:right w:val="none" w:sz="0" w:space="0" w:color="auto"/>
                      </w:divBdr>
                    </w:div>
                  </w:divsChild>
                </w:div>
                <w:div w:id="1163013611">
                  <w:marLeft w:val="0"/>
                  <w:marRight w:val="0"/>
                  <w:marTop w:val="0"/>
                  <w:marBottom w:val="0"/>
                  <w:divBdr>
                    <w:top w:val="none" w:sz="0" w:space="0" w:color="auto"/>
                    <w:left w:val="none" w:sz="0" w:space="0" w:color="auto"/>
                    <w:bottom w:val="none" w:sz="0" w:space="0" w:color="auto"/>
                    <w:right w:val="none" w:sz="0" w:space="0" w:color="auto"/>
                  </w:divBdr>
                  <w:divsChild>
                    <w:div w:id="2032024959">
                      <w:marLeft w:val="0"/>
                      <w:marRight w:val="0"/>
                      <w:marTop w:val="0"/>
                      <w:marBottom w:val="0"/>
                      <w:divBdr>
                        <w:top w:val="none" w:sz="0" w:space="0" w:color="auto"/>
                        <w:left w:val="none" w:sz="0" w:space="0" w:color="auto"/>
                        <w:bottom w:val="none" w:sz="0" w:space="0" w:color="auto"/>
                        <w:right w:val="none" w:sz="0" w:space="0" w:color="auto"/>
                      </w:divBdr>
                    </w:div>
                  </w:divsChild>
                </w:div>
                <w:div w:id="1163349041">
                  <w:marLeft w:val="0"/>
                  <w:marRight w:val="0"/>
                  <w:marTop w:val="0"/>
                  <w:marBottom w:val="0"/>
                  <w:divBdr>
                    <w:top w:val="none" w:sz="0" w:space="0" w:color="auto"/>
                    <w:left w:val="none" w:sz="0" w:space="0" w:color="auto"/>
                    <w:bottom w:val="none" w:sz="0" w:space="0" w:color="auto"/>
                    <w:right w:val="none" w:sz="0" w:space="0" w:color="auto"/>
                  </w:divBdr>
                  <w:divsChild>
                    <w:div w:id="82921582">
                      <w:marLeft w:val="0"/>
                      <w:marRight w:val="0"/>
                      <w:marTop w:val="0"/>
                      <w:marBottom w:val="0"/>
                      <w:divBdr>
                        <w:top w:val="none" w:sz="0" w:space="0" w:color="auto"/>
                        <w:left w:val="none" w:sz="0" w:space="0" w:color="auto"/>
                        <w:bottom w:val="none" w:sz="0" w:space="0" w:color="auto"/>
                        <w:right w:val="none" w:sz="0" w:space="0" w:color="auto"/>
                      </w:divBdr>
                    </w:div>
                  </w:divsChild>
                </w:div>
                <w:div w:id="1198080089">
                  <w:marLeft w:val="0"/>
                  <w:marRight w:val="0"/>
                  <w:marTop w:val="0"/>
                  <w:marBottom w:val="0"/>
                  <w:divBdr>
                    <w:top w:val="none" w:sz="0" w:space="0" w:color="auto"/>
                    <w:left w:val="none" w:sz="0" w:space="0" w:color="auto"/>
                    <w:bottom w:val="none" w:sz="0" w:space="0" w:color="auto"/>
                    <w:right w:val="none" w:sz="0" w:space="0" w:color="auto"/>
                  </w:divBdr>
                  <w:divsChild>
                    <w:div w:id="1118716551">
                      <w:marLeft w:val="0"/>
                      <w:marRight w:val="0"/>
                      <w:marTop w:val="0"/>
                      <w:marBottom w:val="0"/>
                      <w:divBdr>
                        <w:top w:val="none" w:sz="0" w:space="0" w:color="auto"/>
                        <w:left w:val="none" w:sz="0" w:space="0" w:color="auto"/>
                        <w:bottom w:val="none" w:sz="0" w:space="0" w:color="auto"/>
                        <w:right w:val="none" w:sz="0" w:space="0" w:color="auto"/>
                      </w:divBdr>
                    </w:div>
                  </w:divsChild>
                </w:div>
                <w:div w:id="1198811704">
                  <w:marLeft w:val="0"/>
                  <w:marRight w:val="0"/>
                  <w:marTop w:val="0"/>
                  <w:marBottom w:val="0"/>
                  <w:divBdr>
                    <w:top w:val="none" w:sz="0" w:space="0" w:color="auto"/>
                    <w:left w:val="none" w:sz="0" w:space="0" w:color="auto"/>
                    <w:bottom w:val="none" w:sz="0" w:space="0" w:color="auto"/>
                    <w:right w:val="none" w:sz="0" w:space="0" w:color="auto"/>
                  </w:divBdr>
                  <w:divsChild>
                    <w:div w:id="693699970">
                      <w:marLeft w:val="0"/>
                      <w:marRight w:val="0"/>
                      <w:marTop w:val="0"/>
                      <w:marBottom w:val="0"/>
                      <w:divBdr>
                        <w:top w:val="none" w:sz="0" w:space="0" w:color="auto"/>
                        <w:left w:val="none" w:sz="0" w:space="0" w:color="auto"/>
                        <w:bottom w:val="none" w:sz="0" w:space="0" w:color="auto"/>
                        <w:right w:val="none" w:sz="0" w:space="0" w:color="auto"/>
                      </w:divBdr>
                    </w:div>
                  </w:divsChild>
                </w:div>
                <w:div w:id="1269654086">
                  <w:marLeft w:val="0"/>
                  <w:marRight w:val="0"/>
                  <w:marTop w:val="0"/>
                  <w:marBottom w:val="0"/>
                  <w:divBdr>
                    <w:top w:val="none" w:sz="0" w:space="0" w:color="auto"/>
                    <w:left w:val="none" w:sz="0" w:space="0" w:color="auto"/>
                    <w:bottom w:val="none" w:sz="0" w:space="0" w:color="auto"/>
                    <w:right w:val="none" w:sz="0" w:space="0" w:color="auto"/>
                  </w:divBdr>
                  <w:divsChild>
                    <w:div w:id="591209660">
                      <w:marLeft w:val="0"/>
                      <w:marRight w:val="0"/>
                      <w:marTop w:val="0"/>
                      <w:marBottom w:val="0"/>
                      <w:divBdr>
                        <w:top w:val="none" w:sz="0" w:space="0" w:color="auto"/>
                        <w:left w:val="none" w:sz="0" w:space="0" w:color="auto"/>
                        <w:bottom w:val="none" w:sz="0" w:space="0" w:color="auto"/>
                        <w:right w:val="none" w:sz="0" w:space="0" w:color="auto"/>
                      </w:divBdr>
                    </w:div>
                  </w:divsChild>
                </w:div>
                <w:div w:id="1276018336">
                  <w:marLeft w:val="0"/>
                  <w:marRight w:val="0"/>
                  <w:marTop w:val="0"/>
                  <w:marBottom w:val="0"/>
                  <w:divBdr>
                    <w:top w:val="none" w:sz="0" w:space="0" w:color="auto"/>
                    <w:left w:val="none" w:sz="0" w:space="0" w:color="auto"/>
                    <w:bottom w:val="none" w:sz="0" w:space="0" w:color="auto"/>
                    <w:right w:val="none" w:sz="0" w:space="0" w:color="auto"/>
                  </w:divBdr>
                  <w:divsChild>
                    <w:div w:id="2141680543">
                      <w:marLeft w:val="0"/>
                      <w:marRight w:val="0"/>
                      <w:marTop w:val="0"/>
                      <w:marBottom w:val="0"/>
                      <w:divBdr>
                        <w:top w:val="none" w:sz="0" w:space="0" w:color="auto"/>
                        <w:left w:val="none" w:sz="0" w:space="0" w:color="auto"/>
                        <w:bottom w:val="none" w:sz="0" w:space="0" w:color="auto"/>
                        <w:right w:val="none" w:sz="0" w:space="0" w:color="auto"/>
                      </w:divBdr>
                    </w:div>
                  </w:divsChild>
                </w:div>
                <w:div w:id="1297416805">
                  <w:marLeft w:val="0"/>
                  <w:marRight w:val="0"/>
                  <w:marTop w:val="0"/>
                  <w:marBottom w:val="0"/>
                  <w:divBdr>
                    <w:top w:val="none" w:sz="0" w:space="0" w:color="auto"/>
                    <w:left w:val="none" w:sz="0" w:space="0" w:color="auto"/>
                    <w:bottom w:val="none" w:sz="0" w:space="0" w:color="auto"/>
                    <w:right w:val="none" w:sz="0" w:space="0" w:color="auto"/>
                  </w:divBdr>
                  <w:divsChild>
                    <w:div w:id="826554427">
                      <w:marLeft w:val="0"/>
                      <w:marRight w:val="0"/>
                      <w:marTop w:val="0"/>
                      <w:marBottom w:val="0"/>
                      <w:divBdr>
                        <w:top w:val="none" w:sz="0" w:space="0" w:color="auto"/>
                        <w:left w:val="none" w:sz="0" w:space="0" w:color="auto"/>
                        <w:bottom w:val="none" w:sz="0" w:space="0" w:color="auto"/>
                        <w:right w:val="none" w:sz="0" w:space="0" w:color="auto"/>
                      </w:divBdr>
                    </w:div>
                  </w:divsChild>
                </w:div>
                <w:div w:id="1357579648">
                  <w:marLeft w:val="0"/>
                  <w:marRight w:val="0"/>
                  <w:marTop w:val="0"/>
                  <w:marBottom w:val="0"/>
                  <w:divBdr>
                    <w:top w:val="none" w:sz="0" w:space="0" w:color="auto"/>
                    <w:left w:val="none" w:sz="0" w:space="0" w:color="auto"/>
                    <w:bottom w:val="none" w:sz="0" w:space="0" w:color="auto"/>
                    <w:right w:val="none" w:sz="0" w:space="0" w:color="auto"/>
                  </w:divBdr>
                  <w:divsChild>
                    <w:div w:id="642462712">
                      <w:marLeft w:val="0"/>
                      <w:marRight w:val="0"/>
                      <w:marTop w:val="0"/>
                      <w:marBottom w:val="0"/>
                      <w:divBdr>
                        <w:top w:val="none" w:sz="0" w:space="0" w:color="auto"/>
                        <w:left w:val="none" w:sz="0" w:space="0" w:color="auto"/>
                        <w:bottom w:val="none" w:sz="0" w:space="0" w:color="auto"/>
                        <w:right w:val="none" w:sz="0" w:space="0" w:color="auto"/>
                      </w:divBdr>
                    </w:div>
                  </w:divsChild>
                </w:div>
                <w:div w:id="1404570315">
                  <w:marLeft w:val="0"/>
                  <w:marRight w:val="0"/>
                  <w:marTop w:val="0"/>
                  <w:marBottom w:val="0"/>
                  <w:divBdr>
                    <w:top w:val="none" w:sz="0" w:space="0" w:color="auto"/>
                    <w:left w:val="none" w:sz="0" w:space="0" w:color="auto"/>
                    <w:bottom w:val="none" w:sz="0" w:space="0" w:color="auto"/>
                    <w:right w:val="none" w:sz="0" w:space="0" w:color="auto"/>
                  </w:divBdr>
                  <w:divsChild>
                    <w:div w:id="1288047472">
                      <w:marLeft w:val="0"/>
                      <w:marRight w:val="0"/>
                      <w:marTop w:val="0"/>
                      <w:marBottom w:val="0"/>
                      <w:divBdr>
                        <w:top w:val="none" w:sz="0" w:space="0" w:color="auto"/>
                        <w:left w:val="none" w:sz="0" w:space="0" w:color="auto"/>
                        <w:bottom w:val="none" w:sz="0" w:space="0" w:color="auto"/>
                        <w:right w:val="none" w:sz="0" w:space="0" w:color="auto"/>
                      </w:divBdr>
                    </w:div>
                  </w:divsChild>
                </w:div>
                <w:div w:id="1413309491">
                  <w:marLeft w:val="0"/>
                  <w:marRight w:val="0"/>
                  <w:marTop w:val="0"/>
                  <w:marBottom w:val="0"/>
                  <w:divBdr>
                    <w:top w:val="none" w:sz="0" w:space="0" w:color="auto"/>
                    <w:left w:val="none" w:sz="0" w:space="0" w:color="auto"/>
                    <w:bottom w:val="none" w:sz="0" w:space="0" w:color="auto"/>
                    <w:right w:val="none" w:sz="0" w:space="0" w:color="auto"/>
                  </w:divBdr>
                  <w:divsChild>
                    <w:div w:id="1875658639">
                      <w:marLeft w:val="0"/>
                      <w:marRight w:val="0"/>
                      <w:marTop w:val="0"/>
                      <w:marBottom w:val="0"/>
                      <w:divBdr>
                        <w:top w:val="none" w:sz="0" w:space="0" w:color="auto"/>
                        <w:left w:val="none" w:sz="0" w:space="0" w:color="auto"/>
                        <w:bottom w:val="none" w:sz="0" w:space="0" w:color="auto"/>
                        <w:right w:val="none" w:sz="0" w:space="0" w:color="auto"/>
                      </w:divBdr>
                    </w:div>
                  </w:divsChild>
                </w:div>
                <w:div w:id="1426459707">
                  <w:marLeft w:val="0"/>
                  <w:marRight w:val="0"/>
                  <w:marTop w:val="0"/>
                  <w:marBottom w:val="0"/>
                  <w:divBdr>
                    <w:top w:val="none" w:sz="0" w:space="0" w:color="auto"/>
                    <w:left w:val="none" w:sz="0" w:space="0" w:color="auto"/>
                    <w:bottom w:val="none" w:sz="0" w:space="0" w:color="auto"/>
                    <w:right w:val="none" w:sz="0" w:space="0" w:color="auto"/>
                  </w:divBdr>
                  <w:divsChild>
                    <w:div w:id="1848908864">
                      <w:marLeft w:val="0"/>
                      <w:marRight w:val="0"/>
                      <w:marTop w:val="0"/>
                      <w:marBottom w:val="0"/>
                      <w:divBdr>
                        <w:top w:val="none" w:sz="0" w:space="0" w:color="auto"/>
                        <w:left w:val="none" w:sz="0" w:space="0" w:color="auto"/>
                        <w:bottom w:val="none" w:sz="0" w:space="0" w:color="auto"/>
                        <w:right w:val="none" w:sz="0" w:space="0" w:color="auto"/>
                      </w:divBdr>
                    </w:div>
                  </w:divsChild>
                </w:div>
                <w:div w:id="1450587196">
                  <w:marLeft w:val="0"/>
                  <w:marRight w:val="0"/>
                  <w:marTop w:val="0"/>
                  <w:marBottom w:val="0"/>
                  <w:divBdr>
                    <w:top w:val="none" w:sz="0" w:space="0" w:color="auto"/>
                    <w:left w:val="none" w:sz="0" w:space="0" w:color="auto"/>
                    <w:bottom w:val="none" w:sz="0" w:space="0" w:color="auto"/>
                    <w:right w:val="none" w:sz="0" w:space="0" w:color="auto"/>
                  </w:divBdr>
                  <w:divsChild>
                    <w:div w:id="1938248705">
                      <w:marLeft w:val="0"/>
                      <w:marRight w:val="0"/>
                      <w:marTop w:val="0"/>
                      <w:marBottom w:val="0"/>
                      <w:divBdr>
                        <w:top w:val="none" w:sz="0" w:space="0" w:color="auto"/>
                        <w:left w:val="none" w:sz="0" w:space="0" w:color="auto"/>
                        <w:bottom w:val="none" w:sz="0" w:space="0" w:color="auto"/>
                        <w:right w:val="none" w:sz="0" w:space="0" w:color="auto"/>
                      </w:divBdr>
                    </w:div>
                  </w:divsChild>
                </w:div>
                <w:div w:id="1499883743">
                  <w:marLeft w:val="0"/>
                  <w:marRight w:val="0"/>
                  <w:marTop w:val="0"/>
                  <w:marBottom w:val="0"/>
                  <w:divBdr>
                    <w:top w:val="none" w:sz="0" w:space="0" w:color="auto"/>
                    <w:left w:val="none" w:sz="0" w:space="0" w:color="auto"/>
                    <w:bottom w:val="none" w:sz="0" w:space="0" w:color="auto"/>
                    <w:right w:val="none" w:sz="0" w:space="0" w:color="auto"/>
                  </w:divBdr>
                  <w:divsChild>
                    <w:div w:id="213543469">
                      <w:marLeft w:val="0"/>
                      <w:marRight w:val="0"/>
                      <w:marTop w:val="0"/>
                      <w:marBottom w:val="0"/>
                      <w:divBdr>
                        <w:top w:val="none" w:sz="0" w:space="0" w:color="auto"/>
                        <w:left w:val="none" w:sz="0" w:space="0" w:color="auto"/>
                        <w:bottom w:val="none" w:sz="0" w:space="0" w:color="auto"/>
                        <w:right w:val="none" w:sz="0" w:space="0" w:color="auto"/>
                      </w:divBdr>
                    </w:div>
                  </w:divsChild>
                </w:div>
                <w:div w:id="1502428261">
                  <w:marLeft w:val="0"/>
                  <w:marRight w:val="0"/>
                  <w:marTop w:val="0"/>
                  <w:marBottom w:val="0"/>
                  <w:divBdr>
                    <w:top w:val="none" w:sz="0" w:space="0" w:color="auto"/>
                    <w:left w:val="none" w:sz="0" w:space="0" w:color="auto"/>
                    <w:bottom w:val="none" w:sz="0" w:space="0" w:color="auto"/>
                    <w:right w:val="none" w:sz="0" w:space="0" w:color="auto"/>
                  </w:divBdr>
                  <w:divsChild>
                    <w:div w:id="207685615">
                      <w:marLeft w:val="0"/>
                      <w:marRight w:val="0"/>
                      <w:marTop w:val="0"/>
                      <w:marBottom w:val="0"/>
                      <w:divBdr>
                        <w:top w:val="none" w:sz="0" w:space="0" w:color="auto"/>
                        <w:left w:val="none" w:sz="0" w:space="0" w:color="auto"/>
                        <w:bottom w:val="none" w:sz="0" w:space="0" w:color="auto"/>
                        <w:right w:val="none" w:sz="0" w:space="0" w:color="auto"/>
                      </w:divBdr>
                    </w:div>
                  </w:divsChild>
                </w:div>
                <w:div w:id="1583106199">
                  <w:marLeft w:val="0"/>
                  <w:marRight w:val="0"/>
                  <w:marTop w:val="0"/>
                  <w:marBottom w:val="0"/>
                  <w:divBdr>
                    <w:top w:val="none" w:sz="0" w:space="0" w:color="auto"/>
                    <w:left w:val="none" w:sz="0" w:space="0" w:color="auto"/>
                    <w:bottom w:val="none" w:sz="0" w:space="0" w:color="auto"/>
                    <w:right w:val="none" w:sz="0" w:space="0" w:color="auto"/>
                  </w:divBdr>
                  <w:divsChild>
                    <w:div w:id="543953777">
                      <w:marLeft w:val="0"/>
                      <w:marRight w:val="0"/>
                      <w:marTop w:val="0"/>
                      <w:marBottom w:val="0"/>
                      <w:divBdr>
                        <w:top w:val="none" w:sz="0" w:space="0" w:color="auto"/>
                        <w:left w:val="none" w:sz="0" w:space="0" w:color="auto"/>
                        <w:bottom w:val="none" w:sz="0" w:space="0" w:color="auto"/>
                        <w:right w:val="none" w:sz="0" w:space="0" w:color="auto"/>
                      </w:divBdr>
                    </w:div>
                  </w:divsChild>
                </w:div>
                <w:div w:id="1597396162">
                  <w:marLeft w:val="0"/>
                  <w:marRight w:val="0"/>
                  <w:marTop w:val="0"/>
                  <w:marBottom w:val="0"/>
                  <w:divBdr>
                    <w:top w:val="none" w:sz="0" w:space="0" w:color="auto"/>
                    <w:left w:val="none" w:sz="0" w:space="0" w:color="auto"/>
                    <w:bottom w:val="none" w:sz="0" w:space="0" w:color="auto"/>
                    <w:right w:val="none" w:sz="0" w:space="0" w:color="auto"/>
                  </w:divBdr>
                  <w:divsChild>
                    <w:div w:id="77212017">
                      <w:marLeft w:val="0"/>
                      <w:marRight w:val="0"/>
                      <w:marTop w:val="0"/>
                      <w:marBottom w:val="0"/>
                      <w:divBdr>
                        <w:top w:val="none" w:sz="0" w:space="0" w:color="auto"/>
                        <w:left w:val="none" w:sz="0" w:space="0" w:color="auto"/>
                        <w:bottom w:val="none" w:sz="0" w:space="0" w:color="auto"/>
                        <w:right w:val="none" w:sz="0" w:space="0" w:color="auto"/>
                      </w:divBdr>
                    </w:div>
                  </w:divsChild>
                </w:div>
                <w:div w:id="1609851287">
                  <w:marLeft w:val="0"/>
                  <w:marRight w:val="0"/>
                  <w:marTop w:val="0"/>
                  <w:marBottom w:val="0"/>
                  <w:divBdr>
                    <w:top w:val="none" w:sz="0" w:space="0" w:color="auto"/>
                    <w:left w:val="none" w:sz="0" w:space="0" w:color="auto"/>
                    <w:bottom w:val="none" w:sz="0" w:space="0" w:color="auto"/>
                    <w:right w:val="none" w:sz="0" w:space="0" w:color="auto"/>
                  </w:divBdr>
                  <w:divsChild>
                    <w:div w:id="549153735">
                      <w:marLeft w:val="0"/>
                      <w:marRight w:val="0"/>
                      <w:marTop w:val="0"/>
                      <w:marBottom w:val="0"/>
                      <w:divBdr>
                        <w:top w:val="none" w:sz="0" w:space="0" w:color="auto"/>
                        <w:left w:val="none" w:sz="0" w:space="0" w:color="auto"/>
                        <w:bottom w:val="none" w:sz="0" w:space="0" w:color="auto"/>
                        <w:right w:val="none" w:sz="0" w:space="0" w:color="auto"/>
                      </w:divBdr>
                    </w:div>
                  </w:divsChild>
                </w:div>
                <w:div w:id="1617059426">
                  <w:marLeft w:val="0"/>
                  <w:marRight w:val="0"/>
                  <w:marTop w:val="0"/>
                  <w:marBottom w:val="0"/>
                  <w:divBdr>
                    <w:top w:val="none" w:sz="0" w:space="0" w:color="auto"/>
                    <w:left w:val="none" w:sz="0" w:space="0" w:color="auto"/>
                    <w:bottom w:val="none" w:sz="0" w:space="0" w:color="auto"/>
                    <w:right w:val="none" w:sz="0" w:space="0" w:color="auto"/>
                  </w:divBdr>
                  <w:divsChild>
                    <w:div w:id="1291789240">
                      <w:marLeft w:val="0"/>
                      <w:marRight w:val="0"/>
                      <w:marTop w:val="0"/>
                      <w:marBottom w:val="0"/>
                      <w:divBdr>
                        <w:top w:val="none" w:sz="0" w:space="0" w:color="auto"/>
                        <w:left w:val="none" w:sz="0" w:space="0" w:color="auto"/>
                        <w:bottom w:val="none" w:sz="0" w:space="0" w:color="auto"/>
                        <w:right w:val="none" w:sz="0" w:space="0" w:color="auto"/>
                      </w:divBdr>
                    </w:div>
                  </w:divsChild>
                </w:div>
                <w:div w:id="1636906094">
                  <w:marLeft w:val="0"/>
                  <w:marRight w:val="0"/>
                  <w:marTop w:val="0"/>
                  <w:marBottom w:val="0"/>
                  <w:divBdr>
                    <w:top w:val="none" w:sz="0" w:space="0" w:color="auto"/>
                    <w:left w:val="none" w:sz="0" w:space="0" w:color="auto"/>
                    <w:bottom w:val="none" w:sz="0" w:space="0" w:color="auto"/>
                    <w:right w:val="none" w:sz="0" w:space="0" w:color="auto"/>
                  </w:divBdr>
                  <w:divsChild>
                    <w:div w:id="1634754185">
                      <w:marLeft w:val="0"/>
                      <w:marRight w:val="0"/>
                      <w:marTop w:val="0"/>
                      <w:marBottom w:val="0"/>
                      <w:divBdr>
                        <w:top w:val="none" w:sz="0" w:space="0" w:color="auto"/>
                        <w:left w:val="none" w:sz="0" w:space="0" w:color="auto"/>
                        <w:bottom w:val="none" w:sz="0" w:space="0" w:color="auto"/>
                        <w:right w:val="none" w:sz="0" w:space="0" w:color="auto"/>
                      </w:divBdr>
                    </w:div>
                  </w:divsChild>
                </w:div>
                <w:div w:id="1670325960">
                  <w:marLeft w:val="0"/>
                  <w:marRight w:val="0"/>
                  <w:marTop w:val="0"/>
                  <w:marBottom w:val="0"/>
                  <w:divBdr>
                    <w:top w:val="none" w:sz="0" w:space="0" w:color="auto"/>
                    <w:left w:val="none" w:sz="0" w:space="0" w:color="auto"/>
                    <w:bottom w:val="none" w:sz="0" w:space="0" w:color="auto"/>
                    <w:right w:val="none" w:sz="0" w:space="0" w:color="auto"/>
                  </w:divBdr>
                  <w:divsChild>
                    <w:div w:id="1590190826">
                      <w:marLeft w:val="0"/>
                      <w:marRight w:val="0"/>
                      <w:marTop w:val="0"/>
                      <w:marBottom w:val="0"/>
                      <w:divBdr>
                        <w:top w:val="none" w:sz="0" w:space="0" w:color="auto"/>
                        <w:left w:val="none" w:sz="0" w:space="0" w:color="auto"/>
                        <w:bottom w:val="none" w:sz="0" w:space="0" w:color="auto"/>
                        <w:right w:val="none" w:sz="0" w:space="0" w:color="auto"/>
                      </w:divBdr>
                    </w:div>
                  </w:divsChild>
                </w:div>
                <w:div w:id="1702700821">
                  <w:marLeft w:val="0"/>
                  <w:marRight w:val="0"/>
                  <w:marTop w:val="0"/>
                  <w:marBottom w:val="0"/>
                  <w:divBdr>
                    <w:top w:val="none" w:sz="0" w:space="0" w:color="auto"/>
                    <w:left w:val="none" w:sz="0" w:space="0" w:color="auto"/>
                    <w:bottom w:val="none" w:sz="0" w:space="0" w:color="auto"/>
                    <w:right w:val="none" w:sz="0" w:space="0" w:color="auto"/>
                  </w:divBdr>
                  <w:divsChild>
                    <w:div w:id="124128877">
                      <w:marLeft w:val="0"/>
                      <w:marRight w:val="0"/>
                      <w:marTop w:val="0"/>
                      <w:marBottom w:val="0"/>
                      <w:divBdr>
                        <w:top w:val="none" w:sz="0" w:space="0" w:color="auto"/>
                        <w:left w:val="none" w:sz="0" w:space="0" w:color="auto"/>
                        <w:bottom w:val="none" w:sz="0" w:space="0" w:color="auto"/>
                        <w:right w:val="none" w:sz="0" w:space="0" w:color="auto"/>
                      </w:divBdr>
                    </w:div>
                  </w:divsChild>
                </w:div>
                <w:div w:id="1706977254">
                  <w:marLeft w:val="0"/>
                  <w:marRight w:val="0"/>
                  <w:marTop w:val="0"/>
                  <w:marBottom w:val="0"/>
                  <w:divBdr>
                    <w:top w:val="none" w:sz="0" w:space="0" w:color="auto"/>
                    <w:left w:val="none" w:sz="0" w:space="0" w:color="auto"/>
                    <w:bottom w:val="none" w:sz="0" w:space="0" w:color="auto"/>
                    <w:right w:val="none" w:sz="0" w:space="0" w:color="auto"/>
                  </w:divBdr>
                  <w:divsChild>
                    <w:div w:id="219831999">
                      <w:marLeft w:val="0"/>
                      <w:marRight w:val="0"/>
                      <w:marTop w:val="0"/>
                      <w:marBottom w:val="0"/>
                      <w:divBdr>
                        <w:top w:val="none" w:sz="0" w:space="0" w:color="auto"/>
                        <w:left w:val="none" w:sz="0" w:space="0" w:color="auto"/>
                        <w:bottom w:val="none" w:sz="0" w:space="0" w:color="auto"/>
                        <w:right w:val="none" w:sz="0" w:space="0" w:color="auto"/>
                      </w:divBdr>
                    </w:div>
                  </w:divsChild>
                </w:div>
                <w:div w:id="1712219423">
                  <w:marLeft w:val="0"/>
                  <w:marRight w:val="0"/>
                  <w:marTop w:val="0"/>
                  <w:marBottom w:val="0"/>
                  <w:divBdr>
                    <w:top w:val="none" w:sz="0" w:space="0" w:color="auto"/>
                    <w:left w:val="none" w:sz="0" w:space="0" w:color="auto"/>
                    <w:bottom w:val="none" w:sz="0" w:space="0" w:color="auto"/>
                    <w:right w:val="none" w:sz="0" w:space="0" w:color="auto"/>
                  </w:divBdr>
                  <w:divsChild>
                    <w:div w:id="464932879">
                      <w:marLeft w:val="0"/>
                      <w:marRight w:val="0"/>
                      <w:marTop w:val="0"/>
                      <w:marBottom w:val="0"/>
                      <w:divBdr>
                        <w:top w:val="none" w:sz="0" w:space="0" w:color="auto"/>
                        <w:left w:val="none" w:sz="0" w:space="0" w:color="auto"/>
                        <w:bottom w:val="none" w:sz="0" w:space="0" w:color="auto"/>
                        <w:right w:val="none" w:sz="0" w:space="0" w:color="auto"/>
                      </w:divBdr>
                    </w:div>
                  </w:divsChild>
                </w:div>
                <w:div w:id="1718888981">
                  <w:marLeft w:val="0"/>
                  <w:marRight w:val="0"/>
                  <w:marTop w:val="0"/>
                  <w:marBottom w:val="0"/>
                  <w:divBdr>
                    <w:top w:val="none" w:sz="0" w:space="0" w:color="auto"/>
                    <w:left w:val="none" w:sz="0" w:space="0" w:color="auto"/>
                    <w:bottom w:val="none" w:sz="0" w:space="0" w:color="auto"/>
                    <w:right w:val="none" w:sz="0" w:space="0" w:color="auto"/>
                  </w:divBdr>
                  <w:divsChild>
                    <w:div w:id="721516331">
                      <w:marLeft w:val="0"/>
                      <w:marRight w:val="0"/>
                      <w:marTop w:val="0"/>
                      <w:marBottom w:val="0"/>
                      <w:divBdr>
                        <w:top w:val="none" w:sz="0" w:space="0" w:color="auto"/>
                        <w:left w:val="none" w:sz="0" w:space="0" w:color="auto"/>
                        <w:bottom w:val="none" w:sz="0" w:space="0" w:color="auto"/>
                        <w:right w:val="none" w:sz="0" w:space="0" w:color="auto"/>
                      </w:divBdr>
                    </w:div>
                  </w:divsChild>
                </w:div>
                <w:div w:id="1727872125">
                  <w:marLeft w:val="0"/>
                  <w:marRight w:val="0"/>
                  <w:marTop w:val="0"/>
                  <w:marBottom w:val="0"/>
                  <w:divBdr>
                    <w:top w:val="none" w:sz="0" w:space="0" w:color="auto"/>
                    <w:left w:val="none" w:sz="0" w:space="0" w:color="auto"/>
                    <w:bottom w:val="none" w:sz="0" w:space="0" w:color="auto"/>
                    <w:right w:val="none" w:sz="0" w:space="0" w:color="auto"/>
                  </w:divBdr>
                  <w:divsChild>
                    <w:div w:id="140008374">
                      <w:marLeft w:val="0"/>
                      <w:marRight w:val="0"/>
                      <w:marTop w:val="0"/>
                      <w:marBottom w:val="0"/>
                      <w:divBdr>
                        <w:top w:val="none" w:sz="0" w:space="0" w:color="auto"/>
                        <w:left w:val="none" w:sz="0" w:space="0" w:color="auto"/>
                        <w:bottom w:val="none" w:sz="0" w:space="0" w:color="auto"/>
                        <w:right w:val="none" w:sz="0" w:space="0" w:color="auto"/>
                      </w:divBdr>
                    </w:div>
                  </w:divsChild>
                </w:div>
                <w:div w:id="1730883330">
                  <w:marLeft w:val="0"/>
                  <w:marRight w:val="0"/>
                  <w:marTop w:val="0"/>
                  <w:marBottom w:val="0"/>
                  <w:divBdr>
                    <w:top w:val="none" w:sz="0" w:space="0" w:color="auto"/>
                    <w:left w:val="none" w:sz="0" w:space="0" w:color="auto"/>
                    <w:bottom w:val="none" w:sz="0" w:space="0" w:color="auto"/>
                    <w:right w:val="none" w:sz="0" w:space="0" w:color="auto"/>
                  </w:divBdr>
                  <w:divsChild>
                    <w:div w:id="997802592">
                      <w:marLeft w:val="0"/>
                      <w:marRight w:val="0"/>
                      <w:marTop w:val="0"/>
                      <w:marBottom w:val="0"/>
                      <w:divBdr>
                        <w:top w:val="none" w:sz="0" w:space="0" w:color="auto"/>
                        <w:left w:val="none" w:sz="0" w:space="0" w:color="auto"/>
                        <w:bottom w:val="none" w:sz="0" w:space="0" w:color="auto"/>
                        <w:right w:val="none" w:sz="0" w:space="0" w:color="auto"/>
                      </w:divBdr>
                    </w:div>
                  </w:divsChild>
                </w:div>
                <w:div w:id="1735002086">
                  <w:marLeft w:val="0"/>
                  <w:marRight w:val="0"/>
                  <w:marTop w:val="0"/>
                  <w:marBottom w:val="0"/>
                  <w:divBdr>
                    <w:top w:val="none" w:sz="0" w:space="0" w:color="auto"/>
                    <w:left w:val="none" w:sz="0" w:space="0" w:color="auto"/>
                    <w:bottom w:val="none" w:sz="0" w:space="0" w:color="auto"/>
                    <w:right w:val="none" w:sz="0" w:space="0" w:color="auto"/>
                  </w:divBdr>
                  <w:divsChild>
                    <w:div w:id="393897196">
                      <w:marLeft w:val="0"/>
                      <w:marRight w:val="0"/>
                      <w:marTop w:val="0"/>
                      <w:marBottom w:val="0"/>
                      <w:divBdr>
                        <w:top w:val="none" w:sz="0" w:space="0" w:color="auto"/>
                        <w:left w:val="none" w:sz="0" w:space="0" w:color="auto"/>
                        <w:bottom w:val="none" w:sz="0" w:space="0" w:color="auto"/>
                        <w:right w:val="none" w:sz="0" w:space="0" w:color="auto"/>
                      </w:divBdr>
                    </w:div>
                  </w:divsChild>
                </w:div>
                <w:div w:id="1759861666">
                  <w:marLeft w:val="0"/>
                  <w:marRight w:val="0"/>
                  <w:marTop w:val="0"/>
                  <w:marBottom w:val="0"/>
                  <w:divBdr>
                    <w:top w:val="none" w:sz="0" w:space="0" w:color="auto"/>
                    <w:left w:val="none" w:sz="0" w:space="0" w:color="auto"/>
                    <w:bottom w:val="none" w:sz="0" w:space="0" w:color="auto"/>
                    <w:right w:val="none" w:sz="0" w:space="0" w:color="auto"/>
                  </w:divBdr>
                  <w:divsChild>
                    <w:div w:id="524754081">
                      <w:marLeft w:val="0"/>
                      <w:marRight w:val="0"/>
                      <w:marTop w:val="0"/>
                      <w:marBottom w:val="0"/>
                      <w:divBdr>
                        <w:top w:val="none" w:sz="0" w:space="0" w:color="auto"/>
                        <w:left w:val="none" w:sz="0" w:space="0" w:color="auto"/>
                        <w:bottom w:val="none" w:sz="0" w:space="0" w:color="auto"/>
                        <w:right w:val="none" w:sz="0" w:space="0" w:color="auto"/>
                      </w:divBdr>
                    </w:div>
                  </w:divsChild>
                </w:div>
                <w:div w:id="1801150512">
                  <w:marLeft w:val="0"/>
                  <w:marRight w:val="0"/>
                  <w:marTop w:val="0"/>
                  <w:marBottom w:val="0"/>
                  <w:divBdr>
                    <w:top w:val="none" w:sz="0" w:space="0" w:color="auto"/>
                    <w:left w:val="none" w:sz="0" w:space="0" w:color="auto"/>
                    <w:bottom w:val="none" w:sz="0" w:space="0" w:color="auto"/>
                    <w:right w:val="none" w:sz="0" w:space="0" w:color="auto"/>
                  </w:divBdr>
                  <w:divsChild>
                    <w:div w:id="157306528">
                      <w:marLeft w:val="0"/>
                      <w:marRight w:val="0"/>
                      <w:marTop w:val="0"/>
                      <w:marBottom w:val="0"/>
                      <w:divBdr>
                        <w:top w:val="none" w:sz="0" w:space="0" w:color="auto"/>
                        <w:left w:val="none" w:sz="0" w:space="0" w:color="auto"/>
                        <w:bottom w:val="none" w:sz="0" w:space="0" w:color="auto"/>
                        <w:right w:val="none" w:sz="0" w:space="0" w:color="auto"/>
                      </w:divBdr>
                    </w:div>
                  </w:divsChild>
                </w:div>
                <w:div w:id="1807355745">
                  <w:marLeft w:val="0"/>
                  <w:marRight w:val="0"/>
                  <w:marTop w:val="0"/>
                  <w:marBottom w:val="0"/>
                  <w:divBdr>
                    <w:top w:val="none" w:sz="0" w:space="0" w:color="auto"/>
                    <w:left w:val="none" w:sz="0" w:space="0" w:color="auto"/>
                    <w:bottom w:val="none" w:sz="0" w:space="0" w:color="auto"/>
                    <w:right w:val="none" w:sz="0" w:space="0" w:color="auto"/>
                  </w:divBdr>
                  <w:divsChild>
                    <w:div w:id="1453404446">
                      <w:marLeft w:val="0"/>
                      <w:marRight w:val="0"/>
                      <w:marTop w:val="0"/>
                      <w:marBottom w:val="0"/>
                      <w:divBdr>
                        <w:top w:val="none" w:sz="0" w:space="0" w:color="auto"/>
                        <w:left w:val="none" w:sz="0" w:space="0" w:color="auto"/>
                        <w:bottom w:val="none" w:sz="0" w:space="0" w:color="auto"/>
                        <w:right w:val="none" w:sz="0" w:space="0" w:color="auto"/>
                      </w:divBdr>
                    </w:div>
                  </w:divsChild>
                </w:div>
                <w:div w:id="1830487756">
                  <w:marLeft w:val="0"/>
                  <w:marRight w:val="0"/>
                  <w:marTop w:val="0"/>
                  <w:marBottom w:val="0"/>
                  <w:divBdr>
                    <w:top w:val="none" w:sz="0" w:space="0" w:color="auto"/>
                    <w:left w:val="none" w:sz="0" w:space="0" w:color="auto"/>
                    <w:bottom w:val="none" w:sz="0" w:space="0" w:color="auto"/>
                    <w:right w:val="none" w:sz="0" w:space="0" w:color="auto"/>
                  </w:divBdr>
                  <w:divsChild>
                    <w:div w:id="1264655144">
                      <w:marLeft w:val="0"/>
                      <w:marRight w:val="0"/>
                      <w:marTop w:val="0"/>
                      <w:marBottom w:val="0"/>
                      <w:divBdr>
                        <w:top w:val="none" w:sz="0" w:space="0" w:color="auto"/>
                        <w:left w:val="none" w:sz="0" w:space="0" w:color="auto"/>
                        <w:bottom w:val="none" w:sz="0" w:space="0" w:color="auto"/>
                        <w:right w:val="none" w:sz="0" w:space="0" w:color="auto"/>
                      </w:divBdr>
                    </w:div>
                  </w:divsChild>
                </w:div>
                <w:div w:id="1890150000">
                  <w:marLeft w:val="0"/>
                  <w:marRight w:val="0"/>
                  <w:marTop w:val="0"/>
                  <w:marBottom w:val="0"/>
                  <w:divBdr>
                    <w:top w:val="none" w:sz="0" w:space="0" w:color="auto"/>
                    <w:left w:val="none" w:sz="0" w:space="0" w:color="auto"/>
                    <w:bottom w:val="none" w:sz="0" w:space="0" w:color="auto"/>
                    <w:right w:val="none" w:sz="0" w:space="0" w:color="auto"/>
                  </w:divBdr>
                  <w:divsChild>
                    <w:div w:id="2116439158">
                      <w:marLeft w:val="0"/>
                      <w:marRight w:val="0"/>
                      <w:marTop w:val="0"/>
                      <w:marBottom w:val="0"/>
                      <w:divBdr>
                        <w:top w:val="none" w:sz="0" w:space="0" w:color="auto"/>
                        <w:left w:val="none" w:sz="0" w:space="0" w:color="auto"/>
                        <w:bottom w:val="none" w:sz="0" w:space="0" w:color="auto"/>
                        <w:right w:val="none" w:sz="0" w:space="0" w:color="auto"/>
                      </w:divBdr>
                    </w:div>
                  </w:divsChild>
                </w:div>
                <w:div w:id="1917393729">
                  <w:marLeft w:val="0"/>
                  <w:marRight w:val="0"/>
                  <w:marTop w:val="0"/>
                  <w:marBottom w:val="0"/>
                  <w:divBdr>
                    <w:top w:val="none" w:sz="0" w:space="0" w:color="auto"/>
                    <w:left w:val="none" w:sz="0" w:space="0" w:color="auto"/>
                    <w:bottom w:val="none" w:sz="0" w:space="0" w:color="auto"/>
                    <w:right w:val="none" w:sz="0" w:space="0" w:color="auto"/>
                  </w:divBdr>
                  <w:divsChild>
                    <w:div w:id="1995791593">
                      <w:marLeft w:val="0"/>
                      <w:marRight w:val="0"/>
                      <w:marTop w:val="0"/>
                      <w:marBottom w:val="0"/>
                      <w:divBdr>
                        <w:top w:val="none" w:sz="0" w:space="0" w:color="auto"/>
                        <w:left w:val="none" w:sz="0" w:space="0" w:color="auto"/>
                        <w:bottom w:val="none" w:sz="0" w:space="0" w:color="auto"/>
                        <w:right w:val="none" w:sz="0" w:space="0" w:color="auto"/>
                      </w:divBdr>
                    </w:div>
                  </w:divsChild>
                </w:div>
                <w:div w:id="1937442863">
                  <w:marLeft w:val="0"/>
                  <w:marRight w:val="0"/>
                  <w:marTop w:val="0"/>
                  <w:marBottom w:val="0"/>
                  <w:divBdr>
                    <w:top w:val="none" w:sz="0" w:space="0" w:color="auto"/>
                    <w:left w:val="none" w:sz="0" w:space="0" w:color="auto"/>
                    <w:bottom w:val="none" w:sz="0" w:space="0" w:color="auto"/>
                    <w:right w:val="none" w:sz="0" w:space="0" w:color="auto"/>
                  </w:divBdr>
                  <w:divsChild>
                    <w:div w:id="1421221242">
                      <w:marLeft w:val="0"/>
                      <w:marRight w:val="0"/>
                      <w:marTop w:val="0"/>
                      <w:marBottom w:val="0"/>
                      <w:divBdr>
                        <w:top w:val="none" w:sz="0" w:space="0" w:color="auto"/>
                        <w:left w:val="none" w:sz="0" w:space="0" w:color="auto"/>
                        <w:bottom w:val="none" w:sz="0" w:space="0" w:color="auto"/>
                        <w:right w:val="none" w:sz="0" w:space="0" w:color="auto"/>
                      </w:divBdr>
                    </w:div>
                  </w:divsChild>
                </w:div>
                <w:div w:id="2019261515">
                  <w:marLeft w:val="0"/>
                  <w:marRight w:val="0"/>
                  <w:marTop w:val="0"/>
                  <w:marBottom w:val="0"/>
                  <w:divBdr>
                    <w:top w:val="none" w:sz="0" w:space="0" w:color="auto"/>
                    <w:left w:val="none" w:sz="0" w:space="0" w:color="auto"/>
                    <w:bottom w:val="none" w:sz="0" w:space="0" w:color="auto"/>
                    <w:right w:val="none" w:sz="0" w:space="0" w:color="auto"/>
                  </w:divBdr>
                  <w:divsChild>
                    <w:div w:id="21981638">
                      <w:marLeft w:val="0"/>
                      <w:marRight w:val="0"/>
                      <w:marTop w:val="0"/>
                      <w:marBottom w:val="0"/>
                      <w:divBdr>
                        <w:top w:val="none" w:sz="0" w:space="0" w:color="auto"/>
                        <w:left w:val="none" w:sz="0" w:space="0" w:color="auto"/>
                        <w:bottom w:val="none" w:sz="0" w:space="0" w:color="auto"/>
                        <w:right w:val="none" w:sz="0" w:space="0" w:color="auto"/>
                      </w:divBdr>
                    </w:div>
                  </w:divsChild>
                </w:div>
                <w:div w:id="2021813881">
                  <w:marLeft w:val="0"/>
                  <w:marRight w:val="0"/>
                  <w:marTop w:val="0"/>
                  <w:marBottom w:val="0"/>
                  <w:divBdr>
                    <w:top w:val="none" w:sz="0" w:space="0" w:color="auto"/>
                    <w:left w:val="none" w:sz="0" w:space="0" w:color="auto"/>
                    <w:bottom w:val="none" w:sz="0" w:space="0" w:color="auto"/>
                    <w:right w:val="none" w:sz="0" w:space="0" w:color="auto"/>
                  </w:divBdr>
                  <w:divsChild>
                    <w:div w:id="1092431945">
                      <w:marLeft w:val="0"/>
                      <w:marRight w:val="0"/>
                      <w:marTop w:val="0"/>
                      <w:marBottom w:val="0"/>
                      <w:divBdr>
                        <w:top w:val="none" w:sz="0" w:space="0" w:color="auto"/>
                        <w:left w:val="none" w:sz="0" w:space="0" w:color="auto"/>
                        <w:bottom w:val="none" w:sz="0" w:space="0" w:color="auto"/>
                        <w:right w:val="none" w:sz="0" w:space="0" w:color="auto"/>
                      </w:divBdr>
                    </w:div>
                  </w:divsChild>
                </w:div>
                <w:div w:id="2022006261">
                  <w:marLeft w:val="0"/>
                  <w:marRight w:val="0"/>
                  <w:marTop w:val="0"/>
                  <w:marBottom w:val="0"/>
                  <w:divBdr>
                    <w:top w:val="none" w:sz="0" w:space="0" w:color="auto"/>
                    <w:left w:val="none" w:sz="0" w:space="0" w:color="auto"/>
                    <w:bottom w:val="none" w:sz="0" w:space="0" w:color="auto"/>
                    <w:right w:val="none" w:sz="0" w:space="0" w:color="auto"/>
                  </w:divBdr>
                  <w:divsChild>
                    <w:div w:id="9576854">
                      <w:marLeft w:val="0"/>
                      <w:marRight w:val="0"/>
                      <w:marTop w:val="0"/>
                      <w:marBottom w:val="0"/>
                      <w:divBdr>
                        <w:top w:val="none" w:sz="0" w:space="0" w:color="auto"/>
                        <w:left w:val="none" w:sz="0" w:space="0" w:color="auto"/>
                        <w:bottom w:val="none" w:sz="0" w:space="0" w:color="auto"/>
                        <w:right w:val="none" w:sz="0" w:space="0" w:color="auto"/>
                      </w:divBdr>
                    </w:div>
                  </w:divsChild>
                </w:div>
                <w:div w:id="2041861123">
                  <w:marLeft w:val="0"/>
                  <w:marRight w:val="0"/>
                  <w:marTop w:val="0"/>
                  <w:marBottom w:val="0"/>
                  <w:divBdr>
                    <w:top w:val="none" w:sz="0" w:space="0" w:color="auto"/>
                    <w:left w:val="none" w:sz="0" w:space="0" w:color="auto"/>
                    <w:bottom w:val="none" w:sz="0" w:space="0" w:color="auto"/>
                    <w:right w:val="none" w:sz="0" w:space="0" w:color="auto"/>
                  </w:divBdr>
                  <w:divsChild>
                    <w:div w:id="531723385">
                      <w:marLeft w:val="0"/>
                      <w:marRight w:val="0"/>
                      <w:marTop w:val="0"/>
                      <w:marBottom w:val="0"/>
                      <w:divBdr>
                        <w:top w:val="none" w:sz="0" w:space="0" w:color="auto"/>
                        <w:left w:val="none" w:sz="0" w:space="0" w:color="auto"/>
                        <w:bottom w:val="none" w:sz="0" w:space="0" w:color="auto"/>
                        <w:right w:val="none" w:sz="0" w:space="0" w:color="auto"/>
                      </w:divBdr>
                    </w:div>
                  </w:divsChild>
                </w:div>
                <w:div w:id="2087070768">
                  <w:marLeft w:val="0"/>
                  <w:marRight w:val="0"/>
                  <w:marTop w:val="0"/>
                  <w:marBottom w:val="0"/>
                  <w:divBdr>
                    <w:top w:val="none" w:sz="0" w:space="0" w:color="auto"/>
                    <w:left w:val="none" w:sz="0" w:space="0" w:color="auto"/>
                    <w:bottom w:val="none" w:sz="0" w:space="0" w:color="auto"/>
                    <w:right w:val="none" w:sz="0" w:space="0" w:color="auto"/>
                  </w:divBdr>
                  <w:divsChild>
                    <w:div w:id="1510172048">
                      <w:marLeft w:val="0"/>
                      <w:marRight w:val="0"/>
                      <w:marTop w:val="0"/>
                      <w:marBottom w:val="0"/>
                      <w:divBdr>
                        <w:top w:val="none" w:sz="0" w:space="0" w:color="auto"/>
                        <w:left w:val="none" w:sz="0" w:space="0" w:color="auto"/>
                        <w:bottom w:val="none" w:sz="0" w:space="0" w:color="auto"/>
                        <w:right w:val="none" w:sz="0" w:space="0" w:color="auto"/>
                      </w:divBdr>
                    </w:div>
                  </w:divsChild>
                </w:div>
                <w:div w:id="2105954106">
                  <w:marLeft w:val="0"/>
                  <w:marRight w:val="0"/>
                  <w:marTop w:val="0"/>
                  <w:marBottom w:val="0"/>
                  <w:divBdr>
                    <w:top w:val="none" w:sz="0" w:space="0" w:color="auto"/>
                    <w:left w:val="none" w:sz="0" w:space="0" w:color="auto"/>
                    <w:bottom w:val="none" w:sz="0" w:space="0" w:color="auto"/>
                    <w:right w:val="none" w:sz="0" w:space="0" w:color="auto"/>
                  </w:divBdr>
                  <w:divsChild>
                    <w:div w:id="1357924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6319600">
          <w:marLeft w:val="0"/>
          <w:marRight w:val="0"/>
          <w:marTop w:val="0"/>
          <w:marBottom w:val="0"/>
          <w:divBdr>
            <w:top w:val="none" w:sz="0" w:space="0" w:color="auto"/>
            <w:left w:val="none" w:sz="0" w:space="0" w:color="auto"/>
            <w:bottom w:val="none" w:sz="0" w:space="0" w:color="auto"/>
            <w:right w:val="none" w:sz="0" w:space="0" w:color="auto"/>
          </w:divBdr>
          <w:divsChild>
            <w:div w:id="958997168">
              <w:marLeft w:val="-75"/>
              <w:marRight w:val="0"/>
              <w:marTop w:val="30"/>
              <w:marBottom w:val="30"/>
              <w:divBdr>
                <w:top w:val="none" w:sz="0" w:space="0" w:color="auto"/>
                <w:left w:val="none" w:sz="0" w:space="0" w:color="auto"/>
                <w:bottom w:val="none" w:sz="0" w:space="0" w:color="auto"/>
                <w:right w:val="none" w:sz="0" w:space="0" w:color="auto"/>
              </w:divBdr>
              <w:divsChild>
                <w:div w:id="41833549">
                  <w:marLeft w:val="0"/>
                  <w:marRight w:val="0"/>
                  <w:marTop w:val="0"/>
                  <w:marBottom w:val="0"/>
                  <w:divBdr>
                    <w:top w:val="none" w:sz="0" w:space="0" w:color="auto"/>
                    <w:left w:val="none" w:sz="0" w:space="0" w:color="auto"/>
                    <w:bottom w:val="none" w:sz="0" w:space="0" w:color="auto"/>
                    <w:right w:val="none" w:sz="0" w:space="0" w:color="auto"/>
                  </w:divBdr>
                  <w:divsChild>
                    <w:div w:id="2005929588">
                      <w:marLeft w:val="0"/>
                      <w:marRight w:val="0"/>
                      <w:marTop w:val="0"/>
                      <w:marBottom w:val="0"/>
                      <w:divBdr>
                        <w:top w:val="none" w:sz="0" w:space="0" w:color="auto"/>
                        <w:left w:val="none" w:sz="0" w:space="0" w:color="auto"/>
                        <w:bottom w:val="none" w:sz="0" w:space="0" w:color="auto"/>
                        <w:right w:val="none" w:sz="0" w:space="0" w:color="auto"/>
                      </w:divBdr>
                    </w:div>
                  </w:divsChild>
                </w:div>
                <w:div w:id="85275672">
                  <w:marLeft w:val="0"/>
                  <w:marRight w:val="0"/>
                  <w:marTop w:val="0"/>
                  <w:marBottom w:val="0"/>
                  <w:divBdr>
                    <w:top w:val="none" w:sz="0" w:space="0" w:color="auto"/>
                    <w:left w:val="none" w:sz="0" w:space="0" w:color="auto"/>
                    <w:bottom w:val="none" w:sz="0" w:space="0" w:color="auto"/>
                    <w:right w:val="none" w:sz="0" w:space="0" w:color="auto"/>
                  </w:divBdr>
                  <w:divsChild>
                    <w:div w:id="1272855997">
                      <w:marLeft w:val="0"/>
                      <w:marRight w:val="0"/>
                      <w:marTop w:val="0"/>
                      <w:marBottom w:val="0"/>
                      <w:divBdr>
                        <w:top w:val="none" w:sz="0" w:space="0" w:color="auto"/>
                        <w:left w:val="none" w:sz="0" w:space="0" w:color="auto"/>
                        <w:bottom w:val="none" w:sz="0" w:space="0" w:color="auto"/>
                        <w:right w:val="none" w:sz="0" w:space="0" w:color="auto"/>
                      </w:divBdr>
                    </w:div>
                  </w:divsChild>
                </w:div>
                <w:div w:id="93064407">
                  <w:marLeft w:val="0"/>
                  <w:marRight w:val="0"/>
                  <w:marTop w:val="0"/>
                  <w:marBottom w:val="0"/>
                  <w:divBdr>
                    <w:top w:val="none" w:sz="0" w:space="0" w:color="auto"/>
                    <w:left w:val="none" w:sz="0" w:space="0" w:color="auto"/>
                    <w:bottom w:val="none" w:sz="0" w:space="0" w:color="auto"/>
                    <w:right w:val="none" w:sz="0" w:space="0" w:color="auto"/>
                  </w:divBdr>
                  <w:divsChild>
                    <w:div w:id="1961453549">
                      <w:marLeft w:val="0"/>
                      <w:marRight w:val="0"/>
                      <w:marTop w:val="0"/>
                      <w:marBottom w:val="0"/>
                      <w:divBdr>
                        <w:top w:val="none" w:sz="0" w:space="0" w:color="auto"/>
                        <w:left w:val="none" w:sz="0" w:space="0" w:color="auto"/>
                        <w:bottom w:val="none" w:sz="0" w:space="0" w:color="auto"/>
                        <w:right w:val="none" w:sz="0" w:space="0" w:color="auto"/>
                      </w:divBdr>
                    </w:div>
                  </w:divsChild>
                </w:div>
                <w:div w:id="98910008">
                  <w:marLeft w:val="0"/>
                  <w:marRight w:val="0"/>
                  <w:marTop w:val="0"/>
                  <w:marBottom w:val="0"/>
                  <w:divBdr>
                    <w:top w:val="none" w:sz="0" w:space="0" w:color="auto"/>
                    <w:left w:val="none" w:sz="0" w:space="0" w:color="auto"/>
                    <w:bottom w:val="none" w:sz="0" w:space="0" w:color="auto"/>
                    <w:right w:val="none" w:sz="0" w:space="0" w:color="auto"/>
                  </w:divBdr>
                  <w:divsChild>
                    <w:div w:id="1950237180">
                      <w:marLeft w:val="0"/>
                      <w:marRight w:val="0"/>
                      <w:marTop w:val="0"/>
                      <w:marBottom w:val="0"/>
                      <w:divBdr>
                        <w:top w:val="none" w:sz="0" w:space="0" w:color="auto"/>
                        <w:left w:val="none" w:sz="0" w:space="0" w:color="auto"/>
                        <w:bottom w:val="none" w:sz="0" w:space="0" w:color="auto"/>
                        <w:right w:val="none" w:sz="0" w:space="0" w:color="auto"/>
                      </w:divBdr>
                    </w:div>
                  </w:divsChild>
                </w:div>
                <w:div w:id="147946600">
                  <w:marLeft w:val="0"/>
                  <w:marRight w:val="0"/>
                  <w:marTop w:val="0"/>
                  <w:marBottom w:val="0"/>
                  <w:divBdr>
                    <w:top w:val="none" w:sz="0" w:space="0" w:color="auto"/>
                    <w:left w:val="none" w:sz="0" w:space="0" w:color="auto"/>
                    <w:bottom w:val="none" w:sz="0" w:space="0" w:color="auto"/>
                    <w:right w:val="none" w:sz="0" w:space="0" w:color="auto"/>
                  </w:divBdr>
                  <w:divsChild>
                    <w:div w:id="1832986593">
                      <w:marLeft w:val="0"/>
                      <w:marRight w:val="0"/>
                      <w:marTop w:val="0"/>
                      <w:marBottom w:val="0"/>
                      <w:divBdr>
                        <w:top w:val="none" w:sz="0" w:space="0" w:color="auto"/>
                        <w:left w:val="none" w:sz="0" w:space="0" w:color="auto"/>
                        <w:bottom w:val="none" w:sz="0" w:space="0" w:color="auto"/>
                        <w:right w:val="none" w:sz="0" w:space="0" w:color="auto"/>
                      </w:divBdr>
                    </w:div>
                  </w:divsChild>
                </w:div>
                <w:div w:id="155386413">
                  <w:marLeft w:val="0"/>
                  <w:marRight w:val="0"/>
                  <w:marTop w:val="0"/>
                  <w:marBottom w:val="0"/>
                  <w:divBdr>
                    <w:top w:val="none" w:sz="0" w:space="0" w:color="auto"/>
                    <w:left w:val="none" w:sz="0" w:space="0" w:color="auto"/>
                    <w:bottom w:val="none" w:sz="0" w:space="0" w:color="auto"/>
                    <w:right w:val="none" w:sz="0" w:space="0" w:color="auto"/>
                  </w:divBdr>
                  <w:divsChild>
                    <w:div w:id="38631936">
                      <w:marLeft w:val="0"/>
                      <w:marRight w:val="0"/>
                      <w:marTop w:val="0"/>
                      <w:marBottom w:val="0"/>
                      <w:divBdr>
                        <w:top w:val="none" w:sz="0" w:space="0" w:color="auto"/>
                        <w:left w:val="none" w:sz="0" w:space="0" w:color="auto"/>
                        <w:bottom w:val="none" w:sz="0" w:space="0" w:color="auto"/>
                        <w:right w:val="none" w:sz="0" w:space="0" w:color="auto"/>
                      </w:divBdr>
                    </w:div>
                  </w:divsChild>
                </w:div>
                <w:div w:id="168569469">
                  <w:marLeft w:val="0"/>
                  <w:marRight w:val="0"/>
                  <w:marTop w:val="0"/>
                  <w:marBottom w:val="0"/>
                  <w:divBdr>
                    <w:top w:val="none" w:sz="0" w:space="0" w:color="auto"/>
                    <w:left w:val="none" w:sz="0" w:space="0" w:color="auto"/>
                    <w:bottom w:val="none" w:sz="0" w:space="0" w:color="auto"/>
                    <w:right w:val="none" w:sz="0" w:space="0" w:color="auto"/>
                  </w:divBdr>
                  <w:divsChild>
                    <w:div w:id="1602833557">
                      <w:marLeft w:val="0"/>
                      <w:marRight w:val="0"/>
                      <w:marTop w:val="0"/>
                      <w:marBottom w:val="0"/>
                      <w:divBdr>
                        <w:top w:val="none" w:sz="0" w:space="0" w:color="auto"/>
                        <w:left w:val="none" w:sz="0" w:space="0" w:color="auto"/>
                        <w:bottom w:val="none" w:sz="0" w:space="0" w:color="auto"/>
                        <w:right w:val="none" w:sz="0" w:space="0" w:color="auto"/>
                      </w:divBdr>
                    </w:div>
                  </w:divsChild>
                </w:div>
                <w:div w:id="169222486">
                  <w:marLeft w:val="0"/>
                  <w:marRight w:val="0"/>
                  <w:marTop w:val="0"/>
                  <w:marBottom w:val="0"/>
                  <w:divBdr>
                    <w:top w:val="none" w:sz="0" w:space="0" w:color="auto"/>
                    <w:left w:val="none" w:sz="0" w:space="0" w:color="auto"/>
                    <w:bottom w:val="none" w:sz="0" w:space="0" w:color="auto"/>
                    <w:right w:val="none" w:sz="0" w:space="0" w:color="auto"/>
                  </w:divBdr>
                  <w:divsChild>
                    <w:div w:id="486744630">
                      <w:marLeft w:val="0"/>
                      <w:marRight w:val="0"/>
                      <w:marTop w:val="0"/>
                      <w:marBottom w:val="0"/>
                      <w:divBdr>
                        <w:top w:val="none" w:sz="0" w:space="0" w:color="auto"/>
                        <w:left w:val="none" w:sz="0" w:space="0" w:color="auto"/>
                        <w:bottom w:val="none" w:sz="0" w:space="0" w:color="auto"/>
                        <w:right w:val="none" w:sz="0" w:space="0" w:color="auto"/>
                      </w:divBdr>
                    </w:div>
                  </w:divsChild>
                </w:div>
                <w:div w:id="175582407">
                  <w:marLeft w:val="0"/>
                  <w:marRight w:val="0"/>
                  <w:marTop w:val="0"/>
                  <w:marBottom w:val="0"/>
                  <w:divBdr>
                    <w:top w:val="none" w:sz="0" w:space="0" w:color="auto"/>
                    <w:left w:val="none" w:sz="0" w:space="0" w:color="auto"/>
                    <w:bottom w:val="none" w:sz="0" w:space="0" w:color="auto"/>
                    <w:right w:val="none" w:sz="0" w:space="0" w:color="auto"/>
                  </w:divBdr>
                  <w:divsChild>
                    <w:div w:id="1043946109">
                      <w:marLeft w:val="0"/>
                      <w:marRight w:val="0"/>
                      <w:marTop w:val="0"/>
                      <w:marBottom w:val="0"/>
                      <w:divBdr>
                        <w:top w:val="none" w:sz="0" w:space="0" w:color="auto"/>
                        <w:left w:val="none" w:sz="0" w:space="0" w:color="auto"/>
                        <w:bottom w:val="none" w:sz="0" w:space="0" w:color="auto"/>
                        <w:right w:val="none" w:sz="0" w:space="0" w:color="auto"/>
                      </w:divBdr>
                    </w:div>
                  </w:divsChild>
                </w:div>
                <w:div w:id="186408717">
                  <w:marLeft w:val="0"/>
                  <w:marRight w:val="0"/>
                  <w:marTop w:val="0"/>
                  <w:marBottom w:val="0"/>
                  <w:divBdr>
                    <w:top w:val="none" w:sz="0" w:space="0" w:color="auto"/>
                    <w:left w:val="none" w:sz="0" w:space="0" w:color="auto"/>
                    <w:bottom w:val="none" w:sz="0" w:space="0" w:color="auto"/>
                    <w:right w:val="none" w:sz="0" w:space="0" w:color="auto"/>
                  </w:divBdr>
                  <w:divsChild>
                    <w:div w:id="1623608826">
                      <w:marLeft w:val="0"/>
                      <w:marRight w:val="0"/>
                      <w:marTop w:val="0"/>
                      <w:marBottom w:val="0"/>
                      <w:divBdr>
                        <w:top w:val="none" w:sz="0" w:space="0" w:color="auto"/>
                        <w:left w:val="none" w:sz="0" w:space="0" w:color="auto"/>
                        <w:bottom w:val="none" w:sz="0" w:space="0" w:color="auto"/>
                        <w:right w:val="none" w:sz="0" w:space="0" w:color="auto"/>
                      </w:divBdr>
                    </w:div>
                  </w:divsChild>
                </w:div>
                <w:div w:id="190995406">
                  <w:marLeft w:val="0"/>
                  <w:marRight w:val="0"/>
                  <w:marTop w:val="0"/>
                  <w:marBottom w:val="0"/>
                  <w:divBdr>
                    <w:top w:val="none" w:sz="0" w:space="0" w:color="auto"/>
                    <w:left w:val="none" w:sz="0" w:space="0" w:color="auto"/>
                    <w:bottom w:val="none" w:sz="0" w:space="0" w:color="auto"/>
                    <w:right w:val="none" w:sz="0" w:space="0" w:color="auto"/>
                  </w:divBdr>
                  <w:divsChild>
                    <w:div w:id="48964234">
                      <w:marLeft w:val="0"/>
                      <w:marRight w:val="0"/>
                      <w:marTop w:val="0"/>
                      <w:marBottom w:val="0"/>
                      <w:divBdr>
                        <w:top w:val="none" w:sz="0" w:space="0" w:color="auto"/>
                        <w:left w:val="none" w:sz="0" w:space="0" w:color="auto"/>
                        <w:bottom w:val="none" w:sz="0" w:space="0" w:color="auto"/>
                        <w:right w:val="none" w:sz="0" w:space="0" w:color="auto"/>
                      </w:divBdr>
                    </w:div>
                  </w:divsChild>
                </w:div>
                <w:div w:id="201137933">
                  <w:marLeft w:val="0"/>
                  <w:marRight w:val="0"/>
                  <w:marTop w:val="0"/>
                  <w:marBottom w:val="0"/>
                  <w:divBdr>
                    <w:top w:val="none" w:sz="0" w:space="0" w:color="auto"/>
                    <w:left w:val="none" w:sz="0" w:space="0" w:color="auto"/>
                    <w:bottom w:val="none" w:sz="0" w:space="0" w:color="auto"/>
                    <w:right w:val="none" w:sz="0" w:space="0" w:color="auto"/>
                  </w:divBdr>
                  <w:divsChild>
                    <w:div w:id="1271084236">
                      <w:marLeft w:val="0"/>
                      <w:marRight w:val="0"/>
                      <w:marTop w:val="0"/>
                      <w:marBottom w:val="0"/>
                      <w:divBdr>
                        <w:top w:val="none" w:sz="0" w:space="0" w:color="auto"/>
                        <w:left w:val="none" w:sz="0" w:space="0" w:color="auto"/>
                        <w:bottom w:val="none" w:sz="0" w:space="0" w:color="auto"/>
                        <w:right w:val="none" w:sz="0" w:space="0" w:color="auto"/>
                      </w:divBdr>
                    </w:div>
                  </w:divsChild>
                </w:div>
                <w:div w:id="235214269">
                  <w:marLeft w:val="0"/>
                  <w:marRight w:val="0"/>
                  <w:marTop w:val="0"/>
                  <w:marBottom w:val="0"/>
                  <w:divBdr>
                    <w:top w:val="none" w:sz="0" w:space="0" w:color="auto"/>
                    <w:left w:val="none" w:sz="0" w:space="0" w:color="auto"/>
                    <w:bottom w:val="none" w:sz="0" w:space="0" w:color="auto"/>
                    <w:right w:val="none" w:sz="0" w:space="0" w:color="auto"/>
                  </w:divBdr>
                  <w:divsChild>
                    <w:div w:id="826172176">
                      <w:marLeft w:val="0"/>
                      <w:marRight w:val="0"/>
                      <w:marTop w:val="0"/>
                      <w:marBottom w:val="0"/>
                      <w:divBdr>
                        <w:top w:val="none" w:sz="0" w:space="0" w:color="auto"/>
                        <w:left w:val="none" w:sz="0" w:space="0" w:color="auto"/>
                        <w:bottom w:val="none" w:sz="0" w:space="0" w:color="auto"/>
                        <w:right w:val="none" w:sz="0" w:space="0" w:color="auto"/>
                      </w:divBdr>
                    </w:div>
                  </w:divsChild>
                </w:div>
                <w:div w:id="259722390">
                  <w:marLeft w:val="0"/>
                  <w:marRight w:val="0"/>
                  <w:marTop w:val="0"/>
                  <w:marBottom w:val="0"/>
                  <w:divBdr>
                    <w:top w:val="none" w:sz="0" w:space="0" w:color="auto"/>
                    <w:left w:val="none" w:sz="0" w:space="0" w:color="auto"/>
                    <w:bottom w:val="none" w:sz="0" w:space="0" w:color="auto"/>
                    <w:right w:val="none" w:sz="0" w:space="0" w:color="auto"/>
                  </w:divBdr>
                  <w:divsChild>
                    <w:div w:id="274291859">
                      <w:marLeft w:val="0"/>
                      <w:marRight w:val="0"/>
                      <w:marTop w:val="0"/>
                      <w:marBottom w:val="0"/>
                      <w:divBdr>
                        <w:top w:val="none" w:sz="0" w:space="0" w:color="auto"/>
                        <w:left w:val="none" w:sz="0" w:space="0" w:color="auto"/>
                        <w:bottom w:val="none" w:sz="0" w:space="0" w:color="auto"/>
                        <w:right w:val="none" w:sz="0" w:space="0" w:color="auto"/>
                      </w:divBdr>
                    </w:div>
                  </w:divsChild>
                </w:div>
                <w:div w:id="263072015">
                  <w:marLeft w:val="0"/>
                  <w:marRight w:val="0"/>
                  <w:marTop w:val="0"/>
                  <w:marBottom w:val="0"/>
                  <w:divBdr>
                    <w:top w:val="none" w:sz="0" w:space="0" w:color="auto"/>
                    <w:left w:val="none" w:sz="0" w:space="0" w:color="auto"/>
                    <w:bottom w:val="none" w:sz="0" w:space="0" w:color="auto"/>
                    <w:right w:val="none" w:sz="0" w:space="0" w:color="auto"/>
                  </w:divBdr>
                  <w:divsChild>
                    <w:div w:id="113256688">
                      <w:marLeft w:val="0"/>
                      <w:marRight w:val="0"/>
                      <w:marTop w:val="0"/>
                      <w:marBottom w:val="0"/>
                      <w:divBdr>
                        <w:top w:val="none" w:sz="0" w:space="0" w:color="auto"/>
                        <w:left w:val="none" w:sz="0" w:space="0" w:color="auto"/>
                        <w:bottom w:val="none" w:sz="0" w:space="0" w:color="auto"/>
                        <w:right w:val="none" w:sz="0" w:space="0" w:color="auto"/>
                      </w:divBdr>
                    </w:div>
                  </w:divsChild>
                </w:div>
                <w:div w:id="283778044">
                  <w:marLeft w:val="0"/>
                  <w:marRight w:val="0"/>
                  <w:marTop w:val="0"/>
                  <w:marBottom w:val="0"/>
                  <w:divBdr>
                    <w:top w:val="none" w:sz="0" w:space="0" w:color="auto"/>
                    <w:left w:val="none" w:sz="0" w:space="0" w:color="auto"/>
                    <w:bottom w:val="none" w:sz="0" w:space="0" w:color="auto"/>
                    <w:right w:val="none" w:sz="0" w:space="0" w:color="auto"/>
                  </w:divBdr>
                  <w:divsChild>
                    <w:div w:id="1924289859">
                      <w:marLeft w:val="0"/>
                      <w:marRight w:val="0"/>
                      <w:marTop w:val="0"/>
                      <w:marBottom w:val="0"/>
                      <w:divBdr>
                        <w:top w:val="none" w:sz="0" w:space="0" w:color="auto"/>
                        <w:left w:val="none" w:sz="0" w:space="0" w:color="auto"/>
                        <w:bottom w:val="none" w:sz="0" w:space="0" w:color="auto"/>
                        <w:right w:val="none" w:sz="0" w:space="0" w:color="auto"/>
                      </w:divBdr>
                    </w:div>
                  </w:divsChild>
                </w:div>
                <w:div w:id="288437903">
                  <w:marLeft w:val="0"/>
                  <w:marRight w:val="0"/>
                  <w:marTop w:val="0"/>
                  <w:marBottom w:val="0"/>
                  <w:divBdr>
                    <w:top w:val="none" w:sz="0" w:space="0" w:color="auto"/>
                    <w:left w:val="none" w:sz="0" w:space="0" w:color="auto"/>
                    <w:bottom w:val="none" w:sz="0" w:space="0" w:color="auto"/>
                    <w:right w:val="none" w:sz="0" w:space="0" w:color="auto"/>
                  </w:divBdr>
                  <w:divsChild>
                    <w:div w:id="301428194">
                      <w:marLeft w:val="0"/>
                      <w:marRight w:val="0"/>
                      <w:marTop w:val="0"/>
                      <w:marBottom w:val="0"/>
                      <w:divBdr>
                        <w:top w:val="none" w:sz="0" w:space="0" w:color="auto"/>
                        <w:left w:val="none" w:sz="0" w:space="0" w:color="auto"/>
                        <w:bottom w:val="none" w:sz="0" w:space="0" w:color="auto"/>
                        <w:right w:val="none" w:sz="0" w:space="0" w:color="auto"/>
                      </w:divBdr>
                    </w:div>
                  </w:divsChild>
                </w:div>
                <w:div w:id="289752294">
                  <w:marLeft w:val="0"/>
                  <w:marRight w:val="0"/>
                  <w:marTop w:val="0"/>
                  <w:marBottom w:val="0"/>
                  <w:divBdr>
                    <w:top w:val="none" w:sz="0" w:space="0" w:color="auto"/>
                    <w:left w:val="none" w:sz="0" w:space="0" w:color="auto"/>
                    <w:bottom w:val="none" w:sz="0" w:space="0" w:color="auto"/>
                    <w:right w:val="none" w:sz="0" w:space="0" w:color="auto"/>
                  </w:divBdr>
                  <w:divsChild>
                    <w:div w:id="1065223579">
                      <w:marLeft w:val="0"/>
                      <w:marRight w:val="0"/>
                      <w:marTop w:val="0"/>
                      <w:marBottom w:val="0"/>
                      <w:divBdr>
                        <w:top w:val="none" w:sz="0" w:space="0" w:color="auto"/>
                        <w:left w:val="none" w:sz="0" w:space="0" w:color="auto"/>
                        <w:bottom w:val="none" w:sz="0" w:space="0" w:color="auto"/>
                        <w:right w:val="none" w:sz="0" w:space="0" w:color="auto"/>
                      </w:divBdr>
                    </w:div>
                  </w:divsChild>
                </w:div>
                <w:div w:id="315107459">
                  <w:marLeft w:val="0"/>
                  <w:marRight w:val="0"/>
                  <w:marTop w:val="0"/>
                  <w:marBottom w:val="0"/>
                  <w:divBdr>
                    <w:top w:val="none" w:sz="0" w:space="0" w:color="auto"/>
                    <w:left w:val="none" w:sz="0" w:space="0" w:color="auto"/>
                    <w:bottom w:val="none" w:sz="0" w:space="0" w:color="auto"/>
                    <w:right w:val="none" w:sz="0" w:space="0" w:color="auto"/>
                  </w:divBdr>
                  <w:divsChild>
                    <w:div w:id="459998629">
                      <w:marLeft w:val="0"/>
                      <w:marRight w:val="0"/>
                      <w:marTop w:val="0"/>
                      <w:marBottom w:val="0"/>
                      <w:divBdr>
                        <w:top w:val="none" w:sz="0" w:space="0" w:color="auto"/>
                        <w:left w:val="none" w:sz="0" w:space="0" w:color="auto"/>
                        <w:bottom w:val="none" w:sz="0" w:space="0" w:color="auto"/>
                        <w:right w:val="none" w:sz="0" w:space="0" w:color="auto"/>
                      </w:divBdr>
                    </w:div>
                  </w:divsChild>
                </w:div>
                <w:div w:id="322972097">
                  <w:marLeft w:val="0"/>
                  <w:marRight w:val="0"/>
                  <w:marTop w:val="0"/>
                  <w:marBottom w:val="0"/>
                  <w:divBdr>
                    <w:top w:val="none" w:sz="0" w:space="0" w:color="auto"/>
                    <w:left w:val="none" w:sz="0" w:space="0" w:color="auto"/>
                    <w:bottom w:val="none" w:sz="0" w:space="0" w:color="auto"/>
                    <w:right w:val="none" w:sz="0" w:space="0" w:color="auto"/>
                  </w:divBdr>
                  <w:divsChild>
                    <w:div w:id="876503761">
                      <w:marLeft w:val="0"/>
                      <w:marRight w:val="0"/>
                      <w:marTop w:val="0"/>
                      <w:marBottom w:val="0"/>
                      <w:divBdr>
                        <w:top w:val="none" w:sz="0" w:space="0" w:color="auto"/>
                        <w:left w:val="none" w:sz="0" w:space="0" w:color="auto"/>
                        <w:bottom w:val="none" w:sz="0" w:space="0" w:color="auto"/>
                        <w:right w:val="none" w:sz="0" w:space="0" w:color="auto"/>
                      </w:divBdr>
                    </w:div>
                  </w:divsChild>
                </w:div>
                <w:div w:id="330261374">
                  <w:marLeft w:val="0"/>
                  <w:marRight w:val="0"/>
                  <w:marTop w:val="0"/>
                  <w:marBottom w:val="0"/>
                  <w:divBdr>
                    <w:top w:val="none" w:sz="0" w:space="0" w:color="auto"/>
                    <w:left w:val="none" w:sz="0" w:space="0" w:color="auto"/>
                    <w:bottom w:val="none" w:sz="0" w:space="0" w:color="auto"/>
                    <w:right w:val="none" w:sz="0" w:space="0" w:color="auto"/>
                  </w:divBdr>
                  <w:divsChild>
                    <w:div w:id="1369842341">
                      <w:marLeft w:val="0"/>
                      <w:marRight w:val="0"/>
                      <w:marTop w:val="0"/>
                      <w:marBottom w:val="0"/>
                      <w:divBdr>
                        <w:top w:val="none" w:sz="0" w:space="0" w:color="auto"/>
                        <w:left w:val="none" w:sz="0" w:space="0" w:color="auto"/>
                        <w:bottom w:val="none" w:sz="0" w:space="0" w:color="auto"/>
                        <w:right w:val="none" w:sz="0" w:space="0" w:color="auto"/>
                      </w:divBdr>
                    </w:div>
                  </w:divsChild>
                </w:div>
                <w:div w:id="367726858">
                  <w:marLeft w:val="0"/>
                  <w:marRight w:val="0"/>
                  <w:marTop w:val="0"/>
                  <w:marBottom w:val="0"/>
                  <w:divBdr>
                    <w:top w:val="none" w:sz="0" w:space="0" w:color="auto"/>
                    <w:left w:val="none" w:sz="0" w:space="0" w:color="auto"/>
                    <w:bottom w:val="none" w:sz="0" w:space="0" w:color="auto"/>
                    <w:right w:val="none" w:sz="0" w:space="0" w:color="auto"/>
                  </w:divBdr>
                  <w:divsChild>
                    <w:div w:id="606697457">
                      <w:marLeft w:val="0"/>
                      <w:marRight w:val="0"/>
                      <w:marTop w:val="0"/>
                      <w:marBottom w:val="0"/>
                      <w:divBdr>
                        <w:top w:val="none" w:sz="0" w:space="0" w:color="auto"/>
                        <w:left w:val="none" w:sz="0" w:space="0" w:color="auto"/>
                        <w:bottom w:val="none" w:sz="0" w:space="0" w:color="auto"/>
                        <w:right w:val="none" w:sz="0" w:space="0" w:color="auto"/>
                      </w:divBdr>
                    </w:div>
                  </w:divsChild>
                </w:div>
                <w:div w:id="376052550">
                  <w:marLeft w:val="0"/>
                  <w:marRight w:val="0"/>
                  <w:marTop w:val="0"/>
                  <w:marBottom w:val="0"/>
                  <w:divBdr>
                    <w:top w:val="none" w:sz="0" w:space="0" w:color="auto"/>
                    <w:left w:val="none" w:sz="0" w:space="0" w:color="auto"/>
                    <w:bottom w:val="none" w:sz="0" w:space="0" w:color="auto"/>
                    <w:right w:val="none" w:sz="0" w:space="0" w:color="auto"/>
                  </w:divBdr>
                  <w:divsChild>
                    <w:div w:id="1465581752">
                      <w:marLeft w:val="0"/>
                      <w:marRight w:val="0"/>
                      <w:marTop w:val="0"/>
                      <w:marBottom w:val="0"/>
                      <w:divBdr>
                        <w:top w:val="none" w:sz="0" w:space="0" w:color="auto"/>
                        <w:left w:val="none" w:sz="0" w:space="0" w:color="auto"/>
                        <w:bottom w:val="none" w:sz="0" w:space="0" w:color="auto"/>
                        <w:right w:val="none" w:sz="0" w:space="0" w:color="auto"/>
                      </w:divBdr>
                    </w:div>
                  </w:divsChild>
                </w:div>
                <w:div w:id="380400982">
                  <w:marLeft w:val="0"/>
                  <w:marRight w:val="0"/>
                  <w:marTop w:val="0"/>
                  <w:marBottom w:val="0"/>
                  <w:divBdr>
                    <w:top w:val="none" w:sz="0" w:space="0" w:color="auto"/>
                    <w:left w:val="none" w:sz="0" w:space="0" w:color="auto"/>
                    <w:bottom w:val="none" w:sz="0" w:space="0" w:color="auto"/>
                    <w:right w:val="none" w:sz="0" w:space="0" w:color="auto"/>
                  </w:divBdr>
                  <w:divsChild>
                    <w:div w:id="2076270316">
                      <w:marLeft w:val="0"/>
                      <w:marRight w:val="0"/>
                      <w:marTop w:val="0"/>
                      <w:marBottom w:val="0"/>
                      <w:divBdr>
                        <w:top w:val="none" w:sz="0" w:space="0" w:color="auto"/>
                        <w:left w:val="none" w:sz="0" w:space="0" w:color="auto"/>
                        <w:bottom w:val="none" w:sz="0" w:space="0" w:color="auto"/>
                        <w:right w:val="none" w:sz="0" w:space="0" w:color="auto"/>
                      </w:divBdr>
                    </w:div>
                  </w:divsChild>
                </w:div>
                <w:div w:id="417948135">
                  <w:marLeft w:val="0"/>
                  <w:marRight w:val="0"/>
                  <w:marTop w:val="0"/>
                  <w:marBottom w:val="0"/>
                  <w:divBdr>
                    <w:top w:val="none" w:sz="0" w:space="0" w:color="auto"/>
                    <w:left w:val="none" w:sz="0" w:space="0" w:color="auto"/>
                    <w:bottom w:val="none" w:sz="0" w:space="0" w:color="auto"/>
                    <w:right w:val="none" w:sz="0" w:space="0" w:color="auto"/>
                  </w:divBdr>
                  <w:divsChild>
                    <w:div w:id="753237925">
                      <w:marLeft w:val="0"/>
                      <w:marRight w:val="0"/>
                      <w:marTop w:val="0"/>
                      <w:marBottom w:val="0"/>
                      <w:divBdr>
                        <w:top w:val="none" w:sz="0" w:space="0" w:color="auto"/>
                        <w:left w:val="none" w:sz="0" w:space="0" w:color="auto"/>
                        <w:bottom w:val="none" w:sz="0" w:space="0" w:color="auto"/>
                        <w:right w:val="none" w:sz="0" w:space="0" w:color="auto"/>
                      </w:divBdr>
                    </w:div>
                  </w:divsChild>
                </w:div>
                <w:div w:id="434718235">
                  <w:marLeft w:val="0"/>
                  <w:marRight w:val="0"/>
                  <w:marTop w:val="0"/>
                  <w:marBottom w:val="0"/>
                  <w:divBdr>
                    <w:top w:val="none" w:sz="0" w:space="0" w:color="auto"/>
                    <w:left w:val="none" w:sz="0" w:space="0" w:color="auto"/>
                    <w:bottom w:val="none" w:sz="0" w:space="0" w:color="auto"/>
                    <w:right w:val="none" w:sz="0" w:space="0" w:color="auto"/>
                  </w:divBdr>
                  <w:divsChild>
                    <w:div w:id="1519270380">
                      <w:marLeft w:val="0"/>
                      <w:marRight w:val="0"/>
                      <w:marTop w:val="0"/>
                      <w:marBottom w:val="0"/>
                      <w:divBdr>
                        <w:top w:val="none" w:sz="0" w:space="0" w:color="auto"/>
                        <w:left w:val="none" w:sz="0" w:space="0" w:color="auto"/>
                        <w:bottom w:val="none" w:sz="0" w:space="0" w:color="auto"/>
                        <w:right w:val="none" w:sz="0" w:space="0" w:color="auto"/>
                      </w:divBdr>
                    </w:div>
                  </w:divsChild>
                </w:div>
                <w:div w:id="466164325">
                  <w:marLeft w:val="0"/>
                  <w:marRight w:val="0"/>
                  <w:marTop w:val="0"/>
                  <w:marBottom w:val="0"/>
                  <w:divBdr>
                    <w:top w:val="none" w:sz="0" w:space="0" w:color="auto"/>
                    <w:left w:val="none" w:sz="0" w:space="0" w:color="auto"/>
                    <w:bottom w:val="none" w:sz="0" w:space="0" w:color="auto"/>
                    <w:right w:val="none" w:sz="0" w:space="0" w:color="auto"/>
                  </w:divBdr>
                  <w:divsChild>
                    <w:div w:id="1429153135">
                      <w:marLeft w:val="0"/>
                      <w:marRight w:val="0"/>
                      <w:marTop w:val="0"/>
                      <w:marBottom w:val="0"/>
                      <w:divBdr>
                        <w:top w:val="none" w:sz="0" w:space="0" w:color="auto"/>
                        <w:left w:val="none" w:sz="0" w:space="0" w:color="auto"/>
                        <w:bottom w:val="none" w:sz="0" w:space="0" w:color="auto"/>
                        <w:right w:val="none" w:sz="0" w:space="0" w:color="auto"/>
                      </w:divBdr>
                    </w:div>
                  </w:divsChild>
                </w:div>
                <w:div w:id="475757402">
                  <w:marLeft w:val="0"/>
                  <w:marRight w:val="0"/>
                  <w:marTop w:val="0"/>
                  <w:marBottom w:val="0"/>
                  <w:divBdr>
                    <w:top w:val="none" w:sz="0" w:space="0" w:color="auto"/>
                    <w:left w:val="none" w:sz="0" w:space="0" w:color="auto"/>
                    <w:bottom w:val="none" w:sz="0" w:space="0" w:color="auto"/>
                    <w:right w:val="none" w:sz="0" w:space="0" w:color="auto"/>
                  </w:divBdr>
                  <w:divsChild>
                    <w:div w:id="2006584915">
                      <w:marLeft w:val="0"/>
                      <w:marRight w:val="0"/>
                      <w:marTop w:val="0"/>
                      <w:marBottom w:val="0"/>
                      <w:divBdr>
                        <w:top w:val="none" w:sz="0" w:space="0" w:color="auto"/>
                        <w:left w:val="none" w:sz="0" w:space="0" w:color="auto"/>
                        <w:bottom w:val="none" w:sz="0" w:space="0" w:color="auto"/>
                        <w:right w:val="none" w:sz="0" w:space="0" w:color="auto"/>
                      </w:divBdr>
                    </w:div>
                  </w:divsChild>
                </w:div>
                <w:div w:id="488252820">
                  <w:marLeft w:val="0"/>
                  <w:marRight w:val="0"/>
                  <w:marTop w:val="0"/>
                  <w:marBottom w:val="0"/>
                  <w:divBdr>
                    <w:top w:val="none" w:sz="0" w:space="0" w:color="auto"/>
                    <w:left w:val="none" w:sz="0" w:space="0" w:color="auto"/>
                    <w:bottom w:val="none" w:sz="0" w:space="0" w:color="auto"/>
                    <w:right w:val="none" w:sz="0" w:space="0" w:color="auto"/>
                  </w:divBdr>
                  <w:divsChild>
                    <w:div w:id="354353907">
                      <w:marLeft w:val="0"/>
                      <w:marRight w:val="0"/>
                      <w:marTop w:val="0"/>
                      <w:marBottom w:val="0"/>
                      <w:divBdr>
                        <w:top w:val="none" w:sz="0" w:space="0" w:color="auto"/>
                        <w:left w:val="none" w:sz="0" w:space="0" w:color="auto"/>
                        <w:bottom w:val="none" w:sz="0" w:space="0" w:color="auto"/>
                        <w:right w:val="none" w:sz="0" w:space="0" w:color="auto"/>
                      </w:divBdr>
                    </w:div>
                  </w:divsChild>
                </w:div>
                <w:div w:id="502743572">
                  <w:marLeft w:val="0"/>
                  <w:marRight w:val="0"/>
                  <w:marTop w:val="0"/>
                  <w:marBottom w:val="0"/>
                  <w:divBdr>
                    <w:top w:val="none" w:sz="0" w:space="0" w:color="auto"/>
                    <w:left w:val="none" w:sz="0" w:space="0" w:color="auto"/>
                    <w:bottom w:val="none" w:sz="0" w:space="0" w:color="auto"/>
                    <w:right w:val="none" w:sz="0" w:space="0" w:color="auto"/>
                  </w:divBdr>
                  <w:divsChild>
                    <w:div w:id="395472104">
                      <w:marLeft w:val="0"/>
                      <w:marRight w:val="0"/>
                      <w:marTop w:val="0"/>
                      <w:marBottom w:val="0"/>
                      <w:divBdr>
                        <w:top w:val="none" w:sz="0" w:space="0" w:color="auto"/>
                        <w:left w:val="none" w:sz="0" w:space="0" w:color="auto"/>
                        <w:bottom w:val="none" w:sz="0" w:space="0" w:color="auto"/>
                        <w:right w:val="none" w:sz="0" w:space="0" w:color="auto"/>
                      </w:divBdr>
                    </w:div>
                  </w:divsChild>
                </w:div>
                <w:div w:id="514883470">
                  <w:marLeft w:val="0"/>
                  <w:marRight w:val="0"/>
                  <w:marTop w:val="0"/>
                  <w:marBottom w:val="0"/>
                  <w:divBdr>
                    <w:top w:val="none" w:sz="0" w:space="0" w:color="auto"/>
                    <w:left w:val="none" w:sz="0" w:space="0" w:color="auto"/>
                    <w:bottom w:val="none" w:sz="0" w:space="0" w:color="auto"/>
                    <w:right w:val="none" w:sz="0" w:space="0" w:color="auto"/>
                  </w:divBdr>
                  <w:divsChild>
                    <w:div w:id="307979432">
                      <w:marLeft w:val="0"/>
                      <w:marRight w:val="0"/>
                      <w:marTop w:val="0"/>
                      <w:marBottom w:val="0"/>
                      <w:divBdr>
                        <w:top w:val="none" w:sz="0" w:space="0" w:color="auto"/>
                        <w:left w:val="none" w:sz="0" w:space="0" w:color="auto"/>
                        <w:bottom w:val="none" w:sz="0" w:space="0" w:color="auto"/>
                        <w:right w:val="none" w:sz="0" w:space="0" w:color="auto"/>
                      </w:divBdr>
                    </w:div>
                  </w:divsChild>
                </w:div>
                <w:div w:id="528377426">
                  <w:marLeft w:val="0"/>
                  <w:marRight w:val="0"/>
                  <w:marTop w:val="0"/>
                  <w:marBottom w:val="0"/>
                  <w:divBdr>
                    <w:top w:val="none" w:sz="0" w:space="0" w:color="auto"/>
                    <w:left w:val="none" w:sz="0" w:space="0" w:color="auto"/>
                    <w:bottom w:val="none" w:sz="0" w:space="0" w:color="auto"/>
                    <w:right w:val="none" w:sz="0" w:space="0" w:color="auto"/>
                  </w:divBdr>
                  <w:divsChild>
                    <w:div w:id="656764896">
                      <w:marLeft w:val="0"/>
                      <w:marRight w:val="0"/>
                      <w:marTop w:val="0"/>
                      <w:marBottom w:val="0"/>
                      <w:divBdr>
                        <w:top w:val="none" w:sz="0" w:space="0" w:color="auto"/>
                        <w:left w:val="none" w:sz="0" w:space="0" w:color="auto"/>
                        <w:bottom w:val="none" w:sz="0" w:space="0" w:color="auto"/>
                        <w:right w:val="none" w:sz="0" w:space="0" w:color="auto"/>
                      </w:divBdr>
                    </w:div>
                  </w:divsChild>
                </w:div>
                <w:div w:id="556667652">
                  <w:marLeft w:val="0"/>
                  <w:marRight w:val="0"/>
                  <w:marTop w:val="0"/>
                  <w:marBottom w:val="0"/>
                  <w:divBdr>
                    <w:top w:val="none" w:sz="0" w:space="0" w:color="auto"/>
                    <w:left w:val="none" w:sz="0" w:space="0" w:color="auto"/>
                    <w:bottom w:val="none" w:sz="0" w:space="0" w:color="auto"/>
                    <w:right w:val="none" w:sz="0" w:space="0" w:color="auto"/>
                  </w:divBdr>
                  <w:divsChild>
                    <w:div w:id="68969186">
                      <w:marLeft w:val="0"/>
                      <w:marRight w:val="0"/>
                      <w:marTop w:val="0"/>
                      <w:marBottom w:val="0"/>
                      <w:divBdr>
                        <w:top w:val="none" w:sz="0" w:space="0" w:color="auto"/>
                        <w:left w:val="none" w:sz="0" w:space="0" w:color="auto"/>
                        <w:bottom w:val="none" w:sz="0" w:space="0" w:color="auto"/>
                        <w:right w:val="none" w:sz="0" w:space="0" w:color="auto"/>
                      </w:divBdr>
                    </w:div>
                  </w:divsChild>
                </w:div>
                <w:div w:id="564029200">
                  <w:marLeft w:val="0"/>
                  <w:marRight w:val="0"/>
                  <w:marTop w:val="0"/>
                  <w:marBottom w:val="0"/>
                  <w:divBdr>
                    <w:top w:val="none" w:sz="0" w:space="0" w:color="auto"/>
                    <w:left w:val="none" w:sz="0" w:space="0" w:color="auto"/>
                    <w:bottom w:val="none" w:sz="0" w:space="0" w:color="auto"/>
                    <w:right w:val="none" w:sz="0" w:space="0" w:color="auto"/>
                  </w:divBdr>
                  <w:divsChild>
                    <w:div w:id="1557938241">
                      <w:marLeft w:val="0"/>
                      <w:marRight w:val="0"/>
                      <w:marTop w:val="0"/>
                      <w:marBottom w:val="0"/>
                      <w:divBdr>
                        <w:top w:val="none" w:sz="0" w:space="0" w:color="auto"/>
                        <w:left w:val="none" w:sz="0" w:space="0" w:color="auto"/>
                        <w:bottom w:val="none" w:sz="0" w:space="0" w:color="auto"/>
                        <w:right w:val="none" w:sz="0" w:space="0" w:color="auto"/>
                      </w:divBdr>
                    </w:div>
                  </w:divsChild>
                </w:div>
                <w:div w:id="609046240">
                  <w:marLeft w:val="0"/>
                  <w:marRight w:val="0"/>
                  <w:marTop w:val="0"/>
                  <w:marBottom w:val="0"/>
                  <w:divBdr>
                    <w:top w:val="none" w:sz="0" w:space="0" w:color="auto"/>
                    <w:left w:val="none" w:sz="0" w:space="0" w:color="auto"/>
                    <w:bottom w:val="none" w:sz="0" w:space="0" w:color="auto"/>
                    <w:right w:val="none" w:sz="0" w:space="0" w:color="auto"/>
                  </w:divBdr>
                  <w:divsChild>
                    <w:div w:id="1885213361">
                      <w:marLeft w:val="0"/>
                      <w:marRight w:val="0"/>
                      <w:marTop w:val="0"/>
                      <w:marBottom w:val="0"/>
                      <w:divBdr>
                        <w:top w:val="none" w:sz="0" w:space="0" w:color="auto"/>
                        <w:left w:val="none" w:sz="0" w:space="0" w:color="auto"/>
                        <w:bottom w:val="none" w:sz="0" w:space="0" w:color="auto"/>
                        <w:right w:val="none" w:sz="0" w:space="0" w:color="auto"/>
                      </w:divBdr>
                    </w:div>
                  </w:divsChild>
                </w:div>
                <w:div w:id="613446661">
                  <w:marLeft w:val="0"/>
                  <w:marRight w:val="0"/>
                  <w:marTop w:val="0"/>
                  <w:marBottom w:val="0"/>
                  <w:divBdr>
                    <w:top w:val="none" w:sz="0" w:space="0" w:color="auto"/>
                    <w:left w:val="none" w:sz="0" w:space="0" w:color="auto"/>
                    <w:bottom w:val="none" w:sz="0" w:space="0" w:color="auto"/>
                    <w:right w:val="none" w:sz="0" w:space="0" w:color="auto"/>
                  </w:divBdr>
                  <w:divsChild>
                    <w:div w:id="325519331">
                      <w:marLeft w:val="0"/>
                      <w:marRight w:val="0"/>
                      <w:marTop w:val="0"/>
                      <w:marBottom w:val="0"/>
                      <w:divBdr>
                        <w:top w:val="none" w:sz="0" w:space="0" w:color="auto"/>
                        <w:left w:val="none" w:sz="0" w:space="0" w:color="auto"/>
                        <w:bottom w:val="none" w:sz="0" w:space="0" w:color="auto"/>
                        <w:right w:val="none" w:sz="0" w:space="0" w:color="auto"/>
                      </w:divBdr>
                    </w:div>
                  </w:divsChild>
                </w:div>
                <w:div w:id="613832136">
                  <w:marLeft w:val="0"/>
                  <w:marRight w:val="0"/>
                  <w:marTop w:val="0"/>
                  <w:marBottom w:val="0"/>
                  <w:divBdr>
                    <w:top w:val="none" w:sz="0" w:space="0" w:color="auto"/>
                    <w:left w:val="none" w:sz="0" w:space="0" w:color="auto"/>
                    <w:bottom w:val="none" w:sz="0" w:space="0" w:color="auto"/>
                    <w:right w:val="none" w:sz="0" w:space="0" w:color="auto"/>
                  </w:divBdr>
                  <w:divsChild>
                    <w:div w:id="1978341555">
                      <w:marLeft w:val="0"/>
                      <w:marRight w:val="0"/>
                      <w:marTop w:val="0"/>
                      <w:marBottom w:val="0"/>
                      <w:divBdr>
                        <w:top w:val="none" w:sz="0" w:space="0" w:color="auto"/>
                        <w:left w:val="none" w:sz="0" w:space="0" w:color="auto"/>
                        <w:bottom w:val="none" w:sz="0" w:space="0" w:color="auto"/>
                        <w:right w:val="none" w:sz="0" w:space="0" w:color="auto"/>
                      </w:divBdr>
                    </w:div>
                  </w:divsChild>
                </w:div>
                <w:div w:id="621693853">
                  <w:marLeft w:val="0"/>
                  <w:marRight w:val="0"/>
                  <w:marTop w:val="0"/>
                  <w:marBottom w:val="0"/>
                  <w:divBdr>
                    <w:top w:val="none" w:sz="0" w:space="0" w:color="auto"/>
                    <w:left w:val="none" w:sz="0" w:space="0" w:color="auto"/>
                    <w:bottom w:val="none" w:sz="0" w:space="0" w:color="auto"/>
                    <w:right w:val="none" w:sz="0" w:space="0" w:color="auto"/>
                  </w:divBdr>
                  <w:divsChild>
                    <w:div w:id="1721703487">
                      <w:marLeft w:val="0"/>
                      <w:marRight w:val="0"/>
                      <w:marTop w:val="0"/>
                      <w:marBottom w:val="0"/>
                      <w:divBdr>
                        <w:top w:val="none" w:sz="0" w:space="0" w:color="auto"/>
                        <w:left w:val="none" w:sz="0" w:space="0" w:color="auto"/>
                        <w:bottom w:val="none" w:sz="0" w:space="0" w:color="auto"/>
                        <w:right w:val="none" w:sz="0" w:space="0" w:color="auto"/>
                      </w:divBdr>
                    </w:div>
                  </w:divsChild>
                </w:div>
                <w:div w:id="629896999">
                  <w:marLeft w:val="0"/>
                  <w:marRight w:val="0"/>
                  <w:marTop w:val="0"/>
                  <w:marBottom w:val="0"/>
                  <w:divBdr>
                    <w:top w:val="none" w:sz="0" w:space="0" w:color="auto"/>
                    <w:left w:val="none" w:sz="0" w:space="0" w:color="auto"/>
                    <w:bottom w:val="none" w:sz="0" w:space="0" w:color="auto"/>
                    <w:right w:val="none" w:sz="0" w:space="0" w:color="auto"/>
                  </w:divBdr>
                  <w:divsChild>
                    <w:div w:id="2077122578">
                      <w:marLeft w:val="0"/>
                      <w:marRight w:val="0"/>
                      <w:marTop w:val="0"/>
                      <w:marBottom w:val="0"/>
                      <w:divBdr>
                        <w:top w:val="none" w:sz="0" w:space="0" w:color="auto"/>
                        <w:left w:val="none" w:sz="0" w:space="0" w:color="auto"/>
                        <w:bottom w:val="none" w:sz="0" w:space="0" w:color="auto"/>
                        <w:right w:val="none" w:sz="0" w:space="0" w:color="auto"/>
                      </w:divBdr>
                    </w:div>
                  </w:divsChild>
                </w:div>
                <w:div w:id="671836768">
                  <w:marLeft w:val="0"/>
                  <w:marRight w:val="0"/>
                  <w:marTop w:val="0"/>
                  <w:marBottom w:val="0"/>
                  <w:divBdr>
                    <w:top w:val="none" w:sz="0" w:space="0" w:color="auto"/>
                    <w:left w:val="none" w:sz="0" w:space="0" w:color="auto"/>
                    <w:bottom w:val="none" w:sz="0" w:space="0" w:color="auto"/>
                    <w:right w:val="none" w:sz="0" w:space="0" w:color="auto"/>
                  </w:divBdr>
                  <w:divsChild>
                    <w:div w:id="1944069567">
                      <w:marLeft w:val="0"/>
                      <w:marRight w:val="0"/>
                      <w:marTop w:val="0"/>
                      <w:marBottom w:val="0"/>
                      <w:divBdr>
                        <w:top w:val="none" w:sz="0" w:space="0" w:color="auto"/>
                        <w:left w:val="none" w:sz="0" w:space="0" w:color="auto"/>
                        <w:bottom w:val="none" w:sz="0" w:space="0" w:color="auto"/>
                        <w:right w:val="none" w:sz="0" w:space="0" w:color="auto"/>
                      </w:divBdr>
                    </w:div>
                  </w:divsChild>
                </w:div>
                <w:div w:id="694231898">
                  <w:marLeft w:val="0"/>
                  <w:marRight w:val="0"/>
                  <w:marTop w:val="0"/>
                  <w:marBottom w:val="0"/>
                  <w:divBdr>
                    <w:top w:val="none" w:sz="0" w:space="0" w:color="auto"/>
                    <w:left w:val="none" w:sz="0" w:space="0" w:color="auto"/>
                    <w:bottom w:val="none" w:sz="0" w:space="0" w:color="auto"/>
                    <w:right w:val="none" w:sz="0" w:space="0" w:color="auto"/>
                  </w:divBdr>
                  <w:divsChild>
                    <w:div w:id="1274097768">
                      <w:marLeft w:val="0"/>
                      <w:marRight w:val="0"/>
                      <w:marTop w:val="0"/>
                      <w:marBottom w:val="0"/>
                      <w:divBdr>
                        <w:top w:val="none" w:sz="0" w:space="0" w:color="auto"/>
                        <w:left w:val="none" w:sz="0" w:space="0" w:color="auto"/>
                        <w:bottom w:val="none" w:sz="0" w:space="0" w:color="auto"/>
                        <w:right w:val="none" w:sz="0" w:space="0" w:color="auto"/>
                      </w:divBdr>
                    </w:div>
                  </w:divsChild>
                </w:div>
                <w:div w:id="706182135">
                  <w:marLeft w:val="0"/>
                  <w:marRight w:val="0"/>
                  <w:marTop w:val="0"/>
                  <w:marBottom w:val="0"/>
                  <w:divBdr>
                    <w:top w:val="none" w:sz="0" w:space="0" w:color="auto"/>
                    <w:left w:val="none" w:sz="0" w:space="0" w:color="auto"/>
                    <w:bottom w:val="none" w:sz="0" w:space="0" w:color="auto"/>
                    <w:right w:val="none" w:sz="0" w:space="0" w:color="auto"/>
                  </w:divBdr>
                  <w:divsChild>
                    <w:div w:id="552277862">
                      <w:marLeft w:val="0"/>
                      <w:marRight w:val="0"/>
                      <w:marTop w:val="0"/>
                      <w:marBottom w:val="0"/>
                      <w:divBdr>
                        <w:top w:val="none" w:sz="0" w:space="0" w:color="auto"/>
                        <w:left w:val="none" w:sz="0" w:space="0" w:color="auto"/>
                        <w:bottom w:val="none" w:sz="0" w:space="0" w:color="auto"/>
                        <w:right w:val="none" w:sz="0" w:space="0" w:color="auto"/>
                      </w:divBdr>
                    </w:div>
                  </w:divsChild>
                </w:div>
                <w:div w:id="777023878">
                  <w:marLeft w:val="0"/>
                  <w:marRight w:val="0"/>
                  <w:marTop w:val="0"/>
                  <w:marBottom w:val="0"/>
                  <w:divBdr>
                    <w:top w:val="none" w:sz="0" w:space="0" w:color="auto"/>
                    <w:left w:val="none" w:sz="0" w:space="0" w:color="auto"/>
                    <w:bottom w:val="none" w:sz="0" w:space="0" w:color="auto"/>
                    <w:right w:val="none" w:sz="0" w:space="0" w:color="auto"/>
                  </w:divBdr>
                  <w:divsChild>
                    <w:div w:id="573589620">
                      <w:marLeft w:val="0"/>
                      <w:marRight w:val="0"/>
                      <w:marTop w:val="0"/>
                      <w:marBottom w:val="0"/>
                      <w:divBdr>
                        <w:top w:val="none" w:sz="0" w:space="0" w:color="auto"/>
                        <w:left w:val="none" w:sz="0" w:space="0" w:color="auto"/>
                        <w:bottom w:val="none" w:sz="0" w:space="0" w:color="auto"/>
                        <w:right w:val="none" w:sz="0" w:space="0" w:color="auto"/>
                      </w:divBdr>
                    </w:div>
                  </w:divsChild>
                </w:div>
                <w:div w:id="785546543">
                  <w:marLeft w:val="0"/>
                  <w:marRight w:val="0"/>
                  <w:marTop w:val="0"/>
                  <w:marBottom w:val="0"/>
                  <w:divBdr>
                    <w:top w:val="none" w:sz="0" w:space="0" w:color="auto"/>
                    <w:left w:val="none" w:sz="0" w:space="0" w:color="auto"/>
                    <w:bottom w:val="none" w:sz="0" w:space="0" w:color="auto"/>
                    <w:right w:val="none" w:sz="0" w:space="0" w:color="auto"/>
                  </w:divBdr>
                  <w:divsChild>
                    <w:div w:id="1930699419">
                      <w:marLeft w:val="0"/>
                      <w:marRight w:val="0"/>
                      <w:marTop w:val="0"/>
                      <w:marBottom w:val="0"/>
                      <w:divBdr>
                        <w:top w:val="none" w:sz="0" w:space="0" w:color="auto"/>
                        <w:left w:val="none" w:sz="0" w:space="0" w:color="auto"/>
                        <w:bottom w:val="none" w:sz="0" w:space="0" w:color="auto"/>
                        <w:right w:val="none" w:sz="0" w:space="0" w:color="auto"/>
                      </w:divBdr>
                    </w:div>
                  </w:divsChild>
                </w:div>
                <w:div w:id="804858067">
                  <w:marLeft w:val="0"/>
                  <w:marRight w:val="0"/>
                  <w:marTop w:val="0"/>
                  <w:marBottom w:val="0"/>
                  <w:divBdr>
                    <w:top w:val="none" w:sz="0" w:space="0" w:color="auto"/>
                    <w:left w:val="none" w:sz="0" w:space="0" w:color="auto"/>
                    <w:bottom w:val="none" w:sz="0" w:space="0" w:color="auto"/>
                    <w:right w:val="none" w:sz="0" w:space="0" w:color="auto"/>
                  </w:divBdr>
                  <w:divsChild>
                    <w:div w:id="1185755381">
                      <w:marLeft w:val="0"/>
                      <w:marRight w:val="0"/>
                      <w:marTop w:val="0"/>
                      <w:marBottom w:val="0"/>
                      <w:divBdr>
                        <w:top w:val="none" w:sz="0" w:space="0" w:color="auto"/>
                        <w:left w:val="none" w:sz="0" w:space="0" w:color="auto"/>
                        <w:bottom w:val="none" w:sz="0" w:space="0" w:color="auto"/>
                        <w:right w:val="none" w:sz="0" w:space="0" w:color="auto"/>
                      </w:divBdr>
                    </w:div>
                  </w:divsChild>
                </w:div>
                <w:div w:id="814881261">
                  <w:marLeft w:val="0"/>
                  <w:marRight w:val="0"/>
                  <w:marTop w:val="0"/>
                  <w:marBottom w:val="0"/>
                  <w:divBdr>
                    <w:top w:val="none" w:sz="0" w:space="0" w:color="auto"/>
                    <w:left w:val="none" w:sz="0" w:space="0" w:color="auto"/>
                    <w:bottom w:val="none" w:sz="0" w:space="0" w:color="auto"/>
                    <w:right w:val="none" w:sz="0" w:space="0" w:color="auto"/>
                  </w:divBdr>
                  <w:divsChild>
                    <w:div w:id="322663286">
                      <w:marLeft w:val="0"/>
                      <w:marRight w:val="0"/>
                      <w:marTop w:val="0"/>
                      <w:marBottom w:val="0"/>
                      <w:divBdr>
                        <w:top w:val="none" w:sz="0" w:space="0" w:color="auto"/>
                        <w:left w:val="none" w:sz="0" w:space="0" w:color="auto"/>
                        <w:bottom w:val="none" w:sz="0" w:space="0" w:color="auto"/>
                        <w:right w:val="none" w:sz="0" w:space="0" w:color="auto"/>
                      </w:divBdr>
                    </w:div>
                  </w:divsChild>
                </w:div>
                <w:div w:id="815102537">
                  <w:marLeft w:val="0"/>
                  <w:marRight w:val="0"/>
                  <w:marTop w:val="0"/>
                  <w:marBottom w:val="0"/>
                  <w:divBdr>
                    <w:top w:val="none" w:sz="0" w:space="0" w:color="auto"/>
                    <w:left w:val="none" w:sz="0" w:space="0" w:color="auto"/>
                    <w:bottom w:val="none" w:sz="0" w:space="0" w:color="auto"/>
                    <w:right w:val="none" w:sz="0" w:space="0" w:color="auto"/>
                  </w:divBdr>
                  <w:divsChild>
                    <w:div w:id="1857425560">
                      <w:marLeft w:val="0"/>
                      <w:marRight w:val="0"/>
                      <w:marTop w:val="0"/>
                      <w:marBottom w:val="0"/>
                      <w:divBdr>
                        <w:top w:val="none" w:sz="0" w:space="0" w:color="auto"/>
                        <w:left w:val="none" w:sz="0" w:space="0" w:color="auto"/>
                        <w:bottom w:val="none" w:sz="0" w:space="0" w:color="auto"/>
                        <w:right w:val="none" w:sz="0" w:space="0" w:color="auto"/>
                      </w:divBdr>
                    </w:div>
                  </w:divsChild>
                </w:div>
                <w:div w:id="876741326">
                  <w:marLeft w:val="0"/>
                  <w:marRight w:val="0"/>
                  <w:marTop w:val="0"/>
                  <w:marBottom w:val="0"/>
                  <w:divBdr>
                    <w:top w:val="none" w:sz="0" w:space="0" w:color="auto"/>
                    <w:left w:val="none" w:sz="0" w:space="0" w:color="auto"/>
                    <w:bottom w:val="none" w:sz="0" w:space="0" w:color="auto"/>
                    <w:right w:val="none" w:sz="0" w:space="0" w:color="auto"/>
                  </w:divBdr>
                  <w:divsChild>
                    <w:div w:id="1628318701">
                      <w:marLeft w:val="0"/>
                      <w:marRight w:val="0"/>
                      <w:marTop w:val="0"/>
                      <w:marBottom w:val="0"/>
                      <w:divBdr>
                        <w:top w:val="none" w:sz="0" w:space="0" w:color="auto"/>
                        <w:left w:val="none" w:sz="0" w:space="0" w:color="auto"/>
                        <w:bottom w:val="none" w:sz="0" w:space="0" w:color="auto"/>
                        <w:right w:val="none" w:sz="0" w:space="0" w:color="auto"/>
                      </w:divBdr>
                    </w:div>
                  </w:divsChild>
                </w:div>
                <w:div w:id="910042295">
                  <w:marLeft w:val="0"/>
                  <w:marRight w:val="0"/>
                  <w:marTop w:val="0"/>
                  <w:marBottom w:val="0"/>
                  <w:divBdr>
                    <w:top w:val="none" w:sz="0" w:space="0" w:color="auto"/>
                    <w:left w:val="none" w:sz="0" w:space="0" w:color="auto"/>
                    <w:bottom w:val="none" w:sz="0" w:space="0" w:color="auto"/>
                    <w:right w:val="none" w:sz="0" w:space="0" w:color="auto"/>
                  </w:divBdr>
                  <w:divsChild>
                    <w:div w:id="294719607">
                      <w:marLeft w:val="0"/>
                      <w:marRight w:val="0"/>
                      <w:marTop w:val="0"/>
                      <w:marBottom w:val="0"/>
                      <w:divBdr>
                        <w:top w:val="none" w:sz="0" w:space="0" w:color="auto"/>
                        <w:left w:val="none" w:sz="0" w:space="0" w:color="auto"/>
                        <w:bottom w:val="none" w:sz="0" w:space="0" w:color="auto"/>
                        <w:right w:val="none" w:sz="0" w:space="0" w:color="auto"/>
                      </w:divBdr>
                    </w:div>
                  </w:divsChild>
                </w:div>
                <w:div w:id="982463634">
                  <w:marLeft w:val="0"/>
                  <w:marRight w:val="0"/>
                  <w:marTop w:val="0"/>
                  <w:marBottom w:val="0"/>
                  <w:divBdr>
                    <w:top w:val="none" w:sz="0" w:space="0" w:color="auto"/>
                    <w:left w:val="none" w:sz="0" w:space="0" w:color="auto"/>
                    <w:bottom w:val="none" w:sz="0" w:space="0" w:color="auto"/>
                    <w:right w:val="none" w:sz="0" w:space="0" w:color="auto"/>
                  </w:divBdr>
                  <w:divsChild>
                    <w:div w:id="1844002795">
                      <w:marLeft w:val="0"/>
                      <w:marRight w:val="0"/>
                      <w:marTop w:val="0"/>
                      <w:marBottom w:val="0"/>
                      <w:divBdr>
                        <w:top w:val="none" w:sz="0" w:space="0" w:color="auto"/>
                        <w:left w:val="none" w:sz="0" w:space="0" w:color="auto"/>
                        <w:bottom w:val="none" w:sz="0" w:space="0" w:color="auto"/>
                        <w:right w:val="none" w:sz="0" w:space="0" w:color="auto"/>
                      </w:divBdr>
                    </w:div>
                  </w:divsChild>
                </w:div>
                <w:div w:id="984357766">
                  <w:marLeft w:val="0"/>
                  <w:marRight w:val="0"/>
                  <w:marTop w:val="0"/>
                  <w:marBottom w:val="0"/>
                  <w:divBdr>
                    <w:top w:val="none" w:sz="0" w:space="0" w:color="auto"/>
                    <w:left w:val="none" w:sz="0" w:space="0" w:color="auto"/>
                    <w:bottom w:val="none" w:sz="0" w:space="0" w:color="auto"/>
                    <w:right w:val="none" w:sz="0" w:space="0" w:color="auto"/>
                  </w:divBdr>
                  <w:divsChild>
                    <w:div w:id="1870410717">
                      <w:marLeft w:val="0"/>
                      <w:marRight w:val="0"/>
                      <w:marTop w:val="0"/>
                      <w:marBottom w:val="0"/>
                      <w:divBdr>
                        <w:top w:val="none" w:sz="0" w:space="0" w:color="auto"/>
                        <w:left w:val="none" w:sz="0" w:space="0" w:color="auto"/>
                        <w:bottom w:val="none" w:sz="0" w:space="0" w:color="auto"/>
                        <w:right w:val="none" w:sz="0" w:space="0" w:color="auto"/>
                      </w:divBdr>
                    </w:div>
                  </w:divsChild>
                </w:div>
                <w:div w:id="991830584">
                  <w:marLeft w:val="0"/>
                  <w:marRight w:val="0"/>
                  <w:marTop w:val="0"/>
                  <w:marBottom w:val="0"/>
                  <w:divBdr>
                    <w:top w:val="none" w:sz="0" w:space="0" w:color="auto"/>
                    <w:left w:val="none" w:sz="0" w:space="0" w:color="auto"/>
                    <w:bottom w:val="none" w:sz="0" w:space="0" w:color="auto"/>
                    <w:right w:val="none" w:sz="0" w:space="0" w:color="auto"/>
                  </w:divBdr>
                  <w:divsChild>
                    <w:div w:id="1082292724">
                      <w:marLeft w:val="0"/>
                      <w:marRight w:val="0"/>
                      <w:marTop w:val="0"/>
                      <w:marBottom w:val="0"/>
                      <w:divBdr>
                        <w:top w:val="none" w:sz="0" w:space="0" w:color="auto"/>
                        <w:left w:val="none" w:sz="0" w:space="0" w:color="auto"/>
                        <w:bottom w:val="none" w:sz="0" w:space="0" w:color="auto"/>
                        <w:right w:val="none" w:sz="0" w:space="0" w:color="auto"/>
                      </w:divBdr>
                    </w:div>
                  </w:divsChild>
                </w:div>
                <w:div w:id="991955749">
                  <w:marLeft w:val="0"/>
                  <w:marRight w:val="0"/>
                  <w:marTop w:val="0"/>
                  <w:marBottom w:val="0"/>
                  <w:divBdr>
                    <w:top w:val="none" w:sz="0" w:space="0" w:color="auto"/>
                    <w:left w:val="none" w:sz="0" w:space="0" w:color="auto"/>
                    <w:bottom w:val="none" w:sz="0" w:space="0" w:color="auto"/>
                    <w:right w:val="none" w:sz="0" w:space="0" w:color="auto"/>
                  </w:divBdr>
                  <w:divsChild>
                    <w:div w:id="245195020">
                      <w:marLeft w:val="0"/>
                      <w:marRight w:val="0"/>
                      <w:marTop w:val="0"/>
                      <w:marBottom w:val="0"/>
                      <w:divBdr>
                        <w:top w:val="none" w:sz="0" w:space="0" w:color="auto"/>
                        <w:left w:val="none" w:sz="0" w:space="0" w:color="auto"/>
                        <w:bottom w:val="none" w:sz="0" w:space="0" w:color="auto"/>
                        <w:right w:val="none" w:sz="0" w:space="0" w:color="auto"/>
                      </w:divBdr>
                    </w:div>
                  </w:divsChild>
                </w:div>
                <w:div w:id="1016930762">
                  <w:marLeft w:val="0"/>
                  <w:marRight w:val="0"/>
                  <w:marTop w:val="0"/>
                  <w:marBottom w:val="0"/>
                  <w:divBdr>
                    <w:top w:val="none" w:sz="0" w:space="0" w:color="auto"/>
                    <w:left w:val="none" w:sz="0" w:space="0" w:color="auto"/>
                    <w:bottom w:val="none" w:sz="0" w:space="0" w:color="auto"/>
                    <w:right w:val="none" w:sz="0" w:space="0" w:color="auto"/>
                  </w:divBdr>
                  <w:divsChild>
                    <w:div w:id="112988022">
                      <w:marLeft w:val="0"/>
                      <w:marRight w:val="0"/>
                      <w:marTop w:val="0"/>
                      <w:marBottom w:val="0"/>
                      <w:divBdr>
                        <w:top w:val="none" w:sz="0" w:space="0" w:color="auto"/>
                        <w:left w:val="none" w:sz="0" w:space="0" w:color="auto"/>
                        <w:bottom w:val="none" w:sz="0" w:space="0" w:color="auto"/>
                        <w:right w:val="none" w:sz="0" w:space="0" w:color="auto"/>
                      </w:divBdr>
                    </w:div>
                  </w:divsChild>
                </w:div>
                <w:div w:id="1037579789">
                  <w:marLeft w:val="0"/>
                  <w:marRight w:val="0"/>
                  <w:marTop w:val="0"/>
                  <w:marBottom w:val="0"/>
                  <w:divBdr>
                    <w:top w:val="none" w:sz="0" w:space="0" w:color="auto"/>
                    <w:left w:val="none" w:sz="0" w:space="0" w:color="auto"/>
                    <w:bottom w:val="none" w:sz="0" w:space="0" w:color="auto"/>
                    <w:right w:val="none" w:sz="0" w:space="0" w:color="auto"/>
                  </w:divBdr>
                  <w:divsChild>
                    <w:div w:id="1326055659">
                      <w:marLeft w:val="0"/>
                      <w:marRight w:val="0"/>
                      <w:marTop w:val="0"/>
                      <w:marBottom w:val="0"/>
                      <w:divBdr>
                        <w:top w:val="none" w:sz="0" w:space="0" w:color="auto"/>
                        <w:left w:val="none" w:sz="0" w:space="0" w:color="auto"/>
                        <w:bottom w:val="none" w:sz="0" w:space="0" w:color="auto"/>
                        <w:right w:val="none" w:sz="0" w:space="0" w:color="auto"/>
                      </w:divBdr>
                    </w:div>
                  </w:divsChild>
                </w:div>
                <w:div w:id="1051541675">
                  <w:marLeft w:val="0"/>
                  <w:marRight w:val="0"/>
                  <w:marTop w:val="0"/>
                  <w:marBottom w:val="0"/>
                  <w:divBdr>
                    <w:top w:val="none" w:sz="0" w:space="0" w:color="auto"/>
                    <w:left w:val="none" w:sz="0" w:space="0" w:color="auto"/>
                    <w:bottom w:val="none" w:sz="0" w:space="0" w:color="auto"/>
                    <w:right w:val="none" w:sz="0" w:space="0" w:color="auto"/>
                  </w:divBdr>
                  <w:divsChild>
                    <w:div w:id="492374835">
                      <w:marLeft w:val="0"/>
                      <w:marRight w:val="0"/>
                      <w:marTop w:val="0"/>
                      <w:marBottom w:val="0"/>
                      <w:divBdr>
                        <w:top w:val="none" w:sz="0" w:space="0" w:color="auto"/>
                        <w:left w:val="none" w:sz="0" w:space="0" w:color="auto"/>
                        <w:bottom w:val="none" w:sz="0" w:space="0" w:color="auto"/>
                        <w:right w:val="none" w:sz="0" w:space="0" w:color="auto"/>
                      </w:divBdr>
                    </w:div>
                  </w:divsChild>
                </w:div>
                <w:div w:id="1052660306">
                  <w:marLeft w:val="0"/>
                  <w:marRight w:val="0"/>
                  <w:marTop w:val="0"/>
                  <w:marBottom w:val="0"/>
                  <w:divBdr>
                    <w:top w:val="none" w:sz="0" w:space="0" w:color="auto"/>
                    <w:left w:val="none" w:sz="0" w:space="0" w:color="auto"/>
                    <w:bottom w:val="none" w:sz="0" w:space="0" w:color="auto"/>
                    <w:right w:val="none" w:sz="0" w:space="0" w:color="auto"/>
                  </w:divBdr>
                  <w:divsChild>
                    <w:div w:id="670791483">
                      <w:marLeft w:val="0"/>
                      <w:marRight w:val="0"/>
                      <w:marTop w:val="0"/>
                      <w:marBottom w:val="0"/>
                      <w:divBdr>
                        <w:top w:val="none" w:sz="0" w:space="0" w:color="auto"/>
                        <w:left w:val="none" w:sz="0" w:space="0" w:color="auto"/>
                        <w:bottom w:val="none" w:sz="0" w:space="0" w:color="auto"/>
                        <w:right w:val="none" w:sz="0" w:space="0" w:color="auto"/>
                      </w:divBdr>
                    </w:div>
                  </w:divsChild>
                </w:div>
                <w:div w:id="1115712466">
                  <w:marLeft w:val="0"/>
                  <w:marRight w:val="0"/>
                  <w:marTop w:val="0"/>
                  <w:marBottom w:val="0"/>
                  <w:divBdr>
                    <w:top w:val="none" w:sz="0" w:space="0" w:color="auto"/>
                    <w:left w:val="none" w:sz="0" w:space="0" w:color="auto"/>
                    <w:bottom w:val="none" w:sz="0" w:space="0" w:color="auto"/>
                    <w:right w:val="none" w:sz="0" w:space="0" w:color="auto"/>
                  </w:divBdr>
                  <w:divsChild>
                    <w:div w:id="577596061">
                      <w:marLeft w:val="0"/>
                      <w:marRight w:val="0"/>
                      <w:marTop w:val="0"/>
                      <w:marBottom w:val="0"/>
                      <w:divBdr>
                        <w:top w:val="none" w:sz="0" w:space="0" w:color="auto"/>
                        <w:left w:val="none" w:sz="0" w:space="0" w:color="auto"/>
                        <w:bottom w:val="none" w:sz="0" w:space="0" w:color="auto"/>
                        <w:right w:val="none" w:sz="0" w:space="0" w:color="auto"/>
                      </w:divBdr>
                    </w:div>
                  </w:divsChild>
                </w:div>
                <w:div w:id="1171070710">
                  <w:marLeft w:val="0"/>
                  <w:marRight w:val="0"/>
                  <w:marTop w:val="0"/>
                  <w:marBottom w:val="0"/>
                  <w:divBdr>
                    <w:top w:val="none" w:sz="0" w:space="0" w:color="auto"/>
                    <w:left w:val="none" w:sz="0" w:space="0" w:color="auto"/>
                    <w:bottom w:val="none" w:sz="0" w:space="0" w:color="auto"/>
                    <w:right w:val="none" w:sz="0" w:space="0" w:color="auto"/>
                  </w:divBdr>
                  <w:divsChild>
                    <w:div w:id="953485047">
                      <w:marLeft w:val="0"/>
                      <w:marRight w:val="0"/>
                      <w:marTop w:val="0"/>
                      <w:marBottom w:val="0"/>
                      <w:divBdr>
                        <w:top w:val="none" w:sz="0" w:space="0" w:color="auto"/>
                        <w:left w:val="none" w:sz="0" w:space="0" w:color="auto"/>
                        <w:bottom w:val="none" w:sz="0" w:space="0" w:color="auto"/>
                        <w:right w:val="none" w:sz="0" w:space="0" w:color="auto"/>
                      </w:divBdr>
                    </w:div>
                  </w:divsChild>
                </w:div>
                <w:div w:id="1177882865">
                  <w:marLeft w:val="0"/>
                  <w:marRight w:val="0"/>
                  <w:marTop w:val="0"/>
                  <w:marBottom w:val="0"/>
                  <w:divBdr>
                    <w:top w:val="none" w:sz="0" w:space="0" w:color="auto"/>
                    <w:left w:val="none" w:sz="0" w:space="0" w:color="auto"/>
                    <w:bottom w:val="none" w:sz="0" w:space="0" w:color="auto"/>
                    <w:right w:val="none" w:sz="0" w:space="0" w:color="auto"/>
                  </w:divBdr>
                  <w:divsChild>
                    <w:div w:id="1469590886">
                      <w:marLeft w:val="0"/>
                      <w:marRight w:val="0"/>
                      <w:marTop w:val="0"/>
                      <w:marBottom w:val="0"/>
                      <w:divBdr>
                        <w:top w:val="none" w:sz="0" w:space="0" w:color="auto"/>
                        <w:left w:val="none" w:sz="0" w:space="0" w:color="auto"/>
                        <w:bottom w:val="none" w:sz="0" w:space="0" w:color="auto"/>
                        <w:right w:val="none" w:sz="0" w:space="0" w:color="auto"/>
                      </w:divBdr>
                    </w:div>
                  </w:divsChild>
                </w:div>
                <w:div w:id="1180319336">
                  <w:marLeft w:val="0"/>
                  <w:marRight w:val="0"/>
                  <w:marTop w:val="0"/>
                  <w:marBottom w:val="0"/>
                  <w:divBdr>
                    <w:top w:val="none" w:sz="0" w:space="0" w:color="auto"/>
                    <w:left w:val="none" w:sz="0" w:space="0" w:color="auto"/>
                    <w:bottom w:val="none" w:sz="0" w:space="0" w:color="auto"/>
                    <w:right w:val="none" w:sz="0" w:space="0" w:color="auto"/>
                  </w:divBdr>
                  <w:divsChild>
                    <w:div w:id="6834690">
                      <w:marLeft w:val="0"/>
                      <w:marRight w:val="0"/>
                      <w:marTop w:val="0"/>
                      <w:marBottom w:val="0"/>
                      <w:divBdr>
                        <w:top w:val="none" w:sz="0" w:space="0" w:color="auto"/>
                        <w:left w:val="none" w:sz="0" w:space="0" w:color="auto"/>
                        <w:bottom w:val="none" w:sz="0" w:space="0" w:color="auto"/>
                        <w:right w:val="none" w:sz="0" w:space="0" w:color="auto"/>
                      </w:divBdr>
                    </w:div>
                  </w:divsChild>
                </w:div>
                <w:div w:id="1203977526">
                  <w:marLeft w:val="0"/>
                  <w:marRight w:val="0"/>
                  <w:marTop w:val="0"/>
                  <w:marBottom w:val="0"/>
                  <w:divBdr>
                    <w:top w:val="none" w:sz="0" w:space="0" w:color="auto"/>
                    <w:left w:val="none" w:sz="0" w:space="0" w:color="auto"/>
                    <w:bottom w:val="none" w:sz="0" w:space="0" w:color="auto"/>
                    <w:right w:val="none" w:sz="0" w:space="0" w:color="auto"/>
                  </w:divBdr>
                  <w:divsChild>
                    <w:div w:id="1912425749">
                      <w:marLeft w:val="0"/>
                      <w:marRight w:val="0"/>
                      <w:marTop w:val="0"/>
                      <w:marBottom w:val="0"/>
                      <w:divBdr>
                        <w:top w:val="none" w:sz="0" w:space="0" w:color="auto"/>
                        <w:left w:val="none" w:sz="0" w:space="0" w:color="auto"/>
                        <w:bottom w:val="none" w:sz="0" w:space="0" w:color="auto"/>
                        <w:right w:val="none" w:sz="0" w:space="0" w:color="auto"/>
                      </w:divBdr>
                    </w:div>
                  </w:divsChild>
                </w:div>
                <w:div w:id="1209489424">
                  <w:marLeft w:val="0"/>
                  <w:marRight w:val="0"/>
                  <w:marTop w:val="0"/>
                  <w:marBottom w:val="0"/>
                  <w:divBdr>
                    <w:top w:val="none" w:sz="0" w:space="0" w:color="auto"/>
                    <w:left w:val="none" w:sz="0" w:space="0" w:color="auto"/>
                    <w:bottom w:val="none" w:sz="0" w:space="0" w:color="auto"/>
                    <w:right w:val="none" w:sz="0" w:space="0" w:color="auto"/>
                  </w:divBdr>
                  <w:divsChild>
                    <w:div w:id="1395932126">
                      <w:marLeft w:val="0"/>
                      <w:marRight w:val="0"/>
                      <w:marTop w:val="0"/>
                      <w:marBottom w:val="0"/>
                      <w:divBdr>
                        <w:top w:val="none" w:sz="0" w:space="0" w:color="auto"/>
                        <w:left w:val="none" w:sz="0" w:space="0" w:color="auto"/>
                        <w:bottom w:val="none" w:sz="0" w:space="0" w:color="auto"/>
                        <w:right w:val="none" w:sz="0" w:space="0" w:color="auto"/>
                      </w:divBdr>
                    </w:div>
                  </w:divsChild>
                </w:div>
                <w:div w:id="1229221938">
                  <w:marLeft w:val="0"/>
                  <w:marRight w:val="0"/>
                  <w:marTop w:val="0"/>
                  <w:marBottom w:val="0"/>
                  <w:divBdr>
                    <w:top w:val="none" w:sz="0" w:space="0" w:color="auto"/>
                    <w:left w:val="none" w:sz="0" w:space="0" w:color="auto"/>
                    <w:bottom w:val="none" w:sz="0" w:space="0" w:color="auto"/>
                    <w:right w:val="none" w:sz="0" w:space="0" w:color="auto"/>
                  </w:divBdr>
                  <w:divsChild>
                    <w:div w:id="451436512">
                      <w:marLeft w:val="0"/>
                      <w:marRight w:val="0"/>
                      <w:marTop w:val="0"/>
                      <w:marBottom w:val="0"/>
                      <w:divBdr>
                        <w:top w:val="none" w:sz="0" w:space="0" w:color="auto"/>
                        <w:left w:val="none" w:sz="0" w:space="0" w:color="auto"/>
                        <w:bottom w:val="none" w:sz="0" w:space="0" w:color="auto"/>
                        <w:right w:val="none" w:sz="0" w:space="0" w:color="auto"/>
                      </w:divBdr>
                    </w:div>
                  </w:divsChild>
                </w:div>
                <w:div w:id="1235237655">
                  <w:marLeft w:val="0"/>
                  <w:marRight w:val="0"/>
                  <w:marTop w:val="0"/>
                  <w:marBottom w:val="0"/>
                  <w:divBdr>
                    <w:top w:val="none" w:sz="0" w:space="0" w:color="auto"/>
                    <w:left w:val="none" w:sz="0" w:space="0" w:color="auto"/>
                    <w:bottom w:val="none" w:sz="0" w:space="0" w:color="auto"/>
                    <w:right w:val="none" w:sz="0" w:space="0" w:color="auto"/>
                  </w:divBdr>
                  <w:divsChild>
                    <w:div w:id="1469515408">
                      <w:marLeft w:val="0"/>
                      <w:marRight w:val="0"/>
                      <w:marTop w:val="0"/>
                      <w:marBottom w:val="0"/>
                      <w:divBdr>
                        <w:top w:val="none" w:sz="0" w:space="0" w:color="auto"/>
                        <w:left w:val="none" w:sz="0" w:space="0" w:color="auto"/>
                        <w:bottom w:val="none" w:sz="0" w:space="0" w:color="auto"/>
                        <w:right w:val="none" w:sz="0" w:space="0" w:color="auto"/>
                      </w:divBdr>
                    </w:div>
                  </w:divsChild>
                </w:div>
                <w:div w:id="1254050795">
                  <w:marLeft w:val="0"/>
                  <w:marRight w:val="0"/>
                  <w:marTop w:val="0"/>
                  <w:marBottom w:val="0"/>
                  <w:divBdr>
                    <w:top w:val="none" w:sz="0" w:space="0" w:color="auto"/>
                    <w:left w:val="none" w:sz="0" w:space="0" w:color="auto"/>
                    <w:bottom w:val="none" w:sz="0" w:space="0" w:color="auto"/>
                    <w:right w:val="none" w:sz="0" w:space="0" w:color="auto"/>
                  </w:divBdr>
                  <w:divsChild>
                    <w:div w:id="723480315">
                      <w:marLeft w:val="0"/>
                      <w:marRight w:val="0"/>
                      <w:marTop w:val="0"/>
                      <w:marBottom w:val="0"/>
                      <w:divBdr>
                        <w:top w:val="none" w:sz="0" w:space="0" w:color="auto"/>
                        <w:left w:val="none" w:sz="0" w:space="0" w:color="auto"/>
                        <w:bottom w:val="none" w:sz="0" w:space="0" w:color="auto"/>
                        <w:right w:val="none" w:sz="0" w:space="0" w:color="auto"/>
                      </w:divBdr>
                    </w:div>
                  </w:divsChild>
                </w:div>
                <w:div w:id="1257127817">
                  <w:marLeft w:val="0"/>
                  <w:marRight w:val="0"/>
                  <w:marTop w:val="0"/>
                  <w:marBottom w:val="0"/>
                  <w:divBdr>
                    <w:top w:val="none" w:sz="0" w:space="0" w:color="auto"/>
                    <w:left w:val="none" w:sz="0" w:space="0" w:color="auto"/>
                    <w:bottom w:val="none" w:sz="0" w:space="0" w:color="auto"/>
                    <w:right w:val="none" w:sz="0" w:space="0" w:color="auto"/>
                  </w:divBdr>
                  <w:divsChild>
                    <w:div w:id="1900558735">
                      <w:marLeft w:val="0"/>
                      <w:marRight w:val="0"/>
                      <w:marTop w:val="0"/>
                      <w:marBottom w:val="0"/>
                      <w:divBdr>
                        <w:top w:val="none" w:sz="0" w:space="0" w:color="auto"/>
                        <w:left w:val="none" w:sz="0" w:space="0" w:color="auto"/>
                        <w:bottom w:val="none" w:sz="0" w:space="0" w:color="auto"/>
                        <w:right w:val="none" w:sz="0" w:space="0" w:color="auto"/>
                      </w:divBdr>
                    </w:div>
                  </w:divsChild>
                </w:div>
                <w:div w:id="1258755222">
                  <w:marLeft w:val="0"/>
                  <w:marRight w:val="0"/>
                  <w:marTop w:val="0"/>
                  <w:marBottom w:val="0"/>
                  <w:divBdr>
                    <w:top w:val="none" w:sz="0" w:space="0" w:color="auto"/>
                    <w:left w:val="none" w:sz="0" w:space="0" w:color="auto"/>
                    <w:bottom w:val="none" w:sz="0" w:space="0" w:color="auto"/>
                    <w:right w:val="none" w:sz="0" w:space="0" w:color="auto"/>
                  </w:divBdr>
                  <w:divsChild>
                    <w:div w:id="1804618766">
                      <w:marLeft w:val="0"/>
                      <w:marRight w:val="0"/>
                      <w:marTop w:val="0"/>
                      <w:marBottom w:val="0"/>
                      <w:divBdr>
                        <w:top w:val="none" w:sz="0" w:space="0" w:color="auto"/>
                        <w:left w:val="none" w:sz="0" w:space="0" w:color="auto"/>
                        <w:bottom w:val="none" w:sz="0" w:space="0" w:color="auto"/>
                        <w:right w:val="none" w:sz="0" w:space="0" w:color="auto"/>
                      </w:divBdr>
                    </w:div>
                  </w:divsChild>
                </w:div>
                <w:div w:id="1279721554">
                  <w:marLeft w:val="0"/>
                  <w:marRight w:val="0"/>
                  <w:marTop w:val="0"/>
                  <w:marBottom w:val="0"/>
                  <w:divBdr>
                    <w:top w:val="none" w:sz="0" w:space="0" w:color="auto"/>
                    <w:left w:val="none" w:sz="0" w:space="0" w:color="auto"/>
                    <w:bottom w:val="none" w:sz="0" w:space="0" w:color="auto"/>
                    <w:right w:val="none" w:sz="0" w:space="0" w:color="auto"/>
                  </w:divBdr>
                  <w:divsChild>
                    <w:div w:id="822235961">
                      <w:marLeft w:val="0"/>
                      <w:marRight w:val="0"/>
                      <w:marTop w:val="0"/>
                      <w:marBottom w:val="0"/>
                      <w:divBdr>
                        <w:top w:val="none" w:sz="0" w:space="0" w:color="auto"/>
                        <w:left w:val="none" w:sz="0" w:space="0" w:color="auto"/>
                        <w:bottom w:val="none" w:sz="0" w:space="0" w:color="auto"/>
                        <w:right w:val="none" w:sz="0" w:space="0" w:color="auto"/>
                      </w:divBdr>
                    </w:div>
                  </w:divsChild>
                </w:div>
                <w:div w:id="1295065286">
                  <w:marLeft w:val="0"/>
                  <w:marRight w:val="0"/>
                  <w:marTop w:val="0"/>
                  <w:marBottom w:val="0"/>
                  <w:divBdr>
                    <w:top w:val="none" w:sz="0" w:space="0" w:color="auto"/>
                    <w:left w:val="none" w:sz="0" w:space="0" w:color="auto"/>
                    <w:bottom w:val="none" w:sz="0" w:space="0" w:color="auto"/>
                    <w:right w:val="none" w:sz="0" w:space="0" w:color="auto"/>
                  </w:divBdr>
                  <w:divsChild>
                    <w:div w:id="430317212">
                      <w:marLeft w:val="0"/>
                      <w:marRight w:val="0"/>
                      <w:marTop w:val="0"/>
                      <w:marBottom w:val="0"/>
                      <w:divBdr>
                        <w:top w:val="none" w:sz="0" w:space="0" w:color="auto"/>
                        <w:left w:val="none" w:sz="0" w:space="0" w:color="auto"/>
                        <w:bottom w:val="none" w:sz="0" w:space="0" w:color="auto"/>
                        <w:right w:val="none" w:sz="0" w:space="0" w:color="auto"/>
                      </w:divBdr>
                    </w:div>
                  </w:divsChild>
                </w:div>
                <w:div w:id="1296059923">
                  <w:marLeft w:val="0"/>
                  <w:marRight w:val="0"/>
                  <w:marTop w:val="0"/>
                  <w:marBottom w:val="0"/>
                  <w:divBdr>
                    <w:top w:val="none" w:sz="0" w:space="0" w:color="auto"/>
                    <w:left w:val="none" w:sz="0" w:space="0" w:color="auto"/>
                    <w:bottom w:val="none" w:sz="0" w:space="0" w:color="auto"/>
                    <w:right w:val="none" w:sz="0" w:space="0" w:color="auto"/>
                  </w:divBdr>
                  <w:divsChild>
                    <w:div w:id="336231998">
                      <w:marLeft w:val="0"/>
                      <w:marRight w:val="0"/>
                      <w:marTop w:val="0"/>
                      <w:marBottom w:val="0"/>
                      <w:divBdr>
                        <w:top w:val="none" w:sz="0" w:space="0" w:color="auto"/>
                        <w:left w:val="none" w:sz="0" w:space="0" w:color="auto"/>
                        <w:bottom w:val="none" w:sz="0" w:space="0" w:color="auto"/>
                        <w:right w:val="none" w:sz="0" w:space="0" w:color="auto"/>
                      </w:divBdr>
                    </w:div>
                  </w:divsChild>
                </w:div>
                <w:div w:id="1301887341">
                  <w:marLeft w:val="0"/>
                  <w:marRight w:val="0"/>
                  <w:marTop w:val="0"/>
                  <w:marBottom w:val="0"/>
                  <w:divBdr>
                    <w:top w:val="none" w:sz="0" w:space="0" w:color="auto"/>
                    <w:left w:val="none" w:sz="0" w:space="0" w:color="auto"/>
                    <w:bottom w:val="none" w:sz="0" w:space="0" w:color="auto"/>
                    <w:right w:val="none" w:sz="0" w:space="0" w:color="auto"/>
                  </w:divBdr>
                  <w:divsChild>
                    <w:div w:id="3754214">
                      <w:marLeft w:val="0"/>
                      <w:marRight w:val="0"/>
                      <w:marTop w:val="0"/>
                      <w:marBottom w:val="0"/>
                      <w:divBdr>
                        <w:top w:val="none" w:sz="0" w:space="0" w:color="auto"/>
                        <w:left w:val="none" w:sz="0" w:space="0" w:color="auto"/>
                        <w:bottom w:val="none" w:sz="0" w:space="0" w:color="auto"/>
                        <w:right w:val="none" w:sz="0" w:space="0" w:color="auto"/>
                      </w:divBdr>
                    </w:div>
                  </w:divsChild>
                </w:div>
                <w:div w:id="1306154846">
                  <w:marLeft w:val="0"/>
                  <w:marRight w:val="0"/>
                  <w:marTop w:val="0"/>
                  <w:marBottom w:val="0"/>
                  <w:divBdr>
                    <w:top w:val="none" w:sz="0" w:space="0" w:color="auto"/>
                    <w:left w:val="none" w:sz="0" w:space="0" w:color="auto"/>
                    <w:bottom w:val="none" w:sz="0" w:space="0" w:color="auto"/>
                    <w:right w:val="none" w:sz="0" w:space="0" w:color="auto"/>
                  </w:divBdr>
                  <w:divsChild>
                    <w:div w:id="1906380149">
                      <w:marLeft w:val="0"/>
                      <w:marRight w:val="0"/>
                      <w:marTop w:val="0"/>
                      <w:marBottom w:val="0"/>
                      <w:divBdr>
                        <w:top w:val="none" w:sz="0" w:space="0" w:color="auto"/>
                        <w:left w:val="none" w:sz="0" w:space="0" w:color="auto"/>
                        <w:bottom w:val="none" w:sz="0" w:space="0" w:color="auto"/>
                        <w:right w:val="none" w:sz="0" w:space="0" w:color="auto"/>
                      </w:divBdr>
                    </w:div>
                  </w:divsChild>
                </w:div>
                <w:div w:id="1307198087">
                  <w:marLeft w:val="0"/>
                  <w:marRight w:val="0"/>
                  <w:marTop w:val="0"/>
                  <w:marBottom w:val="0"/>
                  <w:divBdr>
                    <w:top w:val="none" w:sz="0" w:space="0" w:color="auto"/>
                    <w:left w:val="none" w:sz="0" w:space="0" w:color="auto"/>
                    <w:bottom w:val="none" w:sz="0" w:space="0" w:color="auto"/>
                    <w:right w:val="none" w:sz="0" w:space="0" w:color="auto"/>
                  </w:divBdr>
                  <w:divsChild>
                    <w:div w:id="260335005">
                      <w:marLeft w:val="0"/>
                      <w:marRight w:val="0"/>
                      <w:marTop w:val="0"/>
                      <w:marBottom w:val="0"/>
                      <w:divBdr>
                        <w:top w:val="none" w:sz="0" w:space="0" w:color="auto"/>
                        <w:left w:val="none" w:sz="0" w:space="0" w:color="auto"/>
                        <w:bottom w:val="none" w:sz="0" w:space="0" w:color="auto"/>
                        <w:right w:val="none" w:sz="0" w:space="0" w:color="auto"/>
                      </w:divBdr>
                    </w:div>
                  </w:divsChild>
                </w:div>
                <w:div w:id="1321545841">
                  <w:marLeft w:val="0"/>
                  <w:marRight w:val="0"/>
                  <w:marTop w:val="0"/>
                  <w:marBottom w:val="0"/>
                  <w:divBdr>
                    <w:top w:val="none" w:sz="0" w:space="0" w:color="auto"/>
                    <w:left w:val="none" w:sz="0" w:space="0" w:color="auto"/>
                    <w:bottom w:val="none" w:sz="0" w:space="0" w:color="auto"/>
                    <w:right w:val="none" w:sz="0" w:space="0" w:color="auto"/>
                  </w:divBdr>
                  <w:divsChild>
                    <w:div w:id="1080636051">
                      <w:marLeft w:val="0"/>
                      <w:marRight w:val="0"/>
                      <w:marTop w:val="0"/>
                      <w:marBottom w:val="0"/>
                      <w:divBdr>
                        <w:top w:val="none" w:sz="0" w:space="0" w:color="auto"/>
                        <w:left w:val="none" w:sz="0" w:space="0" w:color="auto"/>
                        <w:bottom w:val="none" w:sz="0" w:space="0" w:color="auto"/>
                        <w:right w:val="none" w:sz="0" w:space="0" w:color="auto"/>
                      </w:divBdr>
                    </w:div>
                  </w:divsChild>
                </w:div>
                <w:div w:id="1342707907">
                  <w:marLeft w:val="0"/>
                  <w:marRight w:val="0"/>
                  <w:marTop w:val="0"/>
                  <w:marBottom w:val="0"/>
                  <w:divBdr>
                    <w:top w:val="none" w:sz="0" w:space="0" w:color="auto"/>
                    <w:left w:val="none" w:sz="0" w:space="0" w:color="auto"/>
                    <w:bottom w:val="none" w:sz="0" w:space="0" w:color="auto"/>
                    <w:right w:val="none" w:sz="0" w:space="0" w:color="auto"/>
                  </w:divBdr>
                  <w:divsChild>
                    <w:div w:id="194932045">
                      <w:marLeft w:val="0"/>
                      <w:marRight w:val="0"/>
                      <w:marTop w:val="0"/>
                      <w:marBottom w:val="0"/>
                      <w:divBdr>
                        <w:top w:val="none" w:sz="0" w:space="0" w:color="auto"/>
                        <w:left w:val="none" w:sz="0" w:space="0" w:color="auto"/>
                        <w:bottom w:val="none" w:sz="0" w:space="0" w:color="auto"/>
                        <w:right w:val="none" w:sz="0" w:space="0" w:color="auto"/>
                      </w:divBdr>
                    </w:div>
                  </w:divsChild>
                </w:div>
                <w:div w:id="1369792540">
                  <w:marLeft w:val="0"/>
                  <w:marRight w:val="0"/>
                  <w:marTop w:val="0"/>
                  <w:marBottom w:val="0"/>
                  <w:divBdr>
                    <w:top w:val="none" w:sz="0" w:space="0" w:color="auto"/>
                    <w:left w:val="none" w:sz="0" w:space="0" w:color="auto"/>
                    <w:bottom w:val="none" w:sz="0" w:space="0" w:color="auto"/>
                    <w:right w:val="none" w:sz="0" w:space="0" w:color="auto"/>
                  </w:divBdr>
                  <w:divsChild>
                    <w:div w:id="60493016">
                      <w:marLeft w:val="0"/>
                      <w:marRight w:val="0"/>
                      <w:marTop w:val="0"/>
                      <w:marBottom w:val="0"/>
                      <w:divBdr>
                        <w:top w:val="none" w:sz="0" w:space="0" w:color="auto"/>
                        <w:left w:val="none" w:sz="0" w:space="0" w:color="auto"/>
                        <w:bottom w:val="none" w:sz="0" w:space="0" w:color="auto"/>
                        <w:right w:val="none" w:sz="0" w:space="0" w:color="auto"/>
                      </w:divBdr>
                    </w:div>
                  </w:divsChild>
                </w:div>
                <w:div w:id="1386292349">
                  <w:marLeft w:val="0"/>
                  <w:marRight w:val="0"/>
                  <w:marTop w:val="0"/>
                  <w:marBottom w:val="0"/>
                  <w:divBdr>
                    <w:top w:val="none" w:sz="0" w:space="0" w:color="auto"/>
                    <w:left w:val="none" w:sz="0" w:space="0" w:color="auto"/>
                    <w:bottom w:val="none" w:sz="0" w:space="0" w:color="auto"/>
                    <w:right w:val="none" w:sz="0" w:space="0" w:color="auto"/>
                  </w:divBdr>
                  <w:divsChild>
                    <w:div w:id="101917757">
                      <w:marLeft w:val="0"/>
                      <w:marRight w:val="0"/>
                      <w:marTop w:val="0"/>
                      <w:marBottom w:val="0"/>
                      <w:divBdr>
                        <w:top w:val="none" w:sz="0" w:space="0" w:color="auto"/>
                        <w:left w:val="none" w:sz="0" w:space="0" w:color="auto"/>
                        <w:bottom w:val="none" w:sz="0" w:space="0" w:color="auto"/>
                        <w:right w:val="none" w:sz="0" w:space="0" w:color="auto"/>
                      </w:divBdr>
                    </w:div>
                  </w:divsChild>
                </w:div>
                <w:div w:id="1410349029">
                  <w:marLeft w:val="0"/>
                  <w:marRight w:val="0"/>
                  <w:marTop w:val="0"/>
                  <w:marBottom w:val="0"/>
                  <w:divBdr>
                    <w:top w:val="none" w:sz="0" w:space="0" w:color="auto"/>
                    <w:left w:val="none" w:sz="0" w:space="0" w:color="auto"/>
                    <w:bottom w:val="none" w:sz="0" w:space="0" w:color="auto"/>
                    <w:right w:val="none" w:sz="0" w:space="0" w:color="auto"/>
                  </w:divBdr>
                  <w:divsChild>
                    <w:div w:id="529605847">
                      <w:marLeft w:val="0"/>
                      <w:marRight w:val="0"/>
                      <w:marTop w:val="0"/>
                      <w:marBottom w:val="0"/>
                      <w:divBdr>
                        <w:top w:val="none" w:sz="0" w:space="0" w:color="auto"/>
                        <w:left w:val="none" w:sz="0" w:space="0" w:color="auto"/>
                        <w:bottom w:val="none" w:sz="0" w:space="0" w:color="auto"/>
                        <w:right w:val="none" w:sz="0" w:space="0" w:color="auto"/>
                      </w:divBdr>
                    </w:div>
                  </w:divsChild>
                </w:div>
                <w:div w:id="1410469918">
                  <w:marLeft w:val="0"/>
                  <w:marRight w:val="0"/>
                  <w:marTop w:val="0"/>
                  <w:marBottom w:val="0"/>
                  <w:divBdr>
                    <w:top w:val="none" w:sz="0" w:space="0" w:color="auto"/>
                    <w:left w:val="none" w:sz="0" w:space="0" w:color="auto"/>
                    <w:bottom w:val="none" w:sz="0" w:space="0" w:color="auto"/>
                    <w:right w:val="none" w:sz="0" w:space="0" w:color="auto"/>
                  </w:divBdr>
                  <w:divsChild>
                    <w:div w:id="1310944216">
                      <w:marLeft w:val="0"/>
                      <w:marRight w:val="0"/>
                      <w:marTop w:val="0"/>
                      <w:marBottom w:val="0"/>
                      <w:divBdr>
                        <w:top w:val="none" w:sz="0" w:space="0" w:color="auto"/>
                        <w:left w:val="none" w:sz="0" w:space="0" w:color="auto"/>
                        <w:bottom w:val="none" w:sz="0" w:space="0" w:color="auto"/>
                        <w:right w:val="none" w:sz="0" w:space="0" w:color="auto"/>
                      </w:divBdr>
                    </w:div>
                  </w:divsChild>
                </w:div>
                <w:div w:id="1411196931">
                  <w:marLeft w:val="0"/>
                  <w:marRight w:val="0"/>
                  <w:marTop w:val="0"/>
                  <w:marBottom w:val="0"/>
                  <w:divBdr>
                    <w:top w:val="none" w:sz="0" w:space="0" w:color="auto"/>
                    <w:left w:val="none" w:sz="0" w:space="0" w:color="auto"/>
                    <w:bottom w:val="none" w:sz="0" w:space="0" w:color="auto"/>
                    <w:right w:val="none" w:sz="0" w:space="0" w:color="auto"/>
                  </w:divBdr>
                  <w:divsChild>
                    <w:div w:id="1887066080">
                      <w:marLeft w:val="0"/>
                      <w:marRight w:val="0"/>
                      <w:marTop w:val="0"/>
                      <w:marBottom w:val="0"/>
                      <w:divBdr>
                        <w:top w:val="none" w:sz="0" w:space="0" w:color="auto"/>
                        <w:left w:val="none" w:sz="0" w:space="0" w:color="auto"/>
                        <w:bottom w:val="none" w:sz="0" w:space="0" w:color="auto"/>
                        <w:right w:val="none" w:sz="0" w:space="0" w:color="auto"/>
                      </w:divBdr>
                    </w:div>
                  </w:divsChild>
                </w:div>
                <w:div w:id="1419214707">
                  <w:marLeft w:val="0"/>
                  <w:marRight w:val="0"/>
                  <w:marTop w:val="0"/>
                  <w:marBottom w:val="0"/>
                  <w:divBdr>
                    <w:top w:val="none" w:sz="0" w:space="0" w:color="auto"/>
                    <w:left w:val="none" w:sz="0" w:space="0" w:color="auto"/>
                    <w:bottom w:val="none" w:sz="0" w:space="0" w:color="auto"/>
                    <w:right w:val="none" w:sz="0" w:space="0" w:color="auto"/>
                  </w:divBdr>
                  <w:divsChild>
                    <w:div w:id="175003389">
                      <w:marLeft w:val="0"/>
                      <w:marRight w:val="0"/>
                      <w:marTop w:val="0"/>
                      <w:marBottom w:val="0"/>
                      <w:divBdr>
                        <w:top w:val="none" w:sz="0" w:space="0" w:color="auto"/>
                        <w:left w:val="none" w:sz="0" w:space="0" w:color="auto"/>
                        <w:bottom w:val="none" w:sz="0" w:space="0" w:color="auto"/>
                        <w:right w:val="none" w:sz="0" w:space="0" w:color="auto"/>
                      </w:divBdr>
                    </w:div>
                  </w:divsChild>
                </w:div>
                <w:div w:id="1428114579">
                  <w:marLeft w:val="0"/>
                  <w:marRight w:val="0"/>
                  <w:marTop w:val="0"/>
                  <w:marBottom w:val="0"/>
                  <w:divBdr>
                    <w:top w:val="none" w:sz="0" w:space="0" w:color="auto"/>
                    <w:left w:val="none" w:sz="0" w:space="0" w:color="auto"/>
                    <w:bottom w:val="none" w:sz="0" w:space="0" w:color="auto"/>
                    <w:right w:val="none" w:sz="0" w:space="0" w:color="auto"/>
                  </w:divBdr>
                  <w:divsChild>
                    <w:div w:id="1378234624">
                      <w:marLeft w:val="0"/>
                      <w:marRight w:val="0"/>
                      <w:marTop w:val="0"/>
                      <w:marBottom w:val="0"/>
                      <w:divBdr>
                        <w:top w:val="none" w:sz="0" w:space="0" w:color="auto"/>
                        <w:left w:val="none" w:sz="0" w:space="0" w:color="auto"/>
                        <w:bottom w:val="none" w:sz="0" w:space="0" w:color="auto"/>
                        <w:right w:val="none" w:sz="0" w:space="0" w:color="auto"/>
                      </w:divBdr>
                    </w:div>
                  </w:divsChild>
                </w:div>
                <w:div w:id="1429543441">
                  <w:marLeft w:val="0"/>
                  <w:marRight w:val="0"/>
                  <w:marTop w:val="0"/>
                  <w:marBottom w:val="0"/>
                  <w:divBdr>
                    <w:top w:val="none" w:sz="0" w:space="0" w:color="auto"/>
                    <w:left w:val="none" w:sz="0" w:space="0" w:color="auto"/>
                    <w:bottom w:val="none" w:sz="0" w:space="0" w:color="auto"/>
                    <w:right w:val="none" w:sz="0" w:space="0" w:color="auto"/>
                  </w:divBdr>
                  <w:divsChild>
                    <w:div w:id="1577059030">
                      <w:marLeft w:val="0"/>
                      <w:marRight w:val="0"/>
                      <w:marTop w:val="0"/>
                      <w:marBottom w:val="0"/>
                      <w:divBdr>
                        <w:top w:val="none" w:sz="0" w:space="0" w:color="auto"/>
                        <w:left w:val="none" w:sz="0" w:space="0" w:color="auto"/>
                        <w:bottom w:val="none" w:sz="0" w:space="0" w:color="auto"/>
                        <w:right w:val="none" w:sz="0" w:space="0" w:color="auto"/>
                      </w:divBdr>
                    </w:div>
                  </w:divsChild>
                </w:div>
                <w:div w:id="1431971449">
                  <w:marLeft w:val="0"/>
                  <w:marRight w:val="0"/>
                  <w:marTop w:val="0"/>
                  <w:marBottom w:val="0"/>
                  <w:divBdr>
                    <w:top w:val="none" w:sz="0" w:space="0" w:color="auto"/>
                    <w:left w:val="none" w:sz="0" w:space="0" w:color="auto"/>
                    <w:bottom w:val="none" w:sz="0" w:space="0" w:color="auto"/>
                    <w:right w:val="none" w:sz="0" w:space="0" w:color="auto"/>
                  </w:divBdr>
                  <w:divsChild>
                    <w:div w:id="1981491288">
                      <w:marLeft w:val="0"/>
                      <w:marRight w:val="0"/>
                      <w:marTop w:val="0"/>
                      <w:marBottom w:val="0"/>
                      <w:divBdr>
                        <w:top w:val="none" w:sz="0" w:space="0" w:color="auto"/>
                        <w:left w:val="none" w:sz="0" w:space="0" w:color="auto"/>
                        <w:bottom w:val="none" w:sz="0" w:space="0" w:color="auto"/>
                        <w:right w:val="none" w:sz="0" w:space="0" w:color="auto"/>
                      </w:divBdr>
                    </w:div>
                  </w:divsChild>
                </w:div>
                <w:div w:id="1443572401">
                  <w:marLeft w:val="0"/>
                  <w:marRight w:val="0"/>
                  <w:marTop w:val="0"/>
                  <w:marBottom w:val="0"/>
                  <w:divBdr>
                    <w:top w:val="none" w:sz="0" w:space="0" w:color="auto"/>
                    <w:left w:val="none" w:sz="0" w:space="0" w:color="auto"/>
                    <w:bottom w:val="none" w:sz="0" w:space="0" w:color="auto"/>
                    <w:right w:val="none" w:sz="0" w:space="0" w:color="auto"/>
                  </w:divBdr>
                  <w:divsChild>
                    <w:div w:id="121659721">
                      <w:marLeft w:val="0"/>
                      <w:marRight w:val="0"/>
                      <w:marTop w:val="0"/>
                      <w:marBottom w:val="0"/>
                      <w:divBdr>
                        <w:top w:val="none" w:sz="0" w:space="0" w:color="auto"/>
                        <w:left w:val="none" w:sz="0" w:space="0" w:color="auto"/>
                        <w:bottom w:val="none" w:sz="0" w:space="0" w:color="auto"/>
                        <w:right w:val="none" w:sz="0" w:space="0" w:color="auto"/>
                      </w:divBdr>
                    </w:div>
                  </w:divsChild>
                </w:div>
                <w:div w:id="1454665892">
                  <w:marLeft w:val="0"/>
                  <w:marRight w:val="0"/>
                  <w:marTop w:val="0"/>
                  <w:marBottom w:val="0"/>
                  <w:divBdr>
                    <w:top w:val="none" w:sz="0" w:space="0" w:color="auto"/>
                    <w:left w:val="none" w:sz="0" w:space="0" w:color="auto"/>
                    <w:bottom w:val="none" w:sz="0" w:space="0" w:color="auto"/>
                    <w:right w:val="none" w:sz="0" w:space="0" w:color="auto"/>
                  </w:divBdr>
                  <w:divsChild>
                    <w:div w:id="1720666890">
                      <w:marLeft w:val="0"/>
                      <w:marRight w:val="0"/>
                      <w:marTop w:val="0"/>
                      <w:marBottom w:val="0"/>
                      <w:divBdr>
                        <w:top w:val="none" w:sz="0" w:space="0" w:color="auto"/>
                        <w:left w:val="none" w:sz="0" w:space="0" w:color="auto"/>
                        <w:bottom w:val="none" w:sz="0" w:space="0" w:color="auto"/>
                        <w:right w:val="none" w:sz="0" w:space="0" w:color="auto"/>
                      </w:divBdr>
                    </w:div>
                  </w:divsChild>
                </w:div>
                <w:div w:id="1463570512">
                  <w:marLeft w:val="0"/>
                  <w:marRight w:val="0"/>
                  <w:marTop w:val="0"/>
                  <w:marBottom w:val="0"/>
                  <w:divBdr>
                    <w:top w:val="none" w:sz="0" w:space="0" w:color="auto"/>
                    <w:left w:val="none" w:sz="0" w:space="0" w:color="auto"/>
                    <w:bottom w:val="none" w:sz="0" w:space="0" w:color="auto"/>
                    <w:right w:val="none" w:sz="0" w:space="0" w:color="auto"/>
                  </w:divBdr>
                  <w:divsChild>
                    <w:div w:id="895356888">
                      <w:marLeft w:val="0"/>
                      <w:marRight w:val="0"/>
                      <w:marTop w:val="0"/>
                      <w:marBottom w:val="0"/>
                      <w:divBdr>
                        <w:top w:val="none" w:sz="0" w:space="0" w:color="auto"/>
                        <w:left w:val="none" w:sz="0" w:space="0" w:color="auto"/>
                        <w:bottom w:val="none" w:sz="0" w:space="0" w:color="auto"/>
                        <w:right w:val="none" w:sz="0" w:space="0" w:color="auto"/>
                      </w:divBdr>
                    </w:div>
                  </w:divsChild>
                </w:div>
                <w:div w:id="1479807307">
                  <w:marLeft w:val="0"/>
                  <w:marRight w:val="0"/>
                  <w:marTop w:val="0"/>
                  <w:marBottom w:val="0"/>
                  <w:divBdr>
                    <w:top w:val="none" w:sz="0" w:space="0" w:color="auto"/>
                    <w:left w:val="none" w:sz="0" w:space="0" w:color="auto"/>
                    <w:bottom w:val="none" w:sz="0" w:space="0" w:color="auto"/>
                    <w:right w:val="none" w:sz="0" w:space="0" w:color="auto"/>
                  </w:divBdr>
                  <w:divsChild>
                    <w:div w:id="1438983533">
                      <w:marLeft w:val="0"/>
                      <w:marRight w:val="0"/>
                      <w:marTop w:val="0"/>
                      <w:marBottom w:val="0"/>
                      <w:divBdr>
                        <w:top w:val="none" w:sz="0" w:space="0" w:color="auto"/>
                        <w:left w:val="none" w:sz="0" w:space="0" w:color="auto"/>
                        <w:bottom w:val="none" w:sz="0" w:space="0" w:color="auto"/>
                        <w:right w:val="none" w:sz="0" w:space="0" w:color="auto"/>
                      </w:divBdr>
                    </w:div>
                  </w:divsChild>
                </w:div>
                <w:div w:id="1512143951">
                  <w:marLeft w:val="0"/>
                  <w:marRight w:val="0"/>
                  <w:marTop w:val="0"/>
                  <w:marBottom w:val="0"/>
                  <w:divBdr>
                    <w:top w:val="none" w:sz="0" w:space="0" w:color="auto"/>
                    <w:left w:val="none" w:sz="0" w:space="0" w:color="auto"/>
                    <w:bottom w:val="none" w:sz="0" w:space="0" w:color="auto"/>
                    <w:right w:val="none" w:sz="0" w:space="0" w:color="auto"/>
                  </w:divBdr>
                  <w:divsChild>
                    <w:div w:id="956376996">
                      <w:marLeft w:val="0"/>
                      <w:marRight w:val="0"/>
                      <w:marTop w:val="0"/>
                      <w:marBottom w:val="0"/>
                      <w:divBdr>
                        <w:top w:val="none" w:sz="0" w:space="0" w:color="auto"/>
                        <w:left w:val="none" w:sz="0" w:space="0" w:color="auto"/>
                        <w:bottom w:val="none" w:sz="0" w:space="0" w:color="auto"/>
                        <w:right w:val="none" w:sz="0" w:space="0" w:color="auto"/>
                      </w:divBdr>
                    </w:div>
                  </w:divsChild>
                </w:div>
                <w:div w:id="1520972267">
                  <w:marLeft w:val="0"/>
                  <w:marRight w:val="0"/>
                  <w:marTop w:val="0"/>
                  <w:marBottom w:val="0"/>
                  <w:divBdr>
                    <w:top w:val="none" w:sz="0" w:space="0" w:color="auto"/>
                    <w:left w:val="none" w:sz="0" w:space="0" w:color="auto"/>
                    <w:bottom w:val="none" w:sz="0" w:space="0" w:color="auto"/>
                    <w:right w:val="none" w:sz="0" w:space="0" w:color="auto"/>
                  </w:divBdr>
                  <w:divsChild>
                    <w:div w:id="1427267016">
                      <w:marLeft w:val="0"/>
                      <w:marRight w:val="0"/>
                      <w:marTop w:val="0"/>
                      <w:marBottom w:val="0"/>
                      <w:divBdr>
                        <w:top w:val="none" w:sz="0" w:space="0" w:color="auto"/>
                        <w:left w:val="none" w:sz="0" w:space="0" w:color="auto"/>
                        <w:bottom w:val="none" w:sz="0" w:space="0" w:color="auto"/>
                        <w:right w:val="none" w:sz="0" w:space="0" w:color="auto"/>
                      </w:divBdr>
                    </w:div>
                  </w:divsChild>
                </w:div>
                <w:div w:id="1526863653">
                  <w:marLeft w:val="0"/>
                  <w:marRight w:val="0"/>
                  <w:marTop w:val="0"/>
                  <w:marBottom w:val="0"/>
                  <w:divBdr>
                    <w:top w:val="none" w:sz="0" w:space="0" w:color="auto"/>
                    <w:left w:val="none" w:sz="0" w:space="0" w:color="auto"/>
                    <w:bottom w:val="none" w:sz="0" w:space="0" w:color="auto"/>
                    <w:right w:val="none" w:sz="0" w:space="0" w:color="auto"/>
                  </w:divBdr>
                  <w:divsChild>
                    <w:div w:id="1986276257">
                      <w:marLeft w:val="0"/>
                      <w:marRight w:val="0"/>
                      <w:marTop w:val="0"/>
                      <w:marBottom w:val="0"/>
                      <w:divBdr>
                        <w:top w:val="none" w:sz="0" w:space="0" w:color="auto"/>
                        <w:left w:val="none" w:sz="0" w:space="0" w:color="auto"/>
                        <w:bottom w:val="none" w:sz="0" w:space="0" w:color="auto"/>
                        <w:right w:val="none" w:sz="0" w:space="0" w:color="auto"/>
                      </w:divBdr>
                    </w:div>
                  </w:divsChild>
                </w:div>
                <w:div w:id="1537235479">
                  <w:marLeft w:val="0"/>
                  <w:marRight w:val="0"/>
                  <w:marTop w:val="0"/>
                  <w:marBottom w:val="0"/>
                  <w:divBdr>
                    <w:top w:val="none" w:sz="0" w:space="0" w:color="auto"/>
                    <w:left w:val="none" w:sz="0" w:space="0" w:color="auto"/>
                    <w:bottom w:val="none" w:sz="0" w:space="0" w:color="auto"/>
                    <w:right w:val="none" w:sz="0" w:space="0" w:color="auto"/>
                  </w:divBdr>
                  <w:divsChild>
                    <w:div w:id="774248735">
                      <w:marLeft w:val="0"/>
                      <w:marRight w:val="0"/>
                      <w:marTop w:val="0"/>
                      <w:marBottom w:val="0"/>
                      <w:divBdr>
                        <w:top w:val="none" w:sz="0" w:space="0" w:color="auto"/>
                        <w:left w:val="none" w:sz="0" w:space="0" w:color="auto"/>
                        <w:bottom w:val="none" w:sz="0" w:space="0" w:color="auto"/>
                        <w:right w:val="none" w:sz="0" w:space="0" w:color="auto"/>
                      </w:divBdr>
                    </w:div>
                  </w:divsChild>
                </w:div>
                <w:div w:id="1540125313">
                  <w:marLeft w:val="0"/>
                  <w:marRight w:val="0"/>
                  <w:marTop w:val="0"/>
                  <w:marBottom w:val="0"/>
                  <w:divBdr>
                    <w:top w:val="none" w:sz="0" w:space="0" w:color="auto"/>
                    <w:left w:val="none" w:sz="0" w:space="0" w:color="auto"/>
                    <w:bottom w:val="none" w:sz="0" w:space="0" w:color="auto"/>
                    <w:right w:val="none" w:sz="0" w:space="0" w:color="auto"/>
                  </w:divBdr>
                  <w:divsChild>
                    <w:div w:id="628128332">
                      <w:marLeft w:val="0"/>
                      <w:marRight w:val="0"/>
                      <w:marTop w:val="0"/>
                      <w:marBottom w:val="0"/>
                      <w:divBdr>
                        <w:top w:val="none" w:sz="0" w:space="0" w:color="auto"/>
                        <w:left w:val="none" w:sz="0" w:space="0" w:color="auto"/>
                        <w:bottom w:val="none" w:sz="0" w:space="0" w:color="auto"/>
                        <w:right w:val="none" w:sz="0" w:space="0" w:color="auto"/>
                      </w:divBdr>
                    </w:div>
                  </w:divsChild>
                </w:div>
                <w:div w:id="1555392716">
                  <w:marLeft w:val="0"/>
                  <w:marRight w:val="0"/>
                  <w:marTop w:val="0"/>
                  <w:marBottom w:val="0"/>
                  <w:divBdr>
                    <w:top w:val="none" w:sz="0" w:space="0" w:color="auto"/>
                    <w:left w:val="none" w:sz="0" w:space="0" w:color="auto"/>
                    <w:bottom w:val="none" w:sz="0" w:space="0" w:color="auto"/>
                    <w:right w:val="none" w:sz="0" w:space="0" w:color="auto"/>
                  </w:divBdr>
                  <w:divsChild>
                    <w:div w:id="726999755">
                      <w:marLeft w:val="0"/>
                      <w:marRight w:val="0"/>
                      <w:marTop w:val="0"/>
                      <w:marBottom w:val="0"/>
                      <w:divBdr>
                        <w:top w:val="none" w:sz="0" w:space="0" w:color="auto"/>
                        <w:left w:val="none" w:sz="0" w:space="0" w:color="auto"/>
                        <w:bottom w:val="none" w:sz="0" w:space="0" w:color="auto"/>
                        <w:right w:val="none" w:sz="0" w:space="0" w:color="auto"/>
                      </w:divBdr>
                    </w:div>
                  </w:divsChild>
                </w:div>
                <w:div w:id="1557014135">
                  <w:marLeft w:val="0"/>
                  <w:marRight w:val="0"/>
                  <w:marTop w:val="0"/>
                  <w:marBottom w:val="0"/>
                  <w:divBdr>
                    <w:top w:val="none" w:sz="0" w:space="0" w:color="auto"/>
                    <w:left w:val="none" w:sz="0" w:space="0" w:color="auto"/>
                    <w:bottom w:val="none" w:sz="0" w:space="0" w:color="auto"/>
                    <w:right w:val="none" w:sz="0" w:space="0" w:color="auto"/>
                  </w:divBdr>
                  <w:divsChild>
                    <w:div w:id="1906068968">
                      <w:marLeft w:val="0"/>
                      <w:marRight w:val="0"/>
                      <w:marTop w:val="0"/>
                      <w:marBottom w:val="0"/>
                      <w:divBdr>
                        <w:top w:val="none" w:sz="0" w:space="0" w:color="auto"/>
                        <w:left w:val="none" w:sz="0" w:space="0" w:color="auto"/>
                        <w:bottom w:val="none" w:sz="0" w:space="0" w:color="auto"/>
                        <w:right w:val="none" w:sz="0" w:space="0" w:color="auto"/>
                      </w:divBdr>
                    </w:div>
                  </w:divsChild>
                </w:div>
                <w:div w:id="1575701302">
                  <w:marLeft w:val="0"/>
                  <w:marRight w:val="0"/>
                  <w:marTop w:val="0"/>
                  <w:marBottom w:val="0"/>
                  <w:divBdr>
                    <w:top w:val="none" w:sz="0" w:space="0" w:color="auto"/>
                    <w:left w:val="none" w:sz="0" w:space="0" w:color="auto"/>
                    <w:bottom w:val="none" w:sz="0" w:space="0" w:color="auto"/>
                    <w:right w:val="none" w:sz="0" w:space="0" w:color="auto"/>
                  </w:divBdr>
                  <w:divsChild>
                    <w:div w:id="362021927">
                      <w:marLeft w:val="0"/>
                      <w:marRight w:val="0"/>
                      <w:marTop w:val="0"/>
                      <w:marBottom w:val="0"/>
                      <w:divBdr>
                        <w:top w:val="none" w:sz="0" w:space="0" w:color="auto"/>
                        <w:left w:val="none" w:sz="0" w:space="0" w:color="auto"/>
                        <w:bottom w:val="none" w:sz="0" w:space="0" w:color="auto"/>
                        <w:right w:val="none" w:sz="0" w:space="0" w:color="auto"/>
                      </w:divBdr>
                    </w:div>
                  </w:divsChild>
                </w:div>
                <w:div w:id="1577714300">
                  <w:marLeft w:val="0"/>
                  <w:marRight w:val="0"/>
                  <w:marTop w:val="0"/>
                  <w:marBottom w:val="0"/>
                  <w:divBdr>
                    <w:top w:val="none" w:sz="0" w:space="0" w:color="auto"/>
                    <w:left w:val="none" w:sz="0" w:space="0" w:color="auto"/>
                    <w:bottom w:val="none" w:sz="0" w:space="0" w:color="auto"/>
                    <w:right w:val="none" w:sz="0" w:space="0" w:color="auto"/>
                  </w:divBdr>
                  <w:divsChild>
                    <w:div w:id="467288535">
                      <w:marLeft w:val="0"/>
                      <w:marRight w:val="0"/>
                      <w:marTop w:val="0"/>
                      <w:marBottom w:val="0"/>
                      <w:divBdr>
                        <w:top w:val="none" w:sz="0" w:space="0" w:color="auto"/>
                        <w:left w:val="none" w:sz="0" w:space="0" w:color="auto"/>
                        <w:bottom w:val="none" w:sz="0" w:space="0" w:color="auto"/>
                        <w:right w:val="none" w:sz="0" w:space="0" w:color="auto"/>
                      </w:divBdr>
                    </w:div>
                  </w:divsChild>
                </w:div>
                <w:div w:id="1583757520">
                  <w:marLeft w:val="0"/>
                  <w:marRight w:val="0"/>
                  <w:marTop w:val="0"/>
                  <w:marBottom w:val="0"/>
                  <w:divBdr>
                    <w:top w:val="none" w:sz="0" w:space="0" w:color="auto"/>
                    <w:left w:val="none" w:sz="0" w:space="0" w:color="auto"/>
                    <w:bottom w:val="none" w:sz="0" w:space="0" w:color="auto"/>
                    <w:right w:val="none" w:sz="0" w:space="0" w:color="auto"/>
                  </w:divBdr>
                  <w:divsChild>
                    <w:div w:id="1808889139">
                      <w:marLeft w:val="0"/>
                      <w:marRight w:val="0"/>
                      <w:marTop w:val="0"/>
                      <w:marBottom w:val="0"/>
                      <w:divBdr>
                        <w:top w:val="none" w:sz="0" w:space="0" w:color="auto"/>
                        <w:left w:val="none" w:sz="0" w:space="0" w:color="auto"/>
                        <w:bottom w:val="none" w:sz="0" w:space="0" w:color="auto"/>
                        <w:right w:val="none" w:sz="0" w:space="0" w:color="auto"/>
                      </w:divBdr>
                    </w:div>
                  </w:divsChild>
                </w:div>
                <w:div w:id="1632403120">
                  <w:marLeft w:val="0"/>
                  <w:marRight w:val="0"/>
                  <w:marTop w:val="0"/>
                  <w:marBottom w:val="0"/>
                  <w:divBdr>
                    <w:top w:val="none" w:sz="0" w:space="0" w:color="auto"/>
                    <w:left w:val="none" w:sz="0" w:space="0" w:color="auto"/>
                    <w:bottom w:val="none" w:sz="0" w:space="0" w:color="auto"/>
                    <w:right w:val="none" w:sz="0" w:space="0" w:color="auto"/>
                  </w:divBdr>
                  <w:divsChild>
                    <w:div w:id="460618389">
                      <w:marLeft w:val="0"/>
                      <w:marRight w:val="0"/>
                      <w:marTop w:val="0"/>
                      <w:marBottom w:val="0"/>
                      <w:divBdr>
                        <w:top w:val="none" w:sz="0" w:space="0" w:color="auto"/>
                        <w:left w:val="none" w:sz="0" w:space="0" w:color="auto"/>
                        <w:bottom w:val="none" w:sz="0" w:space="0" w:color="auto"/>
                        <w:right w:val="none" w:sz="0" w:space="0" w:color="auto"/>
                      </w:divBdr>
                    </w:div>
                  </w:divsChild>
                </w:div>
                <w:div w:id="1647664952">
                  <w:marLeft w:val="0"/>
                  <w:marRight w:val="0"/>
                  <w:marTop w:val="0"/>
                  <w:marBottom w:val="0"/>
                  <w:divBdr>
                    <w:top w:val="none" w:sz="0" w:space="0" w:color="auto"/>
                    <w:left w:val="none" w:sz="0" w:space="0" w:color="auto"/>
                    <w:bottom w:val="none" w:sz="0" w:space="0" w:color="auto"/>
                    <w:right w:val="none" w:sz="0" w:space="0" w:color="auto"/>
                  </w:divBdr>
                  <w:divsChild>
                    <w:div w:id="1853687377">
                      <w:marLeft w:val="0"/>
                      <w:marRight w:val="0"/>
                      <w:marTop w:val="0"/>
                      <w:marBottom w:val="0"/>
                      <w:divBdr>
                        <w:top w:val="none" w:sz="0" w:space="0" w:color="auto"/>
                        <w:left w:val="none" w:sz="0" w:space="0" w:color="auto"/>
                        <w:bottom w:val="none" w:sz="0" w:space="0" w:color="auto"/>
                        <w:right w:val="none" w:sz="0" w:space="0" w:color="auto"/>
                      </w:divBdr>
                    </w:div>
                  </w:divsChild>
                </w:div>
                <w:div w:id="1652753444">
                  <w:marLeft w:val="0"/>
                  <w:marRight w:val="0"/>
                  <w:marTop w:val="0"/>
                  <w:marBottom w:val="0"/>
                  <w:divBdr>
                    <w:top w:val="none" w:sz="0" w:space="0" w:color="auto"/>
                    <w:left w:val="none" w:sz="0" w:space="0" w:color="auto"/>
                    <w:bottom w:val="none" w:sz="0" w:space="0" w:color="auto"/>
                    <w:right w:val="none" w:sz="0" w:space="0" w:color="auto"/>
                  </w:divBdr>
                  <w:divsChild>
                    <w:div w:id="413088705">
                      <w:marLeft w:val="0"/>
                      <w:marRight w:val="0"/>
                      <w:marTop w:val="0"/>
                      <w:marBottom w:val="0"/>
                      <w:divBdr>
                        <w:top w:val="none" w:sz="0" w:space="0" w:color="auto"/>
                        <w:left w:val="none" w:sz="0" w:space="0" w:color="auto"/>
                        <w:bottom w:val="none" w:sz="0" w:space="0" w:color="auto"/>
                        <w:right w:val="none" w:sz="0" w:space="0" w:color="auto"/>
                      </w:divBdr>
                    </w:div>
                  </w:divsChild>
                </w:div>
                <w:div w:id="1658532117">
                  <w:marLeft w:val="0"/>
                  <w:marRight w:val="0"/>
                  <w:marTop w:val="0"/>
                  <w:marBottom w:val="0"/>
                  <w:divBdr>
                    <w:top w:val="none" w:sz="0" w:space="0" w:color="auto"/>
                    <w:left w:val="none" w:sz="0" w:space="0" w:color="auto"/>
                    <w:bottom w:val="none" w:sz="0" w:space="0" w:color="auto"/>
                    <w:right w:val="none" w:sz="0" w:space="0" w:color="auto"/>
                  </w:divBdr>
                  <w:divsChild>
                    <w:div w:id="969702441">
                      <w:marLeft w:val="0"/>
                      <w:marRight w:val="0"/>
                      <w:marTop w:val="0"/>
                      <w:marBottom w:val="0"/>
                      <w:divBdr>
                        <w:top w:val="none" w:sz="0" w:space="0" w:color="auto"/>
                        <w:left w:val="none" w:sz="0" w:space="0" w:color="auto"/>
                        <w:bottom w:val="none" w:sz="0" w:space="0" w:color="auto"/>
                        <w:right w:val="none" w:sz="0" w:space="0" w:color="auto"/>
                      </w:divBdr>
                    </w:div>
                  </w:divsChild>
                </w:div>
                <w:div w:id="1685668146">
                  <w:marLeft w:val="0"/>
                  <w:marRight w:val="0"/>
                  <w:marTop w:val="0"/>
                  <w:marBottom w:val="0"/>
                  <w:divBdr>
                    <w:top w:val="none" w:sz="0" w:space="0" w:color="auto"/>
                    <w:left w:val="none" w:sz="0" w:space="0" w:color="auto"/>
                    <w:bottom w:val="none" w:sz="0" w:space="0" w:color="auto"/>
                    <w:right w:val="none" w:sz="0" w:space="0" w:color="auto"/>
                  </w:divBdr>
                  <w:divsChild>
                    <w:div w:id="1173229825">
                      <w:marLeft w:val="0"/>
                      <w:marRight w:val="0"/>
                      <w:marTop w:val="0"/>
                      <w:marBottom w:val="0"/>
                      <w:divBdr>
                        <w:top w:val="none" w:sz="0" w:space="0" w:color="auto"/>
                        <w:left w:val="none" w:sz="0" w:space="0" w:color="auto"/>
                        <w:bottom w:val="none" w:sz="0" w:space="0" w:color="auto"/>
                        <w:right w:val="none" w:sz="0" w:space="0" w:color="auto"/>
                      </w:divBdr>
                    </w:div>
                  </w:divsChild>
                </w:div>
                <w:div w:id="1688481225">
                  <w:marLeft w:val="0"/>
                  <w:marRight w:val="0"/>
                  <w:marTop w:val="0"/>
                  <w:marBottom w:val="0"/>
                  <w:divBdr>
                    <w:top w:val="none" w:sz="0" w:space="0" w:color="auto"/>
                    <w:left w:val="none" w:sz="0" w:space="0" w:color="auto"/>
                    <w:bottom w:val="none" w:sz="0" w:space="0" w:color="auto"/>
                    <w:right w:val="none" w:sz="0" w:space="0" w:color="auto"/>
                  </w:divBdr>
                  <w:divsChild>
                    <w:div w:id="521940611">
                      <w:marLeft w:val="0"/>
                      <w:marRight w:val="0"/>
                      <w:marTop w:val="0"/>
                      <w:marBottom w:val="0"/>
                      <w:divBdr>
                        <w:top w:val="none" w:sz="0" w:space="0" w:color="auto"/>
                        <w:left w:val="none" w:sz="0" w:space="0" w:color="auto"/>
                        <w:bottom w:val="none" w:sz="0" w:space="0" w:color="auto"/>
                        <w:right w:val="none" w:sz="0" w:space="0" w:color="auto"/>
                      </w:divBdr>
                    </w:div>
                  </w:divsChild>
                </w:div>
                <w:div w:id="1690060562">
                  <w:marLeft w:val="0"/>
                  <w:marRight w:val="0"/>
                  <w:marTop w:val="0"/>
                  <w:marBottom w:val="0"/>
                  <w:divBdr>
                    <w:top w:val="none" w:sz="0" w:space="0" w:color="auto"/>
                    <w:left w:val="none" w:sz="0" w:space="0" w:color="auto"/>
                    <w:bottom w:val="none" w:sz="0" w:space="0" w:color="auto"/>
                    <w:right w:val="none" w:sz="0" w:space="0" w:color="auto"/>
                  </w:divBdr>
                  <w:divsChild>
                    <w:div w:id="1584802324">
                      <w:marLeft w:val="0"/>
                      <w:marRight w:val="0"/>
                      <w:marTop w:val="0"/>
                      <w:marBottom w:val="0"/>
                      <w:divBdr>
                        <w:top w:val="none" w:sz="0" w:space="0" w:color="auto"/>
                        <w:left w:val="none" w:sz="0" w:space="0" w:color="auto"/>
                        <w:bottom w:val="none" w:sz="0" w:space="0" w:color="auto"/>
                        <w:right w:val="none" w:sz="0" w:space="0" w:color="auto"/>
                      </w:divBdr>
                    </w:div>
                  </w:divsChild>
                </w:div>
                <w:div w:id="1693267332">
                  <w:marLeft w:val="0"/>
                  <w:marRight w:val="0"/>
                  <w:marTop w:val="0"/>
                  <w:marBottom w:val="0"/>
                  <w:divBdr>
                    <w:top w:val="none" w:sz="0" w:space="0" w:color="auto"/>
                    <w:left w:val="none" w:sz="0" w:space="0" w:color="auto"/>
                    <w:bottom w:val="none" w:sz="0" w:space="0" w:color="auto"/>
                    <w:right w:val="none" w:sz="0" w:space="0" w:color="auto"/>
                  </w:divBdr>
                  <w:divsChild>
                    <w:div w:id="1972591912">
                      <w:marLeft w:val="0"/>
                      <w:marRight w:val="0"/>
                      <w:marTop w:val="0"/>
                      <w:marBottom w:val="0"/>
                      <w:divBdr>
                        <w:top w:val="none" w:sz="0" w:space="0" w:color="auto"/>
                        <w:left w:val="none" w:sz="0" w:space="0" w:color="auto"/>
                        <w:bottom w:val="none" w:sz="0" w:space="0" w:color="auto"/>
                        <w:right w:val="none" w:sz="0" w:space="0" w:color="auto"/>
                      </w:divBdr>
                    </w:div>
                  </w:divsChild>
                </w:div>
                <w:div w:id="1693337812">
                  <w:marLeft w:val="0"/>
                  <w:marRight w:val="0"/>
                  <w:marTop w:val="0"/>
                  <w:marBottom w:val="0"/>
                  <w:divBdr>
                    <w:top w:val="none" w:sz="0" w:space="0" w:color="auto"/>
                    <w:left w:val="none" w:sz="0" w:space="0" w:color="auto"/>
                    <w:bottom w:val="none" w:sz="0" w:space="0" w:color="auto"/>
                    <w:right w:val="none" w:sz="0" w:space="0" w:color="auto"/>
                  </w:divBdr>
                  <w:divsChild>
                    <w:div w:id="1551258142">
                      <w:marLeft w:val="0"/>
                      <w:marRight w:val="0"/>
                      <w:marTop w:val="0"/>
                      <w:marBottom w:val="0"/>
                      <w:divBdr>
                        <w:top w:val="none" w:sz="0" w:space="0" w:color="auto"/>
                        <w:left w:val="none" w:sz="0" w:space="0" w:color="auto"/>
                        <w:bottom w:val="none" w:sz="0" w:space="0" w:color="auto"/>
                        <w:right w:val="none" w:sz="0" w:space="0" w:color="auto"/>
                      </w:divBdr>
                    </w:div>
                  </w:divsChild>
                </w:div>
                <w:div w:id="1711110063">
                  <w:marLeft w:val="0"/>
                  <w:marRight w:val="0"/>
                  <w:marTop w:val="0"/>
                  <w:marBottom w:val="0"/>
                  <w:divBdr>
                    <w:top w:val="none" w:sz="0" w:space="0" w:color="auto"/>
                    <w:left w:val="none" w:sz="0" w:space="0" w:color="auto"/>
                    <w:bottom w:val="none" w:sz="0" w:space="0" w:color="auto"/>
                    <w:right w:val="none" w:sz="0" w:space="0" w:color="auto"/>
                  </w:divBdr>
                  <w:divsChild>
                    <w:div w:id="93788528">
                      <w:marLeft w:val="0"/>
                      <w:marRight w:val="0"/>
                      <w:marTop w:val="0"/>
                      <w:marBottom w:val="0"/>
                      <w:divBdr>
                        <w:top w:val="none" w:sz="0" w:space="0" w:color="auto"/>
                        <w:left w:val="none" w:sz="0" w:space="0" w:color="auto"/>
                        <w:bottom w:val="none" w:sz="0" w:space="0" w:color="auto"/>
                        <w:right w:val="none" w:sz="0" w:space="0" w:color="auto"/>
                      </w:divBdr>
                    </w:div>
                  </w:divsChild>
                </w:div>
                <w:div w:id="1716546227">
                  <w:marLeft w:val="0"/>
                  <w:marRight w:val="0"/>
                  <w:marTop w:val="0"/>
                  <w:marBottom w:val="0"/>
                  <w:divBdr>
                    <w:top w:val="none" w:sz="0" w:space="0" w:color="auto"/>
                    <w:left w:val="none" w:sz="0" w:space="0" w:color="auto"/>
                    <w:bottom w:val="none" w:sz="0" w:space="0" w:color="auto"/>
                    <w:right w:val="none" w:sz="0" w:space="0" w:color="auto"/>
                  </w:divBdr>
                  <w:divsChild>
                    <w:div w:id="318726714">
                      <w:marLeft w:val="0"/>
                      <w:marRight w:val="0"/>
                      <w:marTop w:val="0"/>
                      <w:marBottom w:val="0"/>
                      <w:divBdr>
                        <w:top w:val="none" w:sz="0" w:space="0" w:color="auto"/>
                        <w:left w:val="none" w:sz="0" w:space="0" w:color="auto"/>
                        <w:bottom w:val="none" w:sz="0" w:space="0" w:color="auto"/>
                        <w:right w:val="none" w:sz="0" w:space="0" w:color="auto"/>
                      </w:divBdr>
                    </w:div>
                  </w:divsChild>
                </w:div>
                <w:div w:id="1717050778">
                  <w:marLeft w:val="0"/>
                  <w:marRight w:val="0"/>
                  <w:marTop w:val="0"/>
                  <w:marBottom w:val="0"/>
                  <w:divBdr>
                    <w:top w:val="none" w:sz="0" w:space="0" w:color="auto"/>
                    <w:left w:val="none" w:sz="0" w:space="0" w:color="auto"/>
                    <w:bottom w:val="none" w:sz="0" w:space="0" w:color="auto"/>
                    <w:right w:val="none" w:sz="0" w:space="0" w:color="auto"/>
                  </w:divBdr>
                  <w:divsChild>
                    <w:div w:id="1433823362">
                      <w:marLeft w:val="0"/>
                      <w:marRight w:val="0"/>
                      <w:marTop w:val="0"/>
                      <w:marBottom w:val="0"/>
                      <w:divBdr>
                        <w:top w:val="none" w:sz="0" w:space="0" w:color="auto"/>
                        <w:left w:val="none" w:sz="0" w:space="0" w:color="auto"/>
                        <w:bottom w:val="none" w:sz="0" w:space="0" w:color="auto"/>
                        <w:right w:val="none" w:sz="0" w:space="0" w:color="auto"/>
                      </w:divBdr>
                    </w:div>
                  </w:divsChild>
                </w:div>
                <w:div w:id="1720857159">
                  <w:marLeft w:val="0"/>
                  <w:marRight w:val="0"/>
                  <w:marTop w:val="0"/>
                  <w:marBottom w:val="0"/>
                  <w:divBdr>
                    <w:top w:val="none" w:sz="0" w:space="0" w:color="auto"/>
                    <w:left w:val="none" w:sz="0" w:space="0" w:color="auto"/>
                    <w:bottom w:val="none" w:sz="0" w:space="0" w:color="auto"/>
                    <w:right w:val="none" w:sz="0" w:space="0" w:color="auto"/>
                  </w:divBdr>
                  <w:divsChild>
                    <w:div w:id="1582904363">
                      <w:marLeft w:val="0"/>
                      <w:marRight w:val="0"/>
                      <w:marTop w:val="0"/>
                      <w:marBottom w:val="0"/>
                      <w:divBdr>
                        <w:top w:val="none" w:sz="0" w:space="0" w:color="auto"/>
                        <w:left w:val="none" w:sz="0" w:space="0" w:color="auto"/>
                        <w:bottom w:val="none" w:sz="0" w:space="0" w:color="auto"/>
                        <w:right w:val="none" w:sz="0" w:space="0" w:color="auto"/>
                      </w:divBdr>
                    </w:div>
                  </w:divsChild>
                </w:div>
                <w:div w:id="1726299263">
                  <w:marLeft w:val="0"/>
                  <w:marRight w:val="0"/>
                  <w:marTop w:val="0"/>
                  <w:marBottom w:val="0"/>
                  <w:divBdr>
                    <w:top w:val="none" w:sz="0" w:space="0" w:color="auto"/>
                    <w:left w:val="none" w:sz="0" w:space="0" w:color="auto"/>
                    <w:bottom w:val="none" w:sz="0" w:space="0" w:color="auto"/>
                    <w:right w:val="none" w:sz="0" w:space="0" w:color="auto"/>
                  </w:divBdr>
                  <w:divsChild>
                    <w:div w:id="90779921">
                      <w:marLeft w:val="0"/>
                      <w:marRight w:val="0"/>
                      <w:marTop w:val="0"/>
                      <w:marBottom w:val="0"/>
                      <w:divBdr>
                        <w:top w:val="none" w:sz="0" w:space="0" w:color="auto"/>
                        <w:left w:val="none" w:sz="0" w:space="0" w:color="auto"/>
                        <w:bottom w:val="none" w:sz="0" w:space="0" w:color="auto"/>
                        <w:right w:val="none" w:sz="0" w:space="0" w:color="auto"/>
                      </w:divBdr>
                    </w:div>
                  </w:divsChild>
                </w:div>
                <w:div w:id="1738236885">
                  <w:marLeft w:val="0"/>
                  <w:marRight w:val="0"/>
                  <w:marTop w:val="0"/>
                  <w:marBottom w:val="0"/>
                  <w:divBdr>
                    <w:top w:val="none" w:sz="0" w:space="0" w:color="auto"/>
                    <w:left w:val="none" w:sz="0" w:space="0" w:color="auto"/>
                    <w:bottom w:val="none" w:sz="0" w:space="0" w:color="auto"/>
                    <w:right w:val="none" w:sz="0" w:space="0" w:color="auto"/>
                  </w:divBdr>
                  <w:divsChild>
                    <w:div w:id="1527059633">
                      <w:marLeft w:val="0"/>
                      <w:marRight w:val="0"/>
                      <w:marTop w:val="0"/>
                      <w:marBottom w:val="0"/>
                      <w:divBdr>
                        <w:top w:val="none" w:sz="0" w:space="0" w:color="auto"/>
                        <w:left w:val="none" w:sz="0" w:space="0" w:color="auto"/>
                        <w:bottom w:val="none" w:sz="0" w:space="0" w:color="auto"/>
                        <w:right w:val="none" w:sz="0" w:space="0" w:color="auto"/>
                      </w:divBdr>
                    </w:div>
                  </w:divsChild>
                </w:div>
                <w:div w:id="1762145230">
                  <w:marLeft w:val="0"/>
                  <w:marRight w:val="0"/>
                  <w:marTop w:val="0"/>
                  <w:marBottom w:val="0"/>
                  <w:divBdr>
                    <w:top w:val="none" w:sz="0" w:space="0" w:color="auto"/>
                    <w:left w:val="none" w:sz="0" w:space="0" w:color="auto"/>
                    <w:bottom w:val="none" w:sz="0" w:space="0" w:color="auto"/>
                    <w:right w:val="none" w:sz="0" w:space="0" w:color="auto"/>
                  </w:divBdr>
                  <w:divsChild>
                    <w:div w:id="1185946765">
                      <w:marLeft w:val="0"/>
                      <w:marRight w:val="0"/>
                      <w:marTop w:val="0"/>
                      <w:marBottom w:val="0"/>
                      <w:divBdr>
                        <w:top w:val="none" w:sz="0" w:space="0" w:color="auto"/>
                        <w:left w:val="none" w:sz="0" w:space="0" w:color="auto"/>
                        <w:bottom w:val="none" w:sz="0" w:space="0" w:color="auto"/>
                        <w:right w:val="none" w:sz="0" w:space="0" w:color="auto"/>
                      </w:divBdr>
                    </w:div>
                  </w:divsChild>
                </w:div>
                <w:div w:id="1764648736">
                  <w:marLeft w:val="0"/>
                  <w:marRight w:val="0"/>
                  <w:marTop w:val="0"/>
                  <w:marBottom w:val="0"/>
                  <w:divBdr>
                    <w:top w:val="none" w:sz="0" w:space="0" w:color="auto"/>
                    <w:left w:val="none" w:sz="0" w:space="0" w:color="auto"/>
                    <w:bottom w:val="none" w:sz="0" w:space="0" w:color="auto"/>
                    <w:right w:val="none" w:sz="0" w:space="0" w:color="auto"/>
                  </w:divBdr>
                  <w:divsChild>
                    <w:div w:id="1966809984">
                      <w:marLeft w:val="0"/>
                      <w:marRight w:val="0"/>
                      <w:marTop w:val="0"/>
                      <w:marBottom w:val="0"/>
                      <w:divBdr>
                        <w:top w:val="none" w:sz="0" w:space="0" w:color="auto"/>
                        <w:left w:val="none" w:sz="0" w:space="0" w:color="auto"/>
                        <w:bottom w:val="none" w:sz="0" w:space="0" w:color="auto"/>
                        <w:right w:val="none" w:sz="0" w:space="0" w:color="auto"/>
                      </w:divBdr>
                    </w:div>
                  </w:divsChild>
                </w:div>
                <w:div w:id="1770197189">
                  <w:marLeft w:val="0"/>
                  <w:marRight w:val="0"/>
                  <w:marTop w:val="0"/>
                  <w:marBottom w:val="0"/>
                  <w:divBdr>
                    <w:top w:val="none" w:sz="0" w:space="0" w:color="auto"/>
                    <w:left w:val="none" w:sz="0" w:space="0" w:color="auto"/>
                    <w:bottom w:val="none" w:sz="0" w:space="0" w:color="auto"/>
                    <w:right w:val="none" w:sz="0" w:space="0" w:color="auto"/>
                  </w:divBdr>
                  <w:divsChild>
                    <w:div w:id="1677344678">
                      <w:marLeft w:val="0"/>
                      <w:marRight w:val="0"/>
                      <w:marTop w:val="0"/>
                      <w:marBottom w:val="0"/>
                      <w:divBdr>
                        <w:top w:val="none" w:sz="0" w:space="0" w:color="auto"/>
                        <w:left w:val="none" w:sz="0" w:space="0" w:color="auto"/>
                        <w:bottom w:val="none" w:sz="0" w:space="0" w:color="auto"/>
                        <w:right w:val="none" w:sz="0" w:space="0" w:color="auto"/>
                      </w:divBdr>
                    </w:div>
                  </w:divsChild>
                </w:div>
                <w:div w:id="1774209839">
                  <w:marLeft w:val="0"/>
                  <w:marRight w:val="0"/>
                  <w:marTop w:val="0"/>
                  <w:marBottom w:val="0"/>
                  <w:divBdr>
                    <w:top w:val="none" w:sz="0" w:space="0" w:color="auto"/>
                    <w:left w:val="none" w:sz="0" w:space="0" w:color="auto"/>
                    <w:bottom w:val="none" w:sz="0" w:space="0" w:color="auto"/>
                    <w:right w:val="none" w:sz="0" w:space="0" w:color="auto"/>
                  </w:divBdr>
                  <w:divsChild>
                    <w:div w:id="767387391">
                      <w:marLeft w:val="0"/>
                      <w:marRight w:val="0"/>
                      <w:marTop w:val="0"/>
                      <w:marBottom w:val="0"/>
                      <w:divBdr>
                        <w:top w:val="none" w:sz="0" w:space="0" w:color="auto"/>
                        <w:left w:val="none" w:sz="0" w:space="0" w:color="auto"/>
                        <w:bottom w:val="none" w:sz="0" w:space="0" w:color="auto"/>
                        <w:right w:val="none" w:sz="0" w:space="0" w:color="auto"/>
                      </w:divBdr>
                    </w:div>
                  </w:divsChild>
                </w:div>
                <w:div w:id="1807972463">
                  <w:marLeft w:val="0"/>
                  <w:marRight w:val="0"/>
                  <w:marTop w:val="0"/>
                  <w:marBottom w:val="0"/>
                  <w:divBdr>
                    <w:top w:val="none" w:sz="0" w:space="0" w:color="auto"/>
                    <w:left w:val="none" w:sz="0" w:space="0" w:color="auto"/>
                    <w:bottom w:val="none" w:sz="0" w:space="0" w:color="auto"/>
                    <w:right w:val="none" w:sz="0" w:space="0" w:color="auto"/>
                  </w:divBdr>
                  <w:divsChild>
                    <w:div w:id="1665860044">
                      <w:marLeft w:val="0"/>
                      <w:marRight w:val="0"/>
                      <w:marTop w:val="0"/>
                      <w:marBottom w:val="0"/>
                      <w:divBdr>
                        <w:top w:val="none" w:sz="0" w:space="0" w:color="auto"/>
                        <w:left w:val="none" w:sz="0" w:space="0" w:color="auto"/>
                        <w:bottom w:val="none" w:sz="0" w:space="0" w:color="auto"/>
                        <w:right w:val="none" w:sz="0" w:space="0" w:color="auto"/>
                      </w:divBdr>
                    </w:div>
                  </w:divsChild>
                </w:div>
                <w:div w:id="1814758647">
                  <w:marLeft w:val="0"/>
                  <w:marRight w:val="0"/>
                  <w:marTop w:val="0"/>
                  <w:marBottom w:val="0"/>
                  <w:divBdr>
                    <w:top w:val="none" w:sz="0" w:space="0" w:color="auto"/>
                    <w:left w:val="none" w:sz="0" w:space="0" w:color="auto"/>
                    <w:bottom w:val="none" w:sz="0" w:space="0" w:color="auto"/>
                    <w:right w:val="none" w:sz="0" w:space="0" w:color="auto"/>
                  </w:divBdr>
                  <w:divsChild>
                    <w:div w:id="1066878493">
                      <w:marLeft w:val="0"/>
                      <w:marRight w:val="0"/>
                      <w:marTop w:val="0"/>
                      <w:marBottom w:val="0"/>
                      <w:divBdr>
                        <w:top w:val="none" w:sz="0" w:space="0" w:color="auto"/>
                        <w:left w:val="none" w:sz="0" w:space="0" w:color="auto"/>
                        <w:bottom w:val="none" w:sz="0" w:space="0" w:color="auto"/>
                        <w:right w:val="none" w:sz="0" w:space="0" w:color="auto"/>
                      </w:divBdr>
                    </w:div>
                  </w:divsChild>
                </w:div>
                <w:div w:id="1835409205">
                  <w:marLeft w:val="0"/>
                  <w:marRight w:val="0"/>
                  <w:marTop w:val="0"/>
                  <w:marBottom w:val="0"/>
                  <w:divBdr>
                    <w:top w:val="none" w:sz="0" w:space="0" w:color="auto"/>
                    <w:left w:val="none" w:sz="0" w:space="0" w:color="auto"/>
                    <w:bottom w:val="none" w:sz="0" w:space="0" w:color="auto"/>
                    <w:right w:val="none" w:sz="0" w:space="0" w:color="auto"/>
                  </w:divBdr>
                  <w:divsChild>
                    <w:div w:id="1901400081">
                      <w:marLeft w:val="0"/>
                      <w:marRight w:val="0"/>
                      <w:marTop w:val="0"/>
                      <w:marBottom w:val="0"/>
                      <w:divBdr>
                        <w:top w:val="none" w:sz="0" w:space="0" w:color="auto"/>
                        <w:left w:val="none" w:sz="0" w:space="0" w:color="auto"/>
                        <w:bottom w:val="none" w:sz="0" w:space="0" w:color="auto"/>
                        <w:right w:val="none" w:sz="0" w:space="0" w:color="auto"/>
                      </w:divBdr>
                    </w:div>
                  </w:divsChild>
                </w:div>
                <w:div w:id="1840193152">
                  <w:marLeft w:val="0"/>
                  <w:marRight w:val="0"/>
                  <w:marTop w:val="0"/>
                  <w:marBottom w:val="0"/>
                  <w:divBdr>
                    <w:top w:val="none" w:sz="0" w:space="0" w:color="auto"/>
                    <w:left w:val="none" w:sz="0" w:space="0" w:color="auto"/>
                    <w:bottom w:val="none" w:sz="0" w:space="0" w:color="auto"/>
                    <w:right w:val="none" w:sz="0" w:space="0" w:color="auto"/>
                  </w:divBdr>
                  <w:divsChild>
                    <w:div w:id="89593787">
                      <w:marLeft w:val="0"/>
                      <w:marRight w:val="0"/>
                      <w:marTop w:val="0"/>
                      <w:marBottom w:val="0"/>
                      <w:divBdr>
                        <w:top w:val="none" w:sz="0" w:space="0" w:color="auto"/>
                        <w:left w:val="none" w:sz="0" w:space="0" w:color="auto"/>
                        <w:bottom w:val="none" w:sz="0" w:space="0" w:color="auto"/>
                        <w:right w:val="none" w:sz="0" w:space="0" w:color="auto"/>
                      </w:divBdr>
                    </w:div>
                  </w:divsChild>
                </w:div>
                <w:div w:id="1845166498">
                  <w:marLeft w:val="0"/>
                  <w:marRight w:val="0"/>
                  <w:marTop w:val="0"/>
                  <w:marBottom w:val="0"/>
                  <w:divBdr>
                    <w:top w:val="none" w:sz="0" w:space="0" w:color="auto"/>
                    <w:left w:val="none" w:sz="0" w:space="0" w:color="auto"/>
                    <w:bottom w:val="none" w:sz="0" w:space="0" w:color="auto"/>
                    <w:right w:val="none" w:sz="0" w:space="0" w:color="auto"/>
                  </w:divBdr>
                  <w:divsChild>
                    <w:div w:id="920721683">
                      <w:marLeft w:val="0"/>
                      <w:marRight w:val="0"/>
                      <w:marTop w:val="0"/>
                      <w:marBottom w:val="0"/>
                      <w:divBdr>
                        <w:top w:val="none" w:sz="0" w:space="0" w:color="auto"/>
                        <w:left w:val="none" w:sz="0" w:space="0" w:color="auto"/>
                        <w:bottom w:val="none" w:sz="0" w:space="0" w:color="auto"/>
                        <w:right w:val="none" w:sz="0" w:space="0" w:color="auto"/>
                      </w:divBdr>
                    </w:div>
                  </w:divsChild>
                </w:div>
                <w:div w:id="1852256208">
                  <w:marLeft w:val="0"/>
                  <w:marRight w:val="0"/>
                  <w:marTop w:val="0"/>
                  <w:marBottom w:val="0"/>
                  <w:divBdr>
                    <w:top w:val="none" w:sz="0" w:space="0" w:color="auto"/>
                    <w:left w:val="none" w:sz="0" w:space="0" w:color="auto"/>
                    <w:bottom w:val="none" w:sz="0" w:space="0" w:color="auto"/>
                    <w:right w:val="none" w:sz="0" w:space="0" w:color="auto"/>
                  </w:divBdr>
                  <w:divsChild>
                    <w:div w:id="93210271">
                      <w:marLeft w:val="0"/>
                      <w:marRight w:val="0"/>
                      <w:marTop w:val="0"/>
                      <w:marBottom w:val="0"/>
                      <w:divBdr>
                        <w:top w:val="none" w:sz="0" w:space="0" w:color="auto"/>
                        <w:left w:val="none" w:sz="0" w:space="0" w:color="auto"/>
                        <w:bottom w:val="none" w:sz="0" w:space="0" w:color="auto"/>
                        <w:right w:val="none" w:sz="0" w:space="0" w:color="auto"/>
                      </w:divBdr>
                    </w:div>
                  </w:divsChild>
                </w:div>
                <w:div w:id="1855223113">
                  <w:marLeft w:val="0"/>
                  <w:marRight w:val="0"/>
                  <w:marTop w:val="0"/>
                  <w:marBottom w:val="0"/>
                  <w:divBdr>
                    <w:top w:val="none" w:sz="0" w:space="0" w:color="auto"/>
                    <w:left w:val="none" w:sz="0" w:space="0" w:color="auto"/>
                    <w:bottom w:val="none" w:sz="0" w:space="0" w:color="auto"/>
                    <w:right w:val="none" w:sz="0" w:space="0" w:color="auto"/>
                  </w:divBdr>
                  <w:divsChild>
                    <w:div w:id="141242861">
                      <w:marLeft w:val="0"/>
                      <w:marRight w:val="0"/>
                      <w:marTop w:val="0"/>
                      <w:marBottom w:val="0"/>
                      <w:divBdr>
                        <w:top w:val="none" w:sz="0" w:space="0" w:color="auto"/>
                        <w:left w:val="none" w:sz="0" w:space="0" w:color="auto"/>
                        <w:bottom w:val="none" w:sz="0" w:space="0" w:color="auto"/>
                        <w:right w:val="none" w:sz="0" w:space="0" w:color="auto"/>
                      </w:divBdr>
                    </w:div>
                  </w:divsChild>
                </w:div>
                <w:div w:id="1876891633">
                  <w:marLeft w:val="0"/>
                  <w:marRight w:val="0"/>
                  <w:marTop w:val="0"/>
                  <w:marBottom w:val="0"/>
                  <w:divBdr>
                    <w:top w:val="none" w:sz="0" w:space="0" w:color="auto"/>
                    <w:left w:val="none" w:sz="0" w:space="0" w:color="auto"/>
                    <w:bottom w:val="none" w:sz="0" w:space="0" w:color="auto"/>
                    <w:right w:val="none" w:sz="0" w:space="0" w:color="auto"/>
                  </w:divBdr>
                  <w:divsChild>
                    <w:div w:id="411122692">
                      <w:marLeft w:val="0"/>
                      <w:marRight w:val="0"/>
                      <w:marTop w:val="0"/>
                      <w:marBottom w:val="0"/>
                      <w:divBdr>
                        <w:top w:val="none" w:sz="0" w:space="0" w:color="auto"/>
                        <w:left w:val="none" w:sz="0" w:space="0" w:color="auto"/>
                        <w:bottom w:val="none" w:sz="0" w:space="0" w:color="auto"/>
                        <w:right w:val="none" w:sz="0" w:space="0" w:color="auto"/>
                      </w:divBdr>
                    </w:div>
                  </w:divsChild>
                </w:div>
                <w:div w:id="1910993304">
                  <w:marLeft w:val="0"/>
                  <w:marRight w:val="0"/>
                  <w:marTop w:val="0"/>
                  <w:marBottom w:val="0"/>
                  <w:divBdr>
                    <w:top w:val="none" w:sz="0" w:space="0" w:color="auto"/>
                    <w:left w:val="none" w:sz="0" w:space="0" w:color="auto"/>
                    <w:bottom w:val="none" w:sz="0" w:space="0" w:color="auto"/>
                    <w:right w:val="none" w:sz="0" w:space="0" w:color="auto"/>
                  </w:divBdr>
                  <w:divsChild>
                    <w:div w:id="2098095271">
                      <w:marLeft w:val="0"/>
                      <w:marRight w:val="0"/>
                      <w:marTop w:val="0"/>
                      <w:marBottom w:val="0"/>
                      <w:divBdr>
                        <w:top w:val="none" w:sz="0" w:space="0" w:color="auto"/>
                        <w:left w:val="none" w:sz="0" w:space="0" w:color="auto"/>
                        <w:bottom w:val="none" w:sz="0" w:space="0" w:color="auto"/>
                        <w:right w:val="none" w:sz="0" w:space="0" w:color="auto"/>
                      </w:divBdr>
                    </w:div>
                  </w:divsChild>
                </w:div>
                <w:div w:id="1912689697">
                  <w:marLeft w:val="0"/>
                  <w:marRight w:val="0"/>
                  <w:marTop w:val="0"/>
                  <w:marBottom w:val="0"/>
                  <w:divBdr>
                    <w:top w:val="none" w:sz="0" w:space="0" w:color="auto"/>
                    <w:left w:val="none" w:sz="0" w:space="0" w:color="auto"/>
                    <w:bottom w:val="none" w:sz="0" w:space="0" w:color="auto"/>
                    <w:right w:val="none" w:sz="0" w:space="0" w:color="auto"/>
                  </w:divBdr>
                  <w:divsChild>
                    <w:div w:id="1296989302">
                      <w:marLeft w:val="0"/>
                      <w:marRight w:val="0"/>
                      <w:marTop w:val="0"/>
                      <w:marBottom w:val="0"/>
                      <w:divBdr>
                        <w:top w:val="none" w:sz="0" w:space="0" w:color="auto"/>
                        <w:left w:val="none" w:sz="0" w:space="0" w:color="auto"/>
                        <w:bottom w:val="none" w:sz="0" w:space="0" w:color="auto"/>
                        <w:right w:val="none" w:sz="0" w:space="0" w:color="auto"/>
                      </w:divBdr>
                    </w:div>
                  </w:divsChild>
                </w:div>
                <w:div w:id="1915046497">
                  <w:marLeft w:val="0"/>
                  <w:marRight w:val="0"/>
                  <w:marTop w:val="0"/>
                  <w:marBottom w:val="0"/>
                  <w:divBdr>
                    <w:top w:val="none" w:sz="0" w:space="0" w:color="auto"/>
                    <w:left w:val="none" w:sz="0" w:space="0" w:color="auto"/>
                    <w:bottom w:val="none" w:sz="0" w:space="0" w:color="auto"/>
                    <w:right w:val="none" w:sz="0" w:space="0" w:color="auto"/>
                  </w:divBdr>
                  <w:divsChild>
                    <w:div w:id="1570188761">
                      <w:marLeft w:val="0"/>
                      <w:marRight w:val="0"/>
                      <w:marTop w:val="0"/>
                      <w:marBottom w:val="0"/>
                      <w:divBdr>
                        <w:top w:val="none" w:sz="0" w:space="0" w:color="auto"/>
                        <w:left w:val="none" w:sz="0" w:space="0" w:color="auto"/>
                        <w:bottom w:val="none" w:sz="0" w:space="0" w:color="auto"/>
                        <w:right w:val="none" w:sz="0" w:space="0" w:color="auto"/>
                      </w:divBdr>
                    </w:div>
                  </w:divsChild>
                </w:div>
                <w:div w:id="1927036790">
                  <w:marLeft w:val="0"/>
                  <w:marRight w:val="0"/>
                  <w:marTop w:val="0"/>
                  <w:marBottom w:val="0"/>
                  <w:divBdr>
                    <w:top w:val="none" w:sz="0" w:space="0" w:color="auto"/>
                    <w:left w:val="none" w:sz="0" w:space="0" w:color="auto"/>
                    <w:bottom w:val="none" w:sz="0" w:space="0" w:color="auto"/>
                    <w:right w:val="none" w:sz="0" w:space="0" w:color="auto"/>
                  </w:divBdr>
                  <w:divsChild>
                    <w:div w:id="595794492">
                      <w:marLeft w:val="0"/>
                      <w:marRight w:val="0"/>
                      <w:marTop w:val="0"/>
                      <w:marBottom w:val="0"/>
                      <w:divBdr>
                        <w:top w:val="none" w:sz="0" w:space="0" w:color="auto"/>
                        <w:left w:val="none" w:sz="0" w:space="0" w:color="auto"/>
                        <w:bottom w:val="none" w:sz="0" w:space="0" w:color="auto"/>
                        <w:right w:val="none" w:sz="0" w:space="0" w:color="auto"/>
                      </w:divBdr>
                    </w:div>
                  </w:divsChild>
                </w:div>
                <w:div w:id="1935437398">
                  <w:marLeft w:val="0"/>
                  <w:marRight w:val="0"/>
                  <w:marTop w:val="0"/>
                  <w:marBottom w:val="0"/>
                  <w:divBdr>
                    <w:top w:val="none" w:sz="0" w:space="0" w:color="auto"/>
                    <w:left w:val="none" w:sz="0" w:space="0" w:color="auto"/>
                    <w:bottom w:val="none" w:sz="0" w:space="0" w:color="auto"/>
                    <w:right w:val="none" w:sz="0" w:space="0" w:color="auto"/>
                  </w:divBdr>
                  <w:divsChild>
                    <w:div w:id="753475232">
                      <w:marLeft w:val="0"/>
                      <w:marRight w:val="0"/>
                      <w:marTop w:val="0"/>
                      <w:marBottom w:val="0"/>
                      <w:divBdr>
                        <w:top w:val="none" w:sz="0" w:space="0" w:color="auto"/>
                        <w:left w:val="none" w:sz="0" w:space="0" w:color="auto"/>
                        <w:bottom w:val="none" w:sz="0" w:space="0" w:color="auto"/>
                        <w:right w:val="none" w:sz="0" w:space="0" w:color="auto"/>
                      </w:divBdr>
                    </w:div>
                  </w:divsChild>
                </w:div>
                <w:div w:id="1959020019">
                  <w:marLeft w:val="0"/>
                  <w:marRight w:val="0"/>
                  <w:marTop w:val="0"/>
                  <w:marBottom w:val="0"/>
                  <w:divBdr>
                    <w:top w:val="none" w:sz="0" w:space="0" w:color="auto"/>
                    <w:left w:val="none" w:sz="0" w:space="0" w:color="auto"/>
                    <w:bottom w:val="none" w:sz="0" w:space="0" w:color="auto"/>
                    <w:right w:val="none" w:sz="0" w:space="0" w:color="auto"/>
                  </w:divBdr>
                  <w:divsChild>
                    <w:div w:id="361438173">
                      <w:marLeft w:val="0"/>
                      <w:marRight w:val="0"/>
                      <w:marTop w:val="0"/>
                      <w:marBottom w:val="0"/>
                      <w:divBdr>
                        <w:top w:val="none" w:sz="0" w:space="0" w:color="auto"/>
                        <w:left w:val="none" w:sz="0" w:space="0" w:color="auto"/>
                        <w:bottom w:val="none" w:sz="0" w:space="0" w:color="auto"/>
                        <w:right w:val="none" w:sz="0" w:space="0" w:color="auto"/>
                      </w:divBdr>
                    </w:div>
                  </w:divsChild>
                </w:div>
                <w:div w:id="1962806936">
                  <w:marLeft w:val="0"/>
                  <w:marRight w:val="0"/>
                  <w:marTop w:val="0"/>
                  <w:marBottom w:val="0"/>
                  <w:divBdr>
                    <w:top w:val="none" w:sz="0" w:space="0" w:color="auto"/>
                    <w:left w:val="none" w:sz="0" w:space="0" w:color="auto"/>
                    <w:bottom w:val="none" w:sz="0" w:space="0" w:color="auto"/>
                    <w:right w:val="none" w:sz="0" w:space="0" w:color="auto"/>
                  </w:divBdr>
                  <w:divsChild>
                    <w:div w:id="1466507960">
                      <w:marLeft w:val="0"/>
                      <w:marRight w:val="0"/>
                      <w:marTop w:val="0"/>
                      <w:marBottom w:val="0"/>
                      <w:divBdr>
                        <w:top w:val="none" w:sz="0" w:space="0" w:color="auto"/>
                        <w:left w:val="none" w:sz="0" w:space="0" w:color="auto"/>
                        <w:bottom w:val="none" w:sz="0" w:space="0" w:color="auto"/>
                        <w:right w:val="none" w:sz="0" w:space="0" w:color="auto"/>
                      </w:divBdr>
                    </w:div>
                  </w:divsChild>
                </w:div>
                <w:div w:id="1977299140">
                  <w:marLeft w:val="0"/>
                  <w:marRight w:val="0"/>
                  <w:marTop w:val="0"/>
                  <w:marBottom w:val="0"/>
                  <w:divBdr>
                    <w:top w:val="none" w:sz="0" w:space="0" w:color="auto"/>
                    <w:left w:val="none" w:sz="0" w:space="0" w:color="auto"/>
                    <w:bottom w:val="none" w:sz="0" w:space="0" w:color="auto"/>
                    <w:right w:val="none" w:sz="0" w:space="0" w:color="auto"/>
                  </w:divBdr>
                  <w:divsChild>
                    <w:div w:id="1986742357">
                      <w:marLeft w:val="0"/>
                      <w:marRight w:val="0"/>
                      <w:marTop w:val="0"/>
                      <w:marBottom w:val="0"/>
                      <w:divBdr>
                        <w:top w:val="none" w:sz="0" w:space="0" w:color="auto"/>
                        <w:left w:val="none" w:sz="0" w:space="0" w:color="auto"/>
                        <w:bottom w:val="none" w:sz="0" w:space="0" w:color="auto"/>
                        <w:right w:val="none" w:sz="0" w:space="0" w:color="auto"/>
                      </w:divBdr>
                    </w:div>
                  </w:divsChild>
                </w:div>
                <w:div w:id="1993286942">
                  <w:marLeft w:val="0"/>
                  <w:marRight w:val="0"/>
                  <w:marTop w:val="0"/>
                  <w:marBottom w:val="0"/>
                  <w:divBdr>
                    <w:top w:val="none" w:sz="0" w:space="0" w:color="auto"/>
                    <w:left w:val="none" w:sz="0" w:space="0" w:color="auto"/>
                    <w:bottom w:val="none" w:sz="0" w:space="0" w:color="auto"/>
                    <w:right w:val="none" w:sz="0" w:space="0" w:color="auto"/>
                  </w:divBdr>
                  <w:divsChild>
                    <w:div w:id="458307157">
                      <w:marLeft w:val="0"/>
                      <w:marRight w:val="0"/>
                      <w:marTop w:val="0"/>
                      <w:marBottom w:val="0"/>
                      <w:divBdr>
                        <w:top w:val="none" w:sz="0" w:space="0" w:color="auto"/>
                        <w:left w:val="none" w:sz="0" w:space="0" w:color="auto"/>
                        <w:bottom w:val="none" w:sz="0" w:space="0" w:color="auto"/>
                        <w:right w:val="none" w:sz="0" w:space="0" w:color="auto"/>
                      </w:divBdr>
                    </w:div>
                  </w:divsChild>
                </w:div>
                <w:div w:id="2004702642">
                  <w:marLeft w:val="0"/>
                  <w:marRight w:val="0"/>
                  <w:marTop w:val="0"/>
                  <w:marBottom w:val="0"/>
                  <w:divBdr>
                    <w:top w:val="none" w:sz="0" w:space="0" w:color="auto"/>
                    <w:left w:val="none" w:sz="0" w:space="0" w:color="auto"/>
                    <w:bottom w:val="none" w:sz="0" w:space="0" w:color="auto"/>
                    <w:right w:val="none" w:sz="0" w:space="0" w:color="auto"/>
                  </w:divBdr>
                  <w:divsChild>
                    <w:div w:id="303193611">
                      <w:marLeft w:val="0"/>
                      <w:marRight w:val="0"/>
                      <w:marTop w:val="0"/>
                      <w:marBottom w:val="0"/>
                      <w:divBdr>
                        <w:top w:val="none" w:sz="0" w:space="0" w:color="auto"/>
                        <w:left w:val="none" w:sz="0" w:space="0" w:color="auto"/>
                        <w:bottom w:val="none" w:sz="0" w:space="0" w:color="auto"/>
                        <w:right w:val="none" w:sz="0" w:space="0" w:color="auto"/>
                      </w:divBdr>
                    </w:div>
                  </w:divsChild>
                </w:div>
                <w:div w:id="2010207278">
                  <w:marLeft w:val="0"/>
                  <w:marRight w:val="0"/>
                  <w:marTop w:val="0"/>
                  <w:marBottom w:val="0"/>
                  <w:divBdr>
                    <w:top w:val="none" w:sz="0" w:space="0" w:color="auto"/>
                    <w:left w:val="none" w:sz="0" w:space="0" w:color="auto"/>
                    <w:bottom w:val="none" w:sz="0" w:space="0" w:color="auto"/>
                    <w:right w:val="none" w:sz="0" w:space="0" w:color="auto"/>
                  </w:divBdr>
                  <w:divsChild>
                    <w:div w:id="1688680895">
                      <w:marLeft w:val="0"/>
                      <w:marRight w:val="0"/>
                      <w:marTop w:val="0"/>
                      <w:marBottom w:val="0"/>
                      <w:divBdr>
                        <w:top w:val="none" w:sz="0" w:space="0" w:color="auto"/>
                        <w:left w:val="none" w:sz="0" w:space="0" w:color="auto"/>
                        <w:bottom w:val="none" w:sz="0" w:space="0" w:color="auto"/>
                        <w:right w:val="none" w:sz="0" w:space="0" w:color="auto"/>
                      </w:divBdr>
                    </w:div>
                  </w:divsChild>
                </w:div>
                <w:div w:id="2040232993">
                  <w:marLeft w:val="0"/>
                  <w:marRight w:val="0"/>
                  <w:marTop w:val="0"/>
                  <w:marBottom w:val="0"/>
                  <w:divBdr>
                    <w:top w:val="none" w:sz="0" w:space="0" w:color="auto"/>
                    <w:left w:val="none" w:sz="0" w:space="0" w:color="auto"/>
                    <w:bottom w:val="none" w:sz="0" w:space="0" w:color="auto"/>
                    <w:right w:val="none" w:sz="0" w:space="0" w:color="auto"/>
                  </w:divBdr>
                  <w:divsChild>
                    <w:div w:id="1008094517">
                      <w:marLeft w:val="0"/>
                      <w:marRight w:val="0"/>
                      <w:marTop w:val="0"/>
                      <w:marBottom w:val="0"/>
                      <w:divBdr>
                        <w:top w:val="none" w:sz="0" w:space="0" w:color="auto"/>
                        <w:left w:val="none" w:sz="0" w:space="0" w:color="auto"/>
                        <w:bottom w:val="none" w:sz="0" w:space="0" w:color="auto"/>
                        <w:right w:val="none" w:sz="0" w:space="0" w:color="auto"/>
                      </w:divBdr>
                    </w:div>
                  </w:divsChild>
                </w:div>
                <w:div w:id="2065566762">
                  <w:marLeft w:val="0"/>
                  <w:marRight w:val="0"/>
                  <w:marTop w:val="0"/>
                  <w:marBottom w:val="0"/>
                  <w:divBdr>
                    <w:top w:val="none" w:sz="0" w:space="0" w:color="auto"/>
                    <w:left w:val="none" w:sz="0" w:space="0" w:color="auto"/>
                    <w:bottom w:val="none" w:sz="0" w:space="0" w:color="auto"/>
                    <w:right w:val="none" w:sz="0" w:space="0" w:color="auto"/>
                  </w:divBdr>
                  <w:divsChild>
                    <w:div w:id="1987590725">
                      <w:marLeft w:val="0"/>
                      <w:marRight w:val="0"/>
                      <w:marTop w:val="0"/>
                      <w:marBottom w:val="0"/>
                      <w:divBdr>
                        <w:top w:val="none" w:sz="0" w:space="0" w:color="auto"/>
                        <w:left w:val="none" w:sz="0" w:space="0" w:color="auto"/>
                        <w:bottom w:val="none" w:sz="0" w:space="0" w:color="auto"/>
                        <w:right w:val="none" w:sz="0" w:space="0" w:color="auto"/>
                      </w:divBdr>
                    </w:div>
                  </w:divsChild>
                </w:div>
                <w:div w:id="2065908797">
                  <w:marLeft w:val="0"/>
                  <w:marRight w:val="0"/>
                  <w:marTop w:val="0"/>
                  <w:marBottom w:val="0"/>
                  <w:divBdr>
                    <w:top w:val="none" w:sz="0" w:space="0" w:color="auto"/>
                    <w:left w:val="none" w:sz="0" w:space="0" w:color="auto"/>
                    <w:bottom w:val="none" w:sz="0" w:space="0" w:color="auto"/>
                    <w:right w:val="none" w:sz="0" w:space="0" w:color="auto"/>
                  </w:divBdr>
                  <w:divsChild>
                    <w:div w:id="1030305936">
                      <w:marLeft w:val="0"/>
                      <w:marRight w:val="0"/>
                      <w:marTop w:val="0"/>
                      <w:marBottom w:val="0"/>
                      <w:divBdr>
                        <w:top w:val="none" w:sz="0" w:space="0" w:color="auto"/>
                        <w:left w:val="none" w:sz="0" w:space="0" w:color="auto"/>
                        <w:bottom w:val="none" w:sz="0" w:space="0" w:color="auto"/>
                        <w:right w:val="none" w:sz="0" w:space="0" w:color="auto"/>
                      </w:divBdr>
                    </w:div>
                  </w:divsChild>
                </w:div>
                <w:div w:id="2099448591">
                  <w:marLeft w:val="0"/>
                  <w:marRight w:val="0"/>
                  <w:marTop w:val="0"/>
                  <w:marBottom w:val="0"/>
                  <w:divBdr>
                    <w:top w:val="none" w:sz="0" w:space="0" w:color="auto"/>
                    <w:left w:val="none" w:sz="0" w:space="0" w:color="auto"/>
                    <w:bottom w:val="none" w:sz="0" w:space="0" w:color="auto"/>
                    <w:right w:val="none" w:sz="0" w:space="0" w:color="auto"/>
                  </w:divBdr>
                  <w:divsChild>
                    <w:div w:id="527183989">
                      <w:marLeft w:val="0"/>
                      <w:marRight w:val="0"/>
                      <w:marTop w:val="0"/>
                      <w:marBottom w:val="0"/>
                      <w:divBdr>
                        <w:top w:val="none" w:sz="0" w:space="0" w:color="auto"/>
                        <w:left w:val="none" w:sz="0" w:space="0" w:color="auto"/>
                        <w:bottom w:val="none" w:sz="0" w:space="0" w:color="auto"/>
                        <w:right w:val="none" w:sz="0" w:space="0" w:color="auto"/>
                      </w:divBdr>
                    </w:div>
                  </w:divsChild>
                </w:div>
                <w:div w:id="2107116976">
                  <w:marLeft w:val="0"/>
                  <w:marRight w:val="0"/>
                  <w:marTop w:val="0"/>
                  <w:marBottom w:val="0"/>
                  <w:divBdr>
                    <w:top w:val="none" w:sz="0" w:space="0" w:color="auto"/>
                    <w:left w:val="none" w:sz="0" w:space="0" w:color="auto"/>
                    <w:bottom w:val="none" w:sz="0" w:space="0" w:color="auto"/>
                    <w:right w:val="none" w:sz="0" w:space="0" w:color="auto"/>
                  </w:divBdr>
                  <w:divsChild>
                    <w:div w:id="650410292">
                      <w:marLeft w:val="0"/>
                      <w:marRight w:val="0"/>
                      <w:marTop w:val="0"/>
                      <w:marBottom w:val="0"/>
                      <w:divBdr>
                        <w:top w:val="none" w:sz="0" w:space="0" w:color="auto"/>
                        <w:left w:val="none" w:sz="0" w:space="0" w:color="auto"/>
                        <w:bottom w:val="none" w:sz="0" w:space="0" w:color="auto"/>
                        <w:right w:val="none" w:sz="0" w:space="0" w:color="auto"/>
                      </w:divBdr>
                    </w:div>
                  </w:divsChild>
                </w:div>
                <w:div w:id="2111004432">
                  <w:marLeft w:val="0"/>
                  <w:marRight w:val="0"/>
                  <w:marTop w:val="0"/>
                  <w:marBottom w:val="0"/>
                  <w:divBdr>
                    <w:top w:val="none" w:sz="0" w:space="0" w:color="auto"/>
                    <w:left w:val="none" w:sz="0" w:space="0" w:color="auto"/>
                    <w:bottom w:val="none" w:sz="0" w:space="0" w:color="auto"/>
                    <w:right w:val="none" w:sz="0" w:space="0" w:color="auto"/>
                  </w:divBdr>
                  <w:divsChild>
                    <w:div w:id="634606047">
                      <w:marLeft w:val="0"/>
                      <w:marRight w:val="0"/>
                      <w:marTop w:val="0"/>
                      <w:marBottom w:val="0"/>
                      <w:divBdr>
                        <w:top w:val="none" w:sz="0" w:space="0" w:color="auto"/>
                        <w:left w:val="none" w:sz="0" w:space="0" w:color="auto"/>
                        <w:bottom w:val="none" w:sz="0" w:space="0" w:color="auto"/>
                        <w:right w:val="none" w:sz="0" w:space="0" w:color="auto"/>
                      </w:divBdr>
                    </w:div>
                  </w:divsChild>
                </w:div>
                <w:div w:id="2112777939">
                  <w:marLeft w:val="0"/>
                  <w:marRight w:val="0"/>
                  <w:marTop w:val="0"/>
                  <w:marBottom w:val="0"/>
                  <w:divBdr>
                    <w:top w:val="none" w:sz="0" w:space="0" w:color="auto"/>
                    <w:left w:val="none" w:sz="0" w:space="0" w:color="auto"/>
                    <w:bottom w:val="none" w:sz="0" w:space="0" w:color="auto"/>
                    <w:right w:val="none" w:sz="0" w:space="0" w:color="auto"/>
                  </w:divBdr>
                  <w:divsChild>
                    <w:div w:id="1499955022">
                      <w:marLeft w:val="0"/>
                      <w:marRight w:val="0"/>
                      <w:marTop w:val="0"/>
                      <w:marBottom w:val="0"/>
                      <w:divBdr>
                        <w:top w:val="none" w:sz="0" w:space="0" w:color="auto"/>
                        <w:left w:val="none" w:sz="0" w:space="0" w:color="auto"/>
                        <w:bottom w:val="none" w:sz="0" w:space="0" w:color="auto"/>
                        <w:right w:val="none" w:sz="0" w:space="0" w:color="auto"/>
                      </w:divBdr>
                    </w:div>
                  </w:divsChild>
                </w:div>
                <w:div w:id="2127921076">
                  <w:marLeft w:val="0"/>
                  <w:marRight w:val="0"/>
                  <w:marTop w:val="0"/>
                  <w:marBottom w:val="0"/>
                  <w:divBdr>
                    <w:top w:val="none" w:sz="0" w:space="0" w:color="auto"/>
                    <w:left w:val="none" w:sz="0" w:space="0" w:color="auto"/>
                    <w:bottom w:val="none" w:sz="0" w:space="0" w:color="auto"/>
                    <w:right w:val="none" w:sz="0" w:space="0" w:color="auto"/>
                  </w:divBdr>
                  <w:divsChild>
                    <w:div w:id="14381447">
                      <w:marLeft w:val="0"/>
                      <w:marRight w:val="0"/>
                      <w:marTop w:val="0"/>
                      <w:marBottom w:val="0"/>
                      <w:divBdr>
                        <w:top w:val="none" w:sz="0" w:space="0" w:color="auto"/>
                        <w:left w:val="none" w:sz="0" w:space="0" w:color="auto"/>
                        <w:bottom w:val="none" w:sz="0" w:space="0" w:color="auto"/>
                        <w:right w:val="none" w:sz="0" w:space="0" w:color="auto"/>
                      </w:divBdr>
                    </w:div>
                  </w:divsChild>
                </w:div>
                <w:div w:id="2129935690">
                  <w:marLeft w:val="0"/>
                  <w:marRight w:val="0"/>
                  <w:marTop w:val="0"/>
                  <w:marBottom w:val="0"/>
                  <w:divBdr>
                    <w:top w:val="none" w:sz="0" w:space="0" w:color="auto"/>
                    <w:left w:val="none" w:sz="0" w:space="0" w:color="auto"/>
                    <w:bottom w:val="none" w:sz="0" w:space="0" w:color="auto"/>
                    <w:right w:val="none" w:sz="0" w:space="0" w:color="auto"/>
                  </w:divBdr>
                  <w:divsChild>
                    <w:div w:id="1448087306">
                      <w:marLeft w:val="0"/>
                      <w:marRight w:val="0"/>
                      <w:marTop w:val="0"/>
                      <w:marBottom w:val="0"/>
                      <w:divBdr>
                        <w:top w:val="none" w:sz="0" w:space="0" w:color="auto"/>
                        <w:left w:val="none" w:sz="0" w:space="0" w:color="auto"/>
                        <w:bottom w:val="none" w:sz="0" w:space="0" w:color="auto"/>
                        <w:right w:val="none" w:sz="0" w:space="0" w:color="auto"/>
                      </w:divBdr>
                    </w:div>
                  </w:divsChild>
                </w:div>
                <w:div w:id="2134592323">
                  <w:marLeft w:val="0"/>
                  <w:marRight w:val="0"/>
                  <w:marTop w:val="0"/>
                  <w:marBottom w:val="0"/>
                  <w:divBdr>
                    <w:top w:val="none" w:sz="0" w:space="0" w:color="auto"/>
                    <w:left w:val="none" w:sz="0" w:space="0" w:color="auto"/>
                    <w:bottom w:val="none" w:sz="0" w:space="0" w:color="auto"/>
                    <w:right w:val="none" w:sz="0" w:space="0" w:color="auto"/>
                  </w:divBdr>
                  <w:divsChild>
                    <w:div w:id="889613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37162031">
          <w:marLeft w:val="0"/>
          <w:marRight w:val="0"/>
          <w:marTop w:val="0"/>
          <w:marBottom w:val="0"/>
          <w:divBdr>
            <w:top w:val="none" w:sz="0" w:space="0" w:color="auto"/>
            <w:left w:val="none" w:sz="0" w:space="0" w:color="auto"/>
            <w:bottom w:val="none" w:sz="0" w:space="0" w:color="auto"/>
            <w:right w:val="none" w:sz="0" w:space="0" w:color="auto"/>
          </w:divBdr>
        </w:div>
        <w:div w:id="1801260710">
          <w:marLeft w:val="0"/>
          <w:marRight w:val="0"/>
          <w:marTop w:val="0"/>
          <w:marBottom w:val="0"/>
          <w:divBdr>
            <w:top w:val="none" w:sz="0" w:space="0" w:color="auto"/>
            <w:left w:val="none" w:sz="0" w:space="0" w:color="auto"/>
            <w:bottom w:val="none" w:sz="0" w:space="0" w:color="auto"/>
            <w:right w:val="none" w:sz="0" w:space="0" w:color="auto"/>
          </w:divBdr>
        </w:div>
        <w:div w:id="1839804102">
          <w:marLeft w:val="0"/>
          <w:marRight w:val="0"/>
          <w:marTop w:val="0"/>
          <w:marBottom w:val="0"/>
          <w:divBdr>
            <w:top w:val="none" w:sz="0" w:space="0" w:color="auto"/>
            <w:left w:val="none" w:sz="0" w:space="0" w:color="auto"/>
            <w:bottom w:val="none" w:sz="0" w:space="0" w:color="auto"/>
            <w:right w:val="none" w:sz="0" w:space="0" w:color="auto"/>
          </w:divBdr>
        </w:div>
        <w:div w:id="1920871853">
          <w:marLeft w:val="0"/>
          <w:marRight w:val="0"/>
          <w:marTop w:val="0"/>
          <w:marBottom w:val="0"/>
          <w:divBdr>
            <w:top w:val="none" w:sz="0" w:space="0" w:color="auto"/>
            <w:left w:val="none" w:sz="0" w:space="0" w:color="auto"/>
            <w:bottom w:val="none" w:sz="0" w:space="0" w:color="auto"/>
            <w:right w:val="none" w:sz="0" w:space="0" w:color="auto"/>
          </w:divBdr>
        </w:div>
        <w:div w:id="2147238424">
          <w:marLeft w:val="0"/>
          <w:marRight w:val="0"/>
          <w:marTop w:val="0"/>
          <w:marBottom w:val="0"/>
          <w:divBdr>
            <w:top w:val="none" w:sz="0" w:space="0" w:color="auto"/>
            <w:left w:val="none" w:sz="0" w:space="0" w:color="auto"/>
            <w:bottom w:val="none" w:sz="0" w:space="0" w:color="auto"/>
            <w:right w:val="none" w:sz="0" w:space="0" w:color="auto"/>
          </w:divBdr>
        </w:div>
      </w:divsChild>
    </w:div>
    <w:div w:id="373430973">
      <w:bodyDiv w:val="1"/>
      <w:marLeft w:val="0"/>
      <w:marRight w:val="0"/>
      <w:marTop w:val="0"/>
      <w:marBottom w:val="0"/>
      <w:divBdr>
        <w:top w:val="none" w:sz="0" w:space="0" w:color="auto"/>
        <w:left w:val="none" w:sz="0" w:space="0" w:color="auto"/>
        <w:bottom w:val="none" w:sz="0" w:space="0" w:color="auto"/>
        <w:right w:val="none" w:sz="0" w:space="0" w:color="auto"/>
      </w:divBdr>
    </w:div>
    <w:div w:id="373700790">
      <w:bodyDiv w:val="1"/>
      <w:marLeft w:val="0"/>
      <w:marRight w:val="0"/>
      <w:marTop w:val="0"/>
      <w:marBottom w:val="0"/>
      <w:divBdr>
        <w:top w:val="none" w:sz="0" w:space="0" w:color="auto"/>
        <w:left w:val="none" w:sz="0" w:space="0" w:color="auto"/>
        <w:bottom w:val="none" w:sz="0" w:space="0" w:color="auto"/>
        <w:right w:val="none" w:sz="0" w:space="0" w:color="auto"/>
      </w:divBdr>
    </w:div>
    <w:div w:id="377705995">
      <w:bodyDiv w:val="1"/>
      <w:marLeft w:val="0"/>
      <w:marRight w:val="0"/>
      <w:marTop w:val="0"/>
      <w:marBottom w:val="0"/>
      <w:divBdr>
        <w:top w:val="none" w:sz="0" w:space="0" w:color="auto"/>
        <w:left w:val="none" w:sz="0" w:space="0" w:color="auto"/>
        <w:bottom w:val="none" w:sz="0" w:space="0" w:color="auto"/>
        <w:right w:val="none" w:sz="0" w:space="0" w:color="auto"/>
      </w:divBdr>
    </w:div>
    <w:div w:id="380788692">
      <w:bodyDiv w:val="1"/>
      <w:marLeft w:val="0"/>
      <w:marRight w:val="0"/>
      <w:marTop w:val="0"/>
      <w:marBottom w:val="0"/>
      <w:divBdr>
        <w:top w:val="none" w:sz="0" w:space="0" w:color="auto"/>
        <w:left w:val="none" w:sz="0" w:space="0" w:color="auto"/>
        <w:bottom w:val="none" w:sz="0" w:space="0" w:color="auto"/>
        <w:right w:val="none" w:sz="0" w:space="0" w:color="auto"/>
      </w:divBdr>
    </w:div>
    <w:div w:id="409936003">
      <w:bodyDiv w:val="1"/>
      <w:marLeft w:val="0"/>
      <w:marRight w:val="0"/>
      <w:marTop w:val="0"/>
      <w:marBottom w:val="0"/>
      <w:divBdr>
        <w:top w:val="none" w:sz="0" w:space="0" w:color="auto"/>
        <w:left w:val="none" w:sz="0" w:space="0" w:color="auto"/>
        <w:bottom w:val="none" w:sz="0" w:space="0" w:color="auto"/>
        <w:right w:val="none" w:sz="0" w:space="0" w:color="auto"/>
      </w:divBdr>
      <w:divsChild>
        <w:div w:id="218707756">
          <w:marLeft w:val="0"/>
          <w:marRight w:val="0"/>
          <w:marTop w:val="0"/>
          <w:marBottom w:val="0"/>
          <w:divBdr>
            <w:top w:val="none" w:sz="0" w:space="0" w:color="auto"/>
            <w:left w:val="none" w:sz="0" w:space="0" w:color="auto"/>
            <w:bottom w:val="none" w:sz="0" w:space="0" w:color="auto"/>
            <w:right w:val="none" w:sz="0" w:space="0" w:color="auto"/>
          </w:divBdr>
        </w:div>
      </w:divsChild>
    </w:div>
    <w:div w:id="415250268">
      <w:bodyDiv w:val="1"/>
      <w:marLeft w:val="0"/>
      <w:marRight w:val="0"/>
      <w:marTop w:val="0"/>
      <w:marBottom w:val="0"/>
      <w:divBdr>
        <w:top w:val="none" w:sz="0" w:space="0" w:color="auto"/>
        <w:left w:val="none" w:sz="0" w:space="0" w:color="auto"/>
        <w:bottom w:val="none" w:sz="0" w:space="0" w:color="auto"/>
        <w:right w:val="none" w:sz="0" w:space="0" w:color="auto"/>
      </w:divBdr>
    </w:div>
    <w:div w:id="427192857">
      <w:bodyDiv w:val="1"/>
      <w:marLeft w:val="0"/>
      <w:marRight w:val="0"/>
      <w:marTop w:val="0"/>
      <w:marBottom w:val="0"/>
      <w:divBdr>
        <w:top w:val="none" w:sz="0" w:space="0" w:color="auto"/>
        <w:left w:val="none" w:sz="0" w:space="0" w:color="auto"/>
        <w:bottom w:val="none" w:sz="0" w:space="0" w:color="auto"/>
        <w:right w:val="none" w:sz="0" w:space="0" w:color="auto"/>
      </w:divBdr>
      <w:divsChild>
        <w:div w:id="1109469835">
          <w:marLeft w:val="0"/>
          <w:marRight w:val="0"/>
          <w:marTop w:val="0"/>
          <w:marBottom w:val="0"/>
          <w:divBdr>
            <w:top w:val="none" w:sz="0" w:space="0" w:color="auto"/>
            <w:left w:val="none" w:sz="0" w:space="0" w:color="auto"/>
            <w:bottom w:val="none" w:sz="0" w:space="0" w:color="auto"/>
            <w:right w:val="none" w:sz="0" w:space="0" w:color="auto"/>
          </w:divBdr>
        </w:div>
      </w:divsChild>
    </w:div>
    <w:div w:id="429661198">
      <w:bodyDiv w:val="1"/>
      <w:marLeft w:val="0"/>
      <w:marRight w:val="0"/>
      <w:marTop w:val="0"/>
      <w:marBottom w:val="0"/>
      <w:divBdr>
        <w:top w:val="none" w:sz="0" w:space="0" w:color="auto"/>
        <w:left w:val="none" w:sz="0" w:space="0" w:color="auto"/>
        <w:bottom w:val="none" w:sz="0" w:space="0" w:color="auto"/>
        <w:right w:val="none" w:sz="0" w:space="0" w:color="auto"/>
      </w:divBdr>
      <w:divsChild>
        <w:div w:id="1787312439">
          <w:marLeft w:val="0"/>
          <w:marRight w:val="0"/>
          <w:marTop w:val="0"/>
          <w:marBottom w:val="0"/>
          <w:divBdr>
            <w:top w:val="none" w:sz="0" w:space="0" w:color="auto"/>
            <w:left w:val="none" w:sz="0" w:space="0" w:color="auto"/>
            <w:bottom w:val="none" w:sz="0" w:space="0" w:color="auto"/>
            <w:right w:val="none" w:sz="0" w:space="0" w:color="auto"/>
          </w:divBdr>
        </w:div>
      </w:divsChild>
    </w:div>
    <w:div w:id="450974035">
      <w:bodyDiv w:val="1"/>
      <w:marLeft w:val="0"/>
      <w:marRight w:val="0"/>
      <w:marTop w:val="0"/>
      <w:marBottom w:val="0"/>
      <w:divBdr>
        <w:top w:val="none" w:sz="0" w:space="0" w:color="auto"/>
        <w:left w:val="none" w:sz="0" w:space="0" w:color="auto"/>
        <w:bottom w:val="none" w:sz="0" w:space="0" w:color="auto"/>
        <w:right w:val="none" w:sz="0" w:space="0" w:color="auto"/>
      </w:divBdr>
    </w:div>
    <w:div w:id="464350748">
      <w:bodyDiv w:val="1"/>
      <w:marLeft w:val="0"/>
      <w:marRight w:val="0"/>
      <w:marTop w:val="0"/>
      <w:marBottom w:val="0"/>
      <w:divBdr>
        <w:top w:val="none" w:sz="0" w:space="0" w:color="auto"/>
        <w:left w:val="none" w:sz="0" w:space="0" w:color="auto"/>
        <w:bottom w:val="none" w:sz="0" w:space="0" w:color="auto"/>
        <w:right w:val="none" w:sz="0" w:space="0" w:color="auto"/>
      </w:divBdr>
    </w:div>
    <w:div w:id="480804827">
      <w:bodyDiv w:val="1"/>
      <w:marLeft w:val="0"/>
      <w:marRight w:val="0"/>
      <w:marTop w:val="0"/>
      <w:marBottom w:val="0"/>
      <w:divBdr>
        <w:top w:val="none" w:sz="0" w:space="0" w:color="auto"/>
        <w:left w:val="none" w:sz="0" w:space="0" w:color="auto"/>
        <w:bottom w:val="none" w:sz="0" w:space="0" w:color="auto"/>
        <w:right w:val="none" w:sz="0" w:space="0" w:color="auto"/>
      </w:divBdr>
    </w:div>
    <w:div w:id="487327679">
      <w:bodyDiv w:val="1"/>
      <w:marLeft w:val="0"/>
      <w:marRight w:val="0"/>
      <w:marTop w:val="0"/>
      <w:marBottom w:val="0"/>
      <w:divBdr>
        <w:top w:val="none" w:sz="0" w:space="0" w:color="auto"/>
        <w:left w:val="none" w:sz="0" w:space="0" w:color="auto"/>
        <w:bottom w:val="none" w:sz="0" w:space="0" w:color="auto"/>
        <w:right w:val="none" w:sz="0" w:space="0" w:color="auto"/>
      </w:divBdr>
    </w:div>
    <w:div w:id="514422095">
      <w:bodyDiv w:val="1"/>
      <w:marLeft w:val="0"/>
      <w:marRight w:val="0"/>
      <w:marTop w:val="0"/>
      <w:marBottom w:val="0"/>
      <w:divBdr>
        <w:top w:val="none" w:sz="0" w:space="0" w:color="auto"/>
        <w:left w:val="none" w:sz="0" w:space="0" w:color="auto"/>
        <w:bottom w:val="none" w:sz="0" w:space="0" w:color="auto"/>
        <w:right w:val="none" w:sz="0" w:space="0" w:color="auto"/>
      </w:divBdr>
    </w:div>
    <w:div w:id="532421191">
      <w:bodyDiv w:val="1"/>
      <w:marLeft w:val="0"/>
      <w:marRight w:val="0"/>
      <w:marTop w:val="0"/>
      <w:marBottom w:val="0"/>
      <w:divBdr>
        <w:top w:val="none" w:sz="0" w:space="0" w:color="auto"/>
        <w:left w:val="none" w:sz="0" w:space="0" w:color="auto"/>
        <w:bottom w:val="none" w:sz="0" w:space="0" w:color="auto"/>
        <w:right w:val="none" w:sz="0" w:space="0" w:color="auto"/>
      </w:divBdr>
      <w:divsChild>
        <w:div w:id="693464466">
          <w:marLeft w:val="0"/>
          <w:marRight w:val="0"/>
          <w:marTop w:val="0"/>
          <w:marBottom w:val="0"/>
          <w:divBdr>
            <w:top w:val="none" w:sz="0" w:space="0" w:color="auto"/>
            <w:left w:val="none" w:sz="0" w:space="0" w:color="auto"/>
            <w:bottom w:val="none" w:sz="0" w:space="0" w:color="auto"/>
            <w:right w:val="none" w:sz="0" w:space="0" w:color="auto"/>
          </w:divBdr>
        </w:div>
      </w:divsChild>
    </w:div>
    <w:div w:id="536351169">
      <w:bodyDiv w:val="1"/>
      <w:marLeft w:val="0"/>
      <w:marRight w:val="0"/>
      <w:marTop w:val="0"/>
      <w:marBottom w:val="0"/>
      <w:divBdr>
        <w:top w:val="none" w:sz="0" w:space="0" w:color="auto"/>
        <w:left w:val="none" w:sz="0" w:space="0" w:color="auto"/>
        <w:bottom w:val="none" w:sz="0" w:space="0" w:color="auto"/>
        <w:right w:val="none" w:sz="0" w:space="0" w:color="auto"/>
      </w:divBdr>
      <w:divsChild>
        <w:div w:id="174806757">
          <w:marLeft w:val="0"/>
          <w:marRight w:val="0"/>
          <w:marTop w:val="0"/>
          <w:marBottom w:val="0"/>
          <w:divBdr>
            <w:top w:val="none" w:sz="0" w:space="0" w:color="auto"/>
            <w:left w:val="none" w:sz="0" w:space="0" w:color="auto"/>
            <w:bottom w:val="none" w:sz="0" w:space="0" w:color="auto"/>
            <w:right w:val="none" w:sz="0" w:space="0" w:color="auto"/>
          </w:divBdr>
        </w:div>
      </w:divsChild>
    </w:div>
    <w:div w:id="541526286">
      <w:bodyDiv w:val="1"/>
      <w:marLeft w:val="0"/>
      <w:marRight w:val="0"/>
      <w:marTop w:val="0"/>
      <w:marBottom w:val="0"/>
      <w:divBdr>
        <w:top w:val="none" w:sz="0" w:space="0" w:color="auto"/>
        <w:left w:val="none" w:sz="0" w:space="0" w:color="auto"/>
        <w:bottom w:val="none" w:sz="0" w:space="0" w:color="auto"/>
        <w:right w:val="none" w:sz="0" w:space="0" w:color="auto"/>
      </w:divBdr>
    </w:div>
    <w:div w:id="548103625">
      <w:bodyDiv w:val="1"/>
      <w:marLeft w:val="0"/>
      <w:marRight w:val="0"/>
      <w:marTop w:val="0"/>
      <w:marBottom w:val="0"/>
      <w:divBdr>
        <w:top w:val="none" w:sz="0" w:space="0" w:color="auto"/>
        <w:left w:val="none" w:sz="0" w:space="0" w:color="auto"/>
        <w:bottom w:val="none" w:sz="0" w:space="0" w:color="auto"/>
        <w:right w:val="none" w:sz="0" w:space="0" w:color="auto"/>
      </w:divBdr>
    </w:div>
    <w:div w:id="628129785">
      <w:bodyDiv w:val="1"/>
      <w:marLeft w:val="0"/>
      <w:marRight w:val="0"/>
      <w:marTop w:val="0"/>
      <w:marBottom w:val="0"/>
      <w:divBdr>
        <w:top w:val="none" w:sz="0" w:space="0" w:color="auto"/>
        <w:left w:val="none" w:sz="0" w:space="0" w:color="auto"/>
        <w:bottom w:val="none" w:sz="0" w:space="0" w:color="auto"/>
        <w:right w:val="none" w:sz="0" w:space="0" w:color="auto"/>
      </w:divBdr>
      <w:divsChild>
        <w:div w:id="1398045">
          <w:marLeft w:val="0"/>
          <w:marRight w:val="0"/>
          <w:marTop w:val="0"/>
          <w:marBottom w:val="0"/>
          <w:divBdr>
            <w:top w:val="none" w:sz="0" w:space="0" w:color="auto"/>
            <w:left w:val="none" w:sz="0" w:space="0" w:color="auto"/>
            <w:bottom w:val="none" w:sz="0" w:space="0" w:color="auto"/>
            <w:right w:val="none" w:sz="0" w:space="0" w:color="auto"/>
          </w:divBdr>
          <w:divsChild>
            <w:div w:id="1993872389">
              <w:marLeft w:val="0"/>
              <w:marRight w:val="0"/>
              <w:marTop w:val="0"/>
              <w:marBottom w:val="0"/>
              <w:divBdr>
                <w:top w:val="none" w:sz="0" w:space="0" w:color="auto"/>
                <w:left w:val="none" w:sz="0" w:space="0" w:color="auto"/>
                <w:bottom w:val="none" w:sz="0" w:space="0" w:color="auto"/>
                <w:right w:val="none" w:sz="0" w:space="0" w:color="auto"/>
              </w:divBdr>
            </w:div>
          </w:divsChild>
        </w:div>
        <w:div w:id="20321239">
          <w:marLeft w:val="0"/>
          <w:marRight w:val="0"/>
          <w:marTop w:val="0"/>
          <w:marBottom w:val="0"/>
          <w:divBdr>
            <w:top w:val="none" w:sz="0" w:space="0" w:color="auto"/>
            <w:left w:val="none" w:sz="0" w:space="0" w:color="auto"/>
            <w:bottom w:val="none" w:sz="0" w:space="0" w:color="auto"/>
            <w:right w:val="none" w:sz="0" w:space="0" w:color="auto"/>
          </w:divBdr>
          <w:divsChild>
            <w:div w:id="84959175">
              <w:marLeft w:val="0"/>
              <w:marRight w:val="0"/>
              <w:marTop w:val="0"/>
              <w:marBottom w:val="0"/>
              <w:divBdr>
                <w:top w:val="none" w:sz="0" w:space="0" w:color="auto"/>
                <w:left w:val="none" w:sz="0" w:space="0" w:color="auto"/>
                <w:bottom w:val="none" w:sz="0" w:space="0" w:color="auto"/>
                <w:right w:val="none" w:sz="0" w:space="0" w:color="auto"/>
              </w:divBdr>
            </w:div>
          </w:divsChild>
        </w:div>
        <w:div w:id="123040799">
          <w:marLeft w:val="0"/>
          <w:marRight w:val="0"/>
          <w:marTop w:val="0"/>
          <w:marBottom w:val="0"/>
          <w:divBdr>
            <w:top w:val="none" w:sz="0" w:space="0" w:color="auto"/>
            <w:left w:val="none" w:sz="0" w:space="0" w:color="auto"/>
            <w:bottom w:val="none" w:sz="0" w:space="0" w:color="auto"/>
            <w:right w:val="none" w:sz="0" w:space="0" w:color="auto"/>
          </w:divBdr>
          <w:divsChild>
            <w:div w:id="1816023159">
              <w:marLeft w:val="0"/>
              <w:marRight w:val="0"/>
              <w:marTop w:val="0"/>
              <w:marBottom w:val="0"/>
              <w:divBdr>
                <w:top w:val="none" w:sz="0" w:space="0" w:color="auto"/>
                <w:left w:val="none" w:sz="0" w:space="0" w:color="auto"/>
                <w:bottom w:val="none" w:sz="0" w:space="0" w:color="auto"/>
                <w:right w:val="none" w:sz="0" w:space="0" w:color="auto"/>
              </w:divBdr>
            </w:div>
          </w:divsChild>
        </w:div>
        <w:div w:id="136653905">
          <w:marLeft w:val="0"/>
          <w:marRight w:val="0"/>
          <w:marTop w:val="0"/>
          <w:marBottom w:val="0"/>
          <w:divBdr>
            <w:top w:val="none" w:sz="0" w:space="0" w:color="auto"/>
            <w:left w:val="none" w:sz="0" w:space="0" w:color="auto"/>
            <w:bottom w:val="none" w:sz="0" w:space="0" w:color="auto"/>
            <w:right w:val="none" w:sz="0" w:space="0" w:color="auto"/>
          </w:divBdr>
          <w:divsChild>
            <w:div w:id="2016376847">
              <w:marLeft w:val="0"/>
              <w:marRight w:val="0"/>
              <w:marTop w:val="0"/>
              <w:marBottom w:val="0"/>
              <w:divBdr>
                <w:top w:val="none" w:sz="0" w:space="0" w:color="auto"/>
                <w:left w:val="none" w:sz="0" w:space="0" w:color="auto"/>
                <w:bottom w:val="none" w:sz="0" w:space="0" w:color="auto"/>
                <w:right w:val="none" w:sz="0" w:space="0" w:color="auto"/>
              </w:divBdr>
            </w:div>
          </w:divsChild>
        </w:div>
        <w:div w:id="208076934">
          <w:marLeft w:val="0"/>
          <w:marRight w:val="0"/>
          <w:marTop w:val="0"/>
          <w:marBottom w:val="0"/>
          <w:divBdr>
            <w:top w:val="none" w:sz="0" w:space="0" w:color="auto"/>
            <w:left w:val="none" w:sz="0" w:space="0" w:color="auto"/>
            <w:bottom w:val="none" w:sz="0" w:space="0" w:color="auto"/>
            <w:right w:val="none" w:sz="0" w:space="0" w:color="auto"/>
          </w:divBdr>
          <w:divsChild>
            <w:div w:id="620499793">
              <w:marLeft w:val="0"/>
              <w:marRight w:val="0"/>
              <w:marTop w:val="0"/>
              <w:marBottom w:val="0"/>
              <w:divBdr>
                <w:top w:val="none" w:sz="0" w:space="0" w:color="auto"/>
                <w:left w:val="none" w:sz="0" w:space="0" w:color="auto"/>
                <w:bottom w:val="none" w:sz="0" w:space="0" w:color="auto"/>
                <w:right w:val="none" w:sz="0" w:space="0" w:color="auto"/>
              </w:divBdr>
            </w:div>
          </w:divsChild>
        </w:div>
        <w:div w:id="291061506">
          <w:marLeft w:val="0"/>
          <w:marRight w:val="0"/>
          <w:marTop w:val="0"/>
          <w:marBottom w:val="0"/>
          <w:divBdr>
            <w:top w:val="none" w:sz="0" w:space="0" w:color="auto"/>
            <w:left w:val="none" w:sz="0" w:space="0" w:color="auto"/>
            <w:bottom w:val="none" w:sz="0" w:space="0" w:color="auto"/>
            <w:right w:val="none" w:sz="0" w:space="0" w:color="auto"/>
          </w:divBdr>
          <w:divsChild>
            <w:div w:id="1205482500">
              <w:marLeft w:val="0"/>
              <w:marRight w:val="0"/>
              <w:marTop w:val="0"/>
              <w:marBottom w:val="0"/>
              <w:divBdr>
                <w:top w:val="none" w:sz="0" w:space="0" w:color="auto"/>
                <w:left w:val="none" w:sz="0" w:space="0" w:color="auto"/>
                <w:bottom w:val="none" w:sz="0" w:space="0" w:color="auto"/>
                <w:right w:val="none" w:sz="0" w:space="0" w:color="auto"/>
              </w:divBdr>
            </w:div>
          </w:divsChild>
        </w:div>
        <w:div w:id="336154504">
          <w:marLeft w:val="0"/>
          <w:marRight w:val="0"/>
          <w:marTop w:val="0"/>
          <w:marBottom w:val="0"/>
          <w:divBdr>
            <w:top w:val="none" w:sz="0" w:space="0" w:color="auto"/>
            <w:left w:val="none" w:sz="0" w:space="0" w:color="auto"/>
            <w:bottom w:val="none" w:sz="0" w:space="0" w:color="auto"/>
            <w:right w:val="none" w:sz="0" w:space="0" w:color="auto"/>
          </w:divBdr>
          <w:divsChild>
            <w:div w:id="1524978444">
              <w:marLeft w:val="0"/>
              <w:marRight w:val="0"/>
              <w:marTop w:val="0"/>
              <w:marBottom w:val="0"/>
              <w:divBdr>
                <w:top w:val="none" w:sz="0" w:space="0" w:color="auto"/>
                <w:left w:val="none" w:sz="0" w:space="0" w:color="auto"/>
                <w:bottom w:val="none" w:sz="0" w:space="0" w:color="auto"/>
                <w:right w:val="none" w:sz="0" w:space="0" w:color="auto"/>
              </w:divBdr>
            </w:div>
          </w:divsChild>
        </w:div>
        <w:div w:id="351494890">
          <w:marLeft w:val="0"/>
          <w:marRight w:val="0"/>
          <w:marTop w:val="0"/>
          <w:marBottom w:val="0"/>
          <w:divBdr>
            <w:top w:val="none" w:sz="0" w:space="0" w:color="auto"/>
            <w:left w:val="none" w:sz="0" w:space="0" w:color="auto"/>
            <w:bottom w:val="none" w:sz="0" w:space="0" w:color="auto"/>
            <w:right w:val="none" w:sz="0" w:space="0" w:color="auto"/>
          </w:divBdr>
          <w:divsChild>
            <w:div w:id="1536965236">
              <w:marLeft w:val="0"/>
              <w:marRight w:val="0"/>
              <w:marTop w:val="0"/>
              <w:marBottom w:val="0"/>
              <w:divBdr>
                <w:top w:val="none" w:sz="0" w:space="0" w:color="auto"/>
                <w:left w:val="none" w:sz="0" w:space="0" w:color="auto"/>
                <w:bottom w:val="none" w:sz="0" w:space="0" w:color="auto"/>
                <w:right w:val="none" w:sz="0" w:space="0" w:color="auto"/>
              </w:divBdr>
            </w:div>
          </w:divsChild>
        </w:div>
        <w:div w:id="377047888">
          <w:marLeft w:val="0"/>
          <w:marRight w:val="0"/>
          <w:marTop w:val="0"/>
          <w:marBottom w:val="0"/>
          <w:divBdr>
            <w:top w:val="none" w:sz="0" w:space="0" w:color="auto"/>
            <w:left w:val="none" w:sz="0" w:space="0" w:color="auto"/>
            <w:bottom w:val="none" w:sz="0" w:space="0" w:color="auto"/>
            <w:right w:val="none" w:sz="0" w:space="0" w:color="auto"/>
          </w:divBdr>
          <w:divsChild>
            <w:div w:id="702365607">
              <w:marLeft w:val="0"/>
              <w:marRight w:val="0"/>
              <w:marTop w:val="0"/>
              <w:marBottom w:val="0"/>
              <w:divBdr>
                <w:top w:val="none" w:sz="0" w:space="0" w:color="auto"/>
                <w:left w:val="none" w:sz="0" w:space="0" w:color="auto"/>
                <w:bottom w:val="none" w:sz="0" w:space="0" w:color="auto"/>
                <w:right w:val="none" w:sz="0" w:space="0" w:color="auto"/>
              </w:divBdr>
            </w:div>
          </w:divsChild>
        </w:div>
        <w:div w:id="407075570">
          <w:marLeft w:val="0"/>
          <w:marRight w:val="0"/>
          <w:marTop w:val="0"/>
          <w:marBottom w:val="0"/>
          <w:divBdr>
            <w:top w:val="none" w:sz="0" w:space="0" w:color="auto"/>
            <w:left w:val="none" w:sz="0" w:space="0" w:color="auto"/>
            <w:bottom w:val="none" w:sz="0" w:space="0" w:color="auto"/>
            <w:right w:val="none" w:sz="0" w:space="0" w:color="auto"/>
          </w:divBdr>
          <w:divsChild>
            <w:div w:id="623274929">
              <w:marLeft w:val="0"/>
              <w:marRight w:val="0"/>
              <w:marTop w:val="0"/>
              <w:marBottom w:val="0"/>
              <w:divBdr>
                <w:top w:val="none" w:sz="0" w:space="0" w:color="auto"/>
                <w:left w:val="none" w:sz="0" w:space="0" w:color="auto"/>
                <w:bottom w:val="none" w:sz="0" w:space="0" w:color="auto"/>
                <w:right w:val="none" w:sz="0" w:space="0" w:color="auto"/>
              </w:divBdr>
            </w:div>
          </w:divsChild>
        </w:div>
        <w:div w:id="617684884">
          <w:marLeft w:val="0"/>
          <w:marRight w:val="0"/>
          <w:marTop w:val="0"/>
          <w:marBottom w:val="0"/>
          <w:divBdr>
            <w:top w:val="none" w:sz="0" w:space="0" w:color="auto"/>
            <w:left w:val="none" w:sz="0" w:space="0" w:color="auto"/>
            <w:bottom w:val="none" w:sz="0" w:space="0" w:color="auto"/>
            <w:right w:val="none" w:sz="0" w:space="0" w:color="auto"/>
          </w:divBdr>
          <w:divsChild>
            <w:div w:id="1449003700">
              <w:marLeft w:val="0"/>
              <w:marRight w:val="0"/>
              <w:marTop w:val="0"/>
              <w:marBottom w:val="0"/>
              <w:divBdr>
                <w:top w:val="none" w:sz="0" w:space="0" w:color="auto"/>
                <w:left w:val="none" w:sz="0" w:space="0" w:color="auto"/>
                <w:bottom w:val="none" w:sz="0" w:space="0" w:color="auto"/>
                <w:right w:val="none" w:sz="0" w:space="0" w:color="auto"/>
              </w:divBdr>
            </w:div>
          </w:divsChild>
        </w:div>
        <w:div w:id="733240259">
          <w:marLeft w:val="0"/>
          <w:marRight w:val="0"/>
          <w:marTop w:val="0"/>
          <w:marBottom w:val="0"/>
          <w:divBdr>
            <w:top w:val="none" w:sz="0" w:space="0" w:color="auto"/>
            <w:left w:val="none" w:sz="0" w:space="0" w:color="auto"/>
            <w:bottom w:val="none" w:sz="0" w:space="0" w:color="auto"/>
            <w:right w:val="none" w:sz="0" w:space="0" w:color="auto"/>
          </w:divBdr>
          <w:divsChild>
            <w:div w:id="312104243">
              <w:marLeft w:val="0"/>
              <w:marRight w:val="0"/>
              <w:marTop w:val="0"/>
              <w:marBottom w:val="0"/>
              <w:divBdr>
                <w:top w:val="none" w:sz="0" w:space="0" w:color="auto"/>
                <w:left w:val="none" w:sz="0" w:space="0" w:color="auto"/>
                <w:bottom w:val="none" w:sz="0" w:space="0" w:color="auto"/>
                <w:right w:val="none" w:sz="0" w:space="0" w:color="auto"/>
              </w:divBdr>
            </w:div>
          </w:divsChild>
        </w:div>
        <w:div w:id="753937959">
          <w:marLeft w:val="0"/>
          <w:marRight w:val="0"/>
          <w:marTop w:val="0"/>
          <w:marBottom w:val="0"/>
          <w:divBdr>
            <w:top w:val="none" w:sz="0" w:space="0" w:color="auto"/>
            <w:left w:val="none" w:sz="0" w:space="0" w:color="auto"/>
            <w:bottom w:val="none" w:sz="0" w:space="0" w:color="auto"/>
            <w:right w:val="none" w:sz="0" w:space="0" w:color="auto"/>
          </w:divBdr>
          <w:divsChild>
            <w:div w:id="954092350">
              <w:marLeft w:val="0"/>
              <w:marRight w:val="0"/>
              <w:marTop w:val="0"/>
              <w:marBottom w:val="0"/>
              <w:divBdr>
                <w:top w:val="none" w:sz="0" w:space="0" w:color="auto"/>
                <w:left w:val="none" w:sz="0" w:space="0" w:color="auto"/>
                <w:bottom w:val="none" w:sz="0" w:space="0" w:color="auto"/>
                <w:right w:val="none" w:sz="0" w:space="0" w:color="auto"/>
              </w:divBdr>
            </w:div>
            <w:div w:id="1010524268">
              <w:marLeft w:val="0"/>
              <w:marRight w:val="0"/>
              <w:marTop w:val="0"/>
              <w:marBottom w:val="0"/>
              <w:divBdr>
                <w:top w:val="none" w:sz="0" w:space="0" w:color="auto"/>
                <w:left w:val="none" w:sz="0" w:space="0" w:color="auto"/>
                <w:bottom w:val="none" w:sz="0" w:space="0" w:color="auto"/>
                <w:right w:val="none" w:sz="0" w:space="0" w:color="auto"/>
              </w:divBdr>
            </w:div>
          </w:divsChild>
        </w:div>
        <w:div w:id="806894520">
          <w:marLeft w:val="0"/>
          <w:marRight w:val="0"/>
          <w:marTop w:val="0"/>
          <w:marBottom w:val="0"/>
          <w:divBdr>
            <w:top w:val="none" w:sz="0" w:space="0" w:color="auto"/>
            <w:left w:val="none" w:sz="0" w:space="0" w:color="auto"/>
            <w:bottom w:val="none" w:sz="0" w:space="0" w:color="auto"/>
            <w:right w:val="none" w:sz="0" w:space="0" w:color="auto"/>
          </w:divBdr>
          <w:divsChild>
            <w:div w:id="696085039">
              <w:marLeft w:val="0"/>
              <w:marRight w:val="0"/>
              <w:marTop w:val="0"/>
              <w:marBottom w:val="0"/>
              <w:divBdr>
                <w:top w:val="none" w:sz="0" w:space="0" w:color="auto"/>
                <w:left w:val="none" w:sz="0" w:space="0" w:color="auto"/>
                <w:bottom w:val="none" w:sz="0" w:space="0" w:color="auto"/>
                <w:right w:val="none" w:sz="0" w:space="0" w:color="auto"/>
              </w:divBdr>
            </w:div>
          </w:divsChild>
        </w:div>
        <w:div w:id="901906537">
          <w:marLeft w:val="0"/>
          <w:marRight w:val="0"/>
          <w:marTop w:val="0"/>
          <w:marBottom w:val="0"/>
          <w:divBdr>
            <w:top w:val="none" w:sz="0" w:space="0" w:color="auto"/>
            <w:left w:val="none" w:sz="0" w:space="0" w:color="auto"/>
            <w:bottom w:val="none" w:sz="0" w:space="0" w:color="auto"/>
            <w:right w:val="none" w:sz="0" w:space="0" w:color="auto"/>
          </w:divBdr>
          <w:divsChild>
            <w:div w:id="1603804020">
              <w:marLeft w:val="0"/>
              <w:marRight w:val="0"/>
              <w:marTop w:val="0"/>
              <w:marBottom w:val="0"/>
              <w:divBdr>
                <w:top w:val="none" w:sz="0" w:space="0" w:color="auto"/>
                <w:left w:val="none" w:sz="0" w:space="0" w:color="auto"/>
                <w:bottom w:val="none" w:sz="0" w:space="0" w:color="auto"/>
                <w:right w:val="none" w:sz="0" w:space="0" w:color="auto"/>
              </w:divBdr>
            </w:div>
          </w:divsChild>
        </w:div>
        <w:div w:id="960305865">
          <w:marLeft w:val="0"/>
          <w:marRight w:val="0"/>
          <w:marTop w:val="0"/>
          <w:marBottom w:val="0"/>
          <w:divBdr>
            <w:top w:val="none" w:sz="0" w:space="0" w:color="auto"/>
            <w:left w:val="none" w:sz="0" w:space="0" w:color="auto"/>
            <w:bottom w:val="none" w:sz="0" w:space="0" w:color="auto"/>
            <w:right w:val="none" w:sz="0" w:space="0" w:color="auto"/>
          </w:divBdr>
          <w:divsChild>
            <w:div w:id="2104108163">
              <w:marLeft w:val="0"/>
              <w:marRight w:val="0"/>
              <w:marTop w:val="0"/>
              <w:marBottom w:val="0"/>
              <w:divBdr>
                <w:top w:val="none" w:sz="0" w:space="0" w:color="auto"/>
                <w:left w:val="none" w:sz="0" w:space="0" w:color="auto"/>
                <w:bottom w:val="none" w:sz="0" w:space="0" w:color="auto"/>
                <w:right w:val="none" w:sz="0" w:space="0" w:color="auto"/>
              </w:divBdr>
            </w:div>
          </w:divsChild>
        </w:div>
        <w:div w:id="1027635741">
          <w:marLeft w:val="0"/>
          <w:marRight w:val="0"/>
          <w:marTop w:val="0"/>
          <w:marBottom w:val="0"/>
          <w:divBdr>
            <w:top w:val="none" w:sz="0" w:space="0" w:color="auto"/>
            <w:left w:val="none" w:sz="0" w:space="0" w:color="auto"/>
            <w:bottom w:val="none" w:sz="0" w:space="0" w:color="auto"/>
            <w:right w:val="none" w:sz="0" w:space="0" w:color="auto"/>
          </w:divBdr>
          <w:divsChild>
            <w:div w:id="817720519">
              <w:marLeft w:val="0"/>
              <w:marRight w:val="0"/>
              <w:marTop w:val="0"/>
              <w:marBottom w:val="0"/>
              <w:divBdr>
                <w:top w:val="none" w:sz="0" w:space="0" w:color="auto"/>
                <w:left w:val="none" w:sz="0" w:space="0" w:color="auto"/>
                <w:bottom w:val="none" w:sz="0" w:space="0" w:color="auto"/>
                <w:right w:val="none" w:sz="0" w:space="0" w:color="auto"/>
              </w:divBdr>
            </w:div>
          </w:divsChild>
        </w:div>
        <w:div w:id="1058044004">
          <w:marLeft w:val="0"/>
          <w:marRight w:val="0"/>
          <w:marTop w:val="0"/>
          <w:marBottom w:val="0"/>
          <w:divBdr>
            <w:top w:val="none" w:sz="0" w:space="0" w:color="auto"/>
            <w:left w:val="none" w:sz="0" w:space="0" w:color="auto"/>
            <w:bottom w:val="none" w:sz="0" w:space="0" w:color="auto"/>
            <w:right w:val="none" w:sz="0" w:space="0" w:color="auto"/>
          </w:divBdr>
          <w:divsChild>
            <w:div w:id="1748989772">
              <w:marLeft w:val="0"/>
              <w:marRight w:val="0"/>
              <w:marTop w:val="0"/>
              <w:marBottom w:val="0"/>
              <w:divBdr>
                <w:top w:val="none" w:sz="0" w:space="0" w:color="auto"/>
                <w:left w:val="none" w:sz="0" w:space="0" w:color="auto"/>
                <w:bottom w:val="none" w:sz="0" w:space="0" w:color="auto"/>
                <w:right w:val="none" w:sz="0" w:space="0" w:color="auto"/>
              </w:divBdr>
            </w:div>
          </w:divsChild>
        </w:div>
        <w:div w:id="1073890672">
          <w:marLeft w:val="0"/>
          <w:marRight w:val="0"/>
          <w:marTop w:val="0"/>
          <w:marBottom w:val="0"/>
          <w:divBdr>
            <w:top w:val="none" w:sz="0" w:space="0" w:color="auto"/>
            <w:left w:val="none" w:sz="0" w:space="0" w:color="auto"/>
            <w:bottom w:val="none" w:sz="0" w:space="0" w:color="auto"/>
            <w:right w:val="none" w:sz="0" w:space="0" w:color="auto"/>
          </w:divBdr>
          <w:divsChild>
            <w:div w:id="1414350171">
              <w:marLeft w:val="0"/>
              <w:marRight w:val="0"/>
              <w:marTop w:val="0"/>
              <w:marBottom w:val="0"/>
              <w:divBdr>
                <w:top w:val="none" w:sz="0" w:space="0" w:color="auto"/>
                <w:left w:val="none" w:sz="0" w:space="0" w:color="auto"/>
                <w:bottom w:val="none" w:sz="0" w:space="0" w:color="auto"/>
                <w:right w:val="none" w:sz="0" w:space="0" w:color="auto"/>
              </w:divBdr>
            </w:div>
          </w:divsChild>
        </w:div>
        <w:div w:id="1081756628">
          <w:marLeft w:val="0"/>
          <w:marRight w:val="0"/>
          <w:marTop w:val="0"/>
          <w:marBottom w:val="0"/>
          <w:divBdr>
            <w:top w:val="none" w:sz="0" w:space="0" w:color="auto"/>
            <w:left w:val="none" w:sz="0" w:space="0" w:color="auto"/>
            <w:bottom w:val="none" w:sz="0" w:space="0" w:color="auto"/>
            <w:right w:val="none" w:sz="0" w:space="0" w:color="auto"/>
          </w:divBdr>
          <w:divsChild>
            <w:div w:id="1519388050">
              <w:marLeft w:val="0"/>
              <w:marRight w:val="0"/>
              <w:marTop w:val="0"/>
              <w:marBottom w:val="0"/>
              <w:divBdr>
                <w:top w:val="none" w:sz="0" w:space="0" w:color="auto"/>
                <w:left w:val="none" w:sz="0" w:space="0" w:color="auto"/>
                <w:bottom w:val="none" w:sz="0" w:space="0" w:color="auto"/>
                <w:right w:val="none" w:sz="0" w:space="0" w:color="auto"/>
              </w:divBdr>
            </w:div>
          </w:divsChild>
        </w:div>
        <w:div w:id="1101224051">
          <w:marLeft w:val="0"/>
          <w:marRight w:val="0"/>
          <w:marTop w:val="0"/>
          <w:marBottom w:val="0"/>
          <w:divBdr>
            <w:top w:val="none" w:sz="0" w:space="0" w:color="auto"/>
            <w:left w:val="none" w:sz="0" w:space="0" w:color="auto"/>
            <w:bottom w:val="none" w:sz="0" w:space="0" w:color="auto"/>
            <w:right w:val="none" w:sz="0" w:space="0" w:color="auto"/>
          </w:divBdr>
          <w:divsChild>
            <w:div w:id="112557734">
              <w:marLeft w:val="0"/>
              <w:marRight w:val="0"/>
              <w:marTop w:val="0"/>
              <w:marBottom w:val="0"/>
              <w:divBdr>
                <w:top w:val="none" w:sz="0" w:space="0" w:color="auto"/>
                <w:left w:val="none" w:sz="0" w:space="0" w:color="auto"/>
                <w:bottom w:val="none" w:sz="0" w:space="0" w:color="auto"/>
                <w:right w:val="none" w:sz="0" w:space="0" w:color="auto"/>
              </w:divBdr>
            </w:div>
          </w:divsChild>
        </w:div>
        <w:div w:id="1187674115">
          <w:marLeft w:val="0"/>
          <w:marRight w:val="0"/>
          <w:marTop w:val="0"/>
          <w:marBottom w:val="0"/>
          <w:divBdr>
            <w:top w:val="none" w:sz="0" w:space="0" w:color="auto"/>
            <w:left w:val="none" w:sz="0" w:space="0" w:color="auto"/>
            <w:bottom w:val="none" w:sz="0" w:space="0" w:color="auto"/>
            <w:right w:val="none" w:sz="0" w:space="0" w:color="auto"/>
          </w:divBdr>
          <w:divsChild>
            <w:div w:id="1402868445">
              <w:marLeft w:val="0"/>
              <w:marRight w:val="0"/>
              <w:marTop w:val="0"/>
              <w:marBottom w:val="0"/>
              <w:divBdr>
                <w:top w:val="none" w:sz="0" w:space="0" w:color="auto"/>
                <w:left w:val="none" w:sz="0" w:space="0" w:color="auto"/>
                <w:bottom w:val="none" w:sz="0" w:space="0" w:color="auto"/>
                <w:right w:val="none" w:sz="0" w:space="0" w:color="auto"/>
              </w:divBdr>
            </w:div>
          </w:divsChild>
        </w:div>
        <w:div w:id="1204752325">
          <w:marLeft w:val="0"/>
          <w:marRight w:val="0"/>
          <w:marTop w:val="0"/>
          <w:marBottom w:val="0"/>
          <w:divBdr>
            <w:top w:val="none" w:sz="0" w:space="0" w:color="auto"/>
            <w:left w:val="none" w:sz="0" w:space="0" w:color="auto"/>
            <w:bottom w:val="none" w:sz="0" w:space="0" w:color="auto"/>
            <w:right w:val="none" w:sz="0" w:space="0" w:color="auto"/>
          </w:divBdr>
          <w:divsChild>
            <w:div w:id="530611941">
              <w:marLeft w:val="0"/>
              <w:marRight w:val="0"/>
              <w:marTop w:val="0"/>
              <w:marBottom w:val="0"/>
              <w:divBdr>
                <w:top w:val="none" w:sz="0" w:space="0" w:color="auto"/>
                <w:left w:val="none" w:sz="0" w:space="0" w:color="auto"/>
                <w:bottom w:val="none" w:sz="0" w:space="0" w:color="auto"/>
                <w:right w:val="none" w:sz="0" w:space="0" w:color="auto"/>
              </w:divBdr>
            </w:div>
          </w:divsChild>
        </w:div>
        <w:div w:id="1206258306">
          <w:marLeft w:val="0"/>
          <w:marRight w:val="0"/>
          <w:marTop w:val="0"/>
          <w:marBottom w:val="0"/>
          <w:divBdr>
            <w:top w:val="none" w:sz="0" w:space="0" w:color="auto"/>
            <w:left w:val="none" w:sz="0" w:space="0" w:color="auto"/>
            <w:bottom w:val="none" w:sz="0" w:space="0" w:color="auto"/>
            <w:right w:val="none" w:sz="0" w:space="0" w:color="auto"/>
          </w:divBdr>
          <w:divsChild>
            <w:div w:id="1316684989">
              <w:marLeft w:val="0"/>
              <w:marRight w:val="0"/>
              <w:marTop w:val="0"/>
              <w:marBottom w:val="0"/>
              <w:divBdr>
                <w:top w:val="none" w:sz="0" w:space="0" w:color="auto"/>
                <w:left w:val="none" w:sz="0" w:space="0" w:color="auto"/>
                <w:bottom w:val="none" w:sz="0" w:space="0" w:color="auto"/>
                <w:right w:val="none" w:sz="0" w:space="0" w:color="auto"/>
              </w:divBdr>
            </w:div>
          </w:divsChild>
        </w:div>
        <w:div w:id="1244559622">
          <w:marLeft w:val="0"/>
          <w:marRight w:val="0"/>
          <w:marTop w:val="0"/>
          <w:marBottom w:val="0"/>
          <w:divBdr>
            <w:top w:val="none" w:sz="0" w:space="0" w:color="auto"/>
            <w:left w:val="none" w:sz="0" w:space="0" w:color="auto"/>
            <w:bottom w:val="none" w:sz="0" w:space="0" w:color="auto"/>
            <w:right w:val="none" w:sz="0" w:space="0" w:color="auto"/>
          </w:divBdr>
          <w:divsChild>
            <w:div w:id="1121611399">
              <w:marLeft w:val="0"/>
              <w:marRight w:val="0"/>
              <w:marTop w:val="0"/>
              <w:marBottom w:val="0"/>
              <w:divBdr>
                <w:top w:val="none" w:sz="0" w:space="0" w:color="auto"/>
                <w:left w:val="none" w:sz="0" w:space="0" w:color="auto"/>
                <w:bottom w:val="none" w:sz="0" w:space="0" w:color="auto"/>
                <w:right w:val="none" w:sz="0" w:space="0" w:color="auto"/>
              </w:divBdr>
            </w:div>
          </w:divsChild>
        </w:div>
        <w:div w:id="1269047191">
          <w:marLeft w:val="0"/>
          <w:marRight w:val="0"/>
          <w:marTop w:val="0"/>
          <w:marBottom w:val="0"/>
          <w:divBdr>
            <w:top w:val="none" w:sz="0" w:space="0" w:color="auto"/>
            <w:left w:val="none" w:sz="0" w:space="0" w:color="auto"/>
            <w:bottom w:val="none" w:sz="0" w:space="0" w:color="auto"/>
            <w:right w:val="none" w:sz="0" w:space="0" w:color="auto"/>
          </w:divBdr>
          <w:divsChild>
            <w:div w:id="1443766520">
              <w:marLeft w:val="0"/>
              <w:marRight w:val="0"/>
              <w:marTop w:val="0"/>
              <w:marBottom w:val="0"/>
              <w:divBdr>
                <w:top w:val="none" w:sz="0" w:space="0" w:color="auto"/>
                <w:left w:val="none" w:sz="0" w:space="0" w:color="auto"/>
                <w:bottom w:val="none" w:sz="0" w:space="0" w:color="auto"/>
                <w:right w:val="none" w:sz="0" w:space="0" w:color="auto"/>
              </w:divBdr>
            </w:div>
          </w:divsChild>
        </w:div>
        <w:div w:id="1368407020">
          <w:marLeft w:val="0"/>
          <w:marRight w:val="0"/>
          <w:marTop w:val="0"/>
          <w:marBottom w:val="0"/>
          <w:divBdr>
            <w:top w:val="none" w:sz="0" w:space="0" w:color="auto"/>
            <w:left w:val="none" w:sz="0" w:space="0" w:color="auto"/>
            <w:bottom w:val="none" w:sz="0" w:space="0" w:color="auto"/>
            <w:right w:val="none" w:sz="0" w:space="0" w:color="auto"/>
          </w:divBdr>
          <w:divsChild>
            <w:div w:id="1001196884">
              <w:marLeft w:val="0"/>
              <w:marRight w:val="0"/>
              <w:marTop w:val="0"/>
              <w:marBottom w:val="0"/>
              <w:divBdr>
                <w:top w:val="none" w:sz="0" w:space="0" w:color="auto"/>
                <w:left w:val="none" w:sz="0" w:space="0" w:color="auto"/>
                <w:bottom w:val="none" w:sz="0" w:space="0" w:color="auto"/>
                <w:right w:val="none" w:sz="0" w:space="0" w:color="auto"/>
              </w:divBdr>
            </w:div>
          </w:divsChild>
        </w:div>
        <w:div w:id="1401750544">
          <w:marLeft w:val="0"/>
          <w:marRight w:val="0"/>
          <w:marTop w:val="0"/>
          <w:marBottom w:val="0"/>
          <w:divBdr>
            <w:top w:val="none" w:sz="0" w:space="0" w:color="auto"/>
            <w:left w:val="none" w:sz="0" w:space="0" w:color="auto"/>
            <w:bottom w:val="none" w:sz="0" w:space="0" w:color="auto"/>
            <w:right w:val="none" w:sz="0" w:space="0" w:color="auto"/>
          </w:divBdr>
          <w:divsChild>
            <w:div w:id="1427968634">
              <w:marLeft w:val="0"/>
              <w:marRight w:val="0"/>
              <w:marTop w:val="0"/>
              <w:marBottom w:val="0"/>
              <w:divBdr>
                <w:top w:val="none" w:sz="0" w:space="0" w:color="auto"/>
                <w:left w:val="none" w:sz="0" w:space="0" w:color="auto"/>
                <w:bottom w:val="none" w:sz="0" w:space="0" w:color="auto"/>
                <w:right w:val="none" w:sz="0" w:space="0" w:color="auto"/>
              </w:divBdr>
            </w:div>
          </w:divsChild>
        </w:div>
        <w:div w:id="1451777484">
          <w:marLeft w:val="0"/>
          <w:marRight w:val="0"/>
          <w:marTop w:val="0"/>
          <w:marBottom w:val="0"/>
          <w:divBdr>
            <w:top w:val="none" w:sz="0" w:space="0" w:color="auto"/>
            <w:left w:val="none" w:sz="0" w:space="0" w:color="auto"/>
            <w:bottom w:val="none" w:sz="0" w:space="0" w:color="auto"/>
            <w:right w:val="none" w:sz="0" w:space="0" w:color="auto"/>
          </w:divBdr>
          <w:divsChild>
            <w:div w:id="1630083750">
              <w:marLeft w:val="0"/>
              <w:marRight w:val="0"/>
              <w:marTop w:val="0"/>
              <w:marBottom w:val="0"/>
              <w:divBdr>
                <w:top w:val="none" w:sz="0" w:space="0" w:color="auto"/>
                <w:left w:val="none" w:sz="0" w:space="0" w:color="auto"/>
                <w:bottom w:val="none" w:sz="0" w:space="0" w:color="auto"/>
                <w:right w:val="none" w:sz="0" w:space="0" w:color="auto"/>
              </w:divBdr>
            </w:div>
          </w:divsChild>
        </w:div>
        <w:div w:id="1573154950">
          <w:marLeft w:val="0"/>
          <w:marRight w:val="0"/>
          <w:marTop w:val="0"/>
          <w:marBottom w:val="0"/>
          <w:divBdr>
            <w:top w:val="none" w:sz="0" w:space="0" w:color="auto"/>
            <w:left w:val="none" w:sz="0" w:space="0" w:color="auto"/>
            <w:bottom w:val="none" w:sz="0" w:space="0" w:color="auto"/>
            <w:right w:val="none" w:sz="0" w:space="0" w:color="auto"/>
          </w:divBdr>
          <w:divsChild>
            <w:div w:id="568349220">
              <w:marLeft w:val="0"/>
              <w:marRight w:val="0"/>
              <w:marTop w:val="0"/>
              <w:marBottom w:val="0"/>
              <w:divBdr>
                <w:top w:val="none" w:sz="0" w:space="0" w:color="auto"/>
                <w:left w:val="none" w:sz="0" w:space="0" w:color="auto"/>
                <w:bottom w:val="none" w:sz="0" w:space="0" w:color="auto"/>
                <w:right w:val="none" w:sz="0" w:space="0" w:color="auto"/>
              </w:divBdr>
            </w:div>
          </w:divsChild>
        </w:div>
        <w:div w:id="1685861143">
          <w:marLeft w:val="0"/>
          <w:marRight w:val="0"/>
          <w:marTop w:val="0"/>
          <w:marBottom w:val="0"/>
          <w:divBdr>
            <w:top w:val="none" w:sz="0" w:space="0" w:color="auto"/>
            <w:left w:val="none" w:sz="0" w:space="0" w:color="auto"/>
            <w:bottom w:val="none" w:sz="0" w:space="0" w:color="auto"/>
            <w:right w:val="none" w:sz="0" w:space="0" w:color="auto"/>
          </w:divBdr>
          <w:divsChild>
            <w:div w:id="1858930761">
              <w:marLeft w:val="0"/>
              <w:marRight w:val="0"/>
              <w:marTop w:val="0"/>
              <w:marBottom w:val="0"/>
              <w:divBdr>
                <w:top w:val="none" w:sz="0" w:space="0" w:color="auto"/>
                <w:left w:val="none" w:sz="0" w:space="0" w:color="auto"/>
                <w:bottom w:val="none" w:sz="0" w:space="0" w:color="auto"/>
                <w:right w:val="none" w:sz="0" w:space="0" w:color="auto"/>
              </w:divBdr>
            </w:div>
          </w:divsChild>
        </w:div>
        <w:div w:id="1707564668">
          <w:marLeft w:val="0"/>
          <w:marRight w:val="0"/>
          <w:marTop w:val="0"/>
          <w:marBottom w:val="0"/>
          <w:divBdr>
            <w:top w:val="none" w:sz="0" w:space="0" w:color="auto"/>
            <w:left w:val="none" w:sz="0" w:space="0" w:color="auto"/>
            <w:bottom w:val="none" w:sz="0" w:space="0" w:color="auto"/>
            <w:right w:val="none" w:sz="0" w:space="0" w:color="auto"/>
          </w:divBdr>
          <w:divsChild>
            <w:div w:id="713310295">
              <w:marLeft w:val="0"/>
              <w:marRight w:val="0"/>
              <w:marTop w:val="0"/>
              <w:marBottom w:val="0"/>
              <w:divBdr>
                <w:top w:val="none" w:sz="0" w:space="0" w:color="auto"/>
                <w:left w:val="none" w:sz="0" w:space="0" w:color="auto"/>
                <w:bottom w:val="none" w:sz="0" w:space="0" w:color="auto"/>
                <w:right w:val="none" w:sz="0" w:space="0" w:color="auto"/>
              </w:divBdr>
            </w:div>
          </w:divsChild>
        </w:div>
        <w:div w:id="1744376039">
          <w:marLeft w:val="0"/>
          <w:marRight w:val="0"/>
          <w:marTop w:val="0"/>
          <w:marBottom w:val="0"/>
          <w:divBdr>
            <w:top w:val="none" w:sz="0" w:space="0" w:color="auto"/>
            <w:left w:val="none" w:sz="0" w:space="0" w:color="auto"/>
            <w:bottom w:val="none" w:sz="0" w:space="0" w:color="auto"/>
            <w:right w:val="none" w:sz="0" w:space="0" w:color="auto"/>
          </w:divBdr>
          <w:divsChild>
            <w:div w:id="1685011263">
              <w:marLeft w:val="0"/>
              <w:marRight w:val="0"/>
              <w:marTop w:val="0"/>
              <w:marBottom w:val="0"/>
              <w:divBdr>
                <w:top w:val="none" w:sz="0" w:space="0" w:color="auto"/>
                <w:left w:val="none" w:sz="0" w:space="0" w:color="auto"/>
                <w:bottom w:val="none" w:sz="0" w:space="0" w:color="auto"/>
                <w:right w:val="none" w:sz="0" w:space="0" w:color="auto"/>
              </w:divBdr>
            </w:div>
          </w:divsChild>
        </w:div>
        <w:div w:id="1785418991">
          <w:marLeft w:val="0"/>
          <w:marRight w:val="0"/>
          <w:marTop w:val="0"/>
          <w:marBottom w:val="0"/>
          <w:divBdr>
            <w:top w:val="none" w:sz="0" w:space="0" w:color="auto"/>
            <w:left w:val="none" w:sz="0" w:space="0" w:color="auto"/>
            <w:bottom w:val="none" w:sz="0" w:space="0" w:color="auto"/>
            <w:right w:val="none" w:sz="0" w:space="0" w:color="auto"/>
          </w:divBdr>
          <w:divsChild>
            <w:div w:id="546333632">
              <w:marLeft w:val="0"/>
              <w:marRight w:val="0"/>
              <w:marTop w:val="0"/>
              <w:marBottom w:val="0"/>
              <w:divBdr>
                <w:top w:val="none" w:sz="0" w:space="0" w:color="auto"/>
                <w:left w:val="none" w:sz="0" w:space="0" w:color="auto"/>
                <w:bottom w:val="none" w:sz="0" w:space="0" w:color="auto"/>
                <w:right w:val="none" w:sz="0" w:space="0" w:color="auto"/>
              </w:divBdr>
            </w:div>
          </w:divsChild>
        </w:div>
        <w:div w:id="1811551225">
          <w:marLeft w:val="0"/>
          <w:marRight w:val="0"/>
          <w:marTop w:val="0"/>
          <w:marBottom w:val="0"/>
          <w:divBdr>
            <w:top w:val="none" w:sz="0" w:space="0" w:color="auto"/>
            <w:left w:val="none" w:sz="0" w:space="0" w:color="auto"/>
            <w:bottom w:val="none" w:sz="0" w:space="0" w:color="auto"/>
            <w:right w:val="none" w:sz="0" w:space="0" w:color="auto"/>
          </w:divBdr>
          <w:divsChild>
            <w:div w:id="522479286">
              <w:marLeft w:val="0"/>
              <w:marRight w:val="0"/>
              <w:marTop w:val="0"/>
              <w:marBottom w:val="0"/>
              <w:divBdr>
                <w:top w:val="none" w:sz="0" w:space="0" w:color="auto"/>
                <w:left w:val="none" w:sz="0" w:space="0" w:color="auto"/>
                <w:bottom w:val="none" w:sz="0" w:space="0" w:color="auto"/>
                <w:right w:val="none" w:sz="0" w:space="0" w:color="auto"/>
              </w:divBdr>
            </w:div>
          </w:divsChild>
        </w:div>
        <w:div w:id="2133596666">
          <w:marLeft w:val="0"/>
          <w:marRight w:val="0"/>
          <w:marTop w:val="0"/>
          <w:marBottom w:val="0"/>
          <w:divBdr>
            <w:top w:val="none" w:sz="0" w:space="0" w:color="auto"/>
            <w:left w:val="none" w:sz="0" w:space="0" w:color="auto"/>
            <w:bottom w:val="none" w:sz="0" w:space="0" w:color="auto"/>
            <w:right w:val="none" w:sz="0" w:space="0" w:color="auto"/>
          </w:divBdr>
          <w:divsChild>
            <w:div w:id="8028460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31979513">
      <w:bodyDiv w:val="1"/>
      <w:marLeft w:val="0"/>
      <w:marRight w:val="0"/>
      <w:marTop w:val="0"/>
      <w:marBottom w:val="0"/>
      <w:divBdr>
        <w:top w:val="none" w:sz="0" w:space="0" w:color="auto"/>
        <w:left w:val="none" w:sz="0" w:space="0" w:color="auto"/>
        <w:bottom w:val="none" w:sz="0" w:space="0" w:color="auto"/>
        <w:right w:val="none" w:sz="0" w:space="0" w:color="auto"/>
      </w:divBdr>
    </w:div>
    <w:div w:id="632685044">
      <w:bodyDiv w:val="1"/>
      <w:marLeft w:val="0"/>
      <w:marRight w:val="0"/>
      <w:marTop w:val="0"/>
      <w:marBottom w:val="0"/>
      <w:divBdr>
        <w:top w:val="none" w:sz="0" w:space="0" w:color="auto"/>
        <w:left w:val="none" w:sz="0" w:space="0" w:color="auto"/>
        <w:bottom w:val="none" w:sz="0" w:space="0" w:color="auto"/>
        <w:right w:val="none" w:sz="0" w:space="0" w:color="auto"/>
      </w:divBdr>
      <w:divsChild>
        <w:div w:id="453906252">
          <w:marLeft w:val="0"/>
          <w:marRight w:val="0"/>
          <w:marTop w:val="0"/>
          <w:marBottom w:val="0"/>
          <w:divBdr>
            <w:top w:val="none" w:sz="0" w:space="0" w:color="auto"/>
            <w:left w:val="none" w:sz="0" w:space="0" w:color="auto"/>
            <w:bottom w:val="none" w:sz="0" w:space="0" w:color="auto"/>
            <w:right w:val="none" w:sz="0" w:space="0" w:color="auto"/>
          </w:divBdr>
        </w:div>
        <w:div w:id="731543538">
          <w:marLeft w:val="0"/>
          <w:marRight w:val="0"/>
          <w:marTop w:val="0"/>
          <w:marBottom w:val="0"/>
          <w:divBdr>
            <w:top w:val="none" w:sz="0" w:space="0" w:color="auto"/>
            <w:left w:val="none" w:sz="0" w:space="0" w:color="auto"/>
            <w:bottom w:val="none" w:sz="0" w:space="0" w:color="auto"/>
            <w:right w:val="none" w:sz="0" w:space="0" w:color="auto"/>
          </w:divBdr>
          <w:divsChild>
            <w:div w:id="2118408132">
              <w:marLeft w:val="0"/>
              <w:marRight w:val="0"/>
              <w:marTop w:val="30"/>
              <w:marBottom w:val="30"/>
              <w:divBdr>
                <w:top w:val="none" w:sz="0" w:space="0" w:color="auto"/>
                <w:left w:val="none" w:sz="0" w:space="0" w:color="auto"/>
                <w:bottom w:val="none" w:sz="0" w:space="0" w:color="auto"/>
                <w:right w:val="none" w:sz="0" w:space="0" w:color="auto"/>
              </w:divBdr>
              <w:divsChild>
                <w:div w:id="7949697">
                  <w:marLeft w:val="0"/>
                  <w:marRight w:val="0"/>
                  <w:marTop w:val="0"/>
                  <w:marBottom w:val="0"/>
                  <w:divBdr>
                    <w:top w:val="none" w:sz="0" w:space="0" w:color="auto"/>
                    <w:left w:val="none" w:sz="0" w:space="0" w:color="auto"/>
                    <w:bottom w:val="none" w:sz="0" w:space="0" w:color="auto"/>
                    <w:right w:val="none" w:sz="0" w:space="0" w:color="auto"/>
                  </w:divBdr>
                  <w:divsChild>
                    <w:div w:id="1913664345">
                      <w:marLeft w:val="0"/>
                      <w:marRight w:val="0"/>
                      <w:marTop w:val="0"/>
                      <w:marBottom w:val="0"/>
                      <w:divBdr>
                        <w:top w:val="none" w:sz="0" w:space="0" w:color="auto"/>
                        <w:left w:val="none" w:sz="0" w:space="0" w:color="auto"/>
                        <w:bottom w:val="none" w:sz="0" w:space="0" w:color="auto"/>
                        <w:right w:val="none" w:sz="0" w:space="0" w:color="auto"/>
                      </w:divBdr>
                    </w:div>
                  </w:divsChild>
                </w:div>
                <w:div w:id="18435890">
                  <w:marLeft w:val="0"/>
                  <w:marRight w:val="0"/>
                  <w:marTop w:val="0"/>
                  <w:marBottom w:val="0"/>
                  <w:divBdr>
                    <w:top w:val="none" w:sz="0" w:space="0" w:color="auto"/>
                    <w:left w:val="none" w:sz="0" w:space="0" w:color="auto"/>
                    <w:bottom w:val="none" w:sz="0" w:space="0" w:color="auto"/>
                    <w:right w:val="none" w:sz="0" w:space="0" w:color="auto"/>
                  </w:divBdr>
                  <w:divsChild>
                    <w:div w:id="67848350">
                      <w:marLeft w:val="0"/>
                      <w:marRight w:val="0"/>
                      <w:marTop w:val="0"/>
                      <w:marBottom w:val="0"/>
                      <w:divBdr>
                        <w:top w:val="none" w:sz="0" w:space="0" w:color="auto"/>
                        <w:left w:val="none" w:sz="0" w:space="0" w:color="auto"/>
                        <w:bottom w:val="none" w:sz="0" w:space="0" w:color="auto"/>
                        <w:right w:val="none" w:sz="0" w:space="0" w:color="auto"/>
                      </w:divBdr>
                    </w:div>
                  </w:divsChild>
                </w:div>
                <w:div w:id="26831247">
                  <w:marLeft w:val="0"/>
                  <w:marRight w:val="0"/>
                  <w:marTop w:val="0"/>
                  <w:marBottom w:val="0"/>
                  <w:divBdr>
                    <w:top w:val="none" w:sz="0" w:space="0" w:color="auto"/>
                    <w:left w:val="none" w:sz="0" w:space="0" w:color="auto"/>
                    <w:bottom w:val="none" w:sz="0" w:space="0" w:color="auto"/>
                    <w:right w:val="none" w:sz="0" w:space="0" w:color="auto"/>
                  </w:divBdr>
                  <w:divsChild>
                    <w:div w:id="612395849">
                      <w:marLeft w:val="0"/>
                      <w:marRight w:val="0"/>
                      <w:marTop w:val="0"/>
                      <w:marBottom w:val="0"/>
                      <w:divBdr>
                        <w:top w:val="none" w:sz="0" w:space="0" w:color="auto"/>
                        <w:left w:val="none" w:sz="0" w:space="0" w:color="auto"/>
                        <w:bottom w:val="none" w:sz="0" w:space="0" w:color="auto"/>
                        <w:right w:val="none" w:sz="0" w:space="0" w:color="auto"/>
                      </w:divBdr>
                    </w:div>
                  </w:divsChild>
                </w:div>
                <w:div w:id="36466946">
                  <w:marLeft w:val="0"/>
                  <w:marRight w:val="0"/>
                  <w:marTop w:val="0"/>
                  <w:marBottom w:val="0"/>
                  <w:divBdr>
                    <w:top w:val="none" w:sz="0" w:space="0" w:color="auto"/>
                    <w:left w:val="none" w:sz="0" w:space="0" w:color="auto"/>
                    <w:bottom w:val="none" w:sz="0" w:space="0" w:color="auto"/>
                    <w:right w:val="none" w:sz="0" w:space="0" w:color="auto"/>
                  </w:divBdr>
                  <w:divsChild>
                    <w:div w:id="1709255416">
                      <w:marLeft w:val="0"/>
                      <w:marRight w:val="0"/>
                      <w:marTop w:val="0"/>
                      <w:marBottom w:val="0"/>
                      <w:divBdr>
                        <w:top w:val="none" w:sz="0" w:space="0" w:color="auto"/>
                        <w:left w:val="none" w:sz="0" w:space="0" w:color="auto"/>
                        <w:bottom w:val="none" w:sz="0" w:space="0" w:color="auto"/>
                        <w:right w:val="none" w:sz="0" w:space="0" w:color="auto"/>
                      </w:divBdr>
                    </w:div>
                  </w:divsChild>
                </w:div>
                <w:div w:id="38669214">
                  <w:marLeft w:val="0"/>
                  <w:marRight w:val="0"/>
                  <w:marTop w:val="0"/>
                  <w:marBottom w:val="0"/>
                  <w:divBdr>
                    <w:top w:val="none" w:sz="0" w:space="0" w:color="auto"/>
                    <w:left w:val="none" w:sz="0" w:space="0" w:color="auto"/>
                    <w:bottom w:val="none" w:sz="0" w:space="0" w:color="auto"/>
                    <w:right w:val="none" w:sz="0" w:space="0" w:color="auto"/>
                  </w:divBdr>
                  <w:divsChild>
                    <w:div w:id="350645949">
                      <w:marLeft w:val="0"/>
                      <w:marRight w:val="0"/>
                      <w:marTop w:val="0"/>
                      <w:marBottom w:val="0"/>
                      <w:divBdr>
                        <w:top w:val="none" w:sz="0" w:space="0" w:color="auto"/>
                        <w:left w:val="none" w:sz="0" w:space="0" w:color="auto"/>
                        <w:bottom w:val="none" w:sz="0" w:space="0" w:color="auto"/>
                        <w:right w:val="none" w:sz="0" w:space="0" w:color="auto"/>
                      </w:divBdr>
                    </w:div>
                  </w:divsChild>
                </w:div>
                <w:div w:id="232281651">
                  <w:marLeft w:val="0"/>
                  <w:marRight w:val="0"/>
                  <w:marTop w:val="0"/>
                  <w:marBottom w:val="0"/>
                  <w:divBdr>
                    <w:top w:val="none" w:sz="0" w:space="0" w:color="auto"/>
                    <w:left w:val="none" w:sz="0" w:space="0" w:color="auto"/>
                    <w:bottom w:val="none" w:sz="0" w:space="0" w:color="auto"/>
                    <w:right w:val="none" w:sz="0" w:space="0" w:color="auto"/>
                  </w:divBdr>
                  <w:divsChild>
                    <w:div w:id="1522931490">
                      <w:marLeft w:val="0"/>
                      <w:marRight w:val="0"/>
                      <w:marTop w:val="0"/>
                      <w:marBottom w:val="0"/>
                      <w:divBdr>
                        <w:top w:val="none" w:sz="0" w:space="0" w:color="auto"/>
                        <w:left w:val="none" w:sz="0" w:space="0" w:color="auto"/>
                        <w:bottom w:val="none" w:sz="0" w:space="0" w:color="auto"/>
                        <w:right w:val="none" w:sz="0" w:space="0" w:color="auto"/>
                      </w:divBdr>
                    </w:div>
                  </w:divsChild>
                </w:div>
                <w:div w:id="245119045">
                  <w:marLeft w:val="0"/>
                  <w:marRight w:val="0"/>
                  <w:marTop w:val="0"/>
                  <w:marBottom w:val="0"/>
                  <w:divBdr>
                    <w:top w:val="none" w:sz="0" w:space="0" w:color="auto"/>
                    <w:left w:val="none" w:sz="0" w:space="0" w:color="auto"/>
                    <w:bottom w:val="none" w:sz="0" w:space="0" w:color="auto"/>
                    <w:right w:val="none" w:sz="0" w:space="0" w:color="auto"/>
                  </w:divBdr>
                  <w:divsChild>
                    <w:div w:id="1254975285">
                      <w:marLeft w:val="0"/>
                      <w:marRight w:val="0"/>
                      <w:marTop w:val="0"/>
                      <w:marBottom w:val="0"/>
                      <w:divBdr>
                        <w:top w:val="none" w:sz="0" w:space="0" w:color="auto"/>
                        <w:left w:val="none" w:sz="0" w:space="0" w:color="auto"/>
                        <w:bottom w:val="none" w:sz="0" w:space="0" w:color="auto"/>
                        <w:right w:val="none" w:sz="0" w:space="0" w:color="auto"/>
                      </w:divBdr>
                    </w:div>
                  </w:divsChild>
                </w:div>
                <w:div w:id="263389917">
                  <w:marLeft w:val="0"/>
                  <w:marRight w:val="0"/>
                  <w:marTop w:val="0"/>
                  <w:marBottom w:val="0"/>
                  <w:divBdr>
                    <w:top w:val="none" w:sz="0" w:space="0" w:color="auto"/>
                    <w:left w:val="none" w:sz="0" w:space="0" w:color="auto"/>
                    <w:bottom w:val="none" w:sz="0" w:space="0" w:color="auto"/>
                    <w:right w:val="none" w:sz="0" w:space="0" w:color="auto"/>
                  </w:divBdr>
                  <w:divsChild>
                    <w:div w:id="1972323470">
                      <w:marLeft w:val="0"/>
                      <w:marRight w:val="0"/>
                      <w:marTop w:val="0"/>
                      <w:marBottom w:val="0"/>
                      <w:divBdr>
                        <w:top w:val="none" w:sz="0" w:space="0" w:color="auto"/>
                        <w:left w:val="none" w:sz="0" w:space="0" w:color="auto"/>
                        <w:bottom w:val="none" w:sz="0" w:space="0" w:color="auto"/>
                        <w:right w:val="none" w:sz="0" w:space="0" w:color="auto"/>
                      </w:divBdr>
                    </w:div>
                  </w:divsChild>
                </w:div>
                <w:div w:id="297494553">
                  <w:marLeft w:val="0"/>
                  <w:marRight w:val="0"/>
                  <w:marTop w:val="0"/>
                  <w:marBottom w:val="0"/>
                  <w:divBdr>
                    <w:top w:val="none" w:sz="0" w:space="0" w:color="auto"/>
                    <w:left w:val="none" w:sz="0" w:space="0" w:color="auto"/>
                    <w:bottom w:val="none" w:sz="0" w:space="0" w:color="auto"/>
                    <w:right w:val="none" w:sz="0" w:space="0" w:color="auto"/>
                  </w:divBdr>
                  <w:divsChild>
                    <w:div w:id="1601334353">
                      <w:marLeft w:val="0"/>
                      <w:marRight w:val="0"/>
                      <w:marTop w:val="0"/>
                      <w:marBottom w:val="0"/>
                      <w:divBdr>
                        <w:top w:val="none" w:sz="0" w:space="0" w:color="auto"/>
                        <w:left w:val="none" w:sz="0" w:space="0" w:color="auto"/>
                        <w:bottom w:val="none" w:sz="0" w:space="0" w:color="auto"/>
                        <w:right w:val="none" w:sz="0" w:space="0" w:color="auto"/>
                      </w:divBdr>
                    </w:div>
                  </w:divsChild>
                </w:div>
                <w:div w:id="329218936">
                  <w:marLeft w:val="0"/>
                  <w:marRight w:val="0"/>
                  <w:marTop w:val="0"/>
                  <w:marBottom w:val="0"/>
                  <w:divBdr>
                    <w:top w:val="none" w:sz="0" w:space="0" w:color="auto"/>
                    <w:left w:val="none" w:sz="0" w:space="0" w:color="auto"/>
                    <w:bottom w:val="none" w:sz="0" w:space="0" w:color="auto"/>
                    <w:right w:val="none" w:sz="0" w:space="0" w:color="auto"/>
                  </w:divBdr>
                  <w:divsChild>
                    <w:div w:id="2060131534">
                      <w:marLeft w:val="0"/>
                      <w:marRight w:val="0"/>
                      <w:marTop w:val="0"/>
                      <w:marBottom w:val="0"/>
                      <w:divBdr>
                        <w:top w:val="none" w:sz="0" w:space="0" w:color="auto"/>
                        <w:left w:val="none" w:sz="0" w:space="0" w:color="auto"/>
                        <w:bottom w:val="none" w:sz="0" w:space="0" w:color="auto"/>
                        <w:right w:val="none" w:sz="0" w:space="0" w:color="auto"/>
                      </w:divBdr>
                    </w:div>
                  </w:divsChild>
                </w:div>
                <w:div w:id="354431262">
                  <w:marLeft w:val="0"/>
                  <w:marRight w:val="0"/>
                  <w:marTop w:val="0"/>
                  <w:marBottom w:val="0"/>
                  <w:divBdr>
                    <w:top w:val="none" w:sz="0" w:space="0" w:color="auto"/>
                    <w:left w:val="none" w:sz="0" w:space="0" w:color="auto"/>
                    <w:bottom w:val="none" w:sz="0" w:space="0" w:color="auto"/>
                    <w:right w:val="none" w:sz="0" w:space="0" w:color="auto"/>
                  </w:divBdr>
                  <w:divsChild>
                    <w:div w:id="2136173473">
                      <w:marLeft w:val="0"/>
                      <w:marRight w:val="0"/>
                      <w:marTop w:val="0"/>
                      <w:marBottom w:val="0"/>
                      <w:divBdr>
                        <w:top w:val="none" w:sz="0" w:space="0" w:color="auto"/>
                        <w:left w:val="none" w:sz="0" w:space="0" w:color="auto"/>
                        <w:bottom w:val="none" w:sz="0" w:space="0" w:color="auto"/>
                        <w:right w:val="none" w:sz="0" w:space="0" w:color="auto"/>
                      </w:divBdr>
                    </w:div>
                  </w:divsChild>
                </w:div>
                <w:div w:id="373967144">
                  <w:marLeft w:val="0"/>
                  <w:marRight w:val="0"/>
                  <w:marTop w:val="0"/>
                  <w:marBottom w:val="0"/>
                  <w:divBdr>
                    <w:top w:val="none" w:sz="0" w:space="0" w:color="auto"/>
                    <w:left w:val="none" w:sz="0" w:space="0" w:color="auto"/>
                    <w:bottom w:val="none" w:sz="0" w:space="0" w:color="auto"/>
                    <w:right w:val="none" w:sz="0" w:space="0" w:color="auto"/>
                  </w:divBdr>
                  <w:divsChild>
                    <w:div w:id="870529806">
                      <w:marLeft w:val="0"/>
                      <w:marRight w:val="0"/>
                      <w:marTop w:val="0"/>
                      <w:marBottom w:val="0"/>
                      <w:divBdr>
                        <w:top w:val="none" w:sz="0" w:space="0" w:color="auto"/>
                        <w:left w:val="none" w:sz="0" w:space="0" w:color="auto"/>
                        <w:bottom w:val="none" w:sz="0" w:space="0" w:color="auto"/>
                        <w:right w:val="none" w:sz="0" w:space="0" w:color="auto"/>
                      </w:divBdr>
                    </w:div>
                  </w:divsChild>
                </w:div>
                <w:div w:id="456799338">
                  <w:marLeft w:val="0"/>
                  <w:marRight w:val="0"/>
                  <w:marTop w:val="0"/>
                  <w:marBottom w:val="0"/>
                  <w:divBdr>
                    <w:top w:val="none" w:sz="0" w:space="0" w:color="auto"/>
                    <w:left w:val="none" w:sz="0" w:space="0" w:color="auto"/>
                    <w:bottom w:val="none" w:sz="0" w:space="0" w:color="auto"/>
                    <w:right w:val="none" w:sz="0" w:space="0" w:color="auto"/>
                  </w:divBdr>
                  <w:divsChild>
                    <w:div w:id="480076567">
                      <w:marLeft w:val="0"/>
                      <w:marRight w:val="0"/>
                      <w:marTop w:val="0"/>
                      <w:marBottom w:val="0"/>
                      <w:divBdr>
                        <w:top w:val="none" w:sz="0" w:space="0" w:color="auto"/>
                        <w:left w:val="none" w:sz="0" w:space="0" w:color="auto"/>
                        <w:bottom w:val="none" w:sz="0" w:space="0" w:color="auto"/>
                        <w:right w:val="none" w:sz="0" w:space="0" w:color="auto"/>
                      </w:divBdr>
                    </w:div>
                  </w:divsChild>
                </w:div>
                <w:div w:id="620263887">
                  <w:marLeft w:val="0"/>
                  <w:marRight w:val="0"/>
                  <w:marTop w:val="0"/>
                  <w:marBottom w:val="0"/>
                  <w:divBdr>
                    <w:top w:val="none" w:sz="0" w:space="0" w:color="auto"/>
                    <w:left w:val="none" w:sz="0" w:space="0" w:color="auto"/>
                    <w:bottom w:val="none" w:sz="0" w:space="0" w:color="auto"/>
                    <w:right w:val="none" w:sz="0" w:space="0" w:color="auto"/>
                  </w:divBdr>
                  <w:divsChild>
                    <w:div w:id="2089112202">
                      <w:marLeft w:val="0"/>
                      <w:marRight w:val="0"/>
                      <w:marTop w:val="0"/>
                      <w:marBottom w:val="0"/>
                      <w:divBdr>
                        <w:top w:val="none" w:sz="0" w:space="0" w:color="auto"/>
                        <w:left w:val="none" w:sz="0" w:space="0" w:color="auto"/>
                        <w:bottom w:val="none" w:sz="0" w:space="0" w:color="auto"/>
                        <w:right w:val="none" w:sz="0" w:space="0" w:color="auto"/>
                      </w:divBdr>
                    </w:div>
                  </w:divsChild>
                </w:div>
                <w:div w:id="696659403">
                  <w:marLeft w:val="0"/>
                  <w:marRight w:val="0"/>
                  <w:marTop w:val="0"/>
                  <w:marBottom w:val="0"/>
                  <w:divBdr>
                    <w:top w:val="none" w:sz="0" w:space="0" w:color="auto"/>
                    <w:left w:val="none" w:sz="0" w:space="0" w:color="auto"/>
                    <w:bottom w:val="none" w:sz="0" w:space="0" w:color="auto"/>
                    <w:right w:val="none" w:sz="0" w:space="0" w:color="auto"/>
                  </w:divBdr>
                  <w:divsChild>
                    <w:div w:id="2120758250">
                      <w:marLeft w:val="0"/>
                      <w:marRight w:val="0"/>
                      <w:marTop w:val="0"/>
                      <w:marBottom w:val="0"/>
                      <w:divBdr>
                        <w:top w:val="none" w:sz="0" w:space="0" w:color="auto"/>
                        <w:left w:val="none" w:sz="0" w:space="0" w:color="auto"/>
                        <w:bottom w:val="none" w:sz="0" w:space="0" w:color="auto"/>
                        <w:right w:val="none" w:sz="0" w:space="0" w:color="auto"/>
                      </w:divBdr>
                    </w:div>
                  </w:divsChild>
                </w:div>
                <w:div w:id="954480344">
                  <w:marLeft w:val="0"/>
                  <w:marRight w:val="0"/>
                  <w:marTop w:val="0"/>
                  <w:marBottom w:val="0"/>
                  <w:divBdr>
                    <w:top w:val="none" w:sz="0" w:space="0" w:color="auto"/>
                    <w:left w:val="none" w:sz="0" w:space="0" w:color="auto"/>
                    <w:bottom w:val="none" w:sz="0" w:space="0" w:color="auto"/>
                    <w:right w:val="none" w:sz="0" w:space="0" w:color="auto"/>
                  </w:divBdr>
                  <w:divsChild>
                    <w:div w:id="1538737198">
                      <w:marLeft w:val="0"/>
                      <w:marRight w:val="0"/>
                      <w:marTop w:val="0"/>
                      <w:marBottom w:val="0"/>
                      <w:divBdr>
                        <w:top w:val="none" w:sz="0" w:space="0" w:color="auto"/>
                        <w:left w:val="none" w:sz="0" w:space="0" w:color="auto"/>
                        <w:bottom w:val="none" w:sz="0" w:space="0" w:color="auto"/>
                        <w:right w:val="none" w:sz="0" w:space="0" w:color="auto"/>
                      </w:divBdr>
                    </w:div>
                  </w:divsChild>
                </w:div>
                <w:div w:id="986318707">
                  <w:marLeft w:val="0"/>
                  <w:marRight w:val="0"/>
                  <w:marTop w:val="0"/>
                  <w:marBottom w:val="0"/>
                  <w:divBdr>
                    <w:top w:val="none" w:sz="0" w:space="0" w:color="auto"/>
                    <w:left w:val="none" w:sz="0" w:space="0" w:color="auto"/>
                    <w:bottom w:val="none" w:sz="0" w:space="0" w:color="auto"/>
                    <w:right w:val="none" w:sz="0" w:space="0" w:color="auto"/>
                  </w:divBdr>
                  <w:divsChild>
                    <w:div w:id="1805854741">
                      <w:marLeft w:val="0"/>
                      <w:marRight w:val="0"/>
                      <w:marTop w:val="0"/>
                      <w:marBottom w:val="0"/>
                      <w:divBdr>
                        <w:top w:val="none" w:sz="0" w:space="0" w:color="auto"/>
                        <w:left w:val="none" w:sz="0" w:space="0" w:color="auto"/>
                        <w:bottom w:val="none" w:sz="0" w:space="0" w:color="auto"/>
                        <w:right w:val="none" w:sz="0" w:space="0" w:color="auto"/>
                      </w:divBdr>
                    </w:div>
                  </w:divsChild>
                </w:div>
                <w:div w:id="1207257697">
                  <w:marLeft w:val="0"/>
                  <w:marRight w:val="0"/>
                  <w:marTop w:val="0"/>
                  <w:marBottom w:val="0"/>
                  <w:divBdr>
                    <w:top w:val="none" w:sz="0" w:space="0" w:color="auto"/>
                    <w:left w:val="none" w:sz="0" w:space="0" w:color="auto"/>
                    <w:bottom w:val="none" w:sz="0" w:space="0" w:color="auto"/>
                    <w:right w:val="none" w:sz="0" w:space="0" w:color="auto"/>
                  </w:divBdr>
                  <w:divsChild>
                    <w:div w:id="1421221278">
                      <w:marLeft w:val="0"/>
                      <w:marRight w:val="0"/>
                      <w:marTop w:val="0"/>
                      <w:marBottom w:val="0"/>
                      <w:divBdr>
                        <w:top w:val="none" w:sz="0" w:space="0" w:color="auto"/>
                        <w:left w:val="none" w:sz="0" w:space="0" w:color="auto"/>
                        <w:bottom w:val="none" w:sz="0" w:space="0" w:color="auto"/>
                        <w:right w:val="none" w:sz="0" w:space="0" w:color="auto"/>
                      </w:divBdr>
                    </w:div>
                  </w:divsChild>
                </w:div>
                <w:div w:id="1219901600">
                  <w:marLeft w:val="0"/>
                  <w:marRight w:val="0"/>
                  <w:marTop w:val="0"/>
                  <w:marBottom w:val="0"/>
                  <w:divBdr>
                    <w:top w:val="none" w:sz="0" w:space="0" w:color="auto"/>
                    <w:left w:val="none" w:sz="0" w:space="0" w:color="auto"/>
                    <w:bottom w:val="none" w:sz="0" w:space="0" w:color="auto"/>
                    <w:right w:val="none" w:sz="0" w:space="0" w:color="auto"/>
                  </w:divBdr>
                  <w:divsChild>
                    <w:div w:id="2083288885">
                      <w:marLeft w:val="0"/>
                      <w:marRight w:val="0"/>
                      <w:marTop w:val="0"/>
                      <w:marBottom w:val="0"/>
                      <w:divBdr>
                        <w:top w:val="none" w:sz="0" w:space="0" w:color="auto"/>
                        <w:left w:val="none" w:sz="0" w:space="0" w:color="auto"/>
                        <w:bottom w:val="none" w:sz="0" w:space="0" w:color="auto"/>
                        <w:right w:val="none" w:sz="0" w:space="0" w:color="auto"/>
                      </w:divBdr>
                    </w:div>
                  </w:divsChild>
                </w:div>
                <w:div w:id="1243681809">
                  <w:marLeft w:val="0"/>
                  <w:marRight w:val="0"/>
                  <w:marTop w:val="0"/>
                  <w:marBottom w:val="0"/>
                  <w:divBdr>
                    <w:top w:val="none" w:sz="0" w:space="0" w:color="auto"/>
                    <w:left w:val="none" w:sz="0" w:space="0" w:color="auto"/>
                    <w:bottom w:val="none" w:sz="0" w:space="0" w:color="auto"/>
                    <w:right w:val="none" w:sz="0" w:space="0" w:color="auto"/>
                  </w:divBdr>
                  <w:divsChild>
                    <w:div w:id="1762291845">
                      <w:marLeft w:val="0"/>
                      <w:marRight w:val="0"/>
                      <w:marTop w:val="0"/>
                      <w:marBottom w:val="0"/>
                      <w:divBdr>
                        <w:top w:val="none" w:sz="0" w:space="0" w:color="auto"/>
                        <w:left w:val="none" w:sz="0" w:space="0" w:color="auto"/>
                        <w:bottom w:val="none" w:sz="0" w:space="0" w:color="auto"/>
                        <w:right w:val="none" w:sz="0" w:space="0" w:color="auto"/>
                      </w:divBdr>
                    </w:div>
                  </w:divsChild>
                </w:div>
                <w:div w:id="1284456838">
                  <w:marLeft w:val="0"/>
                  <w:marRight w:val="0"/>
                  <w:marTop w:val="0"/>
                  <w:marBottom w:val="0"/>
                  <w:divBdr>
                    <w:top w:val="none" w:sz="0" w:space="0" w:color="auto"/>
                    <w:left w:val="none" w:sz="0" w:space="0" w:color="auto"/>
                    <w:bottom w:val="none" w:sz="0" w:space="0" w:color="auto"/>
                    <w:right w:val="none" w:sz="0" w:space="0" w:color="auto"/>
                  </w:divBdr>
                  <w:divsChild>
                    <w:div w:id="1369837327">
                      <w:marLeft w:val="0"/>
                      <w:marRight w:val="0"/>
                      <w:marTop w:val="0"/>
                      <w:marBottom w:val="0"/>
                      <w:divBdr>
                        <w:top w:val="none" w:sz="0" w:space="0" w:color="auto"/>
                        <w:left w:val="none" w:sz="0" w:space="0" w:color="auto"/>
                        <w:bottom w:val="none" w:sz="0" w:space="0" w:color="auto"/>
                        <w:right w:val="none" w:sz="0" w:space="0" w:color="auto"/>
                      </w:divBdr>
                    </w:div>
                  </w:divsChild>
                </w:div>
                <w:div w:id="1337146518">
                  <w:marLeft w:val="0"/>
                  <w:marRight w:val="0"/>
                  <w:marTop w:val="0"/>
                  <w:marBottom w:val="0"/>
                  <w:divBdr>
                    <w:top w:val="none" w:sz="0" w:space="0" w:color="auto"/>
                    <w:left w:val="none" w:sz="0" w:space="0" w:color="auto"/>
                    <w:bottom w:val="none" w:sz="0" w:space="0" w:color="auto"/>
                    <w:right w:val="none" w:sz="0" w:space="0" w:color="auto"/>
                  </w:divBdr>
                  <w:divsChild>
                    <w:div w:id="20130484">
                      <w:marLeft w:val="0"/>
                      <w:marRight w:val="0"/>
                      <w:marTop w:val="0"/>
                      <w:marBottom w:val="0"/>
                      <w:divBdr>
                        <w:top w:val="none" w:sz="0" w:space="0" w:color="auto"/>
                        <w:left w:val="none" w:sz="0" w:space="0" w:color="auto"/>
                        <w:bottom w:val="none" w:sz="0" w:space="0" w:color="auto"/>
                        <w:right w:val="none" w:sz="0" w:space="0" w:color="auto"/>
                      </w:divBdr>
                    </w:div>
                  </w:divsChild>
                </w:div>
                <w:div w:id="1400135609">
                  <w:marLeft w:val="0"/>
                  <w:marRight w:val="0"/>
                  <w:marTop w:val="0"/>
                  <w:marBottom w:val="0"/>
                  <w:divBdr>
                    <w:top w:val="none" w:sz="0" w:space="0" w:color="auto"/>
                    <w:left w:val="none" w:sz="0" w:space="0" w:color="auto"/>
                    <w:bottom w:val="none" w:sz="0" w:space="0" w:color="auto"/>
                    <w:right w:val="none" w:sz="0" w:space="0" w:color="auto"/>
                  </w:divBdr>
                  <w:divsChild>
                    <w:div w:id="1396317548">
                      <w:marLeft w:val="0"/>
                      <w:marRight w:val="0"/>
                      <w:marTop w:val="0"/>
                      <w:marBottom w:val="0"/>
                      <w:divBdr>
                        <w:top w:val="none" w:sz="0" w:space="0" w:color="auto"/>
                        <w:left w:val="none" w:sz="0" w:space="0" w:color="auto"/>
                        <w:bottom w:val="none" w:sz="0" w:space="0" w:color="auto"/>
                        <w:right w:val="none" w:sz="0" w:space="0" w:color="auto"/>
                      </w:divBdr>
                    </w:div>
                  </w:divsChild>
                </w:div>
                <w:div w:id="1401126650">
                  <w:marLeft w:val="0"/>
                  <w:marRight w:val="0"/>
                  <w:marTop w:val="0"/>
                  <w:marBottom w:val="0"/>
                  <w:divBdr>
                    <w:top w:val="none" w:sz="0" w:space="0" w:color="auto"/>
                    <w:left w:val="none" w:sz="0" w:space="0" w:color="auto"/>
                    <w:bottom w:val="none" w:sz="0" w:space="0" w:color="auto"/>
                    <w:right w:val="none" w:sz="0" w:space="0" w:color="auto"/>
                  </w:divBdr>
                  <w:divsChild>
                    <w:div w:id="288903503">
                      <w:marLeft w:val="0"/>
                      <w:marRight w:val="0"/>
                      <w:marTop w:val="0"/>
                      <w:marBottom w:val="0"/>
                      <w:divBdr>
                        <w:top w:val="none" w:sz="0" w:space="0" w:color="auto"/>
                        <w:left w:val="none" w:sz="0" w:space="0" w:color="auto"/>
                        <w:bottom w:val="none" w:sz="0" w:space="0" w:color="auto"/>
                        <w:right w:val="none" w:sz="0" w:space="0" w:color="auto"/>
                      </w:divBdr>
                    </w:div>
                  </w:divsChild>
                </w:div>
                <w:div w:id="1405950535">
                  <w:marLeft w:val="0"/>
                  <w:marRight w:val="0"/>
                  <w:marTop w:val="0"/>
                  <w:marBottom w:val="0"/>
                  <w:divBdr>
                    <w:top w:val="none" w:sz="0" w:space="0" w:color="auto"/>
                    <w:left w:val="none" w:sz="0" w:space="0" w:color="auto"/>
                    <w:bottom w:val="none" w:sz="0" w:space="0" w:color="auto"/>
                    <w:right w:val="none" w:sz="0" w:space="0" w:color="auto"/>
                  </w:divBdr>
                  <w:divsChild>
                    <w:div w:id="1908614536">
                      <w:marLeft w:val="0"/>
                      <w:marRight w:val="0"/>
                      <w:marTop w:val="0"/>
                      <w:marBottom w:val="0"/>
                      <w:divBdr>
                        <w:top w:val="none" w:sz="0" w:space="0" w:color="auto"/>
                        <w:left w:val="none" w:sz="0" w:space="0" w:color="auto"/>
                        <w:bottom w:val="none" w:sz="0" w:space="0" w:color="auto"/>
                        <w:right w:val="none" w:sz="0" w:space="0" w:color="auto"/>
                      </w:divBdr>
                    </w:div>
                  </w:divsChild>
                </w:div>
                <w:div w:id="1414544097">
                  <w:marLeft w:val="0"/>
                  <w:marRight w:val="0"/>
                  <w:marTop w:val="0"/>
                  <w:marBottom w:val="0"/>
                  <w:divBdr>
                    <w:top w:val="none" w:sz="0" w:space="0" w:color="auto"/>
                    <w:left w:val="none" w:sz="0" w:space="0" w:color="auto"/>
                    <w:bottom w:val="none" w:sz="0" w:space="0" w:color="auto"/>
                    <w:right w:val="none" w:sz="0" w:space="0" w:color="auto"/>
                  </w:divBdr>
                  <w:divsChild>
                    <w:div w:id="735783834">
                      <w:marLeft w:val="0"/>
                      <w:marRight w:val="0"/>
                      <w:marTop w:val="0"/>
                      <w:marBottom w:val="0"/>
                      <w:divBdr>
                        <w:top w:val="none" w:sz="0" w:space="0" w:color="auto"/>
                        <w:left w:val="none" w:sz="0" w:space="0" w:color="auto"/>
                        <w:bottom w:val="none" w:sz="0" w:space="0" w:color="auto"/>
                        <w:right w:val="none" w:sz="0" w:space="0" w:color="auto"/>
                      </w:divBdr>
                    </w:div>
                  </w:divsChild>
                </w:div>
                <w:div w:id="1512642531">
                  <w:marLeft w:val="0"/>
                  <w:marRight w:val="0"/>
                  <w:marTop w:val="0"/>
                  <w:marBottom w:val="0"/>
                  <w:divBdr>
                    <w:top w:val="none" w:sz="0" w:space="0" w:color="auto"/>
                    <w:left w:val="none" w:sz="0" w:space="0" w:color="auto"/>
                    <w:bottom w:val="none" w:sz="0" w:space="0" w:color="auto"/>
                    <w:right w:val="none" w:sz="0" w:space="0" w:color="auto"/>
                  </w:divBdr>
                  <w:divsChild>
                    <w:div w:id="1713112096">
                      <w:marLeft w:val="0"/>
                      <w:marRight w:val="0"/>
                      <w:marTop w:val="0"/>
                      <w:marBottom w:val="0"/>
                      <w:divBdr>
                        <w:top w:val="none" w:sz="0" w:space="0" w:color="auto"/>
                        <w:left w:val="none" w:sz="0" w:space="0" w:color="auto"/>
                        <w:bottom w:val="none" w:sz="0" w:space="0" w:color="auto"/>
                        <w:right w:val="none" w:sz="0" w:space="0" w:color="auto"/>
                      </w:divBdr>
                    </w:div>
                  </w:divsChild>
                </w:div>
                <w:div w:id="1624727457">
                  <w:marLeft w:val="0"/>
                  <w:marRight w:val="0"/>
                  <w:marTop w:val="0"/>
                  <w:marBottom w:val="0"/>
                  <w:divBdr>
                    <w:top w:val="none" w:sz="0" w:space="0" w:color="auto"/>
                    <w:left w:val="none" w:sz="0" w:space="0" w:color="auto"/>
                    <w:bottom w:val="none" w:sz="0" w:space="0" w:color="auto"/>
                    <w:right w:val="none" w:sz="0" w:space="0" w:color="auto"/>
                  </w:divBdr>
                  <w:divsChild>
                    <w:div w:id="1289891636">
                      <w:marLeft w:val="0"/>
                      <w:marRight w:val="0"/>
                      <w:marTop w:val="0"/>
                      <w:marBottom w:val="0"/>
                      <w:divBdr>
                        <w:top w:val="none" w:sz="0" w:space="0" w:color="auto"/>
                        <w:left w:val="none" w:sz="0" w:space="0" w:color="auto"/>
                        <w:bottom w:val="none" w:sz="0" w:space="0" w:color="auto"/>
                        <w:right w:val="none" w:sz="0" w:space="0" w:color="auto"/>
                      </w:divBdr>
                    </w:div>
                  </w:divsChild>
                </w:div>
                <w:div w:id="1651717208">
                  <w:marLeft w:val="0"/>
                  <w:marRight w:val="0"/>
                  <w:marTop w:val="0"/>
                  <w:marBottom w:val="0"/>
                  <w:divBdr>
                    <w:top w:val="none" w:sz="0" w:space="0" w:color="auto"/>
                    <w:left w:val="none" w:sz="0" w:space="0" w:color="auto"/>
                    <w:bottom w:val="none" w:sz="0" w:space="0" w:color="auto"/>
                    <w:right w:val="none" w:sz="0" w:space="0" w:color="auto"/>
                  </w:divBdr>
                  <w:divsChild>
                    <w:div w:id="1212107453">
                      <w:marLeft w:val="0"/>
                      <w:marRight w:val="0"/>
                      <w:marTop w:val="0"/>
                      <w:marBottom w:val="0"/>
                      <w:divBdr>
                        <w:top w:val="none" w:sz="0" w:space="0" w:color="auto"/>
                        <w:left w:val="none" w:sz="0" w:space="0" w:color="auto"/>
                        <w:bottom w:val="none" w:sz="0" w:space="0" w:color="auto"/>
                        <w:right w:val="none" w:sz="0" w:space="0" w:color="auto"/>
                      </w:divBdr>
                    </w:div>
                  </w:divsChild>
                </w:div>
                <w:div w:id="1745757276">
                  <w:marLeft w:val="0"/>
                  <w:marRight w:val="0"/>
                  <w:marTop w:val="0"/>
                  <w:marBottom w:val="0"/>
                  <w:divBdr>
                    <w:top w:val="none" w:sz="0" w:space="0" w:color="auto"/>
                    <w:left w:val="none" w:sz="0" w:space="0" w:color="auto"/>
                    <w:bottom w:val="none" w:sz="0" w:space="0" w:color="auto"/>
                    <w:right w:val="none" w:sz="0" w:space="0" w:color="auto"/>
                  </w:divBdr>
                  <w:divsChild>
                    <w:div w:id="1558512770">
                      <w:marLeft w:val="0"/>
                      <w:marRight w:val="0"/>
                      <w:marTop w:val="0"/>
                      <w:marBottom w:val="0"/>
                      <w:divBdr>
                        <w:top w:val="none" w:sz="0" w:space="0" w:color="auto"/>
                        <w:left w:val="none" w:sz="0" w:space="0" w:color="auto"/>
                        <w:bottom w:val="none" w:sz="0" w:space="0" w:color="auto"/>
                        <w:right w:val="none" w:sz="0" w:space="0" w:color="auto"/>
                      </w:divBdr>
                    </w:div>
                  </w:divsChild>
                </w:div>
                <w:div w:id="1783916720">
                  <w:marLeft w:val="0"/>
                  <w:marRight w:val="0"/>
                  <w:marTop w:val="0"/>
                  <w:marBottom w:val="0"/>
                  <w:divBdr>
                    <w:top w:val="none" w:sz="0" w:space="0" w:color="auto"/>
                    <w:left w:val="none" w:sz="0" w:space="0" w:color="auto"/>
                    <w:bottom w:val="none" w:sz="0" w:space="0" w:color="auto"/>
                    <w:right w:val="none" w:sz="0" w:space="0" w:color="auto"/>
                  </w:divBdr>
                  <w:divsChild>
                    <w:div w:id="978997423">
                      <w:marLeft w:val="0"/>
                      <w:marRight w:val="0"/>
                      <w:marTop w:val="0"/>
                      <w:marBottom w:val="0"/>
                      <w:divBdr>
                        <w:top w:val="none" w:sz="0" w:space="0" w:color="auto"/>
                        <w:left w:val="none" w:sz="0" w:space="0" w:color="auto"/>
                        <w:bottom w:val="none" w:sz="0" w:space="0" w:color="auto"/>
                        <w:right w:val="none" w:sz="0" w:space="0" w:color="auto"/>
                      </w:divBdr>
                    </w:div>
                  </w:divsChild>
                </w:div>
                <w:div w:id="1787500575">
                  <w:marLeft w:val="0"/>
                  <w:marRight w:val="0"/>
                  <w:marTop w:val="0"/>
                  <w:marBottom w:val="0"/>
                  <w:divBdr>
                    <w:top w:val="none" w:sz="0" w:space="0" w:color="auto"/>
                    <w:left w:val="none" w:sz="0" w:space="0" w:color="auto"/>
                    <w:bottom w:val="none" w:sz="0" w:space="0" w:color="auto"/>
                    <w:right w:val="none" w:sz="0" w:space="0" w:color="auto"/>
                  </w:divBdr>
                  <w:divsChild>
                    <w:div w:id="1355962617">
                      <w:marLeft w:val="0"/>
                      <w:marRight w:val="0"/>
                      <w:marTop w:val="0"/>
                      <w:marBottom w:val="0"/>
                      <w:divBdr>
                        <w:top w:val="none" w:sz="0" w:space="0" w:color="auto"/>
                        <w:left w:val="none" w:sz="0" w:space="0" w:color="auto"/>
                        <w:bottom w:val="none" w:sz="0" w:space="0" w:color="auto"/>
                        <w:right w:val="none" w:sz="0" w:space="0" w:color="auto"/>
                      </w:divBdr>
                    </w:div>
                  </w:divsChild>
                </w:div>
                <w:div w:id="1803385204">
                  <w:marLeft w:val="0"/>
                  <w:marRight w:val="0"/>
                  <w:marTop w:val="0"/>
                  <w:marBottom w:val="0"/>
                  <w:divBdr>
                    <w:top w:val="none" w:sz="0" w:space="0" w:color="auto"/>
                    <w:left w:val="none" w:sz="0" w:space="0" w:color="auto"/>
                    <w:bottom w:val="none" w:sz="0" w:space="0" w:color="auto"/>
                    <w:right w:val="none" w:sz="0" w:space="0" w:color="auto"/>
                  </w:divBdr>
                  <w:divsChild>
                    <w:div w:id="933247703">
                      <w:marLeft w:val="0"/>
                      <w:marRight w:val="0"/>
                      <w:marTop w:val="0"/>
                      <w:marBottom w:val="0"/>
                      <w:divBdr>
                        <w:top w:val="none" w:sz="0" w:space="0" w:color="auto"/>
                        <w:left w:val="none" w:sz="0" w:space="0" w:color="auto"/>
                        <w:bottom w:val="none" w:sz="0" w:space="0" w:color="auto"/>
                        <w:right w:val="none" w:sz="0" w:space="0" w:color="auto"/>
                      </w:divBdr>
                    </w:div>
                  </w:divsChild>
                </w:div>
                <w:div w:id="1899969310">
                  <w:marLeft w:val="0"/>
                  <w:marRight w:val="0"/>
                  <w:marTop w:val="0"/>
                  <w:marBottom w:val="0"/>
                  <w:divBdr>
                    <w:top w:val="none" w:sz="0" w:space="0" w:color="auto"/>
                    <w:left w:val="none" w:sz="0" w:space="0" w:color="auto"/>
                    <w:bottom w:val="none" w:sz="0" w:space="0" w:color="auto"/>
                    <w:right w:val="none" w:sz="0" w:space="0" w:color="auto"/>
                  </w:divBdr>
                  <w:divsChild>
                    <w:div w:id="1687364757">
                      <w:marLeft w:val="0"/>
                      <w:marRight w:val="0"/>
                      <w:marTop w:val="0"/>
                      <w:marBottom w:val="0"/>
                      <w:divBdr>
                        <w:top w:val="none" w:sz="0" w:space="0" w:color="auto"/>
                        <w:left w:val="none" w:sz="0" w:space="0" w:color="auto"/>
                        <w:bottom w:val="none" w:sz="0" w:space="0" w:color="auto"/>
                        <w:right w:val="none" w:sz="0" w:space="0" w:color="auto"/>
                      </w:divBdr>
                    </w:div>
                  </w:divsChild>
                </w:div>
                <w:div w:id="1993828855">
                  <w:marLeft w:val="0"/>
                  <w:marRight w:val="0"/>
                  <w:marTop w:val="0"/>
                  <w:marBottom w:val="0"/>
                  <w:divBdr>
                    <w:top w:val="none" w:sz="0" w:space="0" w:color="auto"/>
                    <w:left w:val="none" w:sz="0" w:space="0" w:color="auto"/>
                    <w:bottom w:val="none" w:sz="0" w:space="0" w:color="auto"/>
                    <w:right w:val="none" w:sz="0" w:space="0" w:color="auto"/>
                  </w:divBdr>
                  <w:divsChild>
                    <w:div w:id="1301694092">
                      <w:marLeft w:val="0"/>
                      <w:marRight w:val="0"/>
                      <w:marTop w:val="0"/>
                      <w:marBottom w:val="0"/>
                      <w:divBdr>
                        <w:top w:val="none" w:sz="0" w:space="0" w:color="auto"/>
                        <w:left w:val="none" w:sz="0" w:space="0" w:color="auto"/>
                        <w:bottom w:val="none" w:sz="0" w:space="0" w:color="auto"/>
                        <w:right w:val="none" w:sz="0" w:space="0" w:color="auto"/>
                      </w:divBdr>
                    </w:div>
                  </w:divsChild>
                </w:div>
                <w:div w:id="2009013386">
                  <w:marLeft w:val="0"/>
                  <w:marRight w:val="0"/>
                  <w:marTop w:val="0"/>
                  <w:marBottom w:val="0"/>
                  <w:divBdr>
                    <w:top w:val="none" w:sz="0" w:space="0" w:color="auto"/>
                    <w:left w:val="none" w:sz="0" w:space="0" w:color="auto"/>
                    <w:bottom w:val="none" w:sz="0" w:space="0" w:color="auto"/>
                    <w:right w:val="none" w:sz="0" w:space="0" w:color="auto"/>
                  </w:divBdr>
                  <w:divsChild>
                    <w:div w:id="1697121417">
                      <w:marLeft w:val="0"/>
                      <w:marRight w:val="0"/>
                      <w:marTop w:val="0"/>
                      <w:marBottom w:val="0"/>
                      <w:divBdr>
                        <w:top w:val="none" w:sz="0" w:space="0" w:color="auto"/>
                        <w:left w:val="none" w:sz="0" w:space="0" w:color="auto"/>
                        <w:bottom w:val="none" w:sz="0" w:space="0" w:color="auto"/>
                        <w:right w:val="none" w:sz="0" w:space="0" w:color="auto"/>
                      </w:divBdr>
                    </w:div>
                  </w:divsChild>
                </w:div>
                <w:div w:id="2034333576">
                  <w:marLeft w:val="0"/>
                  <w:marRight w:val="0"/>
                  <w:marTop w:val="0"/>
                  <w:marBottom w:val="0"/>
                  <w:divBdr>
                    <w:top w:val="none" w:sz="0" w:space="0" w:color="auto"/>
                    <w:left w:val="none" w:sz="0" w:space="0" w:color="auto"/>
                    <w:bottom w:val="none" w:sz="0" w:space="0" w:color="auto"/>
                    <w:right w:val="none" w:sz="0" w:space="0" w:color="auto"/>
                  </w:divBdr>
                  <w:divsChild>
                    <w:div w:id="33427807">
                      <w:marLeft w:val="0"/>
                      <w:marRight w:val="0"/>
                      <w:marTop w:val="0"/>
                      <w:marBottom w:val="0"/>
                      <w:divBdr>
                        <w:top w:val="none" w:sz="0" w:space="0" w:color="auto"/>
                        <w:left w:val="none" w:sz="0" w:space="0" w:color="auto"/>
                        <w:bottom w:val="none" w:sz="0" w:space="0" w:color="auto"/>
                        <w:right w:val="none" w:sz="0" w:space="0" w:color="auto"/>
                      </w:divBdr>
                    </w:div>
                  </w:divsChild>
                </w:div>
                <w:div w:id="2057926523">
                  <w:marLeft w:val="0"/>
                  <w:marRight w:val="0"/>
                  <w:marTop w:val="0"/>
                  <w:marBottom w:val="0"/>
                  <w:divBdr>
                    <w:top w:val="none" w:sz="0" w:space="0" w:color="auto"/>
                    <w:left w:val="none" w:sz="0" w:space="0" w:color="auto"/>
                    <w:bottom w:val="none" w:sz="0" w:space="0" w:color="auto"/>
                    <w:right w:val="none" w:sz="0" w:space="0" w:color="auto"/>
                  </w:divBdr>
                  <w:divsChild>
                    <w:div w:id="1909537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9647910">
          <w:marLeft w:val="0"/>
          <w:marRight w:val="0"/>
          <w:marTop w:val="0"/>
          <w:marBottom w:val="0"/>
          <w:divBdr>
            <w:top w:val="none" w:sz="0" w:space="0" w:color="auto"/>
            <w:left w:val="none" w:sz="0" w:space="0" w:color="auto"/>
            <w:bottom w:val="none" w:sz="0" w:space="0" w:color="auto"/>
            <w:right w:val="none" w:sz="0" w:space="0" w:color="auto"/>
          </w:divBdr>
        </w:div>
        <w:div w:id="792477366">
          <w:marLeft w:val="0"/>
          <w:marRight w:val="0"/>
          <w:marTop w:val="0"/>
          <w:marBottom w:val="0"/>
          <w:divBdr>
            <w:top w:val="none" w:sz="0" w:space="0" w:color="auto"/>
            <w:left w:val="none" w:sz="0" w:space="0" w:color="auto"/>
            <w:bottom w:val="none" w:sz="0" w:space="0" w:color="auto"/>
            <w:right w:val="none" w:sz="0" w:space="0" w:color="auto"/>
          </w:divBdr>
        </w:div>
        <w:div w:id="835264469">
          <w:marLeft w:val="0"/>
          <w:marRight w:val="0"/>
          <w:marTop w:val="0"/>
          <w:marBottom w:val="0"/>
          <w:divBdr>
            <w:top w:val="none" w:sz="0" w:space="0" w:color="auto"/>
            <w:left w:val="none" w:sz="0" w:space="0" w:color="auto"/>
            <w:bottom w:val="none" w:sz="0" w:space="0" w:color="auto"/>
            <w:right w:val="none" w:sz="0" w:space="0" w:color="auto"/>
          </w:divBdr>
        </w:div>
        <w:div w:id="871920198">
          <w:marLeft w:val="0"/>
          <w:marRight w:val="0"/>
          <w:marTop w:val="0"/>
          <w:marBottom w:val="0"/>
          <w:divBdr>
            <w:top w:val="none" w:sz="0" w:space="0" w:color="auto"/>
            <w:left w:val="none" w:sz="0" w:space="0" w:color="auto"/>
            <w:bottom w:val="none" w:sz="0" w:space="0" w:color="auto"/>
            <w:right w:val="none" w:sz="0" w:space="0" w:color="auto"/>
          </w:divBdr>
        </w:div>
        <w:div w:id="1382053774">
          <w:marLeft w:val="0"/>
          <w:marRight w:val="0"/>
          <w:marTop w:val="0"/>
          <w:marBottom w:val="0"/>
          <w:divBdr>
            <w:top w:val="none" w:sz="0" w:space="0" w:color="auto"/>
            <w:left w:val="none" w:sz="0" w:space="0" w:color="auto"/>
            <w:bottom w:val="none" w:sz="0" w:space="0" w:color="auto"/>
            <w:right w:val="none" w:sz="0" w:space="0" w:color="auto"/>
          </w:divBdr>
          <w:divsChild>
            <w:div w:id="2034531566">
              <w:marLeft w:val="0"/>
              <w:marRight w:val="0"/>
              <w:marTop w:val="30"/>
              <w:marBottom w:val="30"/>
              <w:divBdr>
                <w:top w:val="none" w:sz="0" w:space="0" w:color="auto"/>
                <w:left w:val="none" w:sz="0" w:space="0" w:color="auto"/>
                <w:bottom w:val="none" w:sz="0" w:space="0" w:color="auto"/>
                <w:right w:val="none" w:sz="0" w:space="0" w:color="auto"/>
              </w:divBdr>
              <w:divsChild>
                <w:div w:id="39593743">
                  <w:marLeft w:val="0"/>
                  <w:marRight w:val="0"/>
                  <w:marTop w:val="0"/>
                  <w:marBottom w:val="0"/>
                  <w:divBdr>
                    <w:top w:val="none" w:sz="0" w:space="0" w:color="auto"/>
                    <w:left w:val="none" w:sz="0" w:space="0" w:color="auto"/>
                    <w:bottom w:val="none" w:sz="0" w:space="0" w:color="auto"/>
                    <w:right w:val="none" w:sz="0" w:space="0" w:color="auto"/>
                  </w:divBdr>
                  <w:divsChild>
                    <w:div w:id="1754161242">
                      <w:marLeft w:val="0"/>
                      <w:marRight w:val="0"/>
                      <w:marTop w:val="0"/>
                      <w:marBottom w:val="0"/>
                      <w:divBdr>
                        <w:top w:val="none" w:sz="0" w:space="0" w:color="auto"/>
                        <w:left w:val="none" w:sz="0" w:space="0" w:color="auto"/>
                        <w:bottom w:val="none" w:sz="0" w:space="0" w:color="auto"/>
                        <w:right w:val="none" w:sz="0" w:space="0" w:color="auto"/>
                      </w:divBdr>
                    </w:div>
                  </w:divsChild>
                </w:div>
                <w:div w:id="48655386">
                  <w:marLeft w:val="0"/>
                  <w:marRight w:val="0"/>
                  <w:marTop w:val="0"/>
                  <w:marBottom w:val="0"/>
                  <w:divBdr>
                    <w:top w:val="none" w:sz="0" w:space="0" w:color="auto"/>
                    <w:left w:val="none" w:sz="0" w:space="0" w:color="auto"/>
                    <w:bottom w:val="none" w:sz="0" w:space="0" w:color="auto"/>
                    <w:right w:val="none" w:sz="0" w:space="0" w:color="auto"/>
                  </w:divBdr>
                  <w:divsChild>
                    <w:div w:id="936207314">
                      <w:marLeft w:val="0"/>
                      <w:marRight w:val="0"/>
                      <w:marTop w:val="0"/>
                      <w:marBottom w:val="0"/>
                      <w:divBdr>
                        <w:top w:val="none" w:sz="0" w:space="0" w:color="auto"/>
                        <w:left w:val="none" w:sz="0" w:space="0" w:color="auto"/>
                        <w:bottom w:val="none" w:sz="0" w:space="0" w:color="auto"/>
                        <w:right w:val="none" w:sz="0" w:space="0" w:color="auto"/>
                      </w:divBdr>
                    </w:div>
                  </w:divsChild>
                </w:div>
                <w:div w:id="54133093">
                  <w:marLeft w:val="0"/>
                  <w:marRight w:val="0"/>
                  <w:marTop w:val="0"/>
                  <w:marBottom w:val="0"/>
                  <w:divBdr>
                    <w:top w:val="none" w:sz="0" w:space="0" w:color="auto"/>
                    <w:left w:val="none" w:sz="0" w:space="0" w:color="auto"/>
                    <w:bottom w:val="none" w:sz="0" w:space="0" w:color="auto"/>
                    <w:right w:val="none" w:sz="0" w:space="0" w:color="auto"/>
                  </w:divBdr>
                  <w:divsChild>
                    <w:div w:id="1023672417">
                      <w:marLeft w:val="0"/>
                      <w:marRight w:val="0"/>
                      <w:marTop w:val="0"/>
                      <w:marBottom w:val="0"/>
                      <w:divBdr>
                        <w:top w:val="none" w:sz="0" w:space="0" w:color="auto"/>
                        <w:left w:val="none" w:sz="0" w:space="0" w:color="auto"/>
                        <w:bottom w:val="none" w:sz="0" w:space="0" w:color="auto"/>
                        <w:right w:val="none" w:sz="0" w:space="0" w:color="auto"/>
                      </w:divBdr>
                    </w:div>
                  </w:divsChild>
                </w:div>
                <w:div w:id="64885324">
                  <w:marLeft w:val="0"/>
                  <w:marRight w:val="0"/>
                  <w:marTop w:val="0"/>
                  <w:marBottom w:val="0"/>
                  <w:divBdr>
                    <w:top w:val="none" w:sz="0" w:space="0" w:color="auto"/>
                    <w:left w:val="none" w:sz="0" w:space="0" w:color="auto"/>
                    <w:bottom w:val="none" w:sz="0" w:space="0" w:color="auto"/>
                    <w:right w:val="none" w:sz="0" w:space="0" w:color="auto"/>
                  </w:divBdr>
                  <w:divsChild>
                    <w:div w:id="702442644">
                      <w:marLeft w:val="0"/>
                      <w:marRight w:val="0"/>
                      <w:marTop w:val="0"/>
                      <w:marBottom w:val="0"/>
                      <w:divBdr>
                        <w:top w:val="none" w:sz="0" w:space="0" w:color="auto"/>
                        <w:left w:val="none" w:sz="0" w:space="0" w:color="auto"/>
                        <w:bottom w:val="none" w:sz="0" w:space="0" w:color="auto"/>
                        <w:right w:val="none" w:sz="0" w:space="0" w:color="auto"/>
                      </w:divBdr>
                    </w:div>
                  </w:divsChild>
                </w:div>
                <w:div w:id="93090096">
                  <w:marLeft w:val="0"/>
                  <w:marRight w:val="0"/>
                  <w:marTop w:val="0"/>
                  <w:marBottom w:val="0"/>
                  <w:divBdr>
                    <w:top w:val="none" w:sz="0" w:space="0" w:color="auto"/>
                    <w:left w:val="none" w:sz="0" w:space="0" w:color="auto"/>
                    <w:bottom w:val="none" w:sz="0" w:space="0" w:color="auto"/>
                    <w:right w:val="none" w:sz="0" w:space="0" w:color="auto"/>
                  </w:divBdr>
                  <w:divsChild>
                    <w:div w:id="1964461131">
                      <w:marLeft w:val="0"/>
                      <w:marRight w:val="0"/>
                      <w:marTop w:val="0"/>
                      <w:marBottom w:val="0"/>
                      <w:divBdr>
                        <w:top w:val="none" w:sz="0" w:space="0" w:color="auto"/>
                        <w:left w:val="none" w:sz="0" w:space="0" w:color="auto"/>
                        <w:bottom w:val="none" w:sz="0" w:space="0" w:color="auto"/>
                        <w:right w:val="none" w:sz="0" w:space="0" w:color="auto"/>
                      </w:divBdr>
                    </w:div>
                  </w:divsChild>
                </w:div>
                <w:div w:id="117652108">
                  <w:marLeft w:val="0"/>
                  <w:marRight w:val="0"/>
                  <w:marTop w:val="0"/>
                  <w:marBottom w:val="0"/>
                  <w:divBdr>
                    <w:top w:val="none" w:sz="0" w:space="0" w:color="auto"/>
                    <w:left w:val="none" w:sz="0" w:space="0" w:color="auto"/>
                    <w:bottom w:val="none" w:sz="0" w:space="0" w:color="auto"/>
                    <w:right w:val="none" w:sz="0" w:space="0" w:color="auto"/>
                  </w:divBdr>
                  <w:divsChild>
                    <w:div w:id="704523230">
                      <w:marLeft w:val="0"/>
                      <w:marRight w:val="0"/>
                      <w:marTop w:val="0"/>
                      <w:marBottom w:val="0"/>
                      <w:divBdr>
                        <w:top w:val="none" w:sz="0" w:space="0" w:color="auto"/>
                        <w:left w:val="none" w:sz="0" w:space="0" w:color="auto"/>
                        <w:bottom w:val="none" w:sz="0" w:space="0" w:color="auto"/>
                        <w:right w:val="none" w:sz="0" w:space="0" w:color="auto"/>
                      </w:divBdr>
                    </w:div>
                  </w:divsChild>
                </w:div>
                <w:div w:id="174267185">
                  <w:marLeft w:val="0"/>
                  <w:marRight w:val="0"/>
                  <w:marTop w:val="0"/>
                  <w:marBottom w:val="0"/>
                  <w:divBdr>
                    <w:top w:val="none" w:sz="0" w:space="0" w:color="auto"/>
                    <w:left w:val="none" w:sz="0" w:space="0" w:color="auto"/>
                    <w:bottom w:val="none" w:sz="0" w:space="0" w:color="auto"/>
                    <w:right w:val="none" w:sz="0" w:space="0" w:color="auto"/>
                  </w:divBdr>
                  <w:divsChild>
                    <w:div w:id="1556698235">
                      <w:marLeft w:val="0"/>
                      <w:marRight w:val="0"/>
                      <w:marTop w:val="0"/>
                      <w:marBottom w:val="0"/>
                      <w:divBdr>
                        <w:top w:val="none" w:sz="0" w:space="0" w:color="auto"/>
                        <w:left w:val="none" w:sz="0" w:space="0" w:color="auto"/>
                        <w:bottom w:val="none" w:sz="0" w:space="0" w:color="auto"/>
                        <w:right w:val="none" w:sz="0" w:space="0" w:color="auto"/>
                      </w:divBdr>
                    </w:div>
                  </w:divsChild>
                </w:div>
                <w:div w:id="179658864">
                  <w:marLeft w:val="0"/>
                  <w:marRight w:val="0"/>
                  <w:marTop w:val="0"/>
                  <w:marBottom w:val="0"/>
                  <w:divBdr>
                    <w:top w:val="none" w:sz="0" w:space="0" w:color="auto"/>
                    <w:left w:val="none" w:sz="0" w:space="0" w:color="auto"/>
                    <w:bottom w:val="none" w:sz="0" w:space="0" w:color="auto"/>
                    <w:right w:val="none" w:sz="0" w:space="0" w:color="auto"/>
                  </w:divBdr>
                  <w:divsChild>
                    <w:div w:id="1176654560">
                      <w:marLeft w:val="0"/>
                      <w:marRight w:val="0"/>
                      <w:marTop w:val="0"/>
                      <w:marBottom w:val="0"/>
                      <w:divBdr>
                        <w:top w:val="none" w:sz="0" w:space="0" w:color="auto"/>
                        <w:left w:val="none" w:sz="0" w:space="0" w:color="auto"/>
                        <w:bottom w:val="none" w:sz="0" w:space="0" w:color="auto"/>
                        <w:right w:val="none" w:sz="0" w:space="0" w:color="auto"/>
                      </w:divBdr>
                    </w:div>
                  </w:divsChild>
                </w:div>
                <w:div w:id="241065188">
                  <w:marLeft w:val="0"/>
                  <w:marRight w:val="0"/>
                  <w:marTop w:val="0"/>
                  <w:marBottom w:val="0"/>
                  <w:divBdr>
                    <w:top w:val="none" w:sz="0" w:space="0" w:color="auto"/>
                    <w:left w:val="none" w:sz="0" w:space="0" w:color="auto"/>
                    <w:bottom w:val="none" w:sz="0" w:space="0" w:color="auto"/>
                    <w:right w:val="none" w:sz="0" w:space="0" w:color="auto"/>
                  </w:divBdr>
                  <w:divsChild>
                    <w:div w:id="1135678966">
                      <w:marLeft w:val="0"/>
                      <w:marRight w:val="0"/>
                      <w:marTop w:val="0"/>
                      <w:marBottom w:val="0"/>
                      <w:divBdr>
                        <w:top w:val="none" w:sz="0" w:space="0" w:color="auto"/>
                        <w:left w:val="none" w:sz="0" w:space="0" w:color="auto"/>
                        <w:bottom w:val="none" w:sz="0" w:space="0" w:color="auto"/>
                        <w:right w:val="none" w:sz="0" w:space="0" w:color="auto"/>
                      </w:divBdr>
                    </w:div>
                  </w:divsChild>
                </w:div>
                <w:div w:id="451939772">
                  <w:marLeft w:val="0"/>
                  <w:marRight w:val="0"/>
                  <w:marTop w:val="0"/>
                  <w:marBottom w:val="0"/>
                  <w:divBdr>
                    <w:top w:val="none" w:sz="0" w:space="0" w:color="auto"/>
                    <w:left w:val="none" w:sz="0" w:space="0" w:color="auto"/>
                    <w:bottom w:val="none" w:sz="0" w:space="0" w:color="auto"/>
                    <w:right w:val="none" w:sz="0" w:space="0" w:color="auto"/>
                  </w:divBdr>
                  <w:divsChild>
                    <w:div w:id="564797683">
                      <w:marLeft w:val="0"/>
                      <w:marRight w:val="0"/>
                      <w:marTop w:val="0"/>
                      <w:marBottom w:val="0"/>
                      <w:divBdr>
                        <w:top w:val="none" w:sz="0" w:space="0" w:color="auto"/>
                        <w:left w:val="none" w:sz="0" w:space="0" w:color="auto"/>
                        <w:bottom w:val="none" w:sz="0" w:space="0" w:color="auto"/>
                        <w:right w:val="none" w:sz="0" w:space="0" w:color="auto"/>
                      </w:divBdr>
                    </w:div>
                  </w:divsChild>
                </w:div>
                <w:div w:id="485632114">
                  <w:marLeft w:val="0"/>
                  <w:marRight w:val="0"/>
                  <w:marTop w:val="0"/>
                  <w:marBottom w:val="0"/>
                  <w:divBdr>
                    <w:top w:val="none" w:sz="0" w:space="0" w:color="auto"/>
                    <w:left w:val="none" w:sz="0" w:space="0" w:color="auto"/>
                    <w:bottom w:val="none" w:sz="0" w:space="0" w:color="auto"/>
                    <w:right w:val="none" w:sz="0" w:space="0" w:color="auto"/>
                  </w:divBdr>
                  <w:divsChild>
                    <w:div w:id="1022588543">
                      <w:marLeft w:val="0"/>
                      <w:marRight w:val="0"/>
                      <w:marTop w:val="0"/>
                      <w:marBottom w:val="0"/>
                      <w:divBdr>
                        <w:top w:val="none" w:sz="0" w:space="0" w:color="auto"/>
                        <w:left w:val="none" w:sz="0" w:space="0" w:color="auto"/>
                        <w:bottom w:val="none" w:sz="0" w:space="0" w:color="auto"/>
                        <w:right w:val="none" w:sz="0" w:space="0" w:color="auto"/>
                      </w:divBdr>
                    </w:div>
                  </w:divsChild>
                </w:div>
                <w:div w:id="511918260">
                  <w:marLeft w:val="0"/>
                  <w:marRight w:val="0"/>
                  <w:marTop w:val="0"/>
                  <w:marBottom w:val="0"/>
                  <w:divBdr>
                    <w:top w:val="none" w:sz="0" w:space="0" w:color="auto"/>
                    <w:left w:val="none" w:sz="0" w:space="0" w:color="auto"/>
                    <w:bottom w:val="none" w:sz="0" w:space="0" w:color="auto"/>
                    <w:right w:val="none" w:sz="0" w:space="0" w:color="auto"/>
                  </w:divBdr>
                  <w:divsChild>
                    <w:div w:id="1018697707">
                      <w:marLeft w:val="0"/>
                      <w:marRight w:val="0"/>
                      <w:marTop w:val="0"/>
                      <w:marBottom w:val="0"/>
                      <w:divBdr>
                        <w:top w:val="none" w:sz="0" w:space="0" w:color="auto"/>
                        <w:left w:val="none" w:sz="0" w:space="0" w:color="auto"/>
                        <w:bottom w:val="none" w:sz="0" w:space="0" w:color="auto"/>
                        <w:right w:val="none" w:sz="0" w:space="0" w:color="auto"/>
                      </w:divBdr>
                    </w:div>
                  </w:divsChild>
                </w:div>
                <w:div w:id="542444910">
                  <w:marLeft w:val="0"/>
                  <w:marRight w:val="0"/>
                  <w:marTop w:val="0"/>
                  <w:marBottom w:val="0"/>
                  <w:divBdr>
                    <w:top w:val="none" w:sz="0" w:space="0" w:color="auto"/>
                    <w:left w:val="none" w:sz="0" w:space="0" w:color="auto"/>
                    <w:bottom w:val="none" w:sz="0" w:space="0" w:color="auto"/>
                    <w:right w:val="none" w:sz="0" w:space="0" w:color="auto"/>
                  </w:divBdr>
                  <w:divsChild>
                    <w:div w:id="1224607722">
                      <w:marLeft w:val="0"/>
                      <w:marRight w:val="0"/>
                      <w:marTop w:val="0"/>
                      <w:marBottom w:val="0"/>
                      <w:divBdr>
                        <w:top w:val="none" w:sz="0" w:space="0" w:color="auto"/>
                        <w:left w:val="none" w:sz="0" w:space="0" w:color="auto"/>
                        <w:bottom w:val="none" w:sz="0" w:space="0" w:color="auto"/>
                        <w:right w:val="none" w:sz="0" w:space="0" w:color="auto"/>
                      </w:divBdr>
                    </w:div>
                  </w:divsChild>
                </w:div>
                <w:div w:id="553203846">
                  <w:marLeft w:val="0"/>
                  <w:marRight w:val="0"/>
                  <w:marTop w:val="0"/>
                  <w:marBottom w:val="0"/>
                  <w:divBdr>
                    <w:top w:val="none" w:sz="0" w:space="0" w:color="auto"/>
                    <w:left w:val="none" w:sz="0" w:space="0" w:color="auto"/>
                    <w:bottom w:val="none" w:sz="0" w:space="0" w:color="auto"/>
                    <w:right w:val="none" w:sz="0" w:space="0" w:color="auto"/>
                  </w:divBdr>
                  <w:divsChild>
                    <w:div w:id="632171954">
                      <w:marLeft w:val="0"/>
                      <w:marRight w:val="0"/>
                      <w:marTop w:val="0"/>
                      <w:marBottom w:val="0"/>
                      <w:divBdr>
                        <w:top w:val="none" w:sz="0" w:space="0" w:color="auto"/>
                        <w:left w:val="none" w:sz="0" w:space="0" w:color="auto"/>
                        <w:bottom w:val="none" w:sz="0" w:space="0" w:color="auto"/>
                        <w:right w:val="none" w:sz="0" w:space="0" w:color="auto"/>
                      </w:divBdr>
                    </w:div>
                  </w:divsChild>
                </w:div>
                <w:div w:id="611286057">
                  <w:marLeft w:val="0"/>
                  <w:marRight w:val="0"/>
                  <w:marTop w:val="0"/>
                  <w:marBottom w:val="0"/>
                  <w:divBdr>
                    <w:top w:val="none" w:sz="0" w:space="0" w:color="auto"/>
                    <w:left w:val="none" w:sz="0" w:space="0" w:color="auto"/>
                    <w:bottom w:val="none" w:sz="0" w:space="0" w:color="auto"/>
                    <w:right w:val="none" w:sz="0" w:space="0" w:color="auto"/>
                  </w:divBdr>
                  <w:divsChild>
                    <w:div w:id="967972303">
                      <w:marLeft w:val="0"/>
                      <w:marRight w:val="0"/>
                      <w:marTop w:val="0"/>
                      <w:marBottom w:val="0"/>
                      <w:divBdr>
                        <w:top w:val="none" w:sz="0" w:space="0" w:color="auto"/>
                        <w:left w:val="none" w:sz="0" w:space="0" w:color="auto"/>
                        <w:bottom w:val="none" w:sz="0" w:space="0" w:color="auto"/>
                        <w:right w:val="none" w:sz="0" w:space="0" w:color="auto"/>
                      </w:divBdr>
                    </w:div>
                  </w:divsChild>
                </w:div>
                <w:div w:id="633945957">
                  <w:marLeft w:val="0"/>
                  <w:marRight w:val="0"/>
                  <w:marTop w:val="0"/>
                  <w:marBottom w:val="0"/>
                  <w:divBdr>
                    <w:top w:val="none" w:sz="0" w:space="0" w:color="auto"/>
                    <w:left w:val="none" w:sz="0" w:space="0" w:color="auto"/>
                    <w:bottom w:val="none" w:sz="0" w:space="0" w:color="auto"/>
                    <w:right w:val="none" w:sz="0" w:space="0" w:color="auto"/>
                  </w:divBdr>
                  <w:divsChild>
                    <w:div w:id="564612189">
                      <w:marLeft w:val="0"/>
                      <w:marRight w:val="0"/>
                      <w:marTop w:val="0"/>
                      <w:marBottom w:val="0"/>
                      <w:divBdr>
                        <w:top w:val="none" w:sz="0" w:space="0" w:color="auto"/>
                        <w:left w:val="none" w:sz="0" w:space="0" w:color="auto"/>
                        <w:bottom w:val="none" w:sz="0" w:space="0" w:color="auto"/>
                        <w:right w:val="none" w:sz="0" w:space="0" w:color="auto"/>
                      </w:divBdr>
                    </w:div>
                  </w:divsChild>
                </w:div>
                <w:div w:id="689838155">
                  <w:marLeft w:val="0"/>
                  <w:marRight w:val="0"/>
                  <w:marTop w:val="0"/>
                  <w:marBottom w:val="0"/>
                  <w:divBdr>
                    <w:top w:val="none" w:sz="0" w:space="0" w:color="auto"/>
                    <w:left w:val="none" w:sz="0" w:space="0" w:color="auto"/>
                    <w:bottom w:val="none" w:sz="0" w:space="0" w:color="auto"/>
                    <w:right w:val="none" w:sz="0" w:space="0" w:color="auto"/>
                  </w:divBdr>
                  <w:divsChild>
                    <w:div w:id="923414319">
                      <w:marLeft w:val="0"/>
                      <w:marRight w:val="0"/>
                      <w:marTop w:val="0"/>
                      <w:marBottom w:val="0"/>
                      <w:divBdr>
                        <w:top w:val="none" w:sz="0" w:space="0" w:color="auto"/>
                        <w:left w:val="none" w:sz="0" w:space="0" w:color="auto"/>
                        <w:bottom w:val="none" w:sz="0" w:space="0" w:color="auto"/>
                        <w:right w:val="none" w:sz="0" w:space="0" w:color="auto"/>
                      </w:divBdr>
                    </w:div>
                  </w:divsChild>
                </w:div>
                <w:div w:id="742682310">
                  <w:marLeft w:val="0"/>
                  <w:marRight w:val="0"/>
                  <w:marTop w:val="0"/>
                  <w:marBottom w:val="0"/>
                  <w:divBdr>
                    <w:top w:val="none" w:sz="0" w:space="0" w:color="auto"/>
                    <w:left w:val="none" w:sz="0" w:space="0" w:color="auto"/>
                    <w:bottom w:val="none" w:sz="0" w:space="0" w:color="auto"/>
                    <w:right w:val="none" w:sz="0" w:space="0" w:color="auto"/>
                  </w:divBdr>
                  <w:divsChild>
                    <w:div w:id="79447306">
                      <w:marLeft w:val="0"/>
                      <w:marRight w:val="0"/>
                      <w:marTop w:val="0"/>
                      <w:marBottom w:val="0"/>
                      <w:divBdr>
                        <w:top w:val="none" w:sz="0" w:space="0" w:color="auto"/>
                        <w:left w:val="none" w:sz="0" w:space="0" w:color="auto"/>
                        <w:bottom w:val="none" w:sz="0" w:space="0" w:color="auto"/>
                        <w:right w:val="none" w:sz="0" w:space="0" w:color="auto"/>
                      </w:divBdr>
                    </w:div>
                  </w:divsChild>
                </w:div>
                <w:div w:id="859243562">
                  <w:marLeft w:val="0"/>
                  <w:marRight w:val="0"/>
                  <w:marTop w:val="0"/>
                  <w:marBottom w:val="0"/>
                  <w:divBdr>
                    <w:top w:val="none" w:sz="0" w:space="0" w:color="auto"/>
                    <w:left w:val="none" w:sz="0" w:space="0" w:color="auto"/>
                    <w:bottom w:val="none" w:sz="0" w:space="0" w:color="auto"/>
                    <w:right w:val="none" w:sz="0" w:space="0" w:color="auto"/>
                  </w:divBdr>
                  <w:divsChild>
                    <w:div w:id="653294535">
                      <w:marLeft w:val="0"/>
                      <w:marRight w:val="0"/>
                      <w:marTop w:val="0"/>
                      <w:marBottom w:val="0"/>
                      <w:divBdr>
                        <w:top w:val="none" w:sz="0" w:space="0" w:color="auto"/>
                        <w:left w:val="none" w:sz="0" w:space="0" w:color="auto"/>
                        <w:bottom w:val="none" w:sz="0" w:space="0" w:color="auto"/>
                        <w:right w:val="none" w:sz="0" w:space="0" w:color="auto"/>
                      </w:divBdr>
                    </w:div>
                  </w:divsChild>
                </w:div>
                <w:div w:id="932055728">
                  <w:marLeft w:val="0"/>
                  <w:marRight w:val="0"/>
                  <w:marTop w:val="0"/>
                  <w:marBottom w:val="0"/>
                  <w:divBdr>
                    <w:top w:val="none" w:sz="0" w:space="0" w:color="auto"/>
                    <w:left w:val="none" w:sz="0" w:space="0" w:color="auto"/>
                    <w:bottom w:val="none" w:sz="0" w:space="0" w:color="auto"/>
                    <w:right w:val="none" w:sz="0" w:space="0" w:color="auto"/>
                  </w:divBdr>
                  <w:divsChild>
                    <w:div w:id="770472153">
                      <w:marLeft w:val="0"/>
                      <w:marRight w:val="0"/>
                      <w:marTop w:val="0"/>
                      <w:marBottom w:val="0"/>
                      <w:divBdr>
                        <w:top w:val="none" w:sz="0" w:space="0" w:color="auto"/>
                        <w:left w:val="none" w:sz="0" w:space="0" w:color="auto"/>
                        <w:bottom w:val="none" w:sz="0" w:space="0" w:color="auto"/>
                        <w:right w:val="none" w:sz="0" w:space="0" w:color="auto"/>
                      </w:divBdr>
                    </w:div>
                  </w:divsChild>
                </w:div>
                <w:div w:id="996957593">
                  <w:marLeft w:val="0"/>
                  <w:marRight w:val="0"/>
                  <w:marTop w:val="0"/>
                  <w:marBottom w:val="0"/>
                  <w:divBdr>
                    <w:top w:val="none" w:sz="0" w:space="0" w:color="auto"/>
                    <w:left w:val="none" w:sz="0" w:space="0" w:color="auto"/>
                    <w:bottom w:val="none" w:sz="0" w:space="0" w:color="auto"/>
                    <w:right w:val="none" w:sz="0" w:space="0" w:color="auto"/>
                  </w:divBdr>
                  <w:divsChild>
                    <w:div w:id="290206892">
                      <w:marLeft w:val="0"/>
                      <w:marRight w:val="0"/>
                      <w:marTop w:val="0"/>
                      <w:marBottom w:val="0"/>
                      <w:divBdr>
                        <w:top w:val="none" w:sz="0" w:space="0" w:color="auto"/>
                        <w:left w:val="none" w:sz="0" w:space="0" w:color="auto"/>
                        <w:bottom w:val="none" w:sz="0" w:space="0" w:color="auto"/>
                        <w:right w:val="none" w:sz="0" w:space="0" w:color="auto"/>
                      </w:divBdr>
                    </w:div>
                  </w:divsChild>
                </w:div>
                <w:div w:id="1032463053">
                  <w:marLeft w:val="0"/>
                  <w:marRight w:val="0"/>
                  <w:marTop w:val="0"/>
                  <w:marBottom w:val="0"/>
                  <w:divBdr>
                    <w:top w:val="none" w:sz="0" w:space="0" w:color="auto"/>
                    <w:left w:val="none" w:sz="0" w:space="0" w:color="auto"/>
                    <w:bottom w:val="none" w:sz="0" w:space="0" w:color="auto"/>
                    <w:right w:val="none" w:sz="0" w:space="0" w:color="auto"/>
                  </w:divBdr>
                  <w:divsChild>
                    <w:div w:id="1341202142">
                      <w:marLeft w:val="0"/>
                      <w:marRight w:val="0"/>
                      <w:marTop w:val="0"/>
                      <w:marBottom w:val="0"/>
                      <w:divBdr>
                        <w:top w:val="none" w:sz="0" w:space="0" w:color="auto"/>
                        <w:left w:val="none" w:sz="0" w:space="0" w:color="auto"/>
                        <w:bottom w:val="none" w:sz="0" w:space="0" w:color="auto"/>
                        <w:right w:val="none" w:sz="0" w:space="0" w:color="auto"/>
                      </w:divBdr>
                    </w:div>
                  </w:divsChild>
                </w:div>
                <w:div w:id="1049383747">
                  <w:marLeft w:val="0"/>
                  <w:marRight w:val="0"/>
                  <w:marTop w:val="0"/>
                  <w:marBottom w:val="0"/>
                  <w:divBdr>
                    <w:top w:val="none" w:sz="0" w:space="0" w:color="auto"/>
                    <w:left w:val="none" w:sz="0" w:space="0" w:color="auto"/>
                    <w:bottom w:val="none" w:sz="0" w:space="0" w:color="auto"/>
                    <w:right w:val="none" w:sz="0" w:space="0" w:color="auto"/>
                  </w:divBdr>
                  <w:divsChild>
                    <w:div w:id="175274818">
                      <w:marLeft w:val="0"/>
                      <w:marRight w:val="0"/>
                      <w:marTop w:val="0"/>
                      <w:marBottom w:val="0"/>
                      <w:divBdr>
                        <w:top w:val="none" w:sz="0" w:space="0" w:color="auto"/>
                        <w:left w:val="none" w:sz="0" w:space="0" w:color="auto"/>
                        <w:bottom w:val="none" w:sz="0" w:space="0" w:color="auto"/>
                        <w:right w:val="none" w:sz="0" w:space="0" w:color="auto"/>
                      </w:divBdr>
                    </w:div>
                  </w:divsChild>
                </w:div>
                <w:div w:id="1081607147">
                  <w:marLeft w:val="0"/>
                  <w:marRight w:val="0"/>
                  <w:marTop w:val="0"/>
                  <w:marBottom w:val="0"/>
                  <w:divBdr>
                    <w:top w:val="none" w:sz="0" w:space="0" w:color="auto"/>
                    <w:left w:val="none" w:sz="0" w:space="0" w:color="auto"/>
                    <w:bottom w:val="none" w:sz="0" w:space="0" w:color="auto"/>
                    <w:right w:val="none" w:sz="0" w:space="0" w:color="auto"/>
                  </w:divBdr>
                  <w:divsChild>
                    <w:div w:id="1754349991">
                      <w:marLeft w:val="0"/>
                      <w:marRight w:val="0"/>
                      <w:marTop w:val="0"/>
                      <w:marBottom w:val="0"/>
                      <w:divBdr>
                        <w:top w:val="none" w:sz="0" w:space="0" w:color="auto"/>
                        <w:left w:val="none" w:sz="0" w:space="0" w:color="auto"/>
                        <w:bottom w:val="none" w:sz="0" w:space="0" w:color="auto"/>
                        <w:right w:val="none" w:sz="0" w:space="0" w:color="auto"/>
                      </w:divBdr>
                    </w:div>
                  </w:divsChild>
                </w:div>
                <w:div w:id="1139879666">
                  <w:marLeft w:val="0"/>
                  <w:marRight w:val="0"/>
                  <w:marTop w:val="0"/>
                  <w:marBottom w:val="0"/>
                  <w:divBdr>
                    <w:top w:val="none" w:sz="0" w:space="0" w:color="auto"/>
                    <w:left w:val="none" w:sz="0" w:space="0" w:color="auto"/>
                    <w:bottom w:val="none" w:sz="0" w:space="0" w:color="auto"/>
                    <w:right w:val="none" w:sz="0" w:space="0" w:color="auto"/>
                  </w:divBdr>
                  <w:divsChild>
                    <w:div w:id="1885020279">
                      <w:marLeft w:val="0"/>
                      <w:marRight w:val="0"/>
                      <w:marTop w:val="0"/>
                      <w:marBottom w:val="0"/>
                      <w:divBdr>
                        <w:top w:val="none" w:sz="0" w:space="0" w:color="auto"/>
                        <w:left w:val="none" w:sz="0" w:space="0" w:color="auto"/>
                        <w:bottom w:val="none" w:sz="0" w:space="0" w:color="auto"/>
                        <w:right w:val="none" w:sz="0" w:space="0" w:color="auto"/>
                      </w:divBdr>
                    </w:div>
                    <w:div w:id="2145267617">
                      <w:marLeft w:val="0"/>
                      <w:marRight w:val="0"/>
                      <w:marTop w:val="0"/>
                      <w:marBottom w:val="0"/>
                      <w:divBdr>
                        <w:top w:val="none" w:sz="0" w:space="0" w:color="auto"/>
                        <w:left w:val="none" w:sz="0" w:space="0" w:color="auto"/>
                        <w:bottom w:val="none" w:sz="0" w:space="0" w:color="auto"/>
                        <w:right w:val="none" w:sz="0" w:space="0" w:color="auto"/>
                      </w:divBdr>
                    </w:div>
                  </w:divsChild>
                </w:div>
                <w:div w:id="1169758948">
                  <w:marLeft w:val="0"/>
                  <w:marRight w:val="0"/>
                  <w:marTop w:val="0"/>
                  <w:marBottom w:val="0"/>
                  <w:divBdr>
                    <w:top w:val="none" w:sz="0" w:space="0" w:color="auto"/>
                    <w:left w:val="none" w:sz="0" w:space="0" w:color="auto"/>
                    <w:bottom w:val="none" w:sz="0" w:space="0" w:color="auto"/>
                    <w:right w:val="none" w:sz="0" w:space="0" w:color="auto"/>
                  </w:divBdr>
                  <w:divsChild>
                    <w:div w:id="1139493338">
                      <w:marLeft w:val="0"/>
                      <w:marRight w:val="0"/>
                      <w:marTop w:val="0"/>
                      <w:marBottom w:val="0"/>
                      <w:divBdr>
                        <w:top w:val="none" w:sz="0" w:space="0" w:color="auto"/>
                        <w:left w:val="none" w:sz="0" w:space="0" w:color="auto"/>
                        <w:bottom w:val="none" w:sz="0" w:space="0" w:color="auto"/>
                        <w:right w:val="none" w:sz="0" w:space="0" w:color="auto"/>
                      </w:divBdr>
                    </w:div>
                  </w:divsChild>
                </w:div>
                <w:div w:id="1199901188">
                  <w:marLeft w:val="0"/>
                  <w:marRight w:val="0"/>
                  <w:marTop w:val="0"/>
                  <w:marBottom w:val="0"/>
                  <w:divBdr>
                    <w:top w:val="none" w:sz="0" w:space="0" w:color="auto"/>
                    <w:left w:val="none" w:sz="0" w:space="0" w:color="auto"/>
                    <w:bottom w:val="none" w:sz="0" w:space="0" w:color="auto"/>
                    <w:right w:val="none" w:sz="0" w:space="0" w:color="auto"/>
                  </w:divBdr>
                  <w:divsChild>
                    <w:div w:id="241061091">
                      <w:marLeft w:val="0"/>
                      <w:marRight w:val="0"/>
                      <w:marTop w:val="0"/>
                      <w:marBottom w:val="0"/>
                      <w:divBdr>
                        <w:top w:val="none" w:sz="0" w:space="0" w:color="auto"/>
                        <w:left w:val="none" w:sz="0" w:space="0" w:color="auto"/>
                        <w:bottom w:val="none" w:sz="0" w:space="0" w:color="auto"/>
                        <w:right w:val="none" w:sz="0" w:space="0" w:color="auto"/>
                      </w:divBdr>
                    </w:div>
                  </w:divsChild>
                </w:div>
                <w:div w:id="1243029620">
                  <w:marLeft w:val="0"/>
                  <w:marRight w:val="0"/>
                  <w:marTop w:val="0"/>
                  <w:marBottom w:val="0"/>
                  <w:divBdr>
                    <w:top w:val="none" w:sz="0" w:space="0" w:color="auto"/>
                    <w:left w:val="none" w:sz="0" w:space="0" w:color="auto"/>
                    <w:bottom w:val="none" w:sz="0" w:space="0" w:color="auto"/>
                    <w:right w:val="none" w:sz="0" w:space="0" w:color="auto"/>
                  </w:divBdr>
                  <w:divsChild>
                    <w:div w:id="837887184">
                      <w:marLeft w:val="0"/>
                      <w:marRight w:val="0"/>
                      <w:marTop w:val="0"/>
                      <w:marBottom w:val="0"/>
                      <w:divBdr>
                        <w:top w:val="none" w:sz="0" w:space="0" w:color="auto"/>
                        <w:left w:val="none" w:sz="0" w:space="0" w:color="auto"/>
                        <w:bottom w:val="none" w:sz="0" w:space="0" w:color="auto"/>
                        <w:right w:val="none" w:sz="0" w:space="0" w:color="auto"/>
                      </w:divBdr>
                    </w:div>
                  </w:divsChild>
                </w:div>
                <w:div w:id="1248491913">
                  <w:marLeft w:val="0"/>
                  <w:marRight w:val="0"/>
                  <w:marTop w:val="0"/>
                  <w:marBottom w:val="0"/>
                  <w:divBdr>
                    <w:top w:val="none" w:sz="0" w:space="0" w:color="auto"/>
                    <w:left w:val="none" w:sz="0" w:space="0" w:color="auto"/>
                    <w:bottom w:val="none" w:sz="0" w:space="0" w:color="auto"/>
                    <w:right w:val="none" w:sz="0" w:space="0" w:color="auto"/>
                  </w:divBdr>
                  <w:divsChild>
                    <w:div w:id="1418283292">
                      <w:marLeft w:val="0"/>
                      <w:marRight w:val="0"/>
                      <w:marTop w:val="0"/>
                      <w:marBottom w:val="0"/>
                      <w:divBdr>
                        <w:top w:val="none" w:sz="0" w:space="0" w:color="auto"/>
                        <w:left w:val="none" w:sz="0" w:space="0" w:color="auto"/>
                        <w:bottom w:val="none" w:sz="0" w:space="0" w:color="auto"/>
                        <w:right w:val="none" w:sz="0" w:space="0" w:color="auto"/>
                      </w:divBdr>
                    </w:div>
                  </w:divsChild>
                </w:div>
                <w:div w:id="1289772950">
                  <w:marLeft w:val="0"/>
                  <w:marRight w:val="0"/>
                  <w:marTop w:val="0"/>
                  <w:marBottom w:val="0"/>
                  <w:divBdr>
                    <w:top w:val="none" w:sz="0" w:space="0" w:color="auto"/>
                    <w:left w:val="none" w:sz="0" w:space="0" w:color="auto"/>
                    <w:bottom w:val="none" w:sz="0" w:space="0" w:color="auto"/>
                    <w:right w:val="none" w:sz="0" w:space="0" w:color="auto"/>
                  </w:divBdr>
                  <w:divsChild>
                    <w:div w:id="2003468162">
                      <w:marLeft w:val="0"/>
                      <w:marRight w:val="0"/>
                      <w:marTop w:val="0"/>
                      <w:marBottom w:val="0"/>
                      <w:divBdr>
                        <w:top w:val="none" w:sz="0" w:space="0" w:color="auto"/>
                        <w:left w:val="none" w:sz="0" w:space="0" w:color="auto"/>
                        <w:bottom w:val="none" w:sz="0" w:space="0" w:color="auto"/>
                        <w:right w:val="none" w:sz="0" w:space="0" w:color="auto"/>
                      </w:divBdr>
                    </w:div>
                  </w:divsChild>
                </w:div>
                <w:div w:id="1292397564">
                  <w:marLeft w:val="0"/>
                  <w:marRight w:val="0"/>
                  <w:marTop w:val="0"/>
                  <w:marBottom w:val="0"/>
                  <w:divBdr>
                    <w:top w:val="none" w:sz="0" w:space="0" w:color="auto"/>
                    <w:left w:val="none" w:sz="0" w:space="0" w:color="auto"/>
                    <w:bottom w:val="none" w:sz="0" w:space="0" w:color="auto"/>
                    <w:right w:val="none" w:sz="0" w:space="0" w:color="auto"/>
                  </w:divBdr>
                  <w:divsChild>
                    <w:div w:id="1692533539">
                      <w:marLeft w:val="0"/>
                      <w:marRight w:val="0"/>
                      <w:marTop w:val="0"/>
                      <w:marBottom w:val="0"/>
                      <w:divBdr>
                        <w:top w:val="none" w:sz="0" w:space="0" w:color="auto"/>
                        <w:left w:val="none" w:sz="0" w:space="0" w:color="auto"/>
                        <w:bottom w:val="none" w:sz="0" w:space="0" w:color="auto"/>
                        <w:right w:val="none" w:sz="0" w:space="0" w:color="auto"/>
                      </w:divBdr>
                    </w:div>
                  </w:divsChild>
                </w:div>
                <w:div w:id="1405028780">
                  <w:marLeft w:val="0"/>
                  <w:marRight w:val="0"/>
                  <w:marTop w:val="0"/>
                  <w:marBottom w:val="0"/>
                  <w:divBdr>
                    <w:top w:val="none" w:sz="0" w:space="0" w:color="auto"/>
                    <w:left w:val="none" w:sz="0" w:space="0" w:color="auto"/>
                    <w:bottom w:val="none" w:sz="0" w:space="0" w:color="auto"/>
                    <w:right w:val="none" w:sz="0" w:space="0" w:color="auto"/>
                  </w:divBdr>
                  <w:divsChild>
                    <w:div w:id="1922909735">
                      <w:marLeft w:val="0"/>
                      <w:marRight w:val="0"/>
                      <w:marTop w:val="0"/>
                      <w:marBottom w:val="0"/>
                      <w:divBdr>
                        <w:top w:val="none" w:sz="0" w:space="0" w:color="auto"/>
                        <w:left w:val="none" w:sz="0" w:space="0" w:color="auto"/>
                        <w:bottom w:val="none" w:sz="0" w:space="0" w:color="auto"/>
                        <w:right w:val="none" w:sz="0" w:space="0" w:color="auto"/>
                      </w:divBdr>
                    </w:div>
                  </w:divsChild>
                </w:div>
                <w:div w:id="1406105690">
                  <w:marLeft w:val="0"/>
                  <w:marRight w:val="0"/>
                  <w:marTop w:val="0"/>
                  <w:marBottom w:val="0"/>
                  <w:divBdr>
                    <w:top w:val="none" w:sz="0" w:space="0" w:color="auto"/>
                    <w:left w:val="none" w:sz="0" w:space="0" w:color="auto"/>
                    <w:bottom w:val="none" w:sz="0" w:space="0" w:color="auto"/>
                    <w:right w:val="none" w:sz="0" w:space="0" w:color="auto"/>
                  </w:divBdr>
                  <w:divsChild>
                    <w:div w:id="1349940811">
                      <w:marLeft w:val="0"/>
                      <w:marRight w:val="0"/>
                      <w:marTop w:val="0"/>
                      <w:marBottom w:val="0"/>
                      <w:divBdr>
                        <w:top w:val="none" w:sz="0" w:space="0" w:color="auto"/>
                        <w:left w:val="none" w:sz="0" w:space="0" w:color="auto"/>
                        <w:bottom w:val="none" w:sz="0" w:space="0" w:color="auto"/>
                        <w:right w:val="none" w:sz="0" w:space="0" w:color="auto"/>
                      </w:divBdr>
                    </w:div>
                  </w:divsChild>
                </w:div>
                <w:div w:id="1512835912">
                  <w:marLeft w:val="0"/>
                  <w:marRight w:val="0"/>
                  <w:marTop w:val="0"/>
                  <w:marBottom w:val="0"/>
                  <w:divBdr>
                    <w:top w:val="none" w:sz="0" w:space="0" w:color="auto"/>
                    <w:left w:val="none" w:sz="0" w:space="0" w:color="auto"/>
                    <w:bottom w:val="none" w:sz="0" w:space="0" w:color="auto"/>
                    <w:right w:val="none" w:sz="0" w:space="0" w:color="auto"/>
                  </w:divBdr>
                  <w:divsChild>
                    <w:div w:id="574323830">
                      <w:marLeft w:val="0"/>
                      <w:marRight w:val="0"/>
                      <w:marTop w:val="0"/>
                      <w:marBottom w:val="0"/>
                      <w:divBdr>
                        <w:top w:val="none" w:sz="0" w:space="0" w:color="auto"/>
                        <w:left w:val="none" w:sz="0" w:space="0" w:color="auto"/>
                        <w:bottom w:val="none" w:sz="0" w:space="0" w:color="auto"/>
                        <w:right w:val="none" w:sz="0" w:space="0" w:color="auto"/>
                      </w:divBdr>
                    </w:div>
                  </w:divsChild>
                </w:div>
                <w:div w:id="1556433469">
                  <w:marLeft w:val="0"/>
                  <w:marRight w:val="0"/>
                  <w:marTop w:val="0"/>
                  <w:marBottom w:val="0"/>
                  <w:divBdr>
                    <w:top w:val="none" w:sz="0" w:space="0" w:color="auto"/>
                    <w:left w:val="none" w:sz="0" w:space="0" w:color="auto"/>
                    <w:bottom w:val="none" w:sz="0" w:space="0" w:color="auto"/>
                    <w:right w:val="none" w:sz="0" w:space="0" w:color="auto"/>
                  </w:divBdr>
                  <w:divsChild>
                    <w:div w:id="1830369076">
                      <w:marLeft w:val="0"/>
                      <w:marRight w:val="0"/>
                      <w:marTop w:val="0"/>
                      <w:marBottom w:val="0"/>
                      <w:divBdr>
                        <w:top w:val="none" w:sz="0" w:space="0" w:color="auto"/>
                        <w:left w:val="none" w:sz="0" w:space="0" w:color="auto"/>
                        <w:bottom w:val="none" w:sz="0" w:space="0" w:color="auto"/>
                        <w:right w:val="none" w:sz="0" w:space="0" w:color="auto"/>
                      </w:divBdr>
                    </w:div>
                  </w:divsChild>
                </w:div>
                <w:div w:id="1662853226">
                  <w:marLeft w:val="0"/>
                  <w:marRight w:val="0"/>
                  <w:marTop w:val="0"/>
                  <w:marBottom w:val="0"/>
                  <w:divBdr>
                    <w:top w:val="none" w:sz="0" w:space="0" w:color="auto"/>
                    <w:left w:val="none" w:sz="0" w:space="0" w:color="auto"/>
                    <w:bottom w:val="none" w:sz="0" w:space="0" w:color="auto"/>
                    <w:right w:val="none" w:sz="0" w:space="0" w:color="auto"/>
                  </w:divBdr>
                  <w:divsChild>
                    <w:div w:id="1268199670">
                      <w:marLeft w:val="0"/>
                      <w:marRight w:val="0"/>
                      <w:marTop w:val="0"/>
                      <w:marBottom w:val="0"/>
                      <w:divBdr>
                        <w:top w:val="none" w:sz="0" w:space="0" w:color="auto"/>
                        <w:left w:val="none" w:sz="0" w:space="0" w:color="auto"/>
                        <w:bottom w:val="none" w:sz="0" w:space="0" w:color="auto"/>
                        <w:right w:val="none" w:sz="0" w:space="0" w:color="auto"/>
                      </w:divBdr>
                    </w:div>
                  </w:divsChild>
                </w:div>
                <w:div w:id="1673291300">
                  <w:marLeft w:val="0"/>
                  <w:marRight w:val="0"/>
                  <w:marTop w:val="0"/>
                  <w:marBottom w:val="0"/>
                  <w:divBdr>
                    <w:top w:val="none" w:sz="0" w:space="0" w:color="auto"/>
                    <w:left w:val="none" w:sz="0" w:space="0" w:color="auto"/>
                    <w:bottom w:val="none" w:sz="0" w:space="0" w:color="auto"/>
                    <w:right w:val="none" w:sz="0" w:space="0" w:color="auto"/>
                  </w:divBdr>
                  <w:divsChild>
                    <w:div w:id="366372768">
                      <w:marLeft w:val="0"/>
                      <w:marRight w:val="0"/>
                      <w:marTop w:val="0"/>
                      <w:marBottom w:val="0"/>
                      <w:divBdr>
                        <w:top w:val="none" w:sz="0" w:space="0" w:color="auto"/>
                        <w:left w:val="none" w:sz="0" w:space="0" w:color="auto"/>
                        <w:bottom w:val="none" w:sz="0" w:space="0" w:color="auto"/>
                        <w:right w:val="none" w:sz="0" w:space="0" w:color="auto"/>
                      </w:divBdr>
                    </w:div>
                    <w:div w:id="517088157">
                      <w:marLeft w:val="0"/>
                      <w:marRight w:val="0"/>
                      <w:marTop w:val="0"/>
                      <w:marBottom w:val="0"/>
                      <w:divBdr>
                        <w:top w:val="none" w:sz="0" w:space="0" w:color="auto"/>
                        <w:left w:val="none" w:sz="0" w:space="0" w:color="auto"/>
                        <w:bottom w:val="none" w:sz="0" w:space="0" w:color="auto"/>
                        <w:right w:val="none" w:sz="0" w:space="0" w:color="auto"/>
                      </w:divBdr>
                    </w:div>
                  </w:divsChild>
                </w:div>
                <w:div w:id="1768385779">
                  <w:marLeft w:val="0"/>
                  <w:marRight w:val="0"/>
                  <w:marTop w:val="0"/>
                  <w:marBottom w:val="0"/>
                  <w:divBdr>
                    <w:top w:val="none" w:sz="0" w:space="0" w:color="auto"/>
                    <w:left w:val="none" w:sz="0" w:space="0" w:color="auto"/>
                    <w:bottom w:val="none" w:sz="0" w:space="0" w:color="auto"/>
                    <w:right w:val="none" w:sz="0" w:space="0" w:color="auto"/>
                  </w:divBdr>
                  <w:divsChild>
                    <w:div w:id="1302347509">
                      <w:marLeft w:val="0"/>
                      <w:marRight w:val="0"/>
                      <w:marTop w:val="0"/>
                      <w:marBottom w:val="0"/>
                      <w:divBdr>
                        <w:top w:val="none" w:sz="0" w:space="0" w:color="auto"/>
                        <w:left w:val="none" w:sz="0" w:space="0" w:color="auto"/>
                        <w:bottom w:val="none" w:sz="0" w:space="0" w:color="auto"/>
                        <w:right w:val="none" w:sz="0" w:space="0" w:color="auto"/>
                      </w:divBdr>
                    </w:div>
                  </w:divsChild>
                </w:div>
                <w:div w:id="1865173826">
                  <w:marLeft w:val="0"/>
                  <w:marRight w:val="0"/>
                  <w:marTop w:val="0"/>
                  <w:marBottom w:val="0"/>
                  <w:divBdr>
                    <w:top w:val="none" w:sz="0" w:space="0" w:color="auto"/>
                    <w:left w:val="none" w:sz="0" w:space="0" w:color="auto"/>
                    <w:bottom w:val="none" w:sz="0" w:space="0" w:color="auto"/>
                    <w:right w:val="none" w:sz="0" w:space="0" w:color="auto"/>
                  </w:divBdr>
                  <w:divsChild>
                    <w:div w:id="1306162017">
                      <w:marLeft w:val="0"/>
                      <w:marRight w:val="0"/>
                      <w:marTop w:val="0"/>
                      <w:marBottom w:val="0"/>
                      <w:divBdr>
                        <w:top w:val="none" w:sz="0" w:space="0" w:color="auto"/>
                        <w:left w:val="none" w:sz="0" w:space="0" w:color="auto"/>
                        <w:bottom w:val="none" w:sz="0" w:space="0" w:color="auto"/>
                        <w:right w:val="none" w:sz="0" w:space="0" w:color="auto"/>
                      </w:divBdr>
                    </w:div>
                  </w:divsChild>
                </w:div>
                <w:div w:id="1888445785">
                  <w:marLeft w:val="0"/>
                  <w:marRight w:val="0"/>
                  <w:marTop w:val="0"/>
                  <w:marBottom w:val="0"/>
                  <w:divBdr>
                    <w:top w:val="none" w:sz="0" w:space="0" w:color="auto"/>
                    <w:left w:val="none" w:sz="0" w:space="0" w:color="auto"/>
                    <w:bottom w:val="none" w:sz="0" w:space="0" w:color="auto"/>
                    <w:right w:val="none" w:sz="0" w:space="0" w:color="auto"/>
                  </w:divBdr>
                  <w:divsChild>
                    <w:div w:id="555553196">
                      <w:marLeft w:val="0"/>
                      <w:marRight w:val="0"/>
                      <w:marTop w:val="0"/>
                      <w:marBottom w:val="0"/>
                      <w:divBdr>
                        <w:top w:val="none" w:sz="0" w:space="0" w:color="auto"/>
                        <w:left w:val="none" w:sz="0" w:space="0" w:color="auto"/>
                        <w:bottom w:val="none" w:sz="0" w:space="0" w:color="auto"/>
                        <w:right w:val="none" w:sz="0" w:space="0" w:color="auto"/>
                      </w:divBdr>
                    </w:div>
                  </w:divsChild>
                </w:div>
                <w:div w:id="1889026555">
                  <w:marLeft w:val="0"/>
                  <w:marRight w:val="0"/>
                  <w:marTop w:val="0"/>
                  <w:marBottom w:val="0"/>
                  <w:divBdr>
                    <w:top w:val="none" w:sz="0" w:space="0" w:color="auto"/>
                    <w:left w:val="none" w:sz="0" w:space="0" w:color="auto"/>
                    <w:bottom w:val="none" w:sz="0" w:space="0" w:color="auto"/>
                    <w:right w:val="none" w:sz="0" w:space="0" w:color="auto"/>
                  </w:divBdr>
                  <w:divsChild>
                    <w:div w:id="1100953230">
                      <w:marLeft w:val="0"/>
                      <w:marRight w:val="0"/>
                      <w:marTop w:val="0"/>
                      <w:marBottom w:val="0"/>
                      <w:divBdr>
                        <w:top w:val="none" w:sz="0" w:space="0" w:color="auto"/>
                        <w:left w:val="none" w:sz="0" w:space="0" w:color="auto"/>
                        <w:bottom w:val="none" w:sz="0" w:space="0" w:color="auto"/>
                        <w:right w:val="none" w:sz="0" w:space="0" w:color="auto"/>
                      </w:divBdr>
                    </w:div>
                  </w:divsChild>
                </w:div>
                <w:div w:id="1910534961">
                  <w:marLeft w:val="0"/>
                  <w:marRight w:val="0"/>
                  <w:marTop w:val="0"/>
                  <w:marBottom w:val="0"/>
                  <w:divBdr>
                    <w:top w:val="none" w:sz="0" w:space="0" w:color="auto"/>
                    <w:left w:val="none" w:sz="0" w:space="0" w:color="auto"/>
                    <w:bottom w:val="none" w:sz="0" w:space="0" w:color="auto"/>
                    <w:right w:val="none" w:sz="0" w:space="0" w:color="auto"/>
                  </w:divBdr>
                  <w:divsChild>
                    <w:div w:id="103504278">
                      <w:marLeft w:val="0"/>
                      <w:marRight w:val="0"/>
                      <w:marTop w:val="0"/>
                      <w:marBottom w:val="0"/>
                      <w:divBdr>
                        <w:top w:val="none" w:sz="0" w:space="0" w:color="auto"/>
                        <w:left w:val="none" w:sz="0" w:space="0" w:color="auto"/>
                        <w:bottom w:val="none" w:sz="0" w:space="0" w:color="auto"/>
                        <w:right w:val="none" w:sz="0" w:space="0" w:color="auto"/>
                      </w:divBdr>
                    </w:div>
                  </w:divsChild>
                </w:div>
                <w:div w:id="1953856444">
                  <w:marLeft w:val="0"/>
                  <w:marRight w:val="0"/>
                  <w:marTop w:val="0"/>
                  <w:marBottom w:val="0"/>
                  <w:divBdr>
                    <w:top w:val="none" w:sz="0" w:space="0" w:color="auto"/>
                    <w:left w:val="none" w:sz="0" w:space="0" w:color="auto"/>
                    <w:bottom w:val="none" w:sz="0" w:space="0" w:color="auto"/>
                    <w:right w:val="none" w:sz="0" w:space="0" w:color="auto"/>
                  </w:divBdr>
                  <w:divsChild>
                    <w:div w:id="1100956523">
                      <w:marLeft w:val="0"/>
                      <w:marRight w:val="0"/>
                      <w:marTop w:val="0"/>
                      <w:marBottom w:val="0"/>
                      <w:divBdr>
                        <w:top w:val="none" w:sz="0" w:space="0" w:color="auto"/>
                        <w:left w:val="none" w:sz="0" w:space="0" w:color="auto"/>
                        <w:bottom w:val="none" w:sz="0" w:space="0" w:color="auto"/>
                        <w:right w:val="none" w:sz="0" w:space="0" w:color="auto"/>
                      </w:divBdr>
                    </w:div>
                  </w:divsChild>
                </w:div>
                <w:div w:id="2018656125">
                  <w:marLeft w:val="0"/>
                  <w:marRight w:val="0"/>
                  <w:marTop w:val="0"/>
                  <w:marBottom w:val="0"/>
                  <w:divBdr>
                    <w:top w:val="none" w:sz="0" w:space="0" w:color="auto"/>
                    <w:left w:val="none" w:sz="0" w:space="0" w:color="auto"/>
                    <w:bottom w:val="none" w:sz="0" w:space="0" w:color="auto"/>
                    <w:right w:val="none" w:sz="0" w:space="0" w:color="auto"/>
                  </w:divBdr>
                  <w:divsChild>
                    <w:div w:id="1030766006">
                      <w:marLeft w:val="0"/>
                      <w:marRight w:val="0"/>
                      <w:marTop w:val="0"/>
                      <w:marBottom w:val="0"/>
                      <w:divBdr>
                        <w:top w:val="none" w:sz="0" w:space="0" w:color="auto"/>
                        <w:left w:val="none" w:sz="0" w:space="0" w:color="auto"/>
                        <w:bottom w:val="none" w:sz="0" w:space="0" w:color="auto"/>
                        <w:right w:val="none" w:sz="0" w:space="0" w:color="auto"/>
                      </w:divBdr>
                    </w:div>
                  </w:divsChild>
                </w:div>
                <w:div w:id="2076930229">
                  <w:marLeft w:val="0"/>
                  <w:marRight w:val="0"/>
                  <w:marTop w:val="0"/>
                  <w:marBottom w:val="0"/>
                  <w:divBdr>
                    <w:top w:val="none" w:sz="0" w:space="0" w:color="auto"/>
                    <w:left w:val="none" w:sz="0" w:space="0" w:color="auto"/>
                    <w:bottom w:val="none" w:sz="0" w:space="0" w:color="auto"/>
                    <w:right w:val="none" w:sz="0" w:space="0" w:color="auto"/>
                  </w:divBdr>
                  <w:divsChild>
                    <w:div w:id="1487355281">
                      <w:marLeft w:val="0"/>
                      <w:marRight w:val="0"/>
                      <w:marTop w:val="0"/>
                      <w:marBottom w:val="0"/>
                      <w:divBdr>
                        <w:top w:val="none" w:sz="0" w:space="0" w:color="auto"/>
                        <w:left w:val="none" w:sz="0" w:space="0" w:color="auto"/>
                        <w:bottom w:val="none" w:sz="0" w:space="0" w:color="auto"/>
                        <w:right w:val="none" w:sz="0" w:space="0" w:color="auto"/>
                      </w:divBdr>
                    </w:div>
                  </w:divsChild>
                </w:div>
                <w:div w:id="2106150959">
                  <w:marLeft w:val="0"/>
                  <w:marRight w:val="0"/>
                  <w:marTop w:val="0"/>
                  <w:marBottom w:val="0"/>
                  <w:divBdr>
                    <w:top w:val="none" w:sz="0" w:space="0" w:color="auto"/>
                    <w:left w:val="none" w:sz="0" w:space="0" w:color="auto"/>
                    <w:bottom w:val="none" w:sz="0" w:space="0" w:color="auto"/>
                    <w:right w:val="none" w:sz="0" w:space="0" w:color="auto"/>
                  </w:divBdr>
                  <w:divsChild>
                    <w:div w:id="12614552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6539470">
          <w:marLeft w:val="0"/>
          <w:marRight w:val="0"/>
          <w:marTop w:val="0"/>
          <w:marBottom w:val="0"/>
          <w:divBdr>
            <w:top w:val="none" w:sz="0" w:space="0" w:color="auto"/>
            <w:left w:val="none" w:sz="0" w:space="0" w:color="auto"/>
            <w:bottom w:val="none" w:sz="0" w:space="0" w:color="auto"/>
            <w:right w:val="none" w:sz="0" w:space="0" w:color="auto"/>
          </w:divBdr>
        </w:div>
      </w:divsChild>
    </w:div>
    <w:div w:id="647365350">
      <w:bodyDiv w:val="1"/>
      <w:marLeft w:val="0"/>
      <w:marRight w:val="0"/>
      <w:marTop w:val="0"/>
      <w:marBottom w:val="0"/>
      <w:divBdr>
        <w:top w:val="none" w:sz="0" w:space="0" w:color="auto"/>
        <w:left w:val="none" w:sz="0" w:space="0" w:color="auto"/>
        <w:bottom w:val="none" w:sz="0" w:space="0" w:color="auto"/>
        <w:right w:val="none" w:sz="0" w:space="0" w:color="auto"/>
      </w:divBdr>
      <w:divsChild>
        <w:div w:id="175702216">
          <w:marLeft w:val="0"/>
          <w:marRight w:val="0"/>
          <w:marTop w:val="0"/>
          <w:marBottom w:val="0"/>
          <w:divBdr>
            <w:top w:val="none" w:sz="0" w:space="0" w:color="auto"/>
            <w:left w:val="none" w:sz="0" w:space="0" w:color="auto"/>
            <w:bottom w:val="none" w:sz="0" w:space="0" w:color="auto"/>
            <w:right w:val="none" w:sz="0" w:space="0" w:color="auto"/>
          </w:divBdr>
        </w:div>
        <w:div w:id="1010060716">
          <w:marLeft w:val="0"/>
          <w:marRight w:val="0"/>
          <w:marTop w:val="0"/>
          <w:marBottom w:val="0"/>
          <w:divBdr>
            <w:top w:val="none" w:sz="0" w:space="0" w:color="auto"/>
            <w:left w:val="none" w:sz="0" w:space="0" w:color="auto"/>
            <w:bottom w:val="none" w:sz="0" w:space="0" w:color="auto"/>
            <w:right w:val="none" w:sz="0" w:space="0" w:color="auto"/>
          </w:divBdr>
        </w:div>
        <w:div w:id="1736854407">
          <w:marLeft w:val="0"/>
          <w:marRight w:val="0"/>
          <w:marTop w:val="0"/>
          <w:marBottom w:val="0"/>
          <w:divBdr>
            <w:top w:val="none" w:sz="0" w:space="0" w:color="auto"/>
            <w:left w:val="none" w:sz="0" w:space="0" w:color="auto"/>
            <w:bottom w:val="none" w:sz="0" w:space="0" w:color="auto"/>
            <w:right w:val="none" w:sz="0" w:space="0" w:color="auto"/>
          </w:divBdr>
        </w:div>
        <w:div w:id="1793554172">
          <w:marLeft w:val="0"/>
          <w:marRight w:val="0"/>
          <w:marTop w:val="0"/>
          <w:marBottom w:val="0"/>
          <w:divBdr>
            <w:top w:val="none" w:sz="0" w:space="0" w:color="auto"/>
            <w:left w:val="none" w:sz="0" w:space="0" w:color="auto"/>
            <w:bottom w:val="none" w:sz="0" w:space="0" w:color="auto"/>
            <w:right w:val="none" w:sz="0" w:space="0" w:color="auto"/>
          </w:divBdr>
        </w:div>
      </w:divsChild>
    </w:div>
    <w:div w:id="654140283">
      <w:bodyDiv w:val="1"/>
      <w:marLeft w:val="0"/>
      <w:marRight w:val="0"/>
      <w:marTop w:val="0"/>
      <w:marBottom w:val="0"/>
      <w:divBdr>
        <w:top w:val="none" w:sz="0" w:space="0" w:color="auto"/>
        <w:left w:val="none" w:sz="0" w:space="0" w:color="auto"/>
        <w:bottom w:val="none" w:sz="0" w:space="0" w:color="auto"/>
        <w:right w:val="none" w:sz="0" w:space="0" w:color="auto"/>
      </w:divBdr>
    </w:div>
    <w:div w:id="662047682">
      <w:bodyDiv w:val="1"/>
      <w:marLeft w:val="0"/>
      <w:marRight w:val="0"/>
      <w:marTop w:val="0"/>
      <w:marBottom w:val="0"/>
      <w:divBdr>
        <w:top w:val="none" w:sz="0" w:space="0" w:color="auto"/>
        <w:left w:val="none" w:sz="0" w:space="0" w:color="auto"/>
        <w:bottom w:val="none" w:sz="0" w:space="0" w:color="auto"/>
        <w:right w:val="none" w:sz="0" w:space="0" w:color="auto"/>
      </w:divBdr>
      <w:divsChild>
        <w:div w:id="1708136400">
          <w:marLeft w:val="0"/>
          <w:marRight w:val="0"/>
          <w:marTop w:val="0"/>
          <w:marBottom w:val="0"/>
          <w:divBdr>
            <w:top w:val="none" w:sz="0" w:space="0" w:color="auto"/>
            <w:left w:val="none" w:sz="0" w:space="0" w:color="auto"/>
            <w:bottom w:val="none" w:sz="0" w:space="0" w:color="auto"/>
            <w:right w:val="none" w:sz="0" w:space="0" w:color="auto"/>
          </w:divBdr>
        </w:div>
      </w:divsChild>
    </w:div>
    <w:div w:id="675041138">
      <w:bodyDiv w:val="1"/>
      <w:marLeft w:val="0"/>
      <w:marRight w:val="0"/>
      <w:marTop w:val="0"/>
      <w:marBottom w:val="0"/>
      <w:divBdr>
        <w:top w:val="none" w:sz="0" w:space="0" w:color="auto"/>
        <w:left w:val="none" w:sz="0" w:space="0" w:color="auto"/>
        <w:bottom w:val="none" w:sz="0" w:space="0" w:color="auto"/>
        <w:right w:val="none" w:sz="0" w:space="0" w:color="auto"/>
      </w:divBdr>
    </w:div>
    <w:div w:id="706414515">
      <w:bodyDiv w:val="1"/>
      <w:marLeft w:val="0"/>
      <w:marRight w:val="0"/>
      <w:marTop w:val="0"/>
      <w:marBottom w:val="0"/>
      <w:divBdr>
        <w:top w:val="none" w:sz="0" w:space="0" w:color="auto"/>
        <w:left w:val="none" w:sz="0" w:space="0" w:color="auto"/>
        <w:bottom w:val="none" w:sz="0" w:space="0" w:color="auto"/>
        <w:right w:val="none" w:sz="0" w:space="0" w:color="auto"/>
      </w:divBdr>
      <w:divsChild>
        <w:div w:id="1217350395">
          <w:marLeft w:val="0"/>
          <w:marRight w:val="0"/>
          <w:marTop w:val="0"/>
          <w:marBottom w:val="0"/>
          <w:divBdr>
            <w:top w:val="none" w:sz="0" w:space="0" w:color="auto"/>
            <w:left w:val="none" w:sz="0" w:space="0" w:color="auto"/>
            <w:bottom w:val="none" w:sz="0" w:space="0" w:color="auto"/>
            <w:right w:val="none" w:sz="0" w:space="0" w:color="auto"/>
          </w:divBdr>
        </w:div>
      </w:divsChild>
    </w:div>
    <w:div w:id="714037321">
      <w:bodyDiv w:val="1"/>
      <w:marLeft w:val="0"/>
      <w:marRight w:val="0"/>
      <w:marTop w:val="0"/>
      <w:marBottom w:val="0"/>
      <w:divBdr>
        <w:top w:val="none" w:sz="0" w:space="0" w:color="auto"/>
        <w:left w:val="none" w:sz="0" w:space="0" w:color="auto"/>
        <w:bottom w:val="none" w:sz="0" w:space="0" w:color="auto"/>
        <w:right w:val="none" w:sz="0" w:space="0" w:color="auto"/>
      </w:divBdr>
      <w:divsChild>
        <w:div w:id="1139610873">
          <w:marLeft w:val="0"/>
          <w:marRight w:val="0"/>
          <w:marTop w:val="0"/>
          <w:marBottom w:val="0"/>
          <w:divBdr>
            <w:top w:val="none" w:sz="0" w:space="0" w:color="auto"/>
            <w:left w:val="none" w:sz="0" w:space="0" w:color="auto"/>
            <w:bottom w:val="none" w:sz="0" w:space="0" w:color="auto"/>
            <w:right w:val="none" w:sz="0" w:space="0" w:color="auto"/>
          </w:divBdr>
        </w:div>
      </w:divsChild>
    </w:div>
    <w:div w:id="737630278">
      <w:bodyDiv w:val="1"/>
      <w:marLeft w:val="0"/>
      <w:marRight w:val="0"/>
      <w:marTop w:val="0"/>
      <w:marBottom w:val="0"/>
      <w:divBdr>
        <w:top w:val="none" w:sz="0" w:space="0" w:color="auto"/>
        <w:left w:val="none" w:sz="0" w:space="0" w:color="auto"/>
        <w:bottom w:val="none" w:sz="0" w:space="0" w:color="auto"/>
        <w:right w:val="none" w:sz="0" w:space="0" w:color="auto"/>
      </w:divBdr>
      <w:divsChild>
        <w:div w:id="868373030">
          <w:marLeft w:val="0"/>
          <w:marRight w:val="0"/>
          <w:marTop w:val="0"/>
          <w:marBottom w:val="0"/>
          <w:divBdr>
            <w:top w:val="none" w:sz="0" w:space="0" w:color="auto"/>
            <w:left w:val="none" w:sz="0" w:space="0" w:color="auto"/>
            <w:bottom w:val="none" w:sz="0" w:space="0" w:color="auto"/>
            <w:right w:val="none" w:sz="0" w:space="0" w:color="auto"/>
          </w:divBdr>
        </w:div>
      </w:divsChild>
    </w:div>
    <w:div w:id="781455227">
      <w:bodyDiv w:val="1"/>
      <w:marLeft w:val="0"/>
      <w:marRight w:val="0"/>
      <w:marTop w:val="0"/>
      <w:marBottom w:val="0"/>
      <w:divBdr>
        <w:top w:val="none" w:sz="0" w:space="0" w:color="auto"/>
        <w:left w:val="none" w:sz="0" w:space="0" w:color="auto"/>
        <w:bottom w:val="none" w:sz="0" w:space="0" w:color="auto"/>
        <w:right w:val="none" w:sz="0" w:space="0" w:color="auto"/>
      </w:divBdr>
      <w:divsChild>
        <w:div w:id="1022050406">
          <w:marLeft w:val="0"/>
          <w:marRight w:val="0"/>
          <w:marTop w:val="0"/>
          <w:marBottom w:val="0"/>
          <w:divBdr>
            <w:top w:val="none" w:sz="0" w:space="0" w:color="auto"/>
            <w:left w:val="none" w:sz="0" w:space="0" w:color="auto"/>
            <w:bottom w:val="none" w:sz="0" w:space="0" w:color="auto"/>
            <w:right w:val="none" w:sz="0" w:space="0" w:color="auto"/>
          </w:divBdr>
        </w:div>
      </w:divsChild>
    </w:div>
    <w:div w:id="785000636">
      <w:bodyDiv w:val="1"/>
      <w:marLeft w:val="0"/>
      <w:marRight w:val="0"/>
      <w:marTop w:val="0"/>
      <w:marBottom w:val="0"/>
      <w:divBdr>
        <w:top w:val="none" w:sz="0" w:space="0" w:color="auto"/>
        <w:left w:val="none" w:sz="0" w:space="0" w:color="auto"/>
        <w:bottom w:val="none" w:sz="0" w:space="0" w:color="auto"/>
        <w:right w:val="none" w:sz="0" w:space="0" w:color="auto"/>
      </w:divBdr>
      <w:divsChild>
        <w:div w:id="1603221869">
          <w:marLeft w:val="0"/>
          <w:marRight w:val="0"/>
          <w:marTop w:val="0"/>
          <w:marBottom w:val="0"/>
          <w:divBdr>
            <w:top w:val="none" w:sz="0" w:space="0" w:color="auto"/>
            <w:left w:val="none" w:sz="0" w:space="0" w:color="auto"/>
            <w:bottom w:val="none" w:sz="0" w:space="0" w:color="auto"/>
            <w:right w:val="none" w:sz="0" w:space="0" w:color="auto"/>
          </w:divBdr>
        </w:div>
      </w:divsChild>
    </w:div>
    <w:div w:id="793057659">
      <w:bodyDiv w:val="1"/>
      <w:marLeft w:val="0"/>
      <w:marRight w:val="0"/>
      <w:marTop w:val="0"/>
      <w:marBottom w:val="0"/>
      <w:divBdr>
        <w:top w:val="none" w:sz="0" w:space="0" w:color="auto"/>
        <w:left w:val="none" w:sz="0" w:space="0" w:color="auto"/>
        <w:bottom w:val="none" w:sz="0" w:space="0" w:color="auto"/>
        <w:right w:val="none" w:sz="0" w:space="0" w:color="auto"/>
      </w:divBdr>
      <w:divsChild>
        <w:div w:id="320282200">
          <w:marLeft w:val="0"/>
          <w:marRight w:val="0"/>
          <w:marTop w:val="0"/>
          <w:marBottom w:val="0"/>
          <w:divBdr>
            <w:top w:val="none" w:sz="0" w:space="0" w:color="auto"/>
            <w:left w:val="none" w:sz="0" w:space="0" w:color="auto"/>
            <w:bottom w:val="none" w:sz="0" w:space="0" w:color="auto"/>
            <w:right w:val="none" w:sz="0" w:space="0" w:color="auto"/>
          </w:divBdr>
        </w:div>
      </w:divsChild>
    </w:div>
    <w:div w:id="797914135">
      <w:bodyDiv w:val="1"/>
      <w:marLeft w:val="0"/>
      <w:marRight w:val="0"/>
      <w:marTop w:val="0"/>
      <w:marBottom w:val="0"/>
      <w:divBdr>
        <w:top w:val="none" w:sz="0" w:space="0" w:color="auto"/>
        <w:left w:val="none" w:sz="0" w:space="0" w:color="auto"/>
        <w:bottom w:val="none" w:sz="0" w:space="0" w:color="auto"/>
        <w:right w:val="none" w:sz="0" w:space="0" w:color="auto"/>
      </w:divBdr>
      <w:divsChild>
        <w:div w:id="39405131">
          <w:marLeft w:val="0"/>
          <w:marRight w:val="0"/>
          <w:marTop w:val="0"/>
          <w:marBottom w:val="0"/>
          <w:divBdr>
            <w:top w:val="none" w:sz="0" w:space="0" w:color="auto"/>
            <w:left w:val="none" w:sz="0" w:space="0" w:color="auto"/>
            <w:bottom w:val="none" w:sz="0" w:space="0" w:color="auto"/>
            <w:right w:val="none" w:sz="0" w:space="0" w:color="auto"/>
          </w:divBdr>
          <w:divsChild>
            <w:div w:id="1970427466">
              <w:marLeft w:val="0"/>
              <w:marRight w:val="0"/>
              <w:marTop w:val="0"/>
              <w:marBottom w:val="0"/>
              <w:divBdr>
                <w:top w:val="none" w:sz="0" w:space="0" w:color="auto"/>
                <w:left w:val="none" w:sz="0" w:space="0" w:color="auto"/>
                <w:bottom w:val="none" w:sz="0" w:space="0" w:color="auto"/>
                <w:right w:val="none" w:sz="0" w:space="0" w:color="auto"/>
              </w:divBdr>
            </w:div>
          </w:divsChild>
        </w:div>
        <w:div w:id="115833192">
          <w:marLeft w:val="0"/>
          <w:marRight w:val="0"/>
          <w:marTop w:val="0"/>
          <w:marBottom w:val="0"/>
          <w:divBdr>
            <w:top w:val="none" w:sz="0" w:space="0" w:color="auto"/>
            <w:left w:val="none" w:sz="0" w:space="0" w:color="auto"/>
            <w:bottom w:val="none" w:sz="0" w:space="0" w:color="auto"/>
            <w:right w:val="none" w:sz="0" w:space="0" w:color="auto"/>
          </w:divBdr>
          <w:divsChild>
            <w:div w:id="624697573">
              <w:marLeft w:val="0"/>
              <w:marRight w:val="0"/>
              <w:marTop w:val="0"/>
              <w:marBottom w:val="0"/>
              <w:divBdr>
                <w:top w:val="none" w:sz="0" w:space="0" w:color="auto"/>
                <w:left w:val="none" w:sz="0" w:space="0" w:color="auto"/>
                <w:bottom w:val="none" w:sz="0" w:space="0" w:color="auto"/>
                <w:right w:val="none" w:sz="0" w:space="0" w:color="auto"/>
              </w:divBdr>
            </w:div>
          </w:divsChild>
        </w:div>
        <w:div w:id="159737675">
          <w:marLeft w:val="0"/>
          <w:marRight w:val="0"/>
          <w:marTop w:val="0"/>
          <w:marBottom w:val="0"/>
          <w:divBdr>
            <w:top w:val="none" w:sz="0" w:space="0" w:color="auto"/>
            <w:left w:val="none" w:sz="0" w:space="0" w:color="auto"/>
            <w:bottom w:val="none" w:sz="0" w:space="0" w:color="auto"/>
            <w:right w:val="none" w:sz="0" w:space="0" w:color="auto"/>
          </w:divBdr>
          <w:divsChild>
            <w:div w:id="905526600">
              <w:marLeft w:val="0"/>
              <w:marRight w:val="0"/>
              <w:marTop w:val="0"/>
              <w:marBottom w:val="0"/>
              <w:divBdr>
                <w:top w:val="none" w:sz="0" w:space="0" w:color="auto"/>
                <w:left w:val="none" w:sz="0" w:space="0" w:color="auto"/>
                <w:bottom w:val="none" w:sz="0" w:space="0" w:color="auto"/>
                <w:right w:val="none" w:sz="0" w:space="0" w:color="auto"/>
              </w:divBdr>
            </w:div>
          </w:divsChild>
        </w:div>
        <w:div w:id="231815695">
          <w:marLeft w:val="0"/>
          <w:marRight w:val="0"/>
          <w:marTop w:val="0"/>
          <w:marBottom w:val="0"/>
          <w:divBdr>
            <w:top w:val="none" w:sz="0" w:space="0" w:color="auto"/>
            <w:left w:val="none" w:sz="0" w:space="0" w:color="auto"/>
            <w:bottom w:val="none" w:sz="0" w:space="0" w:color="auto"/>
            <w:right w:val="none" w:sz="0" w:space="0" w:color="auto"/>
          </w:divBdr>
          <w:divsChild>
            <w:div w:id="1155147005">
              <w:marLeft w:val="0"/>
              <w:marRight w:val="0"/>
              <w:marTop w:val="0"/>
              <w:marBottom w:val="0"/>
              <w:divBdr>
                <w:top w:val="none" w:sz="0" w:space="0" w:color="auto"/>
                <w:left w:val="none" w:sz="0" w:space="0" w:color="auto"/>
                <w:bottom w:val="none" w:sz="0" w:space="0" w:color="auto"/>
                <w:right w:val="none" w:sz="0" w:space="0" w:color="auto"/>
              </w:divBdr>
            </w:div>
          </w:divsChild>
        </w:div>
        <w:div w:id="242223287">
          <w:marLeft w:val="0"/>
          <w:marRight w:val="0"/>
          <w:marTop w:val="0"/>
          <w:marBottom w:val="0"/>
          <w:divBdr>
            <w:top w:val="none" w:sz="0" w:space="0" w:color="auto"/>
            <w:left w:val="none" w:sz="0" w:space="0" w:color="auto"/>
            <w:bottom w:val="none" w:sz="0" w:space="0" w:color="auto"/>
            <w:right w:val="none" w:sz="0" w:space="0" w:color="auto"/>
          </w:divBdr>
          <w:divsChild>
            <w:div w:id="175273569">
              <w:marLeft w:val="0"/>
              <w:marRight w:val="0"/>
              <w:marTop w:val="0"/>
              <w:marBottom w:val="0"/>
              <w:divBdr>
                <w:top w:val="none" w:sz="0" w:space="0" w:color="auto"/>
                <w:left w:val="none" w:sz="0" w:space="0" w:color="auto"/>
                <w:bottom w:val="none" w:sz="0" w:space="0" w:color="auto"/>
                <w:right w:val="none" w:sz="0" w:space="0" w:color="auto"/>
              </w:divBdr>
            </w:div>
          </w:divsChild>
        </w:div>
        <w:div w:id="291639896">
          <w:marLeft w:val="0"/>
          <w:marRight w:val="0"/>
          <w:marTop w:val="0"/>
          <w:marBottom w:val="0"/>
          <w:divBdr>
            <w:top w:val="none" w:sz="0" w:space="0" w:color="auto"/>
            <w:left w:val="none" w:sz="0" w:space="0" w:color="auto"/>
            <w:bottom w:val="none" w:sz="0" w:space="0" w:color="auto"/>
            <w:right w:val="none" w:sz="0" w:space="0" w:color="auto"/>
          </w:divBdr>
          <w:divsChild>
            <w:div w:id="1360736847">
              <w:marLeft w:val="0"/>
              <w:marRight w:val="0"/>
              <w:marTop w:val="0"/>
              <w:marBottom w:val="0"/>
              <w:divBdr>
                <w:top w:val="none" w:sz="0" w:space="0" w:color="auto"/>
                <w:left w:val="none" w:sz="0" w:space="0" w:color="auto"/>
                <w:bottom w:val="none" w:sz="0" w:space="0" w:color="auto"/>
                <w:right w:val="none" w:sz="0" w:space="0" w:color="auto"/>
              </w:divBdr>
            </w:div>
          </w:divsChild>
        </w:div>
        <w:div w:id="340157520">
          <w:marLeft w:val="0"/>
          <w:marRight w:val="0"/>
          <w:marTop w:val="0"/>
          <w:marBottom w:val="0"/>
          <w:divBdr>
            <w:top w:val="none" w:sz="0" w:space="0" w:color="auto"/>
            <w:left w:val="none" w:sz="0" w:space="0" w:color="auto"/>
            <w:bottom w:val="none" w:sz="0" w:space="0" w:color="auto"/>
            <w:right w:val="none" w:sz="0" w:space="0" w:color="auto"/>
          </w:divBdr>
          <w:divsChild>
            <w:div w:id="1618221385">
              <w:marLeft w:val="0"/>
              <w:marRight w:val="0"/>
              <w:marTop w:val="0"/>
              <w:marBottom w:val="0"/>
              <w:divBdr>
                <w:top w:val="none" w:sz="0" w:space="0" w:color="auto"/>
                <w:left w:val="none" w:sz="0" w:space="0" w:color="auto"/>
                <w:bottom w:val="none" w:sz="0" w:space="0" w:color="auto"/>
                <w:right w:val="none" w:sz="0" w:space="0" w:color="auto"/>
              </w:divBdr>
            </w:div>
          </w:divsChild>
        </w:div>
        <w:div w:id="375206410">
          <w:marLeft w:val="0"/>
          <w:marRight w:val="0"/>
          <w:marTop w:val="0"/>
          <w:marBottom w:val="0"/>
          <w:divBdr>
            <w:top w:val="none" w:sz="0" w:space="0" w:color="auto"/>
            <w:left w:val="none" w:sz="0" w:space="0" w:color="auto"/>
            <w:bottom w:val="none" w:sz="0" w:space="0" w:color="auto"/>
            <w:right w:val="none" w:sz="0" w:space="0" w:color="auto"/>
          </w:divBdr>
          <w:divsChild>
            <w:div w:id="1923369726">
              <w:marLeft w:val="0"/>
              <w:marRight w:val="0"/>
              <w:marTop w:val="0"/>
              <w:marBottom w:val="0"/>
              <w:divBdr>
                <w:top w:val="none" w:sz="0" w:space="0" w:color="auto"/>
                <w:left w:val="none" w:sz="0" w:space="0" w:color="auto"/>
                <w:bottom w:val="none" w:sz="0" w:space="0" w:color="auto"/>
                <w:right w:val="none" w:sz="0" w:space="0" w:color="auto"/>
              </w:divBdr>
            </w:div>
          </w:divsChild>
        </w:div>
        <w:div w:id="435756557">
          <w:marLeft w:val="0"/>
          <w:marRight w:val="0"/>
          <w:marTop w:val="0"/>
          <w:marBottom w:val="0"/>
          <w:divBdr>
            <w:top w:val="none" w:sz="0" w:space="0" w:color="auto"/>
            <w:left w:val="none" w:sz="0" w:space="0" w:color="auto"/>
            <w:bottom w:val="none" w:sz="0" w:space="0" w:color="auto"/>
            <w:right w:val="none" w:sz="0" w:space="0" w:color="auto"/>
          </w:divBdr>
          <w:divsChild>
            <w:div w:id="1911186686">
              <w:marLeft w:val="0"/>
              <w:marRight w:val="0"/>
              <w:marTop w:val="0"/>
              <w:marBottom w:val="0"/>
              <w:divBdr>
                <w:top w:val="none" w:sz="0" w:space="0" w:color="auto"/>
                <w:left w:val="none" w:sz="0" w:space="0" w:color="auto"/>
                <w:bottom w:val="none" w:sz="0" w:space="0" w:color="auto"/>
                <w:right w:val="none" w:sz="0" w:space="0" w:color="auto"/>
              </w:divBdr>
            </w:div>
          </w:divsChild>
        </w:div>
        <w:div w:id="443042299">
          <w:marLeft w:val="0"/>
          <w:marRight w:val="0"/>
          <w:marTop w:val="0"/>
          <w:marBottom w:val="0"/>
          <w:divBdr>
            <w:top w:val="none" w:sz="0" w:space="0" w:color="auto"/>
            <w:left w:val="none" w:sz="0" w:space="0" w:color="auto"/>
            <w:bottom w:val="none" w:sz="0" w:space="0" w:color="auto"/>
            <w:right w:val="none" w:sz="0" w:space="0" w:color="auto"/>
          </w:divBdr>
          <w:divsChild>
            <w:div w:id="1678341669">
              <w:marLeft w:val="0"/>
              <w:marRight w:val="0"/>
              <w:marTop w:val="0"/>
              <w:marBottom w:val="0"/>
              <w:divBdr>
                <w:top w:val="none" w:sz="0" w:space="0" w:color="auto"/>
                <w:left w:val="none" w:sz="0" w:space="0" w:color="auto"/>
                <w:bottom w:val="none" w:sz="0" w:space="0" w:color="auto"/>
                <w:right w:val="none" w:sz="0" w:space="0" w:color="auto"/>
              </w:divBdr>
            </w:div>
          </w:divsChild>
        </w:div>
        <w:div w:id="506941755">
          <w:marLeft w:val="0"/>
          <w:marRight w:val="0"/>
          <w:marTop w:val="0"/>
          <w:marBottom w:val="0"/>
          <w:divBdr>
            <w:top w:val="none" w:sz="0" w:space="0" w:color="auto"/>
            <w:left w:val="none" w:sz="0" w:space="0" w:color="auto"/>
            <w:bottom w:val="none" w:sz="0" w:space="0" w:color="auto"/>
            <w:right w:val="none" w:sz="0" w:space="0" w:color="auto"/>
          </w:divBdr>
          <w:divsChild>
            <w:div w:id="1198618116">
              <w:marLeft w:val="0"/>
              <w:marRight w:val="0"/>
              <w:marTop w:val="0"/>
              <w:marBottom w:val="0"/>
              <w:divBdr>
                <w:top w:val="none" w:sz="0" w:space="0" w:color="auto"/>
                <w:left w:val="none" w:sz="0" w:space="0" w:color="auto"/>
                <w:bottom w:val="none" w:sz="0" w:space="0" w:color="auto"/>
                <w:right w:val="none" w:sz="0" w:space="0" w:color="auto"/>
              </w:divBdr>
            </w:div>
          </w:divsChild>
        </w:div>
        <w:div w:id="600145077">
          <w:marLeft w:val="0"/>
          <w:marRight w:val="0"/>
          <w:marTop w:val="0"/>
          <w:marBottom w:val="0"/>
          <w:divBdr>
            <w:top w:val="none" w:sz="0" w:space="0" w:color="auto"/>
            <w:left w:val="none" w:sz="0" w:space="0" w:color="auto"/>
            <w:bottom w:val="none" w:sz="0" w:space="0" w:color="auto"/>
            <w:right w:val="none" w:sz="0" w:space="0" w:color="auto"/>
          </w:divBdr>
          <w:divsChild>
            <w:div w:id="414861238">
              <w:marLeft w:val="0"/>
              <w:marRight w:val="0"/>
              <w:marTop w:val="0"/>
              <w:marBottom w:val="0"/>
              <w:divBdr>
                <w:top w:val="none" w:sz="0" w:space="0" w:color="auto"/>
                <w:left w:val="none" w:sz="0" w:space="0" w:color="auto"/>
                <w:bottom w:val="none" w:sz="0" w:space="0" w:color="auto"/>
                <w:right w:val="none" w:sz="0" w:space="0" w:color="auto"/>
              </w:divBdr>
            </w:div>
          </w:divsChild>
        </w:div>
        <w:div w:id="629820674">
          <w:marLeft w:val="0"/>
          <w:marRight w:val="0"/>
          <w:marTop w:val="0"/>
          <w:marBottom w:val="0"/>
          <w:divBdr>
            <w:top w:val="none" w:sz="0" w:space="0" w:color="auto"/>
            <w:left w:val="none" w:sz="0" w:space="0" w:color="auto"/>
            <w:bottom w:val="none" w:sz="0" w:space="0" w:color="auto"/>
            <w:right w:val="none" w:sz="0" w:space="0" w:color="auto"/>
          </w:divBdr>
          <w:divsChild>
            <w:div w:id="1274677239">
              <w:marLeft w:val="0"/>
              <w:marRight w:val="0"/>
              <w:marTop w:val="0"/>
              <w:marBottom w:val="0"/>
              <w:divBdr>
                <w:top w:val="none" w:sz="0" w:space="0" w:color="auto"/>
                <w:left w:val="none" w:sz="0" w:space="0" w:color="auto"/>
                <w:bottom w:val="none" w:sz="0" w:space="0" w:color="auto"/>
                <w:right w:val="none" w:sz="0" w:space="0" w:color="auto"/>
              </w:divBdr>
            </w:div>
          </w:divsChild>
        </w:div>
        <w:div w:id="695347381">
          <w:marLeft w:val="0"/>
          <w:marRight w:val="0"/>
          <w:marTop w:val="0"/>
          <w:marBottom w:val="0"/>
          <w:divBdr>
            <w:top w:val="none" w:sz="0" w:space="0" w:color="auto"/>
            <w:left w:val="none" w:sz="0" w:space="0" w:color="auto"/>
            <w:bottom w:val="none" w:sz="0" w:space="0" w:color="auto"/>
            <w:right w:val="none" w:sz="0" w:space="0" w:color="auto"/>
          </w:divBdr>
          <w:divsChild>
            <w:div w:id="1391230462">
              <w:marLeft w:val="0"/>
              <w:marRight w:val="0"/>
              <w:marTop w:val="0"/>
              <w:marBottom w:val="0"/>
              <w:divBdr>
                <w:top w:val="none" w:sz="0" w:space="0" w:color="auto"/>
                <w:left w:val="none" w:sz="0" w:space="0" w:color="auto"/>
                <w:bottom w:val="none" w:sz="0" w:space="0" w:color="auto"/>
                <w:right w:val="none" w:sz="0" w:space="0" w:color="auto"/>
              </w:divBdr>
            </w:div>
          </w:divsChild>
        </w:div>
        <w:div w:id="729496991">
          <w:marLeft w:val="0"/>
          <w:marRight w:val="0"/>
          <w:marTop w:val="0"/>
          <w:marBottom w:val="0"/>
          <w:divBdr>
            <w:top w:val="none" w:sz="0" w:space="0" w:color="auto"/>
            <w:left w:val="none" w:sz="0" w:space="0" w:color="auto"/>
            <w:bottom w:val="none" w:sz="0" w:space="0" w:color="auto"/>
            <w:right w:val="none" w:sz="0" w:space="0" w:color="auto"/>
          </w:divBdr>
          <w:divsChild>
            <w:div w:id="637148200">
              <w:marLeft w:val="0"/>
              <w:marRight w:val="0"/>
              <w:marTop w:val="0"/>
              <w:marBottom w:val="0"/>
              <w:divBdr>
                <w:top w:val="none" w:sz="0" w:space="0" w:color="auto"/>
                <w:left w:val="none" w:sz="0" w:space="0" w:color="auto"/>
                <w:bottom w:val="none" w:sz="0" w:space="0" w:color="auto"/>
                <w:right w:val="none" w:sz="0" w:space="0" w:color="auto"/>
              </w:divBdr>
            </w:div>
          </w:divsChild>
        </w:div>
        <w:div w:id="775758007">
          <w:marLeft w:val="0"/>
          <w:marRight w:val="0"/>
          <w:marTop w:val="0"/>
          <w:marBottom w:val="0"/>
          <w:divBdr>
            <w:top w:val="none" w:sz="0" w:space="0" w:color="auto"/>
            <w:left w:val="none" w:sz="0" w:space="0" w:color="auto"/>
            <w:bottom w:val="none" w:sz="0" w:space="0" w:color="auto"/>
            <w:right w:val="none" w:sz="0" w:space="0" w:color="auto"/>
          </w:divBdr>
          <w:divsChild>
            <w:div w:id="528225559">
              <w:marLeft w:val="0"/>
              <w:marRight w:val="0"/>
              <w:marTop w:val="0"/>
              <w:marBottom w:val="0"/>
              <w:divBdr>
                <w:top w:val="none" w:sz="0" w:space="0" w:color="auto"/>
                <w:left w:val="none" w:sz="0" w:space="0" w:color="auto"/>
                <w:bottom w:val="none" w:sz="0" w:space="0" w:color="auto"/>
                <w:right w:val="none" w:sz="0" w:space="0" w:color="auto"/>
              </w:divBdr>
            </w:div>
          </w:divsChild>
        </w:div>
        <w:div w:id="808016039">
          <w:marLeft w:val="0"/>
          <w:marRight w:val="0"/>
          <w:marTop w:val="0"/>
          <w:marBottom w:val="0"/>
          <w:divBdr>
            <w:top w:val="none" w:sz="0" w:space="0" w:color="auto"/>
            <w:left w:val="none" w:sz="0" w:space="0" w:color="auto"/>
            <w:bottom w:val="none" w:sz="0" w:space="0" w:color="auto"/>
            <w:right w:val="none" w:sz="0" w:space="0" w:color="auto"/>
          </w:divBdr>
          <w:divsChild>
            <w:div w:id="225998410">
              <w:marLeft w:val="0"/>
              <w:marRight w:val="0"/>
              <w:marTop w:val="0"/>
              <w:marBottom w:val="0"/>
              <w:divBdr>
                <w:top w:val="none" w:sz="0" w:space="0" w:color="auto"/>
                <w:left w:val="none" w:sz="0" w:space="0" w:color="auto"/>
                <w:bottom w:val="none" w:sz="0" w:space="0" w:color="auto"/>
                <w:right w:val="none" w:sz="0" w:space="0" w:color="auto"/>
              </w:divBdr>
            </w:div>
          </w:divsChild>
        </w:div>
        <w:div w:id="858587359">
          <w:marLeft w:val="0"/>
          <w:marRight w:val="0"/>
          <w:marTop w:val="0"/>
          <w:marBottom w:val="0"/>
          <w:divBdr>
            <w:top w:val="none" w:sz="0" w:space="0" w:color="auto"/>
            <w:left w:val="none" w:sz="0" w:space="0" w:color="auto"/>
            <w:bottom w:val="none" w:sz="0" w:space="0" w:color="auto"/>
            <w:right w:val="none" w:sz="0" w:space="0" w:color="auto"/>
          </w:divBdr>
          <w:divsChild>
            <w:div w:id="1680808139">
              <w:marLeft w:val="0"/>
              <w:marRight w:val="0"/>
              <w:marTop w:val="0"/>
              <w:marBottom w:val="0"/>
              <w:divBdr>
                <w:top w:val="none" w:sz="0" w:space="0" w:color="auto"/>
                <w:left w:val="none" w:sz="0" w:space="0" w:color="auto"/>
                <w:bottom w:val="none" w:sz="0" w:space="0" w:color="auto"/>
                <w:right w:val="none" w:sz="0" w:space="0" w:color="auto"/>
              </w:divBdr>
            </w:div>
          </w:divsChild>
        </w:div>
        <w:div w:id="897712528">
          <w:marLeft w:val="0"/>
          <w:marRight w:val="0"/>
          <w:marTop w:val="0"/>
          <w:marBottom w:val="0"/>
          <w:divBdr>
            <w:top w:val="none" w:sz="0" w:space="0" w:color="auto"/>
            <w:left w:val="none" w:sz="0" w:space="0" w:color="auto"/>
            <w:bottom w:val="none" w:sz="0" w:space="0" w:color="auto"/>
            <w:right w:val="none" w:sz="0" w:space="0" w:color="auto"/>
          </w:divBdr>
          <w:divsChild>
            <w:div w:id="356197740">
              <w:marLeft w:val="0"/>
              <w:marRight w:val="0"/>
              <w:marTop w:val="0"/>
              <w:marBottom w:val="0"/>
              <w:divBdr>
                <w:top w:val="none" w:sz="0" w:space="0" w:color="auto"/>
                <w:left w:val="none" w:sz="0" w:space="0" w:color="auto"/>
                <w:bottom w:val="none" w:sz="0" w:space="0" w:color="auto"/>
                <w:right w:val="none" w:sz="0" w:space="0" w:color="auto"/>
              </w:divBdr>
            </w:div>
          </w:divsChild>
        </w:div>
        <w:div w:id="909342590">
          <w:marLeft w:val="0"/>
          <w:marRight w:val="0"/>
          <w:marTop w:val="0"/>
          <w:marBottom w:val="0"/>
          <w:divBdr>
            <w:top w:val="none" w:sz="0" w:space="0" w:color="auto"/>
            <w:left w:val="none" w:sz="0" w:space="0" w:color="auto"/>
            <w:bottom w:val="none" w:sz="0" w:space="0" w:color="auto"/>
            <w:right w:val="none" w:sz="0" w:space="0" w:color="auto"/>
          </w:divBdr>
          <w:divsChild>
            <w:div w:id="1563717224">
              <w:marLeft w:val="0"/>
              <w:marRight w:val="0"/>
              <w:marTop w:val="0"/>
              <w:marBottom w:val="0"/>
              <w:divBdr>
                <w:top w:val="none" w:sz="0" w:space="0" w:color="auto"/>
                <w:left w:val="none" w:sz="0" w:space="0" w:color="auto"/>
                <w:bottom w:val="none" w:sz="0" w:space="0" w:color="auto"/>
                <w:right w:val="none" w:sz="0" w:space="0" w:color="auto"/>
              </w:divBdr>
            </w:div>
          </w:divsChild>
        </w:div>
        <w:div w:id="923804061">
          <w:marLeft w:val="0"/>
          <w:marRight w:val="0"/>
          <w:marTop w:val="0"/>
          <w:marBottom w:val="0"/>
          <w:divBdr>
            <w:top w:val="none" w:sz="0" w:space="0" w:color="auto"/>
            <w:left w:val="none" w:sz="0" w:space="0" w:color="auto"/>
            <w:bottom w:val="none" w:sz="0" w:space="0" w:color="auto"/>
            <w:right w:val="none" w:sz="0" w:space="0" w:color="auto"/>
          </w:divBdr>
          <w:divsChild>
            <w:div w:id="2057922815">
              <w:marLeft w:val="0"/>
              <w:marRight w:val="0"/>
              <w:marTop w:val="0"/>
              <w:marBottom w:val="0"/>
              <w:divBdr>
                <w:top w:val="none" w:sz="0" w:space="0" w:color="auto"/>
                <w:left w:val="none" w:sz="0" w:space="0" w:color="auto"/>
                <w:bottom w:val="none" w:sz="0" w:space="0" w:color="auto"/>
                <w:right w:val="none" w:sz="0" w:space="0" w:color="auto"/>
              </w:divBdr>
            </w:div>
          </w:divsChild>
        </w:div>
        <w:div w:id="926041566">
          <w:marLeft w:val="0"/>
          <w:marRight w:val="0"/>
          <w:marTop w:val="0"/>
          <w:marBottom w:val="0"/>
          <w:divBdr>
            <w:top w:val="none" w:sz="0" w:space="0" w:color="auto"/>
            <w:left w:val="none" w:sz="0" w:space="0" w:color="auto"/>
            <w:bottom w:val="none" w:sz="0" w:space="0" w:color="auto"/>
            <w:right w:val="none" w:sz="0" w:space="0" w:color="auto"/>
          </w:divBdr>
          <w:divsChild>
            <w:div w:id="111290179">
              <w:marLeft w:val="0"/>
              <w:marRight w:val="0"/>
              <w:marTop w:val="0"/>
              <w:marBottom w:val="0"/>
              <w:divBdr>
                <w:top w:val="none" w:sz="0" w:space="0" w:color="auto"/>
                <w:left w:val="none" w:sz="0" w:space="0" w:color="auto"/>
                <w:bottom w:val="none" w:sz="0" w:space="0" w:color="auto"/>
                <w:right w:val="none" w:sz="0" w:space="0" w:color="auto"/>
              </w:divBdr>
            </w:div>
          </w:divsChild>
        </w:div>
        <w:div w:id="952440539">
          <w:marLeft w:val="0"/>
          <w:marRight w:val="0"/>
          <w:marTop w:val="0"/>
          <w:marBottom w:val="0"/>
          <w:divBdr>
            <w:top w:val="none" w:sz="0" w:space="0" w:color="auto"/>
            <w:left w:val="none" w:sz="0" w:space="0" w:color="auto"/>
            <w:bottom w:val="none" w:sz="0" w:space="0" w:color="auto"/>
            <w:right w:val="none" w:sz="0" w:space="0" w:color="auto"/>
          </w:divBdr>
          <w:divsChild>
            <w:div w:id="428355712">
              <w:marLeft w:val="0"/>
              <w:marRight w:val="0"/>
              <w:marTop w:val="0"/>
              <w:marBottom w:val="0"/>
              <w:divBdr>
                <w:top w:val="none" w:sz="0" w:space="0" w:color="auto"/>
                <w:left w:val="none" w:sz="0" w:space="0" w:color="auto"/>
                <w:bottom w:val="none" w:sz="0" w:space="0" w:color="auto"/>
                <w:right w:val="none" w:sz="0" w:space="0" w:color="auto"/>
              </w:divBdr>
            </w:div>
          </w:divsChild>
        </w:div>
        <w:div w:id="961620367">
          <w:marLeft w:val="0"/>
          <w:marRight w:val="0"/>
          <w:marTop w:val="0"/>
          <w:marBottom w:val="0"/>
          <w:divBdr>
            <w:top w:val="none" w:sz="0" w:space="0" w:color="auto"/>
            <w:left w:val="none" w:sz="0" w:space="0" w:color="auto"/>
            <w:bottom w:val="none" w:sz="0" w:space="0" w:color="auto"/>
            <w:right w:val="none" w:sz="0" w:space="0" w:color="auto"/>
          </w:divBdr>
          <w:divsChild>
            <w:div w:id="941032943">
              <w:marLeft w:val="0"/>
              <w:marRight w:val="0"/>
              <w:marTop w:val="0"/>
              <w:marBottom w:val="0"/>
              <w:divBdr>
                <w:top w:val="none" w:sz="0" w:space="0" w:color="auto"/>
                <w:left w:val="none" w:sz="0" w:space="0" w:color="auto"/>
                <w:bottom w:val="none" w:sz="0" w:space="0" w:color="auto"/>
                <w:right w:val="none" w:sz="0" w:space="0" w:color="auto"/>
              </w:divBdr>
            </w:div>
          </w:divsChild>
        </w:div>
        <w:div w:id="965164963">
          <w:marLeft w:val="0"/>
          <w:marRight w:val="0"/>
          <w:marTop w:val="0"/>
          <w:marBottom w:val="0"/>
          <w:divBdr>
            <w:top w:val="none" w:sz="0" w:space="0" w:color="auto"/>
            <w:left w:val="none" w:sz="0" w:space="0" w:color="auto"/>
            <w:bottom w:val="none" w:sz="0" w:space="0" w:color="auto"/>
            <w:right w:val="none" w:sz="0" w:space="0" w:color="auto"/>
          </w:divBdr>
          <w:divsChild>
            <w:div w:id="1935897876">
              <w:marLeft w:val="0"/>
              <w:marRight w:val="0"/>
              <w:marTop w:val="0"/>
              <w:marBottom w:val="0"/>
              <w:divBdr>
                <w:top w:val="none" w:sz="0" w:space="0" w:color="auto"/>
                <w:left w:val="none" w:sz="0" w:space="0" w:color="auto"/>
                <w:bottom w:val="none" w:sz="0" w:space="0" w:color="auto"/>
                <w:right w:val="none" w:sz="0" w:space="0" w:color="auto"/>
              </w:divBdr>
            </w:div>
          </w:divsChild>
        </w:div>
        <w:div w:id="1080903104">
          <w:marLeft w:val="0"/>
          <w:marRight w:val="0"/>
          <w:marTop w:val="0"/>
          <w:marBottom w:val="0"/>
          <w:divBdr>
            <w:top w:val="none" w:sz="0" w:space="0" w:color="auto"/>
            <w:left w:val="none" w:sz="0" w:space="0" w:color="auto"/>
            <w:bottom w:val="none" w:sz="0" w:space="0" w:color="auto"/>
            <w:right w:val="none" w:sz="0" w:space="0" w:color="auto"/>
          </w:divBdr>
          <w:divsChild>
            <w:div w:id="1448964175">
              <w:marLeft w:val="0"/>
              <w:marRight w:val="0"/>
              <w:marTop w:val="0"/>
              <w:marBottom w:val="0"/>
              <w:divBdr>
                <w:top w:val="none" w:sz="0" w:space="0" w:color="auto"/>
                <w:left w:val="none" w:sz="0" w:space="0" w:color="auto"/>
                <w:bottom w:val="none" w:sz="0" w:space="0" w:color="auto"/>
                <w:right w:val="none" w:sz="0" w:space="0" w:color="auto"/>
              </w:divBdr>
            </w:div>
          </w:divsChild>
        </w:div>
        <w:div w:id="1081952206">
          <w:marLeft w:val="0"/>
          <w:marRight w:val="0"/>
          <w:marTop w:val="0"/>
          <w:marBottom w:val="0"/>
          <w:divBdr>
            <w:top w:val="none" w:sz="0" w:space="0" w:color="auto"/>
            <w:left w:val="none" w:sz="0" w:space="0" w:color="auto"/>
            <w:bottom w:val="none" w:sz="0" w:space="0" w:color="auto"/>
            <w:right w:val="none" w:sz="0" w:space="0" w:color="auto"/>
          </w:divBdr>
          <w:divsChild>
            <w:div w:id="742605460">
              <w:marLeft w:val="0"/>
              <w:marRight w:val="0"/>
              <w:marTop w:val="0"/>
              <w:marBottom w:val="0"/>
              <w:divBdr>
                <w:top w:val="none" w:sz="0" w:space="0" w:color="auto"/>
                <w:left w:val="none" w:sz="0" w:space="0" w:color="auto"/>
                <w:bottom w:val="none" w:sz="0" w:space="0" w:color="auto"/>
                <w:right w:val="none" w:sz="0" w:space="0" w:color="auto"/>
              </w:divBdr>
            </w:div>
          </w:divsChild>
        </w:div>
        <w:div w:id="1105346768">
          <w:marLeft w:val="0"/>
          <w:marRight w:val="0"/>
          <w:marTop w:val="0"/>
          <w:marBottom w:val="0"/>
          <w:divBdr>
            <w:top w:val="none" w:sz="0" w:space="0" w:color="auto"/>
            <w:left w:val="none" w:sz="0" w:space="0" w:color="auto"/>
            <w:bottom w:val="none" w:sz="0" w:space="0" w:color="auto"/>
            <w:right w:val="none" w:sz="0" w:space="0" w:color="auto"/>
          </w:divBdr>
          <w:divsChild>
            <w:div w:id="926960467">
              <w:marLeft w:val="0"/>
              <w:marRight w:val="0"/>
              <w:marTop w:val="0"/>
              <w:marBottom w:val="0"/>
              <w:divBdr>
                <w:top w:val="none" w:sz="0" w:space="0" w:color="auto"/>
                <w:left w:val="none" w:sz="0" w:space="0" w:color="auto"/>
                <w:bottom w:val="none" w:sz="0" w:space="0" w:color="auto"/>
                <w:right w:val="none" w:sz="0" w:space="0" w:color="auto"/>
              </w:divBdr>
            </w:div>
          </w:divsChild>
        </w:div>
        <w:div w:id="1195727993">
          <w:marLeft w:val="0"/>
          <w:marRight w:val="0"/>
          <w:marTop w:val="0"/>
          <w:marBottom w:val="0"/>
          <w:divBdr>
            <w:top w:val="none" w:sz="0" w:space="0" w:color="auto"/>
            <w:left w:val="none" w:sz="0" w:space="0" w:color="auto"/>
            <w:bottom w:val="none" w:sz="0" w:space="0" w:color="auto"/>
            <w:right w:val="none" w:sz="0" w:space="0" w:color="auto"/>
          </w:divBdr>
          <w:divsChild>
            <w:div w:id="2038120544">
              <w:marLeft w:val="0"/>
              <w:marRight w:val="0"/>
              <w:marTop w:val="0"/>
              <w:marBottom w:val="0"/>
              <w:divBdr>
                <w:top w:val="none" w:sz="0" w:space="0" w:color="auto"/>
                <w:left w:val="none" w:sz="0" w:space="0" w:color="auto"/>
                <w:bottom w:val="none" w:sz="0" w:space="0" w:color="auto"/>
                <w:right w:val="none" w:sz="0" w:space="0" w:color="auto"/>
              </w:divBdr>
            </w:div>
          </w:divsChild>
        </w:div>
        <w:div w:id="1214779391">
          <w:marLeft w:val="0"/>
          <w:marRight w:val="0"/>
          <w:marTop w:val="0"/>
          <w:marBottom w:val="0"/>
          <w:divBdr>
            <w:top w:val="none" w:sz="0" w:space="0" w:color="auto"/>
            <w:left w:val="none" w:sz="0" w:space="0" w:color="auto"/>
            <w:bottom w:val="none" w:sz="0" w:space="0" w:color="auto"/>
            <w:right w:val="none" w:sz="0" w:space="0" w:color="auto"/>
          </w:divBdr>
          <w:divsChild>
            <w:div w:id="1050223036">
              <w:marLeft w:val="0"/>
              <w:marRight w:val="0"/>
              <w:marTop w:val="0"/>
              <w:marBottom w:val="0"/>
              <w:divBdr>
                <w:top w:val="none" w:sz="0" w:space="0" w:color="auto"/>
                <w:left w:val="none" w:sz="0" w:space="0" w:color="auto"/>
                <w:bottom w:val="none" w:sz="0" w:space="0" w:color="auto"/>
                <w:right w:val="none" w:sz="0" w:space="0" w:color="auto"/>
              </w:divBdr>
            </w:div>
          </w:divsChild>
        </w:div>
        <w:div w:id="1218009176">
          <w:marLeft w:val="0"/>
          <w:marRight w:val="0"/>
          <w:marTop w:val="0"/>
          <w:marBottom w:val="0"/>
          <w:divBdr>
            <w:top w:val="none" w:sz="0" w:space="0" w:color="auto"/>
            <w:left w:val="none" w:sz="0" w:space="0" w:color="auto"/>
            <w:bottom w:val="none" w:sz="0" w:space="0" w:color="auto"/>
            <w:right w:val="none" w:sz="0" w:space="0" w:color="auto"/>
          </w:divBdr>
          <w:divsChild>
            <w:div w:id="612395631">
              <w:marLeft w:val="0"/>
              <w:marRight w:val="0"/>
              <w:marTop w:val="0"/>
              <w:marBottom w:val="0"/>
              <w:divBdr>
                <w:top w:val="none" w:sz="0" w:space="0" w:color="auto"/>
                <w:left w:val="none" w:sz="0" w:space="0" w:color="auto"/>
                <w:bottom w:val="none" w:sz="0" w:space="0" w:color="auto"/>
                <w:right w:val="none" w:sz="0" w:space="0" w:color="auto"/>
              </w:divBdr>
            </w:div>
          </w:divsChild>
        </w:div>
        <w:div w:id="1308893926">
          <w:marLeft w:val="0"/>
          <w:marRight w:val="0"/>
          <w:marTop w:val="0"/>
          <w:marBottom w:val="0"/>
          <w:divBdr>
            <w:top w:val="none" w:sz="0" w:space="0" w:color="auto"/>
            <w:left w:val="none" w:sz="0" w:space="0" w:color="auto"/>
            <w:bottom w:val="none" w:sz="0" w:space="0" w:color="auto"/>
            <w:right w:val="none" w:sz="0" w:space="0" w:color="auto"/>
          </w:divBdr>
          <w:divsChild>
            <w:div w:id="1027409385">
              <w:marLeft w:val="0"/>
              <w:marRight w:val="0"/>
              <w:marTop w:val="0"/>
              <w:marBottom w:val="0"/>
              <w:divBdr>
                <w:top w:val="none" w:sz="0" w:space="0" w:color="auto"/>
                <w:left w:val="none" w:sz="0" w:space="0" w:color="auto"/>
                <w:bottom w:val="none" w:sz="0" w:space="0" w:color="auto"/>
                <w:right w:val="none" w:sz="0" w:space="0" w:color="auto"/>
              </w:divBdr>
            </w:div>
          </w:divsChild>
        </w:div>
        <w:div w:id="1317496502">
          <w:marLeft w:val="0"/>
          <w:marRight w:val="0"/>
          <w:marTop w:val="0"/>
          <w:marBottom w:val="0"/>
          <w:divBdr>
            <w:top w:val="none" w:sz="0" w:space="0" w:color="auto"/>
            <w:left w:val="none" w:sz="0" w:space="0" w:color="auto"/>
            <w:bottom w:val="none" w:sz="0" w:space="0" w:color="auto"/>
            <w:right w:val="none" w:sz="0" w:space="0" w:color="auto"/>
          </w:divBdr>
          <w:divsChild>
            <w:div w:id="1218124343">
              <w:marLeft w:val="0"/>
              <w:marRight w:val="0"/>
              <w:marTop w:val="0"/>
              <w:marBottom w:val="0"/>
              <w:divBdr>
                <w:top w:val="none" w:sz="0" w:space="0" w:color="auto"/>
                <w:left w:val="none" w:sz="0" w:space="0" w:color="auto"/>
                <w:bottom w:val="none" w:sz="0" w:space="0" w:color="auto"/>
                <w:right w:val="none" w:sz="0" w:space="0" w:color="auto"/>
              </w:divBdr>
            </w:div>
          </w:divsChild>
        </w:div>
        <w:div w:id="1397388710">
          <w:marLeft w:val="0"/>
          <w:marRight w:val="0"/>
          <w:marTop w:val="0"/>
          <w:marBottom w:val="0"/>
          <w:divBdr>
            <w:top w:val="none" w:sz="0" w:space="0" w:color="auto"/>
            <w:left w:val="none" w:sz="0" w:space="0" w:color="auto"/>
            <w:bottom w:val="none" w:sz="0" w:space="0" w:color="auto"/>
            <w:right w:val="none" w:sz="0" w:space="0" w:color="auto"/>
          </w:divBdr>
          <w:divsChild>
            <w:div w:id="1177770993">
              <w:marLeft w:val="0"/>
              <w:marRight w:val="0"/>
              <w:marTop w:val="0"/>
              <w:marBottom w:val="0"/>
              <w:divBdr>
                <w:top w:val="none" w:sz="0" w:space="0" w:color="auto"/>
                <w:left w:val="none" w:sz="0" w:space="0" w:color="auto"/>
                <w:bottom w:val="none" w:sz="0" w:space="0" w:color="auto"/>
                <w:right w:val="none" w:sz="0" w:space="0" w:color="auto"/>
              </w:divBdr>
            </w:div>
          </w:divsChild>
        </w:div>
        <w:div w:id="1463772916">
          <w:marLeft w:val="0"/>
          <w:marRight w:val="0"/>
          <w:marTop w:val="0"/>
          <w:marBottom w:val="0"/>
          <w:divBdr>
            <w:top w:val="none" w:sz="0" w:space="0" w:color="auto"/>
            <w:left w:val="none" w:sz="0" w:space="0" w:color="auto"/>
            <w:bottom w:val="none" w:sz="0" w:space="0" w:color="auto"/>
            <w:right w:val="none" w:sz="0" w:space="0" w:color="auto"/>
          </w:divBdr>
          <w:divsChild>
            <w:div w:id="1608584385">
              <w:marLeft w:val="0"/>
              <w:marRight w:val="0"/>
              <w:marTop w:val="0"/>
              <w:marBottom w:val="0"/>
              <w:divBdr>
                <w:top w:val="none" w:sz="0" w:space="0" w:color="auto"/>
                <w:left w:val="none" w:sz="0" w:space="0" w:color="auto"/>
                <w:bottom w:val="none" w:sz="0" w:space="0" w:color="auto"/>
                <w:right w:val="none" w:sz="0" w:space="0" w:color="auto"/>
              </w:divBdr>
            </w:div>
          </w:divsChild>
        </w:div>
        <w:div w:id="1604922069">
          <w:marLeft w:val="0"/>
          <w:marRight w:val="0"/>
          <w:marTop w:val="0"/>
          <w:marBottom w:val="0"/>
          <w:divBdr>
            <w:top w:val="none" w:sz="0" w:space="0" w:color="auto"/>
            <w:left w:val="none" w:sz="0" w:space="0" w:color="auto"/>
            <w:bottom w:val="none" w:sz="0" w:space="0" w:color="auto"/>
            <w:right w:val="none" w:sz="0" w:space="0" w:color="auto"/>
          </w:divBdr>
          <w:divsChild>
            <w:div w:id="932663281">
              <w:marLeft w:val="0"/>
              <w:marRight w:val="0"/>
              <w:marTop w:val="0"/>
              <w:marBottom w:val="0"/>
              <w:divBdr>
                <w:top w:val="none" w:sz="0" w:space="0" w:color="auto"/>
                <w:left w:val="none" w:sz="0" w:space="0" w:color="auto"/>
                <w:bottom w:val="none" w:sz="0" w:space="0" w:color="auto"/>
                <w:right w:val="none" w:sz="0" w:space="0" w:color="auto"/>
              </w:divBdr>
            </w:div>
          </w:divsChild>
        </w:div>
        <w:div w:id="1621447165">
          <w:marLeft w:val="0"/>
          <w:marRight w:val="0"/>
          <w:marTop w:val="0"/>
          <w:marBottom w:val="0"/>
          <w:divBdr>
            <w:top w:val="none" w:sz="0" w:space="0" w:color="auto"/>
            <w:left w:val="none" w:sz="0" w:space="0" w:color="auto"/>
            <w:bottom w:val="none" w:sz="0" w:space="0" w:color="auto"/>
            <w:right w:val="none" w:sz="0" w:space="0" w:color="auto"/>
          </w:divBdr>
          <w:divsChild>
            <w:div w:id="1489902309">
              <w:marLeft w:val="0"/>
              <w:marRight w:val="0"/>
              <w:marTop w:val="0"/>
              <w:marBottom w:val="0"/>
              <w:divBdr>
                <w:top w:val="none" w:sz="0" w:space="0" w:color="auto"/>
                <w:left w:val="none" w:sz="0" w:space="0" w:color="auto"/>
                <w:bottom w:val="none" w:sz="0" w:space="0" w:color="auto"/>
                <w:right w:val="none" w:sz="0" w:space="0" w:color="auto"/>
              </w:divBdr>
            </w:div>
          </w:divsChild>
        </w:div>
        <w:div w:id="1629362380">
          <w:marLeft w:val="0"/>
          <w:marRight w:val="0"/>
          <w:marTop w:val="0"/>
          <w:marBottom w:val="0"/>
          <w:divBdr>
            <w:top w:val="none" w:sz="0" w:space="0" w:color="auto"/>
            <w:left w:val="none" w:sz="0" w:space="0" w:color="auto"/>
            <w:bottom w:val="none" w:sz="0" w:space="0" w:color="auto"/>
            <w:right w:val="none" w:sz="0" w:space="0" w:color="auto"/>
          </w:divBdr>
          <w:divsChild>
            <w:div w:id="1723096370">
              <w:marLeft w:val="0"/>
              <w:marRight w:val="0"/>
              <w:marTop w:val="0"/>
              <w:marBottom w:val="0"/>
              <w:divBdr>
                <w:top w:val="none" w:sz="0" w:space="0" w:color="auto"/>
                <w:left w:val="none" w:sz="0" w:space="0" w:color="auto"/>
                <w:bottom w:val="none" w:sz="0" w:space="0" w:color="auto"/>
                <w:right w:val="none" w:sz="0" w:space="0" w:color="auto"/>
              </w:divBdr>
            </w:div>
          </w:divsChild>
        </w:div>
        <w:div w:id="1640652648">
          <w:marLeft w:val="0"/>
          <w:marRight w:val="0"/>
          <w:marTop w:val="0"/>
          <w:marBottom w:val="0"/>
          <w:divBdr>
            <w:top w:val="none" w:sz="0" w:space="0" w:color="auto"/>
            <w:left w:val="none" w:sz="0" w:space="0" w:color="auto"/>
            <w:bottom w:val="none" w:sz="0" w:space="0" w:color="auto"/>
            <w:right w:val="none" w:sz="0" w:space="0" w:color="auto"/>
          </w:divBdr>
          <w:divsChild>
            <w:div w:id="1370108841">
              <w:marLeft w:val="0"/>
              <w:marRight w:val="0"/>
              <w:marTop w:val="0"/>
              <w:marBottom w:val="0"/>
              <w:divBdr>
                <w:top w:val="none" w:sz="0" w:space="0" w:color="auto"/>
                <w:left w:val="none" w:sz="0" w:space="0" w:color="auto"/>
                <w:bottom w:val="none" w:sz="0" w:space="0" w:color="auto"/>
                <w:right w:val="none" w:sz="0" w:space="0" w:color="auto"/>
              </w:divBdr>
            </w:div>
          </w:divsChild>
        </w:div>
        <w:div w:id="1714187132">
          <w:marLeft w:val="0"/>
          <w:marRight w:val="0"/>
          <w:marTop w:val="0"/>
          <w:marBottom w:val="0"/>
          <w:divBdr>
            <w:top w:val="none" w:sz="0" w:space="0" w:color="auto"/>
            <w:left w:val="none" w:sz="0" w:space="0" w:color="auto"/>
            <w:bottom w:val="none" w:sz="0" w:space="0" w:color="auto"/>
            <w:right w:val="none" w:sz="0" w:space="0" w:color="auto"/>
          </w:divBdr>
          <w:divsChild>
            <w:div w:id="1858037026">
              <w:marLeft w:val="0"/>
              <w:marRight w:val="0"/>
              <w:marTop w:val="0"/>
              <w:marBottom w:val="0"/>
              <w:divBdr>
                <w:top w:val="none" w:sz="0" w:space="0" w:color="auto"/>
                <w:left w:val="none" w:sz="0" w:space="0" w:color="auto"/>
                <w:bottom w:val="none" w:sz="0" w:space="0" w:color="auto"/>
                <w:right w:val="none" w:sz="0" w:space="0" w:color="auto"/>
              </w:divBdr>
            </w:div>
          </w:divsChild>
        </w:div>
        <w:div w:id="1790513215">
          <w:marLeft w:val="0"/>
          <w:marRight w:val="0"/>
          <w:marTop w:val="0"/>
          <w:marBottom w:val="0"/>
          <w:divBdr>
            <w:top w:val="none" w:sz="0" w:space="0" w:color="auto"/>
            <w:left w:val="none" w:sz="0" w:space="0" w:color="auto"/>
            <w:bottom w:val="none" w:sz="0" w:space="0" w:color="auto"/>
            <w:right w:val="none" w:sz="0" w:space="0" w:color="auto"/>
          </w:divBdr>
          <w:divsChild>
            <w:div w:id="1764448725">
              <w:marLeft w:val="0"/>
              <w:marRight w:val="0"/>
              <w:marTop w:val="0"/>
              <w:marBottom w:val="0"/>
              <w:divBdr>
                <w:top w:val="none" w:sz="0" w:space="0" w:color="auto"/>
                <w:left w:val="none" w:sz="0" w:space="0" w:color="auto"/>
                <w:bottom w:val="none" w:sz="0" w:space="0" w:color="auto"/>
                <w:right w:val="none" w:sz="0" w:space="0" w:color="auto"/>
              </w:divBdr>
            </w:div>
          </w:divsChild>
        </w:div>
        <w:div w:id="1799176282">
          <w:marLeft w:val="0"/>
          <w:marRight w:val="0"/>
          <w:marTop w:val="0"/>
          <w:marBottom w:val="0"/>
          <w:divBdr>
            <w:top w:val="none" w:sz="0" w:space="0" w:color="auto"/>
            <w:left w:val="none" w:sz="0" w:space="0" w:color="auto"/>
            <w:bottom w:val="none" w:sz="0" w:space="0" w:color="auto"/>
            <w:right w:val="none" w:sz="0" w:space="0" w:color="auto"/>
          </w:divBdr>
          <w:divsChild>
            <w:div w:id="1326396162">
              <w:marLeft w:val="0"/>
              <w:marRight w:val="0"/>
              <w:marTop w:val="0"/>
              <w:marBottom w:val="0"/>
              <w:divBdr>
                <w:top w:val="none" w:sz="0" w:space="0" w:color="auto"/>
                <w:left w:val="none" w:sz="0" w:space="0" w:color="auto"/>
                <w:bottom w:val="none" w:sz="0" w:space="0" w:color="auto"/>
                <w:right w:val="none" w:sz="0" w:space="0" w:color="auto"/>
              </w:divBdr>
            </w:div>
          </w:divsChild>
        </w:div>
        <w:div w:id="1849178489">
          <w:marLeft w:val="0"/>
          <w:marRight w:val="0"/>
          <w:marTop w:val="0"/>
          <w:marBottom w:val="0"/>
          <w:divBdr>
            <w:top w:val="none" w:sz="0" w:space="0" w:color="auto"/>
            <w:left w:val="none" w:sz="0" w:space="0" w:color="auto"/>
            <w:bottom w:val="none" w:sz="0" w:space="0" w:color="auto"/>
            <w:right w:val="none" w:sz="0" w:space="0" w:color="auto"/>
          </w:divBdr>
          <w:divsChild>
            <w:div w:id="312755745">
              <w:marLeft w:val="0"/>
              <w:marRight w:val="0"/>
              <w:marTop w:val="0"/>
              <w:marBottom w:val="0"/>
              <w:divBdr>
                <w:top w:val="none" w:sz="0" w:space="0" w:color="auto"/>
                <w:left w:val="none" w:sz="0" w:space="0" w:color="auto"/>
                <w:bottom w:val="none" w:sz="0" w:space="0" w:color="auto"/>
                <w:right w:val="none" w:sz="0" w:space="0" w:color="auto"/>
              </w:divBdr>
            </w:div>
          </w:divsChild>
        </w:div>
        <w:div w:id="1927491517">
          <w:marLeft w:val="0"/>
          <w:marRight w:val="0"/>
          <w:marTop w:val="0"/>
          <w:marBottom w:val="0"/>
          <w:divBdr>
            <w:top w:val="none" w:sz="0" w:space="0" w:color="auto"/>
            <w:left w:val="none" w:sz="0" w:space="0" w:color="auto"/>
            <w:bottom w:val="none" w:sz="0" w:space="0" w:color="auto"/>
            <w:right w:val="none" w:sz="0" w:space="0" w:color="auto"/>
          </w:divBdr>
          <w:divsChild>
            <w:div w:id="1965385281">
              <w:marLeft w:val="0"/>
              <w:marRight w:val="0"/>
              <w:marTop w:val="0"/>
              <w:marBottom w:val="0"/>
              <w:divBdr>
                <w:top w:val="none" w:sz="0" w:space="0" w:color="auto"/>
                <w:left w:val="none" w:sz="0" w:space="0" w:color="auto"/>
                <w:bottom w:val="none" w:sz="0" w:space="0" w:color="auto"/>
                <w:right w:val="none" w:sz="0" w:space="0" w:color="auto"/>
              </w:divBdr>
            </w:div>
          </w:divsChild>
        </w:div>
        <w:div w:id="1952937557">
          <w:marLeft w:val="0"/>
          <w:marRight w:val="0"/>
          <w:marTop w:val="0"/>
          <w:marBottom w:val="0"/>
          <w:divBdr>
            <w:top w:val="none" w:sz="0" w:space="0" w:color="auto"/>
            <w:left w:val="none" w:sz="0" w:space="0" w:color="auto"/>
            <w:bottom w:val="none" w:sz="0" w:space="0" w:color="auto"/>
            <w:right w:val="none" w:sz="0" w:space="0" w:color="auto"/>
          </w:divBdr>
          <w:divsChild>
            <w:div w:id="1758747731">
              <w:marLeft w:val="0"/>
              <w:marRight w:val="0"/>
              <w:marTop w:val="0"/>
              <w:marBottom w:val="0"/>
              <w:divBdr>
                <w:top w:val="none" w:sz="0" w:space="0" w:color="auto"/>
                <w:left w:val="none" w:sz="0" w:space="0" w:color="auto"/>
                <w:bottom w:val="none" w:sz="0" w:space="0" w:color="auto"/>
                <w:right w:val="none" w:sz="0" w:space="0" w:color="auto"/>
              </w:divBdr>
            </w:div>
          </w:divsChild>
        </w:div>
        <w:div w:id="1957101848">
          <w:marLeft w:val="0"/>
          <w:marRight w:val="0"/>
          <w:marTop w:val="0"/>
          <w:marBottom w:val="0"/>
          <w:divBdr>
            <w:top w:val="none" w:sz="0" w:space="0" w:color="auto"/>
            <w:left w:val="none" w:sz="0" w:space="0" w:color="auto"/>
            <w:bottom w:val="none" w:sz="0" w:space="0" w:color="auto"/>
            <w:right w:val="none" w:sz="0" w:space="0" w:color="auto"/>
          </w:divBdr>
          <w:divsChild>
            <w:div w:id="1522666436">
              <w:marLeft w:val="0"/>
              <w:marRight w:val="0"/>
              <w:marTop w:val="0"/>
              <w:marBottom w:val="0"/>
              <w:divBdr>
                <w:top w:val="none" w:sz="0" w:space="0" w:color="auto"/>
                <w:left w:val="none" w:sz="0" w:space="0" w:color="auto"/>
                <w:bottom w:val="none" w:sz="0" w:space="0" w:color="auto"/>
                <w:right w:val="none" w:sz="0" w:space="0" w:color="auto"/>
              </w:divBdr>
            </w:div>
          </w:divsChild>
        </w:div>
        <w:div w:id="1982464348">
          <w:marLeft w:val="0"/>
          <w:marRight w:val="0"/>
          <w:marTop w:val="0"/>
          <w:marBottom w:val="0"/>
          <w:divBdr>
            <w:top w:val="none" w:sz="0" w:space="0" w:color="auto"/>
            <w:left w:val="none" w:sz="0" w:space="0" w:color="auto"/>
            <w:bottom w:val="none" w:sz="0" w:space="0" w:color="auto"/>
            <w:right w:val="none" w:sz="0" w:space="0" w:color="auto"/>
          </w:divBdr>
          <w:divsChild>
            <w:div w:id="1716462721">
              <w:marLeft w:val="0"/>
              <w:marRight w:val="0"/>
              <w:marTop w:val="0"/>
              <w:marBottom w:val="0"/>
              <w:divBdr>
                <w:top w:val="none" w:sz="0" w:space="0" w:color="auto"/>
                <w:left w:val="none" w:sz="0" w:space="0" w:color="auto"/>
                <w:bottom w:val="none" w:sz="0" w:space="0" w:color="auto"/>
                <w:right w:val="none" w:sz="0" w:space="0" w:color="auto"/>
              </w:divBdr>
            </w:div>
          </w:divsChild>
        </w:div>
        <w:div w:id="2015447906">
          <w:marLeft w:val="0"/>
          <w:marRight w:val="0"/>
          <w:marTop w:val="0"/>
          <w:marBottom w:val="0"/>
          <w:divBdr>
            <w:top w:val="none" w:sz="0" w:space="0" w:color="auto"/>
            <w:left w:val="none" w:sz="0" w:space="0" w:color="auto"/>
            <w:bottom w:val="none" w:sz="0" w:space="0" w:color="auto"/>
            <w:right w:val="none" w:sz="0" w:space="0" w:color="auto"/>
          </w:divBdr>
          <w:divsChild>
            <w:div w:id="10968251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4081325">
      <w:bodyDiv w:val="1"/>
      <w:marLeft w:val="0"/>
      <w:marRight w:val="0"/>
      <w:marTop w:val="0"/>
      <w:marBottom w:val="0"/>
      <w:divBdr>
        <w:top w:val="none" w:sz="0" w:space="0" w:color="auto"/>
        <w:left w:val="none" w:sz="0" w:space="0" w:color="auto"/>
        <w:bottom w:val="none" w:sz="0" w:space="0" w:color="auto"/>
        <w:right w:val="none" w:sz="0" w:space="0" w:color="auto"/>
      </w:divBdr>
    </w:div>
    <w:div w:id="815338142">
      <w:bodyDiv w:val="1"/>
      <w:marLeft w:val="0"/>
      <w:marRight w:val="0"/>
      <w:marTop w:val="0"/>
      <w:marBottom w:val="0"/>
      <w:divBdr>
        <w:top w:val="none" w:sz="0" w:space="0" w:color="auto"/>
        <w:left w:val="none" w:sz="0" w:space="0" w:color="auto"/>
        <w:bottom w:val="none" w:sz="0" w:space="0" w:color="auto"/>
        <w:right w:val="none" w:sz="0" w:space="0" w:color="auto"/>
      </w:divBdr>
    </w:div>
    <w:div w:id="839154247">
      <w:bodyDiv w:val="1"/>
      <w:marLeft w:val="0"/>
      <w:marRight w:val="0"/>
      <w:marTop w:val="0"/>
      <w:marBottom w:val="0"/>
      <w:divBdr>
        <w:top w:val="none" w:sz="0" w:space="0" w:color="auto"/>
        <w:left w:val="none" w:sz="0" w:space="0" w:color="auto"/>
        <w:bottom w:val="none" w:sz="0" w:space="0" w:color="auto"/>
        <w:right w:val="none" w:sz="0" w:space="0" w:color="auto"/>
      </w:divBdr>
    </w:div>
    <w:div w:id="868496664">
      <w:bodyDiv w:val="1"/>
      <w:marLeft w:val="0"/>
      <w:marRight w:val="0"/>
      <w:marTop w:val="0"/>
      <w:marBottom w:val="0"/>
      <w:divBdr>
        <w:top w:val="none" w:sz="0" w:space="0" w:color="auto"/>
        <w:left w:val="none" w:sz="0" w:space="0" w:color="auto"/>
        <w:bottom w:val="none" w:sz="0" w:space="0" w:color="auto"/>
        <w:right w:val="none" w:sz="0" w:space="0" w:color="auto"/>
      </w:divBdr>
      <w:divsChild>
        <w:div w:id="517816699">
          <w:marLeft w:val="0"/>
          <w:marRight w:val="0"/>
          <w:marTop w:val="0"/>
          <w:marBottom w:val="0"/>
          <w:divBdr>
            <w:top w:val="none" w:sz="0" w:space="0" w:color="auto"/>
            <w:left w:val="none" w:sz="0" w:space="0" w:color="auto"/>
            <w:bottom w:val="none" w:sz="0" w:space="0" w:color="auto"/>
            <w:right w:val="none" w:sz="0" w:space="0" w:color="auto"/>
          </w:divBdr>
        </w:div>
      </w:divsChild>
    </w:div>
    <w:div w:id="870530420">
      <w:bodyDiv w:val="1"/>
      <w:marLeft w:val="0"/>
      <w:marRight w:val="0"/>
      <w:marTop w:val="0"/>
      <w:marBottom w:val="0"/>
      <w:divBdr>
        <w:top w:val="none" w:sz="0" w:space="0" w:color="auto"/>
        <w:left w:val="none" w:sz="0" w:space="0" w:color="auto"/>
        <w:bottom w:val="none" w:sz="0" w:space="0" w:color="auto"/>
        <w:right w:val="none" w:sz="0" w:space="0" w:color="auto"/>
      </w:divBdr>
      <w:divsChild>
        <w:div w:id="1278830881">
          <w:marLeft w:val="0"/>
          <w:marRight w:val="0"/>
          <w:marTop w:val="0"/>
          <w:marBottom w:val="0"/>
          <w:divBdr>
            <w:top w:val="none" w:sz="0" w:space="0" w:color="auto"/>
            <w:left w:val="none" w:sz="0" w:space="0" w:color="auto"/>
            <w:bottom w:val="none" w:sz="0" w:space="0" w:color="auto"/>
            <w:right w:val="none" w:sz="0" w:space="0" w:color="auto"/>
          </w:divBdr>
        </w:div>
      </w:divsChild>
    </w:div>
    <w:div w:id="875892605">
      <w:bodyDiv w:val="1"/>
      <w:marLeft w:val="0"/>
      <w:marRight w:val="0"/>
      <w:marTop w:val="0"/>
      <w:marBottom w:val="0"/>
      <w:divBdr>
        <w:top w:val="none" w:sz="0" w:space="0" w:color="auto"/>
        <w:left w:val="none" w:sz="0" w:space="0" w:color="auto"/>
        <w:bottom w:val="none" w:sz="0" w:space="0" w:color="auto"/>
        <w:right w:val="none" w:sz="0" w:space="0" w:color="auto"/>
      </w:divBdr>
      <w:divsChild>
        <w:div w:id="1601791211">
          <w:marLeft w:val="0"/>
          <w:marRight w:val="0"/>
          <w:marTop w:val="0"/>
          <w:marBottom w:val="0"/>
          <w:divBdr>
            <w:top w:val="none" w:sz="0" w:space="0" w:color="auto"/>
            <w:left w:val="none" w:sz="0" w:space="0" w:color="auto"/>
            <w:bottom w:val="none" w:sz="0" w:space="0" w:color="auto"/>
            <w:right w:val="none" w:sz="0" w:space="0" w:color="auto"/>
          </w:divBdr>
        </w:div>
      </w:divsChild>
    </w:div>
    <w:div w:id="902326307">
      <w:bodyDiv w:val="1"/>
      <w:marLeft w:val="0"/>
      <w:marRight w:val="0"/>
      <w:marTop w:val="0"/>
      <w:marBottom w:val="0"/>
      <w:divBdr>
        <w:top w:val="none" w:sz="0" w:space="0" w:color="auto"/>
        <w:left w:val="none" w:sz="0" w:space="0" w:color="auto"/>
        <w:bottom w:val="none" w:sz="0" w:space="0" w:color="auto"/>
        <w:right w:val="none" w:sz="0" w:space="0" w:color="auto"/>
      </w:divBdr>
    </w:div>
    <w:div w:id="915431645">
      <w:bodyDiv w:val="1"/>
      <w:marLeft w:val="0"/>
      <w:marRight w:val="0"/>
      <w:marTop w:val="0"/>
      <w:marBottom w:val="0"/>
      <w:divBdr>
        <w:top w:val="none" w:sz="0" w:space="0" w:color="auto"/>
        <w:left w:val="none" w:sz="0" w:space="0" w:color="auto"/>
        <w:bottom w:val="none" w:sz="0" w:space="0" w:color="auto"/>
        <w:right w:val="none" w:sz="0" w:space="0" w:color="auto"/>
      </w:divBdr>
    </w:div>
    <w:div w:id="917901543">
      <w:bodyDiv w:val="1"/>
      <w:marLeft w:val="0"/>
      <w:marRight w:val="0"/>
      <w:marTop w:val="0"/>
      <w:marBottom w:val="0"/>
      <w:divBdr>
        <w:top w:val="none" w:sz="0" w:space="0" w:color="auto"/>
        <w:left w:val="none" w:sz="0" w:space="0" w:color="auto"/>
        <w:bottom w:val="none" w:sz="0" w:space="0" w:color="auto"/>
        <w:right w:val="none" w:sz="0" w:space="0" w:color="auto"/>
      </w:divBdr>
      <w:divsChild>
        <w:div w:id="136923112">
          <w:marLeft w:val="0"/>
          <w:marRight w:val="0"/>
          <w:marTop w:val="0"/>
          <w:marBottom w:val="0"/>
          <w:divBdr>
            <w:top w:val="none" w:sz="0" w:space="0" w:color="auto"/>
            <w:left w:val="none" w:sz="0" w:space="0" w:color="auto"/>
            <w:bottom w:val="none" w:sz="0" w:space="0" w:color="auto"/>
            <w:right w:val="none" w:sz="0" w:space="0" w:color="auto"/>
          </w:divBdr>
        </w:div>
      </w:divsChild>
    </w:div>
    <w:div w:id="920867454">
      <w:bodyDiv w:val="1"/>
      <w:marLeft w:val="0"/>
      <w:marRight w:val="0"/>
      <w:marTop w:val="0"/>
      <w:marBottom w:val="0"/>
      <w:divBdr>
        <w:top w:val="none" w:sz="0" w:space="0" w:color="auto"/>
        <w:left w:val="none" w:sz="0" w:space="0" w:color="auto"/>
        <w:bottom w:val="none" w:sz="0" w:space="0" w:color="auto"/>
        <w:right w:val="none" w:sz="0" w:space="0" w:color="auto"/>
      </w:divBdr>
      <w:divsChild>
        <w:div w:id="1206676816">
          <w:marLeft w:val="0"/>
          <w:marRight w:val="0"/>
          <w:marTop w:val="0"/>
          <w:marBottom w:val="0"/>
          <w:divBdr>
            <w:top w:val="none" w:sz="0" w:space="0" w:color="auto"/>
            <w:left w:val="none" w:sz="0" w:space="0" w:color="auto"/>
            <w:bottom w:val="none" w:sz="0" w:space="0" w:color="auto"/>
            <w:right w:val="none" w:sz="0" w:space="0" w:color="auto"/>
          </w:divBdr>
        </w:div>
      </w:divsChild>
    </w:div>
    <w:div w:id="962345899">
      <w:bodyDiv w:val="1"/>
      <w:marLeft w:val="0"/>
      <w:marRight w:val="0"/>
      <w:marTop w:val="0"/>
      <w:marBottom w:val="0"/>
      <w:divBdr>
        <w:top w:val="none" w:sz="0" w:space="0" w:color="auto"/>
        <w:left w:val="none" w:sz="0" w:space="0" w:color="auto"/>
        <w:bottom w:val="none" w:sz="0" w:space="0" w:color="auto"/>
        <w:right w:val="none" w:sz="0" w:space="0" w:color="auto"/>
      </w:divBdr>
      <w:divsChild>
        <w:div w:id="2078241788">
          <w:marLeft w:val="0"/>
          <w:marRight w:val="0"/>
          <w:marTop w:val="0"/>
          <w:marBottom w:val="0"/>
          <w:divBdr>
            <w:top w:val="none" w:sz="0" w:space="0" w:color="auto"/>
            <w:left w:val="none" w:sz="0" w:space="0" w:color="auto"/>
            <w:bottom w:val="none" w:sz="0" w:space="0" w:color="auto"/>
            <w:right w:val="none" w:sz="0" w:space="0" w:color="auto"/>
          </w:divBdr>
        </w:div>
      </w:divsChild>
    </w:div>
    <w:div w:id="980499579">
      <w:bodyDiv w:val="1"/>
      <w:marLeft w:val="0"/>
      <w:marRight w:val="0"/>
      <w:marTop w:val="0"/>
      <w:marBottom w:val="0"/>
      <w:divBdr>
        <w:top w:val="none" w:sz="0" w:space="0" w:color="auto"/>
        <w:left w:val="none" w:sz="0" w:space="0" w:color="auto"/>
        <w:bottom w:val="none" w:sz="0" w:space="0" w:color="auto"/>
        <w:right w:val="none" w:sz="0" w:space="0" w:color="auto"/>
      </w:divBdr>
      <w:divsChild>
        <w:div w:id="2019232073">
          <w:marLeft w:val="0"/>
          <w:marRight w:val="0"/>
          <w:marTop w:val="0"/>
          <w:marBottom w:val="0"/>
          <w:divBdr>
            <w:top w:val="none" w:sz="0" w:space="0" w:color="auto"/>
            <w:left w:val="none" w:sz="0" w:space="0" w:color="auto"/>
            <w:bottom w:val="none" w:sz="0" w:space="0" w:color="auto"/>
            <w:right w:val="none" w:sz="0" w:space="0" w:color="auto"/>
          </w:divBdr>
        </w:div>
      </w:divsChild>
    </w:div>
    <w:div w:id="984705371">
      <w:bodyDiv w:val="1"/>
      <w:marLeft w:val="0"/>
      <w:marRight w:val="0"/>
      <w:marTop w:val="0"/>
      <w:marBottom w:val="0"/>
      <w:divBdr>
        <w:top w:val="none" w:sz="0" w:space="0" w:color="auto"/>
        <w:left w:val="none" w:sz="0" w:space="0" w:color="auto"/>
        <w:bottom w:val="none" w:sz="0" w:space="0" w:color="auto"/>
        <w:right w:val="none" w:sz="0" w:space="0" w:color="auto"/>
      </w:divBdr>
      <w:divsChild>
        <w:div w:id="991525901">
          <w:marLeft w:val="0"/>
          <w:marRight w:val="0"/>
          <w:marTop w:val="0"/>
          <w:marBottom w:val="0"/>
          <w:divBdr>
            <w:top w:val="none" w:sz="0" w:space="0" w:color="auto"/>
            <w:left w:val="none" w:sz="0" w:space="0" w:color="auto"/>
            <w:bottom w:val="none" w:sz="0" w:space="0" w:color="auto"/>
            <w:right w:val="none" w:sz="0" w:space="0" w:color="auto"/>
          </w:divBdr>
        </w:div>
      </w:divsChild>
    </w:div>
    <w:div w:id="1036811512">
      <w:bodyDiv w:val="1"/>
      <w:marLeft w:val="0"/>
      <w:marRight w:val="0"/>
      <w:marTop w:val="0"/>
      <w:marBottom w:val="0"/>
      <w:divBdr>
        <w:top w:val="none" w:sz="0" w:space="0" w:color="auto"/>
        <w:left w:val="none" w:sz="0" w:space="0" w:color="auto"/>
        <w:bottom w:val="none" w:sz="0" w:space="0" w:color="auto"/>
        <w:right w:val="none" w:sz="0" w:space="0" w:color="auto"/>
      </w:divBdr>
    </w:div>
    <w:div w:id="1050150334">
      <w:bodyDiv w:val="1"/>
      <w:marLeft w:val="0"/>
      <w:marRight w:val="0"/>
      <w:marTop w:val="0"/>
      <w:marBottom w:val="0"/>
      <w:divBdr>
        <w:top w:val="none" w:sz="0" w:space="0" w:color="auto"/>
        <w:left w:val="none" w:sz="0" w:space="0" w:color="auto"/>
        <w:bottom w:val="none" w:sz="0" w:space="0" w:color="auto"/>
        <w:right w:val="none" w:sz="0" w:space="0" w:color="auto"/>
      </w:divBdr>
      <w:divsChild>
        <w:div w:id="2974754">
          <w:marLeft w:val="0"/>
          <w:marRight w:val="0"/>
          <w:marTop w:val="0"/>
          <w:marBottom w:val="0"/>
          <w:divBdr>
            <w:top w:val="none" w:sz="0" w:space="0" w:color="auto"/>
            <w:left w:val="none" w:sz="0" w:space="0" w:color="auto"/>
            <w:bottom w:val="none" w:sz="0" w:space="0" w:color="auto"/>
            <w:right w:val="none" w:sz="0" w:space="0" w:color="auto"/>
          </w:divBdr>
          <w:divsChild>
            <w:div w:id="863321763">
              <w:marLeft w:val="0"/>
              <w:marRight w:val="0"/>
              <w:marTop w:val="0"/>
              <w:marBottom w:val="0"/>
              <w:divBdr>
                <w:top w:val="none" w:sz="0" w:space="0" w:color="auto"/>
                <w:left w:val="none" w:sz="0" w:space="0" w:color="auto"/>
                <w:bottom w:val="none" w:sz="0" w:space="0" w:color="auto"/>
                <w:right w:val="none" w:sz="0" w:space="0" w:color="auto"/>
              </w:divBdr>
            </w:div>
          </w:divsChild>
        </w:div>
        <w:div w:id="29116715">
          <w:marLeft w:val="0"/>
          <w:marRight w:val="0"/>
          <w:marTop w:val="0"/>
          <w:marBottom w:val="0"/>
          <w:divBdr>
            <w:top w:val="none" w:sz="0" w:space="0" w:color="auto"/>
            <w:left w:val="none" w:sz="0" w:space="0" w:color="auto"/>
            <w:bottom w:val="none" w:sz="0" w:space="0" w:color="auto"/>
            <w:right w:val="none" w:sz="0" w:space="0" w:color="auto"/>
          </w:divBdr>
          <w:divsChild>
            <w:div w:id="1099061474">
              <w:marLeft w:val="0"/>
              <w:marRight w:val="0"/>
              <w:marTop w:val="0"/>
              <w:marBottom w:val="0"/>
              <w:divBdr>
                <w:top w:val="none" w:sz="0" w:space="0" w:color="auto"/>
                <w:left w:val="none" w:sz="0" w:space="0" w:color="auto"/>
                <w:bottom w:val="none" w:sz="0" w:space="0" w:color="auto"/>
                <w:right w:val="none" w:sz="0" w:space="0" w:color="auto"/>
              </w:divBdr>
            </w:div>
          </w:divsChild>
        </w:div>
        <w:div w:id="34429918">
          <w:marLeft w:val="0"/>
          <w:marRight w:val="0"/>
          <w:marTop w:val="0"/>
          <w:marBottom w:val="0"/>
          <w:divBdr>
            <w:top w:val="none" w:sz="0" w:space="0" w:color="auto"/>
            <w:left w:val="none" w:sz="0" w:space="0" w:color="auto"/>
            <w:bottom w:val="none" w:sz="0" w:space="0" w:color="auto"/>
            <w:right w:val="none" w:sz="0" w:space="0" w:color="auto"/>
          </w:divBdr>
          <w:divsChild>
            <w:div w:id="1567259613">
              <w:marLeft w:val="0"/>
              <w:marRight w:val="0"/>
              <w:marTop w:val="0"/>
              <w:marBottom w:val="0"/>
              <w:divBdr>
                <w:top w:val="none" w:sz="0" w:space="0" w:color="auto"/>
                <w:left w:val="none" w:sz="0" w:space="0" w:color="auto"/>
                <w:bottom w:val="none" w:sz="0" w:space="0" w:color="auto"/>
                <w:right w:val="none" w:sz="0" w:space="0" w:color="auto"/>
              </w:divBdr>
            </w:div>
          </w:divsChild>
        </w:div>
        <w:div w:id="36050394">
          <w:marLeft w:val="0"/>
          <w:marRight w:val="0"/>
          <w:marTop w:val="0"/>
          <w:marBottom w:val="0"/>
          <w:divBdr>
            <w:top w:val="none" w:sz="0" w:space="0" w:color="auto"/>
            <w:left w:val="none" w:sz="0" w:space="0" w:color="auto"/>
            <w:bottom w:val="none" w:sz="0" w:space="0" w:color="auto"/>
            <w:right w:val="none" w:sz="0" w:space="0" w:color="auto"/>
          </w:divBdr>
          <w:divsChild>
            <w:div w:id="125514409">
              <w:marLeft w:val="0"/>
              <w:marRight w:val="0"/>
              <w:marTop w:val="0"/>
              <w:marBottom w:val="0"/>
              <w:divBdr>
                <w:top w:val="none" w:sz="0" w:space="0" w:color="auto"/>
                <w:left w:val="none" w:sz="0" w:space="0" w:color="auto"/>
                <w:bottom w:val="none" w:sz="0" w:space="0" w:color="auto"/>
                <w:right w:val="none" w:sz="0" w:space="0" w:color="auto"/>
              </w:divBdr>
            </w:div>
          </w:divsChild>
        </w:div>
        <w:div w:id="75060637">
          <w:marLeft w:val="0"/>
          <w:marRight w:val="0"/>
          <w:marTop w:val="0"/>
          <w:marBottom w:val="0"/>
          <w:divBdr>
            <w:top w:val="none" w:sz="0" w:space="0" w:color="auto"/>
            <w:left w:val="none" w:sz="0" w:space="0" w:color="auto"/>
            <w:bottom w:val="none" w:sz="0" w:space="0" w:color="auto"/>
            <w:right w:val="none" w:sz="0" w:space="0" w:color="auto"/>
          </w:divBdr>
          <w:divsChild>
            <w:div w:id="1839540367">
              <w:marLeft w:val="0"/>
              <w:marRight w:val="0"/>
              <w:marTop w:val="0"/>
              <w:marBottom w:val="0"/>
              <w:divBdr>
                <w:top w:val="none" w:sz="0" w:space="0" w:color="auto"/>
                <w:left w:val="none" w:sz="0" w:space="0" w:color="auto"/>
                <w:bottom w:val="none" w:sz="0" w:space="0" w:color="auto"/>
                <w:right w:val="none" w:sz="0" w:space="0" w:color="auto"/>
              </w:divBdr>
            </w:div>
          </w:divsChild>
        </w:div>
        <w:div w:id="85465253">
          <w:marLeft w:val="0"/>
          <w:marRight w:val="0"/>
          <w:marTop w:val="0"/>
          <w:marBottom w:val="0"/>
          <w:divBdr>
            <w:top w:val="none" w:sz="0" w:space="0" w:color="auto"/>
            <w:left w:val="none" w:sz="0" w:space="0" w:color="auto"/>
            <w:bottom w:val="none" w:sz="0" w:space="0" w:color="auto"/>
            <w:right w:val="none" w:sz="0" w:space="0" w:color="auto"/>
          </w:divBdr>
          <w:divsChild>
            <w:div w:id="282003013">
              <w:marLeft w:val="0"/>
              <w:marRight w:val="0"/>
              <w:marTop w:val="0"/>
              <w:marBottom w:val="0"/>
              <w:divBdr>
                <w:top w:val="none" w:sz="0" w:space="0" w:color="auto"/>
                <w:left w:val="none" w:sz="0" w:space="0" w:color="auto"/>
                <w:bottom w:val="none" w:sz="0" w:space="0" w:color="auto"/>
                <w:right w:val="none" w:sz="0" w:space="0" w:color="auto"/>
              </w:divBdr>
            </w:div>
          </w:divsChild>
        </w:div>
        <w:div w:id="96947137">
          <w:marLeft w:val="0"/>
          <w:marRight w:val="0"/>
          <w:marTop w:val="0"/>
          <w:marBottom w:val="0"/>
          <w:divBdr>
            <w:top w:val="none" w:sz="0" w:space="0" w:color="auto"/>
            <w:left w:val="none" w:sz="0" w:space="0" w:color="auto"/>
            <w:bottom w:val="none" w:sz="0" w:space="0" w:color="auto"/>
            <w:right w:val="none" w:sz="0" w:space="0" w:color="auto"/>
          </w:divBdr>
          <w:divsChild>
            <w:div w:id="754939125">
              <w:marLeft w:val="0"/>
              <w:marRight w:val="0"/>
              <w:marTop w:val="0"/>
              <w:marBottom w:val="0"/>
              <w:divBdr>
                <w:top w:val="none" w:sz="0" w:space="0" w:color="auto"/>
                <w:left w:val="none" w:sz="0" w:space="0" w:color="auto"/>
                <w:bottom w:val="none" w:sz="0" w:space="0" w:color="auto"/>
                <w:right w:val="none" w:sz="0" w:space="0" w:color="auto"/>
              </w:divBdr>
            </w:div>
          </w:divsChild>
        </w:div>
        <w:div w:id="97335264">
          <w:marLeft w:val="0"/>
          <w:marRight w:val="0"/>
          <w:marTop w:val="0"/>
          <w:marBottom w:val="0"/>
          <w:divBdr>
            <w:top w:val="none" w:sz="0" w:space="0" w:color="auto"/>
            <w:left w:val="none" w:sz="0" w:space="0" w:color="auto"/>
            <w:bottom w:val="none" w:sz="0" w:space="0" w:color="auto"/>
            <w:right w:val="none" w:sz="0" w:space="0" w:color="auto"/>
          </w:divBdr>
          <w:divsChild>
            <w:div w:id="2012680747">
              <w:marLeft w:val="0"/>
              <w:marRight w:val="0"/>
              <w:marTop w:val="0"/>
              <w:marBottom w:val="0"/>
              <w:divBdr>
                <w:top w:val="none" w:sz="0" w:space="0" w:color="auto"/>
                <w:left w:val="none" w:sz="0" w:space="0" w:color="auto"/>
                <w:bottom w:val="none" w:sz="0" w:space="0" w:color="auto"/>
                <w:right w:val="none" w:sz="0" w:space="0" w:color="auto"/>
              </w:divBdr>
            </w:div>
          </w:divsChild>
        </w:div>
        <w:div w:id="102917672">
          <w:marLeft w:val="0"/>
          <w:marRight w:val="0"/>
          <w:marTop w:val="0"/>
          <w:marBottom w:val="0"/>
          <w:divBdr>
            <w:top w:val="none" w:sz="0" w:space="0" w:color="auto"/>
            <w:left w:val="none" w:sz="0" w:space="0" w:color="auto"/>
            <w:bottom w:val="none" w:sz="0" w:space="0" w:color="auto"/>
            <w:right w:val="none" w:sz="0" w:space="0" w:color="auto"/>
          </w:divBdr>
          <w:divsChild>
            <w:div w:id="1531067857">
              <w:marLeft w:val="0"/>
              <w:marRight w:val="0"/>
              <w:marTop w:val="0"/>
              <w:marBottom w:val="0"/>
              <w:divBdr>
                <w:top w:val="none" w:sz="0" w:space="0" w:color="auto"/>
                <w:left w:val="none" w:sz="0" w:space="0" w:color="auto"/>
                <w:bottom w:val="none" w:sz="0" w:space="0" w:color="auto"/>
                <w:right w:val="none" w:sz="0" w:space="0" w:color="auto"/>
              </w:divBdr>
            </w:div>
          </w:divsChild>
        </w:div>
        <w:div w:id="114326590">
          <w:marLeft w:val="0"/>
          <w:marRight w:val="0"/>
          <w:marTop w:val="0"/>
          <w:marBottom w:val="0"/>
          <w:divBdr>
            <w:top w:val="none" w:sz="0" w:space="0" w:color="auto"/>
            <w:left w:val="none" w:sz="0" w:space="0" w:color="auto"/>
            <w:bottom w:val="none" w:sz="0" w:space="0" w:color="auto"/>
            <w:right w:val="none" w:sz="0" w:space="0" w:color="auto"/>
          </w:divBdr>
          <w:divsChild>
            <w:div w:id="1143691007">
              <w:marLeft w:val="0"/>
              <w:marRight w:val="0"/>
              <w:marTop w:val="0"/>
              <w:marBottom w:val="0"/>
              <w:divBdr>
                <w:top w:val="none" w:sz="0" w:space="0" w:color="auto"/>
                <w:left w:val="none" w:sz="0" w:space="0" w:color="auto"/>
                <w:bottom w:val="none" w:sz="0" w:space="0" w:color="auto"/>
                <w:right w:val="none" w:sz="0" w:space="0" w:color="auto"/>
              </w:divBdr>
            </w:div>
          </w:divsChild>
        </w:div>
        <w:div w:id="151261535">
          <w:marLeft w:val="0"/>
          <w:marRight w:val="0"/>
          <w:marTop w:val="0"/>
          <w:marBottom w:val="0"/>
          <w:divBdr>
            <w:top w:val="none" w:sz="0" w:space="0" w:color="auto"/>
            <w:left w:val="none" w:sz="0" w:space="0" w:color="auto"/>
            <w:bottom w:val="none" w:sz="0" w:space="0" w:color="auto"/>
            <w:right w:val="none" w:sz="0" w:space="0" w:color="auto"/>
          </w:divBdr>
          <w:divsChild>
            <w:div w:id="175467034">
              <w:marLeft w:val="0"/>
              <w:marRight w:val="0"/>
              <w:marTop w:val="0"/>
              <w:marBottom w:val="0"/>
              <w:divBdr>
                <w:top w:val="none" w:sz="0" w:space="0" w:color="auto"/>
                <w:left w:val="none" w:sz="0" w:space="0" w:color="auto"/>
                <w:bottom w:val="none" w:sz="0" w:space="0" w:color="auto"/>
                <w:right w:val="none" w:sz="0" w:space="0" w:color="auto"/>
              </w:divBdr>
            </w:div>
          </w:divsChild>
        </w:div>
        <w:div w:id="165751501">
          <w:marLeft w:val="0"/>
          <w:marRight w:val="0"/>
          <w:marTop w:val="0"/>
          <w:marBottom w:val="0"/>
          <w:divBdr>
            <w:top w:val="none" w:sz="0" w:space="0" w:color="auto"/>
            <w:left w:val="none" w:sz="0" w:space="0" w:color="auto"/>
            <w:bottom w:val="none" w:sz="0" w:space="0" w:color="auto"/>
            <w:right w:val="none" w:sz="0" w:space="0" w:color="auto"/>
          </w:divBdr>
          <w:divsChild>
            <w:div w:id="1268661432">
              <w:marLeft w:val="0"/>
              <w:marRight w:val="0"/>
              <w:marTop w:val="0"/>
              <w:marBottom w:val="0"/>
              <w:divBdr>
                <w:top w:val="none" w:sz="0" w:space="0" w:color="auto"/>
                <w:left w:val="none" w:sz="0" w:space="0" w:color="auto"/>
                <w:bottom w:val="none" w:sz="0" w:space="0" w:color="auto"/>
                <w:right w:val="none" w:sz="0" w:space="0" w:color="auto"/>
              </w:divBdr>
            </w:div>
          </w:divsChild>
        </w:div>
        <w:div w:id="167210358">
          <w:marLeft w:val="0"/>
          <w:marRight w:val="0"/>
          <w:marTop w:val="0"/>
          <w:marBottom w:val="0"/>
          <w:divBdr>
            <w:top w:val="none" w:sz="0" w:space="0" w:color="auto"/>
            <w:left w:val="none" w:sz="0" w:space="0" w:color="auto"/>
            <w:bottom w:val="none" w:sz="0" w:space="0" w:color="auto"/>
            <w:right w:val="none" w:sz="0" w:space="0" w:color="auto"/>
          </w:divBdr>
          <w:divsChild>
            <w:div w:id="1296721637">
              <w:marLeft w:val="0"/>
              <w:marRight w:val="0"/>
              <w:marTop w:val="0"/>
              <w:marBottom w:val="0"/>
              <w:divBdr>
                <w:top w:val="none" w:sz="0" w:space="0" w:color="auto"/>
                <w:left w:val="none" w:sz="0" w:space="0" w:color="auto"/>
                <w:bottom w:val="none" w:sz="0" w:space="0" w:color="auto"/>
                <w:right w:val="none" w:sz="0" w:space="0" w:color="auto"/>
              </w:divBdr>
            </w:div>
          </w:divsChild>
        </w:div>
        <w:div w:id="193424324">
          <w:marLeft w:val="0"/>
          <w:marRight w:val="0"/>
          <w:marTop w:val="0"/>
          <w:marBottom w:val="0"/>
          <w:divBdr>
            <w:top w:val="none" w:sz="0" w:space="0" w:color="auto"/>
            <w:left w:val="none" w:sz="0" w:space="0" w:color="auto"/>
            <w:bottom w:val="none" w:sz="0" w:space="0" w:color="auto"/>
            <w:right w:val="none" w:sz="0" w:space="0" w:color="auto"/>
          </w:divBdr>
          <w:divsChild>
            <w:div w:id="399911525">
              <w:marLeft w:val="0"/>
              <w:marRight w:val="0"/>
              <w:marTop w:val="0"/>
              <w:marBottom w:val="0"/>
              <w:divBdr>
                <w:top w:val="none" w:sz="0" w:space="0" w:color="auto"/>
                <w:left w:val="none" w:sz="0" w:space="0" w:color="auto"/>
                <w:bottom w:val="none" w:sz="0" w:space="0" w:color="auto"/>
                <w:right w:val="none" w:sz="0" w:space="0" w:color="auto"/>
              </w:divBdr>
            </w:div>
          </w:divsChild>
        </w:div>
        <w:div w:id="206845516">
          <w:marLeft w:val="0"/>
          <w:marRight w:val="0"/>
          <w:marTop w:val="0"/>
          <w:marBottom w:val="0"/>
          <w:divBdr>
            <w:top w:val="none" w:sz="0" w:space="0" w:color="auto"/>
            <w:left w:val="none" w:sz="0" w:space="0" w:color="auto"/>
            <w:bottom w:val="none" w:sz="0" w:space="0" w:color="auto"/>
            <w:right w:val="none" w:sz="0" w:space="0" w:color="auto"/>
          </w:divBdr>
          <w:divsChild>
            <w:div w:id="2027294094">
              <w:marLeft w:val="0"/>
              <w:marRight w:val="0"/>
              <w:marTop w:val="0"/>
              <w:marBottom w:val="0"/>
              <w:divBdr>
                <w:top w:val="none" w:sz="0" w:space="0" w:color="auto"/>
                <w:left w:val="none" w:sz="0" w:space="0" w:color="auto"/>
                <w:bottom w:val="none" w:sz="0" w:space="0" w:color="auto"/>
                <w:right w:val="none" w:sz="0" w:space="0" w:color="auto"/>
              </w:divBdr>
            </w:div>
          </w:divsChild>
        </w:div>
        <w:div w:id="235821416">
          <w:marLeft w:val="0"/>
          <w:marRight w:val="0"/>
          <w:marTop w:val="0"/>
          <w:marBottom w:val="0"/>
          <w:divBdr>
            <w:top w:val="none" w:sz="0" w:space="0" w:color="auto"/>
            <w:left w:val="none" w:sz="0" w:space="0" w:color="auto"/>
            <w:bottom w:val="none" w:sz="0" w:space="0" w:color="auto"/>
            <w:right w:val="none" w:sz="0" w:space="0" w:color="auto"/>
          </w:divBdr>
          <w:divsChild>
            <w:div w:id="2093358409">
              <w:marLeft w:val="0"/>
              <w:marRight w:val="0"/>
              <w:marTop w:val="0"/>
              <w:marBottom w:val="0"/>
              <w:divBdr>
                <w:top w:val="none" w:sz="0" w:space="0" w:color="auto"/>
                <w:left w:val="none" w:sz="0" w:space="0" w:color="auto"/>
                <w:bottom w:val="none" w:sz="0" w:space="0" w:color="auto"/>
                <w:right w:val="none" w:sz="0" w:space="0" w:color="auto"/>
              </w:divBdr>
            </w:div>
          </w:divsChild>
        </w:div>
        <w:div w:id="256987931">
          <w:marLeft w:val="0"/>
          <w:marRight w:val="0"/>
          <w:marTop w:val="0"/>
          <w:marBottom w:val="0"/>
          <w:divBdr>
            <w:top w:val="none" w:sz="0" w:space="0" w:color="auto"/>
            <w:left w:val="none" w:sz="0" w:space="0" w:color="auto"/>
            <w:bottom w:val="none" w:sz="0" w:space="0" w:color="auto"/>
            <w:right w:val="none" w:sz="0" w:space="0" w:color="auto"/>
          </w:divBdr>
          <w:divsChild>
            <w:div w:id="475877469">
              <w:marLeft w:val="0"/>
              <w:marRight w:val="0"/>
              <w:marTop w:val="0"/>
              <w:marBottom w:val="0"/>
              <w:divBdr>
                <w:top w:val="none" w:sz="0" w:space="0" w:color="auto"/>
                <w:left w:val="none" w:sz="0" w:space="0" w:color="auto"/>
                <w:bottom w:val="none" w:sz="0" w:space="0" w:color="auto"/>
                <w:right w:val="none" w:sz="0" w:space="0" w:color="auto"/>
              </w:divBdr>
            </w:div>
          </w:divsChild>
        </w:div>
        <w:div w:id="268127899">
          <w:marLeft w:val="0"/>
          <w:marRight w:val="0"/>
          <w:marTop w:val="0"/>
          <w:marBottom w:val="0"/>
          <w:divBdr>
            <w:top w:val="none" w:sz="0" w:space="0" w:color="auto"/>
            <w:left w:val="none" w:sz="0" w:space="0" w:color="auto"/>
            <w:bottom w:val="none" w:sz="0" w:space="0" w:color="auto"/>
            <w:right w:val="none" w:sz="0" w:space="0" w:color="auto"/>
          </w:divBdr>
          <w:divsChild>
            <w:div w:id="1481732601">
              <w:marLeft w:val="0"/>
              <w:marRight w:val="0"/>
              <w:marTop w:val="0"/>
              <w:marBottom w:val="0"/>
              <w:divBdr>
                <w:top w:val="none" w:sz="0" w:space="0" w:color="auto"/>
                <w:left w:val="none" w:sz="0" w:space="0" w:color="auto"/>
                <w:bottom w:val="none" w:sz="0" w:space="0" w:color="auto"/>
                <w:right w:val="none" w:sz="0" w:space="0" w:color="auto"/>
              </w:divBdr>
            </w:div>
          </w:divsChild>
        </w:div>
        <w:div w:id="275020932">
          <w:marLeft w:val="0"/>
          <w:marRight w:val="0"/>
          <w:marTop w:val="0"/>
          <w:marBottom w:val="0"/>
          <w:divBdr>
            <w:top w:val="none" w:sz="0" w:space="0" w:color="auto"/>
            <w:left w:val="none" w:sz="0" w:space="0" w:color="auto"/>
            <w:bottom w:val="none" w:sz="0" w:space="0" w:color="auto"/>
            <w:right w:val="none" w:sz="0" w:space="0" w:color="auto"/>
          </w:divBdr>
          <w:divsChild>
            <w:div w:id="929385998">
              <w:marLeft w:val="0"/>
              <w:marRight w:val="0"/>
              <w:marTop w:val="0"/>
              <w:marBottom w:val="0"/>
              <w:divBdr>
                <w:top w:val="none" w:sz="0" w:space="0" w:color="auto"/>
                <w:left w:val="none" w:sz="0" w:space="0" w:color="auto"/>
                <w:bottom w:val="none" w:sz="0" w:space="0" w:color="auto"/>
                <w:right w:val="none" w:sz="0" w:space="0" w:color="auto"/>
              </w:divBdr>
            </w:div>
          </w:divsChild>
        </w:div>
        <w:div w:id="275720623">
          <w:marLeft w:val="0"/>
          <w:marRight w:val="0"/>
          <w:marTop w:val="0"/>
          <w:marBottom w:val="0"/>
          <w:divBdr>
            <w:top w:val="none" w:sz="0" w:space="0" w:color="auto"/>
            <w:left w:val="none" w:sz="0" w:space="0" w:color="auto"/>
            <w:bottom w:val="none" w:sz="0" w:space="0" w:color="auto"/>
            <w:right w:val="none" w:sz="0" w:space="0" w:color="auto"/>
          </w:divBdr>
          <w:divsChild>
            <w:div w:id="926693884">
              <w:marLeft w:val="0"/>
              <w:marRight w:val="0"/>
              <w:marTop w:val="0"/>
              <w:marBottom w:val="0"/>
              <w:divBdr>
                <w:top w:val="none" w:sz="0" w:space="0" w:color="auto"/>
                <w:left w:val="none" w:sz="0" w:space="0" w:color="auto"/>
                <w:bottom w:val="none" w:sz="0" w:space="0" w:color="auto"/>
                <w:right w:val="none" w:sz="0" w:space="0" w:color="auto"/>
              </w:divBdr>
            </w:div>
          </w:divsChild>
        </w:div>
        <w:div w:id="299770798">
          <w:marLeft w:val="0"/>
          <w:marRight w:val="0"/>
          <w:marTop w:val="0"/>
          <w:marBottom w:val="0"/>
          <w:divBdr>
            <w:top w:val="none" w:sz="0" w:space="0" w:color="auto"/>
            <w:left w:val="none" w:sz="0" w:space="0" w:color="auto"/>
            <w:bottom w:val="none" w:sz="0" w:space="0" w:color="auto"/>
            <w:right w:val="none" w:sz="0" w:space="0" w:color="auto"/>
          </w:divBdr>
          <w:divsChild>
            <w:div w:id="452553559">
              <w:marLeft w:val="0"/>
              <w:marRight w:val="0"/>
              <w:marTop w:val="0"/>
              <w:marBottom w:val="0"/>
              <w:divBdr>
                <w:top w:val="none" w:sz="0" w:space="0" w:color="auto"/>
                <w:left w:val="none" w:sz="0" w:space="0" w:color="auto"/>
                <w:bottom w:val="none" w:sz="0" w:space="0" w:color="auto"/>
                <w:right w:val="none" w:sz="0" w:space="0" w:color="auto"/>
              </w:divBdr>
            </w:div>
          </w:divsChild>
        </w:div>
        <w:div w:id="299775623">
          <w:marLeft w:val="0"/>
          <w:marRight w:val="0"/>
          <w:marTop w:val="0"/>
          <w:marBottom w:val="0"/>
          <w:divBdr>
            <w:top w:val="none" w:sz="0" w:space="0" w:color="auto"/>
            <w:left w:val="none" w:sz="0" w:space="0" w:color="auto"/>
            <w:bottom w:val="none" w:sz="0" w:space="0" w:color="auto"/>
            <w:right w:val="none" w:sz="0" w:space="0" w:color="auto"/>
          </w:divBdr>
          <w:divsChild>
            <w:div w:id="184368086">
              <w:marLeft w:val="0"/>
              <w:marRight w:val="0"/>
              <w:marTop w:val="0"/>
              <w:marBottom w:val="0"/>
              <w:divBdr>
                <w:top w:val="none" w:sz="0" w:space="0" w:color="auto"/>
                <w:left w:val="none" w:sz="0" w:space="0" w:color="auto"/>
                <w:bottom w:val="none" w:sz="0" w:space="0" w:color="auto"/>
                <w:right w:val="none" w:sz="0" w:space="0" w:color="auto"/>
              </w:divBdr>
            </w:div>
          </w:divsChild>
        </w:div>
        <w:div w:id="309527336">
          <w:marLeft w:val="0"/>
          <w:marRight w:val="0"/>
          <w:marTop w:val="0"/>
          <w:marBottom w:val="0"/>
          <w:divBdr>
            <w:top w:val="none" w:sz="0" w:space="0" w:color="auto"/>
            <w:left w:val="none" w:sz="0" w:space="0" w:color="auto"/>
            <w:bottom w:val="none" w:sz="0" w:space="0" w:color="auto"/>
            <w:right w:val="none" w:sz="0" w:space="0" w:color="auto"/>
          </w:divBdr>
          <w:divsChild>
            <w:div w:id="77749031">
              <w:marLeft w:val="0"/>
              <w:marRight w:val="0"/>
              <w:marTop w:val="0"/>
              <w:marBottom w:val="0"/>
              <w:divBdr>
                <w:top w:val="none" w:sz="0" w:space="0" w:color="auto"/>
                <w:left w:val="none" w:sz="0" w:space="0" w:color="auto"/>
                <w:bottom w:val="none" w:sz="0" w:space="0" w:color="auto"/>
                <w:right w:val="none" w:sz="0" w:space="0" w:color="auto"/>
              </w:divBdr>
            </w:div>
          </w:divsChild>
        </w:div>
        <w:div w:id="319623733">
          <w:marLeft w:val="0"/>
          <w:marRight w:val="0"/>
          <w:marTop w:val="0"/>
          <w:marBottom w:val="0"/>
          <w:divBdr>
            <w:top w:val="none" w:sz="0" w:space="0" w:color="auto"/>
            <w:left w:val="none" w:sz="0" w:space="0" w:color="auto"/>
            <w:bottom w:val="none" w:sz="0" w:space="0" w:color="auto"/>
            <w:right w:val="none" w:sz="0" w:space="0" w:color="auto"/>
          </w:divBdr>
          <w:divsChild>
            <w:div w:id="92165483">
              <w:marLeft w:val="0"/>
              <w:marRight w:val="0"/>
              <w:marTop w:val="0"/>
              <w:marBottom w:val="0"/>
              <w:divBdr>
                <w:top w:val="none" w:sz="0" w:space="0" w:color="auto"/>
                <w:left w:val="none" w:sz="0" w:space="0" w:color="auto"/>
                <w:bottom w:val="none" w:sz="0" w:space="0" w:color="auto"/>
                <w:right w:val="none" w:sz="0" w:space="0" w:color="auto"/>
              </w:divBdr>
            </w:div>
          </w:divsChild>
        </w:div>
        <w:div w:id="362364854">
          <w:marLeft w:val="0"/>
          <w:marRight w:val="0"/>
          <w:marTop w:val="0"/>
          <w:marBottom w:val="0"/>
          <w:divBdr>
            <w:top w:val="none" w:sz="0" w:space="0" w:color="auto"/>
            <w:left w:val="none" w:sz="0" w:space="0" w:color="auto"/>
            <w:bottom w:val="none" w:sz="0" w:space="0" w:color="auto"/>
            <w:right w:val="none" w:sz="0" w:space="0" w:color="auto"/>
          </w:divBdr>
          <w:divsChild>
            <w:div w:id="771826881">
              <w:marLeft w:val="0"/>
              <w:marRight w:val="0"/>
              <w:marTop w:val="0"/>
              <w:marBottom w:val="0"/>
              <w:divBdr>
                <w:top w:val="none" w:sz="0" w:space="0" w:color="auto"/>
                <w:left w:val="none" w:sz="0" w:space="0" w:color="auto"/>
                <w:bottom w:val="none" w:sz="0" w:space="0" w:color="auto"/>
                <w:right w:val="none" w:sz="0" w:space="0" w:color="auto"/>
              </w:divBdr>
            </w:div>
          </w:divsChild>
        </w:div>
        <w:div w:id="419061767">
          <w:marLeft w:val="0"/>
          <w:marRight w:val="0"/>
          <w:marTop w:val="0"/>
          <w:marBottom w:val="0"/>
          <w:divBdr>
            <w:top w:val="none" w:sz="0" w:space="0" w:color="auto"/>
            <w:left w:val="none" w:sz="0" w:space="0" w:color="auto"/>
            <w:bottom w:val="none" w:sz="0" w:space="0" w:color="auto"/>
            <w:right w:val="none" w:sz="0" w:space="0" w:color="auto"/>
          </w:divBdr>
          <w:divsChild>
            <w:div w:id="1857650644">
              <w:marLeft w:val="0"/>
              <w:marRight w:val="0"/>
              <w:marTop w:val="0"/>
              <w:marBottom w:val="0"/>
              <w:divBdr>
                <w:top w:val="none" w:sz="0" w:space="0" w:color="auto"/>
                <w:left w:val="none" w:sz="0" w:space="0" w:color="auto"/>
                <w:bottom w:val="none" w:sz="0" w:space="0" w:color="auto"/>
                <w:right w:val="none" w:sz="0" w:space="0" w:color="auto"/>
              </w:divBdr>
            </w:div>
          </w:divsChild>
        </w:div>
        <w:div w:id="484977307">
          <w:marLeft w:val="0"/>
          <w:marRight w:val="0"/>
          <w:marTop w:val="0"/>
          <w:marBottom w:val="0"/>
          <w:divBdr>
            <w:top w:val="none" w:sz="0" w:space="0" w:color="auto"/>
            <w:left w:val="none" w:sz="0" w:space="0" w:color="auto"/>
            <w:bottom w:val="none" w:sz="0" w:space="0" w:color="auto"/>
            <w:right w:val="none" w:sz="0" w:space="0" w:color="auto"/>
          </w:divBdr>
          <w:divsChild>
            <w:div w:id="795101577">
              <w:marLeft w:val="0"/>
              <w:marRight w:val="0"/>
              <w:marTop w:val="0"/>
              <w:marBottom w:val="0"/>
              <w:divBdr>
                <w:top w:val="none" w:sz="0" w:space="0" w:color="auto"/>
                <w:left w:val="none" w:sz="0" w:space="0" w:color="auto"/>
                <w:bottom w:val="none" w:sz="0" w:space="0" w:color="auto"/>
                <w:right w:val="none" w:sz="0" w:space="0" w:color="auto"/>
              </w:divBdr>
            </w:div>
          </w:divsChild>
        </w:div>
        <w:div w:id="551818096">
          <w:marLeft w:val="0"/>
          <w:marRight w:val="0"/>
          <w:marTop w:val="0"/>
          <w:marBottom w:val="0"/>
          <w:divBdr>
            <w:top w:val="none" w:sz="0" w:space="0" w:color="auto"/>
            <w:left w:val="none" w:sz="0" w:space="0" w:color="auto"/>
            <w:bottom w:val="none" w:sz="0" w:space="0" w:color="auto"/>
            <w:right w:val="none" w:sz="0" w:space="0" w:color="auto"/>
          </w:divBdr>
          <w:divsChild>
            <w:div w:id="1037974369">
              <w:marLeft w:val="0"/>
              <w:marRight w:val="0"/>
              <w:marTop w:val="0"/>
              <w:marBottom w:val="0"/>
              <w:divBdr>
                <w:top w:val="none" w:sz="0" w:space="0" w:color="auto"/>
                <w:left w:val="none" w:sz="0" w:space="0" w:color="auto"/>
                <w:bottom w:val="none" w:sz="0" w:space="0" w:color="auto"/>
                <w:right w:val="none" w:sz="0" w:space="0" w:color="auto"/>
              </w:divBdr>
            </w:div>
          </w:divsChild>
        </w:div>
        <w:div w:id="552040885">
          <w:marLeft w:val="0"/>
          <w:marRight w:val="0"/>
          <w:marTop w:val="0"/>
          <w:marBottom w:val="0"/>
          <w:divBdr>
            <w:top w:val="none" w:sz="0" w:space="0" w:color="auto"/>
            <w:left w:val="none" w:sz="0" w:space="0" w:color="auto"/>
            <w:bottom w:val="none" w:sz="0" w:space="0" w:color="auto"/>
            <w:right w:val="none" w:sz="0" w:space="0" w:color="auto"/>
          </w:divBdr>
          <w:divsChild>
            <w:div w:id="284386609">
              <w:marLeft w:val="0"/>
              <w:marRight w:val="0"/>
              <w:marTop w:val="0"/>
              <w:marBottom w:val="0"/>
              <w:divBdr>
                <w:top w:val="none" w:sz="0" w:space="0" w:color="auto"/>
                <w:left w:val="none" w:sz="0" w:space="0" w:color="auto"/>
                <w:bottom w:val="none" w:sz="0" w:space="0" w:color="auto"/>
                <w:right w:val="none" w:sz="0" w:space="0" w:color="auto"/>
              </w:divBdr>
            </w:div>
          </w:divsChild>
        </w:div>
        <w:div w:id="553271536">
          <w:marLeft w:val="0"/>
          <w:marRight w:val="0"/>
          <w:marTop w:val="0"/>
          <w:marBottom w:val="0"/>
          <w:divBdr>
            <w:top w:val="none" w:sz="0" w:space="0" w:color="auto"/>
            <w:left w:val="none" w:sz="0" w:space="0" w:color="auto"/>
            <w:bottom w:val="none" w:sz="0" w:space="0" w:color="auto"/>
            <w:right w:val="none" w:sz="0" w:space="0" w:color="auto"/>
          </w:divBdr>
          <w:divsChild>
            <w:div w:id="346257564">
              <w:marLeft w:val="0"/>
              <w:marRight w:val="0"/>
              <w:marTop w:val="0"/>
              <w:marBottom w:val="0"/>
              <w:divBdr>
                <w:top w:val="none" w:sz="0" w:space="0" w:color="auto"/>
                <w:left w:val="none" w:sz="0" w:space="0" w:color="auto"/>
                <w:bottom w:val="none" w:sz="0" w:space="0" w:color="auto"/>
                <w:right w:val="none" w:sz="0" w:space="0" w:color="auto"/>
              </w:divBdr>
            </w:div>
          </w:divsChild>
        </w:div>
        <w:div w:id="554396836">
          <w:marLeft w:val="0"/>
          <w:marRight w:val="0"/>
          <w:marTop w:val="0"/>
          <w:marBottom w:val="0"/>
          <w:divBdr>
            <w:top w:val="none" w:sz="0" w:space="0" w:color="auto"/>
            <w:left w:val="none" w:sz="0" w:space="0" w:color="auto"/>
            <w:bottom w:val="none" w:sz="0" w:space="0" w:color="auto"/>
            <w:right w:val="none" w:sz="0" w:space="0" w:color="auto"/>
          </w:divBdr>
          <w:divsChild>
            <w:div w:id="2010986644">
              <w:marLeft w:val="0"/>
              <w:marRight w:val="0"/>
              <w:marTop w:val="0"/>
              <w:marBottom w:val="0"/>
              <w:divBdr>
                <w:top w:val="none" w:sz="0" w:space="0" w:color="auto"/>
                <w:left w:val="none" w:sz="0" w:space="0" w:color="auto"/>
                <w:bottom w:val="none" w:sz="0" w:space="0" w:color="auto"/>
                <w:right w:val="none" w:sz="0" w:space="0" w:color="auto"/>
              </w:divBdr>
            </w:div>
          </w:divsChild>
        </w:div>
        <w:div w:id="588972819">
          <w:marLeft w:val="0"/>
          <w:marRight w:val="0"/>
          <w:marTop w:val="0"/>
          <w:marBottom w:val="0"/>
          <w:divBdr>
            <w:top w:val="none" w:sz="0" w:space="0" w:color="auto"/>
            <w:left w:val="none" w:sz="0" w:space="0" w:color="auto"/>
            <w:bottom w:val="none" w:sz="0" w:space="0" w:color="auto"/>
            <w:right w:val="none" w:sz="0" w:space="0" w:color="auto"/>
          </w:divBdr>
          <w:divsChild>
            <w:div w:id="734814449">
              <w:marLeft w:val="0"/>
              <w:marRight w:val="0"/>
              <w:marTop w:val="0"/>
              <w:marBottom w:val="0"/>
              <w:divBdr>
                <w:top w:val="none" w:sz="0" w:space="0" w:color="auto"/>
                <w:left w:val="none" w:sz="0" w:space="0" w:color="auto"/>
                <w:bottom w:val="none" w:sz="0" w:space="0" w:color="auto"/>
                <w:right w:val="none" w:sz="0" w:space="0" w:color="auto"/>
              </w:divBdr>
            </w:div>
          </w:divsChild>
        </w:div>
        <w:div w:id="631715408">
          <w:marLeft w:val="0"/>
          <w:marRight w:val="0"/>
          <w:marTop w:val="0"/>
          <w:marBottom w:val="0"/>
          <w:divBdr>
            <w:top w:val="none" w:sz="0" w:space="0" w:color="auto"/>
            <w:left w:val="none" w:sz="0" w:space="0" w:color="auto"/>
            <w:bottom w:val="none" w:sz="0" w:space="0" w:color="auto"/>
            <w:right w:val="none" w:sz="0" w:space="0" w:color="auto"/>
          </w:divBdr>
          <w:divsChild>
            <w:div w:id="1989631153">
              <w:marLeft w:val="0"/>
              <w:marRight w:val="0"/>
              <w:marTop w:val="0"/>
              <w:marBottom w:val="0"/>
              <w:divBdr>
                <w:top w:val="none" w:sz="0" w:space="0" w:color="auto"/>
                <w:left w:val="none" w:sz="0" w:space="0" w:color="auto"/>
                <w:bottom w:val="none" w:sz="0" w:space="0" w:color="auto"/>
                <w:right w:val="none" w:sz="0" w:space="0" w:color="auto"/>
              </w:divBdr>
            </w:div>
          </w:divsChild>
        </w:div>
        <w:div w:id="634335898">
          <w:marLeft w:val="0"/>
          <w:marRight w:val="0"/>
          <w:marTop w:val="0"/>
          <w:marBottom w:val="0"/>
          <w:divBdr>
            <w:top w:val="none" w:sz="0" w:space="0" w:color="auto"/>
            <w:left w:val="none" w:sz="0" w:space="0" w:color="auto"/>
            <w:bottom w:val="none" w:sz="0" w:space="0" w:color="auto"/>
            <w:right w:val="none" w:sz="0" w:space="0" w:color="auto"/>
          </w:divBdr>
          <w:divsChild>
            <w:div w:id="864756019">
              <w:marLeft w:val="0"/>
              <w:marRight w:val="0"/>
              <w:marTop w:val="0"/>
              <w:marBottom w:val="0"/>
              <w:divBdr>
                <w:top w:val="none" w:sz="0" w:space="0" w:color="auto"/>
                <w:left w:val="none" w:sz="0" w:space="0" w:color="auto"/>
                <w:bottom w:val="none" w:sz="0" w:space="0" w:color="auto"/>
                <w:right w:val="none" w:sz="0" w:space="0" w:color="auto"/>
              </w:divBdr>
            </w:div>
          </w:divsChild>
        </w:div>
        <w:div w:id="703284617">
          <w:marLeft w:val="0"/>
          <w:marRight w:val="0"/>
          <w:marTop w:val="0"/>
          <w:marBottom w:val="0"/>
          <w:divBdr>
            <w:top w:val="none" w:sz="0" w:space="0" w:color="auto"/>
            <w:left w:val="none" w:sz="0" w:space="0" w:color="auto"/>
            <w:bottom w:val="none" w:sz="0" w:space="0" w:color="auto"/>
            <w:right w:val="none" w:sz="0" w:space="0" w:color="auto"/>
          </w:divBdr>
          <w:divsChild>
            <w:div w:id="2050373387">
              <w:marLeft w:val="0"/>
              <w:marRight w:val="0"/>
              <w:marTop w:val="0"/>
              <w:marBottom w:val="0"/>
              <w:divBdr>
                <w:top w:val="none" w:sz="0" w:space="0" w:color="auto"/>
                <w:left w:val="none" w:sz="0" w:space="0" w:color="auto"/>
                <w:bottom w:val="none" w:sz="0" w:space="0" w:color="auto"/>
                <w:right w:val="none" w:sz="0" w:space="0" w:color="auto"/>
              </w:divBdr>
            </w:div>
          </w:divsChild>
        </w:div>
        <w:div w:id="723869452">
          <w:marLeft w:val="0"/>
          <w:marRight w:val="0"/>
          <w:marTop w:val="0"/>
          <w:marBottom w:val="0"/>
          <w:divBdr>
            <w:top w:val="none" w:sz="0" w:space="0" w:color="auto"/>
            <w:left w:val="none" w:sz="0" w:space="0" w:color="auto"/>
            <w:bottom w:val="none" w:sz="0" w:space="0" w:color="auto"/>
            <w:right w:val="none" w:sz="0" w:space="0" w:color="auto"/>
          </w:divBdr>
          <w:divsChild>
            <w:div w:id="65422245">
              <w:marLeft w:val="0"/>
              <w:marRight w:val="0"/>
              <w:marTop w:val="0"/>
              <w:marBottom w:val="0"/>
              <w:divBdr>
                <w:top w:val="none" w:sz="0" w:space="0" w:color="auto"/>
                <w:left w:val="none" w:sz="0" w:space="0" w:color="auto"/>
                <w:bottom w:val="none" w:sz="0" w:space="0" w:color="auto"/>
                <w:right w:val="none" w:sz="0" w:space="0" w:color="auto"/>
              </w:divBdr>
            </w:div>
          </w:divsChild>
        </w:div>
        <w:div w:id="739180591">
          <w:marLeft w:val="0"/>
          <w:marRight w:val="0"/>
          <w:marTop w:val="0"/>
          <w:marBottom w:val="0"/>
          <w:divBdr>
            <w:top w:val="none" w:sz="0" w:space="0" w:color="auto"/>
            <w:left w:val="none" w:sz="0" w:space="0" w:color="auto"/>
            <w:bottom w:val="none" w:sz="0" w:space="0" w:color="auto"/>
            <w:right w:val="none" w:sz="0" w:space="0" w:color="auto"/>
          </w:divBdr>
          <w:divsChild>
            <w:div w:id="1178348078">
              <w:marLeft w:val="0"/>
              <w:marRight w:val="0"/>
              <w:marTop w:val="0"/>
              <w:marBottom w:val="0"/>
              <w:divBdr>
                <w:top w:val="none" w:sz="0" w:space="0" w:color="auto"/>
                <w:left w:val="none" w:sz="0" w:space="0" w:color="auto"/>
                <w:bottom w:val="none" w:sz="0" w:space="0" w:color="auto"/>
                <w:right w:val="none" w:sz="0" w:space="0" w:color="auto"/>
              </w:divBdr>
            </w:div>
          </w:divsChild>
        </w:div>
        <w:div w:id="789787587">
          <w:marLeft w:val="0"/>
          <w:marRight w:val="0"/>
          <w:marTop w:val="0"/>
          <w:marBottom w:val="0"/>
          <w:divBdr>
            <w:top w:val="none" w:sz="0" w:space="0" w:color="auto"/>
            <w:left w:val="none" w:sz="0" w:space="0" w:color="auto"/>
            <w:bottom w:val="none" w:sz="0" w:space="0" w:color="auto"/>
            <w:right w:val="none" w:sz="0" w:space="0" w:color="auto"/>
          </w:divBdr>
          <w:divsChild>
            <w:div w:id="1502504291">
              <w:marLeft w:val="0"/>
              <w:marRight w:val="0"/>
              <w:marTop w:val="0"/>
              <w:marBottom w:val="0"/>
              <w:divBdr>
                <w:top w:val="none" w:sz="0" w:space="0" w:color="auto"/>
                <w:left w:val="none" w:sz="0" w:space="0" w:color="auto"/>
                <w:bottom w:val="none" w:sz="0" w:space="0" w:color="auto"/>
                <w:right w:val="none" w:sz="0" w:space="0" w:color="auto"/>
              </w:divBdr>
            </w:div>
          </w:divsChild>
        </w:div>
        <w:div w:id="790899678">
          <w:marLeft w:val="0"/>
          <w:marRight w:val="0"/>
          <w:marTop w:val="0"/>
          <w:marBottom w:val="0"/>
          <w:divBdr>
            <w:top w:val="none" w:sz="0" w:space="0" w:color="auto"/>
            <w:left w:val="none" w:sz="0" w:space="0" w:color="auto"/>
            <w:bottom w:val="none" w:sz="0" w:space="0" w:color="auto"/>
            <w:right w:val="none" w:sz="0" w:space="0" w:color="auto"/>
          </w:divBdr>
          <w:divsChild>
            <w:div w:id="1893230026">
              <w:marLeft w:val="0"/>
              <w:marRight w:val="0"/>
              <w:marTop w:val="0"/>
              <w:marBottom w:val="0"/>
              <w:divBdr>
                <w:top w:val="none" w:sz="0" w:space="0" w:color="auto"/>
                <w:left w:val="none" w:sz="0" w:space="0" w:color="auto"/>
                <w:bottom w:val="none" w:sz="0" w:space="0" w:color="auto"/>
                <w:right w:val="none" w:sz="0" w:space="0" w:color="auto"/>
              </w:divBdr>
            </w:div>
          </w:divsChild>
        </w:div>
        <w:div w:id="824853295">
          <w:marLeft w:val="0"/>
          <w:marRight w:val="0"/>
          <w:marTop w:val="0"/>
          <w:marBottom w:val="0"/>
          <w:divBdr>
            <w:top w:val="none" w:sz="0" w:space="0" w:color="auto"/>
            <w:left w:val="none" w:sz="0" w:space="0" w:color="auto"/>
            <w:bottom w:val="none" w:sz="0" w:space="0" w:color="auto"/>
            <w:right w:val="none" w:sz="0" w:space="0" w:color="auto"/>
          </w:divBdr>
          <w:divsChild>
            <w:div w:id="1329746340">
              <w:marLeft w:val="0"/>
              <w:marRight w:val="0"/>
              <w:marTop w:val="0"/>
              <w:marBottom w:val="0"/>
              <w:divBdr>
                <w:top w:val="none" w:sz="0" w:space="0" w:color="auto"/>
                <w:left w:val="none" w:sz="0" w:space="0" w:color="auto"/>
                <w:bottom w:val="none" w:sz="0" w:space="0" w:color="auto"/>
                <w:right w:val="none" w:sz="0" w:space="0" w:color="auto"/>
              </w:divBdr>
            </w:div>
          </w:divsChild>
        </w:div>
        <w:div w:id="884878199">
          <w:marLeft w:val="0"/>
          <w:marRight w:val="0"/>
          <w:marTop w:val="0"/>
          <w:marBottom w:val="0"/>
          <w:divBdr>
            <w:top w:val="none" w:sz="0" w:space="0" w:color="auto"/>
            <w:left w:val="none" w:sz="0" w:space="0" w:color="auto"/>
            <w:bottom w:val="none" w:sz="0" w:space="0" w:color="auto"/>
            <w:right w:val="none" w:sz="0" w:space="0" w:color="auto"/>
          </w:divBdr>
          <w:divsChild>
            <w:div w:id="147943363">
              <w:marLeft w:val="0"/>
              <w:marRight w:val="0"/>
              <w:marTop w:val="0"/>
              <w:marBottom w:val="0"/>
              <w:divBdr>
                <w:top w:val="none" w:sz="0" w:space="0" w:color="auto"/>
                <w:left w:val="none" w:sz="0" w:space="0" w:color="auto"/>
                <w:bottom w:val="none" w:sz="0" w:space="0" w:color="auto"/>
                <w:right w:val="none" w:sz="0" w:space="0" w:color="auto"/>
              </w:divBdr>
            </w:div>
          </w:divsChild>
        </w:div>
        <w:div w:id="894854242">
          <w:marLeft w:val="0"/>
          <w:marRight w:val="0"/>
          <w:marTop w:val="0"/>
          <w:marBottom w:val="0"/>
          <w:divBdr>
            <w:top w:val="none" w:sz="0" w:space="0" w:color="auto"/>
            <w:left w:val="none" w:sz="0" w:space="0" w:color="auto"/>
            <w:bottom w:val="none" w:sz="0" w:space="0" w:color="auto"/>
            <w:right w:val="none" w:sz="0" w:space="0" w:color="auto"/>
          </w:divBdr>
          <w:divsChild>
            <w:div w:id="475025211">
              <w:marLeft w:val="0"/>
              <w:marRight w:val="0"/>
              <w:marTop w:val="0"/>
              <w:marBottom w:val="0"/>
              <w:divBdr>
                <w:top w:val="none" w:sz="0" w:space="0" w:color="auto"/>
                <w:left w:val="none" w:sz="0" w:space="0" w:color="auto"/>
                <w:bottom w:val="none" w:sz="0" w:space="0" w:color="auto"/>
                <w:right w:val="none" w:sz="0" w:space="0" w:color="auto"/>
              </w:divBdr>
            </w:div>
          </w:divsChild>
        </w:div>
        <w:div w:id="898203008">
          <w:marLeft w:val="0"/>
          <w:marRight w:val="0"/>
          <w:marTop w:val="0"/>
          <w:marBottom w:val="0"/>
          <w:divBdr>
            <w:top w:val="none" w:sz="0" w:space="0" w:color="auto"/>
            <w:left w:val="none" w:sz="0" w:space="0" w:color="auto"/>
            <w:bottom w:val="none" w:sz="0" w:space="0" w:color="auto"/>
            <w:right w:val="none" w:sz="0" w:space="0" w:color="auto"/>
          </w:divBdr>
          <w:divsChild>
            <w:div w:id="1339650239">
              <w:marLeft w:val="0"/>
              <w:marRight w:val="0"/>
              <w:marTop w:val="0"/>
              <w:marBottom w:val="0"/>
              <w:divBdr>
                <w:top w:val="none" w:sz="0" w:space="0" w:color="auto"/>
                <w:left w:val="none" w:sz="0" w:space="0" w:color="auto"/>
                <w:bottom w:val="none" w:sz="0" w:space="0" w:color="auto"/>
                <w:right w:val="none" w:sz="0" w:space="0" w:color="auto"/>
              </w:divBdr>
            </w:div>
            <w:div w:id="1977828975">
              <w:marLeft w:val="0"/>
              <w:marRight w:val="0"/>
              <w:marTop w:val="0"/>
              <w:marBottom w:val="0"/>
              <w:divBdr>
                <w:top w:val="none" w:sz="0" w:space="0" w:color="auto"/>
                <w:left w:val="none" w:sz="0" w:space="0" w:color="auto"/>
                <w:bottom w:val="none" w:sz="0" w:space="0" w:color="auto"/>
                <w:right w:val="none" w:sz="0" w:space="0" w:color="auto"/>
              </w:divBdr>
            </w:div>
          </w:divsChild>
        </w:div>
        <w:div w:id="958562142">
          <w:marLeft w:val="0"/>
          <w:marRight w:val="0"/>
          <w:marTop w:val="0"/>
          <w:marBottom w:val="0"/>
          <w:divBdr>
            <w:top w:val="none" w:sz="0" w:space="0" w:color="auto"/>
            <w:left w:val="none" w:sz="0" w:space="0" w:color="auto"/>
            <w:bottom w:val="none" w:sz="0" w:space="0" w:color="auto"/>
            <w:right w:val="none" w:sz="0" w:space="0" w:color="auto"/>
          </w:divBdr>
          <w:divsChild>
            <w:div w:id="807892451">
              <w:marLeft w:val="0"/>
              <w:marRight w:val="0"/>
              <w:marTop w:val="0"/>
              <w:marBottom w:val="0"/>
              <w:divBdr>
                <w:top w:val="none" w:sz="0" w:space="0" w:color="auto"/>
                <w:left w:val="none" w:sz="0" w:space="0" w:color="auto"/>
                <w:bottom w:val="none" w:sz="0" w:space="0" w:color="auto"/>
                <w:right w:val="none" w:sz="0" w:space="0" w:color="auto"/>
              </w:divBdr>
            </w:div>
          </w:divsChild>
        </w:div>
        <w:div w:id="1010522868">
          <w:marLeft w:val="0"/>
          <w:marRight w:val="0"/>
          <w:marTop w:val="0"/>
          <w:marBottom w:val="0"/>
          <w:divBdr>
            <w:top w:val="none" w:sz="0" w:space="0" w:color="auto"/>
            <w:left w:val="none" w:sz="0" w:space="0" w:color="auto"/>
            <w:bottom w:val="none" w:sz="0" w:space="0" w:color="auto"/>
            <w:right w:val="none" w:sz="0" w:space="0" w:color="auto"/>
          </w:divBdr>
          <w:divsChild>
            <w:div w:id="417406045">
              <w:marLeft w:val="0"/>
              <w:marRight w:val="0"/>
              <w:marTop w:val="0"/>
              <w:marBottom w:val="0"/>
              <w:divBdr>
                <w:top w:val="none" w:sz="0" w:space="0" w:color="auto"/>
                <w:left w:val="none" w:sz="0" w:space="0" w:color="auto"/>
                <w:bottom w:val="none" w:sz="0" w:space="0" w:color="auto"/>
                <w:right w:val="none" w:sz="0" w:space="0" w:color="auto"/>
              </w:divBdr>
            </w:div>
          </w:divsChild>
        </w:div>
        <w:div w:id="1031226372">
          <w:marLeft w:val="0"/>
          <w:marRight w:val="0"/>
          <w:marTop w:val="0"/>
          <w:marBottom w:val="0"/>
          <w:divBdr>
            <w:top w:val="none" w:sz="0" w:space="0" w:color="auto"/>
            <w:left w:val="none" w:sz="0" w:space="0" w:color="auto"/>
            <w:bottom w:val="none" w:sz="0" w:space="0" w:color="auto"/>
            <w:right w:val="none" w:sz="0" w:space="0" w:color="auto"/>
          </w:divBdr>
          <w:divsChild>
            <w:div w:id="1719159688">
              <w:marLeft w:val="0"/>
              <w:marRight w:val="0"/>
              <w:marTop w:val="0"/>
              <w:marBottom w:val="0"/>
              <w:divBdr>
                <w:top w:val="none" w:sz="0" w:space="0" w:color="auto"/>
                <w:left w:val="none" w:sz="0" w:space="0" w:color="auto"/>
                <w:bottom w:val="none" w:sz="0" w:space="0" w:color="auto"/>
                <w:right w:val="none" w:sz="0" w:space="0" w:color="auto"/>
              </w:divBdr>
            </w:div>
          </w:divsChild>
        </w:div>
        <w:div w:id="1038240622">
          <w:marLeft w:val="0"/>
          <w:marRight w:val="0"/>
          <w:marTop w:val="0"/>
          <w:marBottom w:val="0"/>
          <w:divBdr>
            <w:top w:val="none" w:sz="0" w:space="0" w:color="auto"/>
            <w:left w:val="none" w:sz="0" w:space="0" w:color="auto"/>
            <w:bottom w:val="none" w:sz="0" w:space="0" w:color="auto"/>
            <w:right w:val="none" w:sz="0" w:space="0" w:color="auto"/>
          </w:divBdr>
          <w:divsChild>
            <w:div w:id="1882354551">
              <w:marLeft w:val="0"/>
              <w:marRight w:val="0"/>
              <w:marTop w:val="0"/>
              <w:marBottom w:val="0"/>
              <w:divBdr>
                <w:top w:val="none" w:sz="0" w:space="0" w:color="auto"/>
                <w:left w:val="none" w:sz="0" w:space="0" w:color="auto"/>
                <w:bottom w:val="none" w:sz="0" w:space="0" w:color="auto"/>
                <w:right w:val="none" w:sz="0" w:space="0" w:color="auto"/>
              </w:divBdr>
            </w:div>
          </w:divsChild>
        </w:div>
        <w:div w:id="1046837826">
          <w:marLeft w:val="0"/>
          <w:marRight w:val="0"/>
          <w:marTop w:val="0"/>
          <w:marBottom w:val="0"/>
          <w:divBdr>
            <w:top w:val="none" w:sz="0" w:space="0" w:color="auto"/>
            <w:left w:val="none" w:sz="0" w:space="0" w:color="auto"/>
            <w:bottom w:val="none" w:sz="0" w:space="0" w:color="auto"/>
            <w:right w:val="none" w:sz="0" w:space="0" w:color="auto"/>
          </w:divBdr>
          <w:divsChild>
            <w:div w:id="1169831331">
              <w:marLeft w:val="0"/>
              <w:marRight w:val="0"/>
              <w:marTop w:val="0"/>
              <w:marBottom w:val="0"/>
              <w:divBdr>
                <w:top w:val="none" w:sz="0" w:space="0" w:color="auto"/>
                <w:left w:val="none" w:sz="0" w:space="0" w:color="auto"/>
                <w:bottom w:val="none" w:sz="0" w:space="0" w:color="auto"/>
                <w:right w:val="none" w:sz="0" w:space="0" w:color="auto"/>
              </w:divBdr>
            </w:div>
          </w:divsChild>
        </w:div>
        <w:div w:id="1279215026">
          <w:marLeft w:val="0"/>
          <w:marRight w:val="0"/>
          <w:marTop w:val="0"/>
          <w:marBottom w:val="0"/>
          <w:divBdr>
            <w:top w:val="none" w:sz="0" w:space="0" w:color="auto"/>
            <w:left w:val="none" w:sz="0" w:space="0" w:color="auto"/>
            <w:bottom w:val="none" w:sz="0" w:space="0" w:color="auto"/>
            <w:right w:val="none" w:sz="0" w:space="0" w:color="auto"/>
          </w:divBdr>
          <w:divsChild>
            <w:div w:id="1101415204">
              <w:marLeft w:val="0"/>
              <w:marRight w:val="0"/>
              <w:marTop w:val="0"/>
              <w:marBottom w:val="0"/>
              <w:divBdr>
                <w:top w:val="none" w:sz="0" w:space="0" w:color="auto"/>
                <w:left w:val="none" w:sz="0" w:space="0" w:color="auto"/>
                <w:bottom w:val="none" w:sz="0" w:space="0" w:color="auto"/>
                <w:right w:val="none" w:sz="0" w:space="0" w:color="auto"/>
              </w:divBdr>
            </w:div>
          </w:divsChild>
        </w:div>
        <w:div w:id="1360014298">
          <w:marLeft w:val="0"/>
          <w:marRight w:val="0"/>
          <w:marTop w:val="0"/>
          <w:marBottom w:val="0"/>
          <w:divBdr>
            <w:top w:val="none" w:sz="0" w:space="0" w:color="auto"/>
            <w:left w:val="none" w:sz="0" w:space="0" w:color="auto"/>
            <w:bottom w:val="none" w:sz="0" w:space="0" w:color="auto"/>
            <w:right w:val="none" w:sz="0" w:space="0" w:color="auto"/>
          </w:divBdr>
          <w:divsChild>
            <w:div w:id="511460536">
              <w:marLeft w:val="0"/>
              <w:marRight w:val="0"/>
              <w:marTop w:val="0"/>
              <w:marBottom w:val="0"/>
              <w:divBdr>
                <w:top w:val="none" w:sz="0" w:space="0" w:color="auto"/>
                <w:left w:val="none" w:sz="0" w:space="0" w:color="auto"/>
                <w:bottom w:val="none" w:sz="0" w:space="0" w:color="auto"/>
                <w:right w:val="none" w:sz="0" w:space="0" w:color="auto"/>
              </w:divBdr>
            </w:div>
          </w:divsChild>
        </w:div>
        <w:div w:id="1381053432">
          <w:marLeft w:val="0"/>
          <w:marRight w:val="0"/>
          <w:marTop w:val="0"/>
          <w:marBottom w:val="0"/>
          <w:divBdr>
            <w:top w:val="none" w:sz="0" w:space="0" w:color="auto"/>
            <w:left w:val="none" w:sz="0" w:space="0" w:color="auto"/>
            <w:bottom w:val="none" w:sz="0" w:space="0" w:color="auto"/>
            <w:right w:val="none" w:sz="0" w:space="0" w:color="auto"/>
          </w:divBdr>
          <w:divsChild>
            <w:div w:id="984088958">
              <w:marLeft w:val="0"/>
              <w:marRight w:val="0"/>
              <w:marTop w:val="0"/>
              <w:marBottom w:val="0"/>
              <w:divBdr>
                <w:top w:val="none" w:sz="0" w:space="0" w:color="auto"/>
                <w:left w:val="none" w:sz="0" w:space="0" w:color="auto"/>
                <w:bottom w:val="none" w:sz="0" w:space="0" w:color="auto"/>
                <w:right w:val="none" w:sz="0" w:space="0" w:color="auto"/>
              </w:divBdr>
            </w:div>
          </w:divsChild>
        </w:div>
        <w:div w:id="1447575261">
          <w:marLeft w:val="0"/>
          <w:marRight w:val="0"/>
          <w:marTop w:val="0"/>
          <w:marBottom w:val="0"/>
          <w:divBdr>
            <w:top w:val="none" w:sz="0" w:space="0" w:color="auto"/>
            <w:left w:val="none" w:sz="0" w:space="0" w:color="auto"/>
            <w:bottom w:val="none" w:sz="0" w:space="0" w:color="auto"/>
            <w:right w:val="none" w:sz="0" w:space="0" w:color="auto"/>
          </w:divBdr>
          <w:divsChild>
            <w:div w:id="314064722">
              <w:marLeft w:val="0"/>
              <w:marRight w:val="0"/>
              <w:marTop w:val="0"/>
              <w:marBottom w:val="0"/>
              <w:divBdr>
                <w:top w:val="none" w:sz="0" w:space="0" w:color="auto"/>
                <w:left w:val="none" w:sz="0" w:space="0" w:color="auto"/>
                <w:bottom w:val="none" w:sz="0" w:space="0" w:color="auto"/>
                <w:right w:val="none" w:sz="0" w:space="0" w:color="auto"/>
              </w:divBdr>
            </w:div>
          </w:divsChild>
        </w:div>
        <w:div w:id="1476213982">
          <w:marLeft w:val="0"/>
          <w:marRight w:val="0"/>
          <w:marTop w:val="0"/>
          <w:marBottom w:val="0"/>
          <w:divBdr>
            <w:top w:val="none" w:sz="0" w:space="0" w:color="auto"/>
            <w:left w:val="none" w:sz="0" w:space="0" w:color="auto"/>
            <w:bottom w:val="none" w:sz="0" w:space="0" w:color="auto"/>
            <w:right w:val="none" w:sz="0" w:space="0" w:color="auto"/>
          </w:divBdr>
          <w:divsChild>
            <w:div w:id="1926185027">
              <w:marLeft w:val="0"/>
              <w:marRight w:val="0"/>
              <w:marTop w:val="0"/>
              <w:marBottom w:val="0"/>
              <w:divBdr>
                <w:top w:val="none" w:sz="0" w:space="0" w:color="auto"/>
                <w:left w:val="none" w:sz="0" w:space="0" w:color="auto"/>
                <w:bottom w:val="none" w:sz="0" w:space="0" w:color="auto"/>
                <w:right w:val="none" w:sz="0" w:space="0" w:color="auto"/>
              </w:divBdr>
            </w:div>
          </w:divsChild>
        </w:div>
        <w:div w:id="1542287292">
          <w:marLeft w:val="0"/>
          <w:marRight w:val="0"/>
          <w:marTop w:val="0"/>
          <w:marBottom w:val="0"/>
          <w:divBdr>
            <w:top w:val="none" w:sz="0" w:space="0" w:color="auto"/>
            <w:left w:val="none" w:sz="0" w:space="0" w:color="auto"/>
            <w:bottom w:val="none" w:sz="0" w:space="0" w:color="auto"/>
            <w:right w:val="none" w:sz="0" w:space="0" w:color="auto"/>
          </w:divBdr>
          <w:divsChild>
            <w:div w:id="1666126498">
              <w:marLeft w:val="0"/>
              <w:marRight w:val="0"/>
              <w:marTop w:val="0"/>
              <w:marBottom w:val="0"/>
              <w:divBdr>
                <w:top w:val="none" w:sz="0" w:space="0" w:color="auto"/>
                <w:left w:val="none" w:sz="0" w:space="0" w:color="auto"/>
                <w:bottom w:val="none" w:sz="0" w:space="0" w:color="auto"/>
                <w:right w:val="none" w:sz="0" w:space="0" w:color="auto"/>
              </w:divBdr>
            </w:div>
          </w:divsChild>
        </w:div>
        <w:div w:id="1544245790">
          <w:marLeft w:val="0"/>
          <w:marRight w:val="0"/>
          <w:marTop w:val="0"/>
          <w:marBottom w:val="0"/>
          <w:divBdr>
            <w:top w:val="none" w:sz="0" w:space="0" w:color="auto"/>
            <w:left w:val="none" w:sz="0" w:space="0" w:color="auto"/>
            <w:bottom w:val="none" w:sz="0" w:space="0" w:color="auto"/>
            <w:right w:val="none" w:sz="0" w:space="0" w:color="auto"/>
          </w:divBdr>
          <w:divsChild>
            <w:div w:id="1290549137">
              <w:marLeft w:val="0"/>
              <w:marRight w:val="0"/>
              <w:marTop w:val="0"/>
              <w:marBottom w:val="0"/>
              <w:divBdr>
                <w:top w:val="none" w:sz="0" w:space="0" w:color="auto"/>
                <w:left w:val="none" w:sz="0" w:space="0" w:color="auto"/>
                <w:bottom w:val="none" w:sz="0" w:space="0" w:color="auto"/>
                <w:right w:val="none" w:sz="0" w:space="0" w:color="auto"/>
              </w:divBdr>
            </w:div>
          </w:divsChild>
        </w:div>
        <w:div w:id="1547062161">
          <w:marLeft w:val="0"/>
          <w:marRight w:val="0"/>
          <w:marTop w:val="0"/>
          <w:marBottom w:val="0"/>
          <w:divBdr>
            <w:top w:val="none" w:sz="0" w:space="0" w:color="auto"/>
            <w:left w:val="none" w:sz="0" w:space="0" w:color="auto"/>
            <w:bottom w:val="none" w:sz="0" w:space="0" w:color="auto"/>
            <w:right w:val="none" w:sz="0" w:space="0" w:color="auto"/>
          </w:divBdr>
          <w:divsChild>
            <w:div w:id="779765280">
              <w:marLeft w:val="0"/>
              <w:marRight w:val="0"/>
              <w:marTop w:val="0"/>
              <w:marBottom w:val="0"/>
              <w:divBdr>
                <w:top w:val="none" w:sz="0" w:space="0" w:color="auto"/>
                <w:left w:val="none" w:sz="0" w:space="0" w:color="auto"/>
                <w:bottom w:val="none" w:sz="0" w:space="0" w:color="auto"/>
                <w:right w:val="none" w:sz="0" w:space="0" w:color="auto"/>
              </w:divBdr>
            </w:div>
          </w:divsChild>
        </w:div>
        <w:div w:id="1564367908">
          <w:marLeft w:val="0"/>
          <w:marRight w:val="0"/>
          <w:marTop w:val="0"/>
          <w:marBottom w:val="0"/>
          <w:divBdr>
            <w:top w:val="none" w:sz="0" w:space="0" w:color="auto"/>
            <w:left w:val="none" w:sz="0" w:space="0" w:color="auto"/>
            <w:bottom w:val="none" w:sz="0" w:space="0" w:color="auto"/>
            <w:right w:val="none" w:sz="0" w:space="0" w:color="auto"/>
          </w:divBdr>
          <w:divsChild>
            <w:div w:id="1995912201">
              <w:marLeft w:val="0"/>
              <w:marRight w:val="0"/>
              <w:marTop w:val="0"/>
              <w:marBottom w:val="0"/>
              <w:divBdr>
                <w:top w:val="none" w:sz="0" w:space="0" w:color="auto"/>
                <w:left w:val="none" w:sz="0" w:space="0" w:color="auto"/>
                <w:bottom w:val="none" w:sz="0" w:space="0" w:color="auto"/>
                <w:right w:val="none" w:sz="0" w:space="0" w:color="auto"/>
              </w:divBdr>
            </w:div>
          </w:divsChild>
        </w:div>
        <w:div w:id="1569413915">
          <w:marLeft w:val="0"/>
          <w:marRight w:val="0"/>
          <w:marTop w:val="0"/>
          <w:marBottom w:val="0"/>
          <w:divBdr>
            <w:top w:val="none" w:sz="0" w:space="0" w:color="auto"/>
            <w:left w:val="none" w:sz="0" w:space="0" w:color="auto"/>
            <w:bottom w:val="none" w:sz="0" w:space="0" w:color="auto"/>
            <w:right w:val="none" w:sz="0" w:space="0" w:color="auto"/>
          </w:divBdr>
          <w:divsChild>
            <w:div w:id="1982035745">
              <w:marLeft w:val="0"/>
              <w:marRight w:val="0"/>
              <w:marTop w:val="0"/>
              <w:marBottom w:val="0"/>
              <w:divBdr>
                <w:top w:val="none" w:sz="0" w:space="0" w:color="auto"/>
                <w:left w:val="none" w:sz="0" w:space="0" w:color="auto"/>
                <w:bottom w:val="none" w:sz="0" w:space="0" w:color="auto"/>
                <w:right w:val="none" w:sz="0" w:space="0" w:color="auto"/>
              </w:divBdr>
            </w:div>
          </w:divsChild>
        </w:div>
        <w:div w:id="1583179097">
          <w:marLeft w:val="0"/>
          <w:marRight w:val="0"/>
          <w:marTop w:val="0"/>
          <w:marBottom w:val="0"/>
          <w:divBdr>
            <w:top w:val="none" w:sz="0" w:space="0" w:color="auto"/>
            <w:left w:val="none" w:sz="0" w:space="0" w:color="auto"/>
            <w:bottom w:val="none" w:sz="0" w:space="0" w:color="auto"/>
            <w:right w:val="none" w:sz="0" w:space="0" w:color="auto"/>
          </w:divBdr>
          <w:divsChild>
            <w:div w:id="1519393142">
              <w:marLeft w:val="0"/>
              <w:marRight w:val="0"/>
              <w:marTop w:val="0"/>
              <w:marBottom w:val="0"/>
              <w:divBdr>
                <w:top w:val="none" w:sz="0" w:space="0" w:color="auto"/>
                <w:left w:val="none" w:sz="0" w:space="0" w:color="auto"/>
                <w:bottom w:val="none" w:sz="0" w:space="0" w:color="auto"/>
                <w:right w:val="none" w:sz="0" w:space="0" w:color="auto"/>
              </w:divBdr>
            </w:div>
          </w:divsChild>
        </w:div>
        <w:div w:id="1636064192">
          <w:marLeft w:val="0"/>
          <w:marRight w:val="0"/>
          <w:marTop w:val="0"/>
          <w:marBottom w:val="0"/>
          <w:divBdr>
            <w:top w:val="none" w:sz="0" w:space="0" w:color="auto"/>
            <w:left w:val="none" w:sz="0" w:space="0" w:color="auto"/>
            <w:bottom w:val="none" w:sz="0" w:space="0" w:color="auto"/>
            <w:right w:val="none" w:sz="0" w:space="0" w:color="auto"/>
          </w:divBdr>
          <w:divsChild>
            <w:div w:id="577715577">
              <w:marLeft w:val="0"/>
              <w:marRight w:val="0"/>
              <w:marTop w:val="0"/>
              <w:marBottom w:val="0"/>
              <w:divBdr>
                <w:top w:val="none" w:sz="0" w:space="0" w:color="auto"/>
                <w:left w:val="none" w:sz="0" w:space="0" w:color="auto"/>
                <w:bottom w:val="none" w:sz="0" w:space="0" w:color="auto"/>
                <w:right w:val="none" w:sz="0" w:space="0" w:color="auto"/>
              </w:divBdr>
            </w:div>
          </w:divsChild>
        </w:div>
        <w:div w:id="1711149697">
          <w:marLeft w:val="0"/>
          <w:marRight w:val="0"/>
          <w:marTop w:val="0"/>
          <w:marBottom w:val="0"/>
          <w:divBdr>
            <w:top w:val="none" w:sz="0" w:space="0" w:color="auto"/>
            <w:left w:val="none" w:sz="0" w:space="0" w:color="auto"/>
            <w:bottom w:val="none" w:sz="0" w:space="0" w:color="auto"/>
            <w:right w:val="none" w:sz="0" w:space="0" w:color="auto"/>
          </w:divBdr>
          <w:divsChild>
            <w:div w:id="393435695">
              <w:marLeft w:val="0"/>
              <w:marRight w:val="0"/>
              <w:marTop w:val="0"/>
              <w:marBottom w:val="0"/>
              <w:divBdr>
                <w:top w:val="none" w:sz="0" w:space="0" w:color="auto"/>
                <w:left w:val="none" w:sz="0" w:space="0" w:color="auto"/>
                <w:bottom w:val="none" w:sz="0" w:space="0" w:color="auto"/>
                <w:right w:val="none" w:sz="0" w:space="0" w:color="auto"/>
              </w:divBdr>
            </w:div>
          </w:divsChild>
        </w:div>
        <w:div w:id="1712654034">
          <w:marLeft w:val="0"/>
          <w:marRight w:val="0"/>
          <w:marTop w:val="0"/>
          <w:marBottom w:val="0"/>
          <w:divBdr>
            <w:top w:val="none" w:sz="0" w:space="0" w:color="auto"/>
            <w:left w:val="none" w:sz="0" w:space="0" w:color="auto"/>
            <w:bottom w:val="none" w:sz="0" w:space="0" w:color="auto"/>
            <w:right w:val="none" w:sz="0" w:space="0" w:color="auto"/>
          </w:divBdr>
          <w:divsChild>
            <w:div w:id="286620320">
              <w:marLeft w:val="0"/>
              <w:marRight w:val="0"/>
              <w:marTop w:val="0"/>
              <w:marBottom w:val="0"/>
              <w:divBdr>
                <w:top w:val="none" w:sz="0" w:space="0" w:color="auto"/>
                <w:left w:val="none" w:sz="0" w:space="0" w:color="auto"/>
                <w:bottom w:val="none" w:sz="0" w:space="0" w:color="auto"/>
                <w:right w:val="none" w:sz="0" w:space="0" w:color="auto"/>
              </w:divBdr>
            </w:div>
          </w:divsChild>
        </w:div>
        <w:div w:id="1722555320">
          <w:marLeft w:val="0"/>
          <w:marRight w:val="0"/>
          <w:marTop w:val="0"/>
          <w:marBottom w:val="0"/>
          <w:divBdr>
            <w:top w:val="none" w:sz="0" w:space="0" w:color="auto"/>
            <w:left w:val="none" w:sz="0" w:space="0" w:color="auto"/>
            <w:bottom w:val="none" w:sz="0" w:space="0" w:color="auto"/>
            <w:right w:val="none" w:sz="0" w:space="0" w:color="auto"/>
          </w:divBdr>
          <w:divsChild>
            <w:div w:id="1868326064">
              <w:marLeft w:val="0"/>
              <w:marRight w:val="0"/>
              <w:marTop w:val="0"/>
              <w:marBottom w:val="0"/>
              <w:divBdr>
                <w:top w:val="none" w:sz="0" w:space="0" w:color="auto"/>
                <w:left w:val="none" w:sz="0" w:space="0" w:color="auto"/>
                <w:bottom w:val="none" w:sz="0" w:space="0" w:color="auto"/>
                <w:right w:val="none" w:sz="0" w:space="0" w:color="auto"/>
              </w:divBdr>
            </w:div>
          </w:divsChild>
        </w:div>
        <w:div w:id="1727099674">
          <w:marLeft w:val="0"/>
          <w:marRight w:val="0"/>
          <w:marTop w:val="0"/>
          <w:marBottom w:val="0"/>
          <w:divBdr>
            <w:top w:val="none" w:sz="0" w:space="0" w:color="auto"/>
            <w:left w:val="none" w:sz="0" w:space="0" w:color="auto"/>
            <w:bottom w:val="none" w:sz="0" w:space="0" w:color="auto"/>
            <w:right w:val="none" w:sz="0" w:space="0" w:color="auto"/>
          </w:divBdr>
          <w:divsChild>
            <w:div w:id="293830541">
              <w:marLeft w:val="0"/>
              <w:marRight w:val="0"/>
              <w:marTop w:val="0"/>
              <w:marBottom w:val="0"/>
              <w:divBdr>
                <w:top w:val="none" w:sz="0" w:space="0" w:color="auto"/>
                <w:left w:val="none" w:sz="0" w:space="0" w:color="auto"/>
                <w:bottom w:val="none" w:sz="0" w:space="0" w:color="auto"/>
                <w:right w:val="none" w:sz="0" w:space="0" w:color="auto"/>
              </w:divBdr>
            </w:div>
          </w:divsChild>
        </w:div>
        <w:div w:id="1730224927">
          <w:marLeft w:val="0"/>
          <w:marRight w:val="0"/>
          <w:marTop w:val="0"/>
          <w:marBottom w:val="0"/>
          <w:divBdr>
            <w:top w:val="none" w:sz="0" w:space="0" w:color="auto"/>
            <w:left w:val="none" w:sz="0" w:space="0" w:color="auto"/>
            <w:bottom w:val="none" w:sz="0" w:space="0" w:color="auto"/>
            <w:right w:val="none" w:sz="0" w:space="0" w:color="auto"/>
          </w:divBdr>
          <w:divsChild>
            <w:div w:id="2002780383">
              <w:marLeft w:val="0"/>
              <w:marRight w:val="0"/>
              <w:marTop w:val="0"/>
              <w:marBottom w:val="0"/>
              <w:divBdr>
                <w:top w:val="none" w:sz="0" w:space="0" w:color="auto"/>
                <w:left w:val="none" w:sz="0" w:space="0" w:color="auto"/>
                <w:bottom w:val="none" w:sz="0" w:space="0" w:color="auto"/>
                <w:right w:val="none" w:sz="0" w:space="0" w:color="auto"/>
              </w:divBdr>
            </w:div>
          </w:divsChild>
        </w:div>
        <w:div w:id="1740130790">
          <w:marLeft w:val="0"/>
          <w:marRight w:val="0"/>
          <w:marTop w:val="0"/>
          <w:marBottom w:val="0"/>
          <w:divBdr>
            <w:top w:val="none" w:sz="0" w:space="0" w:color="auto"/>
            <w:left w:val="none" w:sz="0" w:space="0" w:color="auto"/>
            <w:bottom w:val="none" w:sz="0" w:space="0" w:color="auto"/>
            <w:right w:val="none" w:sz="0" w:space="0" w:color="auto"/>
          </w:divBdr>
          <w:divsChild>
            <w:div w:id="946546733">
              <w:marLeft w:val="0"/>
              <w:marRight w:val="0"/>
              <w:marTop w:val="0"/>
              <w:marBottom w:val="0"/>
              <w:divBdr>
                <w:top w:val="none" w:sz="0" w:space="0" w:color="auto"/>
                <w:left w:val="none" w:sz="0" w:space="0" w:color="auto"/>
                <w:bottom w:val="none" w:sz="0" w:space="0" w:color="auto"/>
                <w:right w:val="none" w:sz="0" w:space="0" w:color="auto"/>
              </w:divBdr>
            </w:div>
          </w:divsChild>
        </w:div>
        <w:div w:id="1786193146">
          <w:marLeft w:val="0"/>
          <w:marRight w:val="0"/>
          <w:marTop w:val="0"/>
          <w:marBottom w:val="0"/>
          <w:divBdr>
            <w:top w:val="none" w:sz="0" w:space="0" w:color="auto"/>
            <w:left w:val="none" w:sz="0" w:space="0" w:color="auto"/>
            <w:bottom w:val="none" w:sz="0" w:space="0" w:color="auto"/>
            <w:right w:val="none" w:sz="0" w:space="0" w:color="auto"/>
          </w:divBdr>
          <w:divsChild>
            <w:div w:id="2081244037">
              <w:marLeft w:val="0"/>
              <w:marRight w:val="0"/>
              <w:marTop w:val="0"/>
              <w:marBottom w:val="0"/>
              <w:divBdr>
                <w:top w:val="none" w:sz="0" w:space="0" w:color="auto"/>
                <w:left w:val="none" w:sz="0" w:space="0" w:color="auto"/>
                <w:bottom w:val="none" w:sz="0" w:space="0" w:color="auto"/>
                <w:right w:val="none" w:sz="0" w:space="0" w:color="auto"/>
              </w:divBdr>
            </w:div>
          </w:divsChild>
        </w:div>
        <w:div w:id="1811482371">
          <w:marLeft w:val="0"/>
          <w:marRight w:val="0"/>
          <w:marTop w:val="0"/>
          <w:marBottom w:val="0"/>
          <w:divBdr>
            <w:top w:val="none" w:sz="0" w:space="0" w:color="auto"/>
            <w:left w:val="none" w:sz="0" w:space="0" w:color="auto"/>
            <w:bottom w:val="none" w:sz="0" w:space="0" w:color="auto"/>
            <w:right w:val="none" w:sz="0" w:space="0" w:color="auto"/>
          </w:divBdr>
          <w:divsChild>
            <w:div w:id="1545942793">
              <w:marLeft w:val="0"/>
              <w:marRight w:val="0"/>
              <w:marTop w:val="0"/>
              <w:marBottom w:val="0"/>
              <w:divBdr>
                <w:top w:val="none" w:sz="0" w:space="0" w:color="auto"/>
                <w:left w:val="none" w:sz="0" w:space="0" w:color="auto"/>
                <w:bottom w:val="none" w:sz="0" w:space="0" w:color="auto"/>
                <w:right w:val="none" w:sz="0" w:space="0" w:color="auto"/>
              </w:divBdr>
            </w:div>
          </w:divsChild>
        </w:div>
        <w:div w:id="1827473259">
          <w:marLeft w:val="0"/>
          <w:marRight w:val="0"/>
          <w:marTop w:val="0"/>
          <w:marBottom w:val="0"/>
          <w:divBdr>
            <w:top w:val="none" w:sz="0" w:space="0" w:color="auto"/>
            <w:left w:val="none" w:sz="0" w:space="0" w:color="auto"/>
            <w:bottom w:val="none" w:sz="0" w:space="0" w:color="auto"/>
            <w:right w:val="none" w:sz="0" w:space="0" w:color="auto"/>
          </w:divBdr>
          <w:divsChild>
            <w:div w:id="1295210785">
              <w:marLeft w:val="0"/>
              <w:marRight w:val="0"/>
              <w:marTop w:val="0"/>
              <w:marBottom w:val="0"/>
              <w:divBdr>
                <w:top w:val="none" w:sz="0" w:space="0" w:color="auto"/>
                <w:left w:val="none" w:sz="0" w:space="0" w:color="auto"/>
                <w:bottom w:val="none" w:sz="0" w:space="0" w:color="auto"/>
                <w:right w:val="none" w:sz="0" w:space="0" w:color="auto"/>
              </w:divBdr>
            </w:div>
          </w:divsChild>
        </w:div>
        <w:div w:id="1830947162">
          <w:marLeft w:val="0"/>
          <w:marRight w:val="0"/>
          <w:marTop w:val="0"/>
          <w:marBottom w:val="0"/>
          <w:divBdr>
            <w:top w:val="none" w:sz="0" w:space="0" w:color="auto"/>
            <w:left w:val="none" w:sz="0" w:space="0" w:color="auto"/>
            <w:bottom w:val="none" w:sz="0" w:space="0" w:color="auto"/>
            <w:right w:val="none" w:sz="0" w:space="0" w:color="auto"/>
          </w:divBdr>
          <w:divsChild>
            <w:div w:id="818306211">
              <w:marLeft w:val="0"/>
              <w:marRight w:val="0"/>
              <w:marTop w:val="0"/>
              <w:marBottom w:val="0"/>
              <w:divBdr>
                <w:top w:val="none" w:sz="0" w:space="0" w:color="auto"/>
                <w:left w:val="none" w:sz="0" w:space="0" w:color="auto"/>
                <w:bottom w:val="none" w:sz="0" w:space="0" w:color="auto"/>
                <w:right w:val="none" w:sz="0" w:space="0" w:color="auto"/>
              </w:divBdr>
            </w:div>
          </w:divsChild>
        </w:div>
        <w:div w:id="1844930484">
          <w:marLeft w:val="0"/>
          <w:marRight w:val="0"/>
          <w:marTop w:val="0"/>
          <w:marBottom w:val="0"/>
          <w:divBdr>
            <w:top w:val="none" w:sz="0" w:space="0" w:color="auto"/>
            <w:left w:val="none" w:sz="0" w:space="0" w:color="auto"/>
            <w:bottom w:val="none" w:sz="0" w:space="0" w:color="auto"/>
            <w:right w:val="none" w:sz="0" w:space="0" w:color="auto"/>
          </w:divBdr>
          <w:divsChild>
            <w:div w:id="1909681636">
              <w:marLeft w:val="0"/>
              <w:marRight w:val="0"/>
              <w:marTop w:val="0"/>
              <w:marBottom w:val="0"/>
              <w:divBdr>
                <w:top w:val="none" w:sz="0" w:space="0" w:color="auto"/>
                <w:left w:val="none" w:sz="0" w:space="0" w:color="auto"/>
                <w:bottom w:val="none" w:sz="0" w:space="0" w:color="auto"/>
                <w:right w:val="none" w:sz="0" w:space="0" w:color="auto"/>
              </w:divBdr>
            </w:div>
          </w:divsChild>
        </w:div>
        <w:div w:id="1887330989">
          <w:marLeft w:val="0"/>
          <w:marRight w:val="0"/>
          <w:marTop w:val="0"/>
          <w:marBottom w:val="0"/>
          <w:divBdr>
            <w:top w:val="none" w:sz="0" w:space="0" w:color="auto"/>
            <w:left w:val="none" w:sz="0" w:space="0" w:color="auto"/>
            <w:bottom w:val="none" w:sz="0" w:space="0" w:color="auto"/>
            <w:right w:val="none" w:sz="0" w:space="0" w:color="auto"/>
          </w:divBdr>
          <w:divsChild>
            <w:div w:id="1668240296">
              <w:marLeft w:val="0"/>
              <w:marRight w:val="0"/>
              <w:marTop w:val="0"/>
              <w:marBottom w:val="0"/>
              <w:divBdr>
                <w:top w:val="none" w:sz="0" w:space="0" w:color="auto"/>
                <w:left w:val="none" w:sz="0" w:space="0" w:color="auto"/>
                <w:bottom w:val="none" w:sz="0" w:space="0" w:color="auto"/>
                <w:right w:val="none" w:sz="0" w:space="0" w:color="auto"/>
              </w:divBdr>
            </w:div>
          </w:divsChild>
        </w:div>
        <w:div w:id="1922252692">
          <w:marLeft w:val="0"/>
          <w:marRight w:val="0"/>
          <w:marTop w:val="0"/>
          <w:marBottom w:val="0"/>
          <w:divBdr>
            <w:top w:val="none" w:sz="0" w:space="0" w:color="auto"/>
            <w:left w:val="none" w:sz="0" w:space="0" w:color="auto"/>
            <w:bottom w:val="none" w:sz="0" w:space="0" w:color="auto"/>
            <w:right w:val="none" w:sz="0" w:space="0" w:color="auto"/>
          </w:divBdr>
          <w:divsChild>
            <w:div w:id="1639804285">
              <w:marLeft w:val="0"/>
              <w:marRight w:val="0"/>
              <w:marTop w:val="0"/>
              <w:marBottom w:val="0"/>
              <w:divBdr>
                <w:top w:val="none" w:sz="0" w:space="0" w:color="auto"/>
                <w:left w:val="none" w:sz="0" w:space="0" w:color="auto"/>
                <w:bottom w:val="none" w:sz="0" w:space="0" w:color="auto"/>
                <w:right w:val="none" w:sz="0" w:space="0" w:color="auto"/>
              </w:divBdr>
            </w:div>
          </w:divsChild>
        </w:div>
        <w:div w:id="1932858204">
          <w:marLeft w:val="0"/>
          <w:marRight w:val="0"/>
          <w:marTop w:val="0"/>
          <w:marBottom w:val="0"/>
          <w:divBdr>
            <w:top w:val="none" w:sz="0" w:space="0" w:color="auto"/>
            <w:left w:val="none" w:sz="0" w:space="0" w:color="auto"/>
            <w:bottom w:val="none" w:sz="0" w:space="0" w:color="auto"/>
            <w:right w:val="none" w:sz="0" w:space="0" w:color="auto"/>
          </w:divBdr>
          <w:divsChild>
            <w:div w:id="1505777346">
              <w:marLeft w:val="0"/>
              <w:marRight w:val="0"/>
              <w:marTop w:val="0"/>
              <w:marBottom w:val="0"/>
              <w:divBdr>
                <w:top w:val="none" w:sz="0" w:space="0" w:color="auto"/>
                <w:left w:val="none" w:sz="0" w:space="0" w:color="auto"/>
                <w:bottom w:val="none" w:sz="0" w:space="0" w:color="auto"/>
                <w:right w:val="none" w:sz="0" w:space="0" w:color="auto"/>
              </w:divBdr>
            </w:div>
          </w:divsChild>
        </w:div>
        <w:div w:id="2020081835">
          <w:marLeft w:val="0"/>
          <w:marRight w:val="0"/>
          <w:marTop w:val="0"/>
          <w:marBottom w:val="0"/>
          <w:divBdr>
            <w:top w:val="none" w:sz="0" w:space="0" w:color="auto"/>
            <w:left w:val="none" w:sz="0" w:space="0" w:color="auto"/>
            <w:bottom w:val="none" w:sz="0" w:space="0" w:color="auto"/>
            <w:right w:val="none" w:sz="0" w:space="0" w:color="auto"/>
          </w:divBdr>
          <w:divsChild>
            <w:div w:id="874077507">
              <w:marLeft w:val="0"/>
              <w:marRight w:val="0"/>
              <w:marTop w:val="0"/>
              <w:marBottom w:val="0"/>
              <w:divBdr>
                <w:top w:val="none" w:sz="0" w:space="0" w:color="auto"/>
                <w:left w:val="none" w:sz="0" w:space="0" w:color="auto"/>
                <w:bottom w:val="none" w:sz="0" w:space="0" w:color="auto"/>
                <w:right w:val="none" w:sz="0" w:space="0" w:color="auto"/>
              </w:divBdr>
            </w:div>
          </w:divsChild>
        </w:div>
        <w:div w:id="2076050621">
          <w:marLeft w:val="0"/>
          <w:marRight w:val="0"/>
          <w:marTop w:val="0"/>
          <w:marBottom w:val="0"/>
          <w:divBdr>
            <w:top w:val="none" w:sz="0" w:space="0" w:color="auto"/>
            <w:left w:val="none" w:sz="0" w:space="0" w:color="auto"/>
            <w:bottom w:val="none" w:sz="0" w:space="0" w:color="auto"/>
            <w:right w:val="none" w:sz="0" w:space="0" w:color="auto"/>
          </w:divBdr>
          <w:divsChild>
            <w:div w:id="109904372">
              <w:marLeft w:val="0"/>
              <w:marRight w:val="0"/>
              <w:marTop w:val="0"/>
              <w:marBottom w:val="0"/>
              <w:divBdr>
                <w:top w:val="none" w:sz="0" w:space="0" w:color="auto"/>
                <w:left w:val="none" w:sz="0" w:space="0" w:color="auto"/>
                <w:bottom w:val="none" w:sz="0" w:space="0" w:color="auto"/>
                <w:right w:val="none" w:sz="0" w:space="0" w:color="auto"/>
              </w:divBdr>
            </w:div>
          </w:divsChild>
        </w:div>
        <w:div w:id="2092506061">
          <w:marLeft w:val="0"/>
          <w:marRight w:val="0"/>
          <w:marTop w:val="0"/>
          <w:marBottom w:val="0"/>
          <w:divBdr>
            <w:top w:val="none" w:sz="0" w:space="0" w:color="auto"/>
            <w:left w:val="none" w:sz="0" w:space="0" w:color="auto"/>
            <w:bottom w:val="none" w:sz="0" w:space="0" w:color="auto"/>
            <w:right w:val="none" w:sz="0" w:space="0" w:color="auto"/>
          </w:divBdr>
          <w:divsChild>
            <w:div w:id="1132095178">
              <w:marLeft w:val="0"/>
              <w:marRight w:val="0"/>
              <w:marTop w:val="0"/>
              <w:marBottom w:val="0"/>
              <w:divBdr>
                <w:top w:val="none" w:sz="0" w:space="0" w:color="auto"/>
                <w:left w:val="none" w:sz="0" w:space="0" w:color="auto"/>
                <w:bottom w:val="none" w:sz="0" w:space="0" w:color="auto"/>
                <w:right w:val="none" w:sz="0" w:space="0" w:color="auto"/>
              </w:divBdr>
            </w:div>
          </w:divsChild>
        </w:div>
        <w:div w:id="2106293902">
          <w:marLeft w:val="0"/>
          <w:marRight w:val="0"/>
          <w:marTop w:val="0"/>
          <w:marBottom w:val="0"/>
          <w:divBdr>
            <w:top w:val="none" w:sz="0" w:space="0" w:color="auto"/>
            <w:left w:val="none" w:sz="0" w:space="0" w:color="auto"/>
            <w:bottom w:val="none" w:sz="0" w:space="0" w:color="auto"/>
            <w:right w:val="none" w:sz="0" w:space="0" w:color="auto"/>
          </w:divBdr>
          <w:divsChild>
            <w:div w:id="364522435">
              <w:marLeft w:val="0"/>
              <w:marRight w:val="0"/>
              <w:marTop w:val="0"/>
              <w:marBottom w:val="0"/>
              <w:divBdr>
                <w:top w:val="none" w:sz="0" w:space="0" w:color="auto"/>
                <w:left w:val="none" w:sz="0" w:space="0" w:color="auto"/>
                <w:bottom w:val="none" w:sz="0" w:space="0" w:color="auto"/>
                <w:right w:val="none" w:sz="0" w:space="0" w:color="auto"/>
              </w:divBdr>
            </w:div>
          </w:divsChild>
        </w:div>
        <w:div w:id="2139059771">
          <w:marLeft w:val="0"/>
          <w:marRight w:val="0"/>
          <w:marTop w:val="0"/>
          <w:marBottom w:val="0"/>
          <w:divBdr>
            <w:top w:val="none" w:sz="0" w:space="0" w:color="auto"/>
            <w:left w:val="none" w:sz="0" w:space="0" w:color="auto"/>
            <w:bottom w:val="none" w:sz="0" w:space="0" w:color="auto"/>
            <w:right w:val="none" w:sz="0" w:space="0" w:color="auto"/>
          </w:divBdr>
          <w:divsChild>
            <w:div w:id="5601415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65492524">
      <w:bodyDiv w:val="1"/>
      <w:marLeft w:val="0"/>
      <w:marRight w:val="0"/>
      <w:marTop w:val="0"/>
      <w:marBottom w:val="0"/>
      <w:divBdr>
        <w:top w:val="none" w:sz="0" w:space="0" w:color="auto"/>
        <w:left w:val="none" w:sz="0" w:space="0" w:color="auto"/>
        <w:bottom w:val="none" w:sz="0" w:space="0" w:color="auto"/>
        <w:right w:val="none" w:sz="0" w:space="0" w:color="auto"/>
      </w:divBdr>
      <w:divsChild>
        <w:div w:id="1863088041">
          <w:marLeft w:val="0"/>
          <w:marRight w:val="0"/>
          <w:marTop w:val="0"/>
          <w:marBottom w:val="0"/>
          <w:divBdr>
            <w:top w:val="none" w:sz="0" w:space="0" w:color="auto"/>
            <w:left w:val="none" w:sz="0" w:space="0" w:color="auto"/>
            <w:bottom w:val="none" w:sz="0" w:space="0" w:color="auto"/>
            <w:right w:val="none" w:sz="0" w:space="0" w:color="auto"/>
          </w:divBdr>
        </w:div>
      </w:divsChild>
    </w:div>
    <w:div w:id="1082146419">
      <w:bodyDiv w:val="1"/>
      <w:marLeft w:val="0"/>
      <w:marRight w:val="0"/>
      <w:marTop w:val="0"/>
      <w:marBottom w:val="0"/>
      <w:divBdr>
        <w:top w:val="none" w:sz="0" w:space="0" w:color="auto"/>
        <w:left w:val="none" w:sz="0" w:space="0" w:color="auto"/>
        <w:bottom w:val="none" w:sz="0" w:space="0" w:color="auto"/>
        <w:right w:val="none" w:sz="0" w:space="0" w:color="auto"/>
      </w:divBdr>
      <w:divsChild>
        <w:div w:id="1951012650">
          <w:marLeft w:val="0"/>
          <w:marRight w:val="0"/>
          <w:marTop w:val="0"/>
          <w:marBottom w:val="0"/>
          <w:divBdr>
            <w:top w:val="none" w:sz="0" w:space="0" w:color="auto"/>
            <w:left w:val="none" w:sz="0" w:space="0" w:color="auto"/>
            <w:bottom w:val="none" w:sz="0" w:space="0" w:color="auto"/>
            <w:right w:val="none" w:sz="0" w:space="0" w:color="auto"/>
          </w:divBdr>
        </w:div>
      </w:divsChild>
    </w:div>
    <w:div w:id="1097943556">
      <w:bodyDiv w:val="1"/>
      <w:marLeft w:val="0"/>
      <w:marRight w:val="0"/>
      <w:marTop w:val="0"/>
      <w:marBottom w:val="0"/>
      <w:divBdr>
        <w:top w:val="none" w:sz="0" w:space="0" w:color="auto"/>
        <w:left w:val="none" w:sz="0" w:space="0" w:color="auto"/>
        <w:bottom w:val="none" w:sz="0" w:space="0" w:color="auto"/>
        <w:right w:val="none" w:sz="0" w:space="0" w:color="auto"/>
      </w:divBdr>
      <w:divsChild>
        <w:div w:id="1044870854">
          <w:marLeft w:val="0"/>
          <w:marRight w:val="0"/>
          <w:marTop w:val="0"/>
          <w:marBottom w:val="0"/>
          <w:divBdr>
            <w:top w:val="none" w:sz="0" w:space="0" w:color="auto"/>
            <w:left w:val="none" w:sz="0" w:space="0" w:color="auto"/>
            <w:bottom w:val="none" w:sz="0" w:space="0" w:color="auto"/>
            <w:right w:val="none" w:sz="0" w:space="0" w:color="auto"/>
          </w:divBdr>
        </w:div>
      </w:divsChild>
    </w:div>
    <w:div w:id="1127550334">
      <w:bodyDiv w:val="1"/>
      <w:marLeft w:val="0"/>
      <w:marRight w:val="0"/>
      <w:marTop w:val="0"/>
      <w:marBottom w:val="0"/>
      <w:divBdr>
        <w:top w:val="none" w:sz="0" w:space="0" w:color="auto"/>
        <w:left w:val="none" w:sz="0" w:space="0" w:color="auto"/>
        <w:bottom w:val="none" w:sz="0" w:space="0" w:color="auto"/>
        <w:right w:val="none" w:sz="0" w:space="0" w:color="auto"/>
      </w:divBdr>
      <w:divsChild>
        <w:div w:id="1203982086">
          <w:marLeft w:val="0"/>
          <w:marRight w:val="0"/>
          <w:marTop w:val="0"/>
          <w:marBottom w:val="0"/>
          <w:divBdr>
            <w:top w:val="none" w:sz="0" w:space="0" w:color="auto"/>
            <w:left w:val="none" w:sz="0" w:space="0" w:color="auto"/>
            <w:bottom w:val="none" w:sz="0" w:space="0" w:color="auto"/>
            <w:right w:val="none" w:sz="0" w:space="0" w:color="auto"/>
          </w:divBdr>
        </w:div>
      </w:divsChild>
    </w:div>
    <w:div w:id="1156726738">
      <w:bodyDiv w:val="1"/>
      <w:marLeft w:val="0"/>
      <w:marRight w:val="0"/>
      <w:marTop w:val="0"/>
      <w:marBottom w:val="0"/>
      <w:divBdr>
        <w:top w:val="none" w:sz="0" w:space="0" w:color="auto"/>
        <w:left w:val="none" w:sz="0" w:space="0" w:color="auto"/>
        <w:bottom w:val="none" w:sz="0" w:space="0" w:color="auto"/>
        <w:right w:val="none" w:sz="0" w:space="0" w:color="auto"/>
      </w:divBdr>
    </w:div>
    <w:div w:id="1163397725">
      <w:bodyDiv w:val="1"/>
      <w:marLeft w:val="0"/>
      <w:marRight w:val="0"/>
      <w:marTop w:val="0"/>
      <w:marBottom w:val="0"/>
      <w:divBdr>
        <w:top w:val="none" w:sz="0" w:space="0" w:color="auto"/>
        <w:left w:val="none" w:sz="0" w:space="0" w:color="auto"/>
        <w:bottom w:val="none" w:sz="0" w:space="0" w:color="auto"/>
        <w:right w:val="none" w:sz="0" w:space="0" w:color="auto"/>
      </w:divBdr>
    </w:div>
    <w:div w:id="1183324311">
      <w:bodyDiv w:val="1"/>
      <w:marLeft w:val="0"/>
      <w:marRight w:val="0"/>
      <w:marTop w:val="0"/>
      <w:marBottom w:val="0"/>
      <w:divBdr>
        <w:top w:val="none" w:sz="0" w:space="0" w:color="auto"/>
        <w:left w:val="none" w:sz="0" w:space="0" w:color="auto"/>
        <w:bottom w:val="none" w:sz="0" w:space="0" w:color="auto"/>
        <w:right w:val="none" w:sz="0" w:space="0" w:color="auto"/>
      </w:divBdr>
    </w:div>
    <w:div w:id="1185554469">
      <w:bodyDiv w:val="1"/>
      <w:marLeft w:val="0"/>
      <w:marRight w:val="0"/>
      <w:marTop w:val="0"/>
      <w:marBottom w:val="0"/>
      <w:divBdr>
        <w:top w:val="none" w:sz="0" w:space="0" w:color="auto"/>
        <w:left w:val="none" w:sz="0" w:space="0" w:color="auto"/>
        <w:bottom w:val="none" w:sz="0" w:space="0" w:color="auto"/>
        <w:right w:val="none" w:sz="0" w:space="0" w:color="auto"/>
      </w:divBdr>
      <w:divsChild>
        <w:div w:id="1238634522">
          <w:marLeft w:val="0"/>
          <w:marRight w:val="0"/>
          <w:marTop w:val="0"/>
          <w:marBottom w:val="0"/>
          <w:divBdr>
            <w:top w:val="none" w:sz="0" w:space="0" w:color="auto"/>
            <w:left w:val="none" w:sz="0" w:space="0" w:color="auto"/>
            <w:bottom w:val="none" w:sz="0" w:space="0" w:color="auto"/>
            <w:right w:val="none" w:sz="0" w:space="0" w:color="auto"/>
          </w:divBdr>
        </w:div>
      </w:divsChild>
    </w:div>
    <w:div w:id="1187139463">
      <w:bodyDiv w:val="1"/>
      <w:marLeft w:val="0"/>
      <w:marRight w:val="0"/>
      <w:marTop w:val="0"/>
      <w:marBottom w:val="0"/>
      <w:divBdr>
        <w:top w:val="none" w:sz="0" w:space="0" w:color="auto"/>
        <w:left w:val="none" w:sz="0" w:space="0" w:color="auto"/>
        <w:bottom w:val="none" w:sz="0" w:space="0" w:color="auto"/>
        <w:right w:val="none" w:sz="0" w:space="0" w:color="auto"/>
      </w:divBdr>
    </w:div>
    <w:div w:id="1216434214">
      <w:bodyDiv w:val="1"/>
      <w:marLeft w:val="0"/>
      <w:marRight w:val="0"/>
      <w:marTop w:val="0"/>
      <w:marBottom w:val="0"/>
      <w:divBdr>
        <w:top w:val="none" w:sz="0" w:space="0" w:color="auto"/>
        <w:left w:val="none" w:sz="0" w:space="0" w:color="auto"/>
        <w:bottom w:val="none" w:sz="0" w:space="0" w:color="auto"/>
        <w:right w:val="none" w:sz="0" w:space="0" w:color="auto"/>
      </w:divBdr>
      <w:divsChild>
        <w:div w:id="1973293055">
          <w:marLeft w:val="0"/>
          <w:marRight w:val="0"/>
          <w:marTop w:val="0"/>
          <w:marBottom w:val="0"/>
          <w:divBdr>
            <w:top w:val="none" w:sz="0" w:space="0" w:color="auto"/>
            <w:left w:val="none" w:sz="0" w:space="0" w:color="auto"/>
            <w:bottom w:val="none" w:sz="0" w:space="0" w:color="auto"/>
            <w:right w:val="none" w:sz="0" w:space="0" w:color="auto"/>
          </w:divBdr>
        </w:div>
      </w:divsChild>
    </w:div>
    <w:div w:id="1227492814">
      <w:bodyDiv w:val="1"/>
      <w:marLeft w:val="0"/>
      <w:marRight w:val="0"/>
      <w:marTop w:val="0"/>
      <w:marBottom w:val="0"/>
      <w:divBdr>
        <w:top w:val="none" w:sz="0" w:space="0" w:color="auto"/>
        <w:left w:val="none" w:sz="0" w:space="0" w:color="auto"/>
        <w:bottom w:val="none" w:sz="0" w:space="0" w:color="auto"/>
        <w:right w:val="none" w:sz="0" w:space="0" w:color="auto"/>
      </w:divBdr>
      <w:divsChild>
        <w:div w:id="1489052353">
          <w:marLeft w:val="0"/>
          <w:marRight w:val="0"/>
          <w:marTop w:val="0"/>
          <w:marBottom w:val="0"/>
          <w:divBdr>
            <w:top w:val="none" w:sz="0" w:space="0" w:color="auto"/>
            <w:left w:val="none" w:sz="0" w:space="0" w:color="auto"/>
            <w:bottom w:val="none" w:sz="0" w:space="0" w:color="auto"/>
            <w:right w:val="none" w:sz="0" w:space="0" w:color="auto"/>
          </w:divBdr>
        </w:div>
      </w:divsChild>
    </w:div>
    <w:div w:id="1243685118">
      <w:bodyDiv w:val="1"/>
      <w:marLeft w:val="0"/>
      <w:marRight w:val="0"/>
      <w:marTop w:val="0"/>
      <w:marBottom w:val="0"/>
      <w:divBdr>
        <w:top w:val="none" w:sz="0" w:space="0" w:color="auto"/>
        <w:left w:val="none" w:sz="0" w:space="0" w:color="auto"/>
        <w:bottom w:val="none" w:sz="0" w:space="0" w:color="auto"/>
        <w:right w:val="none" w:sz="0" w:space="0" w:color="auto"/>
      </w:divBdr>
    </w:div>
    <w:div w:id="1251082408">
      <w:bodyDiv w:val="1"/>
      <w:marLeft w:val="0"/>
      <w:marRight w:val="0"/>
      <w:marTop w:val="0"/>
      <w:marBottom w:val="0"/>
      <w:divBdr>
        <w:top w:val="none" w:sz="0" w:space="0" w:color="auto"/>
        <w:left w:val="none" w:sz="0" w:space="0" w:color="auto"/>
        <w:bottom w:val="none" w:sz="0" w:space="0" w:color="auto"/>
        <w:right w:val="none" w:sz="0" w:space="0" w:color="auto"/>
      </w:divBdr>
    </w:div>
    <w:div w:id="1284532647">
      <w:bodyDiv w:val="1"/>
      <w:marLeft w:val="0"/>
      <w:marRight w:val="0"/>
      <w:marTop w:val="0"/>
      <w:marBottom w:val="0"/>
      <w:divBdr>
        <w:top w:val="none" w:sz="0" w:space="0" w:color="auto"/>
        <w:left w:val="none" w:sz="0" w:space="0" w:color="auto"/>
        <w:bottom w:val="none" w:sz="0" w:space="0" w:color="auto"/>
        <w:right w:val="none" w:sz="0" w:space="0" w:color="auto"/>
      </w:divBdr>
      <w:divsChild>
        <w:div w:id="45184571">
          <w:marLeft w:val="0"/>
          <w:marRight w:val="0"/>
          <w:marTop w:val="0"/>
          <w:marBottom w:val="0"/>
          <w:divBdr>
            <w:top w:val="none" w:sz="0" w:space="0" w:color="auto"/>
            <w:left w:val="none" w:sz="0" w:space="0" w:color="auto"/>
            <w:bottom w:val="none" w:sz="0" w:space="0" w:color="auto"/>
            <w:right w:val="none" w:sz="0" w:space="0" w:color="auto"/>
          </w:divBdr>
          <w:divsChild>
            <w:div w:id="1023477804">
              <w:marLeft w:val="0"/>
              <w:marRight w:val="0"/>
              <w:marTop w:val="0"/>
              <w:marBottom w:val="0"/>
              <w:divBdr>
                <w:top w:val="none" w:sz="0" w:space="0" w:color="auto"/>
                <w:left w:val="none" w:sz="0" w:space="0" w:color="auto"/>
                <w:bottom w:val="none" w:sz="0" w:space="0" w:color="auto"/>
                <w:right w:val="none" w:sz="0" w:space="0" w:color="auto"/>
              </w:divBdr>
            </w:div>
          </w:divsChild>
        </w:div>
        <w:div w:id="74406126">
          <w:marLeft w:val="0"/>
          <w:marRight w:val="0"/>
          <w:marTop w:val="0"/>
          <w:marBottom w:val="0"/>
          <w:divBdr>
            <w:top w:val="none" w:sz="0" w:space="0" w:color="auto"/>
            <w:left w:val="none" w:sz="0" w:space="0" w:color="auto"/>
            <w:bottom w:val="none" w:sz="0" w:space="0" w:color="auto"/>
            <w:right w:val="none" w:sz="0" w:space="0" w:color="auto"/>
          </w:divBdr>
          <w:divsChild>
            <w:div w:id="353966509">
              <w:marLeft w:val="0"/>
              <w:marRight w:val="0"/>
              <w:marTop w:val="0"/>
              <w:marBottom w:val="0"/>
              <w:divBdr>
                <w:top w:val="none" w:sz="0" w:space="0" w:color="auto"/>
                <w:left w:val="none" w:sz="0" w:space="0" w:color="auto"/>
                <w:bottom w:val="none" w:sz="0" w:space="0" w:color="auto"/>
                <w:right w:val="none" w:sz="0" w:space="0" w:color="auto"/>
              </w:divBdr>
            </w:div>
          </w:divsChild>
        </w:div>
        <w:div w:id="91823957">
          <w:marLeft w:val="0"/>
          <w:marRight w:val="0"/>
          <w:marTop w:val="0"/>
          <w:marBottom w:val="0"/>
          <w:divBdr>
            <w:top w:val="none" w:sz="0" w:space="0" w:color="auto"/>
            <w:left w:val="none" w:sz="0" w:space="0" w:color="auto"/>
            <w:bottom w:val="none" w:sz="0" w:space="0" w:color="auto"/>
            <w:right w:val="none" w:sz="0" w:space="0" w:color="auto"/>
          </w:divBdr>
          <w:divsChild>
            <w:div w:id="400174897">
              <w:marLeft w:val="0"/>
              <w:marRight w:val="0"/>
              <w:marTop w:val="0"/>
              <w:marBottom w:val="0"/>
              <w:divBdr>
                <w:top w:val="none" w:sz="0" w:space="0" w:color="auto"/>
                <w:left w:val="none" w:sz="0" w:space="0" w:color="auto"/>
                <w:bottom w:val="none" w:sz="0" w:space="0" w:color="auto"/>
                <w:right w:val="none" w:sz="0" w:space="0" w:color="auto"/>
              </w:divBdr>
            </w:div>
          </w:divsChild>
        </w:div>
        <w:div w:id="115874485">
          <w:marLeft w:val="0"/>
          <w:marRight w:val="0"/>
          <w:marTop w:val="0"/>
          <w:marBottom w:val="0"/>
          <w:divBdr>
            <w:top w:val="none" w:sz="0" w:space="0" w:color="auto"/>
            <w:left w:val="none" w:sz="0" w:space="0" w:color="auto"/>
            <w:bottom w:val="none" w:sz="0" w:space="0" w:color="auto"/>
            <w:right w:val="none" w:sz="0" w:space="0" w:color="auto"/>
          </w:divBdr>
          <w:divsChild>
            <w:div w:id="1422407517">
              <w:marLeft w:val="0"/>
              <w:marRight w:val="0"/>
              <w:marTop w:val="0"/>
              <w:marBottom w:val="0"/>
              <w:divBdr>
                <w:top w:val="none" w:sz="0" w:space="0" w:color="auto"/>
                <w:left w:val="none" w:sz="0" w:space="0" w:color="auto"/>
                <w:bottom w:val="none" w:sz="0" w:space="0" w:color="auto"/>
                <w:right w:val="none" w:sz="0" w:space="0" w:color="auto"/>
              </w:divBdr>
            </w:div>
          </w:divsChild>
        </w:div>
        <w:div w:id="118963631">
          <w:marLeft w:val="0"/>
          <w:marRight w:val="0"/>
          <w:marTop w:val="0"/>
          <w:marBottom w:val="0"/>
          <w:divBdr>
            <w:top w:val="none" w:sz="0" w:space="0" w:color="auto"/>
            <w:left w:val="none" w:sz="0" w:space="0" w:color="auto"/>
            <w:bottom w:val="none" w:sz="0" w:space="0" w:color="auto"/>
            <w:right w:val="none" w:sz="0" w:space="0" w:color="auto"/>
          </w:divBdr>
          <w:divsChild>
            <w:div w:id="865874651">
              <w:marLeft w:val="0"/>
              <w:marRight w:val="0"/>
              <w:marTop w:val="0"/>
              <w:marBottom w:val="0"/>
              <w:divBdr>
                <w:top w:val="none" w:sz="0" w:space="0" w:color="auto"/>
                <w:left w:val="none" w:sz="0" w:space="0" w:color="auto"/>
                <w:bottom w:val="none" w:sz="0" w:space="0" w:color="auto"/>
                <w:right w:val="none" w:sz="0" w:space="0" w:color="auto"/>
              </w:divBdr>
            </w:div>
          </w:divsChild>
        </w:div>
        <w:div w:id="135880778">
          <w:marLeft w:val="0"/>
          <w:marRight w:val="0"/>
          <w:marTop w:val="0"/>
          <w:marBottom w:val="0"/>
          <w:divBdr>
            <w:top w:val="none" w:sz="0" w:space="0" w:color="auto"/>
            <w:left w:val="none" w:sz="0" w:space="0" w:color="auto"/>
            <w:bottom w:val="none" w:sz="0" w:space="0" w:color="auto"/>
            <w:right w:val="none" w:sz="0" w:space="0" w:color="auto"/>
          </w:divBdr>
          <w:divsChild>
            <w:div w:id="1356806592">
              <w:marLeft w:val="0"/>
              <w:marRight w:val="0"/>
              <w:marTop w:val="0"/>
              <w:marBottom w:val="0"/>
              <w:divBdr>
                <w:top w:val="none" w:sz="0" w:space="0" w:color="auto"/>
                <w:left w:val="none" w:sz="0" w:space="0" w:color="auto"/>
                <w:bottom w:val="none" w:sz="0" w:space="0" w:color="auto"/>
                <w:right w:val="none" w:sz="0" w:space="0" w:color="auto"/>
              </w:divBdr>
            </w:div>
          </w:divsChild>
        </w:div>
        <w:div w:id="187062735">
          <w:marLeft w:val="0"/>
          <w:marRight w:val="0"/>
          <w:marTop w:val="0"/>
          <w:marBottom w:val="0"/>
          <w:divBdr>
            <w:top w:val="none" w:sz="0" w:space="0" w:color="auto"/>
            <w:left w:val="none" w:sz="0" w:space="0" w:color="auto"/>
            <w:bottom w:val="none" w:sz="0" w:space="0" w:color="auto"/>
            <w:right w:val="none" w:sz="0" w:space="0" w:color="auto"/>
          </w:divBdr>
          <w:divsChild>
            <w:div w:id="1573420525">
              <w:marLeft w:val="0"/>
              <w:marRight w:val="0"/>
              <w:marTop w:val="0"/>
              <w:marBottom w:val="0"/>
              <w:divBdr>
                <w:top w:val="none" w:sz="0" w:space="0" w:color="auto"/>
                <w:left w:val="none" w:sz="0" w:space="0" w:color="auto"/>
                <w:bottom w:val="none" w:sz="0" w:space="0" w:color="auto"/>
                <w:right w:val="none" w:sz="0" w:space="0" w:color="auto"/>
              </w:divBdr>
            </w:div>
          </w:divsChild>
        </w:div>
        <w:div w:id="188491908">
          <w:marLeft w:val="0"/>
          <w:marRight w:val="0"/>
          <w:marTop w:val="0"/>
          <w:marBottom w:val="0"/>
          <w:divBdr>
            <w:top w:val="none" w:sz="0" w:space="0" w:color="auto"/>
            <w:left w:val="none" w:sz="0" w:space="0" w:color="auto"/>
            <w:bottom w:val="none" w:sz="0" w:space="0" w:color="auto"/>
            <w:right w:val="none" w:sz="0" w:space="0" w:color="auto"/>
          </w:divBdr>
          <w:divsChild>
            <w:div w:id="610556654">
              <w:marLeft w:val="0"/>
              <w:marRight w:val="0"/>
              <w:marTop w:val="0"/>
              <w:marBottom w:val="0"/>
              <w:divBdr>
                <w:top w:val="none" w:sz="0" w:space="0" w:color="auto"/>
                <w:left w:val="none" w:sz="0" w:space="0" w:color="auto"/>
                <w:bottom w:val="none" w:sz="0" w:space="0" w:color="auto"/>
                <w:right w:val="none" w:sz="0" w:space="0" w:color="auto"/>
              </w:divBdr>
            </w:div>
          </w:divsChild>
        </w:div>
        <w:div w:id="236131076">
          <w:marLeft w:val="0"/>
          <w:marRight w:val="0"/>
          <w:marTop w:val="0"/>
          <w:marBottom w:val="0"/>
          <w:divBdr>
            <w:top w:val="none" w:sz="0" w:space="0" w:color="auto"/>
            <w:left w:val="none" w:sz="0" w:space="0" w:color="auto"/>
            <w:bottom w:val="none" w:sz="0" w:space="0" w:color="auto"/>
            <w:right w:val="none" w:sz="0" w:space="0" w:color="auto"/>
          </w:divBdr>
          <w:divsChild>
            <w:div w:id="363557606">
              <w:marLeft w:val="0"/>
              <w:marRight w:val="0"/>
              <w:marTop w:val="0"/>
              <w:marBottom w:val="0"/>
              <w:divBdr>
                <w:top w:val="none" w:sz="0" w:space="0" w:color="auto"/>
                <w:left w:val="none" w:sz="0" w:space="0" w:color="auto"/>
                <w:bottom w:val="none" w:sz="0" w:space="0" w:color="auto"/>
                <w:right w:val="none" w:sz="0" w:space="0" w:color="auto"/>
              </w:divBdr>
            </w:div>
          </w:divsChild>
        </w:div>
        <w:div w:id="349725043">
          <w:marLeft w:val="0"/>
          <w:marRight w:val="0"/>
          <w:marTop w:val="0"/>
          <w:marBottom w:val="0"/>
          <w:divBdr>
            <w:top w:val="none" w:sz="0" w:space="0" w:color="auto"/>
            <w:left w:val="none" w:sz="0" w:space="0" w:color="auto"/>
            <w:bottom w:val="none" w:sz="0" w:space="0" w:color="auto"/>
            <w:right w:val="none" w:sz="0" w:space="0" w:color="auto"/>
          </w:divBdr>
          <w:divsChild>
            <w:div w:id="479735011">
              <w:marLeft w:val="0"/>
              <w:marRight w:val="0"/>
              <w:marTop w:val="0"/>
              <w:marBottom w:val="0"/>
              <w:divBdr>
                <w:top w:val="none" w:sz="0" w:space="0" w:color="auto"/>
                <w:left w:val="none" w:sz="0" w:space="0" w:color="auto"/>
                <w:bottom w:val="none" w:sz="0" w:space="0" w:color="auto"/>
                <w:right w:val="none" w:sz="0" w:space="0" w:color="auto"/>
              </w:divBdr>
            </w:div>
          </w:divsChild>
        </w:div>
        <w:div w:id="365299880">
          <w:marLeft w:val="0"/>
          <w:marRight w:val="0"/>
          <w:marTop w:val="0"/>
          <w:marBottom w:val="0"/>
          <w:divBdr>
            <w:top w:val="none" w:sz="0" w:space="0" w:color="auto"/>
            <w:left w:val="none" w:sz="0" w:space="0" w:color="auto"/>
            <w:bottom w:val="none" w:sz="0" w:space="0" w:color="auto"/>
            <w:right w:val="none" w:sz="0" w:space="0" w:color="auto"/>
          </w:divBdr>
          <w:divsChild>
            <w:div w:id="465514119">
              <w:marLeft w:val="0"/>
              <w:marRight w:val="0"/>
              <w:marTop w:val="0"/>
              <w:marBottom w:val="0"/>
              <w:divBdr>
                <w:top w:val="none" w:sz="0" w:space="0" w:color="auto"/>
                <w:left w:val="none" w:sz="0" w:space="0" w:color="auto"/>
                <w:bottom w:val="none" w:sz="0" w:space="0" w:color="auto"/>
                <w:right w:val="none" w:sz="0" w:space="0" w:color="auto"/>
              </w:divBdr>
            </w:div>
          </w:divsChild>
        </w:div>
        <w:div w:id="384380391">
          <w:marLeft w:val="0"/>
          <w:marRight w:val="0"/>
          <w:marTop w:val="0"/>
          <w:marBottom w:val="0"/>
          <w:divBdr>
            <w:top w:val="none" w:sz="0" w:space="0" w:color="auto"/>
            <w:left w:val="none" w:sz="0" w:space="0" w:color="auto"/>
            <w:bottom w:val="none" w:sz="0" w:space="0" w:color="auto"/>
            <w:right w:val="none" w:sz="0" w:space="0" w:color="auto"/>
          </w:divBdr>
          <w:divsChild>
            <w:div w:id="781413664">
              <w:marLeft w:val="0"/>
              <w:marRight w:val="0"/>
              <w:marTop w:val="0"/>
              <w:marBottom w:val="0"/>
              <w:divBdr>
                <w:top w:val="none" w:sz="0" w:space="0" w:color="auto"/>
                <w:left w:val="none" w:sz="0" w:space="0" w:color="auto"/>
                <w:bottom w:val="none" w:sz="0" w:space="0" w:color="auto"/>
                <w:right w:val="none" w:sz="0" w:space="0" w:color="auto"/>
              </w:divBdr>
            </w:div>
          </w:divsChild>
        </w:div>
        <w:div w:id="400567426">
          <w:marLeft w:val="0"/>
          <w:marRight w:val="0"/>
          <w:marTop w:val="0"/>
          <w:marBottom w:val="0"/>
          <w:divBdr>
            <w:top w:val="none" w:sz="0" w:space="0" w:color="auto"/>
            <w:left w:val="none" w:sz="0" w:space="0" w:color="auto"/>
            <w:bottom w:val="none" w:sz="0" w:space="0" w:color="auto"/>
            <w:right w:val="none" w:sz="0" w:space="0" w:color="auto"/>
          </w:divBdr>
          <w:divsChild>
            <w:div w:id="1915894655">
              <w:marLeft w:val="0"/>
              <w:marRight w:val="0"/>
              <w:marTop w:val="0"/>
              <w:marBottom w:val="0"/>
              <w:divBdr>
                <w:top w:val="none" w:sz="0" w:space="0" w:color="auto"/>
                <w:left w:val="none" w:sz="0" w:space="0" w:color="auto"/>
                <w:bottom w:val="none" w:sz="0" w:space="0" w:color="auto"/>
                <w:right w:val="none" w:sz="0" w:space="0" w:color="auto"/>
              </w:divBdr>
            </w:div>
          </w:divsChild>
        </w:div>
        <w:div w:id="408356086">
          <w:marLeft w:val="0"/>
          <w:marRight w:val="0"/>
          <w:marTop w:val="0"/>
          <w:marBottom w:val="0"/>
          <w:divBdr>
            <w:top w:val="none" w:sz="0" w:space="0" w:color="auto"/>
            <w:left w:val="none" w:sz="0" w:space="0" w:color="auto"/>
            <w:bottom w:val="none" w:sz="0" w:space="0" w:color="auto"/>
            <w:right w:val="none" w:sz="0" w:space="0" w:color="auto"/>
          </w:divBdr>
          <w:divsChild>
            <w:div w:id="251092362">
              <w:marLeft w:val="0"/>
              <w:marRight w:val="0"/>
              <w:marTop w:val="0"/>
              <w:marBottom w:val="0"/>
              <w:divBdr>
                <w:top w:val="none" w:sz="0" w:space="0" w:color="auto"/>
                <w:left w:val="none" w:sz="0" w:space="0" w:color="auto"/>
                <w:bottom w:val="none" w:sz="0" w:space="0" w:color="auto"/>
                <w:right w:val="none" w:sz="0" w:space="0" w:color="auto"/>
              </w:divBdr>
            </w:div>
          </w:divsChild>
        </w:div>
        <w:div w:id="498735153">
          <w:marLeft w:val="0"/>
          <w:marRight w:val="0"/>
          <w:marTop w:val="0"/>
          <w:marBottom w:val="0"/>
          <w:divBdr>
            <w:top w:val="none" w:sz="0" w:space="0" w:color="auto"/>
            <w:left w:val="none" w:sz="0" w:space="0" w:color="auto"/>
            <w:bottom w:val="none" w:sz="0" w:space="0" w:color="auto"/>
            <w:right w:val="none" w:sz="0" w:space="0" w:color="auto"/>
          </w:divBdr>
          <w:divsChild>
            <w:div w:id="1582062122">
              <w:marLeft w:val="0"/>
              <w:marRight w:val="0"/>
              <w:marTop w:val="0"/>
              <w:marBottom w:val="0"/>
              <w:divBdr>
                <w:top w:val="none" w:sz="0" w:space="0" w:color="auto"/>
                <w:left w:val="none" w:sz="0" w:space="0" w:color="auto"/>
                <w:bottom w:val="none" w:sz="0" w:space="0" w:color="auto"/>
                <w:right w:val="none" w:sz="0" w:space="0" w:color="auto"/>
              </w:divBdr>
            </w:div>
          </w:divsChild>
        </w:div>
        <w:div w:id="530146669">
          <w:marLeft w:val="0"/>
          <w:marRight w:val="0"/>
          <w:marTop w:val="0"/>
          <w:marBottom w:val="0"/>
          <w:divBdr>
            <w:top w:val="none" w:sz="0" w:space="0" w:color="auto"/>
            <w:left w:val="none" w:sz="0" w:space="0" w:color="auto"/>
            <w:bottom w:val="none" w:sz="0" w:space="0" w:color="auto"/>
            <w:right w:val="none" w:sz="0" w:space="0" w:color="auto"/>
          </w:divBdr>
          <w:divsChild>
            <w:div w:id="646667728">
              <w:marLeft w:val="0"/>
              <w:marRight w:val="0"/>
              <w:marTop w:val="0"/>
              <w:marBottom w:val="0"/>
              <w:divBdr>
                <w:top w:val="none" w:sz="0" w:space="0" w:color="auto"/>
                <w:left w:val="none" w:sz="0" w:space="0" w:color="auto"/>
                <w:bottom w:val="none" w:sz="0" w:space="0" w:color="auto"/>
                <w:right w:val="none" w:sz="0" w:space="0" w:color="auto"/>
              </w:divBdr>
            </w:div>
          </w:divsChild>
        </w:div>
        <w:div w:id="570968528">
          <w:marLeft w:val="0"/>
          <w:marRight w:val="0"/>
          <w:marTop w:val="0"/>
          <w:marBottom w:val="0"/>
          <w:divBdr>
            <w:top w:val="none" w:sz="0" w:space="0" w:color="auto"/>
            <w:left w:val="none" w:sz="0" w:space="0" w:color="auto"/>
            <w:bottom w:val="none" w:sz="0" w:space="0" w:color="auto"/>
            <w:right w:val="none" w:sz="0" w:space="0" w:color="auto"/>
          </w:divBdr>
          <w:divsChild>
            <w:div w:id="1007368727">
              <w:marLeft w:val="0"/>
              <w:marRight w:val="0"/>
              <w:marTop w:val="0"/>
              <w:marBottom w:val="0"/>
              <w:divBdr>
                <w:top w:val="none" w:sz="0" w:space="0" w:color="auto"/>
                <w:left w:val="none" w:sz="0" w:space="0" w:color="auto"/>
                <w:bottom w:val="none" w:sz="0" w:space="0" w:color="auto"/>
                <w:right w:val="none" w:sz="0" w:space="0" w:color="auto"/>
              </w:divBdr>
            </w:div>
          </w:divsChild>
        </w:div>
        <w:div w:id="595409842">
          <w:marLeft w:val="0"/>
          <w:marRight w:val="0"/>
          <w:marTop w:val="0"/>
          <w:marBottom w:val="0"/>
          <w:divBdr>
            <w:top w:val="none" w:sz="0" w:space="0" w:color="auto"/>
            <w:left w:val="none" w:sz="0" w:space="0" w:color="auto"/>
            <w:bottom w:val="none" w:sz="0" w:space="0" w:color="auto"/>
            <w:right w:val="none" w:sz="0" w:space="0" w:color="auto"/>
          </w:divBdr>
          <w:divsChild>
            <w:div w:id="1686593103">
              <w:marLeft w:val="0"/>
              <w:marRight w:val="0"/>
              <w:marTop w:val="0"/>
              <w:marBottom w:val="0"/>
              <w:divBdr>
                <w:top w:val="none" w:sz="0" w:space="0" w:color="auto"/>
                <w:left w:val="none" w:sz="0" w:space="0" w:color="auto"/>
                <w:bottom w:val="none" w:sz="0" w:space="0" w:color="auto"/>
                <w:right w:val="none" w:sz="0" w:space="0" w:color="auto"/>
              </w:divBdr>
            </w:div>
          </w:divsChild>
        </w:div>
        <w:div w:id="609700941">
          <w:marLeft w:val="0"/>
          <w:marRight w:val="0"/>
          <w:marTop w:val="0"/>
          <w:marBottom w:val="0"/>
          <w:divBdr>
            <w:top w:val="none" w:sz="0" w:space="0" w:color="auto"/>
            <w:left w:val="none" w:sz="0" w:space="0" w:color="auto"/>
            <w:bottom w:val="none" w:sz="0" w:space="0" w:color="auto"/>
            <w:right w:val="none" w:sz="0" w:space="0" w:color="auto"/>
          </w:divBdr>
          <w:divsChild>
            <w:div w:id="1110466851">
              <w:marLeft w:val="0"/>
              <w:marRight w:val="0"/>
              <w:marTop w:val="0"/>
              <w:marBottom w:val="0"/>
              <w:divBdr>
                <w:top w:val="none" w:sz="0" w:space="0" w:color="auto"/>
                <w:left w:val="none" w:sz="0" w:space="0" w:color="auto"/>
                <w:bottom w:val="none" w:sz="0" w:space="0" w:color="auto"/>
                <w:right w:val="none" w:sz="0" w:space="0" w:color="auto"/>
              </w:divBdr>
            </w:div>
          </w:divsChild>
        </w:div>
        <w:div w:id="658774779">
          <w:marLeft w:val="0"/>
          <w:marRight w:val="0"/>
          <w:marTop w:val="0"/>
          <w:marBottom w:val="0"/>
          <w:divBdr>
            <w:top w:val="none" w:sz="0" w:space="0" w:color="auto"/>
            <w:left w:val="none" w:sz="0" w:space="0" w:color="auto"/>
            <w:bottom w:val="none" w:sz="0" w:space="0" w:color="auto"/>
            <w:right w:val="none" w:sz="0" w:space="0" w:color="auto"/>
          </w:divBdr>
          <w:divsChild>
            <w:div w:id="1381903391">
              <w:marLeft w:val="0"/>
              <w:marRight w:val="0"/>
              <w:marTop w:val="0"/>
              <w:marBottom w:val="0"/>
              <w:divBdr>
                <w:top w:val="none" w:sz="0" w:space="0" w:color="auto"/>
                <w:left w:val="none" w:sz="0" w:space="0" w:color="auto"/>
                <w:bottom w:val="none" w:sz="0" w:space="0" w:color="auto"/>
                <w:right w:val="none" w:sz="0" w:space="0" w:color="auto"/>
              </w:divBdr>
            </w:div>
          </w:divsChild>
        </w:div>
        <w:div w:id="669022655">
          <w:marLeft w:val="0"/>
          <w:marRight w:val="0"/>
          <w:marTop w:val="0"/>
          <w:marBottom w:val="0"/>
          <w:divBdr>
            <w:top w:val="none" w:sz="0" w:space="0" w:color="auto"/>
            <w:left w:val="none" w:sz="0" w:space="0" w:color="auto"/>
            <w:bottom w:val="none" w:sz="0" w:space="0" w:color="auto"/>
            <w:right w:val="none" w:sz="0" w:space="0" w:color="auto"/>
          </w:divBdr>
          <w:divsChild>
            <w:div w:id="1075587943">
              <w:marLeft w:val="0"/>
              <w:marRight w:val="0"/>
              <w:marTop w:val="0"/>
              <w:marBottom w:val="0"/>
              <w:divBdr>
                <w:top w:val="none" w:sz="0" w:space="0" w:color="auto"/>
                <w:left w:val="none" w:sz="0" w:space="0" w:color="auto"/>
                <w:bottom w:val="none" w:sz="0" w:space="0" w:color="auto"/>
                <w:right w:val="none" w:sz="0" w:space="0" w:color="auto"/>
              </w:divBdr>
            </w:div>
          </w:divsChild>
        </w:div>
        <w:div w:id="685523798">
          <w:marLeft w:val="0"/>
          <w:marRight w:val="0"/>
          <w:marTop w:val="0"/>
          <w:marBottom w:val="0"/>
          <w:divBdr>
            <w:top w:val="none" w:sz="0" w:space="0" w:color="auto"/>
            <w:left w:val="none" w:sz="0" w:space="0" w:color="auto"/>
            <w:bottom w:val="none" w:sz="0" w:space="0" w:color="auto"/>
            <w:right w:val="none" w:sz="0" w:space="0" w:color="auto"/>
          </w:divBdr>
          <w:divsChild>
            <w:div w:id="1972709500">
              <w:marLeft w:val="0"/>
              <w:marRight w:val="0"/>
              <w:marTop w:val="0"/>
              <w:marBottom w:val="0"/>
              <w:divBdr>
                <w:top w:val="none" w:sz="0" w:space="0" w:color="auto"/>
                <w:left w:val="none" w:sz="0" w:space="0" w:color="auto"/>
                <w:bottom w:val="none" w:sz="0" w:space="0" w:color="auto"/>
                <w:right w:val="none" w:sz="0" w:space="0" w:color="auto"/>
              </w:divBdr>
            </w:div>
          </w:divsChild>
        </w:div>
        <w:div w:id="695156769">
          <w:marLeft w:val="0"/>
          <w:marRight w:val="0"/>
          <w:marTop w:val="0"/>
          <w:marBottom w:val="0"/>
          <w:divBdr>
            <w:top w:val="none" w:sz="0" w:space="0" w:color="auto"/>
            <w:left w:val="none" w:sz="0" w:space="0" w:color="auto"/>
            <w:bottom w:val="none" w:sz="0" w:space="0" w:color="auto"/>
            <w:right w:val="none" w:sz="0" w:space="0" w:color="auto"/>
          </w:divBdr>
          <w:divsChild>
            <w:div w:id="1471744439">
              <w:marLeft w:val="0"/>
              <w:marRight w:val="0"/>
              <w:marTop w:val="0"/>
              <w:marBottom w:val="0"/>
              <w:divBdr>
                <w:top w:val="none" w:sz="0" w:space="0" w:color="auto"/>
                <w:left w:val="none" w:sz="0" w:space="0" w:color="auto"/>
                <w:bottom w:val="none" w:sz="0" w:space="0" w:color="auto"/>
                <w:right w:val="none" w:sz="0" w:space="0" w:color="auto"/>
              </w:divBdr>
            </w:div>
          </w:divsChild>
        </w:div>
        <w:div w:id="713971420">
          <w:marLeft w:val="0"/>
          <w:marRight w:val="0"/>
          <w:marTop w:val="0"/>
          <w:marBottom w:val="0"/>
          <w:divBdr>
            <w:top w:val="none" w:sz="0" w:space="0" w:color="auto"/>
            <w:left w:val="none" w:sz="0" w:space="0" w:color="auto"/>
            <w:bottom w:val="none" w:sz="0" w:space="0" w:color="auto"/>
            <w:right w:val="none" w:sz="0" w:space="0" w:color="auto"/>
          </w:divBdr>
          <w:divsChild>
            <w:div w:id="1487894190">
              <w:marLeft w:val="0"/>
              <w:marRight w:val="0"/>
              <w:marTop w:val="0"/>
              <w:marBottom w:val="0"/>
              <w:divBdr>
                <w:top w:val="none" w:sz="0" w:space="0" w:color="auto"/>
                <w:left w:val="none" w:sz="0" w:space="0" w:color="auto"/>
                <w:bottom w:val="none" w:sz="0" w:space="0" w:color="auto"/>
                <w:right w:val="none" w:sz="0" w:space="0" w:color="auto"/>
              </w:divBdr>
            </w:div>
          </w:divsChild>
        </w:div>
        <w:div w:id="735518490">
          <w:marLeft w:val="0"/>
          <w:marRight w:val="0"/>
          <w:marTop w:val="0"/>
          <w:marBottom w:val="0"/>
          <w:divBdr>
            <w:top w:val="none" w:sz="0" w:space="0" w:color="auto"/>
            <w:left w:val="none" w:sz="0" w:space="0" w:color="auto"/>
            <w:bottom w:val="none" w:sz="0" w:space="0" w:color="auto"/>
            <w:right w:val="none" w:sz="0" w:space="0" w:color="auto"/>
          </w:divBdr>
          <w:divsChild>
            <w:div w:id="56519258">
              <w:marLeft w:val="0"/>
              <w:marRight w:val="0"/>
              <w:marTop w:val="0"/>
              <w:marBottom w:val="0"/>
              <w:divBdr>
                <w:top w:val="none" w:sz="0" w:space="0" w:color="auto"/>
                <w:left w:val="none" w:sz="0" w:space="0" w:color="auto"/>
                <w:bottom w:val="none" w:sz="0" w:space="0" w:color="auto"/>
                <w:right w:val="none" w:sz="0" w:space="0" w:color="auto"/>
              </w:divBdr>
            </w:div>
          </w:divsChild>
        </w:div>
        <w:div w:id="741026684">
          <w:marLeft w:val="0"/>
          <w:marRight w:val="0"/>
          <w:marTop w:val="0"/>
          <w:marBottom w:val="0"/>
          <w:divBdr>
            <w:top w:val="none" w:sz="0" w:space="0" w:color="auto"/>
            <w:left w:val="none" w:sz="0" w:space="0" w:color="auto"/>
            <w:bottom w:val="none" w:sz="0" w:space="0" w:color="auto"/>
            <w:right w:val="none" w:sz="0" w:space="0" w:color="auto"/>
          </w:divBdr>
          <w:divsChild>
            <w:div w:id="721908862">
              <w:marLeft w:val="0"/>
              <w:marRight w:val="0"/>
              <w:marTop w:val="0"/>
              <w:marBottom w:val="0"/>
              <w:divBdr>
                <w:top w:val="none" w:sz="0" w:space="0" w:color="auto"/>
                <w:left w:val="none" w:sz="0" w:space="0" w:color="auto"/>
                <w:bottom w:val="none" w:sz="0" w:space="0" w:color="auto"/>
                <w:right w:val="none" w:sz="0" w:space="0" w:color="auto"/>
              </w:divBdr>
            </w:div>
          </w:divsChild>
        </w:div>
        <w:div w:id="763234406">
          <w:marLeft w:val="0"/>
          <w:marRight w:val="0"/>
          <w:marTop w:val="0"/>
          <w:marBottom w:val="0"/>
          <w:divBdr>
            <w:top w:val="none" w:sz="0" w:space="0" w:color="auto"/>
            <w:left w:val="none" w:sz="0" w:space="0" w:color="auto"/>
            <w:bottom w:val="none" w:sz="0" w:space="0" w:color="auto"/>
            <w:right w:val="none" w:sz="0" w:space="0" w:color="auto"/>
          </w:divBdr>
          <w:divsChild>
            <w:div w:id="1397973260">
              <w:marLeft w:val="0"/>
              <w:marRight w:val="0"/>
              <w:marTop w:val="0"/>
              <w:marBottom w:val="0"/>
              <w:divBdr>
                <w:top w:val="none" w:sz="0" w:space="0" w:color="auto"/>
                <w:left w:val="none" w:sz="0" w:space="0" w:color="auto"/>
                <w:bottom w:val="none" w:sz="0" w:space="0" w:color="auto"/>
                <w:right w:val="none" w:sz="0" w:space="0" w:color="auto"/>
              </w:divBdr>
            </w:div>
          </w:divsChild>
        </w:div>
        <w:div w:id="794833502">
          <w:marLeft w:val="0"/>
          <w:marRight w:val="0"/>
          <w:marTop w:val="0"/>
          <w:marBottom w:val="0"/>
          <w:divBdr>
            <w:top w:val="none" w:sz="0" w:space="0" w:color="auto"/>
            <w:left w:val="none" w:sz="0" w:space="0" w:color="auto"/>
            <w:bottom w:val="none" w:sz="0" w:space="0" w:color="auto"/>
            <w:right w:val="none" w:sz="0" w:space="0" w:color="auto"/>
          </w:divBdr>
          <w:divsChild>
            <w:div w:id="1670021117">
              <w:marLeft w:val="0"/>
              <w:marRight w:val="0"/>
              <w:marTop w:val="0"/>
              <w:marBottom w:val="0"/>
              <w:divBdr>
                <w:top w:val="none" w:sz="0" w:space="0" w:color="auto"/>
                <w:left w:val="none" w:sz="0" w:space="0" w:color="auto"/>
                <w:bottom w:val="none" w:sz="0" w:space="0" w:color="auto"/>
                <w:right w:val="none" w:sz="0" w:space="0" w:color="auto"/>
              </w:divBdr>
            </w:div>
          </w:divsChild>
        </w:div>
        <w:div w:id="802776130">
          <w:marLeft w:val="0"/>
          <w:marRight w:val="0"/>
          <w:marTop w:val="0"/>
          <w:marBottom w:val="0"/>
          <w:divBdr>
            <w:top w:val="none" w:sz="0" w:space="0" w:color="auto"/>
            <w:left w:val="none" w:sz="0" w:space="0" w:color="auto"/>
            <w:bottom w:val="none" w:sz="0" w:space="0" w:color="auto"/>
            <w:right w:val="none" w:sz="0" w:space="0" w:color="auto"/>
          </w:divBdr>
          <w:divsChild>
            <w:div w:id="809244775">
              <w:marLeft w:val="0"/>
              <w:marRight w:val="0"/>
              <w:marTop w:val="0"/>
              <w:marBottom w:val="0"/>
              <w:divBdr>
                <w:top w:val="none" w:sz="0" w:space="0" w:color="auto"/>
                <w:left w:val="none" w:sz="0" w:space="0" w:color="auto"/>
                <w:bottom w:val="none" w:sz="0" w:space="0" w:color="auto"/>
                <w:right w:val="none" w:sz="0" w:space="0" w:color="auto"/>
              </w:divBdr>
            </w:div>
          </w:divsChild>
        </w:div>
        <w:div w:id="834078765">
          <w:marLeft w:val="0"/>
          <w:marRight w:val="0"/>
          <w:marTop w:val="0"/>
          <w:marBottom w:val="0"/>
          <w:divBdr>
            <w:top w:val="none" w:sz="0" w:space="0" w:color="auto"/>
            <w:left w:val="none" w:sz="0" w:space="0" w:color="auto"/>
            <w:bottom w:val="none" w:sz="0" w:space="0" w:color="auto"/>
            <w:right w:val="none" w:sz="0" w:space="0" w:color="auto"/>
          </w:divBdr>
          <w:divsChild>
            <w:div w:id="1708293150">
              <w:marLeft w:val="0"/>
              <w:marRight w:val="0"/>
              <w:marTop w:val="0"/>
              <w:marBottom w:val="0"/>
              <w:divBdr>
                <w:top w:val="none" w:sz="0" w:space="0" w:color="auto"/>
                <w:left w:val="none" w:sz="0" w:space="0" w:color="auto"/>
                <w:bottom w:val="none" w:sz="0" w:space="0" w:color="auto"/>
                <w:right w:val="none" w:sz="0" w:space="0" w:color="auto"/>
              </w:divBdr>
            </w:div>
          </w:divsChild>
        </w:div>
        <w:div w:id="858542923">
          <w:marLeft w:val="0"/>
          <w:marRight w:val="0"/>
          <w:marTop w:val="0"/>
          <w:marBottom w:val="0"/>
          <w:divBdr>
            <w:top w:val="none" w:sz="0" w:space="0" w:color="auto"/>
            <w:left w:val="none" w:sz="0" w:space="0" w:color="auto"/>
            <w:bottom w:val="none" w:sz="0" w:space="0" w:color="auto"/>
            <w:right w:val="none" w:sz="0" w:space="0" w:color="auto"/>
          </w:divBdr>
          <w:divsChild>
            <w:div w:id="1309438438">
              <w:marLeft w:val="0"/>
              <w:marRight w:val="0"/>
              <w:marTop w:val="0"/>
              <w:marBottom w:val="0"/>
              <w:divBdr>
                <w:top w:val="none" w:sz="0" w:space="0" w:color="auto"/>
                <w:left w:val="none" w:sz="0" w:space="0" w:color="auto"/>
                <w:bottom w:val="none" w:sz="0" w:space="0" w:color="auto"/>
                <w:right w:val="none" w:sz="0" w:space="0" w:color="auto"/>
              </w:divBdr>
            </w:div>
          </w:divsChild>
        </w:div>
        <w:div w:id="872377558">
          <w:marLeft w:val="0"/>
          <w:marRight w:val="0"/>
          <w:marTop w:val="0"/>
          <w:marBottom w:val="0"/>
          <w:divBdr>
            <w:top w:val="none" w:sz="0" w:space="0" w:color="auto"/>
            <w:left w:val="none" w:sz="0" w:space="0" w:color="auto"/>
            <w:bottom w:val="none" w:sz="0" w:space="0" w:color="auto"/>
            <w:right w:val="none" w:sz="0" w:space="0" w:color="auto"/>
          </w:divBdr>
          <w:divsChild>
            <w:div w:id="1979610318">
              <w:marLeft w:val="0"/>
              <w:marRight w:val="0"/>
              <w:marTop w:val="0"/>
              <w:marBottom w:val="0"/>
              <w:divBdr>
                <w:top w:val="none" w:sz="0" w:space="0" w:color="auto"/>
                <w:left w:val="none" w:sz="0" w:space="0" w:color="auto"/>
                <w:bottom w:val="none" w:sz="0" w:space="0" w:color="auto"/>
                <w:right w:val="none" w:sz="0" w:space="0" w:color="auto"/>
              </w:divBdr>
            </w:div>
          </w:divsChild>
        </w:div>
        <w:div w:id="880358739">
          <w:marLeft w:val="0"/>
          <w:marRight w:val="0"/>
          <w:marTop w:val="0"/>
          <w:marBottom w:val="0"/>
          <w:divBdr>
            <w:top w:val="none" w:sz="0" w:space="0" w:color="auto"/>
            <w:left w:val="none" w:sz="0" w:space="0" w:color="auto"/>
            <w:bottom w:val="none" w:sz="0" w:space="0" w:color="auto"/>
            <w:right w:val="none" w:sz="0" w:space="0" w:color="auto"/>
          </w:divBdr>
          <w:divsChild>
            <w:div w:id="575634048">
              <w:marLeft w:val="0"/>
              <w:marRight w:val="0"/>
              <w:marTop w:val="0"/>
              <w:marBottom w:val="0"/>
              <w:divBdr>
                <w:top w:val="none" w:sz="0" w:space="0" w:color="auto"/>
                <w:left w:val="none" w:sz="0" w:space="0" w:color="auto"/>
                <w:bottom w:val="none" w:sz="0" w:space="0" w:color="auto"/>
                <w:right w:val="none" w:sz="0" w:space="0" w:color="auto"/>
              </w:divBdr>
            </w:div>
          </w:divsChild>
        </w:div>
        <w:div w:id="882205543">
          <w:marLeft w:val="0"/>
          <w:marRight w:val="0"/>
          <w:marTop w:val="0"/>
          <w:marBottom w:val="0"/>
          <w:divBdr>
            <w:top w:val="none" w:sz="0" w:space="0" w:color="auto"/>
            <w:left w:val="none" w:sz="0" w:space="0" w:color="auto"/>
            <w:bottom w:val="none" w:sz="0" w:space="0" w:color="auto"/>
            <w:right w:val="none" w:sz="0" w:space="0" w:color="auto"/>
          </w:divBdr>
          <w:divsChild>
            <w:div w:id="693842171">
              <w:marLeft w:val="0"/>
              <w:marRight w:val="0"/>
              <w:marTop w:val="0"/>
              <w:marBottom w:val="0"/>
              <w:divBdr>
                <w:top w:val="none" w:sz="0" w:space="0" w:color="auto"/>
                <w:left w:val="none" w:sz="0" w:space="0" w:color="auto"/>
                <w:bottom w:val="none" w:sz="0" w:space="0" w:color="auto"/>
                <w:right w:val="none" w:sz="0" w:space="0" w:color="auto"/>
              </w:divBdr>
            </w:div>
          </w:divsChild>
        </w:div>
        <w:div w:id="890768980">
          <w:marLeft w:val="0"/>
          <w:marRight w:val="0"/>
          <w:marTop w:val="0"/>
          <w:marBottom w:val="0"/>
          <w:divBdr>
            <w:top w:val="none" w:sz="0" w:space="0" w:color="auto"/>
            <w:left w:val="none" w:sz="0" w:space="0" w:color="auto"/>
            <w:bottom w:val="none" w:sz="0" w:space="0" w:color="auto"/>
            <w:right w:val="none" w:sz="0" w:space="0" w:color="auto"/>
          </w:divBdr>
          <w:divsChild>
            <w:div w:id="454956699">
              <w:marLeft w:val="0"/>
              <w:marRight w:val="0"/>
              <w:marTop w:val="0"/>
              <w:marBottom w:val="0"/>
              <w:divBdr>
                <w:top w:val="none" w:sz="0" w:space="0" w:color="auto"/>
                <w:left w:val="none" w:sz="0" w:space="0" w:color="auto"/>
                <w:bottom w:val="none" w:sz="0" w:space="0" w:color="auto"/>
                <w:right w:val="none" w:sz="0" w:space="0" w:color="auto"/>
              </w:divBdr>
            </w:div>
          </w:divsChild>
        </w:div>
        <w:div w:id="921451633">
          <w:marLeft w:val="0"/>
          <w:marRight w:val="0"/>
          <w:marTop w:val="0"/>
          <w:marBottom w:val="0"/>
          <w:divBdr>
            <w:top w:val="none" w:sz="0" w:space="0" w:color="auto"/>
            <w:left w:val="none" w:sz="0" w:space="0" w:color="auto"/>
            <w:bottom w:val="none" w:sz="0" w:space="0" w:color="auto"/>
            <w:right w:val="none" w:sz="0" w:space="0" w:color="auto"/>
          </w:divBdr>
          <w:divsChild>
            <w:div w:id="140387102">
              <w:marLeft w:val="0"/>
              <w:marRight w:val="0"/>
              <w:marTop w:val="0"/>
              <w:marBottom w:val="0"/>
              <w:divBdr>
                <w:top w:val="none" w:sz="0" w:space="0" w:color="auto"/>
                <w:left w:val="none" w:sz="0" w:space="0" w:color="auto"/>
                <w:bottom w:val="none" w:sz="0" w:space="0" w:color="auto"/>
                <w:right w:val="none" w:sz="0" w:space="0" w:color="auto"/>
              </w:divBdr>
            </w:div>
          </w:divsChild>
        </w:div>
        <w:div w:id="938610129">
          <w:marLeft w:val="0"/>
          <w:marRight w:val="0"/>
          <w:marTop w:val="0"/>
          <w:marBottom w:val="0"/>
          <w:divBdr>
            <w:top w:val="none" w:sz="0" w:space="0" w:color="auto"/>
            <w:left w:val="none" w:sz="0" w:space="0" w:color="auto"/>
            <w:bottom w:val="none" w:sz="0" w:space="0" w:color="auto"/>
            <w:right w:val="none" w:sz="0" w:space="0" w:color="auto"/>
          </w:divBdr>
          <w:divsChild>
            <w:div w:id="1564099397">
              <w:marLeft w:val="0"/>
              <w:marRight w:val="0"/>
              <w:marTop w:val="0"/>
              <w:marBottom w:val="0"/>
              <w:divBdr>
                <w:top w:val="none" w:sz="0" w:space="0" w:color="auto"/>
                <w:left w:val="none" w:sz="0" w:space="0" w:color="auto"/>
                <w:bottom w:val="none" w:sz="0" w:space="0" w:color="auto"/>
                <w:right w:val="none" w:sz="0" w:space="0" w:color="auto"/>
              </w:divBdr>
            </w:div>
          </w:divsChild>
        </w:div>
        <w:div w:id="946275129">
          <w:marLeft w:val="0"/>
          <w:marRight w:val="0"/>
          <w:marTop w:val="0"/>
          <w:marBottom w:val="0"/>
          <w:divBdr>
            <w:top w:val="none" w:sz="0" w:space="0" w:color="auto"/>
            <w:left w:val="none" w:sz="0" w:space="0" w:color="auto"/>
            <w:bottom w:val="none" w:sz="0" w:space="0" w:color="auto"/>
            <w:right w:val="none" w:sz="0" w:space="0" w:color="auto"/>
          </w:divBdr>
          <w:divsChild>
            <w:div w:id="58556176">
              <w:marLeft w:val="0"/>
              <w:marRight w:val="0"/>
              <w:marTop w:val="0"/>
              <w:marBottom w:val="0"/>
              <w:divBdr>
                <w:top w:val="none" w:sz="0" w:space="0" w:color="auto"/>
                <w:left w:val="none" w:sz="0" w:space="0" w:color="auto"/>
                <w:bottom w:val="none" w:sz="0" w:space="0" w:color="auto"/>
                <w:right w:val="none" w:sz="0" w:space="0" w:color="auto"/>
              </w:divBdr>
            </w:div>
          </w:divsChild>
        </w:div>
        <w:div w:id="963467448">
          <w:marLeft w:val="0"/>
          <w:marRight w:val="0"/>
          <w:marTop w:val="0"/>
          <w:marBottom w:val="0"/>
          <w:divBdr>
            <w:top w:val="none" w:sz="0" w:space="0" w:color="auto"/>
            <w:left w:val="none" w:sz="0" w:space="0" w:color="auto"/>
            <w:bottom w:val="none" w:sz="0" w:space="0" w:color="auto"/>
            <w:right w:val="none" w:sz="0" w:space="0" w:color="auto"/>
          </w:divBdr>
          <w:divsChild>
            <w:div w:id="154760789">
              <w:marLeft w:val="0"/>
              <w:marRight w:val="0"/>
              <w:marTop w:val="0"/>
              <w:marBottom w:val="0"/>
              <w:divBdr>
                <w:top w:val="none" w:sz="0" w:space="0" w:color="auto"/>
                <w:left w:val="none" w:sz="0" w:space="0" w:color="auto"/>
                <w:bottom w:val="none" w:sz="0" w:space="0" w:color="auto"/>
                <w:right w:val="none" w:sz="0" w:space="0" w:color="auto"/>
              </w:divBdr>
            </w:div>
          </w:divsChild>
        </w:div>
        <w:div w:id="983390590">
          <w:marLeft w:val="0"/>
          <w:marRight w:val="0"/>
          <w:marTop w:val="0"/>
          <w:marBottom w:val="0"/>
          <w:divBdr>
            <w:top w:val="none" w:sz="0" w:space="0" w:color="auto"/>
            <w:left w:val="none" w:sz="0" w:space="0" w:color="auto"/>
            <w:bottom w:val="none" w:sz="0" w:space="0" w:color="auto"/>
            <w:right w:val="none" w:sz="0" w:space="0" w:color="auto"/>
          </w:divBdr>
          <w:divsChild>
            <w:div w:id="87822532">
              <w:marLeft w:val="0"/>
              <w:marRight w:val="0"/>
              <w:marTop w:val="0"/>
              <w:marBottom w:val="0"/>
              <w:divBdr>
                <w:top w:val="none" w:sz="0" w:space="0" w:color="auto"/>
                <w:left w:val="none" w:sz="0" w:space="0" w:color="auto"/>
                <w:bottom w:val="none" w:sz="0" w:space="0" w:color="auto"/>
                <w:right w:val="none" w:sz="0" w:space="0" w:color="auto"/>
              </w:divBdr>
            </w:div>
          </w:divsChild>
        </w:div>
        <w:div w:id="984747465">
          <w:marLeft w:val="0"/>
          <w:marRight w:val="0"/>
          <w:marTop w:val="0"/>
          <w:marBottom w:val="0"/>
          <w:divBdr>
            <w:top w:val="none" w:sz="0" w:space="0" w:color="auto"/>
            <w:left w:val="none" w:sz="0" w:space="0" w:color="auto"/>
            <w:bottom w:val="none" w:sz="0" w:space="0" w:color="auto"/>
            <w:right w:val="none" w:sz="0" w:space="0" w:color="auto"/>
          </w:divBdr>
          <w:divsChild>
            <w:div w:id="2011366722">
              <w:marLeft w:val="0"/>
              <w:marRight w:val="0"/>
              <w:marTop w:val="0"/>
              <w:marBottom w:val="0"/>
              <w:divBdr>
                <w:top w:val="none" w:sz="0" w:space="0" w:color="auto"/>
                <w:left w:val="none" w:sz="0" w:space="0" w:color="auto"/>
                <w:bottom w:val="none" w:sz="0" w:space="0" w:color="auto"/>
                <w:right w:val="none" w:sz="0" w:space="0" w:color="auto"/>
              </w:divBdr>
            </w:div>
          </w:divsChild>
        </w:div>
        <w:div w:id="1037662523">
          <w:marLeft w:val="0"/>
          <w:marRight w:val="0"/>
          <w:marTop w:val="0"/>
          <w:marBottom w:val="0"/>
          <w:divBdr>
            <w:top w:val="none" w:sz="0" w:space="0" w:color="auto"/>
            <w:left w:val="none" w:sz="0" w:space="0" w:color="auto"/>
            <w:bottom w:val="none" w:sz="0" w:space="0" w:color="auto"/>
            <w:right w:val="none" w:sz="0" w:space="0" w:color="auto"/>
          </w:divBdr>
          <w:divsChild>
            <w:div w:id="631714457">
              <w:marLeft w:val="0"/>
              <w:marRight w:val="0"/>
              <w:marTop w:val="0"/>
              <w:marBottom w:val="0"/>
              <w:divBdr>
                <w:top w:val="none" w:sz="0" w:space="0" w:color="auto"/>
                <w:left w:val="none" w:sz="0" w:space="0" w:color="auto"/>
                <w:bottom w:val="none" w:sz="0" w:space="0" w:color="auto"/>
                <w:right w:val="none" w:sz="0" w:space="0" w:color="auto"/>
              </w:divBdr>
            </w:div>
          </w:divsChild>
        </w:div>
        <w:div w:id="1047682568">
          <w:marLeft w:val="0"/>
          <w:marRight w:val="0"/>
          <w:marTop w:val="0"/>
          <w:marBottom w:val="0"/>
          <w:divBdr>
            <w:top w:val="none" w:sz="0" w:space="0" w:color="auto"/>
            <w:left w:val="none" w:sz="0" w:space="0" w:color="auto"/>
            <w:bottom w:val="none" w:sz="0" w:space="0" w:color="auto"/>
            <w:right w:val="none" w:sz="0" w:space="0" w:color="auto"/>
          </w:divBdr>
          <w:divsChild>
            <w:div w:id="1208683159">
              <w:marLeft w:val="0"/>
              <w:marRight w:val="0"/>
              <w:marTop w:val="0"/>
              <w:marBottom w:val="0"/>
              <w:divBdr>
                <w:top w:val="none" w:sz="0" w:space="0" w:color="auto"/>
                <w:left w:val="none" w:sz="0" w:space="0" w:color="auto"/>
                <w:bottom w:val="none" w:sz="0" w:space="0" w:color="auto"/>
                <w:right w:val="none" w:sz="0" w:space="0" w:color="auto"/>
              </w:divBdr>
            </w:div>
          </w:divsChild>
        </w:div>
        <w:div w:id="1067529869">
          <w:marLeft w:val="0"/>
          <w:marRight w:val="0"/>
          <w:marTop w:val="0"/>
          <w:marBottom w:val="0"/>
          <w:divBdr>
            <w:top w:val="none" w:sz="0" w:space="0" w:color="auto"/>
            <w:left w:val="none" w:sz="0" w:space="0" w:color="auto"/>
            <w:bottom w:val="none" w:sz="0" w:space="0" w:color="auto"/>
            <w:right w:val="none" w:sz="0" w:space="0" w:color="auto"/>
          </w:divBdr>
          <w:divsChild>
            <w:div w:id="1764570955">
              <w:marLeft w:val="0"/>
              <w:marRight w:val="0"/>
              <w:marTop w:val="0"/>
              <w:marBottom w:val="0"/>
              <w:divBdr>
                <w:top w:val="none" w:sz="0" w:space="0" w:color="auto"/>
                <w:left w:val="none" w:sz="0" w:space="0" w:color="auto"/>
                <w:bottom w:val="none" w:sz="0" w:space="0" w:color="auto"/>
                <w:right w:val="none" w:sz="0" w:space="0" w:color="auto"/>
              </w:divBdr>
            </w:div>
          </w:divsChild>
        </w:div>
        <w:div w:id="1079401136">
          <w:marLeft w:val="0"/>
          <w:marRight w:val="0"/>
          <w:marTop w:val="0"/>
          <w:marBottom w:val="0"/>
          <w:divBdr>
            <w:top w:val="none" w:sz="0" w:space="0" w:color="auto"/>
            <w:left w:val="none" w:sz="0" w:space="0" w:color="auto"/>
            <w:bottom w:val="none" w:sz="0" w:space="0" w:color="auto"/>
            <w:right w:val="none" w:sz="0" w:space="0" w:color="auto"/>
          </w:divBdr>
          <w:divsChild>
            <w:div w:id="1988590682">
              <w:marLeft w:val="0"/>
              <w:marRight w:val="0"/>
              <w:marTop w:val="0"/>
              <w:marBottom w:val="0"/>
              <w:divBdr>
                <w:top w:val="none" w:sz="0" w:space="0" w:color="auto"/>
                <w:left w:val="none" w:sz="0" w:space="0" w:color="auto"/>
                <w:bottom w:val="none" w:sz="0" w:space="0" w:color="auto"/>
                <w:right w:val="none" w:sz="0" w:space="0" w:color="auto"/>
              </w:divBdr>
            </w:div>
          </w:divsChild>
        </w:div>
        <w:div w:id="1146816206">
          <w:marLeft w:val="0"/>
          <w:marRight w:val="0"/>
          <w:marTop w:val="0"/>
          <w:marBottom w:val="0"/>
          <w:divBdr>
            <w:top w:val="none" w:sz="0" w:space="0" w:color="auto"/>
            <w:left w:val="none" w:sz="0" w:space="0" w:color="auto"/>
            <w:bottom w:val="none" w:sz="0" w:space="0" w:color="auto"/>
            <w:right w:val="none" w:sz="0" w:space="0" w:color="auto"/>
          </w:divBdr>
          <w:divsChild>
            <w:div w:id="380640530">
              <w:marLeft w:val="0"/>
              <w:marRight w:val="0"/>
              <w:marTop w:val="0"/>
              <w:marBottom w:val="0"/>
              <w:divBdr>
                <w:top w:val="none" w:sz="0" w:space="0" w:color="auto"/>
                <w:left w:val="none" w:sz="0" w:space="0" w:color="auto"/>
                <w:bottom w:val="none" w:sz="0" w:space="0" w:color="auto"/>
                <w:right w:val="none" w:sz="0" w:space="0" w:color="auto"/>
              </w:divBdr>
            </w:div>
          </w:divsChild>
        </w:div>
        <w:div w:id="1178616776">
          <w:marLeft w:val="0"/>
          <w:marRight w:val="0"/>
          <w:marTop w:val="0"/>
          <w:marBottom w:val="0"/>
          <w:divBdr>
            <w:top w:val="none" w:sz="0" w:space="0" w:color="auto"/>
            <w:left w:val="none" w:sz="0" w:space="0" w:color="auto"/>
            <w:bottom w:val="none" w:sz="0" w:space="0" w:color="auto"/>
            <w:right w:val="none" w:sz="0" w:space="0" w:color="auto"/>
          </w:divBdr>
          <w:divsChild>
            <w:div w:id="151682065">
              <w:marLeft w:val="0"/>
              <w:marRight w:val="0"/>
              <w:marTop w:val="0"/>
              <w:marBottom w:val="0"/>
              <w:divBdr>
                <w:top w:val="none" w:sz="0" w:space="0" w:color="auto"/>
                <w:left w:val="none" w:sz="0" w:space="0" w:color="auto"/>
                <w:bottom w:val="none" w:sz="0" w:space="0" w:color="auto"/>
                <w:right w:val="none" w:sz="0" w:space="0" w:color="auto"/>
              </w:divBdr>
            </w:div>
          </w:divsChild>
        </w:div>
        <w:div w:id="1217816350">
          <w:marLeft w:val="0"/>
          <w:marRight w:val="0"/>
          <w:marTop w:val="0"/>
          <w:marBottom w:val="0"/>
          <w:divBdr>
            <w:top w:val="none" w:sz="0" w:space="0" w:color="auto"/>
            <w:left w:val="none" w:sz="0" w:space="0" w:color="auto"/>
            <w:bottom w:val="none" w:sz="0" w:space="0" w:color="auto"/>
            <w:right w:val="none" w:sz="0" w:space="0" w:color="auto"/>
          </w:divBdr>
          <w:divsChild>
            <w:div w:id="728114280">
              <w:marLeft w:val="0"/>
              <w:marRight w:val="0"/>
              <w:marTop w:val="0"/>
              <w:marBottom w:val="0"/>
              <w:divBdr>
                <w:top w:val="none" w:sz="0" w:space="0" w:color="auto"/>
                <w:left w:val="none" w:sz="0" w:space="0" w:color="auto"/>
                <w:bottom w:val="none" w:sz="0" w:space="0" w:color="auto"/>
                <w:right w:val="none" w:sz="0" w:space="0" w:color="auto"/>
              </w:divBdr>
            </w:div>
          </w:divsChild>
        </w:div>
        <w:div w:id="1235508888">
          <w:marLeft w:val="0"/>
          <w:marRight w:val="0"/>
          <w:marTop w:val="0"/>
          <w:marBottom w:val="0"/>
          <w:divBdr>
            <w:top w:val="none" w:sz="0" w:space="0" w:color="auto"/>
            <w:left w:val="none" w:sz="0" w:space="0" w:color="auto"/>
            <w:bottom w:val="none" w:sz="0" w:space="0" w:color="auto"/>
            <w:right w:val="none" w:sz="0" w:space="0" w:color="auto"/>
          </w:divBdr>
          <w:divsChild>
            <w:div w:id="1495074822">
              <w:marLeft w:val="0"/>
              <w:marRight w:val="0"/>
              <w:marTop w:val="0"/>
              <w:marBottom w:val="0"/>
              <w:divBdr>
                <w:top w:val="none" w:sz="0" w:space="0" w:color="auto"/>
                <w:left w:val="none" w:sz="0" w:space="0" w:color="auto"/>
                <w:bottom w:val="none" w:sz="0" w:space="0" w:color="auto"/>
                <w:right w:val="none" w:sz="0" w:space="0" w:color="auto"/>
              </w:divBdr>
            </w:div>
          </w:divsChild>
        </w:div>
        <w:div w:id="1243831775">
          <w:marLeft w:val="0"/>
          <w:marRight w:val="0"/>
          <w:marTop w:val="0"/>
          <w:marBottom w:val="0"/>
          <w:divBdr>
            <w:top w:val="none" w:sz="0" w:space="0" w:color="auto"/>
            <w:left w:val="none" w:sz="0" w:space="0" w:color="auto"/>
            <w:bottom w:val="none" w:sz="0" w:space="0" w:color="auto"/>
            <w:right w:val="none" w:sz="0" w:space="0" w:color="auto"/>
          </w:divBdr>
          <w:divsChild>
            <w:div w:id="1835605663">
              <w:marLeft w:val="0"/>
              <w:marRight w:val="0"/>
              <w:marTop w:val="0"/>
              <w:marBottom w:val="0"/>
              <w:divBdr>
                <w:top w:val="none" w:sz="0" w:space="0" w:color="auto"/>
                <w:left w:val="none" w:sz="0" w:space="0" w:color="auto"/>
                <w:bottom w:val="none" w:sz="0" w:space="0" w:color="auto"/>
                <w:right w:val="none" w:sz="0" w:space="0" w:color="auto"/>
              </w:divBdr>
            </w:div>
          </w:divsChild>
        </w:div>
        <w:div w:id="1413970759">
          <w:marLeft w:val="0"/>
          <w:marRight w:val="0"/>
          <w:marTop w:val="0"/>
          <w:marBottom w:val="0"/>
          <w:divBdr>
            <w:top w:val="none" w:sz="0" w:space="0" w:color="auto"/>
            <w:left w:val="none" w:sz="0" w:space="0" w:color="auto"/>
            <w:bottom w:val="none" w:sz="0" w:space="0" w:color="auto"/>
            <w:right w:val="none" w:sz="0" w:space="0" w:color="auto"/>
          </w:divBdr>
          <w:divsChild>
            <w:div w:id="590621528">
              <w:marLeft w:val="0"/>
              <w:marRight w:val="0"/>
              <w:marTop w:val="0"/>
              <w:marBottom w:val="0"/>
              <w:divBdr>
                <w:top w:val="none" w:sz="0" w:space="0" w:color="auto"/>
                <w:left w:val="none" w:sz="0" w:space="0" w:color="auto"/>
                <w:bottom w:val="none" w:sz="0" w:space="0" w:color="auto"/>
                <w:right w:val="none" w:sz="0" w:space="0" w:color="auto"/>
              </w:divBdr>
            </w:div>
          </w:divsChild>
        </w:div>
        <w:div w:id="1428503567">
          <w:marLeft w:val="0"/>
          <w:marRight w:val="0"/>
          <w:marTop w:val="0"/>
          <w:marBottom w:val="0"/>
          <w:divBdr>
            <w:top w:val="none" w:sz="0" w:space="0" w:color="auto"/>
            <w:left w:val="none" w:sz="0" w:space="0" w:color="auto"/>
            <w:bottom w:val="none" w:sz="0" w:space="0" w:color="auto"/>
            <w:right w:val="none" w:sz="0" w:space="0" w:color="auto"/>
          </w:divBdr>
          <w:divsChild>
            <w:div w:id="1166558689">
              <w:marLeft w:val="0"/>
              <w:marRight w:val="0"/>
              <w:marTop w:val="0"/>
              <w:marBottom w:val="0"/>
              <w:divBdr>
                <w:top w:val="none" w:sz="0" w:space="0" w:color="auto"/>
                <w:left w:val="none" w:sz="0" w:space="0" w:color="auto"/>
                <w:bottom w:val="none" w:sz="0" w:space="0" w:color="auto"/>
                <w:right w:val="none" w:sz="0" w:space="0" w:color="auto"/>
              </w:divBdr>
            </w:div>
          </w:divsChild>
        </w:div>
        <w:div w:id="1430932312">
          <w:marLeft w:val="0"/>
          <w:marRight w:val="0"/>
          <w:marTop w:val="0"/>
          <w:marBottom w:val="0"/>
          <w:divBdr>
            <w:top w:val="none" w:sz="0" w:space="0" w:color="auto"/>
            <w:left w:val="none" w:sz="0" w:space="0" w:color="auto"/>
            <w:bottom w:val="none" w:sz="0" w:space="0" w:color="auto"/>
            <w:right w:val="none" w:sz="0" w:space="0" w:color="auto"/>
          </w:divBdr>
          <w:divsChild>
            <w:div w:id="127361513">
              <w:marLeft w:val="0"/>
              <w:marRight w:val="0"/>
              <w:marTop w:val="0"/>
              <w:marBottom w:val="0"/>
              <w:divBdr>
                <w:top w:val="none" w:sz="0" w:space="0" w:color="auto"/>
                <w:left w:val="none" w:sz="0" w:space="0" w:color="auto"/>
                <w:bottom w:val="none" w:sz="0" w:space="0" w:color="auto"/>
                <w:right w:val="none" w:sz="0" w:space="0" w:color="auto"/>
              </w:divBdr>
            </w:div>
          </w:divsChild>
        </w:div>
        <w:div w:id="1448042123">
          <w:marLeft w:val="0"/>
          <w:marRight w:val="0"/>
          <w:marTop w:val="0"/>
          <w:marBottom w:val="0"/>
          <w:divBdr>
            <w:top w:val="none" w:sz="0" w:space="0" w:color="auto"/>
            <w:left w:val="none" w:sz="0" w:space="0" w:color="auto"/>
            <w:bottom w:val="none" w:sz="0" w:space="0" w:color="auto"/>
            <w:right w:val="none" w:sz="0" w:space="0" w:color="auto"/>
          </w:divBdr>
          <w:divsChild>
            <w:div w:id="944847204">
              <w:marLeft w:val="0"/>
              <w:marRight w:val="0"/>
              <w:marTop w:val="0"/>
              <w:marBottom w:val="0"/>
              <w:divBdr>
                <w:top w:val="none" w:sz="0" w:space="0" w:color="auto"/>
                <w:left w:val="none" w:sz="0" w:space="0" w:color="auto"/>
                <w:bottom w:val="none" w:sz="0" w:space="0" w:color="auto"/>
                <w:right w:val="none" w:sz="0" w:space="0" w:color="auto"/>
              </w:divBdr>
            </w:div>
          </w:divsChild>
        </w:div>
        <w:div w:id="1450853989">
          <w:marLeft w:val="0"/>
          <w:marRight w:val="0"/>
          <w:marTop w:val="0"/>
          <w:marBottom w:val="0"/>
          <w:divBdr>
            <w:top w:val="none" w:sz="0" w:space="0" w:color="auto"/>
            <w:left w:val="none" w:sz="0" w:space="0" w:color="auto"/>
            <w:bottom w:val="none" w:sz="0" w:space="0" w:color="auto"/>
            <w:right w:val="none" w:sz="0" w:space="0" w:color="auto"/>
          </w:divBdr>
          <w:divsChild>
            <w:div w:id="652031095">
              <w:marLeft w:val="0"/>
              <w:marRight w:val="0"/>
              <w:marTop w:val="0"/>
              <w:marBottom w:val="0"/>
              <w:divBdr>
                <w:top w:val="none" w:sz="0" w:space="0" w:color="auto"/>
                <w:left w:val="none" w:sz="0" w:space="0" w:color="auto"/>
                <w:bottom w:val="none" w:sz="0" w:space="0" w:color="auto"/>
                <w:right w:val="none" w:sz="0" w:space="0" w:color="auto"/>
              </w:divBdr>
            </w:div>
          </w:divsChild>
        </w:div>
        <w:div w:id="1469931185">
          <w:marLeft w:val="0"/>
          <w:marRight w:val="0"/>
          <w:marTop w:val="0"/>
          <w:marBottom w:val="0"/>
          <w:divBdr>
            <w:top w:val="none" w:sz="0" w:space="0" w:color="auto"/>
            <w:left w:val="none" w:sz="0" w:space="0" w:color="auto"/>
            <w:bottom w:val="none" w:sz="0" w:space="0" w:color="auto"/>
            <w:right w:val="none" w:sz="0" w:space="0" w:color="auto"/>
          </w:divBdr>
          <w:divsChild>
            <w:div w:id="1232354654">
              <w:marLeft w:val="0"/>
              <w:marRight w:val="0"/>
              <w:marTop w:val="0"/>
              <w:marBottom w:val="0"/>
              <w:divBdr>
                <w:top w:val="none" w:sz="0" w:space="0" w:color="auto"/>
                <w:left w:val="none" w:sz="0" w:space="0" w:color="auto"/>
                <w:bottom w:val="none" w:sz="0" w:space="0" w:color="auto"/>
                <w:right w:val="none" w:sz="0" w:space="0" w:color="auto"/>
              </w:divBdr>
            </w:div>
          </w:divsChild>
        </w:div>
        <w:div w:id="1478766195">
          <w:marLeft w:val="0"/>
          <w:marRight w:val="0"/>
          <w:marTop w:val="0"/>
          <w:marBottom w:val="0"/>
          <w:divBdr>
            <w:top w:val="none" w:sz="0" w:space="0" w:color="auto"/>
            <w:left w:val="none" w:sz="0" w:space="0" w:color="auto"/>
            <w:bottom w:val="none" w:sz="0" w:space="0" w:color="auto"/>
            <w:right w:val="none" w:sz="0" w:space="0" w:color="auto"/>
          </w:divBdr>
          <w:divsChild>
            <w:div w:id="943075384">
              <w:marLeft w:val="0"/>
              <w:marRight w:val="0"/>
              <w:marTop w:val="0"/>
              <w:marBottom w:val="0"/>
              <w:divBdr>
                <w:top w:val="none" w:sz="0" w:space="0" w:color="auto"/>
                <w:left w:val="none" w:sz="0" w:space="0" w:color="auto"/>
                <w:bottom w:val="none" w:sz="0" w:space="0" w:color="auto"/>
                <w:right w:val="none" w:sz="0" w:space="0" w:color="auto"/>
              </w:divBdr>
            </w:div>
          </w:divsChild>
        </w:div>
        <w:div w:id="1501656428">
          <w:marLeft w:val="0"/>
          <w:marRight w:val="0"/>
          <w:marTop w:val="0"/>
          <w:marBottom w:val="0"/>
          <w:divBdr>
            <w:top w:val="none" w:sz="0" w:space="0" w:color="auto"/>
            <w:left w:val="none" w:sz="0" w:space="0" w:color="auto"/>
            <w:bottom w:val="none" w:sz="0" w:space="0" w:color="auto"/>
            <w:right w:val="none" w:sz="0" w:space="0" w:color="auto"/>
          </w:divBdr>
          <w:divsChild>
            <w:div w:id="2075467453">
              <w:marLeft w:val="0"/>
              <w:marRight w:val="0"/>
              <w:marTop w:val="0"/>
              <w:marBottom w:val="0"/>
              <w:divBdr>
                <w:top w:val="none" w:sz="0" w:space="0" w:color="auto"/>
                <w:left w:val="none" w:sz="0" w:space="0" w:color="auto"/>
                <w:bottom w:val="none" w:sz="0" w:space="0" w:color="auto"/>
                <w:right w:val="none" w:sz="0" w:space="0" w:color="auto"/>
              </w:divBdr>
            </w:div>
          </w:divsChild>
        </w:div>
        <w:div w:id="1529757897">
          <w:marLeft w:val="0"/>
          <w:marRight w:val="0"/>
          <w:marTop w:val="0"/>
          <w:marBottom w:val="0"/>
          <w:divBdr>
            <w:top w:val="none" w:sz="0" w:space="0" w:color="auto"/>
            <w:left w:val="none" w:sz="0" w:space="0" w:color="auto"/>
            <w:bottom w:val="none" w:sz="0" w:space="0" w:color="auto"/>
            <w:right w:val="none" w:sz="0" w:space="0" w:color="auto"/>
          </w:divBdr>
          <w:divsChild>
            <w:div w:id="1770082112">
              <w:marLeft w:val="0"/>
              <w:marRight w:val="0"/>
              <w:marTop w:val="0"/>
              <w:marBottom w:val="0"/>
              <w:divBdr>
                <w:top w:val="none" w:sz="0" w:space="0" w:color="auto"/>
                <w:left w:val="none" w:sz="0" w:space="0" w:color="auto"/>
                <w:bottom w:val="none" w:sz="0" w:space="0" w:color="auto"/>
                <w:right w:val="none" w:sz="0" w:space="0" w:color="auto"/>
              </w:divBdr>
            </w:div>
          </w:divsChild>
        </w:div>
        <w:div w:id="1581910866">
          <w:marLeft w:val="0"/>
          <w:marRight w:val="0"/>
          <w:marTop w:val="0"/>
          <w:marBottom w:val="0"/>
          <w:divBdr>
            <w:top w:val="none" w:sz="0" w:space="0" w:color="auto"/>
            <w:left w:val="none" w:sz="0" w:space="0" w:color="auto"/>
            <w:bottom w:val="none" w:sz="0" w:space="0" w:color="auto"/>
            <w:right w:val="none" w:sz="0" w:space="0" w:color="auto"/>
          </w:divBdr>
          <w:divsChild>
            <w:div w:id="39943119">
              <w:marLeft w:val="0"/>
              <w:marRight w:val="0"/>
              <w:marTop w:val="0"/>
              <w:marBottom w:val="0"/>
              <w:divBdr>
                <w:top w:val="none" w:sz="0" w:space="0" w:color="auto"/>
                <w:left w:val="none" w:sz="0" w:space="0" w:color="auto"/>
                <w:bottom w:val="none" w:sz="0" w:space="0" w:color="auto"/>
                <w:right w:val="none" w:sz="0" w:space="0" w:color="auto"/>
              </w:divBdr>
            </w:div>
          </w:divsChild>
        </w:div>
        <w:div w:id="1651708251">
          <w:marLeft w:val="0"/>
          <w:marRight w:val="0"/>
          <w:marTop w:val="0"/>
          <w:marBottom w:val="0"/>
          <w:divBdr>
            <w:top w:val="none" w:sz="0" w:space="0" w:color="auto"/>
            <w:left w:val="none" w:sz="0" w:space="0" w:color="auto"/>
            <w:bottom w:val="none" w:sz="0" w:space="0" w:color="auto"/>
            <w:right w:val="none" w:sz="0" w:space="0" w:color="auto"/>
          </w:divBdr>
          <w:divsChild>
            <w:div w:id="438793880">
              <w:marLeft w:val="0"/>
              <w:marRight w:val="0"/>
              <w:marTop w:val="0"/>
              <w:marBottom w:val="0"/>
              <w:divBdr>
                <w:top w:val="none" w:sz="0" w:space="0" w:color="auto"/>
                <w:left w:val="none" w:sz="0" w:space="0" w:color="auto"/>
                <w:bottom w:val="none" w:sz="0" w:space="0" w:color="auto"/>
                <w:right w:val="none" w:sz="0" w:space="0" w:color="auto"/>
              </w:divBdr>
            </w:div>
          </w:divsChild>
        </w:div>
        <w:div w:id="1670406506">
          <w:marLeft w:val="0"/>
          <w:marRight w:val="0"/>
          <w:marTop w:val="0"/>
          <w:marBottom w:val="0"/>
          <w:divBdr>
            <w:top w:val="none" w:sz="0" w:space="0" w:color="auto"/>
            <w:left w:val="none" w:sz="0" w:space="0" w:color="auto"/>
            <w:bottom w:val="none" w:sz="0" w:space="0" w:color="auto"/>
            <w:right w:val="none" w:sz="0" w:space="0" w:color="auto"/>
          </w:divBdr>
          <w:divsChild>
            <w:div w:id="189530612">
              <w:marLeft w:val="0"/>
              <w:marRight w:val="0"/>
              <w:marTop w:val="0"/>
              <w:marBottom w:val="0"/>
              <w:divBdr>
                <w:top w:val="none" w:sz="0" w:space="0" w:color="auto"/>
                <w:left w:val="none" w:sz="0" w:space="0" w:color="auto"/>
                <w:bottom w:val="none" w:sz="0" w:space="0" w:color="auto"/>
                <w:right w:val="none" w:sz="0" w:space="0" w:color="auto"/>
              </w:divBdr>
            </w:div>
            <w:div w:id="788012775">
              <w:marLeft w:val="0"/>
              <w:marRight w:val="0"/>
              <w:marTop w:val="0"/>
              <w:marBottom w:val="0"/>
              <w:divBdr>
                <w:top w:val="none" w:sz="0" w:space="0" w:color="auto"/>
                <w:left w:val="none" w:sz="0" w:space="0" w:color="auto"/>
                <w:bottom w:val="none" w:sz="0" w:space="0" w:color="auto"/>
                <w:right w:val="none" w:sz="0" w:space="0" w:color="auto"/>
              </w:divBdr>
            </w:div>
          </w:divsChild>
        </w:div>
        <w:div w:id="1687246357">
          <w:marLeft w:val="0"/>
          <w:marRight w:val="0"/>
          <w:marTop w:val="0"/>
          <w:marBottom w:val="0"/>
          <w:divBdr>
            <w:top w:val="none" w:sz="0" w:space="0" w:color="auto"/>
            <w:left w:val="none" w:sz="0" w:space="0" w:color="auto"/>
            <w:bottom w:val="none" w:sz="0" w:space="0" w:color="auto"/>
            <w:right w:val="none" w:sz="0" w:space="0" w:color="auto"/>
          </w:divBdr>
          <w:divsChild>
            <w:div w:id="748312331">
              <w:marLeft w:val="0"/>
              <w:marRight w:val="0"/>
              <w:marTop w:val="0"/>
              <w:marBottom w:val="0"/>
              <w:divBdr>
                <w:top w:val="none" w:sz="0" w:space="0" w:color="auto"/>
                <w:left w:val="none" w:sz="0" w:space="0" w:color="auto"/>
                <w:bottom w:val="none" w:sz="0" w:space="0" w:color="auto"/>
                <w:right w:val="none" w:sz="0" w:space="0" w:color="auto"/>
              </w:divBdr>
            </w:div>
          </w:divsChild>
        </w:div>
        <w:div w:id="1706514839">
          <w:marLeft w:val="0"/>
          <w:marRight w:val="0"/>
          <w:marTop w:val="0"/>
          <w:marBottom w:val="0"/>
          <w:divBdr>
            <w:top w:val="none" w:sz="0" w:space="0" w:color="auto"/>
            <w:left w:val="none" w:sz="0" w:space="0" w:color="auto"/>
            <w:bottom w:val="none" w:sz="0" w:space="0" w:color="auto"/>
            <w:right w:val="none" w:sz="0" w:space="0" w:color="auto"/>
          </w:divBdr>
          <w:divsChild>
            <w:div w:id="263223153">
              <w:marLeft w:val="0"/>
              <w:marRight w:val="0"/>
              <w:marTop w:val="0"/>
              <w:marBottom w:val="0"/>
              <w:divBdr>
                <w:top w:val="none" w:sz="0" w:space="0" w:color="auto"/>
                <w:left w:val="none" w:sz="0" w:space="0" w:color="auto"/>
                <w:bottom w:val="none" w:sz="0" w:space="0" w:color="auto"/>
                <w:right w:val="none" w:sz="0" w:space="0" w:color="auto"/>
              </w:divBdr>
            </w:div>
          </w:divsChild>
        </w:div>
        <w:div w:id="1725443645">
          <w:marLeft w:val="0"/>
          <w:marRight w:val="0"/>
          <w:marTop w:val="0"/>
          <w:marBottom w:val="0"/>
          <w:divBdr>
            <w:top w:val="none" w:sz="0" w:space="0" w:color="auto"/>
            <w:left w:val="none" w:sz="0" w:space="0" w:color="auto"/>
            <w:bottom w:val="none" w:sz="0" w:space="0" w:color="auto"/>
            <w:right w:val="none" w:sz="0" w:space="0" w:color="auto"/>
          </w:divBdr>
          <w:divsChild>
            <w:div w:id="1410620882">
              <w:marLeft w:val="0"/>
              <w:marRight w:val="0"/>
              <w:marTop w:val="0"/>
              <w:marBottom w:val="0"/>
              <w:divBdr>
                <w:top w:val="none" w:sz="0" w:space="0" w:color="auto"/>
                <w:left w:val="none" w:sz="0" w:space="0" w:color="auto"/>
                <w:bottom w:val="none" w:sz="0" w:space="0" w:color="auto"/>
                <w:right w:val="none" w:sz="0" w:space="0" w:color="auto"/>
              </w:divBdr>
            </w:div>
          </w:divsChild>
        </w:div>
        <w:div w:id="1773551354">
          <w:marLeft w:val="0"/>
          <w:marRight w:val="0"/>
          <w:marTop w:val="0"/>
          <w:marBottom w:val="0"/>
          <w:divBdr>
            <w:top w:val="none" w:sz="0" w:space="0" w:color="auto"/>
            <w:left w:val="none" w:sz="0" w:space="0" w:color="auto"/>
            <w:bottom w:val="none" w:sz="0" w:space="0" w:color="auto"/>
            <w:right w:val="none" w:sz="0" w:space="0" w:color="auto"/>
          </w:divBdr>
          <w:divsChild>
            <w:div w:id="1089696398">
              <w:marLeft w:val="0"/>
              <w:marRight w:val="0"/>
              <w:marTop w:val="0"/>
              <w:marBottom w:val="0"/>
              <w:divBdr>
                <w:top w:val="none" w:sz="0" w:space="0" w:color="auto"/>
                <w:left w:val="none" w:sz="0" w:space="0" w:color="auto"/>
                <w:bottom w:val="none" w:sz="0" w:space="0" w:color="auto"/>
                <w:right w:val="none" w:sz="0" w:space="0" w:color="auto"/>
              </w:divBdr>
            </w:div>
          </w:divsChild>
        </w:div>
        <w:div w:id="1824856512">
          <w:marLeft w:val="0"/>
          <w:marRight w:val="0"/>
          <w:marTop w:val="0"/>
          <w:marBottom w:val="0"/>
          <w:divBdr>
            <w:top w:val="none" w:sz="0" w:space="0" w:color="auto"/>
            <w:left w:val="none" w:sz="0" w:space="0" w:color="auto"/>
            <w:bottom w:val="none" w:sz="0" w:space="0" w:color="auto"/>
            <w:right w:val="none" w:sz="0" w:space="0" w:color="auto"/>
          </w:divBdr>
          <w:divsChild>
            <w:div w:id="303236746">
              <w:marLeft w:val="0"/>
              <w:marRight w:val="0"/>
              <w:marTop w:val="0"/>
              <w:marBottom w:val="0"/>
              <w:divBdr>
                <w:top w:val="none" w:sz="0" w:space="0" w:color="auto"/>
                <w:left w:val="none" w:sz="0" w:space="0" w:color="auto"/>
                <w:bottom w:val="none" w:sz="0" w:space="0" w:color="auto"/>
                <w:right w:val="none" w:sz="0" w:space="0" w:color="auto"/>
              </w:divBdr>
            </w:div>
          </w:divsChild>
        </w:div>
        <w:div w:id="1891768668">
          <w:marLeft w:val="0"/>
          <w:marRight w:val="0"/>
          <w:marTop w:val="0"/>
          <w:marBottom w:val="0"/>
          <w:divBdr>
            <w:top w:val="none" w:sz="0" w:space="0" w:color="auto"/>
            <w:left w:val="none" w:sz="0" w:space="0" w:color="auto"/>
            <w:bottom w:val="none" w:sz="0" w:space="0" w:color="auto"/>
            <w:right w:val="none" w:sz="0" w:space="0" w:color="auto"/>
          </w:divBdr>
          <w:divsChild>
            <w:div w:id="94056818">
              <w:marLeft w:val="0"/>
              <w:marRight w:val="0"/>
              <w:marTop w:val="0"/>
              <w:marBottom w:val="0"/>
              <w:divBdr>
                <w:top w:val="none" w:sz="0" w:space="0" w:color="auto"/>
                <w:left w:val="none" w:sz="0" w:space="0" w:color="auto"/>
                <w:bottom w:val="none" w:sz="0" w:space="0" w:color="auto"/>
                <w:right w:val="none" w:sz="0" w:space="0" w:color="auto"/>
              </w:divBdr>
            </w:div>
          </w:divsChild>
        </w:div>
        <w:div w:id="1922449204">
          <w:marLeft w:val="0"/>
          <w:marRight w:val="0"/>
          <w:marTop w:val="0"/>
          <w:marBottom w:val="0"/>
          <w:divBdr>
            <w:top w:val="none" w:sz="0" w:space="0" w:color="auto"/>
            <w:left w:val="none" w:sz="0" w:space="0" w:color="auto"/>
            <w:bottom w:val="none" w:sz="0" w:space="0" w:color="auto"/>
            <w:right w:val="none" w:sz="0" w:space="0" w:color="auto"/>
          </w:divBdr>
          <w:divsChild>
            <w:div w:id="892273730">
              <w:marLeft w:val="0"/>
              <w:marRight w:val="0"/>
              <w:marTop w:val="0"/>
              <w:marBottom w:val="0"/>
              <w:divBdr>
                <w:top w:val="none" w:sz="0" w:space="0" w:color="auto"/>
                <w:left w:val="none" w:sz="0" w:space="0" w:color="auto"/>
                <w:bottom w:val="none" w:sz="0" w:space="0" w:color="auto"/>
                <w:right w:val="none" w:sz="0" w:space="0" w:color="auto"/>
              </w:divBdr>
            </w:div>
          </w:divsChild>
        </w:div>
        <w:div w:id="1928687197">
          <w:marLeft w:val="0"/>
          <w:marRight w:val="0"/>
          <w:marTop w:val="0"/>
          <w:marBottom w:val="0"/>
          <w:divBdr>
            <w:top w:val="none" w:sz="0" w:space="0" w:color="auto"/>
            <w:left w:val="none" w:sz="0" w:space="0" w:color="auto"/>
            <w:bottom w:val="none" w:sz="0" w:space="0" w:color="auto"/>
            <w:right w:val="none" w:sz="0" w:space="0" w:color="auto"/>
          </w:divBdr>
          <w:divsChild>
            <w:div w:id="848298564">
              <w:marLeft w:val="0"/>
              <w:marRight w:val="0"/>
              <w:marTop w:val="0"/>
              <w:marBottom w:val="0"/>
              <w:divBdr>
                <w:top w:val="none" w:sz="0" w:space="0" w:color="auto"/>
                <w:left w:val="none" w:sz="0" w:space="0" w:color="auto"/>
                <w:bottom w:val="none" w:sz="0" w:space="0" w:color="auto"/>
                <w:right w:val="none" w:sz="0" w:space="0" w:color="auto"/>
              </w:divBdr>
            </w:div>
          </w:divsChild>
        </w:div>
        <w:div w:id="1936205580">
          <w:marLeft w:val="0"/>
          <w:marRight w:val="0"/>
          <w:marTop w:val="0"/>
          <w:marBottom w:val="0"/>
          <w:divBdr>
            <w:top w:val="none" w:sz="0" w:space="0" w:color="auto"/>
            <w:left w:val="none" w:sz="0" w:space="0" w:color="auto"/>
            <w:bottom w:val="none" w:sz="0" w:space="0" w:color="auto"/>
            <w:right w:val="none" w:sz="0" w:space="0" w:color="auto"/>
          </w:divBdr>
          <w:divsChild>
            <w:div w:id="326908068">
              <w:marLeft w:val="0"/>
              <w:marRight w:val="0"/>
              <w:marTop w:val="0"/>
              <w:marBottom w:val="0"/>
              <w:divBdr>
                <w:top w:val="none" w:sz="0" w:space="0" w:color="auto"/>
                <w:left w:val="none" w:sz="0" w:space="0" w:color="auto"/>
                <w:bottom w:val="none" w:sz="0" w:space="0" w:color="auto"/>
                <w:right w:val="none" w:sz="0" w:space="0" w:color="auto"/>
              </w:divBdr>
            </w:div>
          </w:divsChild>
        </w:div>
        <w:div w:id="1951468497">
          <w:marLeft w:val="0"/>
          <w:marRight w:val="0"/>
          <w:marTop w:val="0"/>
          <w:marBottom w:val="0"/>
          <w:divBdr>
            <w:top w:val="none" w:sz="0" w:space="0" w:color="auto"/>
            <w:left w:val="none" w:sz="0" w:space="0" w:color="auto"/>
            <w:bottom w:val="none" w:sz="0" w:space="0" w:color="auto"/>
            <w:right w:val="none" w:sz="0" w:space="0" w:color="auto"/>
          </w:divBdr>
          <w:divsChild>
            <w:div w:id="1822694361">
              <w:marLeft w:val="0"/>
              <w:marRight w:val="0"/>
              <w:marTop w:val="0"/>
              <w:marBottom w:val="0"/>
              <w:divBdr>
                <w:top w:val="none" w:sz="0" w:space="0" w:color="auto"/>
                <w:left w:val="none" w:sz="0" w:space="0" w:color="auto"/>
                <w:bottom w:val="none" w:sz="0" w:space="0" w:color="auto"/>
                <w:right w:val="none" w:sz="0" w:space="0" w:color="auto"/>
              </w:divBdr>
            </w:div>
          </w:divsChild>
        </w:div>
        <w:div w:id="1985700508">
          <w:marLeft w:val="0"/>
          <w:marRight w:val="0"/>
          <w:marTop w:val="0"/>
          <w:marBottom w:val="0"/>
          <w:divBdr>
            <w:top w:val="none" w:sz="0" w:space="0" w:color="auto"/>
            <w:left w:val="none" w:sz="0" w:space="0" w:color="auto"/>
            <w:bottom w:val="none" w:sz="0" w:space="0" w:color="auto"/>
            <w:right w:val="none" w:sz="0" w:space="0" w:color="auto"/>
          </w:divBdr>
          <w:divsChild>
            <w:div w:id="21056103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87814690">
      <w:bodyDiv w:val="1"/>
      <w:marLeft w:val="0"/>
      <w:marRight w:val="0"/>
      <w:marTop w:val="0"/>
      <w:marBottom w:val="0"/>
      <w:divBdr>
        <w:top w:val="none" w:sz="0" w:space="0" w:color="auto"/>
        <w:left w:val="none" w:sz="0" w:space="0" w:color="auto"/>
        <w:bottom w:val="none" w:sz="0" w:space="0" w:color="auto"/>
        <w:right w:val="none" w:sz="0" w:space="0" w:color="auto"/>
      </w:divBdr>
      <w:divsChild>
        <w:div w:id="274213199">
          <w:marLeft w:val="0"/>
          <w:marRight w:val="0"/>
          <w:marTop w:val="0"/>
          <w:marBottom w:val="0"/>
          <w:divBdr>
            <w:top w:val="none" w:sz="0" w:space="0" w:color="auto"/>
            <w:left w:val="none" w:sz="0" w:space="0" w:color="auto"/>
            <w:bottom w:val="none" w:sz="0" w:space="0" w:color="auto"/>
            <w:right w:val="none" w:sz="0" w:space="0" w:color="auto"/>
          </w:divBdr>
        </w:div>
        <w:div w:id="2014409923">
          <w:marLeft w:val="0"/>
          <w:marRight w:val="0"/>
          <w:marTop w:val="0"/>
          <w:marBottom w:val="0"/>
          <w:divBdr>
            <w:top w:val="none" w:sz="0" w:space="0" w:color="auto"/>
            <w:left w:val="none" w:sz="0" w:space="0" w:color="auto"/>
            <w:bottom w:val="none" w:sz="0" w:space="0" w:color="auto"/>
            <w:right w:val="none" w:sz="0" w:space="0" w:color="auto"/>
          </w:divBdr>
        </w:div>
      </w:divsChild>
    </w:div>
    <w:div w:id="1300963783">
      <w:bodyDiv w:val="1"/>
      <w:marLeft w:val="0"/>
      <w:marRight w:val="0"/>
      <w:marTop w:val="0"/>
      <w:marBottom w:val="0"/>
      <w:divBdr>
        <w:top w:val="none" w:sz="0" w:space="0" w:color="auto"/>
        <w:left w:val="none" w:sz="0" w:space="0" w:color="auto"/>
        <w:bottom w:val="none" w:sz="0" w:space="0" w:color="auto"/>
        <w:right w:val="none" w:sz="0" w:space="0" w:color="auto"/>
      </w:divBdr>
      <w:divsChild>
        <w:div w:id="1858691621">
          <w:marLeft w:val="0"/>
          <w:marRight w:val="0"/>
          <w:marTop w:val="0"/>
          <w:marBottom w:val="0"/>
          <w:divBdr>
            <w:top w:val="none" w:sz="0" w:space="0" w:color="auto"/>
            <w:left w:val="none" w:sz="0" w:space="0" w:color="auto"/>
            <w:bottom w:val="none" w:sz="0" w:space="0" w:color="auto"/>
            <w:right w:val="none" w:sz="0" w:space="0" w:color="auto"/>
          </w:divBdr>
        </w:div>
      </w:divsChild>
    </w:div>
    <w:div w:id="1323391972">
      <w:bodyDiv w:val="1"/>
      <w:marLeft w:val="0"/>
      <w:marRight w:val="0"/>
      <w:marTop w:val="0"/>
      <w:marBottom w:val="0"/>
      <w:divBdr>
        <w:top w:val="none" w:sz="0" w:space="0" w:color="auto"/>
        <w:left w:val="none" w:sz="0" w:space="0" w:color="auto"/>
        <w:bottom w:val="none" w:sz="0" w:space="0" w:color="auto"/>
        <w:right w:val="none" w:sz="0" w:space="0" w:color="auto"/>
      </w:divBdr>
    </w:div>
    <w:div w:id="1323847146">
      <w:bodyDiv w:val="1"/>
      <w:marLeft w:val="0"/>
      <w:marRight w:val="0"/>
      <w:marTop w:val="0"/>
      <w:marBottom w:val="0"/>
      <w:divBdr>
        <w:top w:val="none" w:sz="0" w:space="0" w:color="auto"/>
        <w:left w:val="none" w:sz="0" w:space="0" w:color="auto"/>
        <w:bottom w:val="none" w:sz="0" w:space="0" w:color="auto"/>
        <w:right w:val="none" w:sz="0" w:space="0" w:color="auto"/>
      </w:divBdr>
      <w:divsChild>
        <w:div w:id="1294484447">
          <w:marLeft w:val="0"/>
          <w:marRight w:val="0"/>
          <w:marTop w:val="0"/>
          <w:marBottom w:val="0"/>
          <w:divBdr>
            <w:top w:val="none" w:sz="0" w:space="0" w:color="auto"/>
            <w:left w:val="none" w:sz="0" w:space="0" w:color="auto"/>
            <w:bottom w:val="none" w:sz="0" w:space="0" w:color="auto"/>
            <w:right w:val="none" w:sz="0" w:space="0" w:color="auto"/>
          </w:divBdr>
        </w:div>
      </w:divsChild>
    </w:div>
    <w:div w:id="1332835502">
      <w:bodyDiv w:val="1"/>
      <w:marLeft w:val="0"/>
      <w:marRight w:val="0"/>
      <w:marTop w:val="0"/>
      <w:marBottom w:val="0"/>
      <w:divBdr>
        <w:top w:val="none" w:sz="0" w:space="0" w:color="auto"/>
        <w:left w:val="none" w:sz="0" w:space="0" w:color="auto"/>
        <w:bottom w:val="none" w:sz="0" w:space="0" w:color="auto"/>
        <w:right w:val="none" w:sz="0" w:space="0" w:color="auto"/>
      </w:divBdr>
      <w:divsChild>
        <w:div w:id="86313783">
          <w:marLeft w:val="0"/>
          <w:marRight w:val="0"/>
          <w:marTop w:val="0"/>
          <w:marBottom w:val="0"/>
          <w:divBdr>
            <w:top w:val="none" w:sz="0" w:space="0" w:color="auto"/>
            <w:left w:val="none" w:sz="0" w:space="0" w:color="auto"/>
            <w:bottom w:val="none" w:sz="0" w:space="0" w:color="auto"/>
            <w:right w:val="none" w:sz="0" w:space="0" w:color="auto"/>
          </w:divBdr>
        </w:div>
      </w:divsChild>
    </w:div>
    <w:div w:id="1345279426">
      <w:bodyDiv w:val="1"/>
      <w:marLeft w:val="0"/>
      <w:marRight w:val="0"/>
      <w:marTop w:val="0"/>
      <w:marBottom w:val="0"/>
      <w:divBdr>
        <w:top w:val="none" w:sz="0" w:space="0" w:color="auto"/>
        <w:left w:val="none" w:sz="0" w:space="0" w:color="auto"/>
        <w:bottom w:val="none" w:sz="0" w:space="0" w:color="auto"/>
        <w:right w:val="none" w:sz="0" w:space="0" w:color="auto"/>
      </w:divBdr>
      <w:divsChild>
        <w:div w:id="1553886668">
          <w:marLeft w:val="0"/>
          <w:marRight w:val="0"/>
          <w:marTop w:val="0"/>
          <w:marBottom w:val="0"/>
          <w:divBdr>
            <w:top w:val="none" w:sz="0" w:space="0" w:color="auto"/>
            <w:left w:val="none" w:sz="0" w:space="0" w:color="auto"/>
            <w:bottom w:val="none" w:sz="0" w:space="0" w:color="auto"/>
            <w:right w:val="none" w:sz="0" w:space="0" w:color="auto"/>
          </w:divBdr>
        </w:div>
      </w:divsChild>
    </w:div>
    <w:div w:id="1379428181">
      <w:bodyDiv w:val="1"/>
      <w:marLeft w:val="0"/>
      <w:marRight w:val="0"/>
      <w:marTop w:val="0"/>
      <w:marBottom w:val="0"/>
      <w:divBdr>
        <w:top w:val="none" w:sz="0" w:space="0" w:color="auto"/>
        <w:left w:val="none" w:sz="0" w:space="0" w:color="auto"/>
        <w:bottom w:val="none" w:sz="0" w:space="0" w:color="auto"/>
        <w:right w:val="none" w:sz="0" w:space="0" w:color="auto"/>
      </w:divBdr>
      <w:divsChild>
        <w:div w:id="1570573218">
          <w:marLeft w:val="0"/>
          <w:marRight w:val="0"/>
          <w:marTop w:val="0"/>
          <w:marBottom w:val="0"/>
          <w:divBdr>
            <w:top w:val="none" w:sz="0" w:space="0" w:color="auto"/>
            <w:left w:val="none" w:sz="0" w:space="0" w:color="auto"/>
            <w:bottom w:val="none" w:sz="0" w:space="0" w:color="auto"/>
            <w:right w:val="none" w:sz="0" w:space="0" w:color="auto"/>
          </w:divBdr>
        </w:div>
      </w:divsChild>
    </w:div>
    <w:div w:id="1389836694">
      <w:bodyDiv w:val="1"/>
      <w:marLeft w:val="0"/>
      <w:marRight w:val="0"/>
      <w:marTop w:val="0"/>
      <w:marBottom w:val="0"/>
      <w:divBdr>
        <w:top w:val="none" w:sz="0" w:space="0" w:color="auto"/>
        <w:left w:val="none" w:sz="0" w:space="0" w:color="auto"/>
        <w:bottom w:val="none" w:sz="0" w:space="0" w:color="auto"/>
        <w:right w:val="none" w:sz="0" w:space="0" w:color="auto"/>
      </w:divBdr>
    </w:div>
    <w:div w:id="1404524088">
      <w:bodyDiv w:val="1"/>
      <w:marLeft w:val="0"/>
      <w:marRight w:val="0"/>
      <w:marTop w:val="0"/>
      <w:marBottom w:val="0"/>
      <w:divBdr>
        <w:top w:val="none" w:sz="0" w:space="0" w:color="auto"/>
        <w:left w:val="none" w:sz="0" w:space="0" w:color="auto"/>
        <w:bottom w:val="none" w:sz="0" w:space="0" w:color="auto"/>
        <w:right w:val="none" w:sz="0" w:space="0" w:color="auto"/>
      </w:divBdr>
    </w:div>
    <w:div w:id="1405953915">
      <w:bodyDiv w:val="1"/>
      <w:marLeft w:val="0"/>
      <w:marRight w:val="0"/>
      <w:marTop w:val="0"/>
      <w:marBottom w:val="0"/>
      <w:divBdr>
        <w:top w:val="none" w:sz="0" w:space="0" w:color="auto"/>
        <w:left w:val="none" w:sz="0" w:space="0" w:color="auto"/>
        <w:bottom w:val="none" w:sz="0" w:space="0" w:color="auto"/>
        <w:right w:val="none" w:sz="0" w:space="0" w:color="auto"/>
      </w:divBdr>
    </w:div>
    <w:div w:id="1409419833">
      <w:bodyDiv w:val="1"/>
      <w:marLeft w:val="0"/>
      <w:marRight w:val="0"/>
      <w:marTop w:val="0"/>
      <w:marBottom w:val="0"/>
      <w:divBdr>
        <w:top w:val="none" w:sz="0" w:space="0" w:color="auto"/>
        <w:left w:val="none" w:sz="0" w:space="0" w:color="auto"/>
        <w:bottom w:val="none" w:sz="0" w:space="0" w:color="auto"/>
        <w:right w:val="none" w:sz="0" w:space="0" w:color="auto"/>
      </w:divBdr>
    </w:div>
    <w:div w:id="1420373565">
      <w:bodyDiv w:val="1"/>
      <w:marLeft w:val="0"/>
      <w:marRight w:val="0"/>
      <w:marTop w:val="0"/>
      <w:marBottom w:val="0"/>
      <w:divBdr>
        <w:top w:val="none" w:sz="0" w:space="0" w:color="auto"/>
        <w:left w:val="none" w:sz="0" w:space="0" w:color="auto"/>
        <w:bottom w:val="none" w:sz="0" w:space="0" w:color="auto"/>
        <w:right w:val="none" w:sz="0" w:space="0" w:color="auto"/>
      </w:divBdr>
      <w:divsChild>
        <w:div w:id="1675840743">
          <w:marLeft w:val="0"/>
          <w:marRight w:val="0"/>
          <w:marTop w:val="0"/>
          <w:marBottom w:val="0"/>
          <w:divBdr>
            <w:top w:val="none" w:sz="0" w:space="0" w:color="auto"/>
            <w:left w:val="none" w:sz="0" w:space="0" w:color="auto"/>
            <w:bottom w:val="none" w:sz="0" w:space="0" w:color="auto"/>
            <w:right w:val="none" w:sz="0" w:space="0" w:color="auto"/>
          </w:divBdr>
        </w:div>
      </w:divsChild>
    </w:div>
    <w:div w:id="1420520820">
      <w:bodyDiv w:val="1"/>
      <w:marLeft w:val="0"/>
      <w:marRight w:val="0"/>
      <w:marTop w:val="0"/>
      <w:marBottom w:val="0"/>
      <w:divBdr>
        <w:top w:val="none" w:sz="0" w:space="0" w:color="auto"/>
        <w:left w:val="none" w:sz="0" w:space="0" w:color="auto"/>
        <w:bottom w:val="none" w:sz="0" w:space="0" w:color="auto"/>
        <w:right w:val="none" w:sz="0" w:space="0" w:color="auto"/>
      </w:divBdr>
      <w:divsChild>
        <w:div w:id="1800607561">
          <w:marLeft w:val="0"/>
          <w:marRight w:val="0"/>
          <w:marTop w:val="0"/>
          <w:marBottom w:val="0"/>
          <w:divBdr>
            <w:top w:val="none" w:sz="0" w:space="0" w:color="auto"/>
            <w:left w:val="none" w:sz="0" w:space="0" w:color="auto"/>
            <w:bottom w:val="none" w:sz="0" w:space="0" w:color="auto"/>
            <w:right w:val="none" w:sz="0" w:space="0" w:color="auto"/>
          </w:divBdr>
        </w:div>
      </w:divsChild>
    </w:div>
    <w:div w:id="1428042769">
      <w:bodyDiv w:val="1"/>
      <w:marLeft w:val="0"/>
      <w:marRight w:val="0"/>
      <w:marTop w:val="0"/>
      <w:marBottom w:val="0"/>
      <w:divBdr>
        <w:top w:val="none" w:sz="0" w:space="0" w:color="auto"/>
        <w:left w:val="none" w:sz="0" w:space="0" w:color="auto"/>
        <w:bottom w:val="none" w:sz="0" w:space="0" w:color="auto"/>
        <w:right w:val="none" w:sz="0" w:space="0" w:color="auto"/>
      </w:divBdr>
    </w:div>
    <w:div w:id="1433474913">
      <w:bodyDiv w:val="1"/>
      <w:marLeft w:val="0"/>
      <w:marRight w:val="0"/>
      <w:marTop w:val="0"/>
      <w:marBottom w:val="0"/>
      <w:divBdr>
        <w:top w:val="none" w:sz="0" w:space="0" w:color="auto"/>
        <w:left w:val="none" w:sz="0" w:space="0" w:color="auto"/>
        <w:bottom w:val="none" w:sz="0" w:space="0" w:color="auto"/>
        <w:right w:val="none" w:sz="0" w:space="0" w:color="auto"/>
      </w:divBdr>
    </w:div>
    <w:div w:id="1465466536">
      <w:bodyDiv w:val="1"/>
      <w:marLeft w:val="0"/>
      <w:marRight w:val="0"/>
      <w:marTop w:val="0"/>
      <w:marBottom w:val="0"/>
      <w:divBdr>
        <w:top w:val="none" w:sz="0" w:space="0" w:color="auto"/>
        <w:left w:val="none" w:sz="0" w:space="0" w:color="auto"/>
        <w:bottom w:val="none" w:sz="0" w:space="0" w:color="auto"/>
        <w:right w:val="none" w:sz="0" w:space="0" w:color="auto"/>
      </w:divBdr>
      <w:divsChild>
        <w:div w:id="126166227">
          <w:marLeft w:val="0"/>
          <w:marRight w:val="0"/>
          <w:marTop w:val="0"/>
          <w:marBottom w:val="0"/>
          <w:divBdr>
            <w:top w:val="none" w:sz="0" w:space="0" w:color="auto"/>
            <w:left w:val="none" w:sz="0" w:space="0" w:color="auto"/>
            <w:bottom w:val="none" w:sz="0" w:space="0" w:color="auto"/>
            <w:right w:val="none" w:sz="0" w:space="0" w:color="auto"/>
          </w:divBdr>
        </w:div>
      </w:divsChild>
    </w:div>
    <w:div w:id="1482846815">
      <w:bodyDiv w:val="1"/>
      <w:marLeft w:val="0"/>
      <w:marRight w:val="0"/>
      <w:marTop w:val="0"/>
      <w:marBottom w:val="0"/>
      <w:divBdr>
        <w:top w:val="none" w:sz="0" w:space="0" w:color="auto"/>
        <w:left w:val="none" w:sz="0" w:space="0" w:color="auto"/>
        <w:bottom w:val="none" w:sz="0" w:space="0" w:color="auto"/>
        <w:right w:val="none" w:sz="0" w:space="0" w:color="auto"/>
      </w:divBdr>
      <w:divsChild>
        <w:div w:id="783228042">
          <w:marLeft w:val="0"/>
          <w:marRight w:val="0"/>
          <w:marTop w:val="0"/>
          <w:marBottom w:val="0"/>
          <w:divBdr>
            <w:top w:val="none" w:sz="0" w:space="0" w:color="auto"/>
            <w:left w:val="none" w:sz="0" w:space="0" w:color="auto"/>
            <w:bottom w:val="none" w:sz="0" w:space="0" w:color="auto"/>
            <w:right w:val="none" w:sz="0" w:space="0" w:color="auto"/>
          </w:divBdr>
        </w:div>
        <w:div w:id="1456367678">
          <w:marLeft w:val="0"/>
          <w:marRight w:val="0"/>
          <w:marTop w:val="0"/>
          <w:marBottom w:val="0"/>
          <w:divBdr>
            <w:top w:val="none" w:sz="0" w:space="0" w:color="auto"/>
            <w:left w:val="none" w:sz="0" w:space="0" w:color="auto"/>
            <w:bottom w:val="none" w:sz="0" w:space="0" w:color="auto"/>
            <w:right w:val="none" w:sz="0" w:space="0" w:color="auto"/>
          </w:divBdr>
        </w:div>
      </w:divsChild>
    </w:div>
    <w:div w:id="1486320426">
      <w:bodyDiv w:val="1"/>
      <w:marLeft w:val="0"/>
      <w:marRight w:val="0"/>
      <w:marTop w:val="0"/>
      <w:marBottom w:val="0"/>
      <w:divBdr>
        <w:top w:val="none" w:sz="0" w:space="0" w:color="auto"/>
        <w:left w:val="none" w:sz="0" w:space="0" w:color="auto"/>
        <w:bottom w:val="none" w:sz="0" w:space="0" w:color="auto"/>
        <w:right w:val="none" w:sz="0" w:space="0" w:color="auto"/>
      </w:divBdr>
      <w:divsChild>
        <w:div w:id="749497120">
          <w:marLeft w:val="0"/>
          <w:marRight w:val="0"/>
          <w:marTop w:val="0"/>
          <w:marBottom w:val="0"/>
          <w:divBdr>
            <w:top w:val="none" w:sz="0" w:space="0" w:color="auto"/>
            <w:left w:val="none" w:sz="0" w:space="0" w:color="auto"/>
            <w:bottom w:val="none" w:sz="0" w:space="0" w:color="auto"/>
            <w:right w:val="none" w:sz="0" w:space="0" w:color="auto"/>
          </w:divBdr>
        </w:div>
      </w:divsChild>
    </w:div>
    <w:div w:id="1513642648">
      <w:bodyDiv w:val="1"/>
      <w:marLeft w:val="0"/>
      <w:marRight w:val="0"/>
      <w:marTop w:val="0"/>
      <w:marBottom w:val="0"/>
      <w:divBdr>
        <w:top w:val="none" w:sz="0" w:space="0" w:color="auto"/>
        <w:left w:val="none" w:sz="0" w:space="0" w:color="auto"/>
        <w:bottom w:val="none" w:sz="0" w:space="0" w:color="auto"/>
        <w:right w:val="none" w:sz="0" w:space="0" w:color="auto"/>
      </w:divBdr>
      <w:divsChild>
        <w:div w:id="609045225">
          <w:marLeft w:val="0"/>
          <w:marRight w:val="0"/>
          <w:marTop w:val="0"/>
          <w:marBottom w:val="0"/>
          <w:divBdr>
            <w:top w:val="none" w:sz="0" w:space="0" w:color="auto"/>
            <w:left w:val="none" w:sz="0" w:space="0" w:color="auto"/>
            <w:bottom w:val="none" w:sz="0" w:space="0" w:color="auto"/>
            <w:right w:val="none" w:sz="0" w:space="0" w:color="auto"/>
          </w:divBdr>
        </w:div>
      </w:divsChild>
    </w:div>
    <w:div w:id="1563444276">
      <w:bodyDiv w:val="1"/>
      <w:marLeft w:val="0"/>
      <w:marRight w:val="0"/>
      <w:marTop w:val="0"/>
      <w:marBottom w:val="0"/>
      <w:divBdr>
        <w:top w:val="none" w:sz="0" w:space="0" w:color="auto"/>
        <w:left w:val="none" w:sz="0" w:space="0" w:color="auto"/>
        <w:bottom w:val="none" w:sz="0" w:space="0" w:color="auto"/>
        <w:right w:val="none" w:sz="0" w:space="0" w:color="auto"/>
      </w:divBdr>
      <w:divsChild>
        <w:div w:id="1802188206">
          <w:marLeft w:val="0"/>
          <w:marRight w:val="0"/>
          <w:marTop w:val="0"/>
          <w:marBottom w:val="0"/>
          <w:divBdr>
            <w:top w:val="none" w:sz="0" w:space="0" w:color="auto"/>
            <w:left w:val="none" w:sz="0" w:space="0" w:color="auto"/>
            <w:bottom w:val="none" w:sz="0" w:space="0" w:color="auto"/>
            <w:right w:val="none" w:sz="0" w:space="0" w:color="auto"/>
          </w:divBdr>
        </w:div>
      </w:divsChild>
    </w:div>
    <w:div w:id="1577396513">
      <w:bodyDiv w:val="1"/>
      <w:marLeft w:val="0"/>
      <w:marRight w:val="0"/>
      <w:marTop w:val="0"/>
      <w:marBottom w:val="0"/>
      <w:divBdr>
        <w:top w:val="none" w:sz="0" w:space="0" w:color="auto"/>
        <w:left w:val="none" w:sz="0" w:space="0" w:color="auto"/>
        <w:bottom w:val="none" w:sz="0" w:space="0" w:color="auto"/>
        <w:right w:val="none" w:sz="0" w:space="0" w:color="auto"/>
      </w:divBdr>
      <w:divsChild>
        <w:div w:id="1644195260">
          <w:marLeft w:val="0"/>
          <w:marRight w:val="0"/>
          <w:marTop w:val="0"/>
          <w:marBottom w:val="0"/>
          <w:divBdr>
            <w:top w:val="none" w:sz="0" w:space="0" w:color="auto"/>
            <w:left w:val="none" w:sz="0" w:space="0" w:color="auto"/>
            <w:bottom w:val="none" w:sz="0" w:space="0" w:color="auto"/>
            <w:right w:val="none" w:sz="0" w:space="0" w:color="auto"/>
          </w:divBdr>
        </w:div>
      </w:divsChild>
    </w:div>
    <w:div w:id="1601110458">
      <w:bodyDiv w:val="1"/>
      <w:marLeft w:val="0"/>
      <w:marRight w:val="0"/>
      <w:marTop w:val="0"/>
      <w:marBottom w:val="0"/>
      <w:divBdr>
        <w:top w:val="none" w:sz="0" w:space="0" w:color="auto"/>
        <w:left w:val="none" w:sz="0" w:space="0" w:color="auto"/>
        <w:bottom w:val="none" w:sz="0" w:space="0" w:color="auto"/>
        <w:right w:val="none" w:sz="0" w:space="0" w:color="auto"/>
      </w:divBdr>
    </w:div>
    <w:div w:id="1614825232">
      <w:bodyDiv w:val="1"/>
      <w:marLeft w:val="0"/>
      <w:marRight w:val="0"/>
      <w:marTop w:val="0"/>
      <w:marBottom w:val="0"/>
      <w:divBdr>
        <w:top w:val="none" w:sz="0" w:space="0" w:color="auto"/>
        <w:left w:val="none" w:sz="0" w:space="0" w:color="auto"/>
        <w:bottom w:val="none" w:sz="0" w:space="0" w:color="auto"/>
        <w:right w:val="none" w:sz="0" w:space="0" w:color="auto"/>
      </w:divBdr>
      <w:divsChild>
        <w:div w:id="1141191135">
          <w:marLeft w:val="0"/>
          <w:marRight w:val="0"/>
          <w:marTop w:val="0"/>
          <w:marBottom w:val="0"/>
          <w:divBdr>
            <w:top w:val="none" w:sz="0" w:space="0" w:color="auto"/>
            <w:left w:val="none" w:sz="0" w:space="0" w:color="auto"/>
            <w:bottom w:val="none" w:sz="0" w:space="0" w:color="auto"/>
            <w:right w:val="none" w:sz="0" w:space="0" w:color="auto"/>
          </w:divBdr>
        </w:div>
      </w:divsChild>
    </w:div>
    <w:div w:id="1615359863">
      <w:bodyDiv w:val="1"/>
      <w:marLeft w:val="0"/>
      <w:marRight w:val="0"/>
      <w:marTop w:val="0"/>
      <w:marBottom w:val="0"/>
      <w:divBdr>
        <w:top w:val="none" w:sz="0" w:space="0" w:color="auto"/>
        <w:left w:val="none" w:sz="0" w:space="0" w:color="auto"/>
        <w:bottom w:val="none" w:sz="0" w:space="0" w:color="auto"/>
        <w:right w:val="none" w:sz="0" w:space="0" w:color="auto"/>
      </w:divBdr>
    </w:div>
    <w:div w:id="1624654811">
      <w:bodyDiv w:val="1"/>
      <w:marLeft w:val="0"/>
      <w:marRight w:val="0"/>
      <w:marTop w:val="0"/>
      <w:marBottom w:val="0"/>
      <w:divBdr>
        <w:top w:val="none" w:sz="0" w:space="0" w:color="auto"/>
        <w:left w:val="none" w:sz="0" w:space="0" w:color="auto"/>
        <w:bottom w:val="none" w:sz="0" w:space="0" w:color="auto"/>
        <w:right w:val="none" w:sz="0" w:space="0" w:color="auto"/>
      </w:divBdr>
    </w:div>
    <w:div w:id="1629429341">
      <w:bodyDiv w:val="1"/>
      <w:marLeft w:val="0"/>
      <w:marRight w:val="0"/>
      <w:marTop w:val="0"/>
      <w:marBottom w:val="0"/>
      <w:divBdr>
        <w:top w:val="none" w:sz="0" w:space="0" w:color="auto"/>
        <w:left w:val="none" w:sz="0" w:space="0" w:color="auto"/>
        <w:bottom w:val="none" w:sz="0" w:space="0" w:color="auto"/>
        <w:right w:val="none" w:sz="0" w:space="0" w:color="auto"/>
      </w:divBdr>
      <w:divsChild>
        <w:div w:id="551693878">
          <w:marLeft w:val="0"/>
          <w:marRight w:val="0"/>
          <w:marTop w:val="0"/>
          <w:marBottom w:val="0"/>
          <w:divBdr>
            <w:top w:val="none" w:sz="0" w:space="0" w:color="auto"/>
            <w:left w:val="none" w:sz="0" w:space="0" w:color="auto"/>
            <w:bottom w:val="none" w:sz="0" w:space="0" w:color="auto"/>
            <w:right w:val="none" w:sz="0" w:space="0" w:color="auto"/>
          </w:divBdr>
        </w:div>
      </w:divsChild>
    </w:div>
    <w:div w:id="1631085527">
      <w:bodyDiv w:val="1"/>
      <w:marLeft w:val="0"/>
      <w:marRight w:val="0"/>
      <w:marTop w:val="0"/>
      <w:marBottom w:val="0"/>
      <w:divBdr>
        <w:top w:val="none" w:sz="0" w:space="0" w:color="auto"/>
        <w:left w:val="none" w:sz="0" w:space="0" w:color="auto"/>
        <w:bottom w:val="none" w:sz="0" w:space="0" w:color="auto"/>
        <w:right w:val="none" w:sz="0" w:space="0" w:color="auto"/>
      </w:divBdr>
    </w:div>
    <w:div w:id="1635984916">
      <w:bodyDiv w:val="1"/>
      <w:marLeft w:val="0"/>
      <w:marRight w:val="0"/>
      <w:marTop w:val="0"/>
      <w:marBottom w:val="0"/>
      <w:divBdr>
        <w:top w:val="none" w:sz="0" w:space="0" w:color="auto"/>
        <w:left w:val="none" w:sz="0" w:space="0" w:color="auto"/>
        <w:bottom w:val="none" w:sz="0" w:space="0" w:color="auto"/>
        <w:right w:val="none" w:sz="0" w:space="0" w:color="auto"/>
      </w:divBdr>
      <w:divsChild>
        <w:div w:id="912737397">
          <w:marLeft w:val="0"/>
          <w:marRight w:val="0"/>
          <w:marTop w:val="0"/>
          <w:marBottom w:val="0"/>
          <w:divBdr>
            <w:top w:val="none" w:sz="0" w:space="0" w:color="auto"/>
            <w:left w:val="none" w:sz="0" w:space="0" w:color="auto"/>
            <w:bottom w:val="none" w:sz="0" w:space="0" w:color="auto"/>
            <w:right w:val="none" w:sz="0" w:space="0" w:color="auto"/>
          </w:divBdr>
        </w:div>
      </w:divsChild>
    </w:div>
    <w:div w:id="1636181612">
      <w:bodyDiv w:val="1"/>
      <w:marLeft w:val="0"/>
      <w:marRight w:val="0"/>
      <w:marTop w:val="0"/>
      <w:marBottom w:val="0"/>
      <w:divBdr>
        <w:top w:val="none" w:sz="0" w:space="0" w:color="auto"/>
        <w:left w:val="none" w:sz="0" w:space="0" w:color="auto"/>
        <w:bottom w:val="none" w:sz="0" w:space="0" w:color="auto"/>
        <w:right w:val="none" w:sz="0" w:space="0" w:color="auto"/>
      </w:divBdr>
    </w:div>
    <w:div w:id="1639065176">
      <w:bodyDiv w:val="1"/>
      <w:marLeft w:val="0"/>
      <w:marRight w:val="0"/>
      <w:marTop w:val="0"/>
      <w:marBottom w:val="0"/>
      <w:divBdr>
        <w:top w:val="none" w:sz="0" w:space="0" w:color="auto"/>
        <w:left w:val="none" w:sz="0" w:space="0" w:color="auto"/>
        <w:bottom w:val="none" w:sz="0" w:space="0" w:color="auto"/>
        <w:right w:val="none" w:sz="0" w:space="0" w:color="auto"/>
      </w:divBdr>
      <w:divsChild>
        <w:div w:id="1430589173">
          <w:marLeft w:val="0"/>
          <w:marRight w:val="0"/>
          <w:marTop w:val="0"/>
          <w:marBottom w:val="0"/>
          <w:divBdr>
            <w:top w:val="none" w:sz="0" w:space="0" w:color="auto"/>
            <w:left w:val="none" w:sz="0" w:space="0" w:color="auto"/>
            <w:bottom w:val="none" w:sz="0" w:space="0" w:color="auto"/>
            <w:right w:val="none" w:sz="0" w:space="0" w:color="auto"/>
          </w:divBdr>
        </w:div>
      </w:divsChild>
    </w:div>
    <w:div w:id="1656176635">
      <w:bodyDiv w:val="1"/>
      <w:marLeft w:val="0"/>
      <w:marRight w:val="0"/>
      <w:marTop w:val="0"/>
      <w:marBottom w:val="0"/>
      <w:divBdr>
        <w:top w:val="none" w:sz="0" w:space="0" w:color="auto"/>
        <w:left w:val="none" w:sz="0" w:space="0" w:color="auto"/>
        <w:bottom w:val="none" w:sz="0" w:space="0" w:color="auto"/>
        <w:right w:val="none" w:sz="0" w:space="0" w:color="auto"/>
      </w:divBdr>
      <w:divsChild>
        <w:div w:id="538470600">
          <w:marLeft w:val="0"/>
          <w:marRight w:val="0"/>
          <w:marTop w:val="0"/>
          <w:marBottom w:val="0"/>
          <w:divBdr>
            <w:top w:val="none" w:sz="0" w:space="0" w:color="auto"/>
            <w:left w:val="none" w:sz="0" w:space="0" w:color="auto"/>
            <w:bottom w:val="none" w:sz="0" w:space="0" w:color="auto"/>
            <w:right w:val="none" w:sz="0" w:space="0" w:color="auto"/>
          </w:divBdr>
        </w:div>
      </w:divsChild>
    </w:div>
    <w:div w:id="1656183914">
      <w:bodyDiv w:val="1"/>
      <w:marLeft w:val="0"/>
      <w:marRight w:val="0"/>
      <w:marTop w:val="0"/>
      <w:marBottom w:val="0"/>
      <w:divBdr>
        <w:top w:val="none" w:sz="0" w:space="0" w:color="auto"/>
        <w:left w:val="none" w:sz="0" w:space="0" w:color="auto"/>
        <w:bottom w:val="none" w:sz="0" w:space="0" w:color="auto"/>
        <w:right w:val="none" w:sz="0" w:space="0" w:color="auto"/>
      </w:divBdr>
      <w:divsChild>
        <w:div w:id="640767008">
          <w:marLeft w:val="0"/>
          <w:marRight w:val="0"/>
          <w:marTop w:val="0"/>
          <w:marBottom w:val="0"/>
          <w:divBdr>
            <w:top w:val="none" w:sz="0" w:space="0" w:color="auto"/>
            <w:left w:val="none" w:sz="0" w:space="0" w:color="auto"/>
            <w:bottom w:val="none" w:sz="0" w:space="0" w:color="auto"/>
            <w:right w:val="none" w:sz="0" w:space="0" w:color="auto"/>
          </w:divBdr>
        </w:div>
      </w:divsChild>
    </w:div>
    <w:div w:id="1707950175">
      <w:bodyDiv w:val="1"/>
      <w:marLeft w:val="0"/>
      <w:marRight w:val="0"/>
      <w:marTop w:val="0"/>
      <w:marBottom w:val="0"/>
      <w:divBdr>
        <w:top w:val="none" w:sz="0" w:space="0" w:color="auto"/>
        <w:left w:val="none" w:sz="0" w:space="0" w:color="auto"/>
        <w:bottom w:val="none" w:sz="0" w:space="0" w:color="auto"/>
        <w:right w:val="none" w:sz="0" w:space="0" w:color="auto"/>
      </w:divBdr>
      <w:divsChild>
        <w:div w:id="262420526">
          <w:marLeft w:val="0"/>
          <w:marRight w:val="0"/>
          <w:marTop w:val="0"/>
          <w:marBottom w:val="0"/>
          <w:divBdr>
            <w:top w:val="none" w:sz="0" w:space="0" w:color="auto"/>
            <w:left w:val="none" w:sz="0" w:space="0" w:color="auto"/>
            <w:bottom w:val="none" w:sz="0" w:space="0" w:color="auto"/>
            <w:right w:val="none" w:sz="0" w:space="0" w:color="auto"/>
          </w:divBdr>
        </w:div>
      </w:divsChild>
    </w:div>
    <w:div w:id="1711958673">
      <w:bodyDiv w:val="1"/>
      <w:marLeft w:val="0"/>
      <w:marRight w:val="0"/>
      <w:marTop w:val="0"/>
      <w:marBottom w:val="0"/>
      <w:divBdr>
        <w:top w:val="none" w:sz="0" w:space="0" w:color="auto"/>
        <w:left w:val="none" w:sz="0" w:space="0" w:color="auto"/>
        <w:bottom w:val="none" w:sz="0" w:space="0" w:color="auto"/>
        <w:right w:val="none" w:sz="0" w:space="0" w:color="auto"/>
      </w:divBdr>
      <w:divsChild>
        <w:div w:id="233009529">
          <w:marLeft w:val="0"/>
          <w:marRight w:val="0"/>
          <w:marTop w:val="0"/>
          <w:marBottom w:val="0"/>
          <w:divBdr>
            <w:top w:val="none" w:sz="0" w:space="0" w:color="auto"/>
            <w:left w:val="none" w:sz="0" w:space="0" w:color="auto"/>
            <w:bottom w:val="none" w:sz="0" w:space="0" w:color="auto"/>
            <w:right w:val="none" w:sz="0" w:space="0" w:color="auto"/>
          </w:divBdr>
        </w:div>
      </w:divsChild>
    </w:div>
    <w:div w:id="1713576673">
      <w:bodyDiv w:val="1"/>
      <w:marLeft w:val="0"/>
      <w:marRight w:val="0"/>
      <w:marTop w:val="0"/>
      <w:marBottom w:val="0"/>
      <w:divBdr>
        <w:top w:val="none" w:sz="0" w:space="0" w:color="auto"/>
        <w:left w:val="none" w:sz="0" w:space="0" w:color="auto"/>
        <w:bottom w:val="none" w:sz="0" w:space="0" w:color="auto"/>
        <w:right w:val="none" w:sz="0" w:space="0" w:color="auto"/>
      </w:divBdr>
      <w:divsChild>
        <w:div w:id="23336861">
          <w:marLeft w:val="0"/>
          <w:marRight w:val="0"/>
          <w:marTop w:val="0"/>
          <w:marBottom w:val="0"/>
          <w:divBdr>
            <w:top w:val="none" w:sz="0" w:space="0" w:color="auto"/>
            <w:left w:val="none" w:sz="0" w:space="0" w:color="auto"/>
            <w:bottom w:val="none" w:sz="0" w:space="0" w:color="auto"/>
            <w:right w:val="none" w:sz="0" w:space="0" w:color="auto"/>
          </w:divBdr>
          <w:divsChild>
            <w:div w:id="1505322448">
              <w:marLeft w:val="0"/>
              <w:marRight w:val="0"/>
              <w:marTop w:val="0"/>
              <w:marBottom w:val="0"/>
              <w:divBdr>
                <w:top w:val="none" w:sz="0" w:space="0" w:color="auto"/>
                <w:left w:val="none" w:sz="0" w:space="0" w:color="auto"/>
                <w:bottom w:val="none" w:sz="0" w:space="0" w:color="auto"/>
                <w:right w:val="none" w:sz="0" w:space="0" w:color="auto"/>
              </w:divBdr>
            </w:div>
          </w:divsChild>
        </w:div>
        <w:div w:id="34816986">
          <w:marLeft w:val="0"/>
          <w:marRight w:val="0"/>
          <w:marTop w:val="0"/>
          <w:marBottom w:val="0"/>
          <w:divBdr>
            <w:top w:val="none" w:sz="0" w:space="0" w:color="auto"/>
            <w:left w:val="none" w:sz="0" w:space="0" w:color="auto"/>
            <w:bottom w:val="none" w:sz="0" w:space="0" w:color="auto"/>
            <w:right w:val="none" w:sz="0" w:space="0" w:color="auto"/>
          </w:divBdr>
          <w:divsChild>
            <w:div w:id="1759977915">
              <w:marLeft w:val="0"/>
              <w:marRight w:val="0"/>
              <w:marTop w:val="0"/>
              <w:marBottom w:val="0"/>
              <w:divBdr>
                <w:top w:val="none" w:sz="0" w:space="0" w:color="auto"/>
                <w:left w:val="none" w:sz="0" w:space="0" w:color="auto"/>
                <w:bottom w:val="none" w:sz="0" w:space="0" w:color="auto"/>
                <w:right w:val="none" w:sz="0" w:space="0" w:color="auto"/>
              </w:divBdr>
            </w:div>
          </w:divsChild>
        </w:div>
        <w:div w:id="115877313">
          <w:marLeft w:val="0"/>
          <w:marRight w:val="0"/>
          <w:marTop w:val="0"/>
          <w:marBottom w:val="0"/>
          <w:divBdr>
            <w:top w:val="none" w:sz="0" w:space="0" w:color="auto"/>
            <w:left w:val="none" w:sz="0" w:space="0" w:color="auto"/>
            <w:bottom w:val="none" w:sz="0" w:space="0" w:color="auto"/>
            <w:right w:val="none" w:sz="0" w:space="0" w:color="auto"/>
          </w:divBdr>
          <w:divsChild>
            <w:div w:id="473716345">
              <w:marLeft w:val="0"/>
              <w:marRight w:val="0"/>
              <w:marTop w:val="0"/>
              <w:marBottom w:val="0"/>
              <w:divBdr>
                <w:top w:val="none" w:sz="0" w:space="0" w:color="auto"/>
                <w:left w:val="none" w:sz="0" w:space="0" w:color="auto"/>
                <w:bottom w:val="none" w:sz="0" w:space="0" w:color="auto"/>
                <w:right w:val="none" w:sz="0" w:space="0" w:color="auto"/>
              </w:divBdr>
            </w:div>
          </w:divsChild>
        </w:div>
        <w:div w:id="128519302">
          <w:marLeft w:val="0"/>
          <w:marRight w:val="0"/>
          <w:marTop w:val="0"/>
          <w:marBottom w:val="0"/>
          <w:divBdr>
            <w:top w:val="none" w:sz="0" w:space="0" w:color="auto"/>
            <w:left w:val="none" w:sz="0" w:space="0" w:color="auto"/>
            <w:bottom w:val="none" w:sz="0" w:space="0" w:color="auto"/>
            <w:right w:val="none" w:sz="0" w:space="0" w:color="auto"/>
          </w:divBdr>
          <w:divsChild>
            <w:div w:id="156386666">
              <w:marLeft w:val="0"/>
              <w:marRight w:val="0"/>
              <w:marTop w:val="0"/>
              <w:marBottom w:val="0"/>
              <w:divBdr>
                <w:top w:val="none" w:sz="0" w:space="0" w:color="auto"/>
                <w:left w:val="none" w:sz="0" w:space="0" w:color="auto"/>
                <w:bottom w:val="none" w:sz="0" w:space="0" w:color="auto"/>
                <w:right w:val="none" w:sz="0" w:space="0" w:color="auto"/>
              </w:divBdr>
            </w:div>
          </w:divsChild>
        </w:div>
        <w:div w:id="133257246">
          <w:marLeft w:val="0"/>
          <w:marRight w:val="0"/>
          <w:marTop w:val="0"/>
          <w:marBottom w:val="0"/>
          <w:divBdr>
            <w:top w:val="none" w:sz="0" w:space="0" w:color="auto"/>
            <w:left w:val="none" w:sz="0" w:space="0" w:color="auto"/>
            <w:bottom w:val="none" w:sz="0" w:space="0" w:color="auto"/>
            <w:right w:val="none" w:sz="0" w:space="0" w:color="auto"/>
          </w:divBdr>
          <w:divsChild>
            <w:div w:id="1499737124">
              <w:marLeft w:val="0"/>
              <w:marRight w:val="0"/>
              <w:marTop w:val="0"/>
              <w:marBottom w:val="0"/>
              <w:divBdr>
                <w:top w:val="none" w:sz="0" w:space="0" w:color="auto"/>
                <w:left w:val="none" w:sz="0" w:space="0" w:color="auto"/>
                <w:bottom w:val="none" w:sz="0" w:space="0" w:color="auto"/>
                <w:right w:val="none" w:sz="0" w:space="0" w:color="auto"/>
              </w:divBdr>
            </w:div>
          </w:divsChild>
        </w:div>
        <w:div w:id="136848697">
          <w:marLeft w:val="0"/>
          <w:marRight w:val="0"/>
          <w:marTop w:val="0"/>
          <w:marBottom w:val="0"/>
          <w:divBdr>
            <w:top w:val="none" w:sz="0" w:space="0" w:color="auto"/>
            <w:left w:val="none" w:sz="0" w:space="0" w:color="auto"/>
            <w:bottom w:val="none" w:sz="0" w:space="0" w:color="auto"/>
            <w:right w:val="none" w:sz="0" w:space="0" w:color="auto"/>
          </w:divBdr>
          <w:divsChild>
            <w:div w:id="1240166154">
              <w:marLeft w:val="0"/>
              <w:marRight w:val="0"/>
              <w:marTop w:val="0"/>
              <w:marBottom w:val="0"/>
              <w:divBdr>
                <w:top w:val="none" w:sz="0" w:space="0" w:color="auto"/>
                <w:left w:val="none" w:sz="0" w:space="0" w:color="auto"/>
                <w:bottom w:val="none" w:sz="0" w:space="0" w:color="auto"/>
                <w:right w:val="none" w:sz="0" w:space="0" w:color="auto"/>
              </w:divBdr>
            </w:div>
          </w:divsChild>
        </w:div>
        <w:div w:id="156192285">
          <w:marLeft w:val="0"/>
          <w:marRight w:val="0"/>
          <w:marTop w:val="0"/>
          <w:marBottom w:val="0"/>
          <w:divBdr>
            <w:top w:val="none" w:sz="0" w:space="0" w:color="auto"/>
            <w:left w:val="none" w:sz="0" w:space="0" w:color="auto"/>
            <w:bottom w:val="none" w:sz="0" w:space="0" w:color="auto"/>
            <w:right w:val="none" w:sz="0" w:space="0" w:color="auto"/>
          </w:divBdr>
          <w:divsChild>
            <w:div w:id="1933851669">
              <w:marLeft w:val="0"/>
              <w:marRight w:val="0"/>
              <w:marTop w:val="0"/>
              <w:marBottom w:val="0"/>
              <w:divBdr>
                <w:top w:val="none" w:sz="0" w:space="0" w:color="auto"/>
                <w:left w:val="none" w:sz="0" w:space="0" w:color="auto"/>
                <w:bottom w:val="none" w:sz="0" w:space="0" w:color="auto"/>
                <w:right w:val="none" w:sz="0" w:space="0" w:color="auto"/>
              </w:divBdr>
            </w:div>
          </w:divsChild>
        </w:div>
        <w:div w:id="180243668">
          <w:marLeft w:val="0"/>
          <w:marRight w:val="0"/>
          <w:marTop w:val="0"/>
          <w:marBottom w:val="0"/>
          <w:divBdr>
            <w:top w:val="none" w:sz="0" w:space="0" w:color="auto"/>
            <w:left w:val="none" w:sz="0" w:space="0" w:color="auto"/>
            <w:bottom w:val="none" w:sz="0" w:space="0" w:color="auto"/>
            <w:right w:val="none" w:sz="0" w:space="0" w:color="auto"/>
          </w:divBdr>
          <w:divsChild>
            <w:div w:id="1562405142">
              <w:marLeft w:val="0"/>
              <w:marRight w:val="0"/>
              <w:marTop w:val="0"/>
              <w:marBottom w:val="0"/>
              <w:divBdr>
                <w:top w:val="none" w:sz="0" w:space="0" w:color="auto"/>
                <w:left w:val="none" w:sz="0" w:space="0" w:color="auto"/>
                <w:bottom w:val="none" w:sz="0" w:space="0" w:color="auto"/>
                <w:right w:val="none" w:sz="0" w:space="0" w:color="auto"/>
              </w:divBdr>
            </w:div>
          </w:divsChild>
        </w:div>
        <w:div w:id="205681237">
          <w:marLeft w:val="0"/>
          <w:marRight w:val="0"/>
          <w:marTop w:val="0"/>
          <w:marBottom w:val="0"/>
          <w:divBdr>
            <w:top w:val="none" w:sz="0" w:space="0" w:color="auto"/>
            <w:left w:val="none" w:sz="0" w:space="0" w:color="auto"/>
            <w:bottom w:val="none" w:sz="0" w:space="0" w:color="auto"/>
            <w:right w:val="none" w:sz="0" w:space="0" w:color="auto"/>
          </w:divBdr>
          <w:divsChild>
            <w:div w:id="1672026624">
              <w:marLeft w:val="0"/>
              <w:marRight w:val="0"/>
              <w:marTop w:val="0"/>
              <w:marBottom w:val="0"/>
              <w:divBdr>
                <w:top w:val="none" w:sz="0" w:space="0" w:color="auto"/>
                <w:left w:val="none" w:sz="0" w:space="0" w:color="auto"/>
                <w:bottom w:val="none" w:sz="0" w:space="0" w:color="auto"/>
                <w:right w:val="none" w:sz="0" w:space="0" w:color="auto"/>
              </w:divBdr>
            </w:div>
          </w:divsChild>
        </w:div>
        <w:div w:id="206189543">
          <w:marLeft w:val="0"/>
          <w:marRight w:val="0"/>
          <w:marTop w:val="0"/>
          <w:marBottom w:val="0"/>
          <w:divBdr>
            <w:top w:val="none" w:sz="0" w:space="0" w:color="auto"/>
            <w:left w:val="none" w:sz="0" w:space="0" w:color="auto"/>
            <w:bottom w:val="none" w:sz="0" w:space="0" w:color="auto"/>
            <w:right w:val="none" w:sz="0" w:space="0" w:color="auto"/>
          </w:divBdr>
          <w:divsChild>
            <w:div w:id="468205609">
              <w:marLeft w:val="0"/>
              <w:marRight w:val="0"/>
              <w:marTop w:val="0"/>
              <w:marBottom w:val="0"/>
              <w:divBdr>
                <w:top w:val="none" w:sz="0" w:space="0" w:color="auto"/>
                <w:left w:val="none" w:sz="0" w:space="0" w:color="auto"/>
                <w:bottom w:val="none" w:sz="0" w:space="0" w:color="auto"/>
                <w:right w:val="none" w:sz="0" w:space="0" w:color="auto"/>
              </w:divBdr>
            </w:div>
          </w:divsChild>
        </w:div>
        <w:div w:id="235014830">
          <w:marLeft w:val="0"/>
          <w:marRight w:val="0"/>
          <w:marTop w:val="0"/>
          <w:marBottom w:val="0"/>
          <w:divBdr>
            <w:top w:val="none" w:sz="0" w:space="0" w:color="auto"/>
            <w:left w:val="none" w:sz="0" w:space="0" w:color="auto"/>
            <w:bottom w:val="none" w:sz="0" w:space="0" w:color="auto"/>
            <w:right w:val="none" w:sz="0" w:space="0" w:color="auto"/>
          </w:divBdr>
          <w:divsChild>
            <w:div w:id="2076586338">
              <w:marLeft w:val="0"/>
              <w:marRight w:val="0"/>
              <w:marTop w:val="0"/>
              <w:marBottom w:val="0"/>
              <w:divBdr>
                <w:top w:val="none" w:sz="0" w:space="0" w:color="auto"/>
                <w:left w:val="none" w:sz="0" w:space="0" w:color="auto"/>
                <w:bottom w:val="none" w:sz="0" w:space="0" w:color="auto"/>
                <w:right w:val="none" w:sz="0" w:space="0" w:color="auto"/>
              </w:divBdr>
            </w:div>
          </w:divsChild>
        </w:div>
        <w:div w:id="239676366">
          <w:marLeft w:val="0"/>
          <w:marRight w:val="0"/>
          <w:marTop w:val="0"/>
          <w:marBottom w:val="0"/>
          <w:divBdr>
            <w:top w:val="none" w:sz="0" w:space="0" w:color="auto"/>
            <w:left w:val="none" w:sz="0" w:space="0" w:color="auto"/>
            <w:bottom w:val="none" w:sz="0" w:space="0" w:color="auto"/>
            <w:right w:val="none" w:sz="0" w:space="0" w:color="auto"/>
          </w:divBdr>
          <w:divsChild>
            <w:div w:id="740103120">
              <w:marLeft w:val="0"/>
              <w:marRight w:val="0"/>
              <w:marTop w:val="0"/>
              <w:marBottom w:val="0"/>
              <w:divBdr>
                <w:top w:val="none" w:sz="0" w:space="0" w:color="auto"/>
                <w:left w:val="none" w:sz="0" w:space="0" w:color="auto"/>
                <w:bottom w:val="none" w:sz="0" w:space="0" w:color="auto"/>
                <w:right w:val="none" w:sz="0" w:space="0" w:color="auto"/>
              </w:divBdr>
            </w:div>
          </w:divsChild>
        </w:div>
        <w:div w:id="258414348">
          <w:marLeft w:val="0"/>
          <w:marRight w:val="0"/>
          <w:marTop w:val="0"/>
          <w:marBottom w:val="0"/>
          <w:divBdr>
            <w:top w:val="none" w:sz="0" w:space="0" w:color="auto"/>
            <w:left w:val="none" w:sz="0" w:space="0" w:color="auto"/>
            <w:bottom w:val="none" w:sz="0" w:space="0" w:color="auto"/>
            <w:right w:val="none" w:sz="0" w:space="0" w:color="auto"/>
          </w:divBdr>
          <w:divsChild>
            <w:div w:id="2020696692">
              <w:marLeft w:val="0"/>
              <w:marRight w:val="0"/>
              <w:marTop w:val="0"/>
              <w:marBottom w:val="0"/>
              <w:divBdr>
                <w:top w:val="none" w:sz="0" w:space="0" w:color="auto"/>
                <w:left w:val="none" w:sz="0" w:space="0" w:color="auto"/>
                <w:bottom w:val="none" w:sz="0" w:space="0" w:color="auto"/>
                <w:right w:val="none" w:sz="0" w:space="0" w:color="auto"/>
              </w:divBdr>
            </w:div>
          </w:divsChild>
        </w:div>
        <w:div w:id="271477691">
          <w:marLeft w:val="0"/>
          <w:marRight w:val="0"/>
          <w:marTop w:val="0"/>
          <w:marBottom w:val="0"/>
          <w:divBdr>
            <w:top w:val="none" w:sz="0" w:space="0" w:color="auto"/>
            <w:left w:val="none" w:sz="0" w:space="0" w:color="auto"/>
            <w:bottom w:val="none" w:sz="0" w:space="0" w:color="auto"/>
            <w:right w:val="none" w:sz="0" w:space="0" w:color="auto"/>
          </w:divBdr>
          <w:divsChild>
            <w:div w:id="287400914">
              <w:marLeft w:val="0"/>
              <w:marRight w:val="0"/>
              <w:marTop w:val="0"/>
              <w:marBottom w:val="0"/>
              <w:divBdr>
                <w:top w:val="none" w:sz="0" w:space="0" w:color="auto"/>
                <w:left w:val="none" w:sz="0" w:space="0" w:color="auto"/>
                <w:bottom w:val="none" w:sz="0" w:space="0" w:color="auto"/>
                <w:right w:val="none" w:sz="0" w:space="0" w:color="auto"/>
              </w:divBdr>
            </w:div>
          </w:divsChild>
        </w:div>
        <w:div w:id="278267013">
          <w:marLeft w:val="0"/>
          <w:marRight w:val="0"/>
          <w:marTop w:val="0"/>
          <w:marBottom w:val="0"/>
          <w:divBdr>
            <w:top w:val="none" w:sz="0" w:space="0" w:color="auto"/>
            <w:left w:val="none" w:sz="0" w:space="0" w:color="auto"/>
            <w:bottom w:val="none" w:sz="0" w:space="0" w:color="auto"/>
            <w:right w:val="none" w:sz="0" w:space="0" w:color="auto"/>
          </w:divBdr>
          <w:divsChild>
            <w:div w:id="1427655372">
              <w:marLeft w:val="0"/>
              <w:marRight w:val="0"/>
              <w:marTop w:val="0"/>
              <w:marBottom w:val="0"/>
              <w:divBdr>
                <w:top w:val="none" w:sz="0" w:space="0" w:color="auto"/>
                <w:left w:val="none" w:sz="0" w:space="0" w:color="auto"/>
                <w:bottom w:val="none" w:sz="0" w:space="0" w:color="auto"/>
                <w:right w:val="none" w:sz="0" w:space="0" w:color="auto"/>
              </w:divBdr>
            </w:div>
          </w:divsChild>
        </w:div>
        <w:div w:id="281116517">
          <w:marLeft w:val="0"/>
          <w:marRight w:val="0"/>
          <w:marTop w:val="0"/>
          <w:marBottom w:val="0"/>
          <w:divBdr>
            <w:top w:val="none" w:sz="0" w:space="0" w:color="auto"/>
            <w:left w:val="none" w:sz="0" w:space="0" w:color="auto"/>
            <w:bottom w:val="none" w:sz="0" w:space="0" w:color="auto"/>
            <w:right w:val="none" w:sz="0" w:space="0" w:color="auto"/>
          </w:divBdr>
          <w:divsChild>
            <w:div w:id="1425374537">
              <w:marLeft w:val="0"/>
              <w:marRight w:val="0"/>
              <w:marTop w:val="0"/>
              <w:marBottom w:val="0"/>
              <w:divBdr>
                <w:top w:val="none" w:sz="0" w:space="0" w:color="auto"/>
                <w:left w:val="none" w:sz="0" w:space="0" w:color="auto"/>
                <w:bottom w:val="none" w:sz="0" w:space="0" w:color="auto"/>
                <w:right w:val="none" w:sz="0" w:space="0" w:color="auto"/>
              </w:divBdr>
            </w:div>
          </w:divsChild>
        </w:div>
        <w:div w:id="359596083">
          <w:marLeft w:val="0"/>
          <w:marRight w:val="0"/>
          <w:marTop w:val="0"/>
          <w:marBottom w:val="0"/>
          <w:divBdr>
            <w:top w:val="none" w:sz="0" w:space="0" w:color="auto"/>
            <w:left w:val="none" w:sz="0" w:space="0" w:color="auto"/>
            <w:bottom w:val="none" w:sz="0" w:space="0" w:color="auto"/>
            <w:right w:val="none" w:sz="0" w:space="0" w:color="auto"/>
          </w:divBdr>
          <w:divsChild>
            <w:div w:id="2045473477">
              <w:marLeft w:val="0"/>
              <w:marRight w:val="0"/>
              <w:marTop w:val="0"/>
              <w:marBottom w:val="0"/>
              <w:divBdr>
                <w:top w:val="none" w:sz="0" w:space="0" w:color="auto"/>
                <w:left w:val="none" w:sz="0" w:space="0" w:color="auto"/>
                <w:bottom w:val="none" w:sz="0" w:space="0" w:color="auto"/>
                <w:right w:val="none" w:sz="0" w:space="0" w:color="auto"/>
              </w:divBdr>
            </w:div>
          </w:divsChild>
        </w:div>
        <w:div w:id="439181693">
          <w:marLeft w:val="0"/>
          <w:marRight w:val="0"/>
          <w:marTop w:val="0"/>
          <w:marBottom w:val="0"/>
          <w:divBdr>
            <w:top w:val="none" w:sz="0" w:space="0" w:color="auto"/>
            <w:left w:val="none" w:sz="0" w:space="0" w:color="auto"/>
            <w:bottom w:val="none" w:sz="0" w:space="0" w:color="auto"/>
            <w:right w:val="none" w:sz="0" w:space="0" w:color="auto"/>
          </w:divBdr>
          <w:divsChild>
            <w:div w:id="1683513942">
              <w:marLeft w:val="0"/>
              <w:marRight w:val="0"/>
              <w:marTop w:val="0"/>
              <w:marBottom w:val="0"/>
              <w:divBdr>
                <w:top w:val="none" w:sz="0" w:space="0" w:color="auto"/>
                <w:left w:val="none" w:sz="0" w:space="0" w:color="auto"/>
                <w:bottom w:val="none" w:sz="0" w:space="0" w:color="auto"/>
                <w:right w:val="none" w:sz="0" w:space="0" w:color="auto"/>
              </w:divBdr>
            </w:div>
          </w:divsChild>
        </w:div>
        <w:div w:id="472021479">
          <w:marLeft w:val="0"/>
          <w:marRight w:val="0"/>
          <w:marTop w:val="0"/>
          <w:marBottom w:val="0"/>
          <w:divBdr>
            <w:top w:val="none" w:sz="0" w:space="0" w:color="auto"/>
            <w:left w:val="none" w:sz="0" w:space="0" w:color="auto"/>
            <w:bottom w:val="none" w:sz="0" w:space="0" w:color="auto"/>
            <w:right w:val="none" w:sz="0" w:space="0" w:color="auto"/>
          </w:divBdr>
          <w:divsChild>
            <w:div w:id="978681005">
              <w:marLeft w:val="0"/>
              <w:marRight w:val="0"/>
              <w:marTop w:val="0"/>
              <w:marBottom w:val="0"/>
              <w:divBdr>
                <w:top w:val="none" w:sz="0" w:space="0" w:color="auto"/>
                <w:left w:val="none" w:sz="0" w:space="0" w:color="auto"/>
                <w:bottom w:val="none" w:sz="0" w:space="0" w:color="auto"/>
                <w:right w:val="none" w:sz="0" w:space="0" w:color="auto"/>
              </w:divBdr>
            </w:div>
          </w:divsChild>
        </w:div>
        <w:div w:id="673799054">
          <w:marLeft w:val="0"/>
          <w:marRight w:val="0"/>
          <w:marTop w:val="0"/>
          <w:marBottom w:val="0"/>
          <w:divBdr>
            <w:top w:val="none" w:sz="0" w:space="0" w:color="auto"/>
            <w:left w:val="none" w:sz="0" w:space="0" w:color="auto"/>
            <w:bottom w:val="none" w:sz="0" w:space="0" w:color="auto"/>
            <w:right w:val="none" w:sz="0" w:space="0" w:color="auto"/>
          </w:divBdr>
          <w:divsChild>
            <w:div w:id="1310282035">
              <w:marLeft w:val="0"/>
              <w:marRight w:val="0"/>
              <w:marTop w:val="0"/>
              <w:marBottom w:val="0"/>
              <w:divBdr>
                <w:top w:val="none" w:sz="0" w:space="0" w:color="auto"/>
                <w:left w:val="none" w:sz="0" w:space="0" w:color="auto"/>
                <w:bottom w:val="none" w:sz="0" w:space="0" w:color="auto"/>
                <w:right w:val="none" w:sz="0" w:space="0" w:color="auto"/>
              </w:divBdr>
            </w:div>
          </w:divsChild>
        </w:div>
        <w:div w:id="749543794">
          <w:marLeft w:val="0"/>
          <w:marRight w:val="0"/>
          <w:marTop w:val="0"/>
          <w:marBottom w:val="0"/>
          <w:divBdr>
            <w:top w:val="none" w:sz="0" w:space="0" w:color="auto"/>
            <w:left w:val="none" w:sz="0" w:space="0" w:color="auto"/>
            <w:bottom w:val="none" w:sz="0" w:space="0" w:color="auto"/>
            <w:right w:val="none" w:sz="0" w:space="0" w:color="auto"/>
          </w:divBdr>
          <w:divsChild>
            <w:div w:id="1752658906">
              <w:marLeft w:val="0"/>
              <w:marRight w:val="0"/>
              <w:marTop w:val="0"/>
              <w:marBottom w:val="0"/>
              <w:divBdr>
                <w:top w:val="none" w:sz="0" w:space="0" w:color="auto"/>
                <w:left w:val="none" w:sz="0" w:space="0" w:color="auto"/>
                <w:bottom w:val="none" w:sz="0" w:space="0" w:color="auto"/>
                <w:right w:val="none" w:sz="0" w:space="0" w:color="auto"/>
              </w:divBdr>
            </w:div>
          </w:divsChild>
        </w:div>
        <w:div w:id="765615001">
          <w:marLeft w:val="0"/>
          <w:marRight w:val="0"/>
          <w:marTop w:val="0"/>
          <w:marBottom w:val="0"/>
          <w:divBdr>
            <w:top w:val="none" w:sz="0" w:space="0" w:color="auto"/>
            <w:left w:val="none" w:sz="0" w:space="0" w:color="auto"/>
            <w:bottom w:val="none" w:sz="0" w:space="0" w:color="auto"/>
            <w:right w:val="none" w:sz="0" w:space="0" w:color="auto"/>
          </w:divBdr>
          <w:divsChild>
            <w:div w:id="1547526999">
              <w:marLeft w:val="0"/>
              <w:marRight w:val="0"/>
              <w:marTop w:val="0"/>
              <w:marBottom w:val="0"/>
              <w:divBdr>
                <w:top w:val="none" w:sz="0" w:space="0" w:color="auto"/>
                <w:left w:val="none" w:sz="0" w:space="0" w:color="auto"/>
                <w:bottom w:val="none" w:sz="0" w:space="0" w:color="auto"/>
                <w:right w:val="none" w:sz="0" w:space="0" w:color="auto"/>
              </w:divBdr>
            </w:div>
          </w:divsChild>
        </w:div>
        <w:div w:id="772474237">
          <w:marLeft w:val="0"/>
          <w:marRight w:val="0"/>
          <w:marTop w:val="0"/>
          <w:marBottom w:val="0"/>
          <w:divBdr>
            <w:top w:val="none" w:sz="0" w:space="0" w:color="auto"/>
            <w:left w:val="none" w:sz="0" w:space="0" w:color="auto"/>
            <w:bottom w:val="none" w:sz="0" w:space="0" w:color="auto"/>
            <w:right w:val="none" w:sz="0" w:space="0" w:color="auto"/>
          </w:divBdr>
          <w:divsChild>
            <w:div w:id="172838445">
              <w:marLeft w:val="0"/>
              <w:marRight w:val="0"/>
              <w:marTop w:val="0"/>
              <w:marBottom w:val="0"/>
              <w:divBdr>
                <w:top w:val="none" w:sz="0" w:space="0" w:color="auto"/>
                <w:left w:val="none" w:sz="0" w:space="0" w:color="auto"/>
                <w:bottom w:val="none" w:sz="0" w:space="0" w:color="auto"/>
                <w:right w:val="none" w:sz="0" w:space="0" w:color="auto"/>
              </w:divBdr>
            </w:div>
          </w:divsChild>
        </w:div>
        <w:div w:id="838038374">
          <w:marLeft w:val="0"/>
          <w:marRight w:val="0"/>
          <w:marTop w:val="0"/>
          <w:marBottom w:val="0"/>
          <w:divBdr>
            <w:top w:val="none" w:sz="0" w:space="0" w:color="auto"/>
            <w:left w:val="none" w:sz="0" w:space="0" w:color="auto"/>
            <w:bottom w:val="none" w:sz="0" w:space="0" w:color="auto"/>
            <w:right w:val="none" w:sz="0" w:space="0" w:color="auto"/>
          </w:divBdr>
          <w:divsChild>
            <w:div w:id="1049964011">
              <w:marLeft w:val="0"/>
              <w:marRight w:val="0"/>
              <w:marTop w:val="0"/>
              <w:marBottom w:val="0"/>
              <w:divBdr>
                <w:top w:val="none" w:sz="0" w:space="0" w:color="auto"/>
                <w:left w:val="none" w:sz="0" w:space="0" w:color="auto"/>
                <w:bottom w:val="none" w:sz="0" w:space="0" w:color="auto"/>
                <w:right w:val="none" w:sz="0" w:space="0" w:color="auto"/>
              </w:divBdr>
            </w:div>
          </w:divsChild>
        </w:div>
        <w:div w:id="868026394">
          <w:marLeft w:val="0"/>
          <w:marRight w:val="0"/>
          <w:marTop w:val="0"/>
          <w:marBottom w:val="0"/>
          <w:divBdr>
            <w:top w:val="none" w:sz="0" w:space="0" w:color="auto"/>
            <w:left w:val="none" w:sz="0" w:space="0" w:color="auto"/>
            <w:bottom w:val="none" w:sz="0" w:space="0" w:color="auto"/>
            <w:right w:val="none" w:sz="0" w:space="0" w:color="auto"/>
          </w:divBdr>
          <w:divsChild>
            <w:div w:id="1230068600">
              <w:marLeft w:val="0"/>
              <w:marRight w:val="0"/>
              <w:marTop w:val="0"/>
              <w:marBottom w:val="0"/>
              <w:divBdr>
                <w:top w:val="none" w:sz="0" w:space="0" w:color="auto"/>
                <w:left w:val="none" w:sz="0" w:space="0" w:color="auto"/>
                <w:bottom w:val="none" w:sz="0" w:space="0" w:color="auto"/>
                <w:right w:val="none" w:sz="0" w:space="0" w:color="auto"/>
              </w:divBdr>
            </w:div>
          </w:divsChild>
        </w:div>
        <w:div w:id="877231996">
          <w:marLeft w:val="0"/>
          <w:marRight w:val="0"/>
          <w:marTop w:val="0"/>
          <w:marBottom w:val="0"/>
          <w:divBdr>
            <w:top w:val="none" w:sz="0" w:space="0" w:color="auto"/>
            <w:left w:val="none" w:sz="0" w:space="0" w:color="auto"/>
            <w:bottom w:val="none" w:sz="0" w:space="0" w:color="auto"/>
            <w:right w:val="none" w:sz="0" w:space="0" w:color="auto"/>
          </w:divBdr>
          <w:divsChild>
            <w:div w:id="2103647999">
              <w:marLeft w:val="0"/>
              <w:marRight w:val="0"/>
              <w:marTop w:val="0"/>
              <w:marBottom w:val="0"/>
              <w:divBdr>
                <w:top w:val="none" w:sz="0" w:space="0" w:color="auto"/>
                <w:left w:val="none" w:sz="0" w:space="0" w:color="auto"/>
                <w:bottom w:val="none" w:sz="0" w:space="0" w:color="auto"/>
                <w:right w:val="none" w:sz="0" w:space="0" w:color="auto"/>
              </w:divBdr>
            </w:div>
          </w:divsChild>
        </w:div>
        <w:div w:id="914242457">
          <w:marLeft w:val="0"/>
          <w:marRight w:val="0"/>
          <w:marTop w:val="0"/>
          <w:marBottom w:val="0"/>
          <w:divBdr>
            <w:top w:val="none" w:sz="0" w:space="0" w:color="auto"/>
            <w:left w:val="none" w:sz="0" w:space="0" w:color="auto"/>
            <w:bottom w:val="none" w:sz="0" w:space="0" w:color="auto"/>
            <w:right w:val="none" w:sz="0" w:space="0" w:color="auto"/>
          </w:divBdr>
          <w:divsChild>
            <w:div w:id="1763646254">
              <w:marLeft w:val="0"/>
              <w:marRight w:val="0"/>
              <w:marTop w:val="0"/>
              <w:marBottom w:val="0"/>
              <w:divBdr>
                <w:top w:val="none" w:sz="0" w:space="0" w:color="auto"/>
                <w:left w:val="none" w:sz="0" w:space="0" w:color="auto"/>
                <w:bottom w:val="none" w:sz="0" w:space="0" w:color="auto"/>
                <w:right w:val="none" w:sz="0" w:space="0" w:color="auto"/>
              </w:divBdr>
            </w:div>
          </w:divsChild>
        </w:div>
        <w:div w:id="924993043">
          <w:marLeft w:val="0"/>
          <w:marRight w:val="0"/>
          <w:marTop w:val="0"/>
          <w:marBottom w:val="0"/>
          <w:divBdr>
            <w:top w:val="none" w:sz="0" w:space="0" w:color="auto"/>
            <w:left w:val="none" w:sz="0" w:space="0" w:color="auto"/>
            <w:bottom w:val="none" w:sz="0" w:space="0" w:color="auto"/>
            <w:right w:val="none" w:sz="0" w:space="0" w:color="auto"/>
          </w:divBdr>
          <w:divsChild>
            <w:div w:id="2000039280">
              <w:marLeft w:val="0"/>
              <w:marRight w:val="0"/>
              <w:marTop w:val="0"/>
              <w:marBottom w:val="0"/>
              <w:divBdr>
                <w:top w:val="none" w:sz="0" w:space="0" w:color="auto"/>
                <w:left w:val="none" w:sz="0" w:space="0" w:color="auto"/>
                <w:bottom w:val="none" w:sz="0" w:space="0" w:color="auto"/>
                <w:right w:val="none" w:sz="0" w:space="0" w:color="auto"/>
              </w:divBdr>
            </w:div>
          </w:divsChild>
        </w:div>
        <w:div w:id="1010447866">
          <w:marLeft w:val="0"/>
          <w:marRight w:val="0"/>
          <w:marTop w:val="0"/>
          <w:marBottom w:val="0"/>
          <w:divBdr>
            <w:top w:val="none" w:sz="0" w:space="0" w:color="auto"/>
            <w:left w:val="none" w:sz="0" w:space="0" w:color="auto"/>
            <w:bottom w:val="none" w:sz="0" w:space="0" w:color="auto"/>
            <w:right w:val="none" w:sz="0" w:space="0" w:color="auto"/>
          </w:divBdr>
          <w:divsChild>
            <w:div w:id="805510404">
              <w:marLeft w:val="0"/>
              <w:marRight w:val="0"/>
              <w:marTop w:val="0"/>
              <w:marBottom w:val="0"/>
              <w:divBdr>
                <w:top w:val="none" w:sz="0" w:space="0" w:color="auto"/>
                <w:left w:val="none" w:sz="0" w:space="0" w:color="auto"/>
                <w:bottom w:val="none" w:sz="0" w:space="0" w:color="auto"/>
                <w:right w:val="none" w:sz="0" w:space="0" w:color="auto"/>
              </w:divBdr>
            </w:div>
          </w:divsChild>
        </w:div>
        <w:div w:id="1108501470">
          <w:marLeft w:val="0"/>
          <w:marRight w:val="0"/>
          <w:marTop w:val="0"/>
          <w:marBottom w:val="0"/>
          <w:divBdr>
            <w:top w:val="none" w:sz="0" w:space="0" w:color="auto"/>
            <w:left w:val="none" w:sz="0" w:space="0" w:color="auto"/>
            <w:bottom w:val="none" w:sz="0" w:space="0" w:color="auto"/>
            <w:right w:val="none" w:sz="0" w:space="0" w:color="auto"/>
          </w:divBdr>
          <w:divsChild>
            <w:div w:id="1485733548">
              <w:marLeft w:val="0"/>
              <w:marRight w:val="0"/>
              <w:marTop w:val="0"/>
              <w:marBottom w:val="0"/>
              <w:divBdr>
                <w:top w:val="none" w:sz="0" w:space="0" w:color="auto"/>
                <w:left w:val="none" w:sz="0" w:space="0" w:color="auto"/>
                <w:bottom w:val="none" w:sz="0" w:space="0" w:color="auto"/>
                <w:right w:val="none" w:sz="0" w:space="0" w:color="auto"/>
              </w:divBdr>
            </w:div>
          </w:divsChild>
        </w:div>
        <w:div w:id="1166087946">
          <w:marLeft w:val="0"/>
          <w:marRight w:val="0"/>
          <w:marTop w:val="0"/>
          <w:marBottom w:val="0"/>
          <w:divBdr>
            <w:top w:val="none" w:sz="0" w:space="0" w:color="auto"/>
            <w:left w:val="none" w:sz="0" w:space="0" w:color="auto"/>
            <w:bottom w:val="none" w:sz="0" w:space="0" w:color="auto"/>
            <w:right w:val="none" w:sz="0" w:space="0" w:color="auto"/>
          </w:divBdr>
          <w:divsChild>
            <w:div w:id="1714966018">
              <w:marLeft w:val="0"/>
              <w:marRight w:val="0"/>
              <w:marTop w:val="0"/>
              <w:marBottom w:val="0"/>
              <w:divBdr>
                <w:top w:val="none" w:sz="0" w:space="0" w:color="auto"/>
                <w:left w:val="none" w:sz="0" w:space="0" w:color="auto"/>
                <w:bottom w:val="none" w:sz="0" w:space="0" w:color="auto"/>
                <w:right w:val="none" w:sz="0" w:space="0" w:color="auto"/>
              </w:divBdr>
            </w:div>
          </w:divsChild>
        </w:div>
        <w:div w:id="1181091445">
          <w:marLeft w:val="0"/>
          <w:marRight w:val="0"/>
          <w:marTop w:val="0"/>
          <w:marBottom w:val="0"/>
          <w:divBdr>
            <w:top w:val="none" w:sz="0" w:space="0" w:color="auto"/>
            <w:left w:val="none" w:sz="0" w:space="0" w:color="auto"/>
            <w:bottom w:val="none" w:sz="0" w:space="0" w:color="auto"/>
            <w:right w:val="none" w:sz="0" w:space="0" w:color="auto"/>
          </w:divBdr>
          <w:divsChild>
            <w:div w:id="1034309386">
              <w:marLeft w:val="0"/>
              <w:marRight w:val="0"/>
              <w:marTop w:val="0"/>
              <w:marBottom w:val="0"/>
              <w:divBdr>
                <w:top w:val="none" w:sz="0" w:space="0" w:color="auto"/>
                <w:left w:val="none" w:sz="0" w:space="0" w:color="auto"/>
                <w:bottom w:val="none" w:sz="0" w:space="0" w:color="auto"/>
                <w:right w:val="none" w:sz="0" w:space="0" w:color="auto"/>
              </w:divBdr>
            </w:div>
          </w:divsChild>
        </w:div>
        <w:div w:id="1206720733">
          <w:marLeft w:val="0"/>
          <w:marRight w:val="0"/>
          <w:marTop w:val="0"/>
          <w:marBottom w:val="0"/>
          <w:divBdr>
            <w:top w:val="none" w:sz="0" w:space="0" w:color="auto"/>
            <w:left w:val="none" w:sz="0" w:space="0" w:color="auto"/>
            <w:bottom w:val="none" w:sz="0" w:space="0" w:color="auto"/>
            <w:right w:val="none" w:sz="0" w:space="0" w:color="auto"/>
          </w:divBdr>
          <w:divsChild>
            <w:div w:id="1450199390">
              <w:marLeft w:val="0"/>
              <w:marRight w:val="0"/>
              <w:marTop w:val="0"/>
              <w:marBottom w:val="0"/>
              <w:divBdr>
                <w:top w:val="none" w:sz="0" w:space="0" w:color="auto"/>
                <w:left w:val="none" w:sz="0" w:space="0" w:color="auto"/>
                <w:bottom w:val="none" w:sz="0" w:space="0" w:color="auto"/>
                <w:right w:val="none" w:sz="0" w:space="0" w:color="auto"/>
              </w:divBdr>
            </w:div>
          </w:divsChild>
        </w:div>
        <w:div w:id="1223559278">
          <w:marLeft w:val="0"/>
          <w:marRight w:val="0"/>
          <w:marTop w:val="0"/>
          <w:marBottom w:val="0"/>
          <w:divBdr>
            <w:top w:val="none" w:sz="0" w:space="0" w:color="auto"/>
            <w:left w:val="none" w:sz="0" w:space="0" w:color="auto"/>
            <w:bottom w:val="none" w:sz="0" w:space="0" w:color="auto"/>
            <w:right w:val="none" w:sz="0" w:space="0" w:color="auto"/>
          </w:divBdr>
          <w:divsChild>
            <w:div w:id="481314489">
              <w:marLeft w:val="0"/>
              <w:marRight w:val="0"/>
              <w:marTop w:val="0"/>
              <w:marBottom w:val="0"/>
              <w:divBdr>
                <w:top w:val="none" w:sz="0" w:space="0" w:color="auto"/>
                <w:left w:val="none" w:sz="0" w:space="0" w:color="auto"/>
                <w:bottom w:val="none" w:sz="0" w:space="0" w:color="auto"/>
                <w:right w:val="none" w:sz="0" w:space="0" w:color="auto"/>
              </w:divBdr>
            </w:div>
          </w:divsChild>
        </w:div>
        <w:div w:id="1237859073">
          <w:marLeft w:val="0"/>
          <w:marRight w:val="0"/>
          <w:marTop w:val="0"/>
          <w:marBottom w:val="0"/>
          <w:divBdr>
            <w:top w:val="none" w:sz="0" w:space="0" w:color="auto"/>
            <w:left w:val="none" w:sz="0" w:space="0" w:color="auto"/>
            <w:bottom w:val="none" w:sz="0" w:space="0" w:color="auto"/>
            <w:right w:val="none" w:sz="0" w:space="0" w:color="auto"/>
          </w:divBdr>
          <w:divsChild>
            <w:div w:id="574123064">
              <w:marLeft w:val="0"/>
              <w:marRight w:val="0"/>
              <w:marTop w:val="0"/>
              <w:marBottom w:val="0"/>
              <w:divBdr>
                <w:top w:val="none" w:sz="0" w:space="0" w:color="auto"/>
                <w:left w:val="none" w:sz="0" w:space="0" w:color="auto"/>
                <w:bottom w:val="none" w:sz="0" w:space="0" w:color="auto"/>
                <w:right w:val="none" w:sz="0" w:space="0" w:color="auto"/>
              </w:divBdr>
            </w:div>
          </w:divsChild>
        </w:div>
        <w:div w:id="1254703440">
          <w:marLeft w:val="0"/>
          <w:marRight w:val="0"/>
          <w:marTop w:val="0"/>
          <w:marBottom w:val="0"/>
          <w:divBdr>
            <w:top w:val="none" w:sz="0" w:space="0" w:color="auto"/>
            <w:left w:val="none" w:sz="0" w:space="0" w:color="auto"/>
            <w:bottom w:val="none" w:sz="0" w:space="0" w:color="auto"/>
            <w:right w:val="none" w:sz="0" w:space="0" w:color="auto"/>
          </w:divBdr>
          <w:divsChild>
            <w:div w:id="1197280532">
              <w:marLeft w:val="0"/>
              <w:marRight w:val="0"/>
              <w:marTop w:val="0"/>
              <w:marBottom w:val="0"/>
              <w:divBdr>
                <w:top w:val="none" w:sz="0" w:space="0" w:color="auto"/>
                <w:left w:val="none" w:sz="0" w:space="0" w:color="auto"/>
                <w:bottom w:val="none" w:sz="0" w:space="0" w:color="auto"/>
                <w:right w:val="none" w:sz="0" w:space="0" w:color="auto"/>
              </w:divBdr>
            </w:div>
          </w:divsChild>
        </w:div>
        <w:div w:id="1257400665">
          <w:marLeft w:val="0"/>
          <w:marRight w:val="0"/>
          <w:marTop w:val="0"/>
          <w:marBottom w:val="0"/>
          <w:divBdr>
            <w:top w:val="none" w:sz="0" w:space="0" w:color="auto"/>
            <w:left w:val="none" w:sz="0" w:space="0" w:color="auto"/>
            <w:bottom w:val="none" w:sz="0" w:space="0" w:color="auto"/>
            <w:right w:val="none" w:sz="0" w:space="0" w:color="auto"/>
          </w:divBdr>
          <w:divsChild>
            <w:div w:id="1293361483">
              <w:marLeft w:val="0"/>
              <w:marRight w:val="0"/>
              <w:marTop w:val="0"/>
              <w:marBottom w:val="0"/>
              <w:divBdr>
                <w:top w:val="none" w:sz="0" w:space="0" w:color="auto"/>
                <w:left w:val="none" w:sz="0" w:space="0" w:color="auto"/>
                <w:bottom w:val="none" w:sz="0" w:space="0" w:color="auto"/>
                <w:right w:val="none" w:sz="0" w:space="0" w:color="auto"/>
              </w:divBdr>
            </w:div>
          </w:divsChild>
        </w:div>
        <w:div w:id="1309357155">
          <w:marLeft w:val="0"/>
          <w:marRight w:val="0"/>
          <w:marTop w:val="0"/>
          <w:marBottom w:val="0"/>
          <w:divBdr>
            <w:top w:val="none" w:sz="0" w:space="0" w:color="auto"/>
            <w:left w:val="none" w:sz="0" w:space="0" w:color="auto"/>
            <w:bottom w:val="none" w:sz="0" w:space="0" w:color="auto"/>
            <w:right w:val="none" w:sz="0" w:space="0" w:color="auto"/>
          </w:divBdr>
          <w:divsChild>
            <w:div w:id="476918519">
              <w:marLeft w:val="0"/>
              <w:marRight w:val="0"/>
              <w:marTop w:val="0"/>
              <w:marBottom w:val="0"/>
              <w:divBdr>
                <w:top w:val="none" w:sz="0" w:space="0" w:color="auto"/>
                <w:left w:val="none" w:sz="0" w:space="0" w:color="auto"/>
                <w:bottom w:val="none" w:sz="0" w:space="0" w:color="auto"/>
                <w:right w:val="none" w:sz="0" w:space="0" w:color="auto"/>
              </w:divBdr>
            </w:div>
          </w:divsChild>
        </w:div>
        <w:div w:id="1313099310">
          <w:marLeft w:val="0"/>
          <w:marRight w:val="0"/>
          <w:marTop w:val="0"/>
          <w:marBottom w:val="0"/>
          <w:divBdr>
            <w:top w:val="none" w:sz="0" w:space="0" w:color="auto"/>
            <w:left w:val="none" w:sz="0" w:space="0" w:color="auto"/>
            <w:bottom w:val="none" w:sz="0" w:space="0" w:color="auto"/>
            <w:right w:val="none" w:sz="0" w:space="0" w:color="auto"/>
          </w:divBdr>
          <w:divsChild>
            <w:div w:id="1448937087">
              <w:marLeft w:val="0"/>
              <w:marRight w:val="0"/>
              <w:marTop w:val="0"/>
              <w:marBottom w:val="0"/>
              <w:divBdr>
                <w:top w:val="none" w:sz="0" w:space="0" w:color="auto"/>
                <w:left w:val="none" w:sz="0" w:space="0" w:color="auto"/>
                <w:bottom w:val="none" w:sz="0" w:space="0" w:color="auto"/>
                <w:right w:val="none" w:sz="0" w:space="0" w:color="auto"/>
              </w:divBdr>
            </w:div>
          </w:divsChild>
        </w:div>
        <w:div w:id="1315988707">
          <w:marLeft w:val="0"/>
          <w:marRight w:val="0"/>
          <w:marTop w:val="0"/>
          <w:marBottom w:val="0"/>
          <w:divBdr>
            <w:top w:val="none" w:sz="0" w:space="0" w:color="auto"/>
            <w:left w:val="none" w:sz="0" w:space="0" w:color="auto"/>
            <w:bottom w:val="none" w:sz="0" w:space="0" w:color="auto"/>
            <w:right w:val="none" w:sz="0" w:space="0" w:color="auto"/>
          </w:divBdr>
          <w:divsChild>
            <w:div w:id="2036733412">
              <w:marLeft w:val="0"/>
              <w:marRight w:val="0"/>
              <w:marTop w:val="0"/>
              <w:marBottom w:val="0"/>
              <w:divBdr>
                <w:top w:val="none" w:sz="0" w:space="0" w:color="auto"/>
                <w:left w:val="none" w:sz="0" w:space="0" w:color="auto"/>
                <w:bottom w:val="none" w:sz="0" w:space="0" w:color="auto"/>
                <w:right w:val="none" w:sz="0" w:space="0" w:color="auto"/>
              </w:divBdr>
            </w:div>
          </w:divsChild>
        </w:div>
        <w:div w:id="1335451850">
          <w:marLeft w:val="0"/>
          <w:marRight w:val="0"/>
          <w:marTop w:val="0"/>
          <w:marBottom w:val="0"/>
          <w:divBdr>
            <w:top w:val="none" w:sz="0" w:space="0" w:color="auto"/>
            <w:left w:val="none" w:sz="0" w:space="0" w:color="auto"/>
            <w:bottom w:val="none" w:sz="0" w:space="0" w:color="auto"/>
            <w:right w:val="none" w:sz="0" w:space="0" w:color="auto"/>
          </w:divBdr>
          <w:divsChild>
            <w:div w:id="242377276">
              <w:marLeft w:val="0"/>
              <w:marRight w:val="0"/>
              <w:marTop w:val="0"/>
              <w:marBottom w:val="0"/>
              <w:divBdr>
                <w:top w:val="none" w:sz="0" w:space="0" w:color="auto"/>
                <w:left w:val="none" w:sz="0" w:space="0" w:color="auto"/>
                <w:bottom w:val="none" w:sz="0" w:space="0" w:color="auto"/>
                <w:right w:val="none" w:sz="0" w:space="0" w:color="auto"/>
              </w:divBdr>
            </w:div>
          </w:divsChild>
        </w:div>
        <w:div w:id="1344479873">
          <w:marLeft w:val="0"/>
          <w:marRight w:val="0"/>
          <w:marTop w:val="0"/>
          <w:marBottom w:val="0"/>
          <w:divBdr>
            <w:top w:val="none" w:sz="0" w:space="0" w:color="auto"/>
            <w:left w:val="none" w:sz="0" w:space="0" w:color="auto"/>
            <w:bottom w:val="none" w:sz="0" w:space="0" w:color="auto"/>
            <w:right w:val="none" w:sz="0" w:space="0" w:color="auto"/>
          </w:divBdr>
          <w:divsChild>
            <w:div w:id="1296135165">
              <w:marLeft w:val="0"/>
              <w:marRight w:val="0"/>
              <w:marTop w:val="0"/>
              <w:marBottom w:val="0"/>
              <w:divBdr>
                <w:top w:val="none" w:sz="0" w:space="0" w:color="auto"/>
                <w:left w:val="none" w:sz="0" w:space="0" w:color="auto"/>
                <w:bottom w:val="none" w:sz="0" w:space="0" w:color="auto"/>
                <w:right w:val="none" w:sz="0" w:space="0" w:color="auto"/>
              </w:divBdr>
            </w:div>
          </w:divsChild>
        </w:div>
        <w:div w:id="1388726550">
          <w:marLeft w:val="0"/>
          <w:marRight w:val="0"/>
          <w:marTop w:val="0"/>
          <w:marBottom w:val="0"/>
          <w:divBdr>
            <w:top w:val="none" w:sz="0" w:space="0" w:color="auto"/>
            <w:left w:val="none" w:sz="0" w:space="0" w:color="auto"/>
            <w:bottom w:val="none" w:sz="0" w:space="0" w:color="auto"/>
            <w:right w:val="none" w:sz="0" w:space="0" w:color="auto"/>
          </w:divBdr>
          <w:divsChild>
            <w:div w:id="866454074">
              <w:marLeft w:val="0"/>
              <w:marRight w:val="0"/>
              <w:marTop w:val="0"/>
              <w:marBottom w:val="0"/>
              <w:divBdr>
                <w:top w:val="none" w:sz="0" w:space="0" w:color="auto"/>
                <w:left w:val="none" w:sz="0" w:space="0" w:color="auto"/>
                <w:bottom w:val="none" w:sz="0" w:space="0" w:color="auto"/>
                <w:right w:val="none" w:sz="0" w:space="0" w:color="auto"/>
              </w:divBdr>
            </w:div>
          </w:divsChild>
        </w:div>
        <w:div w:id="1420980972">
          <w:marLeft w:val="0"/>
          <w:marRight w:val="0"/>
          <w:marTop w:val="0"/>
          <w:marBottom w:val="0"/>
          <w:divBdr>
            <w:top w:val="none" w:sz="0" w:space="0" w:color="auto"/>
            <w:left w:val="none" w:sz="0" w:space="0" w:color="auto"/>
            <w:bottom w:val="none" w:sz="0" w:space="0" w:color="auto"/>
            <w:right w:val="none" w:sz="0" w:space="0" w:color="auto"/>
          </w:divBdr>
          <w:divsChild>
            <w:div w:id="677275160">
              <w:marLeft w:val="0"/>
              <w:marRight w:val="0"/>
              <w:marTop w:val="0"/>
              <w:marBottom w:val="0"/>
              <w:divBdr>
                <w:top w:val="none" w:sz="0" w:space="0" w:color="auto"/>
                <w:left w:val="none" w:sz="0" w:space="0" w:color="auto"/>
                <w:bottom w:val="none" w:sz="0" w:space="0" w:color="auto"/>
                <w:right w:val="none" w:sz="0" w:space="0" w:color="auto"/>
              </w:divBdr>
            </w:div>
          </w:divsChild>
        </w:div>
        <w:div w:id="1454472360">
          <w:marLeft w:val="0"/>
          <w:marRight w:val="0"/>
          <w:marTop w:val="0"/>
          <w:marBottom w:val="0"/>
          <w:divBdr>
            <w:top w:val="none" w:sz="0" w:space="0" w:color="auto"/>
            <w:left w:val="none" w:sz="0" w:space="0" w:color="auto"/>
            <w:bottom w:val="none" w:sz="0" w:space="0" w:color="auto"/>
            <w:right w:val="none" w:sz="0" w:space="0" w:color="auto"/>
          </w:divBdr>
          <w:divsChild>
            <w:div w:id="1173565756">
              <w:marLeft w:val="0"/>
              <w:marRight w:val="0"/>
              <w:marTop w:val="0"/>
              <w:marBottom w:val="0"/>
              <w:divBdr>
                <w:top w:val="none" w:sz="0" w:space="0" w:color="auto"/>
                <w:left w:val="none" w:sz="0" w:space="0" w:color="auto"/>
                <w:bottom w:val="none" w:sz="0" w:space="0" w:color="auto"/>
                <w:right w:val="none" w:sz="0" w:space="0" w:color="auto"/>
              </w:divBdr>
            </w:div>
          </w:divsChild>
        </w:div>
        <w:div w:id="1544563442">
          <w:marLeft w:val="0"/>
          <w:marRight w:val="0"/>
          <w:marTop w:val="0"/>
          <w:marBottom w:val="0"/>
          <w:divBdr>
            <w:top w:val="none" w:sz="0" w:space="0" w:color="auto"/>
            <w:left w:val="none" w:sz="0" w:space="0" w:color="auto"/>
            <w:bottom w:val="none" w:sz="0" w:space="0" w:color="auto"/>
            <w:right w:val="none" w:sz="0" w:space="0" w:color="auto"/>
          </w:divBdr>
          <w:divsChild>
            <w:div w:id="944579886">
              <w:marLeft w:val="0"/>
              <w:marRight w:val="0"/>
              <w:marTop w:val="0"/>
              <w:marBottom w:val="0"/>
              <w:divBdr>
                <w:top w:val="none" w:sz="0" w:space="0" w:color="auto"/>
                <w:left w:val="none" w:sz="0" w:space="0" w:color="auto"/>
                <w:bottom w:val="none" w:sz="0" w:space="0" w:color="auto"/>
                <w:right w:val="none" w:sz="0" w:space="0" w:color="auto"/>
              </w:divBdr>
            </w:div>
          </w:divsChild>
        </w:div>
        <w:div w:id="1545212815">
          <w:marLeft w:val="0"/>
          <w:marRight w:val="0"/>
          <w:marTop w:val="0"/>
          <w:marBottom w:val="0"/>
          <w:divBdr>
            <w:top w:val="none" w:sz="0" w:space="0" w:color="auto"/>
            <w:left w:val="none" w:sz="0" w:space="0" w:color="auto"/>
            <w:bottom w:val="none" w:sz="0" w:space="0" w:color="auto"/>
            <w:right w:val="none" w:sz="0" w:space="0" w:color="auto"/>
          </w:divBdr>
          <w:divsChild>
            <w:div w:id="1771315625">
              <w:marLeft w:val="0"/>
              <w:marRight w:val="0"/>
              <w:marTop w:val="0"/>
              <w:marBottom w:val="0"/>
              <w:divBdr>
                <w:top w:val="none" w:sz="0" w:space="0" w:color="auto"/>
                <w:left w:val="none" w:sz="0" w:space="0" w:color="auto"/>
                <w:bottom w:val="none" w:sz="0" w:space="0" w:color="auto"/>
                <w:right w:val="none" w:sz="0" w:space="0" w:color="auto"/>
              </w:divBdr>
            </w:div>
          </w:divsChild>
        </w:div>
        <w:div w:id="1548761995">
          <w:marLeft w:val="0"/>
          <w:marRight w:val="0"/>
          <w:marTop w:val="0"/>
          <w:marBottom w:val="0"/>
          <w:divBdr>
            <w:top w:val="none" w:sz="0" w:space="0" w:color="auto"/>
            <w:left w:val="none" w:sz="0" w:space="0" w:color="auto"/>
            <w:bottom w:val="none" w:sz="0" w:space="0" w:color="auto"/>
            <w:right w:val="none" w:sz="0" w:space="0" w:color="auto"/>
          </w:divBdr>
          <w:divsChild>
            <w:div w:id="1737585688">
              <w:marLeft w:val="0"/>
              <w:marRight w:val="0"/>
              <w:marTop w:val="0"/>
              <w:marBottom w:val="0"/>
              <w:divBdr>
                <w:top w:val="none" w:sz="0" w:space="0" w:color="auto"/>
                <w:left w:val="none" w:sz="0" w:space="0" w:color="auto"/>
                <w:bottom w:val="none" w:sz="0" w:space="0" w:color="auto"/>
                <w:right w:val="none" w:sz="0" w:space="0" w:color="auto"/>
              </w:divBdr>
            </w:div>
          </w:divsChild>
        </w:div>
        <w:div w:id="1565018727">
          <w:marLeft w:val="0"/>
          <w:marRight w:val="0"/>
          <w:marTop w:val="0"/>
          <w:marBottom w:val="0"/>
          <w:divBdr>
            <w:top w:val="none" w:sz="0" w:space="0" w:color="auto"/>
            <w:left w:val="none" w:sz="0" w:space="0" w:color="auto"/>
            <w:bottom w:val="none" w:sz="0" w:space="0" w:color="auto"/>
            <w:right w:val="none" w:sz="0" w:space="0" w:color="auto"/>
          </w:divBdr>
          <w:divsChild>
            <w:div w:id="1869491572">
              <w:marLeft w:val="0"/>
              <w:marRight w:val="0"/>
              <w:marTop w:val="0"/>
              <w:marBottom w:val="0"/>
              <w:divBdr>
                <w:top w:val="none" w:sz="0" w:space="0" w:color="auto"/>
                <w:left w:val="none" w:sz="0" w:space="0" w:color="auto"/>
                <w:bottom w:val="none" w:sz="0" w:space="0" w:color="auto"/>
                <w:right w:val="none" w:sz="0" w:space="0" w:color="auto"/>
              </w:divBdr>
            </w:div>
          </w:divsChild>
        </w:div>
        <w:div w:id="1580476640">
          <w:marLeft w:val="0"/>
          <w:marRight w:val="0"/>
          <w:marTop w:val="0"/>
          <w:marBottom w:val="0"/>
          <w:divBdr>
            <w:top w:val="none" w:sz="0" w:space="0" w:color="auto"/>
            <w:left w:val="none" w:sz="0" w:space="0" w:color="auto"/>
            <w:bottom w:val="none" w:sz="0" w:space="0" w:color="auto"/>
            <w:right w:val="none" w:sz="0" w:space="0" w:color="auto"/>
          </w:divBdr>
          <w:divsChild>
            <w:div w:id="345786275">
              <w:marLeft w:val="0"/>
              <w:marRight w:val="0"/>
              <w:marTop w:val="0"/>
              <w:marBottom w:val="0"/>
              <w:divBdr>
                <w:top w:val="none" w:sz="0" w:space="0" w:color="auto"/>
                <w:left w:val="none" w:sz="0" w:space="0" w:color="auto"/>
                <w:bottom w:val="none" w:sz="0" w:space="0" w:color="auto"/>
                <w:right w:val="none" w:sz="0" w:space="0" w:color="auto"/>
              </w:divBdr>
            </w:div>
          </w:divsChild>
        </w:div>
        <w:div w:id="1580823959">
          <w:marLeft w:val="0"/>
          <w:marRight w:val="0"/>
          <w:marTop w:val="0"/>
          <w:marBottom w:val="0"/>
          <w:divBdr>
            <w:top w:val="none" w:sz="0" w:space="0" w:color="auto"/>
            <w:left w:val="none" w:sz="0" w:space="0" w:color="auto"/>
            <w:bottom w:val="none" w:sz="0" w:space="0" w:color="auto"/>
            <w:right w:val="none" w:sz="0" w:space="0" w:color="auto"/>
          </w:divBdr>
          <w:divsChild>
            <w:div w:id="22755965">
              <w:marLeft w:val="0"/>
              <w:marRight w:val="0"/>
              <w:marTop w:val="0"/>
              <w:marBottom w:val="0"/>
              <w:divBdr>
                <w:top w:val="none" w:sz="0" w:space="0" w:color="auto"/>
                <w:left w:val="none" w:sz="0" w:space="0" w:color="auto"/>
                <w:bottom w:val="none" w:sz="0" w:space="0" w:color="auto"/>
                <w:right w:val="none" w:sz="0" w:space="0" w:color="auto"/>
              </w:divBdr>
            </w:div>
          </w:divsChild>
        </w:div>
        <w:div w:id="1654488669">
          <w:marLeft w:val="0"/>
          <w:marRight w:val="0"/>
          <w:marTop w:val="0"/>
          <w:marBottom w:val="0"/>
          <w:divBdr>
            <w:top w:val="none" w:sz="0" w:space="0" w:color="auto"/>
            <w:left w:val="none" w:sz="0" w:space="0" w:color="auto"/>
            <w:bottom w:val="none" w:sz="0" w:space="0" w:color="auto"/>
            <w:right w:val="none" w:sz="0" w:space="0" w:color="auto"/>
          </w:divBdr>
          <w:divsChild>
            <w:div w:id="1040471996">
              <w:marLeft w:val="0"/>
              <w:marRight w:val="0"/>
              <w:marTop w:val="0"/>
              <w:marBottom w:val="0"/>
              <w:divBdr>
                <w:top w:val="none" w:sz="0" w:space="0" w:color="auto"/>
                <w:left w:val="none" w:sz="0" w:space="0" w:color="auto"/>
                <w:bottom w:val="none" w:sz="0" w:space="0" w:color="auto"/>
                <w:right w:val="none" w:sz="0" w:space="0" w:color="auto"/>
              </w:divBdr>
            </w:div>
          </w:divsChild>
        </w:div>
        <w:div w:id="1676958717">
          <w:marLeft w:val="0"/>
          <w:marRight w:val="0"/>
          <w:marTop w:val="0"/>
          <w:marBottom w:val="0"/>
          <w:divBdr>
            <w:top w:val="none" w:sz="0" w:space="0" w:color="auto"/>
            <w:left w:val="none" w:sz="0" w:space="0" w:color="auto"/>
            <w:bottom w:val="none" w:sz="0" w:space="0" w:color="auto"/>
            <w:right w:val="none" w:sz="0" w:space="0" w:color="auto"/>
          </w:divBdr>
          <w:divsChild>
            <w:div w:id="329910295">
              <w:marLeft w:val="0"/>
              <w:marRight w:val="0"/>
              <w:marTop w:val="0"/>
              <w:marBottom w:val="0"/>
              <w:divBdr>
                <w:top w:val="none" w:sz="0" w:space="0" w:color="auto"/>
                <w:left w:val="none" w:sz="0" w:space="0" w:color="auto"/>
                <w:bottom w:val="none" w:sz="0" w:space="0" w:color="auto"/>
                <w:right w:val="none" w:sz="0" w:space="0" w:color="auto"/>
              </w:divBdr>
            </w:div>
          </w:divsChild>
        </w:div>
        <w:div w:id="1677460205">
          <w:marLeft w:val="0"/>
          <w:marRight w:val="0"/>
          <w:marTop w:val="0"/>
          <w:marBottom w:val="0"/>
          <w:divBdr>
            <w:top w:val="none" w:sz="0" w:space="0" w:color="auto"/>
            <w:left w:val="none" w:sz="0" w:space="0" w:color="auto"/>
            <w:bottom w:val="none" w:sz="0" w:space="0" w:color="auto"/>
            <w:right w:val="none" w:sz="0" w:space="0" w:color="auto"/>
          </w:divBdr>
          <w:divsChild>
            <w:div w:id="1688822360">
              <w:marLeft w:val="0"/>
              <w:marRight w:val="0"/>
              <w:marTop w:val="0"/>
              <w:marBottom w:val="0"/>
              <w:divBdr>
                <w:top w:val="none" w:sz="0" w:space="0" w:color="auto"/>
                <w:left w:val="none" w:sz="0" w:space="0" w:color="auto"/>
                <w:bottom w:val="none" w:sz="0" w:space="0" w:color="auto"/>
                <w:right w:val="none" w:sz="0" w:space="0" w:color="auto"/>
              </w:divBdr>
            </w:div>
          </w:divsChild>
        </w:div>
        <w:div w:id="1685132837">
          <w:marLeft w:val="0"/>
          <w:marRight w:val="0"/>
          <w:marTop w:val="0"/>
          <w:marBottom w:val="0"/>
          <w:divBdr>
            <w:top w:val="none" w:sz="0" w:space="0" w:color="auto"/>
            <w:left w:val="none" w:sz="0" w:space="0" w:color="auto"/>
            <w:bottom w:val="none" w:sz="0" w:space="0" w:color="auto"/>
            <w:right w:val="none" w:sz="0" w:space="0" w:color="auto"/>
          </w:divBdr>
          <w:divsChild>
            <w:div w:id="1474761688">
              <w:marLeft w:val="0"/>
              <w:marRight w:val="0"/>
              <w:marTop w:val="0"/>
              <w:marBottom w:val="0"/>
              <w:divBdr>
                <w:top w:val="none" w:sz="0" w:space="0" w:color="auto"/>
                <w:left w:val="none" w:sz="0" w:space="0" w:color="auto"/>
                <w:bottom w:val="none" w:sz="0" w:space="0" w:color="auto"/>
                <w:right w:val="none" w:sz="0" w:space="0" w:color="auto"/>
              </w:divBdr>
            </w:div>
          </w:divsChild>
        </w:div>
        <w:div w:id="1687755872">
          <w:marLeft w:val="0"/>
          <w:marRight w:val="0"/>
          <w:marTop w:val="0"/>
          <w:marBottom w:val="0"/>
          <w:divBdr>
            <w:top w:val="none" w:sz="0" w:space="0" w:color="auto"/>
            <w:left w:val="none" w:sz="0" w:space="0" w:color="auto"/>
            <w:bottom w:val="none" w:sz="0" w:space="0" w:color="auto"/>
            <w:right w:val="none" w:sz="0" w:space="0" w:color="auto"/>
          </w:divBdr>
          <w:divsChild>
            <w:div w:id="1766919095">
              <w:marLeft w:val="0"/>
              <w:marRight w:val="0"/>
              <w:marTop w:val="0"/>
              <w:marBottom w:val="0"/>
              <w:divBdr>
                <w:top w:val="none" w:sz="0" w:space="0" w:color="auto"/>
                <w:left w:val="none" w:sz="0" w:space="0" w:color="auto"/>
                <w:bottom w:val="none" w:sz="0" w:space="0" w:color="auto"/>
                <w:right w:val="none" w:sz="0" w:space="0" w:color="auto"/>
              </w:divBdr>
            </w:div>
          </w:divsChild>
        </w:div>
        <w:div w:id="1787390652">
          <w:marLeft w:val="0"/>
          <w:marRight w:val="0"/>
          <w:marTop w:val="0"/>
          <w:marBottom w:val="0"/>
          <w:divBdr>
            <w:top w:val="none" w:sz="0" w:space="0" w:color="auto"/>
            <w:left w:val="none" w:sz="0" w:space="0" w:color="auto"/>
            <w:bottom w:val="none" w:sz="0" w:space="0" w:color="auto"/>
            <w:right w:val="none" w:sz="0" w:space="0" w:color="auto"/>
          </w:divBdr>
          <w:divsChild>
            <w:div w:id="1704747014">
              <w:marLeft w:val="0"/>
              <w:marRight w:val="0"/>
              <w:marTop w:val="0"/>
              <w:marBottom w:val="0"/>
              <w:divBdr>
                <w:top w:val="none" w:sz="0" w:space="0" w:color="auto"/>
                <w:left w:val="none" w:sz="0" w:space="0" w:color="auto"/>
                <w:bottom w:val="none" w:sz="0" w:space="0" w:color="auto"/>
                <w:right w:val="none" w:sz="0" w:space="0" w:color="auto"/>
              </w:divBdr>
            </w:div>
          </w:divsChild>
        </w:div>
        <w:div w:id="1791514999">
          <w:marLeft w:val="0"/>
          <w:marRight w:val="0"/>
          <w:marTop w:val="0"/>
          <w:marBottom w:val="0"/>
          <w:divBdr>
            <w:top w:val="none" w:sz="0" w:space="0" w:color="auto"/>
            <w:left w:val="none" w:sz="0" w:space="0" w:color="auto"/>
            <w:bottom w:val="none" w:sz="0" w:space="0" w:color="auto"/>
            <w:right w:val="none" w:sz="0" w:space="0" w:color="auto"/>
          </w:divBdr>
          <w:divsChild>
            <w:div w:id="342821488">
              <w:marLeft w:val="0"/>
              <w:marRight w:val="0"/>
              <w:marTop w:val="0"/>
              <w:marBottom w:val="0"/>
              <w:divBdr>
                <w:top w:val="none" w:sz="0" w:space="0" w:color="auto"/>
                <w:left w:val="none" w:sz="0" w:space="0" w:color="auto"/>
                <w:bottom w:val="none" w:sz="0" w:space="0" w:color="auto"/>
                <w:right w:val="none" w:sz="0" w:space="0" w:color="auto"/>
              </w:divBdr>
            </w:div>
          </w:divsChild>
        </w:div>
        <w:div w:id="1800030324">
          <w:marLeft w:val="0"/>
          <w:marRight w:val="0"/>
          <w:marTop w:val="0"/>
          <w:marBottom w:val="0"/>
          <w:divBdr>
            <w:top w:val="none" w:sz="0" w:space="0" w:color="auto"/>
            <w:left w:val="none" w:sz="0" w:space="0" w:color="auto"/>
            <w:bottom w:val="none" w:sz="0" w:space="0" w:color="auto"/>
            <w:right w:val="none" w:sz="0" w:space="0" w:color="auto"/>
          </w:divBdr>
          <w:divsChild>
            <w:div w:id="343437529">
              <w:marLeft w:val="0"/>
              <w:marRight w:val="0"/>
              <w:marTop w:val="0"/>
              <w:marBottom w:val="0"/>
              <w:divBdr>
                <w:top w:val="none" w:sz="0" w:space="0" w:color="auto"/>
                <w:left w:val="none" w:sz="0" w:space="0" w:color="auto"/>
                <w:bottom w:val="none" w:sz="0" w:space="0" w:color="auto"/>
                <w:right w:val="none" w:sz="0" w:space="0" w:color="auto"/>
              </w:divBdr>
            </w:div>
          </w:divsChild>
        </w:div>
        <w:div w:id="1834833251">
          <w:marLeft w:val="0"/>
          <w:marRight w:val="0"/>
          <w:marTop w:val="0"/>
          <w:marBottom w:val="0"/>
          <w:divBdr>
            <w:top w:val="none" w:sz="0" w:space="0" w:color="auto"/>
            <w:left w:val="none" w:sz="0" w:space="0" w:color="auto"/>
            <w:bottom w:val="none" w:sz="0" w:space="0" w:color="auto"/>
            <w:right w:val="none" w:sz="0" w:space="0" w:color="auto"/>
          </w:divBdr>
          <w:divsChild>
            <w:div w:id="2067676611">
              <w:marLeft w:val="0"/>
              <w:marRight w:val="0"/>
              <w:marTop w:val="0"/>
              <w:marBottom w:val="0"/>
              <w:divBdr>
                <w:top w:val="none" w:sz="0" w:space="0" w:color="auto"/>
                <w:left w:val="none" w:sz="0" w:space="0" w:color="auto"/>
                <w:bottom w:val="none" w:sz="0" w:space="0" w:color="auto"/>
                <w:right w:val="none" w:sz="0" w:space="0" w:color="auto"/>
              </w:divBdr>
            </w:div>
          </w:divsChild>
        </w:div>
        <w:div w:id="1926180196">
          <w:marLeft w:val="0"/>
          <w:marRight w:val="0"/>
          <w:marTop w:val="0"/>
          <w:marBottom w:val="0"/>
          <w:divBdr>
            <w:top w:val="none" w:sz="0" w:space="0" w:color="auto"/>
            <w:left w:val="none" w:sz="0" w:space="0" w:color="auto"/>
            <w:bottom w:val="none" w:sz="0" w:space="0" w:color="auto"/>
            <w:right w:val="none" w:sz="0" w:space="0" w:color="auto"/>
          </w:divBdr>
          <w:divsChild>
            <w:div w:id="1344435441">
              <w:marLeft w:val="0"/>
              <w:marRight w:val="0"/>
              <w:marTop w:val="0"/>
              <w:marBottom w:val="0"/>
              <w:divBdr>
                <w:top w:val="none" w:sz="0" w:space="0" w:color="auto"/>
                <w:left w:val="none" w:sz="0" w:space="0" w:color="auto"/>
                <w:bottom w:val="none" w:sz="0" w:space="0" w:color="auto"/>
                <w:right w:val="none" w:sz="0" w:space="0" w:color="auto"/>
              </w:divBdr>
            </w:div>
          </w:divsChild>
        </w:div>
        <w:div w:id="1936936344">
          <w:marLeft w:val="0"/>
          <w:marRight w:val="0"/>
          <w:marTop w:val="0"/>
          <w:marBottom w:val="0"/>
          <w:divBdr>
            <w:top w:val="none" w:sz="0" w:space="0" w:color="auto"/>
            <w:left w:val="none" w:sz="0" w:space="0" w:color="auto"/>
            <w:bottom w:val="none" w:sz="0" w:space="0" w:color="auto"/>
            <w:right w:val="none" w:sz="0" w:space="0" w:color="auto"/>
          </w:divBdr>
          <w:divsChild>
            <w:div w:id="1148791047">
              <w:marLeft w:val="0"/>
              <w:marRight w:val="0"/>
              <w:marTop w:val="0"/>
              <w:marBottom w:val="0"/>
              <w:divBdr>
                <w:top w:val="none" w:sz="0" w:space="0" w:color="auto"/>
                <w:left w:val="none" w:sz="0" w:space="0" w:color="auto"/>
                <w:bottom w:val="none" w:sz="0" w:space="0" w:color="auto"/>
                <w:right w:val="none" w:sz="0" w:space="0" w:color="auto"/>
              </w:divBdr>
            </w:div>
          </w:divsChild>
        </w:div>
        <w:div w:id="1966156050">
          <w:marLeft w:val="0"/>
          <w:marRight w:val="0"/>
          <w:marTop w:val="0"/>
          <w:marBottom w:val="0"/>
          <w:divBdr>
            <w:top w:val="none" w:sz="0" w:space="0" w:color="auto"/>
            <w:left w:val="none" w:sz="0" w:space="0" w:color="auto"/>
            <w:bottom w:val="none" w:sz="0" w:space="0" w:color="auto"/>
            <w:right w:val="none" w:sz="0" w:space="0" w:color="auto"/>
          </w:divBdr>
          <w:divsChild>
            <w:div w:id="1074939305">
              <w:marLeft w:val="0"/>
              <w:marRight w:val="0"/>
              <w:marTop w:val="0"/>
              <w:marBottom w:val="0"/>
              <w:divBdr>
                <w:top w:val="none" w:sz="0" w:space="0" w:color="auto"/>
                <w:left w:val="none" w:sz="0" w:space="0" w:color="auto"/>
                <w:bottom w:val="none" w:sz="0" w:space="0" w:color="auto"/>
                <w:right w:val="none" w:sz="0" w:space="0" w:color="auto"/>
              </w:divBdr>
            </w:div>
          </w:divsChild>
        </w:div>
        <w:div w:id="1989940307">
          <w:marLeft w:val="0"/>
          <w:marRight w:val="0"/>
          <w:marTop w:val="0"/>
          <w:marBottom w:val="0"/>
          <w:divBdr>
            <w:top w:val="none" w:sz="0" w:space="0" w:color="auto"/>
            <w:left w:val="none" w:sz="0" w:space="0" w:color="auto"/>
            <w:bottom w:val="none" w:sz="0" w:space="0" w:color="auto"/>
            <w:right w:val="none" w:sz="0" w:space="0" w:color="auto"/>
          </w:divBdr>
          <w:divsChild>
            <w:div w:id="1200127268">
              <w:marLeft w:val="0"/>
              <w:marRight w:val="0"/>
              <w:marTop w:val="0"/>
              <w:marBottom w:val="0"/>
              <w:divBdr>
                <w:top w:val="none" w:sz="0" w:space="0" w:color="auto"/>
                <w:left w:val="none" w:sz="0" w:space="0" w:color="auto"/>
                <w:bottom w:val="none" w:sz="0" w:space="0" w:color="auto"/>
                <w:right w:val="none" w:sz="0" w:space="0" w:color="auto"/>
              </w:divBdr>
            </w:div>
          </w:divsChild>
        </w:div>
        <w:div w:id="2001542413">
          <w:marLeft w:val="0"/>
          <w:marRight w:val="0"/>
          <w:marTop w:val="0"/>
          <w:marBottom w:val="0"/>
          <w:divBdr>
            <w:top w:val="none" w:sz="0" w:space="0" w:color="auto"/>
            <w:left w:val="none" w:sz="0" w:space="0" w:color="auto"/>
            <w:bottom w:val="none" w:sz="0" w:space="0" w:color="auto"/>
            <w:right w:val="none" w:sz="0" w:space="0" w:color="auto"/>
          </w:divBdr>
          <w:divsChild>
            <w:div w:id="1514227890">
              <w:marLeft w:val="0"/>
              <w:marRight w:val="0"/>
              <w:marTop w:val="0"/>
              <w:marBottom w:val="0"/>
              <w:divBdr>
                <w:top w:val="none" w:sz="0" w:space="0" w:color="auto"/>
                <w:left w:val="none" w:sz="0" w:space="0" w:color="auto"/>
                <w:bottom w:val="none" w:sz="0" w:space="0" w:color="auto"/>
                <w:right w:val="none" w:sz="0" w:space="0" w:color="auto"/>
              </w:divBdr>
            </w:div>
          </w:divsChild>
        </w:div>
        <w:div w:id="2012289752">
          <w:marLeft w:val="0"/>
          <w:marRight w:val="0"/>
          <w:marTop w:val="0"/>
          <w:marBottom w:val="0"/>
          <w:divBdr>
            <w:top w:val="none" w:sz="0" w:space="0" w:color="auto"/>
            <w:left w:val="none" w:sz="0" w:space="0" w:color="auto"/>
            <w:bottom w:val="none" w:sz="0" w:space="0" w:color="auto"/>
            <w:right w:val="none" w:sz="0" w:space="0" w:color="auto"/>
          </w:divBdr>
          <w:divsChild>
            <w:div w:id="762216417">
              <w:marLeft w:val="0"/>
              <w:marRight w:val="0"/>
              <w:marTop w:val="0"/>
              <w:marBottom w:val="0"/>
              <w:divBdr>
                <w:top w:val="none" w:sz="0" w:space="0" w:color="auto"/>
                <w:left w:val="none" w:sz="0" w:space="0" w:color="auto"/>
                <w:bottom w:val="none" w:sz="0" w:space="0" w:color="auto"/>
                <w:right w:val="none" w:sz="0" w:space="0" w:color="auto"/>
              </w:divBdr>
            </w:div>
          </w:divsChild>
        </w:div>
        <w:div w:id="2029067061">
          <w:marLeft w:val="0"/>
          <w:marRight w:val="0"/>
          <w:marTop w:val="0"/>
          <w:marBottom w:val="0"/>
          <w:divBdr>
            <w:top w:val="none" w:sz="0" w:space="0" w:color="auto"/>
            <w:left w:val="none" w:sz="0" w:space="0" w:color="auto"/>
            <w:bottom w:val="none" w:sz="0" w:space="0" w:color="auto"/>
            <w:right w:val="none" w:sz="0" w:space="0" w:color="auto"/>
          </w:divBdr>
          <w:divsChild>
            <w:div w:id="197744039">
              <w:marLeft w:val="0"/>
              <w:marRight w:val="0"/>
              <w:marTop w:val="0"/>
              <w:marBottom w:val="0"/>
              <w:divBdr>
                <w:top w:val="none" w:sz="0" w:space="0" w:color="auto"/>
                <w:left w:val="none" w:sz="0" w:space="0" w:color="auto"/>
                <w:bottom w:val="none" w:sz="0" w:space="0" w:color="auto"/>
                <w:right w:val="none" w:sz="0" w:space="0" w:color="auto"/>
              </w:divBdr>
            </w:div>
          </w:divsChild>
        </w:div>
        <w:div w:id="2036736004">
          <w:marLeft w:val="0"/>
          <w:marRight w:val="0"/>
          <w:marTop w:val="0"/>
          <w:marBottom w:val="0"/>
          <w:divBdr>
            <w:top w:val="none" w:sz="0" w:space="0" w:color="auto"/>
            <w:left w:val="none" w:sz="0" w:space="0" w:color="auto"/>
            <w:bottom w:val="none" w:sz="0" w:space="0" w:color="auto"/>
            <w:right w:val="none" w:sz="0" w:space="0" w:color="auto"/>
          </w:divBdr>
          <w:divsChild>
            <w:div w:id="388266559">
              <w:marLeft w:val="0"/>
              <w:marRight w:val="0"/>
              <w:marTop w:val="0"/>
              <w:marBottom w:val="0"/>
              <w:divBdr>
                <w:top w:val="none" w:sz="0" w:space="0" w:color="auto"/>
                <w:left w:val="none" w:sz="0" w:space="0" w:color="auto"/>
                <w:bottom w:val="none" w:sz="0" w:space="0" w:color="auto"/>
                <w:right w:val="none" w:sz="0" w:space="0" w:color="auto"/>
              </w:divBdr>
            </w:div>
          </w:divsChild>
        </w:div>
        <w:div w:id="2042853188">
          <w:marLeft w:val="0"/>
          <w:marRight w:val="0"/>
          <w:marTop w:val="0"/>
          <w:marBottom w:val="0"/>
          <w:divBdr>
            <w:top w:val="none" w:sz="0" w:space="0" w:color="auto"/>
            <w:left w:val="none" w:sz="0" w:space="0" w:color="auto"/>
            <w:bottom w:val="none" w:sz="0" w:space="0" w:color="auto"/>
            <w:right w:val="none" w:sz="0" w:space="0" w:color="auto"/>
          </w:divBdr>
          <w:divsChild>
            <w:div w:id="693771099">
              <w:marLeft w:val="0"/>
              <w:marRight w:val="0"/>
              <w:marTop w:val="0"/>
              <w:marBottom w:val="0"/>
              <w:divBdr>
                <w:top w:val="none" w:sz="0" w:space="0" w:color="auto"/>
                <w:left w:val="none" w:sz="0" w:space="0" w:color="auto"/>
                <w:bottom w:val="none" w:sz="0" w:space="0" w:color="auto"/>
                <w:right w:val="none" w:sz="0" w:space="0" w:color="auto"/>
              </w:divBdr>
            </w:div>
          </w:divsChild>
        </w:div>
        <w:div w:id="2062363591">
          <w:marLeft w:val="0"/>
          <w:marRight w:val="0"/>
          <w:marTop w:val="0"/>
          <w:marBottom w:val="0"/>
          <w:divBdr>
            <w:top w:val="none" w:sz="0" w:space="0" w:color="auto"/>
            <w:left w:val="none" w:sz="0" w:space="0" w:color="auto"/>
            <w:bottom w:val="none" w:sz="0" w:space="0" w:color="auto"/>
            <w:right w:val="none" w:sz="0" w:space="0" w:color="auto"/>
          </w:divBdr>
          <w:divsChild>
            <w:div w:id="256669484">
              <w:marLeft w:val="0"/>
              <w:marRight w:val="0"/>
              <w:marTop w:val="0"/>
              <w:marBottom w:val="0"/>
              <w:divBdr>
                <w:top w:val="none" w:sz="0" w:space="0" w:color="auto"/>
                <w:left w:val="none" w:sz="0" w:space="0" w:color="auto"/>
                <w:bottom w:val="none" w:sz="0" w:space="0" w:color="auto"/>
                <w:right w:val="none" w:sz="0" w:space="0" w:color="auto"/>
              </w:divBdr>
            </w:div>
          </w:divsChild>
        </w:div>
        <w:div w:id="2068601424">
          <w:marLeft w:val="0"/>
          <w:marRight w:val="0"/>
          <w:marTop w:val="0"/>
          <w:marBottom w:val="0"/>
          <w:divBdr>
            <w:top w:val="none" w:sz="0" w:space="0" w:color="auto"/>
            <w:left w:val="none" w:sz="0" w:space="0" w:color="auto"/>
            <w:bottom w:val="none" w:sz="0" w:space="0" w:color="auto"/>
            <w:right w:val="none" w:sz="0" w:space="0" w:color="auto"/>
          </w:divBdr>
          <w:divsChild>
            <w:div w:id="653802063">
              <w:marLeft w:val="0"/>
              <w:marRight w:val="0"/>
              <w:marTop w:val="0"/>
              <w:marBottom w:val="0"/>
              <w:divBdr>
                <w:top w:val="none" w:sz="0" w:space="0" w:color="auto"/>
                <w:left w:val="none" w:sz="0" w:space="0" w:color="auto"/>
                <w:bottom w:val="none" w:sz="0" w:space="0" w:color="auto"/>
                <w:right w:val="none" w:sz="0" w:space="0" w:color="auto"/>
              </w:divBdr>
            </w:div>
          </w:divsChild>
        </w:div>
        <w:div w:id="2109425618">
          <w:marLeft w:val="0"/>
          <w:marRight w:val="0"/>
          <w:marTop w:val="0"/>
          <w:marBottom w:val="0"/>
          <w:divBdr>
            <w:top w:val="none" w:sz="0" w:space="0" w:color="auto"/>
            <w:left w:val="none" w:sz="0" w:space="0" w:color="auto"/>
            <w:bottom w:val="none" w:sz="0" w:space="0" w:color="auto"/>
            <w:right w:val="none" w:sz="0" w:space="0" w:color="auto"/>
          </w:divBdr>
          <w:divsChild>
            <w:div w:id="899940512">
              <w:marLeft w:val="0"/>
              <w:marRight w:val="0"/>
              <w:marTop w:val="0"/>
              <w:marBottom w:val="0"/>
              <w:divBdr>
                <w:top w:val="none" w:sz="0" w:space="0" w:color="auto"/>
                <w:left w:val="none" w:sz="0" w:space="0" w:color="auto"/>
                <w:bottom w:val="none" w:sz="0" w:space="0" w:color="auto"/>
                <w:right w:val="none" w:sz="0" w:space="0" w:color="auto"/>
              </w:divBdr>
            </w:div>
          </w:divsChild>
        </w:div>
        <w:div w:id="2136871250">
          <w:marLeft w:val="0"/>
          <w:marRight w:val="0"/>
          <w:marTop w:val="0"/>
          <w:marBottom w:val="0"/>
          <w:divBdr>
            <w:top w:val="none" w:sz="0" w:space="0" w:color="auto"/>
            <w:left w:val="none" w:sz="0" w:space="0" w:color="auto"/>
            <w:bottom w:val="none" w:sz="0" w:space="0" w:color="auto"/>
            <w:right w:val="none" w:sz="0" w:space="0" w:color="auto"/>
          </w:divBdr>
          <w:divsChild>
            <w:div w:id="2135472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28449444">
      <w:bodyDiv w:val="1"/>
      <w:marLeft w:val="0"/>
      <w:marRight w:val="0"/>
      <w:marTop w:val="0"/>
      <w:marBottom w:val="0"/>
      <w:divBdr>
        <w:top w:val="none" w:sz="0" w:space="0" w:color="auto"/>
        <w:left w:val="none" w:sz="0" w:space="0" w:color="auto"/>
        <w:bottom w:val="none" w:sz="0" w:space="0" w:color="auto"/>
        <w:right w:val="none" w:sz="0" w:space="0" w:color="auto"/>
      </w:divBdr>
    </w:div>
    <w:div w:id="1728994544">
      <w:bodyDiv w:val="1"/>
      <w:marLeft w:val="0"/>
      <w:marRight w:val="0"/>
      <w:marTop w:val="0"/>
      <w:marBottom w:val="0"/>
      <w:divBdr>
        <w:top w:val="none" w:sz="0" w:space="0" w:color="auto"/>
        <w:left w:val="none" w:sz="0" w:space="0" w:color="auto"/>
        <w:bottom w:val="none" w:sz="0" w:space="0" w:color="auto"/>
        <w:right w:val="none" w:sz="0" w:space="0" w:color="auto"/>
      </w:divBdr>
    </w:div>
    <w:div w:id="1773628564">
      <w:bodyDiv w:val="1"/>
      <w:marLeft w:val="0"/>
      <w:marRight w:val="0"/>
      <w:marTop w:val="0"/>
      <w:marBottom w:val="0"/>
      <w:divBdr>
        <w:top w:val="none" w:sz="0" w:space="0" w:color="auto"/>
        <w:left w:val="none" w:sz="0" w:space="0" w:color="auto"/>
        <w:bottom w:val="none" w:sz="0" w:space="0" w:color="auto"/>
        <w:right w:val="none" w:sz="0" w:space="0" w:color="auto"/>
      </w:divBdr>
    </w:div>
    <w:div w:id="1779984631">
      <w:bodyDiv w:val="1"/>
      <w:marLeft w:val="0"/>
      <w:marRight w:val="0"/>
      <w:marTop w:val="0"/>
      <w:marBottom w:val="0"/>
      <w:divBdr>
        <w:top w:val="none" w:sz="0" w:space="0" w:color="auto"/>
        <w:left w:val="none" w:sz="0" w:space="0" w:color="auto"/>
        <w:bottom w:val="none" w:sz="0" w:space="0" w:color="auto"/>
        <w:right w:val="none" w:sz="0" w:space="0" w:color="auto"/>
      </w:divBdr>
    </w:div>
    <w:div w:id="1781143255">
      <w:bodyDiv w:val="1"/>
      <w:marLeft w:val="0"/>
      <w:marRight w:val="0"/>
      <w:marTop w:val="0"/>
      <w:marBottom w:val="0"/>
      <w:divBdr>
        <w:top w:val="none" w:sz="0" w:space="0" w:color="auto"/>
        <w:left w:val="none" w:sz="0" w:space="0" w:color="auto"/>
        <w:bottom w:val="none" w:sz="0" w:space="0" w:color="auto"/>
        <w:right w:val="none" w:sz="0" w:space="0" w:color="auto"/>
      </w:divBdr>
      <w:divsChild>
        <w:div w:id="174081115">
          <w:marLeft w:val="0"/>
          <w:marRight w:val="0"/>
          <w:marTop w:val="0"/>
          <w:marBottom w:val="0"/>
          <w:divBdr>
            <w:top w:val="none" w:sz="0" w:space="0" w:color="auto"/>
            <w:left w:val="none" w:sz="0" w:space="0" w:color="auto"/>
            <w:bottom w:val="none" w:sz="0" w:space="0" w:color="auto"/>
            <w:right w:val="none" w:sz="0" w:space="0" w:color="auto"/>
          </w:divBdr>
        </w:div>
        <w:div w:id="623535218">
          <w:marLeft w:val="0"/>
          <w:marRight w:val="0"/>
          <w:marTop w:val="0"/>
          <w:marBottom w:val="0"/>
          <w:divBdr>
            <w:top w:val="none" w:sz="0" w:space="0" w:color="auto"/>
            <w:left w:val="none" w:sz="0" w:space="0" w:color="auto"/>
            <w:bottom w:val="none" w:sz="0" w:space="0" w:color="auto"/>
            <w:right w:val="none" w:sz="0" w:space="0" w:color="auto"/>
          </w:divBdr>
        </w:div>
      </w:divsChild>
    </w:div>
    <w:div w:id="1809392157">
      <w:bodyDiv w:val="1"/>
      <w:marLeft w:val="0"/>
      <w:marRight w:val="0"/>
      <w:marTop w:val="0"/>
      <w:marBottom w:val="0"/>
      <w:divBdr>
        <w:top w:val="none" w:sz="0" w:space="0" w:color="auto"/>
        <w:left w:val="none" w:sz="0" w:space="0" w:color="auto"/>
        <w:bottom w:val="none" w:sz="0" w:space="0" w:color="auto"/>
        <w:right w:val="none" w:sz="0" w:space="0" w:color="auto"/>
      </w:divBdr>
    </w:div>
    <w:div w:id="1821648260">
      <w:bodyDiv w:val="1"/>
      <w:marLeft w:val="0"/>
      <w:marRight w:val="0"/>
      <w:marTop w:val="0"/>
      <w:marBottom w:val="0"/>
      <w:divBdr>
        <w:top w:val="none" w:sz="0" w:space="0" w:color="auto"/>
        <w:left w:val="none" w:sz="0" w:space="0" w:color="auto"/>
        <w:bottom w:val="none" w:sz="0" w:space="0" w:color="auto"/>
        <w:right w:val="none" w:sz="0" w:space="0" w:color="auto"/>
      </w:divBdr>
    </w:div>
    <w:div w:id="1842694904">
      <w:bodyDiv w:val="1"/>
      <w:marLeft w:val="0"/>
      <w:marRight w:val="0"/>
      <w:marTop w:val="0"/>
      <w:marBottom w:val="0"/>
      <w:divBdr>
        <w:top w:val="none" w:sz="0" w:space="0" w:color="auto"/>
        <w:left w:val="none" w:sz="0" w:space="0" w:color="auto"/>
        <w:bottom w:val="none" w:sz="0" w:space="0" w:color="auto"/>
        <w:right w:val="none" w:sz="0" w:space="0" w:color="auto"/>
      </w:divBdr>
    </w:div>
    <w:div w:id="1876119602">
      <w:bodyDiv w:val="1"/>
      <w:marLeft w:val="0"/>
      <w:marRight w:val="0"/>
      <w:marTop w:val="0"/>
      <w:marBottom w:val="0"/>
      <w:divBdr>
        <w:top w:val="none" w:sz="0" w:space="0" w:color="auto"/>
        <w:left w:val="none" w:sz="0" w:space="0" w:color="auto"/>
        <w:bottom w:val="none" w:sz="0" w:space="0" w:color="auto"/>
        <w:right w:val="none" w:sz="0" w:space="0" w:color="auto"/>
      </w:divBdr>
      <w:divsChild>
        <w:div w:id="605962938">
          <w:marLeft w:val="0"/>
          <w:marRight w:val="0"/>
          <w:marTop w:val="0"/>
          <w:marBottom w:val="0"/>
          <w:divBdr>
            <w:top w:val="none" w:sz="0" w:space="0" w:color="auto"/>
            <w:left w:val="none" w:sz="0" w:space="0" w:color="auto"/>
            <w:bottom w:val="none" w:sz="0" w:space="0" w:color="auto"/>
            <w:right w:val="none" w:sz="0" w:space="0" w:color="auto"/>
          </w:divBdr>
        </w:div>
      </w:divsChild>
    </w:div>
    <w:div w:id="1882791057">
      <w:bodyDiv w:val="1"/>
      <w:marLeft w:val="0"/>
      <w:marRight w:val="0"/>
      <w:marTop w:val="0"/>
      <w:marBottom w:val="0"/>
      <w:divBdr>
        <w:top w:val="none" w:sz="0" w:space="0" w:color="auto"/>
        <w:left w:val="none" w:sz="0" w:space="0" w:color="auto"/>
        <w:bottom w:val="none" w:sz="0" w:space="0" w:color="auto"/>
        <w:right w:val="none" w:sz="0" w:space="0" w:color="auto"/>
      </w:divBdr>
    </w:div>
    <w:div w:id="1886405179">
      <w:bodyDiv w:val="1"/>
      <w:marLeft w:val="0"/>
      <w:marRight w:val="0"/>
      <w:marTop w:val="0"/>
      <w:marBottom w:val="0"/>
      <w:divBdr>
        <w:top w:val="none" w:sz="0" w:space="0" w:color="auto"/>
        <w:left w:val="none" w:sz="0" w:space="0" w:color="auto"/>
        <w:bottom w:val="none" w:sz="0" w:space="0" w:color="auto"/>
        <w:right w:val="none" w:sz="0" w:space="0" w:color="auto"/>
      </w:divBdr>
    </w:div>
    <w:div w:id="1894350238">
      <w:bodyDiv w:val="1"/>
      <w:marLeft w:val="0"/>
      <w:marRight w:val="0"/>
      <w:marTop w:val="0"/>
      <w:marBottom w:val="0"/>
      <w:divBdr>
        <w:top w:val="none" w:sz="0" w:space="0" w:color="auto"/>
        <w:left w:val="none" w:sz="0" w:space="0" w:color="auto"/>
        <w:bottom w:val="none" w:sz="0" w:space="0" w:color="auto"/>
        <w:right w:val="none" w:sz="0" w:space="0" w:color="auto"/>
      </w:divBdr>
    </w:div>
    <w:div w:id="1930700636">
      <w:bodyDiv w:val="1"/>
      <w:marLeft w:val="0"/>
      <w:marRight w:val="0"/>
      <w:marTop w:val="0"/>
      <w:marBottom w:val="0"/>
      <w:divBdr>
        <w:top w:val="none" w:sz="0" w:space="0" w:color="auto"/>
        <w:left w:val="none" w:sz="0" w:space="0" w:color="auto"/>
        <w:bottom w:val="none" w:sz="0" w:space="0" w:color="auto"/>
        <w:right w:val="none" w:sz="0" w:space="0" w:color="auto"/>
      </w:divBdr>
      <w:divsChild>
        <w:div w:id="517500555">
          <w:marLeft w:val="0"/>
          <w:marRight w:val="0"/>
          <w:marTop w:val="0"/>
          <w:marBottom w:val="0"/>
          <w:divBdr>
            <w:top w:val="none" w:sz="0" w:space="0" w:color="auto"/>
            <w:left w:val="none" w:sz="0" w:space="0" w:color="auto"/>
            <w:bottom w:val="none" w:sz="0" w:space="0" w:color="auto"/>
            <w:right w:val="none" w:sz="0" w:space="0" w:color="auto"/>
          </w:divBdr>
        </w:div>
      </w:divsChild>
    </w:div>
    <w:div w:id="1936280633">
      <w:bodyDiv w:val="1"/>
      <w:marLeft w:val="0"/>
      <w:marRight w:val="0"/>
      <w:marTop w:val="0"/>
      <w:marBottom w:val="0"/>
      <w:divBdr>
        <w:top w:val="none" w:sz="0" w:space="0" w:color="auto"/>
        <w:left w:val="none" w:sz="0" w:space="0" w:color="auto"/>
        <w:bottom w:val="none" w:sz="0" w:space="0" w:color="auto"/>
        <w:right w:val="none" w:sz="0" w:space="0" w:color="auto"/>
      </w:divBdr>
    </w:div>
    <w:div w:id="1982730568">
      <w:bodyDiv w:val="1"/>
      <w:marLeft w:val="0"/>
      <w:marRight w:val="0"/>
      <w:marTop w:val="0"/>
      <w:marBottom w:val="0"/>
      <w:divBdr>
        <w:top w:val="none" w:sz="0" w:space="0" w:color="auto"/>
        <w:left w:val="none" w:sz="0" w:space="0" w:color="auto"/>
        <w:bottom w:val="none" w:sz="0" w:space="0" w:color="auto"/>
        <w:right w:val="none" w:sz="0" w:space="0" w:color="auto"/>
      </w:divBdr>
      <w:divsChild>
        <w:div w:id="1645626208">
          <w:marLeft w:val="0"/>
          <w:marRight w:val="0"/>
          <w:marTop w:val="0"/>
          <w:marBottom w:val="0"/>
          <w:divBdr>
            <w:top w:val="none" w:sz="0" w:space="0" w:color="auto"/>
            <w:left w:val="none" w:sz="0" w:space="0" w:color="auto"/>
            <w:bottom w:val="none" w:sz="0" w:space="0" w:color="auto"/>
            <w:right w:val="none" w:sz="0" w:space="0" w:color="auto"/>
          </w:divBdr>
          <w:divsChild>
            <w:div w:id="365521229">
              <w:marLeft w:val="-75"/>
              <w:marRight w:val="0"/>
              <w:marTop w:val="30"/>
              <w:marBottom w:val="30"/>
              <w:divBdr>
                <w:top w:val="none" w:sz="0" w:space="0" w:color="auto"/>
                <w:left w:val="none" w:sz="0" w:space="0" w:color="auto"/>
                <w:bottom w:val="none" w:sz="0" w:space="0" w:color="auto"/>
                <w:right w:val="none" w:sz="0" w:space="0" w:color="auto"/>
              </w:divBdr>
              <w:divsChild>
                <w:div w:id="787792">
                  <w:marLeft w:val="0"/>
                  <w:marRight w:val="0"/>
                  <w:marTop w:val="0"/>
                  <w:marBottom w:val="0"/>
                  <w:divBdr>
                    <w:top w:val="none" w:sz="0" w:space="0" w:color="auto"/>
                    <w:left w:val="none" w:sz="0" w:space="0" w:color="auto"/>
                    <w:bottom w:val="none" w:sz="0" w:space="0" w:color="auto"/>
                    <w:right w:val="none" w:sz="0" w:space="0" w:color="auto"/>
                  </w:divBdr>
                  <w:divsChild>
                    <w:div w:id="1688022509">
                      <w:marLeft w:val="0"/>
                      <w:marRight w:val="0"/>
                      <w:marTop w:val="0"/>
                      <w:marBottom w:val="0"/>
                      <w:divBdr>
                        <w:top w:val="none" w:sz="0" w:space="0" w:color="auto"/>
                        <w:left w:val="none" w:sz="0" w:space="0" w:color="auto"/>
                        <w:bottom w:val="none" w:sz="0" w:space="0" w:color="auto"/>
                        <w:right w:val="none" w:sz="0" w:space="0" w:color="auto"/>
                      </w:divBdr>
                    </w:div>
                  </w:divsChild>
                </w:div>
                <w:div w:id="31003305">
                  <w:marLeft w:val="0"/>
                  <w:marRight w:val="0"/>
                  <w:marTop w:val="0"/>
                  <w:marBottom w:val="0"/>
                  <w:divBdr>
                    <w:top w:val="none" w:sz="0" w:space="0" w:color="auto"/>
                    <w:left w:val="none" w:sz="0" w:space="0" w:color="auto"/>
                    <w:bottom w:val="none" w:sz="0" w:space="0" w:color="auto"/>
                    <w:right w:val="none" w:sz="0" w:space="0" w:color="auto"/>
                  </w:divBdr>
                  <w:divsChild>
                    <w:div w:id="1927231375">
                      <w:marLeft w:val="0"/>
                      <w:marRight w:val="0"/>
                      <w:marTop w:val="0"/>
                      <w:marBottom w:val="0"/>
                      <w:divBdr>
                        <w:top w:val="none" w:sz="0" w:space="0" w:color="auto"/>
                        <w:left w:val="none" w:sz="0" w:space="0" w:color="auto"/>
                        <w:bottom w:val="none" w:sz="0" w:space="0" w:color="auto"/>
                        <w:right w:val="none" w:sz="0" w:space="0" w:color="auto"/>
                      </w:divBdr>
                    </w:div>
                  </w:divsChild>
                </w:div>
                <w:div w:id="65998033">
                  <w:marLeft w:val="0"/>
                  <w:marRight w:val="0"/>
                  <w:marTop w:val="0"/>
                  <w:marBottom w:val="0"/>
                  <w:divBdr>
                    <w:top w:val="none" w:sz="0" w:space="0" w:color="auto"/>
                    <w:left w:val="none" w:sz="0" w:space="0" w:color="auto"/>
                    <w:bottom w:val="none" w:sz="0" w:space="0" w:color="auto"/>
                    <w:right w:val="none" w:sz="0" w:space="0" w:color="auto"/>
                  </w:divBdr>
                  <w:divsChild>
                    <w:div w:id="919829119">
                      <w:marLeft w:val="0"/>
                      <w:marRight w:val="0"/>
                      <w:marTop w:val="0"/>
                      <w:marBottom w:val="0"/>
                      <w:divBdr>
                        <w:top w:val="none" w:sz="0" w:space="0" w:color="auto"/>
                        <w:left w:val="none" w:sz="0" w:space="0" w:color="auto"/>
                        <w:bottom w:val="none" w:sz="0" w:space="0" w:color="auto"/>
                        <w:right w:val="none" w:sz="0" w:space="0" w:color="auto"/>
                      </w:divBdr>
                    </w:div>
                  </w:divsChild>
                </w:div>
                <w:div w:id="72508925">
                  <w:marLeft w:val="0"/>
                  <w:marRight w:val="0"/>
                  <w:marTop w:val="0"/>
                  <w:marBottom w:val="0"/>
                  <w:divBdr>
                    <w:top w:val="none" w:sz="0" w:space="0" w:color="auto"/>
                    <w:left w:val="none" w:sz="0" w:space="0" w:color="auto"/>
                    <w:bottom w:val="none" w:sz="0" w:space="0" w:color="auto"/>
                    <w:right w:val="none" w:sz="0" w:space="0" w:color="auto"/>
                  </w:divBdr>
                  <w:divsChild>
                    <w:div w:id="676080857">
                      <w:marLeft w:val="0"/>
                      <w:marRight w:val="0"/>
                      <w:marTop w:val="0"/>
                      <w:marBottom w:val="0"/>
                      <w:divBdr>
                        <w:top w:val="none" w:sz="0" w:space="0" w:color="auto"/>
                        <w:left w:val="none" w:sz="0" w:space="0" w:color="auto"/>
                        <w:bottom w:val="none" w:sz="0" w:space="0" w:color="auto"/>
                        <w:right w:val="none" w:sz="0" w:space="0" w:color="auto"/>
                      </w:divBdr>
                    </w:div>
                  </w:divsChild>
                </w:div>
                <w:div w:id="78211430">
                  <w:marLeft w:val="0"/>
                  <w:marRight w:val="0"/>
                  <w:marTop w:val="0"/>
                  <w:marBottom w:val="0"/>
                  <w:divBdr>
                    <w:top w:val="none" w:sz="0" w:space="0" w:color="auto"/>
                    <w:left w:val="none" w:sz="0" w:space="0" w:color="auto"/>
                    <w:bottom w:val="none" w:sz="0" w:space="0" w:color="auto"/>
                    <w:right w:val="none" w:sz="0" w:space="0" w:color="auto"/>
                  </w:divBdr>
                  <w:divsChild>
                    <w:div w:id="594363533">
                      <w:marLeft w:val="0"/>
                      <w:marRight w:val="0"/>
                      <w:marTop w:val="0"/>
                      <w:marBottom w:val="0"/>
                      <w:divBdr>
                        <w:top w:val="none" w:sz="0" w:space="0" w:color="auto"/>
                        <w:left w:val="none" w:sz="0" w:space="0" w:color="auto"/>
                        <w:bottom w:val="none" w:sz="0" w:space="0" w:color="auto"/>
                        <w:right w:val="none" w:sz="0" w:space="0" w:color="auto"/>
                      </w:divBdr>
                    </w:div>
                  </w:divsChild>
                </w:div>
                <w:div w:id="90900341">
                  <w:marLeft w:val="0"/>
                  <w:marRight w:val="0"/>
                  <w:marTop w:val="0"/>
                  <w:marBottom w:val="0"/>
                  <w:divBdr>
                    <w:top w:val="none" w:sz="0" w:space="0" w:color="auto"/>
                    <w:left w:val="none" w:sz="0" w:space="0" w:color="auto"/>
                    <w:bottom w:val="none" w:sz="0" w:space="0" w:color="auto"/>
                    <w:right w:val="none" w:sz="0" w:space="0" w:color="auto"/>
                  </w:divBdr>
                  <w:divsChild>
                    <w:div w:id="85806239">
                      <w:marLeft w:val="0"/>
                      <w:marRight w:val="0"/>
                      <w:marTop w:val="0"/>
                      <w:marBottom w:val="0"/>
                      <w:divBdr>
                        <w:top w:val="none" w:sz="0" w:space="0" w:color="auto"/>
                        <w:left w:val="none" w:sz="0" w:space="0" w:color="auto"/>
                        <w:bottom w:val="none" w:sz="0" w:space="0" w:color="auto"/>
                        <w:right w:val="none" w:sz="0" w:space="0" w:color="auto"/>
                      </w:divBdr>
                    </w:div>
                  </w:divsChild>
                </w:div>
                <w:div w:id="102654150">
                  <w:marLeft w:val="0"/>
                  <w:marRight w:val="0"/>
                  <w:marTop w:val="0"/>
                  <w:marBottom w:val="0"/>
                  <w:divBdr>
                    <w:top w:val="none" w:sz="0" w:space="0" w:color="auto"/>
                    <w:left w:val="none" w:sz="0" w:space="0" w:color="auto"/>
                    <w:bottom w:val="none" w:sz="0" w:space="0" w:color="auto"/>
                    <w:right w:val="none" w:sz="0" w:space="0" w:color="auto"/>
                  </w:divBdr>
                  <w:divsChild>
                    <w:div w:id="632563905">
                      <w:marLeft w:val="0"/>
                      <w:marRight w:val="0"/>
                      <w:marTop w:val="0"/>
                      <w:marBottom w:val="0"/>
                      <w:divBdr>
                        <w:top w:val="none" w:sz="0" w:space="0" w:color="auto"/>
                        <w:left w:val="none" w:sz="0" w:space="0" w:color="auto"/>
                        <w:bottom w:val="none" w:sz="0" w:space="0" w:color="auto"/>
                        <w:right w:val="none" w:sz="0" w:space="0" w:color="auto"/>
                      </w:divBdr>
                    </w:div>
                  </w:divsChild>
                </w:div>
                <w:div w:id="103548327">
                  <w:marLeft w:val="0"/>
                  <w:marRight w:val="0"/>
                  <w:marTop w:val="0"/>
                  <w:marBottom w:val="0"/>
                  <w:divBdr>
                    <w:top w:val="none" w:sz="0" w:space="0" w:color="auto"/>
                    <w:left w:val="none" w:sz="0" w:space="0" w:color="auto"/>
                    <w:bottom w:val="none" w:sz="0" w:space="0" w:color="auto"/>
                    <w:right w:val="none" w:sz="0" w:space="0" w:color="auto"/>
                  </w:divBdr>
                  <w:divsChild>
                    <w:div w:id="1010717679">
                      <w:marLeft w:val="0"/>
                      <w:marRight w:val="0"/>
                      <w:marTop w:val="0"/>
                      <w:marBottom w:val="0"/>
                      <w:divBdr>
                        <w:top w:val="none" w:sz="0" w:space="0" w:color="auto"/>
                        <w:left w:val="none" w:sz="0" w:space="0" w:color="auto"/>
                        <w:bottom w:val="none" w:sz="0" w:space="0" w:color="auto"/>
                        <w:right w:val="none" w:sz="0" w:space="0" w:color="auto"/>
                      </w:divBdr>
                    </w:div>
                  </w:divsChild>
                </w:div>
                <w:div w:id="112870688">
                  <w:marLeft w:val="0"/>
                  <w:marRight w:val="0"/>
                  <w:marTop w:val="0"/>
                  <w:marBottom w:val="0"/>
                  <w:divBdr>
                    <w:top w:val="none" w:sz="0" w:space="0" w:color="auto"/>
                    <w:left w:val="none" w:sz="0" w:space="0" w:color="auto"/>
                    <w:bottom w:val="none" w:sz="0" w:space="0" w:color="auto"/>
                    <w:right w:val="none" w:sz="0" w:space="0" w:color="auto"/>
                  </w:divBdr>
                  <w:divsChild>
                    <w:div w:id="1155340410">
                      <w:marLeft w:val="0"/>
                      <w:marRight w:val="0"/>
                      <w:marTop w:val="0"/>
                      <w:marBottom w:val="0"/>
                      <w:divBdr>
                        <w:top w:val="none" w:sz="0" w:space="0" w:color="auto"/>
                        <w:left w:val="none" w:sz="0" w:space="0" w:color="auto"/>
                        <w:bottom w:val="none" w:sz="0" w:space="0" w:color="auto"/>
                        <w:right w:val="none" w:sz="0" w:space="0" w:color="auto"/>
                      </w:divBdr>
                    </w:div>
                  </w:divsChild>
                </w:div>
                <w:div w:id="130100243">
                  <w:marLeft w:val="0"/>
                  <w:marRight w:val="0"/>
                  <w:marTop w:val="0"/>
                  <w:marBottom w:val="0"/>
                  <w:divBdr>
                    <w:top w:val="none" w:sz="0" w:space="0" w:color="auto"/>
                    <w:left w:val="none" w:sz="0" w:space="0" w:color="auto"/>
                    <w:bottom w:val="none" w:sz="0" w:space="0" w:color="auto"/>
                    <w:right w:val="none" w:sz="0" w:space="0" w:color="auto"/>
                  </w:divBdr>
                  <w:divsChild>
                    <w:div w:id="304238331">
                      <w:marLeft w:val="0"/>
                      <w:marRight w:val="0"/>
                      <w:marTop w:val="0"/>
                      <w:marBottom w:val="0"/>
                      <w:divBdr>
                        <w:top w:val="none" w:sz="0" w:space="0" w:color="auto"/>
                        <w:left w:val="none" w:sz="0" w:space="0" w:color="auto"/>
                        <w:bottom w:val="none" w:sz="0" w:space="0" w:color="auto"/>
                        <w:right w:val="none" w:sz="0" w:space="0" w:color="auto"/>
                      </w:divBdr>
                    </w:div>
                  </w:divsChild>
                </w:div>
                <w:div w:id="139856943">
                  <w:marLeft w:val="0"/>
                  <w:marRight w:val="0"/>
                  <w:marTop w:val="0"/>
                  <w:marBottom w:val="0"/>
                  <w:divBdr>
                    <w:top w:val="none" w:sz="0" w:space="0" w:color="auto"/>
                    <w:left w:val="none" w:sz="0" w:space="0" w:color="auto"/>
                    <w:bottom w:val="none" w:sz="0" w:space="0" w:color="auto"/>
                    <w:right w:val="none" w:sz="0" w:space="0" w:color="auto"/>
                  </w:divBdr>
                  <w:divsChild>
                    <w:div w:id="1165315091">
                      <w:marLeft w:val="0"/>
                      <w:marRight w:val="0"/>
                      <w:marTop w:val="0"/>
                      <w:marBottom w:val="0"/>
                      <w:divBdr>
                        <w:top w:val="none" w:sz="0" w:space="0" w:color="auto"/>
                        <w:left w:val="none" w:sz="0" w:space="0" w:color="auto"/>
                        <w:bottom w:val="none" w:sz="0" w:space="0" w:color="auto"/>
                        <w:right w:val="none" w:sz="0" w:space="0" w:color="auto"/>
                      </w:divBdr>
                    </w:div>
                  </w:divsChild>
                </w:div>
                <w:div w:id="152841659">
                  <w:marLeft w:val="0"/>
                  <w:marRight w:val="0"/>
                  <w:marTop w:val="0"/>
                  <w:marBottom w:val="0"/>
                  <w:divBdr>
                    <w:top w:val="none" w:sz="0" w:space="0" w:color="auto"/>
                    <w:left w:val="none" w:sz="0" w:space="0" w:color="auto"/>
                    <w:bottom w:val="none" w:sz="0" w:space="0" w:color="auto"/>
                    <w:right w:val="none" w:sz="0" w:space="0" w:color="auto"/>
                  </w:divBdr>
                  <w:divsChild>
                    <w:div w:id="1027096581">
                      <w:marLeft w:val="0"/>
                      <w:marRight w:val="0"/>
                      <w:marTop w:val="0"/>
                      <w:marBottom w:val="0"/>
                      <w:divBdr>
                        <w:top w:val="none" w:sz="0" w:space="0" w:color="auto"/>
                        <w:left w:val="none" w:sz="0" w:space="0" w:color="auto"/>
                        <w:bottom w:val="none" w:sz="0" w:space="0" w:color="auto"/>
                        <w:right w:val="none" w:sz="0" w:space="0" w:color="auto"/>
                      </w:divBdr>
                    </w:div>
                  </w:divsChild>
                </w:div>
                <w:div w:id="164519740">
                  <w:marLeft w:val="0"/>
                  <w:marRight w:val="0"/>
                  <w:marTop w:val="0"/>
                  <w:marBottom w:val="0"/>
                  <w:divBdr>
                    <w:top w:val="none" w:sz="0" w:space="0" w:color="auto"/>
                    <w:left w:val="none" w:sz="0" w:space="0" w:color="auto"/>
                    <w:bottom w:val="none" w:sz="0" w:space="0" w:color="auto"/>
                    <w:right w:val="none" w:sz="0" w:space="0" w:color="auto"/>
                  </w:divBdr>
                  <w:divsChild>
                    <w:div w:id="647634599">
                      <w:marLeft w:val="0"/>
                      <w:marRight w:val="0"/>
                      <w:marTop w:val="0"/>
                      <w:marBottom w:val="0"/>
                      <w:divBdr>
                        <w:top w:val="none" w:sz="0" w:space="0" w:color="auto"/>
                        <w:left w:val="none" w:sz="0" w:space="0" w:color="auto"/>
                        <w:bottom w:val="none" w:sz="0" w:space="0" w:color="auto"/>
                        <w:right w:val="none" w:sz="0" w:space="0" w:color="auto"/>
                      </w:divBdr>
                    </w:div>
                  </w:divsChild>
                </w:div>
                <w:div w:id="169878559">
                  <w:marLeft w:val="0"/>
                  <w:marRight w:val="0"/>
                  <w:marTop w:val="0"/>
                  <w:marBottom w:val="0"/>
                  <w:divBdr>
                    <w:top w:val="none" w:sz="0" w:space="0" w:color="auto"/>
                    <w:left w:val="none" w:sz="0" w:space="0" w:color="auto"/>
                    <w:bottom w:val="none" w:sz="0" w:space="0" w:color="auto"/>
                    <w:right w:val="none" w:sz="0" w:space="0" w:color="auto"/>
                  </w:divBdr>
                  <w:divsChild>
                    <w:div w:id="1335256425">
                      <w:marLeft w:val="0"/>
                      <w:marRight w:val="0"/>
                      <w:marTop w:val="0"/>
                      <w:marBottom w:val="0"/>
                      <w:divBdr>
                        <w:top w:val="none" w:sz="0" w:space="0" w:color="auto"/>
                        <w:left w:val="none" w:sz="0" w:space="0" w:color="auto"/>
                        <w:bottom w:val="none" w:sz="0" w:space="0" w:color="auto"/>
                        <w:right w:val="none" w:sz="0" w:space="0" w:color="auto"/>
                      </w:divBdr>
                    </w:div>
                  </w:divsChild>
                </w:div>
                <w:div w:id="170263872">
                  <w:marLeft w:val="0"/>
                  <w:marRight w:val="0"/>
                  <w:marTop w:val="0"/>
                  <w:marBottom w:val="0"/>
                  <w:divBdr>
                    <w:top w:val="none" w:sz="0" w:space="0" w:color="auto"/>
                    <w:left w:val="none" w:sz="0" w:space="0" w:color="auto"/>
                    <w:bottom w:val="none" w:sz="0" w:space="0" w:color="auto"/>
                    <w:right w:val="none" w:sz="0" w:space="0" w:color="auto"/>
                  </w:divBdr>
                  <w:divsChild>
                    <w:div w:id="6492161">
                      <w:marLeft w:val="0"/>
                      <w:marRight w:val="0"/>
                      <w:marTop w:val="0"/>
                      <w:marBottom w:val="0"/>
                      <w:divBdr>
                        <w:top w:val="none" w:sz="0" w:space="0" w:color="auto"/>
                        <w:left w:val="none" w:sz="0" w:space="0" w:color="auto"/>
                        <w:bottom w:val="none" w:sz="0" w:space="0" w:color="auto"/>
                        <w:right w:val="none" w:sz="0" w:space="0" w:color="auto"/>
                      </w:divBdr>
                    </w:div>
                  </w:divsChild>
                </w:div>
                <w:div w:id="171382629">
                  <w:marLeft w:val="0"/>
                  <w:marRight w:val="0"/>
                  <w:marTop w:val="0"/>
                  <w:marBottom w:val="0"/>
                  <w:divBdr>
                    <w:top w:val="none" w:sz="0" w:space="0" w:color="auto"/>
                    <w:left w:val="none" w:sz="0" w:space="0" w:color="auto"/>
                    <w:bottom w:val="none" w:sz="0" w:space="0" w:color="auto"/>
                    <w:right w:val="none" w:sz="0" w:space="0" w:color="auto"/>
                  </w:divBdr>
                  <w:divsChild>
                    <w:div w:id="1172992976">
                      <w:marLeft w:val="0"/>
                      <w:marRight w:val="0"/>
                      <w:marTop w:val="0"/>
                      <w:marBottom w:val="0"/>
                      <w:divBdr>
                        <w:top w:val="none" w:sz="0" w:space="0" w:color="auto"/>
                        <w:left w:val="none" w:sz="0" w:space="0" w:color="auto"/>
                        <w:bottom w:val="none" w:sz="0" w:space="0" w:color="auto"/>
                        <w:right w:val="none" w:sz="0" w:space="0" w:color="auto"/>
                      </w:divBdr>
                    </w:div>
                  </w:divsChild>
                </w:div>
                <w:div w:id="187447756">
                  <w:marLeft w:val="0"/>
                  <w:marRight w:val="0"/>
                  <w:marTop w:val="0"/>
                  <w:marBottom w:val="0"/>
                  <w:divBdr>
                    <w:top w:val="none" w:sz="0" w:space="0" w:color="auto"/>
                    <w:left w:val="none" w:sz="0" w:space="0" w:color="auto"/>
                    <w:bottom w:val="none" w:sz="0" w:space="0" w:color="auto"/>
                    <w:right w:val="none" w:sz="0" w:space="0" w:color="auto"/>
                  </w:divBdr>
                  <w:divsChild>
                    <w:div w:id="894706080">
                      <w:marLeft w:val="0"/>
                      <w:marRight w:val="0"/>
                      <w:marTop w:val="0"/>
                      <w:marBottom w:val="0"/>
                      <w:divBdr>
                        <w:top w:val="none" w:sz="0" w:space="0" w:color="auto"/>
                        <w:left w:val="none" w:sz="0" w:space="0" w:color="auto"/>
                        <w:bottom w:val="none" w:sz="0" w:space="0" w:color="auto"/>
                        <w:right w:val="none" w:sz="0" w:space="0" w:color="auto"/>
                      </w:divBdr>
                    </w:div>
                  </w:divsChild>
                </w:div>
                <w:div w:id="193886454">
                  <w:marLeft w:val="0"/>
                  <w:marRight w:val="0"/>
                  <w:marTop w:val="0"/>
                  <w:marBottom w:val="0"/>
                  <w:divBdr>
                    <w:top w:val="none" w:sz="0" w:space="0" w:color="auto"/>
                    <w:left w:val="none" w:sz="0" w:space="0" w:color="auto"/>
                    <w:bottom w:val="none" w:sz="0" w:space="0" w:color="auto"/>
                    <w:right w:val="none" w:sz="0" w:space="0" w:color="auto"/>
                  </w:divBdr>
                  <w:divsChild>
                    <w:div w:id="2038039749">
                      <w:marLeft w:val="0"/>
                      <w:marRight w:val="0"/>
                      <w:marTop w:val="0"/>
                      <w:marBottom w:val="0"/>
                      <w:divBdr>
                        <w:top w:val="none" w:sz="0" w:space="0" w:color="auto"/>
                        <w:left w:val="none" w:sz="0" w:space="0" w:color="auto"/>
                        <w:bottom w:val="none" w:sz="0" w:space="0" w:color="auto"/>
                        <w:right w:val="none" w:sz="0" w:space="0" w:color="auto"/>
                      </w:divBdr>
                    </w:div>
                  </w:divsChild>
                </w:div>
                <w:div w:id="245697979">
                  <w:marLeft w:val="0"/>
                  <w:marRight w:val="0"/>
                  <w:marTop w:val="0"/>
                  <w:marBottom w:val="0"/>
                  <w:divBdr>
                    <w:top w:val="none" w:sz="0" w:space="0" w:color="auto"/>
                    <w:left w:val="none" w:sz="0" w:space="0" w:color="auto"/>
                    <w:bottom w:val="none" w:sz="0" w:space="0" w:color="auto"/>
                    <w:right w:val="none" w:sz="0" w:space="0" w:color="auto"/>
                  </w:divBdr>
                  <w:divsChild>
                    <w:div w:id="853958026">
                      <w:marLeft w:val="0"/>
                      <w:marRight w:val="0"/>
                      <w:marTop w:val="0"/>
                      <w:marBottom w:val="0"/>
                      <w:divBdr>
                        <w:top w:val="none" w:sz="0" w:space="0" w:color="auto"/>
                        <w:left w:val="none" w:sz="0" w:space="0" w:color="auto"/>
                        <w:bottom w:val="none" w:sz="0" w:space="0" w:color="auto"/>
                        <w:right w:val="none" w:sz="0" w:space="0" w:color="auto"/>
                      </w:divBdr>
                    </w:div>
                  </w:divsChild>
                </w:div>
                <w:div w:id="274754294">
                  <w:marLeft w:val="0"/>
                  <w:marRight w:val="0"/>
                  <w:marTop w:val="0"/>
                  <w:marBottom w:val="0"/>
                  <w:divBdr>
                    <w:top w:val="none" w:sz="0" w:space="0" w:color="auto"/>
                    <w:left w:val="none" w:sz="0" w:space="0" w:color="auto"/>
                    <w:bottom w:val="none" w:sz="0" w:space="0" w:color="auto"/>
                    <w:right w:val="none" w:sz="0" w:space="0" w:color="auto"/>
                  </w:divBdr>
                  <w:divsChild>
                    <w:div w:id="1905288356">
                      <w:marLeft w:val="0"/>
                      <w:marRight w:val="0"/>
                      <w:marTop w:val="0"/>
                      <w:marBottom w:val="0"/>
                      <w:divBdr>
                        <w:top w:val="none" w:sz="0" w:space="0" w:color="auto"/>
                        <w:left w:val="none" w:sz="0" w:space="0" w:color="auto"/>
                        <w:bottom w:val="none" w:sz="0" w:space="0" w:color="auto"/>
                        <w:right w:val="none" w:sz="0" w:space="0" w:color="auto"/>
                      </w:divBdr>
                    </w:div>
                  </w:divsChild>
                </w:div>
                <w:div w:id="333194636">
                  <w:marLeft w:val="0"/>
                  <w:marRight w:val="0"/>
                  <w:marTop w:val="0"/>
                  <w:marBottom w:val="0"/>
                  <w:divBdr>
                    <w:top w:val="none" w:sz="0" w:space="0" w:color="auto"/>
                    <w:left w:val="none" w:sz="0" w:space="0" w:color="auto"/>
                    <w:bottom w:val="none" w:sz="0" w:space="0" w:color="auto"/>
                    <w:right w:val="none" w:sz="0" w:space="0" w:color="auto"/>
                  </w:divBdr>
                  <w:divsChild>
                    <w:div w:id="1140730777">
                      <w:marLeft w:val="0"/>
                      <w:marRight w:val="0"/>
                      <w:marTop w:val="0"/>
                      <w:marBottom w:val="0"/>
                      <w:divBdr>
                        <w:top w:val="none" w:sz="0" w:space="0" w:color="auto"/>
                        <w:left w:val="none" w:sz="0" w:space="0" w:color="auto"/>
                        <w:bottom w:val="none" w:sz="0" w:space="0" w:color="auto"/>
                        <w:right w:val="none" w:sz="0" w:space="0" w:color="auto"/>
                      </w:divBdr>
                    </w:div>
                  </w:divsChild>
                </w:div>
                <w:div w:id="346835292">
                  <w:marLeft w:val="0"/>
                  <w:marRight w:val="0"/>
                  <w:marTop w:val="0"/>
                  <w:marBottom w:val="0"/>
                  <w:divBdr>
                    <w:top w:val="none" w:sz="0" w:space="0" w:color="auto"/>
                    <w:left w:val="none" w:sz="0" w:space="0" w:color="auto"/>
                    <w:bottom w:val="none" w:sz="0" w:space="0" w:color="auto"/>
                    <w:right w:val="none" w:sz="0" w:space="0" w:color="auto"/>
                  </w:divBdr>
                  <w:divsChild>
                    <w:div w:id="1371219948">
                      <w:marLeft w:val="0"/>
                      <w:marRight w:val="0"/>
                      <w:marTop w:val="0"/>
                      <w:marBottom w:val="0"/>
                      <w:divBdr>
                        <w:top w:val="none" w:sz="0" w:space="0" w:color="auto"/>
                        <w:left w:val="none" w:sz="0" w:space="0" w:color="auto"/>
                        <w:bottom w:val="none" w:sz="0" w:space="0" w:color="auto"/>
                        <w:right w:val="none" w:sz="0" w:space="0" w:color="auto"/>
                      </w:divBdr>
                    </w:div>
                  </w:divsChild>
                </w:div>
                <w:div w:id="354618342">
                  <w:marLeft w:val="0"/>
                  <w:marRight w:val="0"/>
                  <w:marTop w:val="0"/>
                  <w:marBottom w:val="0"/>
                  <w:divBdr>
                    <w:top w:val="none" w:sz="0" w:space="0" w:color="auto"/>
                    <w:left w:val="none" w:sz="0" w:space="0" w:color="auto"/>
                    <w:bottom w:val="none" w:sz="0" w:space="0" w:color="auto"/>
                    <w:right w:val="none" w:sz="0" w:space="0" w:color="auto"/>
                  </w:divBdr>
                  <w:divsChild>
                    <w:div w:id="1218974989">
                      <w:marLeft w:val="0"/>
                      <w:marRight w:val="0"/>
                      <w:marTop w:val="0"/>
                      <w:marBottom w:val="0"/>
                      <w:divBdr>
                        <w:top w:val="none" w:sz="0" w:space="0" w:color="auto"/>
                        <w:left w:val="none" w:sz="0" w:space="0" w:color="auto"/>
                        <w:bottom w:val="none" w:sz="0" w:space="0" w:color="auto"/>
                        <w:right w:val="none" w:sz="0" w:space="0" w:color="auto"/>
                      </w:divBdr>
                    </w:div>
                  </w:divsChild>
                </w:div>
                <w:div w:id="363410083">
                  <w:marLeft w:val="0"/>
                  <w:marRight w:val="0"/>
                  <w:marTop w:val="0"/>
                  <w:marBottom w:val="0"/>
                  <w:divBdr>
                    <w:top w:val="none" w:sz="0" w:space="0" w:color="auto"/>
                    <w:left w:val="none" w:sz="0" w:space="0" w:color="auto"/>
                    <w:bottom w:val="none" w:sz="0" w:space="0" w:color="auto"/>
                    <w:right w:val="none" w:sz="0" w:space="0" w:color="auto"/>
                  </w:divBdr>
                  <w:divsChild>
                    <w:div w:id="1954701336">
                      <w:marLeft w:val="0"/>
                      <w:marRight w:val="0"/>
                      <w:marTop w:val="0"/>
                      <w:marBottom w:val="0"/>
                      <w:divBdr>
                        <w:top w:val="none" w:sz="0" w:space="0" w:color="auto"/>
                        <w:left w:val="none" w:sz="0" w:space="0" w:color="auto"/>
                        <w:bottom w:val="none" w:sz="0" w:space="0" w:color="auto"/>
                        <w:right w:val="none" w:sz="0" w:space="0" w:color="auto"/>
                      </w:divBdr>
                    </w:div>
                  </w:divsChild>
                </w:div>
                <w:div w:id="369493969">
                  <w:marLeft w:val="0"/>
                  <w:marRight w:val="0"/>
                  <w:marTop w:val="0"/>
                  <w:marBottom w:val="0"/>
                  <w:divBdr>
                    <w:top w:val="none" w:sz="0" w:space="0" w:color="auto"/>
                    <w:left w:val="none" w:sz="0" w:space="0" w:color="auto"/>
                    <w:bottom w:val="none" w:sz="0" w:space="0" w:color="auto"/>
                    <w:right w:val="none" w:sz="0" w:space="0" w:color="auto"/>
                  </w:divBdr>
                  <w:divsChild>
                    <w:div w:id="992681860">
                      <w:marLeft w:val="0"/>
                      <w:marRight w:val="0"/>
                      <w:marTop w:val="0"/>
                      <w:marBottom w:val="0"/>
                      <w:divBdr>
                        <w:top w:val="none" w:sz="0" w:space="0" w:color="auto"/>
                        <w:left w:val="none" w:sz="0" w:space="0" w:color="auto"/>
                        <w:bottom w:val="none" w:sz="0" w:space="0" w:color="auto"/>
                        <w:right w:val="none" w:sz="0" w:space="0" w:color="auto"/>
                      </w:divBdr>
                    </w:div>
                  </w:divsChild>
                </w:div>
                <w:div w:id="387075928">
                  <w:marLeft w:val="0"/>
                  <w:marRight w:val="0"/>
                  <w:marTop w:val="0"/>
                  <w:marBottom w:val="0"/>
                  <w:divBdr>
                    <w:top w:val="none" w:sz="0" w:space="0" w:color="auto"/>
                    <w:left w:val="none" w:sz="0" w:space="0" w:color="auto"/>
                    <w:bottom w:val="none" w:sz="0" w:space="0" w:color="auto"/>
                    <w:right w:val="none" w:sz="0" w:space="0" w:color="auto"/>
                  </w:divBdr>
                  <w:divsChild>
                    <w:div w:id="777530879">
                      <w:marLeft w:val="0"/>
                      <w:marRight w:val="0"/>
                      <w:marTop w:val="0"/>
                      <w:marBottom w:val="0"/>
                      <w:divBdr>
                        <w:top w:val="none" w:sz="0" w:space="0" w:color="auto"/>
                        <w:left w:val="none" w:sz="0" w:space="0" w:color="auto"/>
                        <w:bottom w:val="none" w:sz="0" w:space="0" w:color="auto"/>
                        <w:right w:val="none" w:sz="0" w:space="0" w:color="auto"/>
                      </w:divBdr>
                    </w:div>
                  </w:divsChild>
                </w:div>
                <w:div w:id="387657412">
                  <w:marLeft w:val="0"/>
                  <w:marRight w:val="0"/>
                  <w:marTop w:val="0"/>
                  <w:marBottom w:val="0"/>
                  <w:divBdr>
                    <w:top w:val="none" w:sz="0" w:space="0" w:color="auto"/>
                    <w:left w:val="none" w:sz="0" w:space="0" w:color="auto"/>
                    <w:bottom w:val="none" w:sz="0" w:space="0" w:color="auto"/>
                    <w:right w:val="none" w:sz="0" w:space="0" w:color="auto"/>
                  </w:divBdr>
                  <w:divsChild>
                    <w:div w:id="1427340471">
                      <w:marLeft w:val="0"/>
                      <w:marRight w:val="0"/>
                      <w:marTop w:val="0"/>
                      <w:marBottom w:val="0"/>
                      <w:divBdr>
                        <w:top w:val="none" w:sz="0" w:space="0" w:color="auto"/>
                        <w:left w:val="none" w:sz="0" w:space="0" w:color="auto"/>
                        <w:bottom w:val="none" w:sz="0" w:space="0" w:color="auto"/>
                        <w:right w:val="none" w:sz="0" w:space="0" w:color="auto"/>
                      </w:divBdr>
                    </w:div>
                  </w:divsChild>
                </w:div>
                <w:div w:id="389310438">
                  <w:marLeft w:val="0"/>
                  <w:marRight w:val="0"/>
                  <w:marTop w:val="0"/>
                  <w:marBottom w:val="0"/>
                  <w:divBdr>
                    <w:top w:val="none" w:sz="0" w:space="0" w:color="auto"/>
                    <w:left w:val="none" w:sz="0" w:space="0" w:color="auto"/>
                    <w:bottom w:val="none" w:sz="0" w:space="0" w:color="auto"/>
                    <w:right w:val="none" w:sz="0" w:space="0" w:color="auto"/>
                  </w:divBdr>
                  <w:divsChild>
                    <w:div w:id="1968774850">
                      <w:marLeft w:val="0"/>
                      <w:marRight w:val="0"/>
                      <w:marTop w:val="0"/>
                      <w:marBottom w:val="0"/>
                      <w:divBdr>
                        <w:top w:val="none" w:sz="0" w:space="0" w:color="auto"/>
                        <w:left w:val="none" w:sz="0" w:space="0" w:color="auto"/>
                        <w:bottom w:val="none" w:sz="0" w:space="0" w:color="auto"/>
                        <w:right w:val="none" w:sz="0" w:space="0" w:color="auto"/>
                      </w:divBdr>
                    </w:div>
                  </w:divsChild>
                </w:div>
                <w:div w:id="418330770">
                  <w:marLeft w:val="0"/>
                  <w:marRight w:val="0"/>
                  <w:marTop w:val="0"/>
                  <w:marBottom w:val="0"/>
                  <w:divBdr>
                    <w:top w:val="none" w:sz="0" w:space="0" w:color="auto"/>
                    <w:left w:val="none" w:sz="0" w:space="0" w:color="auto"/>
                    <w:bottom w:val="none" w:sz="0" w:space="0" w:color="auto"/>
                    <w:right w:val="none" w:sz="0" w:space="0" w:color="auto"/>
                  </w:divBdr>
                  <w:divsChild>
                    <w:div w:id="1329822449">
                      <w:marLeft w:val="0"/>
                      <w:marRight w:val="0"/>
                      <w:marTop w:val="0"/>
                      <w:marBottom w:val="0"/>
                      <w:divBdr>
                        <w:top w:val="none" w:sz="0" w:space="0" w:color="auto"/>
                        <w:left w:val="none" w:sz="0" w:space="0" w:color="auto"/>
                        <w:bottom w:val="none" w:sz="0" w:space="0" w:color="auto"/>
                        <w:right w:val="none" w:sz="0" w:space="0" w:color="auto"/>
                      </w:divBdr>
                    </w:div>
                  </w:divsChild>
                </w:div>
                <w:div w:id="429861495">
                  <w:marLeft w:val="0"/>
                  <w:marRight w:val="0"/>
                  <w:marTop w:val="0"/>
                  <w:marBottom w:val="0"/>
                  <w:divBdr>
                    <w:top w:val="none" w:sz="0" w:space="0" w:color="auto"/>
                    <w:left w:val="none" w:sz="0" w:space="0" w:color="auto"/>
                    <w:bottom w:val="none" w:sz="0" w:space="0" w:color="auto"/>
                    <w:right w:val="none" w:sz="0" w:space="0" w:color="auto"/>
                  </w:divBdr>
                  <w:divsChild>
                    <w:div w:id="179202343">
                      <w:marLeft w:val="0"/>
                      <w:marRight w:val="0"/>
                      <w:marTop w:val="0"/>
                      <w:marBottom w:val="0"/>
                      <w:divBdr>
                        <w:top w:val="none" w:sz="0" w:space="0" w:color="auto"/>
                        <w:left w:val="none" w:sz="0" w:space="0" w:color="auto"/>
                        <w:bottom w:val="none" w:sz="0" w:space="0" w:color="auto"/>
                        <w:right w:val="none" w:sz="0" w:space="0" w:color="auto"/>
                      </w:divBdr>
                    </w:div>
                  </w:divsChild>
                </w:div>
                <w:div w:id="463741918">
                  <w:marLeft w:val="0"/>
                  <w:marRight w:val="0"/>
                  <w:marTop w:val="0"/>
                  <w:marBottom w:val="0"/>
                  <w:divBdr>
                    <w:top w:val="none" w:sz="0" w:space="0" w:color="auto"/>
                    <w:left w:val="none" w:sz="0" w:space="0" w:color="auto"/>
                    <w:bottom w:val="none" w:sz="0" w:space="0" w:color="auto"/>
                    <w:right w:val="none" w:sz="0" w:space="0" w:color="auto"/>
                  </w:divBdr>
                  <w:divsChild>
                    <w:div w:id="320932285">
                      <w:marLeft w:val="0"/>
                      <w:marRight w:val="0"/>
                      <w:marTop w:val="0"/>
                      <w:marBottom w:val="0"/>
                      <w:divBdr>
                        <w:top w:val="none" w:sz="0" w:space="0" w:color="auto"/>
                        <w:left w:val="none" w:sz="0" w:space="0" w:color="auto"/>
                        <w:bottom w:val="none" w:sz="0" w:space="0" w:color="auto"/>
                        <w:right w:val="none" w:sz="0" w:space="0" w:color="auto"/>
                      </w:divBdr>
                    </w:div>
                  </w:divsChild>
                </w:div>
                <w:div w:id="485711853">
                  <w:marLeft w:val="0"/>
                  <w:marRight w:val="0"/>
                  <w:marTop w:val="0"/>
                  <w:marBottom w:val="0"/>
                  <w:divBdr>
                    <w:top w:val="none" w:sz="0" w:space="0" w:color="auto"/>
                    <w:left w:val="none" w:sz="0" w:space="0" w:color="auto"/>
                    <w:bottom w:val="none" w:sz="0" w:space="0" w:color="auto"/>
                    <w:right w:val="none" w:sz="0" w:space="0" w:color="auto"/>
                  </w:divBdr>
                  <w:divsChild>
                    <w:div w:id="1515268380">
                      <w:marLeft w:val="0"/>
                      <w:marRight w:val="0"/>
                      <w:marTop w:val="0"/>
                      <w:marBottom w:val="0"/>
                      <w:divBdr>
                        <w:top w:val="none" w:sz="0" w:space="0" w:color="auto"/>
                        <w:left w:val="none" w:sz="0" w:space="0" w:color="auto"/>
                        <w:bottom w:val="none" w:sz="0" w:space="0" w:color="auto"/>
                        <w:right w:val="none" w:sz="0" w:space="0" w:color="auto"/>
                      </w:divBdr>
                    </w:div>
                  </w:divsChild>
                </w:div>
                <w:div w:id="496849631">
                  <w:marLeft w:val="0"/>
                  <w:marRight w:val="0"/>
                  <w:marTop w:val="0"/>
                  <w:marBottom w:val="0"/>
                  <w:divBdr>
                    <w:top w:val="none" w:sz="0" w:space="0" w:color="auto"/>
                    <w:left w:val="none" w:sz="0" w:space="0" w:color="auto"/>
                    <w:bottom w:val="none" w:sz="0" w:space="0" w:color="auto"/>
                    <w:right w:val="none" w:sz="0" w:space="0" w:color="auto"/>
                  </w:divBdr>
                  <w:divsChild>
                    <w:div w:id="1153302769">
                      <w:marLeft w:val="0"/>
                      <w:marRight w:val="0"/>
                      <w:marTop w:val="0"/>
                      <w:marBottom w:val="0"/>
                      <w:divBdr>
                        <w:top w:val="none" w:sz="0" w:space="0" w:color="auto"/>
                        <w:left w:val="none" w:sz="0" w:space="0" w:color="auto"/>
                        <w:bottom w:val="none" w:sz="0" w:space="0" w:color="auto"/>
                        <w:right w:val="none" w:sz="0" w:space="0" w:color="auto"/>
                      </w:divBdr>
                    </w:div>
                  </w:divsChild>
                </w:div>
                <w:div w:id="501940519">
                  <w:marLeft w:val="0"/>
                  <w:marRight w:val="0"/>
                  <w:marTop w:val="0"/>
                  <w:marBottom w:val="0"/>
                  <w:divBdr>
                    <w:top w:val="none" w:sz="0" w:space="0" w:color="auto"/>
                    <w:left w:val="none" w:sz="0" w:space="0" w:color="auto"/>
                    <w:bottom w:val="none" w:sz="0" w:space="0" w:color="auto"/>
                    <w:right w:val="none" w:sz="0" w:space="0" w:color="auto"/>
                  </w:divBdr>
                  <w:divsChild>
                    <w:div w:id="1335451665">
                      <w:marLeft w:val="0"/>
                      <w:marRight w:val="0"/>
                      <w:marTop w:val="0"/>
                      <w:marBottom w:val="0"/>
                      <w:divBdr>
                        <w:top w:val="none" w:sz="0" w:space="0" w:color="auto"/>
                        <w:left w:val="none" w:sz="0" w:space="0" w:color="auto"/>
                        <w:bottom w:val="none" w:sz="0" w:space="0" w:color="auto"/>
                        <w:right w:val="none" w:sz="0" w:space="0" w:color="auto"/>
                      </w:divBdr>
                    </w:div>
                  </w:divsChild>
                </w:div>
                <w:div w:id="507912672">
                  <w:marLeft w:val="0"/>
                  <w:marRight w:val="0"/>
                  <w:marTop w:val="0"/>
                  <w:marBottom w:val="0"/>
                  <w:divBdr>
                    <w:top w:val="none" w:sz="0" w:space="0" w:color="auto"/>
                    <w:left w:val="none" w:sz="0" w:space="0" w:color="auto"/>
                    <w:bottom w:val="none" w:sz="0" w:space="0" w:color="auto"/>
                    <w:right w:val="none" w:sz="0" w:space="0" w:color="auto"/>
                  </w:divBdr>
                  <w:divsChild>
                    <w:div w:id="290404320">
                      <w:marLeft w:val="0"/>
                      <w:marRight w:val="0"/>
                      <w:marTop w:val="0"/>
                      <w:marBottom w:val="0"/>
                      <w:divBdr>
                        <w:top w:val="none" w:sz="0" w:space="0" w:color="auto"/>
                        <w:left w:val="none" w:sz="0" w:space="0" w:color="auto"/>
                        <w:bottom w:val="none" w:sz="0" w:space="0" w:color="auto"/>
                        <w:right w:val="none" w:sz="0" w:space="0" w:color="auto"/>
                      </w:divBdr>
                    </w:div>
                  </w:divsChild>
                </w:div>
                <w:div w:id="509098659">
                  <w:marLeft w:val="0"/>
                  <w:marRight w:val="0"/>
                  <w:marTop w:val="0"/>
                  <w:marBottom w:val="0"/>
                  <w:divBdr>
                    <w:top w:val="none" w:sz="0" w:space="0" w:color="auto"/>
                    <w:left w:val="none" w:sz="0" w:space="0" w:color="auto"/>
                    <w:bottom w:val="none" w:sz="0" w:space="0" w:color="auto"/>
                    <w:right w:val="none" w:sz="0" w:space="0" w:color="auto"/>
                  </w:divBdr>
                  <w:divsChild>
                    <w:div w:id="262501004">
                      <w:marLeft w:val="0"/>
                      <w:marRight w:val="0"/>
                      <w:marTop w:val="0"/>
                      <w:marBottom w:val="0"/>
                      <w:divBdr>
                        <w:top w:val="none" w:sz="0" w:space="0" w:color="auto"/>
                        <w:left w:val="none" w:sz="0" w:space="0" w:color="auto"/>
                        <w:bottom w:val="none" w:sz="0" w:space="0" w:color="auto"/>
                        <w:right w:val="none" w:sz="0" w:space="0" w:color="auto"/>
                      </w:divBdr>
                    </w:div>
                  </w:divsChild>
                </w:div>
                <w:div w:id="539976127">
                  <w:marLeft w:val="0"/>
                  <w:marRight w:val="0"/>
                  <w:marTop w:val="0"/>
                  <w:marBottom w:val="0"/>
                  <w:divBdr>
                    <w:top w:val="none" w:sz="0" w:space="0" w:color="auto"/>
                    <w:left w:val="none" w:sz="0" w:space="0" w:color="auto"/>
                    <w:bottom w:val="none" w:sz="0" w:space="0" w:color="auto"/>
                    <w:right w:val="none" w:sz="0" w:space="0" w:color="auto"/>
                  </w:divBdr>
                  <w:divsChild>
                    <w:div w:id="1973823101">
                      <w:marLeft w:val="0"/>
                      <w:marRight w:val="0"/>
                      <w:marTop w:val="0"/>
                      <w:marBottom w:val="0"/>
                      <w:divBdr>
                        <w:top w:val="none" w:sz="0" w:space="0" w:color="auto"/>
                        <w:left w:val="none" w:sz="0" w:space="0" w:color="auto"/>
                        <w:bottom w:val="none" w:sz="0" w:space="0" w:color="auto"/>
                        <w:right w:val="none" w:sz="0" w:space="0" w:color="auto"/>
                      </w:divBdr>
                    </w:div>
                  </w:divsChild>
                </w:div>
                <w:div w:id="557057418">
                  <w:marLeft w:val="0"/>
                  <w:marRight w:val="0"/>
                  <w:marTop w:val="0"/>
                  <w:marBottom w:val="0"/>
                  <w:divBdr>
                    <w:top w:val="none" w:sz="0" w:space="0" w:color="auto"/>
                    <w:left w:val="none" w:sz="0" w:space="0" w:color="auto"/>
                    <w:bottom w:val="none" w:sz="0" w:space="0" w:color="auto"/>
                    <w:right w:val="none" w:sz="0" w:space="0" w:color="auto"/>
                  </w:divBdr>
                  <w:divsChild>
                    <w:div w:id="640574272">
                      <w:marLeft w:val="0"/>
                      <w:marRight w:val="0"/>
                      <w:marTop w:val="0"/>
                      <w:marBottom w:val="0"/>
                      <w:divBdr>
                        <w:top w:val="none" w:sz="0" w:space="0" w:color="auto"/>
                        <w:left w:val="none" w:sz="0" w:space="0" w:color="auto"/>
                        <w:bottom w:val="none" w:sz="0" w:space="0" w:color="auto"/>
                        <w:right w:val="none" w:sz="0" w:space="0" w:color="auto"/>
                      </w:divBdr>
                    </w:div>
                  </w:divsChild>
                </w:div>
                <w:div w:id="561019110">
                  <w:marLeft w:val="0"/>
                  <w:marRight w:val="0"/>
                  <w:marTop w:val="0"/>
                  <w:marBottom w:val="0"/>
                  <w:divBdr>
                    <w:top w:val="none" w:sz="0" w:space="0" w:color="auto"/>
                    <w:left w:val="none" w:sz="0" w:space="0" w:color="auto"/>
                    <w:bottom w:val="none" w:sz="0" w:space="0" w:color="auto"/>
                    <w:right w:val="none" w:sz="0" w:space="0" w:color="auto"/>
                  </w:divBdr>
                  <w:divsChild>
                    <w:div w:id="1846285961">
                      <w:marLeft w:val="0"/>
                      <w:marRight w:val="0"/>
                      <w:marTop w:val="0"/>
                      <w:marBottom w:val="0"/>
                      <w:divBdr>
                        <w:top w:val="none" w:sz="0" w:space="0" w:color="auto"/>
                        <w:left w:val="none" w:sz="0" w:space="0" w:color="auto"/>
                        <w:bottom w:val="none" w:sz="0" w:space="0" w:color="auto"/>
                        <w:right w:val="none" w:sz="0" w:space="0" w:color="auto"/>
                      </w:divBdr>
                    </w:div>
                  </w:divsChild>
                </w:div>
                <w:div w:id="577372668">
                  <w:marLeft w:val="0"/>
                  <w:marRight w:val="0"/>
                  <w:marTop w:val="0"/>
                  <w:marBottom w:val="0"/>
                  <w:divBdr>
                    <w:top w:val="none" w:sz="0" w:space="0" w:color="auto"/>
                    <w:left w:val="none" w:sz="0" w:space="0" w:color="auto"/>
                    <w:bottom w:val="none" w:sz="0" w:space="0" w:color="auto"/>
                    <w:right w:val="none" w:sz="0" w:space="0" w:color="auto"/>
                  </w:divBdr>
                  <w:divsChild>
                    <w:div w:id="1022315796">
                      <w:marLeft w:val="0"/>
                      <w:marRight w:val="0"/>
                      <w:marTop w:val="0"/>
                      <w:marBottom w:val="0"/>
                      <w:divBdr>
                        <w:top w:val="none" w:sz="0" w:space="0" w:color="auto"/>
                        <w:left w:val="none" w:sz="0" w:space="0" w:color="auto"/>
                        <w:bottom w:val="none" w:sz="0" w:space="0" w:color="auto"/>
                        <w:right w:val="none" w:sz="0" w:space="0" w:color="auto"/>
                      </w:divBdr>
                    </w:div>
                  </w:divsChild>
                </w:div>
                <w:div w:id="585768403">
                  <w:marLeft w:val="0"/>
                  <w:marRight w:val="0"/>
                  <w:marTop w:val="0"/>
                  <w:marBottom w:val="0"/>
                  <w:divBdr>
                    <w:top w:val="none" w:sz="0" w:space="0" w:color="auto"/>
                    <w:left w:val="none" w:sz="0" w:space="0" w:color="auto"/>
                    <w:bottom w:val="none" w:sz="0" w:space="0" w:color="auto"/>
                    <w:right w:val="none" w:sz="0" w:space="0" w:color="auto"/>
                  </w:divBdr>
                  <w:divsChild>
                    <w:div w:id="1960525726">
                      <w:marLeft w:val="0"/>
                      <w:marRight w:val="0"/>
                      <w:marTop w:val="0"/>
                      <w:marBottom w:val="0"/>
                      <w:divBdr>
                        <w:top w:val="none" w:sz="0" w:space="0" w:color="auto"/>
                        <w:left w:val="none" w:sz="0" w:space="0" w:color="auto"/>
                        <w:bottom w:val="none" w:sz="0" w:space="0" w:color="auto"/>
                        <w:right w:val="none" w:sz="0" w:space="0" w:color="auto"/>
                      </w:divBdr>
                    </w:div>
                  </w:divsChild>
                </w:div>
                <w:div w:id="641694589">
                  <w:marLeft w:val="0"/>
                  <w:marRight w:val="0"/>
                  <w:marTop w:val="0"/>
                  <w:marBottom w:val="0"/>
                  <w:divBdr>
                    <w:top w:val="none" w:sz="0" w:space="0" w:color="auto"/>
                    <w:left w:val="none" w:sz="0" w:space="0" w:color="auto"/>
                    <w:bottom w:val="none" w:sz="0" w:space="0" w:color="auto"/>
                    <w:right w:val="none" w:sz="0" w:space="0" w:color="auto"/>
                  </w:divBdr>
                  <w:divsChild>
                    <w:div w:id="1600871381">
                      <w:marLeft w:val="0"/>
                      <w:marRight w:val="0"/>
                      <w:marTop w:val="0"/>
                      <w:marBottom w:val="0"/>
                      <w:divBdr>
                        <w:top w:val="none" w:sz="0" w:space="0" w:color="auto"/>
                        <w:left w:val="none" w:sz="0" w:space="0" w:color="auto"/>
                        <w:bottom w:val="none" w:sz="0" w:space="0" w:color="auto"/>
                        <w:right w:val="none" w:sz="0" w:space="0" w:color="auto"/>
                      </w:divBdr>
                    </w:div>
                  </w:divsChild>
                </w:div>
                <w:div w:id="653410544">
                  <w:marLeft w:val="0"/>
                  <w:marRight w:val="0"/>
                  <w:marTop w:val="0"/>
                  <w:marBottom w:val="0"/>
                  <w:divBdr>
                    <w:top w:val="none" w:sz="0" w:space="0" w:color="auto"/>
                    <w:left w:val="none" w:sz="0" w:space="0" w:color="auto"/>
                    <w:bottom w:val="none" w:sz="0" w:space="0" w:color="auto"/>
                    <w:right w:val="none" w:sz="0" w:space="0" w:color="auto"/>
                  </w:divBdr>
                  <w:divsChild>
                    <w:div w:id="409351740">
                      <w:marLeft w:val="0"/>
                      <w:marRight w:val="0"/>
                      <w:marTop w:val="0"/>
                      <w:marBottom w:val="0"/>
                      <w:divBdr>
                        <w:top w:val="none" w:sz="0" w:space="0" w:color="auto"/>
                        <w:left w:val="none" w:sz="0" w:space="0" w:color="auto"/>
                        <w:bottom w:val="none" w:sz="0" w:space="0" w:color="auto"/>
                        <w:right w:val="none" w:sz="0" w:space="0" w:color="auto"/>
                      </w:divBdr>
                    </w:div>
                  </w:divsChild>
                </w:div>
                <w:div w:id="659700509">
                  <w:marLeft w:val="0"/>
                  <w:marRight w:val="0"/>
                  <w:marTop w:val="0"/>
                  <w:marBottom w:val="0"/>
                  <w:divBdr>
                    <w:top w:val="none" w:sz="0" w:space="0" w:color="auto"/>
                    <w:left w:val="none" w:sz="0" w:space="0" w:color="auto"/>
                    <w:bottom w:val="none" w:sz="0" w:space="0" w:color="auto"/>
                    <w:right w:val="none" w:sz="0" w:space="0" w:color="auto"/>
                  </w:divBdr>
                  <w:divsChild>
                    <w:div w:id="783303812">
                      <w:marLeft w:val="0"/>
                      <w:marRight w:val="0"/>
                      <w:marTop w:val="0"/>
                      <w:marBottom w:val="0"/>
                      <w:divBdr>
                        <w:top w:val="none" w:sz="0" w:space="0" w:color="auto"/>
                        <w:left w:val="none" w:sz="0" w:space="0" w:color="auto"/>
                        <w:bottom w:val="none" w:sz="0" w:space="0" w:color="auto"/>
                        <w:right w:val="none" w:sz="0" w:space="0" w:color="auto"/>
                      </w:divBdr>
                    </w:div>
                  </w:divsChild>
                </w:div>
                <w:div w:id="737165558">
                  <w:marLeft w:val="0"/>
                  <w:marRight w:val="0"/>
                  <w:marTop w:val="0"/>
                  <w:marBottom w:val="0"/>
                  <w:divBdr>
                    <w:top w:val="none" w:sz="0" w:space="0" w:color="auto"/>
                    <w:left w:val="none" w:sz="0" w:space="0" w:color="auto"/>
                    <w:bottom w:val="none" w:sz="0" w:space="0" w:color="auto"/>
                    <w:right w:val="none" w:sz="0" w:space="0" w:color="auto"/>
                  </w:divBdr>
                  <w:divsChild>
                    <w:div w:id="815612460">
                      <w:marLeft w:val="0"/>
                      <w:marRight w:val="0"/>
                      <w:marTop w:val="0"/>
                      <w:marBottom w:val="0"/>
                      <w:divBdr>
                        <w:top w:val="none" w:sz="0" w:space="0" w:color="auto"/>
                        <w:left w:val="none" w:sz="0" w:space="0" w:color="auto"/>
                        <w:bottom w:val="none" w:sz="0" w:space="0" w:color="auto"/>
                        <w:right w:val="none" w:sz="0" w:space="0" w:color="auto"/>
                      </w:divBdr>
                    </w:div>
                  </w:divsChild>
                </w:div>
                <w:div w:id="740375699">
                  <w:marLeft w:val="0"/>
                  <w:marRight w:val="0"/>
                  <w:marTop w:val="0"/>
                  <w:marBottom w:val="0"/>
                  <w:divBdr>
                    <w:top w:val="none" w:sz="0" w:space="0" w:color="auto"/>
                    <w:left w:val="none" w:sz="0" w:space="0" w:color="auto"/>
                    <w:bottom w:val="none" w:sz="0" w:space="0" w:color="auto"/>
                    <w:right w:val="none" w:sz="0" w:space="0" w:color="auto"/>
                  </w:divBdr>
                  <w:divsChild>
                    <w:div w:id="1194659131">
                      <w:marLeft w:val="0"/>
                      <w:marRight w:val="0"/>
                      <w:marTop w:val="0"/>
                      <w:marBottom w:val="0"/>
                      <w:divBdr>
                        <w:top w:val="none" w:sz="0" w:space="0" w:color="auto"/>
                        <w:left w:val="none" w:sz="0" w:space="0" w:color="auto"/>
                        <w:bottom w:val="none" w:sz="0" w:space="0" w:color="auto"/>
                        <w:right w:val="none" w:sz="0" w:space="0" w:color="auto"/>
                      </w:divBdr>
                    </w:div>
                  </w:divsChild>
                </w:div>
                <w:div w:id="752897655">
                  <w:marLeft w:val="0"/>
                  <w:marRight w:val="0"/>
                  <w:marTop w:val="0"/>
                  <w:marBottom w:val="0"/>
                  <w:divBdr>
                    <w:top w:val="none" w:sz="0" w:space="0" w:color="auto"/>
                    <w:left w:val="none" w:sz="0" w:space="0" w:color="auto"/>
                    <w:bottom w:val="none" w:sz="0" w:space="0" w:color="auto"/>
                    <w:right w:val="none" w:sz="0" w:space="0" w:color="auto"/>
                  </w:divBdr>
                  <w:divsChild>
                    <w:div w:id="768888915">
                      <w:marLeft w:val="0"/>
                      <w:marRight w:val="0"/>
                      <w:marTop w:val="0"/>
                      <w:marBottom w:val="0"/>
                      <w:divBdr>
                        <w:top w:val="none" w:sz="0" w:space="0" w:color="auto"/>
                        <w:left w:val="none" w:sz="0" w:space="0" w:color="auto"/>
                        <w:bottom w:val="none" w:sz="0" w:space="0" w:color="auto"/>
                        <w:right w:val="none" w:sz="0" w:space="0" w:color="auto"/>
                      </w:divBdr>
                    </w:div>
                  </w:divsChild>
                </w:div>
                <w:div w:id="770590544">
                  <w:marLeft w:val="0"/>
                  <w:marRight w:val="0"/>
                  <w:marTop w:val="0"/>
                  <w:marBottom w:val="0"/>
                  <w:divBdr>
                    <w:top w:val="none" w:sz="0" w:space="0" w:color="auto"/>
                    <w:left w:val="none" w:sz="0" w:space="0" w:color="auto"/>
                    <w:bottom w:val="none" w:sz="0" w:space="0" w:color="auto"/>
                    <w:right w:val="none" w:sz="0" w:space="0" w:color="auto"/>
                  </w:divBdr>
                  <w:divsChild>
                    <w:div w:id="164517148">
                      <w:marLeft w:val="0"/>
                      <w:marRight w:val="0"/>
                      <w:marTop w:val="0"/>
                      <w:marBottom w:val="0"/>
                      <w:divBdr>
                        <w:top w:val="none" w:sz="0" w:space="0" w:color="auto"/>
                        <w:left w:val="none" w:sz="0" w:space="0" w:color="auto"/>
                        <w:bottom w:val="none" w:sz="0" w:space="0" w:color="auto"/>
                        <w:right w:val="none" w:sz="0" w:space="0" w:color="auto"/>
                      </w:divBdr>
                    </w:div>
                  </w:divsChild>
                </w:div>
                <w:div w:id="772435905">
                  <w:marLeft w:val="0"/>
                  <w:marRight w:val="0"/>
                  <w:marTop w:val="0"/>
                  <w:marBottom w:val="0"/>
                  <w:divBdr>
                    <w:top w:val="none" w:sz="0" w:space="0" w:color="auto"/>
                    <w:left w:val="none" w:sz="0" w:space="0" w:color="auto"/>
                    <w:bottom w:val="none" w:sz="0" w:space="0" w:color="auto"/>
                    <w:right w:val="none" w:sz="0" w:space="0" w:color="auto"/>
                  </w:divBdr>
                  <w:divsChild>
                    <w:div w:id="2046514356">
                      <w:marLeft w:val="0"/>
                      <w:marRight w:val="0"/>
                      <w:marTop w:val="0"/>
                      <w:marBottom w:val="0"/>
                      <w:divBdr>
                        <w:top w:val="none" w:sz="0" w:space="0" w:color="auto"/>
                        <w:left w:val="none" w:sz="0" w:space="0" w:color="auto"/>
                        <w:bottom w:val="none" w:sz="0" w:space="0" w:color="auto"/>
                        <w:right w:val="none" w:sz="0" w:space="0" w:color="auto"/>
                      </w:divBdr>
                    </w:div>
                  </w:divsChild>
                </w:div>
                <w:div w:id="780762837">
                  <w:marLeft w:val="0"/>
                  <w:marRight w:val="0"/>
                  <w:marTop w:val="0"/>
                  <w:marBottom w:val="0"/>
                  <w:divBdr>
                    <w:top w:val="none" w:sz="0" w:space="0" w:color="auto"/>
                    <w:left w:val="none" w:sz="0" w:space="0" w:color="auto"/>
                    <w:bottom w:val="none" w:sz="0" w:space="0" w:color="auto"/>
                    <w:right w:val="none" w:sz="0" w:space="0" w:color="auto"/>
                  </w:divBdr>
                  <w:divsChild>
                    <w:div w:id="1647928929">
                      <w:marLeft w:val="0"/>
                      <w:marRight w:val="0"/>
                      <w:marTop w:val="0"/>
                      <w:marBottom w:val="0"/>
                      <w:divBdr>
                        <w:top w:val="none" w:sz="0" w:space="0" w:color="auto"/>
                        <w:left w:val="none" w:sz="0" w:space="0" w:color="auto"/>
                        <w:bottom w:val="none" w:sz="0" w:space="0" w:color="auto"/>
                        <w:right w:val="none" w:sz="0" w:space="0" w:color="auto"/>
                      </w:divBdr>
                    </w:div>
                  </w:divsChild>
                </w:div>
                <w:div w:id="799497197">
                  <w:marLeft w:val="0"/>
                  <w:marRight w:val="0"/>
                  <w:marTop w:val="0"/>
                  <w:marBottom w:val="0"/>
                  <w:divBdr>
                    <w:top w:val="none" w:sz="0" w:space="0" w:color="auto"/>
                    <w:left w:val="none" w:sz="0" w:space="0" w:color="auto"/>
                    <w:bottom w:val="none" w:sz="0" w:space="0" w:color="auto"/>
                    <w:right w:val="none" w:sz="0" w:space="0" w:color="auto"/>
                  </w:divBdr>
                  <w:divsChild>
                    <w:div w:id="446045507">
                      <w:marLeft w:val="0"/>
                      <w:marRight w:val="0"/>
                      <w:marTop w:val="0"/>
                      <w:marBottom w:val="0"/>
                      <w:divBdr>
                        <w:top w:val="none" w:sz="0" w:space="0" w:color="auto"/>
                        <w:left w:val="none" w:sz="0" w:space="0" w:color="auto"/>
                        <w:bottom w:val="none" w:sz="0" w:space="0" w:color="auto"/>
                        <w:right w:val="none" w:sz="0" w:space="0" w:color="auto"/>
                      </w:divBdr>
                    </w:div>
                  </w:divsChild>
                </w:div>
                <w:div w:id="806355359">
                  <w:marLeft w:val="0"/>
                  <w:marRight w:val="0"/>
                  <w:marTop w:val="0"/>
                  <w:marBottom w:val="0"/>
                  <w:divBdr>
                    <w:top w:val="none" w:sz="0" w:space="0" w:color="auto"/>
                    <w:left w:val="none" w:sz="0" w:space="0" w:color="auto"/>
                    <w:bottom w:val="none" w:sz="0" w:space="0" w:color="auto"/>
                    <w:right w:val="none" w:sz="0" w:space="0" w:color="auto"/>
                  </w:divBdr>
                  <w:divsChild>
                    <w:div w:id="521554580">
                      <w:marLeft w:val="0"/>
                      <w:marRight w:val="0"/>
                      <w:marTop w:val="0"/>
                      <w:marBottom w:val="0"/>
                      <w:divBdr>
                        <w:top w:val="none" w:sz="0" w:space="0" w:color="auto"/>
                        <w:left w:val="none" w:sz="0" w:space="0" w:color="auto"/>
                        <w:bottom w:val="none" w:sz="0" w:space="0" w:color="auto"/>
                        <w:right w:val="none" w:sz="0" w:space="0" w:color="auto"/>
                      </w:divBdr>
                    </w:div>
                  </w:divsChild>
                </w:div>
                <w:div w:id="821656028">
                  <w:marLeft w:val="0"/>
                  <w:marRight w:val="0"/>
                  <w:marTop w:val="0"/>
                  <w:marBottom w:val="0"/>
                  <w:divBdr>
                    <w:top w:val="none" w:sz="0" w:space="0" w:color="auto"/>
                    <w:left w:val="none" w:sz="0" w:space="0" w:color="auto"/>
                    <w:bottom w:val="none" w:sz="0" w:space="0" w:color="auto"/>
                    <w:right w:val="none" w:sz="0" w:space="0" w:color="auto"/>
                  </w:divBdr>
                  <w:divsChild>
                    <w:div w:id="979766467">
                      <w:marLeft w:val="0"/>
                      <w:marRight w:val="0"/>
                      <w:marTop w:val="0"/>
                      <w:marBottom w:val="0"/>
                      <w:divBdr>
                        <w:top w:val="none" w:sz="0" w:space="0" w:color="auto"/>
                        <w:left w:val="none" w:sz="0" w:space="0" w:color="auto"/>
                        <w:bottom w:val="none" w:sz="0" w:space="0" w:color="auto"/>
                        <w:right w:val="none" w:sz="0" w:space="0" w:color="auto"/>
                      </w:divBdr>
                    </w:div>
                  </w:divsChild>
                </w:div>
                <w:div w:id="832717698">
                  <w:marLeft w:val="0"/>
                  <w:marRight w:val="0"/>
                  <w:marTop w:val="0"/>
                  <w:marBottom w:val="0"/>
                  <w:divBdr>
                    <w:top w:val="none" w:sz="0" w:space="0" w:color="auto"/>
                    <w:left w:val="none" w:sz="0" w:space="0" w:color="auto"/>
                    <w:bottom w:val="none" w:sz="0" w:space="0" w:color="auto"/>
                    <w:right w:val="none" w:sz="0" w:space="0" w:color="auto"/>
                  </w:divBdr>
                  <w:divsChild>
                    <w:div w:id="902910136">
                      <w:marLeft w:val="0"/>
                      <w:marRight w:val="0"/>
                      <w:marTop w:val="0"/>
                      <w:marBottom w:val="0"/>
                      <w:divBdr>
                        <w:top w:val="none" w:sz="0" w:space="0" w:color="auto"/>
                        <w:left w:val="none" w:sz="0" w:space="0" w:color="auto"/>
                        <w:bottom w:val="none" w:sz="0" w:space="0" w:color="auto"/>
                        <w:right w:val="none" w:sz="0" w:space="0" w:color="auto"/>
                      </w:divBdr>
                    </w:div>
                  </w:divsChild>
                </w:div>
                <w:div w:id="851723883">
                  <w:marLeft w:val="0"/>
                  <w:marRight w:val="0"/>
                  <w:marTop w:val="0"/>
                  <w:marBottom w:val="0"/>
                  <w:divBdr>
                    <w:top w:val="none" w:sz="0" w:space="0" w:color="auto"/>
                    <w:left w:val="none" w:sz="0" w:space="0" w:color="auto"/>
                    <w:bottom w:val="none" w:sz="0" w:space="0" w:color="auto"/>
                    <w:right w:val="none" w:sz="0" w:space="0" w:color="auto"/>
                  </w:divBdr>
                  <w:divsChild>
                    <w:div w:id="1495956049">
                      <w:marLeft w:val="0"/>
                      <w:marRight w:val="0"/>
                      <w:marTop w:val="0"/>
                      <w:marBottom w:val="0"/>
                      <w:divBdr>
                        <w:top w:val="none" w:sz="0" w:space="0" w:color="auto"/>
                        <w:left w:val="none" w:sz="0" w:space="0" w:color="auto"/>
                        <w:bottom w:val="none" w:sz="0" w:space="0" w:color="auto"/>
                        <w:right w:val="none" w:sz="0" w:space="0" w:color="auto"/>
                      </w:divBdr>
                    </w:div>
                  </w:divsChild>
                </w:div>
                <w:div w:id="854852570">
                  <w:marLeft w:val="0"/>
                  <w:marRight w:val="0"/>
                  <w:marTop w:val="0"/>
                  <w:marBottom w:val="0"/>
                  <w:divBdr>
                    <w:top w:val="none" w:sz="0" w:space="0" w:color="auto"/>
                    <w:left w:val="none" w:sz="0" w:space="0" w:color="auto"/>
                    <w:bottom w:val="none" w:sz="0" w:space="0" w:color="auto"/>
                    <w:right w:val="none" w:sz="0" w:space="0" w:color="auto"/>
                  </w:divBdr>
                  <w:divsChild>
                    <w:div w:id="1072970584">
                      <w:marLeft w:val="0"/>
                      <w:marRight w:val="0"/>
                      <w:marTop w:val="0"/>
                      <w:marBottom w:val="0"/>
                      <w:divBdr>
                        <w:top w:val="none" w:sz="0" w:space="0" w:color="auto"/>
                        <w:left w:val="none" w:sz="0" w:space="0" w:color="auto"/>
                        <w:bottom w:val="none" w:sz="0" w:space="0" w:color="auto"/>
                        <w:right w:val="none" w:sz="0" w:space="0" w:color="auto"/>
                      </w:divBdr>
                    </w:div>
                  </w:divsChild>
                </w:div>
                <w:div w:id="857230612">
                  <w:marLeft w:val="0"/>
                  <w:marRight w:val="0"/>
                  <w:marTop w:val="0"/>
                  <w:marBottom w:val="0"/>
                  <w:divBdr>
                    <w:top w:val="none" w:sz="0" w:space="0" w:color="auto"/>
                    <w:left w:val="none" w:sz="0" w:space="0" w:color="auto"/>
                    <w:bottom w:val="none" w:sz="0" w:space="0" w:color="auto"/>
                    <w:right w:val="none" w:sz="0" w:space="0" w:color="auto"/>
                  </w:divBdr>
                  <w:divsChild>
                    <w:div w:id="857426437">
                      <w:marLeft w:val="0"/>
                      <w:marRight w:val="0"/>
                      <w:marTop w:val="0"/>
                      <w:marBottom w:val="0"/>
                      <w:divBdr>
                        <w:top w:val="none" w:sz="0" w:space="0" w:color="auto"/>
                        <w:left w:val="none" w:sz="0" w:space="0" w:color="auto"/>
                        <w:bottom w:val="none" w:sz="0" w:space="0" w:color="auto"/>
                        <w:right w:val="none" w:sz="0" w:space="0" w:color="auto"/>
                      </w:divBdr>
                    </w:div>
                  </w:divsChild>
                </w:div>
                <w:div w:id="867107284">
                  <w:marLeft w:val="0"/>
                  <w:marRight w:val="0"/>
                  <w:marTop w:val="0"/>
                  <w:marBottom w:val="0"/>
                  <w:divBdr>
                    <w:top w:val="none" w:sz="0" w:space="0" w:color="auto"/>
                    <w:left w:val="none" w:sz="0" w:space="0" w:color="auto"/>
                    <w:bottom w:val="none" w:sz="0" w:space="0" w:color="auto"/>
                    <w:right w:val="none" w:sz="0" w:space="0" w:color="auto"/>
                  </w:divBdr>
                  <w:divsChild>
                    <w:div w:id="275991248">
                      <w:marLeft w:val="0"/>
                      <w:marRight w:val="0"/>
                      <w:marTop w:val="0"/>
                      <w:marBottom w:val="0"/>
                      <w:divBdr>
                        <w:top w:val="none" w:sz="0" w:space="0" w:color="auto"/>
                        <w:left w:val="none" w:sz="0" w:space="0" w:color="auto"/>
                        <w:bottom w:val="none" w:sz="0" w:space="0" w:color="auto"/>
                        <w:right w:val="none" w:sz="0" w:space="0" w:color="auto"/>
                      </w:divBdr>
                    </w:div>
                  </w:divsChild>
                </w:div>
                <w:div w:id="915631620">
                  <w:marLeft w:val="0"/>
                  <w:marRight w:val="0"/>
                  <w:marTop w:val="0"/>
                  <w:marBottom w:val="0"/>
                  <w:divBdr>
                    <w:top w:val="none" w:sz="0" w:space="0" w:color="auto"/>
                    <w:left w:val="none" w:sz="0" w:space="0" w:color="auto"/>
                    <w:bottom w:val="none" w:sz="0" w:space="0" w:color="auto"/>
                    <w:right w:val="none" w:sz="0" w:space="0" w:color="auto"/>
                  </w:divBdr>
                  <w:divsChild>
                    <w:div w:id="1852454620">
                      <w:marLeft w:val="0"/>
                      <w:marRight w:val="0"/>
                      <w:marTop w:val="0"/>
                      <w:marBottom w:val="0"/>
                      <w:divBdr>
                        <w:top w:val="none" w:sz="0" w:space="0" w:color="auto"/>
                        <w:left w:val="none" w:sz="0" w:space="0" w:color="auto"/>
                        <w:bottom w:val="none" w:sz="0" w:space="0" w:color="auto"/>
                        <w:right w:val="none" w:sz="0" w:space="0" w:color="auto"/>
                      </w:divBdr>
                    </w:div>
                  </w:divsChild>
                </w:div>
                <w:div w:id="931011652">
                  <w:marLeft w:val="0"/>
                  <w:marRight w:val="0"/>
                  <w:marTop w:val="0"/>
                  <w:marBottom w:val="0"/>
                  <w:divBdr>
                    <w:top w:val="none" w:sz="0" w:space="0" w:color="auto"/>
                    <w:left w:val="none" w:sz="0" w:space="0" w:color="auto"/>
                    <w:bottom w:val="none" w:sz="0" w:space="0" w:color="auto"/>
                    <w:right w:val="none" w:sz="0" w:space="0" w:color="auto"/>
                  </w:divBdr>
                  <w:divsChild>
                    <w:div w:id="759715000">
                      <w:marLeft w:val="0"/>
                      <w:marRight w:val="0"/>
                      <w:marTop w:val="0"/>
                      <w:marBottom w:val="0"/>
                      <w:divBdr>
                        <w:top w:val="none" w:sz="0" w:space="0" w:color="auto"/>
                        <w:left w:val="none" w:sz="0" w:space="0" w:color="auto"/>
                        <w:bottom w:val="none" w:sz="0" w:space="0" w:color="auto"/>
                        <w:right w:val="none" w:sz="0" w:space="0" w:color="auto"/>
                      </w:divBdr>
                    </w:div>
                  </w:divsChild>
                </w:div>
                <w:div w:id="969630964">
                  <w:marLeft w:val="0"/>
                  <w:marRight w:val="0"/>
                  <w:marTop w:val="0"/>
                  <w:marBottom w:val="0"/>
                  <w:divBdr>
                    <w:top w:val="none" w:sz="0" w:space="0" w:color="auto"/>
                    <w:left w:val="none" w:sz="0" w:space="0" w:color="auto"/>
                    <w:bottom w:val="none" w:sz="0" w:space="0" w:color="auto"/>
                    <w:right w:val="none" w:sz="0" w:space="0" w:color="auto"/>
                  </w:divBdr>
                  <w:divsChild>
                    <w:div w:id="758021921">
                      <w:marLeft w:val="0"/>
                      <w:marRight w:val="0"/>
                      <w:marTop w:val="0"/>
                      <w:marBottom w:val="0"/>
                      <w:divBdr>
                        <w:top w:val="none" w:sz="0" w:space="0" w:color="auto"/>
                        <w:left w:val="none" w:sz="0" w:space="0" w:color="auto"/>
                        <w:bottom w:val="none" w:sz="0" w:space="0" w:color="auto"/>
                        <w:right w:val="none" w:sz="0" w:space="0" w:color="auto"/>
                      </w:divBdr>
                    </w:div>
                  </w:divsChild>
                </w:div>
                <w:div w:id="997726360">
                  <w:marLeft w:val="0"/>
                  <w:marRight w:val="0"/>
                  <w:marTop w:val="0"/>
                  <w:marBottom w:val="0"/>
                  <w:divBdr>
                    <w:top w:val="none" w:sz="0" w:space="0" w:color="auto"/>
                    <w:left w:val="none" w:sz="0" w:space="0" w:color="auto"/>
                    <w:bottom w:val="none" w:sz="0" w:space="0" w:color="auto"/>
                    <w:right w:val="none" w:sz="0" w:space="0" w:color="auto"/>
                  </w:divBdr>
                  <w:divsChild>
                    <w:div w:id="1844587615">
                      <w:marLeft w:val="0"/>
                      <w:marRight w:val="0"/>
                      <w:marTop w:val="0"/>
                      <w:marBottom w:val="0"/>
                      <w:divBdr>
                        <w:top w:val="none" w:sz="0" w:space="0" w:color="auto"/>
                        <w:left w:val="none" w:sz="0" w:space="0" w:color="auto"/>
                        <w:bottom w:val="none" w:sz="0" w:space="0" w:color="auto"/>
                        <w:right w:val="none" w:sz="0" w:space="0" w:color="auto"/>
                      </w:divBdr>
                    </w:div>
                  </w:divsChild>
                </w:div>
                <w:div w:id="1020204389">
                  <w:marLeft w:val="0"/>
                  <w:marRight w:val="0"/>
                  <w:marTop w:val="0"/>
                  <w:marBottom w:val="0"/>
                  <w:divBdr>
                    <w:top w:val="none" w:sz="0" w:space="0" w:color="auto"/>
                    <w:left w:val="none" w:sz="0" w:space="0" w:color="auto"/>
                    <w:bottom w:val="none" w:sz="0" w:space="0" w:color="auto"/>
                    <w:right w:val="none" w:sz="0" w:space="0" w:color="auto"/>
                  </w:divBdr>
                  <w:divsChild>
                    <w:div w:id="332145621">
                      <w:marLeft w:val="0"/>
                      <w:marRight w:val="0"/>
                      <w:marTop w:val="0"/>
                      <w:marBottom w:val="0"/>
                      <w:divBdr>
                        <w:top w:val="none" w:sz="0" w:space="0" w:color="auto"/>
                        <w:left w:val="none" w:sz="0" w:space="0" w:color="auto"/>
                        <w:bottom w:val="none" w:sz="0" w:space="0" w:color="auto"/>
                        <w:right w:val="none" w:sz="0" w:space="0" w:color="auto"/>
                      </w:divBdr>
                    </w:div>
                  </w:divsChild>
                </w:div>
                <w:div w:id="1024985530">
                  <w:marLeft w:val="0"/>
                  <w:marRight w:val="0"/>
                  <w:marTop w:val="0"/>
                  <w:marBottom w:val="0"/>
                  <w:divBdr>
                    <w:top w:val="none" w:sz="0" w:space="0" w:color="auto"/>
                    <w:left w:val="none" w:sz="0" w:space="0" w:color="auto"/>
                    <w:bottom w:val="none" w:sz="0" w:space="0" w:color="auto"/>
                    <w:right w:val="none" w:sz="0" w:space="0" w:color="auto"/>
                  </w:divBdr>
                  <w:divsChild>
                    <w:div w:id="526262986">
                      <w:marLeft w:val="0"/>
                      <w:marRight w:val="0"/>
                      <w:marTop w:val="0"/>
                      <w:marBottom w:val="0"/>
                      <w:divBdr>
                        <w:top w:val="none" w:sz="0" w:space="0" w:color="auto"/>
                        <w:left w:val="none" w:sz="0" w:space="0" w:color="auto"/>
                        <w:bottom w:val="none" w:sz="0" w:space="0" w:color="auto"/>
                        <w:right w:val="none" w:sz="0" w:space="0" w:color="auto"/>
                      </w:divBdr>
                    </w:div>
                  </w:divsChild>
                </w:div>
                <w:div w:id="1038628976">
                  <w:marLeft w:val="0"/>
                  <w:marRight w:val="0"/>
                  <w:marTop w:val="0"/>
                  <w:marBottom w:val="0"/>
                  <w:divBdr>
                    <w:top w:val="none" w:sz="0" w:space="0" w:color="auto"/>
                    <w:left w:val="none" w:sz="0" w:space="0" w:color="auto"/>
                    <w:bottom w:val="none" w:sz="0" w:space="0" w:color="auto"/>
                    <w:right w:val="none" w:sz="0" w:space="0" w:color="auto"/>
                  </w:divBdr>
                  <w:divsChild>
                    <w:div w:id="496263647">
                      <w:marLeft w:val="0"/>
                      <w:marRight w:val="0"/>
                      <w:marTop w:val="0"/>
                      <w:marBottom w:val="0"/>
                      <w:divBdr>
                        <w:top w:val="none" w:sz="0" w:space="0" w:color="auto"/>
                        <w:left w:val="none" w:sz="0" w:space="0" w:color="auto"/>
                        <w:bottom w:val="none" w:sz="0" w:space="0" w:color="auto"/>
                        <w:right w:val="none" w:sz="0" w:space="0" w:color="auto"/>
                      </w:divBdr>
                    </w:div>
                  </w:divsChild>
                </w:div>
                <w:div w:id="1066532999">
                  <w:marLeft w:val="0"/>
                  <w:marRight w:val="0"/>
                  <w:marTop w:val="0"/>
                  <w:marBottom w:val="0"/>
                  <w:divBdr>
                    <w:top w:val="none" w:sz="0" w:space="0" w:color="auto"/>
                    <w:left w:val="none" w:sz="0" w:space="0" w:color="auto"/>
                    <w:bottom w:val="none" w:sz="0" w:space="0" w:color="auto"/>
                    <w:right w:val="none" w:sz="0" w:space="0" w:color="auto"/>
                  </w:divBdr>
                  <w:divsChild>
                    <w:div w:id="1083990855">
                      <w:marLeft w:val="0"/>
                      <w:marRight w:val="0"/>
                      <w:marTop w:val="0"/>
                      <w:marBottom w:val="0"/>
                      <w:divBdr>
                        <w:top w:val="none" w:sz="0" w:space="0" w:color="auto"/>
                        <w:left w:val="none" w:sz="0" w:space="0" w:color="auto"/>
                        <w:bottom w:val="none" w:sz="0" w:space="0" w:color="auto"/>
                        <w:right w:val="none" w:sz="0" w:space="0" w:color="auto"/>
                      </w:divBdr>
                    </w:div>
                  </w:divsChild>
                </w:div>
                <w:div w:id="1069766575">
                  <w:marLeft w:val="0"/>
                  <w:marRight w:val="0"/>
                  <w:marTop w:val="0"/>
                  <w:marBottom w:val="0"/>
                  <w:divBdr>
                    <w:top w:val="none" w:sz="0" w:space="0" w:color="auto"/>
                    <w:left w:val="none" w:sz="0" w:space="0" w:color="auto"/>
                    <w:bottom w:val="none" w:sz="0" w:space="0" w:color="auto"/>
                    <w:right w:val="none" w:sz="0" w:space="0" w:color="auto"/>
                  </w:divBdr>
                  <w:divsChild>
                    <w:div w:id="2102605139">
                      <w:marLeft w:val="0"/>
                      <w:marRight w:val="0"/>
                      <w:marTop w:val="0"/>
                      <w:marBottom w:val="0"/>
                      <w:divBdr>
                        <w:top w:val="none" w:sz="0" w:space="0" w:color="auto"/>
                        <w:left w:val="none" w:sz="0" w:space="0" w:color="auto"/>
                        <w:bottom w:val="none" w:sz="0" w:space="0" w:color="auto"/>
                        <w:right w:val="none" w:sz="0" w:space="0" w:color="auto"/>
                      </w:divBdr>
                    </w:div>
                  </w:divsChild>
                </w:div>
                <w:div w:id="1070419258">
                  <w:marLeft w:val="0"/>
                  <w:marRight w:val="0"/>
                  <w:marTop w:val="0"/>
                  <w:marBottom w:val="0"/>
                  <w:divBdr>
                    <w:top w:val="none" w:sz="0" w:space="0" w:color="auto"/>
                    <w:left w:val="none" w:sz="0" w:space="0" w:color="auto"/>
                    <w:bottom w:val="none" w:sz="0" w:space="0" w:color="auto"/>
                    <w:right w:val="none" w:sz="0" w:space="0" w:color="auto"/>
                  </w:divBdr>
                  <w:divsChild>
                    <w:div w:id="2112552978">
                      <w:marLeft w:val="0"/>
                      <w:marRight w:val="0"/>
                      <w:marTop w:val="0"/>
                      <w:marBottom w:val="0"/>
                      <w:divBdr>
                        <w:top w:val="none" w:sz="0" w:space="0" w:color="auto"/>
                        <w:left w:val="none" w:sz="0" w:space="0" w:color="auto"/>
                        <w:bottom w:val="none" w:sz="0" w:space="0" w:color="auto"/>
                        <w:right w:val="none" w:sz="0" w:space="0" w:color="auto"/>
                      </w:divBdr>
                    </w:div>
                  </w:divsChild>
                </w:div>
                <w:div w:id="1075592741">
                  <w:marLeft w:val="0"/>
                  <w:marRight w:val="0"/>
                  <w:marTop w:val="0"/>
                  <w:marBottom w:val="0"/>
                  <w:divBdr>
                    <w:top w:val="none" w:sz="0" w:space="0" w:color="auto"/>
                    <w:left w:val="none" w:sz="0" w:space="0" w:color="auto"/>
                    <w:bottom w:val="none" w:sz="0" w:space="0" w:color="auto"/>
                    <w:right w:val="none" w:sz="0" w:space="0" w:color="auto"/>
                  </w:divBdr>
                  <w:divsChild>
                    <w:div w:id="435977346">
                      <w:marLeft w:val="0"/>
                      <w:marRight w:val="0"/>
                      <w:marTop w:val="0"/>
                      <w:marBottom w:val="0"/>
                      <w:divBdr>
                        <w:top w:val="none" w:sz="0" w:space="0" w:color="auto"/>
                        <w:left w:val="none" w:sz="0" w:space="0" w:color="auto"/>
                        <w:bottom w:val="none" w:sz="0" w:space="0" w:color="auto"/>
                        <w:right w:val="none" w:sz="0" w:space="0" w:color="auto"/>
                      </w:divBdr>
                    </w:div>
                  </w:divsChild>
                </w:div>
                <w:div w:id="1088621234">
                  <w:marLeft w:val="0"/>
                  <w:marRight w:val="0"/>
                  <w:marTop w:val="0"/>
                  <w:marBottom w:val="0"/>
                  <w:divBdr>
                    <w:top w:val="none" w:sz="0" w:space="0" w:color="auto"/>
                    <w:left w:val="none" w:sz="0" w:space="0" w:color="auto"/>
                    <w:bottom w:val="none" w:sz="0" w:space="0" w:color="auto"/>
                    <w:right w:val="none" w:sz="0" w:space="0" w:color="auto"/>
                  </w:divBdr>
                  <w:divsChild>
                    <w:div w:id="855466156">
                      <w:marLeft w:val="0"/>
                      <w:marRight w:val="0"/>
                      <w:marTop w:val="0"/>
                      <w:marBottom w:val="0"/>
                      <w:divBdr>
                        <w:top w:val="none" w:sz="0" w:space="0" w:color="auto"/>
                        <w:left w:val="none" w:sz="0" w:space="0" w:color="auto"/>
                        <w:bottom w:val="none" w:sz="0" w:space="0" w:color="auto"/>
                        <w:right w:val="none" w:sz="0" w:space="0" w:color="auto"/>
                      </w:divBdr>
                    </w:div>
                  </w:divsChild>
                </w:div>
                <w:div w:id="1093548660">
                  <w:marLeft w:val="0"/>
                  <w:marRight w:val="0"/>
                  <w:marTop w:val="0"/>
                  <w:marBottom w:val="0"/>
                  <w:divBdr>
                    <w:top w:val="none" w:sz="0" w:space="0" w:color="auto"/>
                    <w:left w:val="none" w:sz="0" w:space="0" w:color="auto"/>
                    <w:bottom w:val="none" w:sz="0" w:space="0" w:color="auto"/>
                    <w:right w:val="none" w:sz="0" w:space="0" w:color="auto"/>
                  </w:divBdr>
                  <w:divsChild>
                    <w:div w:id="1206403478">
                      <w:marLeft w:val="0"/>
                      <w:marRight w:val="0"/>
                      <w:marTop w:val="0"/>
                      <w:marBottom w:val="0"/>
                      <w:divBdr>
                        <w:top w:val="none" w:sz="0" w:space="0" w:color="auto"/>
                        <w:left w:val="none" w:sz="0" w:space="0" w:color="auto"/>
                        <w:bottom w:val="none" w:sz="0" w:space="0" w:color="auto"/>
                        <w:right w:val="none" w:sz="0" w:space="0" w:color="auto"/>
                      </w:divBdr>
                    </w:div>
                  </w:divsChild>
                </w:div>
                <w:div w:id="1096973925">
                  <w:marLeft w:val="0"/>
                  <w:marRight w:val="0"/>
                  <w:marTop w:val="0"/>
                  <w:marBottom w:val="0"/>
                  <w:divBdr>
                    <w:top w:val="none" w:sz="0" w:space="0" w:color="auto"/>
                    <w:left w:val="none" w:sz="0" w:space="0" w:color="auto"/>
                    <w:bottom w:val="none" w:sz="0" w:space="0" w:color="auto"/>
                    <w:right w:val="none" w:sz="0" w:space="0" w:color="auto"/>
                  </w:divBdr>
                  <w:divsChild>
                    <w:div w:id="1974408158">
                      <w:marLeft w:val="0"/>
                      <w:marRight w:val="0"/>
                      <w:marTop w:val="0"/>
                      <w:marBottom w:val="0"/>
                      <w:divBdr>
                        <w:top w:val="none" w:sz="0" w:space="0" w:color="auto"/>
                        <w:left w:val="none" w:sz="0" w:space="0" w:color="auto"/>
                        <w:bottom w:val="none" w:sz="0" w:space="0" w:color="auto"/>
                        <w:right w:val="none" w:sz="0" w:space="0" w:color="auto"/>
                      </w:divBdr>
                    </w:div>
                  </w:divsChild>
                </w:div>
                <w:div w:id="1100955741">
                  <w:marLeft w:val="0"/>
                  <w:marRight w:val="0"/>
                  <w:marTop w:val="0"/>
                  <w:marBottom w:val="0"/>
                  <w:divBdr>
                    <w:top w:val="none" w:sz="0" w:space="0" w:color="auto"/>
                    <w:left w:val="none" w:sz="0" w:space="0" w:color="auto"/>
                    <w:bottom w:val="none" w:sz="0" w:space="0" w:color="auto"/>
                    <w:right w:val="none" w:sz="0" w:space="0" w:color="auto"/>
                  </w:divBdr>
                  <w:divsChild>
                    <w:div w:id="997079806">
                      <w:marLeft w:val="0"/>
                      <w:marRight w:val="0"/>
                      <w:marTop w:val="0"/>
                      <w:marBottom w:val="0"/>
                      <w:divBdr>
                        <w:top w:val="none" w:sz="0" w:space="0" w:color="auto"/>
                        <w:left w:val="none" w:sz="0" w:space="0" w:color="auto"/>
                        <w:bottom w:val="none" w:sz="0" w:space="0" w:color="auto"/>
                        <w:right w:val="none" w:sz="0" w:space="0" w:color="auto"/>
                      </w:divBdr>
                    </w:div>
                  </w:divsChild>
                </w:div>
                <w:div w:id="1143473902">
                  <w:marLeft w:val="0"/>
                  <w:marRight w:val="0"/>
                  <w:marTop w:val="0"/>
                  <w:marBottom w:val="0"/>
                  <w:divBdr>
                    <w:top w:val="none" w:sz="0" w:space="0" w:color="auto"/>
                    <w:left w:val="none" w:sz="0" w:space="0" w:color="auto"/>
                    <w:bottom w:val="none" w:sz="0" w:space="0" w:color="auto"/>
                    <w:right w:val="none" w:sz="0" w:space="0" w:color="auto"/>
                  </w:divBdr>
                  <w:divsChild>
                    <w:div w:id="206837960">
                      <w:marLeft w:val="0"/>
                      <w:marRight w:val="0"/>
                      <w:marTop w:val="0"/>
                      <w:marBottom w:val="0"/>
                      <w:divBdr>
                        <w:top w:val="none" w:sz="0" w:space="0" w:color="auto"/>
                        <w:left w:val="none" w:sz="0" w:space="0" w:color="auto"/>
                        <w:bottom w:val="none" w:sz="0" w:space="0" w:color="auto"/>
                        <w:right w:val="none" w:sz="0" w:space="0" w:color="auto"/>
                      </w:divBdr>
                    </w:div>
                  </w:divsChild>
                </w:div>
                <w:div w:id="1166821344">
                  <w:marLeft w:val="0"/>
                  <w:marRight w:val="0"/>
                  <w:marTop w:val="0"/>
                  <w:marBottom w:val="0"/>
                  <w:divBdr>
                    <w:top w:val="none" w:sz="0" w:space="0" w:color="auto"/>
                    <w:left w:val="none" w:sz="0" w:space="0" w:color="auto"/>
                    <w:bottom w:val="none" w:sz="0" w:space="0" w:color="auto"/>
                    <w:right w:val="none" w:sz="0" w:space="0" w:color="auto"/>
                  </w:divBdr>
                  <w:divsChild>
                    <w:div w:id="43918117">
                      <w:marLeft w:val="0"/>
                      <w:marRight w:val="0"/>
                      <w:marTop w:val="0"/>
                      <w:marBottom w:val="0"/>
                      <w:divBdr>
                        <w:top w:val="none" w:sz="0" w:space="0" w:color="auto"/>
                        <w:left w:val="none" w:sz="0" w:space="0" w:color="auto"/>
                        <w:bottom w:val="none" w:sz="0" w:space="0" w:color="auto"/>
                        <w:right w:val="none" w:sz="0" w:space="0" w:color="auto"/>
                      </w:divBdr>
                    </w:div>
                  </w:divsChild>
                </w:div>
                <w:div w:id="1184439388">
                  <w:marLeft w:val="0"/>
                  <w:marRight w:val="0"/>
                  <w:marTop w:val="0"/>
                  <w:marBottom w:val="0"/>
                  <w:divBdr>
                    <w:top w:val="none" w:sz="0" w:space="0" w:color="auto"/>
                    <w:left w:val="none" w:sz="0" w:space="0" w:color="auto"/>
                    <w:bottom w:val="none" w:sz="0" w:space="0" w:color="auto"/>
                    <w:right w:val="none" w:sz="0" w:space="0" w:color="auto"/>
                  </w:divBdr>
                  <w:divsChild>
                    <w:div w:id="1633290169">
                      <w:marLeft w:val="0"/>
                      <w:marRight w:val="0"/>
                      <w:marTop w:val="0"/>
                      <w:marBottom w:val="0"/>
                      <w:divBdr>
                        <w:top w:val="none" w:sz="0" w:space="0" w:color="auto"/>
                        <w:left w:val="none" w:sz="0" w:space="0" w:color="auto"/>
                        <w:bottom w:val="none" w:sz="0" w:space="0" w:color="auto"/>
                        <w:right w:val="none" w:sz="0" w:space="0" w:color="auto"/>
                      </w:divBdr>
                    </w:div>
                  </w:divsChild>
                </w:div>
                <w:div w:id="1193298819">
                  <w:marLeft w:val="0"/>
                  <w:marRight w:val="0"/>
                  <w:marTop w:val="0"/>
                  <w:marBottom w:val="0"/>
                  <w:divBdr>
                    <w:top w:val="none" w:sz="0" w:space="0" w:color="auto"/>
                    <w:left w:val="none" w:sz="0" w:space="0" w:color="auto"/>
                    <w:bottom w:val="none" w:sz="0" w:space="0" w:color="auto"/>
                    <w:right w:val="none" w:sz="0" w:space="0" w:color="auto"/>
                  </w:divBdr>
                  <w:divsChild>
                    <w:div w:id="846286799">
                      <w:marLeft w:val="0"/>
                      <w:marRight w:val="0"/>
                      <w:marTop w:val="0"/>
                      <w:marBottom w:val="0"/>
                      <w:divBdr>
                        <w:top w:val="none" w:sz="0" w:space="0" w:color="auto"/>
                        <w:left w:val="none" w:sz="0" w:space="0" w:color="auto"/>
                        <w:bottom w:val="none" w:sz="0" w:space="0" w:color="auto"/>
                        <w:right w:val="none" w:sz="0" w:space="0" w:color="auto"/>
                      </w:divBdr>
                    </w:div>
                  </w:divsChild>
                </w:div>
                <w:div w:id="1215922118">
                  <w:marLeft w:val="0"/>
                  <w:marRight w:val="0"/>
                  <w:marTop w:val="0"/>
                  <w:marBottom w:val="0"/>
                  <w:divBdr>
                    <w:top w:val="none" w:sz="0" w:space="0" w:color="auto"/>
                    <w:left w:val="none" w:sz="0" w:space="0" w:color="auto"/>
                    <w:bottom w:val="none" w:sz="0" w:space="0" w:color="auto"/>
                    <w:right w:val="none" w:sz="0" w:space="0" w:color="auto"/>
                  </w:divBdr>
                  <w:divsChild>
                    <w:div w:id="1609922824">
                      <w:marLeft w:val="0"/>
                      <w:marRight w:val="0"/>
                      <w:marTop w:val="0"/>
                      <w:marBottom w:val="0"/>
                      <w:divBdr>
                        <w:top w:val="none" w:sz="0" w:space="0" w:color="auto"/>
                        <w:left w:val="none" w:sz="0" w:space="0" w:color="auto"/>
                        <w:bottom w:val="none" w:sz="0" w:space="0" w:color="auto"/>
                        <w:right w:val="none" w:sz="0" w:space="0" w:color="auto"/>
                      </w:divBdr>
                    </w:div>
                  </w:divsChild>
                </w:div>
                <w:div w:id="1240139907">
                  <w:marLeft w:val="0"/>
                  <w:marRight w:val="0"/>
                  <w:marTop w:val="0"/>
                  <w:marBottom w:val="0"/>
                  <w:divBdr>
                    <w:top w:val="none" w:sz="0" w:space="0" w:color="auto"/>
                    <w:left w:val="none" w:sz="0" w:space="0" w:color="auto"/>
                    <w:bottom w:val="none" w:sz="0" w:space="0" w:color="auto"/>
                    <w:right w:val="none" w:sz="0" w:space="0" w:color="auto"/>
                  </w:divBdr>
                  <w:divsChild>
                    <w:div w:id="630288107">
                      <w:marLeft w:val="0"/>
                      <w:marRight w:val="0"/>
                      <w:marTop w:val="0"/>
                      <w:marBottom w:val="0"/>
                      <w:divBdr>
                        <w:top w:val="none" w:sz="0" w:space="0" w:color="auto"/>
                        <w:left w:val="none" w:sz="0" w:space="0" w:color="auto"/>
                        <w:bottom w:val="none" w:sz="0" w:space="0" w:color="auto"/>
                        <w:right w:val="none" w:sz="0" w:space="0" w:color="auto"/>
                      </w:divBdr>
                    </w:div>
                  </w:divsChild>
                </w:div>
                <w:div w:id="1287347520">
                  <w:marLeft w:val="0"/>
                  <w:marRight w:val="0"/>
                  <w:marTop w:val="0"/>
                  <w:marBottom w:val="0"/>
                  <w:divBdr>
                    <w:top w:val="none" w:sz="0" w:space="0" w:color="auto"/>
                    <w:left w:val="none" w:sz="0" w:space="0" w:color="auto"/>
                    <w:bottom w:val="none" w:sz="0" w:space="0" w:color="auto"/>
                    <w:right w:val="none" w:sz="0" w:space="0" w:color="auto"/>
                  </w:divBdr>
                  <w:divsChild>
                    <w:div w:id="246773563">
                      <w:marLeft w:val="0"/>
                      <w:marRight w:val="0"/>
                      <w:marTop w:val="0"/>
                      <w:marBottom w:val="0"/>
                      <w:divBdr>
                        <w:top w:val="none" w:sz="0" w:space="0" w:color="auto"/>
                        <w:left w:val="none" w:sz="0" w:space="0" w:color="auto"/>
                        <w:bottom w:val="none" w:sz="0" w:space="0" w:color="auto"/>
                        <w:right w:val="none" w:sz="0" w:space="0" w:color="auto"/>
                      </w:divBdr>
                    </w:div>
                  </w:divsChild>
                </w:div>
                <w:div w:id="1296133305">
                  <w:marLeft w:val="0"/>
                  <w:marRight w:val="0"/>
                  <w:marTop w:val="0"/>
                  <w:marBottom w:val="0"/>
                  <w:divBdr>
                    <w:top w:val="none" w:sz="0" w:space="0" w:color="auto"/>
                    <w:left w:val="none" w:sz="0" w:space="0" w:color="auto"/>
                    <w:bottom w:val="none" w:sz="0" w:space="0" w:color="auto"/>
                    <w:right w:val="none" w:sz="0" w:space="0" w:color="auto"/>
                  </w:divBdr>
                  <w:divsChild>
                    <w:div w:id="1118990663">
                      <w:marLeft w:val="0"/>
                      <w:marRight w:val="0"/>
                      <w:marTop w:val="0"/>
                      <w:marBottom w:val="0"/>
                      <w:divBdr>
                        <w:top w:val="none" w:sz="0" w:space="0" w:color="auto"/>
                        <w:left w:val="none" w:sz="0" w:space="0" w:color="auto"/>
                        <w:bottom w:val="none" w:sz="0" w:space="0" w:color="auto"/>
                        <w:right w:val="none" w:sz="0" w:space="0" w:color="auto"/>
                      </w:divBdr>
                    </w:div>
                  </w:divsChild>
                </w:div>
                <w:div w:id="1333799164">
                  <w:marLeft w:val="0"/>
                  <w:marRight w:val="0"/>
                  <w:marTop w:val="0"/>
                  <w:marBottom w:val="0"/>
                  <w:divBdr>
                    <w:top w:val="none" w:sz="0" w:space="0" w:color="auto"/>
                    <w:left w:val="none" w:sz="0" w:space="0" w:color="auto"/>
                    <w:bottom w:val="none" w:sz="0" w:space="0" w:color="auto"/>
                    <w:right w:val="none" w:sz="0" w:space="0" w:color="auto"/>
                  </w:divBdr>
                  <w:divsChild>
                    <w:div w:id="1097822451">
                      <w:marLeft w:val="0"/>
                      <w:marRight w:val="0"/>
                      <w:marTop w:val="0"/>
                      <w:marBottom w:val="0"/>
                      <w:divBdr>
                        <w:top w:val="none" w:sz="0" w:space="0" w:color="auto"/>
                        <w:left w:val="none" w:sz="0" w:space="0" w:color="auto"/>
                        <w:bottom w:val="none" w:sz="0" w:space="0" w:color="auto"/>
                        <w:right w:val="none" w:sz="0" w:space="0" w:color="auto"/>
                      </w:divBdr>
                    </w:div>
                  </w:divsChild>
                </w:div>
                <w:div w:id="1346446680">
                  <w:marLeft w:val="0"/>
                  <w:marRight w:val="0"/>
                  <w:marTop w:val="0"/>
                  <w:marBottom w:val="0"/>
                  <w:divBdr>
                    <w:top w:val="none" w:sz="0" w:space="0" w:color="auto"/>
                    <w:left w:val="none" w:sz="0" w:space="0" w:color="auto"/>
                    <w:bottom w:val="none" w:sz="0" w:space="0" w:color="auto"/>
                    <w:right w:val="none" w:sz="0" w:space="0" w:color="auto"/>
                  </w:divBdr>
                  <w:divsChild>
                    <w:div w:id="2027900025">
                      <w:marLeft w:val="0"/>
                      <w:marRight w:val="0"/>
                      <w:marTop w:val="0"/>
                      <w:marBottom w:val="0"/>
                      <w:divBdr>
                        <w:top w:val="none" w:sz="0" w:space="0" w:color="auto"/>
                        <w:left w:val="none" w:sz="0" w:space="0" w:color="auto"/>
                        <w:bottom w:val="none" w:sz="0" w:space="0" w:color="auto"/>
                        <w:right w:val="none" w:sz="0" w:space="0" w:color="auto"/>
                      </w:divBdr>
                    </w:div>
                  </w:divsChild>
                </w:div>
                <w:div w:id="1362589194">
                  <w:marLeft w:val="0"/>
                  <w:marRight w:val="0"/>
                  <w:marTop w:val="0"/>
                  <w:marBottom w:val="0"/>
                  <w:divBdr>
                    <w:top w:val="none" w:sz="0" w:space="0" w:color="auto"/>
                    <w:left w:val="none" w:sz="0" w:space="0" w:color="auto"/>
                    <w:bottom w:val="none" w:sz="0" w:space="0" w:color="auto"/>
                    <w:right w:val="none" w:sz="0" w:space="0" w:color="auto"/>
                  </w:divBdr>
                  <w:divsChild>
                    <w:div w:id="1819032455">
                      <w:marLeft w:val="0"/>
                      <w:marRight w:val="0"/>
                      <w:marTop w:val="0"/>
                      <w:marBottom w:val="0"/>
                      <w:divBdr>
                        <w:top w:val="none" w:sz="0" w:space="0" w:color="auto"/>
                        <w:left w:val="none" w:sz="0" w:space="0" w:color="auto"/>
                        <w:bottom w:val="none" w:sz="0" w:space="0" w:color="auto"/>
                        <w:right w:val="none" w:sz="0" w:space="0" w:color="auto"/>
                      </w:divBdr>
                    </w:div>
                  </w:divsChild>
                </w:div>
                <w:div w:id="1372992362">
                  <w:marLeft w:val="0"/>
                  <w:marRight w:val="0"/>
                  <w:marTop w:val="0"/>
                  <w:marBottom w:val="0"/>
                  <w:divBdr>
                    <w:top w:val="none" w:sz="0" w:space="0" w:color="auto"/>
                    <w:left w:val="none" w:sz="0" w:space="0" w:color="auto"/>
                    <w:bottom w:val="none" w:sz="0" w:space="0" w:color="auto"/>
                    <w:right w:val="none" w:sz="0" w:space="0" w:color="auto"/>
                  </w:divBdr>
                  <w:divsChild>
                    <w:div w:id="918370390">
                      <w:marLeft w:val="0"/>
                      <w:marRight w:val="0"/>
                      <w:marTop w:val="0"/>
                      <w:marBottom w:val="0"/>
                      <w:divBdr>
                        <w:top w:val="none" w:sz="0" w:space="0" w:color="auto"/>
                        <w:left w:val="none" w:sz="0" w:space="0" w:color="auto"/>
                        <w:bottom w:val="none" w:sz="0" w:space="0" w:color="auto"/>
                        <w:right w:val="none" w:sz="0" w:space="0" w:color="auto"/>
                      </w:divBdr>
                    </w:div>
                  </w:divsChild>
                </w:div>
                <w:div w:id="1376929304">
                  <w:marLeft w:val="0"/>
                  <w:marRight w:val="0"/>
                  <w:marTop w:val="0"/>
                  <w:marBottom w:val="0"/>
                  <w:divBdr>
                    <w:top w:val="none" w:sz="0" w:space="0" w:color="auto"/>
                    <w:left w:val="none" w:sz="0" w:space="0" w:color="auto"/>
                    <w:bottom w:val="none" w:sz="0" w:space="0" w:color="auto"/>
                    <w:right w:val="none" w:sz="0" w:space="0" w:color="auto"/>
                  </w:divBdr>
                  <w:divsChild>
                    <w:div w:id="1018577616">
                      <w:marLeft w:val="0"/>
                      <w:marRight w:val="0"/>
                      <w:marTop w:val="0"/>
                      <w:marBottom w:val="0"/>
                      <w:divBdr>
                        <w:top w:val="none" w:sz="0" w:space="0" w:color="auto"/>
                        <w:left w:val="none" w:sz="0" w:space="0" w:color="auto"/>
                        <w:bottom w:val="none" w:sz="0" w:space="0" w:color="auto"/>
                        <w:right w:val="none" w:sz="0" w:space="0" w:color="auto"/>
                      </w:divBdr>
                    </w:div>
                  </w:divsChild>
                </w:div>
                <w:div w:id="1379012343">
                  <w:marLeft w:val="0"/>
                  <w:marRight w:val="0"/>
                  <w:marTop w:val="0"/>
                  <w:marBottom w:val="0"/>
                  <w:divBdr>
                    <w:top w:val="none" w:sz="0" w:space="0" w:color="auto"/>
                    <w:left w:val="none" w:sz="0" w:space="0" w:color="auto"/>
                    <w:bottom w:val="none" w:sz="0" w:space="0" w:color="auto"/>
                    <w:right w:val="none" w:sz="0" w:space="0" w:color="auto"/>
                  </w:divBdr>
                  <w:divsChild>
                    <w:div w:id="1755323312">
                      <w:marLeft w:val="0"/>
                      <w:marRight w:val="0"/>
                      <w:marTop w:val="0"/>
                      <w:marBottom w:val="0"/>
                      <w:divBdr>
                        <w:top w:val="none" w:sz="0" w:space="0" w:color="auto"/>
                        <w:left w:val="none" w:sz="0" w:space="0" w:color="auto"/>
                        <w:bottom w:val="none" w:sz="0" w:space="0" w:color="auto"/>
                        <w:right w:val="none" w:sz="0" w:space="0" w:color="auto"/>
                      </w:divBdr>
                    </w:div>
                  </w:divsChild>
                </w:div>
                <w:div w:id="1381129249">
                  <w:marLeft w:val="0"/>
                  <w:marRight w:val="0"/>
                  <w:marTop w:val="0"/>
                  <w:marBottom w:val="0"/>
                  <w:divBdr>
                    <w:top w:val="none" w:sz="0" w:space="0" w:color="auto"/>
                    <w:left w:val="none" w:sz="0" w:space="0" w:color="auto"/>
                    <w:bottom w:val="none" w:sz="0" w:space="0" w:color="auto"/>
                    <w:right w:val="none" w:sz="0" w:space="0" w:color="auto"/>
                  </w:divBdr>
                  <w:divsChild>
                    <w:div w:id="654340716">
                      <w:marLeft w:val="0"/>
                      <w:marRight w:val="0"/>
                      <w:marTop w:val="0"/>
                      <w:marBottom w:val="0"/>
                      <w:divBdr>
                        <w:top w:val="none" w:sz="0" w:space="0" w:color="auto"/>
                        <w:left w:val="none" w:sz="0" w:space="0" w:color="auto"/>
                        <w:bottom w:val="none" w:sz="0" w:space="0" w:color="auto"/>
                        <w:right w:val="none" w:sz="0" w:space="0" w:color="auto"/>
                      </w:divBdr>
                    </w:div>
                  </w:divsChild>
                </w:div>
                <w:div w:id="1400784466">
                  <w:marLeft w:val="0"/>
                  <w:marRight w:val="0"/>
                  <w:marTop w:val="0"/>
                  <w:marBottom w:val="0"/>
                  <w:divBdr>
                    <w:top w:val="none" w:sz="0" w:space="0" w:color="auto"/>
                    <w:left w:val="none" w:sz="0" w:space="0" w:color="auto"/>
                    <w:bottom w:val="none" w:sz="0" w:space="0" w:color="auto"/>
                    <w:right w:val="none" w:sz="0" w:space="0" w:color="auto"/>
                  </w:divBdr>
                  <w:divsChild>
                    <w:div w:id="56366821">
                      <w:marLeft w:val="0"/>
                      <w:marRight w:val="0"/>
                      <w:marTop w:val="0"/>
                      <w:marBottom w:val="0"/>
                      <w:divBdr>
                        <w:top w:val="none" w:sz="0" w:space="0" w:color="auto"/>
                        <w:left w:val="none" w:sz="0" w:space="0" w:color="auto"/>
                        <w:bottom w:val="none" w:sz="0" w:space="0" w:color="auto"/>
                        <w:right w:val="none" w:sz="0" w:space="0" w:color="auto"/>
                      </w:divBdr>
                    </w:div>
                  </w:divsChild>
                </w:div>
                <w:div w:id="1402287559">
                  <w:marLeft w:val="0"/>
                  <w:marRight w:val="0"/>
                  <w:marTop w:val="0"/>
                  <w:marBottom w:val="0"/>
                  <w:divBdr>
                    <w:top w:val="none" w:sz="0" w:space="0" w:color="auto"/>
                    <w:left w:val="none" w:sz="0" w:space="0" w:color="auto"/>
                    <w:bottom w:val="none" w:sz="0" w:space="0" w:color="auto"/>
                    <w:right w:val="none" w:sz="0" w:space="0" w:color="auto"/>
                  </w:divBdr>
                  <w:divsChild>
                    <w:div w:id="677269772">
                      <w:marLeft w:val="0"/>
                      <w:marRight w:val="0"/>
                      <w:marTop w:val="0"/>
                      <w:marBottom w:val="0"/>
                      <w:divBdr>
                        <w:top w:val="none" w:sz="0" w:space="0" w:color="auto"/>
                        <w:left w:val="none" w:sz="0" w:space="0" w:color="auto"/>
                        <w:bottom w:val="none" w:sz="0" w:space="0" w:color="auto"/>
                        <w:right w:val="none" w:sz="0" w:space="0" w:color="auto"/>
                      </w:divBdr>
                    </w:div>
                  </w:divsChild>
                </w:div>
                <w:div w:id="1428499577">
                  <w:marLeft w:val="0"/>
                  <w:marRight w:val="0"/>
                  <w:marTop w:val="0"/>
                  <w:marBottom w:val="0"/>
                  <w:divBdr>
                    <w:top w:val="none" w:sz="0" w:space="0" w:color="auto"/>
                    <w:left w:val="none" w:sz="0" w:space="0" w:color="auto"/>
                    <w:bottom w:val="none" w:sz="0" w:space="0" w:color="auto"/>
                    <w:right w:val="none" w:sz="0" w:space="0" w:color="auto"/>
                  </w:divBdr>
                  <w:divsChild>
                    <w:div w:id="156770325">
                      <w:marLeft w:val="0"/>
                      <w:marRight w:val="0"/>
                      <w:marTop w:val="0"/>
                      <w:marBottom w:val="0"/>
                      <w:divBdr>
                        <w:top w:val="none" w:sz="0" w:space="0" w:color="auto"/>
                        <w:left w:val="none" w:sz="0" w:space="0" w:color="auto"/>
                        <w:bottom w:val="none" w:sz="0" w:space="0" w:color="auto"/>
                        <w:right w:val="none" w:sz="0" w:space="0" w:color="auto"/>
                      </w:divBdr>
                    </w:div>
                  </w:divsChild>
                </w:div>
                <w:div w:id="1438020259">
                  <w:marLeft w:val="0"/>
                  <w:marRight w:val="0"/>
                  <w:marTop w:val="0"/>
                  <w:marBottom w:val="0"/>
                  <w:divBdr>
                    <w:top w:val="none" w:sz="0" w:space="0" w:color="auto"/>
                    <w:left w:val="none" w:sz="0" w:space="0" w:color="auto"/>
                    <w:bottom w:val="none" w:sz="0" w:space="0" w:color="auto"/>
                    <w:right w:val="none" w:sz="0" w:space="0" w:color="auto"/>
                  </w:divBdr>
                  <w:divsChild>
                    <w:div w:id="1796216672">
                      <w:marLeft w:val="0"/>
                      <w:marRight w:val="0"/>
                      <w:marTop w:val="0"/>
                      <w:marBottom w:val="0"/>
                      <w:divBdr>
                        <w:top w:val="none" w:sz="0" w:space="0" w:color="auto"/>
                        <w:left w:val="none" w:sz="0" w:space="0" w:color="auto"/>
                        <w:bottom w:val="none" w:sz="0" w:space="0" w:color="auto"/>
                        <w:right w:val="none" w:sz="0" w:space="0" w:color="auto"/>
                      </w:divBdr>
                    </w:div>
                  </w:divsChild>
                </w:div>
                <w:div w:id="1455516351">
                  <w:marLeft w:val="0"/>
                  <w:marRight w:val="0"/>
                  <w:marTop w:val="0"/>
                  <w:marBottom w:val="0"/>
                  <w:divBdr>
                    <w:top w:val="none" w:sz="0" w:space="0" w:color="auto"/>
                    <w:left w:val="none" w:sz="0" w:space="0" w:color="auto"/>
                    <w:bottom w:val="none" w:sz="0" w:space="0" w:color="auto"/>
                    <w:right w:val="none" w:sz="0" w:space="0" w:color="auto"/>
                  </w:divBdr>
                  <w:divsChild>
                    <w:div w:id="167985449">
                      <w:marLeft w:val="0"/>
                      <w:marRight w:val="0"/>
                      <w:marTop w:val="0"/>
                      <w:marBottom w:val="0"/>
                      <w:divBdr>
                        <w:top w:val="none" w:sz="0" w:space="0" w:color="auto"/>
                        <w:left w:val="none" w:sz="0" w:space="0" w:color="auto"/>
                        <w:bottom w:val="none" w:sz="0" w:space="0" w:color="auto"/>
                        <w:right w:val="none" w:sz="0" w:space="0" w:color="auto"/>
                      </w:divBdr>
                    </w:div>
                  </w:divsChild>
                </w:div>
                <w:div w:id="1471552419">
                  <w:marLeft w:val="0"/>
                  <w:marRight w:val="0"/>
                  <w:marTop w:val="0"/>
                  <w:marBottom w:val="0"/>
                  <w:divBdr>
                    <w:top w:val="none" w:sz="0" w:space="0" w:color="auto"/>
                    <w:left w:val="none" w:sz="0" w:space="0" w:color="auto"/>
                    <w:bottom w:val="none" w:sz="0" w:space="0" w:color="auto"/>
                    <w:right w:val="none" w:sz="0" w:space="0" w:color="auto"/>
                  </w:divBdr>
                  <w:divsChild>
                    <w:div w:id="1268655876">
                      <w:marLeft w:val="0"/>
                      <w:marRight w:val="0"/>
                      <w:marTop w:val="0"/>
                      <w:marBottom w:val="0"/>
                      <w:divBdr>
                        <w:top w:val="none" w:sz="0" w:space="0" w:color="auto"/>
                        <w:left w:val="none" w:sz="0" w:space="0" w:color="auto"/>
                        <w:bottom w:val="none" w:sz="0" w:space="0" w:color="auto"/>
                        <w:right w:val="none" w:sz="0" w:space="0" w:color="auto"/>
                      </w:divBdr>
                    </w:div>
                  </w:divsChild>
                </w:div>
                <w:div w:id="1478065880">
                  <w:marLeft w:val="0"/>
                  <w:marRight w:val="0"/>
                  <w:marTop w:val="0"/>
                  <w:marBottom w:val="0"/>
                  <w:divBdr>
                    <w:top w:val="none" w:sz="0" w:space="0" w:color="auto"/>
                    <w:left w:val="none" w:sz="0" w:space="0" w:color="auto"/>
                    <w:bottom w:val="none" w:sz="0" w:space="0" w:color="auto"/>
                    <w:right w:val="none" w:sz="0" w:space="0" w:color="auto"/>
                  </w:divBdr>
                  <w:divsChild>
                    <w:div w:id="1888099899">
                      <w:marLeft w:val="0"/>
                      <w:marRight w:val="0"/>
                      <w:marTop w:val="0"/>
                      <w:marBottom w:val="0"/>
                      <w:divBdr>
                        <w:top w:val="none" w:sz="0" w:space="0" w:color="auto"/>
                        <w:left w:val="none" w:sz="0" w:space="0" w:color="auto"/>
                        <w:bottom w:val="none" w:sz="0" w:space="0" w:color="auto"/>
                        <w:right w:val="none" w:sz="0" w:space="0" w:color="auto"/>
                      </w:divBdr>
                    </w:div>
                  </w:divsChild>
                </w:div>
                <w:div w:id="1489442278">
                  <w:marLeft w:val="0"/>
                  <w:marRight w:val="0"/>
                  <w:marTop w:val="0"/>
                  <w:marBottom w:val="0"/>
                  <w:divBdr>
                    <w:top w:val="none" w:sz="0" w:space="0" w:color="auto"/>
                    <w:left w:val="none" w:sz="0" w:space="0" w:color="auto"/>
                    <w:bottom w:val="none" w:sz="0" w:space="0" w:color="auto"/>
                    <w:right w:val="none" w:sz="0" w:space="0" w:color="auto"/>
                  </w:divBdr>
                  <w:divsChild>
                    <w:div w:id="2143307670">
                      <w:marLeft w:val="0"/>
                      <w:marRight w:val="0"/>
                      <w:marTop w:val="0"/>
                      <w:marBottom w:val="0"/>
                      <w:divBdr>
                        <w:top w:val="none" w:sz="0" w:space="0" w:color="auto"/>
                        <w:left w:val="none" w:sz="0" w:space="0" w:color="auto"/>
                        <w:bottom w:val="none" w:sz="0" w:space="0" w:color="auto"/>
                        <w:right w:val="none" w:sz="0" w:space="0" w:color="auto"/>
                      </w:divBdr>
                    </w:div>
                  </w:divsChild>
                </w:div>
                <w:div w:id="1505903036">
                  <w:marLeft w:val="0"/>
                  <w:marRight w:val="0"/>
                  <w:marTop w:val="0"/>
                  <w:marBottom w:val="0"/>
                  <w:divBdr>
                    <w:top w:val="none" w:sz="0" w:space="0" w:color="auto"/>
                    <w:left w:val="none" w:sz="0" w:space="0" w:color="auto"/>
                    <w:bottom w:val="none" w:sz="0" w:space="0" w:color="auto"/>
                    <w:right w:val="none" w:sz="0" w:space="0" w:color="auto"/>
                  </w:divBdr>
                  <w:divsChild>
                    <w:div w:id="307125537">
                      <w:marLeft w:val="0"/>
                      <w:marRight w:val="0"/>
                      <w:marTop w:val="0"/>
                      <w:marBottom w:val="0"/>
                      <w:divBdr>
                        <w:top w:val="none" w:sz="0" w:space="0" w:color="auto"/>
                        <w:left w:val="none" w:sz="0" w:space="0" w:color="auto"/>
                        <w:bottom w:val="none" w:sz="0" w:space="0" w:color="auto"/>
                        <w:right w:val="none" w:sz="0" w:space="0" w:color="auto"/>
                      </w:divBdr>
                    </w:div>
                  </w:divsChild>
                </w:div>
                <w:div w:id="1541282313">
                  <w:marLeft w:val="0"/>
                  <w:marRight w:val="0"/>
                  <w:marTop w:val="0"/>
                  <w:marBottom w:val="0"/>
                  <w:divBdr>
                    <w:top w:val="none" w:sz="0" w:space="0" w:color="auto"/>
                    <w:left w:val="none" w:sz="0" w:space="0" w:color="auto"/>
                    <w:bottom w:val="none" w:sz="0" w:space="0" w:color="auto"/>
                    <w:right w:val="none" w:sz="0" w:space="0" w:color="auto"/>
                  </w:divBdr>
                  <w:divsChild>
                    <w:div w:id="1342702144">
                      <w:marLeft w:val="0"/>
                      <w:marRight w:val="0"/>
                      <w:marTop w:val="0"/>
                      <w:marBottom w:val="0"/>
                      <w:divBdr>
                        <w:top w:val="none" w:sz="0" w:space="0" w:color="auto"/>
                        <w:left w:val="none" w:sz="0" w:space="0" w:color="auto"/>
                        <w:bottom w:val="none" w:sz="0" w:space="0" w:color="auto"/>
                        <w:right w:val="none" w:sz="0" w:space="0" w:color="auto"/>
                      </w:divBdr>
                    </w:div>
                  </w:divsChild>
                </w:div>
                <w:div w:id="1551333830">
                  <w:marLeft w:val="0"/>
                  <w:marRight w:val="0"/>
                  <w:marTop w:val="0"/>
                  <w:marBottom w:val="0"/>
                  <w:divBdr>
                    <w:top w:val="none" w:sz="0" w:space="0" w:color="auto"/>
                    <w:left w:val="none" w:sz="0" w:space="0" w:color="auto"/>
                    <w:bottom w:val="none" w:sz="0" w:space="0" w:color="auto"/>
                    <w:right w:val="none" w:sz="0" w:space="0" w:color="auto"/>
                  </w:divBdr>
                  <w:divsChild>
                    <w:div w:id="1173568508">
                      <w:marLeft w:val="0"/>
                      <w:marRight w:val="0"/>
                      <w:marTop w:val="0"/>
                      <w:marBottom w:val="0"/>
                      <w:divBdr>
                        <w:top w:val="none" w:sz="0" w:space="0" w:color="auto"/>
                        <w:left w:val="none" w:sz="0" w:space="0" w:color="auto"/>
                        <w:bottom w:val="none" w:sz="0" w:space="0" w:color="auto"/>
                        <w:right w:val="none" w:sz="0" w:space="0" w:color="auto"/>
                      </w:divBdr>
                    </w:div>
                  </w:divsChild>
                </w:div>
                <w:div w:id="1553730564">
                  <w:marLeft w:val="0"/>
                  <w:marRight w:val="0"/>
                  <w:marTop w:val="0"/>
                  <w:marBottom w:val="0"/>
                  <w:divBdr>
                    <w:top w:val="none" w:sz="0" w:space="0" w:color="auto"/>
                    <w:left w:val="none" w:sz="0" w:space="0" w:color="auto"/>
                    <w:bottom w:val="none" w:sz="0" w:space="0" w:color="auto"/>
                    <w:right w:val="none" w:sz="0" w:space="0" w:color="auto"/>
                  </w:divBdr>
                  <w:divsChild>
                    <w:div w:id="808787879">
                      <w:marLeft w:val="0"/>
                      <w:marRight w:val="0"/>
                      <w:marTop w:val="0"/>
                      <w:marBottom w:val="0"/>
                      <w:divBdr>
                        <w:top w:val="none" w:sz="0" w:space="0" w:color="auto"/>
                        <w:left w:val="none" w:sz="0" w:space="0" w:color="auto"/>
                        <w:bottom w:val="none" w:sz="0" w:space="0" w:color="auto"/>
                        <w:right w:val="none" w:sz="0" w:space="0" w:color="auto"/>
                      </w:divBdr>
                    </w:div>
                  </w:divsChild>
                </w:div>
                <w:div w:id="1572347015">
                  <w:marLeft w:val="0"/>
                  <w:marRight w:val="0"/>
                  <w:marTop w:val="0"/>
                  <w:marBottom w:val="0"/>
                  <w:divBdr>
                    <w:top w:val="none" w:sz="0" w:space="0" w:color="auto"/>
                    <w:left w:val="none" w:sz="0" w:space="0" w:color="auto"/>
                    <w:bottom w:val="none" w:sz="0" w:space="0" w:color="auto"/>
                    <w:right w:val="none" w:sz="0" w:space="0" w:color="auto"/>
                  </w:divBdr>
                  <w:divsChild>
                    <w:div w:id="793065765">
                      <w:marLeft w:val="0"/>
                      <w:marRight w:val="0"/>
                      <w:marTop w:val="0"/>
                      <w:marBottom w:val="0"/>
                      <w:divBdr>
                        <w:top w:val="none" w:sz="0" w:space="0" w:color="auto"/>
                        <w:left w:val="none" w:sz="0" w:space="0" w:color="auto"/>
                        <w:bottom w:val="none" w:sz="0" w:space="0" w:color="auto"/>
                        <w:right w:val="none" w:sz="0" w:space="0" w:color="auto"/>
                      </w:divBdr>
                    </w:div>
                  </w:divsChild>
                </w:div>
                <w:div w:id="1579899616">
                  <w:marLeft w:val="0"/>
                  <w:marRight w:val="0"/>
                  <w:marTop w:val="0"/>
                  <w:marBottom w:val="0"/>
                  <w:divBdr>
                    <w:top w:val="none" w:sz="0" w:space="0" w:color="auto"/>
                    <w:left w:val="none" w:sz="0" w:space="0" w:color="auto"/>
                    <w:bottom w:val="none" w:sz="0" w:space="0" w:color="auto"/>
                    <w:right w:val="none" w:sz="0" w:space="0" w:color="auto"/>
                  </w:divBdr>
                  <w:divsChild>
                    <w:div w:id="827552181">
                      <w:marLeft w:val="0"/>
                      <w:marRight w:val="0"/>
                      <w:marTop w:val="0"/>
                      <w:marBottom w:val="0"/>
                      <w:divBdr>
                        <w:top w:val="none" w:sz="0" w:space="0" w:color="auto"/>
                        <w:left w:val="none" w:sz="0" w:space="0" w:color="auto"/>
                        <w:bottom w:val="none" w:sz="0" w:space="0" w:color="auto"/>
                        <w:right w:val="none" w:sz="0" w:space="0" w:color="auto"/>
                      </w:divBdr>
                    </w:div>
                  </w:divsChild>
                </w:div>
                <w:div w:id="1643803613">
                  <w:marLeft w:val="0"/>
                  <w:marRight w:val="0"/>
                  <w:marTop w:val="0"/>
                  <w:marBottom w:val="0"/>
                  <w:divBdr>
                    <w:top w:val="none" w:sz="0" w:space="0" w:color="auto"/>
                    <w:left w:val="none" w:sz="0" w:space="0" w:color="auto"/>
                    <w:bottom w:val="none" w:sz="0" w:space="0" w:color="auto"/>
                    <w:right w:val="none" w:sz="0" w:space="0" w:color="auto"/>
                  </w:divBdr>
                  <w:divsChild>
                    <w:div w:id="1540045547">
                      <w:marLeft w:val="0"/>
                      <w:marRight w:val="0"/>
                      <w:marTop w:val="0"/>
                      <w:marBottom w:val="0"/>
                      <w:divBdr>
                        <w:top w:val="none" w:sz="0" w:space="0" w:color="auto"/>
                        <w:left w:val="none" w:sz="0" w:space="0" w:color="auto"/>
                        <w:bottom w:val="none" w:sz="0" w:space="0" w:color="auto"/>
                        <w:right w:val="none" w:sz="0" w:space="0" w:color="auto"/>
                      </w:divBdr>
                    </w:div>
                  </w:divsChild>
                </w:div>
                <w:div w:id="1674802238">
                  <w:marLeft w:val="0"/>
                  <w:marRight w:val="0"/>
                  <w:marTop w:val="0"/>
                  <w:marBottom w:val="0"/>
                  <w:divBdr>
                    <w:top w:val="none" w:sz="0" w:space="0" w:color="auto"/>
                    <w:left w:val="none" w:sz="0" w:space="0" w:color="auto"/>
                    <w:bottom w:val="none" w:sz="0" w:space="0" w:color="auto"/>
                    <w:right w:val="none" w:sz="0" w:space="0" w:color="auto"/>
                  </w:divBdr>
                  <w:divsChild>
                    <w:div w:id="219676865">
                      <w:marLeft w:val="0"/>
                      <w:marRight w:val="0"/>
                      <w:marTop w:val="0"/>
                      <w:marBottom w:val="0"/>
                      <w:divBdr>
                        <w:top w:val="none" w:sz="0" w:space="0" w:color="auto"/>
                        <w:left w:val="none" w:sz="0" w:space="0" w:color="auto"/>
                        <w:bottom w:val="none" w:sz="0" w:space="0" w:color="auto"/>
                        <w:right w:val="none" w:sz="0" w:space="0" w:color="auto"/>
                      </w:divBdr>
                    </w:div>
                  </w:divsChild>
                </w:div>
                <w:div w:id="1691174642">
                  <w:marLeft w:val="0"/>
                  <w:marRight w:val="0"/>
                  <w:marTop w:val="0"/>
                  <w:marBottom w:val="0"/>
                  <w:divBdr>
                    <w:top w:val="none" w:sz="0" w:space="0" w:color="auto"/>
                    <w:left w:val="none" w:sz="0" w:space="0" w:color="auto"/>
                    <w:bottom w:val="none" w:sz="0" w:space="0" w:color="auto"/>
                    <w:right w:val="none" w:sz="0" w:space="0" w:color="auto"/>
                  </w:divBdr>
                  <w:divsChild>
                    <w:div w:id="71969681">
                      <w:marLeft w:val="0"/>
                      <w:marRight w:val="0"/>
                      <w:marTop w:val="0"/>
                      <w:marBottom w:val="0"/>
                      <w:divBdr>
                        <w:top w:val="none" w:sz="0" w:space="0" w:color="auto"/>
                        <w:left w:val="none" w:sz="0" w:space="0" w:color="auto"/>
                        <w:bottom w:val="none" w:sz="0" w:space="0" w:color="auto"/>
                        <w:right w:val="none" w:sz="0" w:space="0" w:color="auto"/>
                      </w:divBdr>
                    </w:div>
                  </w:divsChild>
                </w:div>
                <w:div w:id="1730424592">
                  <w:marLeft w:val="0"/>
                  <w:marRight w:val="0"/>
                  <w:marTop w:val="0"/>
                  <w:marBottom w:val="0"/>
                  <w:divBdr>
                    <w:top w:val="none" w:sz="0" w:space="0" w:color="auto"/>
                    <w:left w:val="none" w:sz="0" w:space="0" w:color="auto"/>
                    <w:bottom w:val="none" w:sz="0" w:space="0" w:color="auto"/>
                    <w:right w:val="none" w:sz="0" w:space="0" w:color="auto"/>
                  </w:divBdr>
                  <w:divsChild>
                    <w:div w:id="395127804">
                      <w:marLeft w:val="0"/>
                      <w:marRight w:val="0"/>
                      <w:marTop w:val="0"/>
                      <w:marBottom w:val="0"/>
                      <w:divBdr>
                        <w:top w:val="none" w:sz="0" w:space="0" w:color="auto"/>
                        <w:left w:val="none" w:sz="0" w:space="0" w:color="auto"/>
                        <w:bottom w:val="none" w:sz="0" w:space="0" w:color="auto"/>
                        <w:right w:val="none" w:sz="0" w:space="0" w:color="auto"/>
                      </w:divBdr>
                    </w:div>
                  </w:divsChild>
                </w:div>
                <w:div w:id="1748990738">
                  <w:marLeft w:val="0"/>
                  <w:marRight w:val="0"/>
                  <w:marTop w:val="0"/>
                  <w:marBottom w:val="0"/>
                  <w:divBdr>
                    <w:top w:val="none" w:sz="0" w:space="0" w:color="auto"/>
                    <w:left w:val="none" w:sz="0" w:space="0" w:color="auto"/>
                    <w:bottom w:val="none" w:sz="0" w:space="0" w:color="auto"/>
                    <w:right w:val="none" w:sz="0" w:space="0" w:color="auto"/>
                  </w:divBdr>
                  <w:divsChild>
                    <w:div w:id="408160046">
                      <w:marLeft w:val="0"/>
                      <w:marRight w:val="0"/>
                      <w:marTop w:val="0"/>
                      <w:marBottom w:val="0"/>
                      <w:divBdr>
                        <w:top w:val="none" w:sz="0" w:space="0" w:color="auto"/>
                        <w:left w:val="none" w:sz="0" w:space="0" w:color="auto"/>
                        <w:bottom w:val="none" w:sz="0" w:space="0" w:color="auto"/>
                        <w:right w:val="none" w:sz="0" w:space="0" w:color="auto"/>
                      </w:divBdr>
                    </w:div>
                  </w:divsChild>
                </w:div>
                <w:div w:id="1772430406">
                  <w:marLeft w:val="0"/>
                  <w:marRight w:val="0"/>
                  <w:marTop w:val="0"/>
                  <w:marBottom w:val="0"/>
                  <w:divBdr>
                    <w:top w:val="none" w:sz="0" w:space="0" w:color="auto"/>
                    <w:left w:val="none" w:sz="0" w:space="0" w:color="auto"/>
                    <w:bottom w:val="none" w:sz="0" w:space="0" w:color="auto"/>
                    <w:right w:val="none" w:sz="0" w:space="0" w:color="auto"/>
                  </w:divBdr>
                  <w:divsChild>
                    <w:div w:id="1940483799">
                      <w:marLeft w:val="0"/>
                      <w:marRight w:val="0"/>
                      <w:marTop w:val="0"/>
                      <w:marBottom w:val="0"/>
                      <w:divBdr>
                        <w:top w:val="none" w:sz="0" w:space="0" w:color="auto"/>
                        <w:left w:val="none" w:sz="0" w:space="0" w:color="auto"/>
                        <w:bottom w:val="none" w:sz="0" w:space="0" w:color="auto"/>
                        <w:right w:val="none" w:sz="0" w:space="0" w:color="auto"/>
                      </w:divBdr>
                    </w:div>
                  </w:divsChild>
                </w:div>
                <w:div w:id="1787432032">
                  <w:marLeft w:val="0"/>
                  <w:marRight w:val="0"/>
                  <w:marTop w:val="0"/>
                  <w:marBottom w:val="0"/>
                  <w:divBdr>
                    <w:top w:val="none" w:sz="0" w:space="0" w:color="auto"/>
                    <w:left w:val="none" w:sz="0" w:space="0" w:color="auto"/>
                    <w:bottom w:val="none" w:sz="0" w:space="0" w:color="auto"/>
                    <w:right w:val="none" w:sz="0" w:space="0" w:color="auto"/>
                  </w:divBdr>
                  <w:divsChild>
                    <w:div w:id="2007128593">
                      <w:marLeft w:val="0"/>
                      <w:marRight w:val="0"/>
                      <w:marTop w:val="0"/>
                      <w:marBottom w:val="0"/>
                      <w:divBdr>
                        <w:top w:val="none" w:sz="0" w:space="0" w:color="auto"/>
                        <w:left w:val="none" w:sz="0" w:space="0" w:color="auto"/>
                        <w:bottom w:val="none" w:sz="0" w:space="0" w:color="auto"/>
                        <w:right w:val="none" w:sz="0" w:space="0" w:color="auto"/>
                      </w:divBdr>
                    </w:div>
                  </w:divsChild>
                </w:div>
                <w:div w:id="1793089938">
                  <w:marLeft w:val="0"/>
                  <w:marRight w:val="0"/>
                  <w:marTop w:val="0"/>
                  <w:marBottom w:val="0"/>
                  <w:divBdr>
                    <w:top w:val="none" w:sz="0" w:space="0" w:color="auto"/>
                    <w:left w:val="none" w:sz="0" w:space="0" w:color="auto"/>
                    <w:bottom w:val="none" w:sz="0" w:space="0" w:color="auto"/>
                    <w:right w:val="none" w:sz="0" w:space="0" w:color="auto"/>
                  </w:divBdr>
                  <w:divsChild>
                    <w:div w:id="1947761475">
                      <w:marLeft w:val="0"/>
                      <w:marRight w:val="0"/>
                      <w:marTop w:val="0"/>
                      <w:marBottom w:val="0"/>
                      <w:divBdr>
                        <w:top w:val="none" w:sz="0" w:space="0" w:color="auto"/>
                        <w:left w:val="none" w:sz="0" w:space="0" w:color="auto"/>
                        <w:bottom w:val="none" w:sz="0" w:space="0" w:color="auto"/>
                        <w:right w:val="none" w:sz="0" w:space="0" w:color="auto"/>
                      </w:divBdr>
                    </w:div>
                  </w:divsChild>
                </w:div>
                <w:div w:id="1798638831">
                  <w:marLeft w:val="0"/>
                  <w:marRight w:val="0"/>
                  <w:marTop w:val="0"/>
                  <w:marBottom w:val="0"/>
                  <w:divBdr>
                    <w:top w:val="none" w:sz="0" w:space="0" w:color="auto"/>
                    <w:left w:val="none" w:sz="0" w:space="0" w:color="auto"/>
                    <w:bottom w:val="none" w:sz="0" w:space="0" w:color="auto"/>
                    <w:right w:val="none" w:sz="0" w:space="0" w:color="auto"/>
                  </w:divBdr>
                  <w:divsChild>
                    <w:div w:id="403530858">
                      <w:marLeft w:val="0"/>
                      <w:marRight w:val="0"/>
                      <w:marTop w:val="0"/>
                      <w:marBottom w:val="0"/>
                      <w:divBdr>
                        <w:top w:val="none" w:sz="0" w:space="0" w:color="auto"/>
                        <w:left w:val="none" w:sz="0" w:space="0" w:color="auto"/>
                        <w:bottom w:val="none" w:sz="0" w:space="0" w:color="auto"/>
                        <w:right w:val="none" w:sz="0" w:space="0" w:color="auto"/>
                      </w:divBdr>
                    </w:div>
                  </w:divsChild>
                </w:div>
                <w:div w:id="1808547325">
                  <w:marLeft w:val="0"/>
                  <w:marRight w:val="0"/>
                  <w:marTop w:val="0"/>
                  <w:marBottom w:val="0"/>
                  <w:divBdr>
                    <w:top w:val="none" w:sz="0" w:space="0" w:color="auto"/>
                    <w:left w:val="none" w:sz="0" w:space="0" w:color="auto"/>
                    <w:bottom w:val="none" w:sz="0" w:space="0" w:color="auto"/>
                    <w:right w:val="none" w:sz="0" w:space="0" w:color="auto"/>
                  </w:divBdr>
                  <w:divsChild>
                    <w:div w:id="703868310">
                      <w:marLeft w:val="0"/>
                      <w:marRight w:val="0"/>
                      <w:marTop w:val="0"/>
                      <w:marBottom w:val="0"/>
                      <w:divBdr>
                        <w:top w:val="none" w:sz="0" w:space="0" w:color="auto"/>
                        <w:left w:val="none" w:sz="0" w:space="0" w:color="auto"/>
                        <w:bottom w:val="none" w:sz="0" w:space="0" w:color="auto"/>
                        <w:right w:val="none" w:sz="0" w:space="0" w:color="auto"/>
                      </w:divBdr>
                    </w:div>
                  </w:divsChild>
                </w:div>
                <w:div w:id="1816336568">
                  <w:marLeft w:val="0"/>
                  <w:marRight w:val="0"/>
                  <w:marTop w:val="0"/>
                  <w:marBottom w:val="0"/>
                  <w:divBdr>
                    <w:top w:val="none" w:sz="0" w:space="0" w:color="auto"/>
                    <w:left w:val="none" w:sz="0" w:space="0" w:color="auto"/>
                    <w:bottom w:val="none" w:sz="0" w:space="0" w:color="auto"/>
                    <w:right w:val="none" w:sz="0" w:space="0" w:color="auto"/>
                  </w:divBdr>
                  <w:divsChild>
                    <w:div w:id="1232279243">
                      <w:marLeft w:val="0"/>
                      <w:marRight w:val="0"/>
                      <w:marTop w:val="0"/>
                      <w:marBottom w:val="0"/>
                      <w:divBdr>
                        <w:top w:val="none" w:sz="0" w:space="0" w:color="auto"/>
                        <w:left w:val="none" w:sz="0" w:space="0" w:color="auto"/>
                        <w:bottom w:val="none" w:sz="0" w:space="0" w:color="auto"/>
                        <w:right w:val="none" w:sz="0" w:space="0" w:color="auto"/>
                      </w:divBdr>
                    </w:div>
                  </w:divsChild>
                </w:div>
                <w:div w:id="1846361516">
                  <w:marLeft w:val="0"/>
                  <w:marRight w:val="0"/>
                  <w:marTop w:val="0"/>
                  <w:marBottom w:val="0"/>
                  <w:divBdr>
                    <w:top w:val="none" w:sz="0" w:space="0" w:color="auto"/>
                    <w:left w:val="none" w:sz="0" w:space="0" w:color="auto"/>
                    <w:bottom w:val="none" w:sz="0" w:space="0" w:color="auto"/>
                    <w:right w:val="none" w:sz="0" w:space="0" w:color="auto"/>
                  </w:divBdr>
                  <w:divsChild>
                    <w:div w:id="1955332793">
                      <w:marLeft w:val="0"/>
                      <w:marRight w:val="0"/>
                      <w:marTop w:val="0"/>
                      <w:marBottom w:val="0"/>
                      <w:divBdr>
                        <w:top w:val="none" w:sz="0" w:space="0" w:color="auto"/>
                        <w:left w:val="none" w:sz="0" w:space="0" w:color="auto"/>
                        <w:bottom w:val="none" w:sz="0" w:space="0" w:color="auto"/>
                        <w:right w:val="none" w:sz="0" w:space="0" w:color="auto"/>
                      </w:divBdr>
                    </w:div>
                  </w:divsChild>
                </w:div>
                <w:div w:id="1861385374">
                  <w:marLeft w:val="0"/>
                  <w:marRight w:val="0"/>
                  <w:marTop w:val="0"/>
                  <w:marBottom w:val="0"/>
                  <w:divBdr>
                    <w:top w:val="none" w:sz="0" w:space="0" w:color="auto"/>
                    <w:left w:val="none" w:sz="0" w:space="0" w:color="auto"/>
                    <w:bottom w:val="none" w:sz="0" w:space="0" w:color="auto"/>
                    <w:right w:val="none" w:sz="0" w:space="0" w:color="auto"/>
                  </w:divBdr>
                  <w:divsChild>
                    <w:div w:id="1939675277">
                      <w:marLeft w:val="0"/>
                      <w:marRight w:val="0"/>
                      <w:marTop w:val="0"/>
                      <w:marBottom w:val="0"/>
                      <w:divBdr>
                        <w:top w:val="none" w:sz="0" w:space="0" w:color="auto"/>
                        <w:left w:val="none" w:sz="0" w:space="0" w:color="auto"/>
                        <w:bottom w:val="none" w:sz="0" w:space="0" w:color="auto"/>
                        <w:right w:val="none" w:sz="0" w:space="0" w:color="auto"/>
                      </w:divBdr>
                    </w:div>
                  </w:divsChild>
                </w:div>
                <w:div w:id="1882861404">
                  <w:marLeft w:val="0"/>
                  <w:marRight w:val="0"/>
                  <w:marTop w:val="0"/>
                  <w:marBottom w:val="0"/>
                  <w:divBdr>
                    <w:top w:val="none" w:sz="0" w:space="0" w:color="auto"/>
                    <w:left w:val="none" w:sz="0" w:space="0" w:color="auto"/>
                    <w:bottom w:val="none" w:sz="0" w:space="0" w:color="auto"/>
                    <w:right w:val="none" w:sz="0" w:space="0" w:color="auto"/>
                  </w:divBdr>
                  <w:divsChild>
                    <w:div w:id="183521051">
                      <w:marLeft w:val="0"/>
                      <w:marRight w:val="0"/>
                      <w:marTop w:val="0"/>
                      <w:marBottom w:val="0"/>
                      <w:divBdr>
                        <w:top w:val="none" w:sz="0" w:space="0" w:color="auto"/>
                        <w:left w:val="none" w:sz="0" w:space="0" w:color="auto"/>
                        <w:bottom w:val="none" w:sz="0" w:space="0" w:color="auto"/>
                        <w:right w:val="none" w:sz="0" w:space="0" w:color="auto"/>
                      </w:divBdr>
                    </w:div>
                  </w:divsChild>
                </w:div>
                <w:div w:id="1908371606">
                  <w:marLeft w:val="0"/>
                  <w:marRight w:val="0"/>
                  <w:marTop w:val="0"/>
                  <w:marBottom w:val="0"/>
                  <w:divBdr>
                    <w:top w:val="none" w:sz="0" w:space="0" w:color="auto"/>
                    <w:left w:val="none" w:sz="0" w:space="0" w:color="auto"/>
                    <w:bottom w:val="none" w:sz="0" w:space="0" w:color="auto"/>
                    <w:right w:val="none" w:sz="0" w:space="0" w:color="auto"/>
                  </w:divBdr>
                  <w:divsChild>
                    <w:div w:id="1728992088">
                      <w:marLeft w:val="0"/>
                      <w:marRight w:val="0"/>
                      <w:marTop w:val="0"/>
                      <w:marBottom w:val="0"/>
                      <w:divBdr>
                        <w:top w:val="none" w:sz="0" w:space="0" w:color="auto"/>
                        <w:left w:val="none" w:sz="0" w:space="0" w:color="auto"/>
                        <w:bottom w:val="none" w:sz="0" w:space="0" w:color="auto"/>
                        <w:right w:val="none" w:sz="0" w:space="0" w:color="auto"/>
                      </w:divBdr>
                    </w:div>
                  </w:divsChild>
                </w:div>
                <w:div w:id="1941142409">
                  <w:marLeft w:val="0"/>
                  <w:marRight w:val="0"/>
                  <w:marTop w:val="0"/>
                  <w:marBottom w:val="0"/>
                  <w:divBdr>
                    <w:top w:val="none" w:sz="0" w:space="0" w:color="auto"/>
                    <w:left w:val="none" w:sz="0" w:space="0" w:color="auto"/>
                    <w:bottom w:val="none" w:sz="0" w:space="0" w:color="auto"/>
                    <w:right w:val="none" w:sz="0" w:space="0" w:color="auto"/>
                  </w:divBdr>
                  <w:divsChild>
                    <w:div w:id="1700813166">
                      <w:marLeft w:val="0"/>
                      <w:marRight w:val="0"/>
                      <w:marTop w:val="0"/>
                      <w:marBottom w:val="0"/>
                      <w:divBdr>
                        <w:top w:val="none" w:sz="0" w:space="0" w:color="auto"/>
                        <w:left w:val="none" w:sz="0" w:space="0" w:color="auto"/>
                        <w:bottom w:val="none" w:sz="0" w:space="0" w:color="auto"/>
                        <w:right w:val="none" w:sz="0" w:space="0" w:color="auto"/>
                      </w:divBdr>
                    </w:div>
                  </w:divsChild>
                </w:div>
                <w:div w:id="1961952919">
                  <w:marLeft w:val="0"/>
                  <w:marRight w:val="0"/>
                  <w:marTop w:val="0"/>
                  <w:marBottom w:val="0"/>
                  <w:divBdr>
                    <w:top w:val="none" w:sz="0" w:space="0" w:color="auto"/>
                    <w:left w:val="none" w:sz="0" w:space="0" w:color="auto"/>
                    <w:bottom w:val="none" w:sz="0" w:space="0" w:color="auto"/>
                    <w:right w:val="none" w:sz="0" w:space="0" w:color="auto"/>
                  </w:divBdr>
                  <w:divsChild>
                    <w:div w:id="1129981924">
                      <w:marLeft w:val="0"/>
                      <w:marRight w:val="0"/>
                      <w:marTop w:val="0"/>
                      <w:marBottom w:val="0"/>
                      <w:divBdr>
                        <w:top w:val="none" w:sz="0" w:space="0" w:color="auto"/>
                        <w:left w:val="none" w:sz="0" w:space="0" w:color="auto"/>
                        <w:bottom w:val="none" w:sz="0" w:space="0" w:color="auto"/>
                        <w:right w:val="none" w:sz="0" w:space="0" w:color="auto"/>
                      </w:divBdr>
                    </w:div>
                  </w:divsChild>
                </w:div>
                <w:div w:id="1975329314">
                  <w:marLeft w:val="0"/>
                  <w:marRight w:val="0"/>
                  <w:marTop w:val="0"/>
                  <w:marBottom w:val="0"/>
                  <w:divBdr>
                    <w:top w:val="none" w:sz="0" w:space="0" w:color="auto"/>
                    <w:left w:val="none" w:sz="0" w:space="0" w:color="auto"/>
                    <w:bottom w:val="none" w:sz="0" w:space="0" w:color="auto"/>
                    <w:right w:val="none" w:sz="0" w:space="0" w:color="auto"/>
                  </w:divBdr>
                  <w:divsChild>
                    <w:div w:id="1213154982">
                      <w:marLeft w:val="0"/>
                      <w:marRight w:val="0"/>
                      <w:marTop w:val="0"/>
                      <w:marBottom w:val="0"/>
                      <w:divBdr>
                        <w:top w:val="none" w:sz="0" w:space="0" w:color="auto"/>
                        <w:left w:val="none" w:sz="0" w:space="0" w:color="auto"/>
                        <w:bottom w:val="none" w:sz="0" w:space="0" w:color="auto"/>
                        <w:right w:val="none" w:sz="0" w:space="0" w:color="auto"/>
                      </w:divBdr>
                    </w:div>
                  </w:divsChild>
                </w:div>
                <w:div w:id="1982537538">
                  <w:marLeft w:val="0"/>
                  <w:marRight w:val="0"/>
                  <w:marTop w:val="0"/>
                  <w:marBottom w:val="0"/>
                  <w:divBdr>
                    <w:top w:val="none" w:sz="0" w:space="0" w:color="auto"/>
                    <w:left w:val="none" w:sz="0" w:space="0" w:color="auto"/>
                    <w:bottom w:val="none" w:sz="0" w:space="0" w:color="auto"/>
                    <w:right w:val="none" w:sz="0" w:space="0" w:color="auto"/>
                  </w:divBdr>
                  <w:divsChild>
                    <w:div w:id="848760943">
                      <w:marLeft w:val="0"/>
                      <w:marRight w:val="0"/>
                      <w:marTop w:val="0"/>
                      <w:marBottom w:val="0"/>
                      <w:divBdr>
                        <w:top w:val="none" w:sz="0" w:space="0" w:color="auto"/>
                        <w:left w:val="none" w:sz="0" w:space="0" w:color="auto"/>
                        <w:bottom w:val="none" w:sz="0" w:space="0" w:color="auto"/>
                        <w:right w:val="none" w:sz="0" w:space="0" w:color="auto"/>
                      </w:divBdr>
                    </w:div>
                  </w:divsChild>
                </w:div>
                <w:div w:id="2009405033">
                  <w:marLeft w:val="0"/>
                  <w:marRight w:val="0"/>
                  <w:marTop w:val="0"/>
                  <w:marBottom w:val="0"/>
                  <w:divBdr>
                    <w:top w:val="none" w:sz="0" w:space="0" w:color="auto"/>
                    <w:left w:val="none" w:sz="0" w:space="0" w:color="auto"/>
                    <w:bottom w:val="none" w:sz="0" w:space="0" w:color="auto"/>
                    <w:right w:val="none" w:sz="0" w:space="0" w:color="auto"/>
                  </w:divBdr>
                  <w:divsChild>
                    <w:div w:id="377050084">
                      <w:marLeft w:val="0"/>
                      <w:marRight w:val="0"/>
                      <w:marTop w:val="0"/>
                      <w:marBottom w:val="0"/>
                      <w:divBdr>
                        <w:top w:val="none" w:sz="0" w:space="0" w:color="auto"/>
                        <w:left w:val="none" w:sz="0" w:space="0" w:color="auto"/>
                        <w:bottom w:val="none" w:sz="0" w:space="0" w:color="auto"/>
                        <w:right w:val="none" w:sz="0" w:space="0" w:color="auto"/>
                      </w:divBdr>
                    </w:div>
                  </w:divsChild>
                </w:div>
                <w:div w:id="2013143217">
                  <w:marLeft w:val="0"/>
                  <w:marRight w:val="0"/>
                  <w:marTop w:val="0"/>
                  <w:marBottom w:val="0"/>
                  <w:divBdr>
                    <w:top w:val="none" w:sz="0" w:space="0" w:color="auto"/>
                    <w:left w:val="none" w:sz="0" w:space="0" w:color="auto"/>
                    <w:bottom w:val="none" w:sz="0" w:space="0" w:color="auto"/>
                    <w:right w:val="none" w:sz="0" w:space="0" w:color="auto"/>
                  </w:divBdr>
                  <w:divsChild>
                    <w:div w:id="1066294014">
                      <w:marLeft w:val="0"/>
                      <w:marRight w:val="0"/>
                      <w:marTop w:val="0"/>
                      <w:marBottom w:val="0"/>
                      <w:divBdr>
                        <w:top w:val="none" w:sz="0" w:space="0" w:color="auto"/>
                        <w:left w:val="none" w:sz="0" w:space="0" w:color="auto"/>
                        <w:bottom w:val="none" w:sz="0" w:space="0" w:color="auto"/>
                        <w:right w:val="none" w:sz="0" w:space="0" w:color="auto"/>
                      </w:divBdr>
                    </w:div>
                  </w:divsChild>
                </w:div>
                <w:div w:id="2022704449">
                  <w:marLeft w:val="0"/>
                  <w:marRight w:val="0"/>
                  <w:marTop w:val="0"/>
                  <w:marBottom w:val="0"/>
                  <w:divBdr>
                    <w:top w:val="none" w:sz="0" w:space="0" w:color="auto"/>
                    <w:left w:val="none" w:sz="0" w:space="0" w:color="auto"/>
                    <w:bottom w:val="none" w:sz="0" w:space="0" w:color="auto"/>
                    <w:right w:val="none" w:sz="0" w:space="0" w:color="auto"/>
                  </w:divBdr>
                  <w:divsChild>
                    <w:div w:id="1695417834">
                      <w:marLeft w:val="0"/>
                      <w:marRight w:val="0"/>
                      <w:marTop w:val="0"/>
                      <w:marBottom w:val="0"/>
                      <w:divBdr>
                        <w:top w:val="none" w:sz="0" w:space="0" w:color="auto"/>
                        <w:left w:val="none" w:sz="0" w:space="0" w:color="auto"/>
                        <w:bottom w:val="none" w:sz="0" w:space="0" w:color="auto"/>
                        <w:right w:val="none" w:sz="0" w:space="0" w:color="auto"/>
                      </w:divBdr>
                    </w:div>
                  </w:divsChild>
                </w:div>
                <w:div w:id="2076049845">
                  <w:marLeft w:val="0"/>
                  <w:marRight w:val="0"/>
                  <w:marTop w:val="0"/>
                  <w:marBottom w:val="0"/>
                  <w:divBdr>
                    <w:top w:val="none" w:sz="0" w:space="0" w:color="auto"/>
                    <w:left w:val="none" w:sz="0" w:space="0" w:color="auto"/>
                    <w:bottom w:val="none" w:sz="0" w:space="0" w:color="auto"/>
                    <w:right w:val="none" w:sz="0" w:space="0" w:color="auto"/>
                  </w:divBdr>
                  <w:divsChild>
                    <w:div w:id="473180463">
                      <w:marLeft w:val="0"/>
                      <w:marRight w:val="0"/>
                      <w:marTop w:val="0"/>
                      <w:marBottom w:val="0"/>
                      <w:divBdr>
                        <w:top w:val="none" w:sz="0" w:space="0" w:color="auto"/>
                        <w:left w:val="none" w:sz="0" w:space="0" w:color="auto"/>
                        <w:bottom w:val="none" w:sz="0" w:space="0" w:color="auto"/>
                        <w:right w:val="none" w:sz="0" w:space="0" w:color="auto"/>
                      </w:divBdr>
                    </w:div>
                  </w:divsChild>
                </w:div>
                <w:div w:id="2118214110">
                  <w:marLeft w:val="0"/>
                  <w:marRight w:val="0"/>
                  <w:marTop w:val="0"/>
                  <w:marBottom w:val="0"/>
                  <w:divBdr>
                    <w:top w:val="none" w:sz="0" w:space="0" w:color="auto"/>
                    <w:left w:val="none" w:sz="0" w:space="0" w:color="auto"/>
                    <w:bottom w:val="none" w:sz="0" w:space="0" w:color="auto"/>
                    <w:right w:val="none" w:sz="0" w:space="0" w:color="auto"/>
                  </w:divBdr>
                  <w:divsChild>
                    <w:div w:id="1552839775">
                      <w:marLeft w:val="0"/>
                      <w:marRight w:val="0"/>
                      <w:marTop w:val="0"/>
                      <w:marBottom w:val="0"/>
                      <w:divBdr>
                        <w:top w:val="none" w:sz="0" w:space="0" w:color="auto"/>
                        <w:left w:val="none" w:sz="0" w:space="0" w:color="auto"/>
                        <w:bottom w:val="none" w:sz="0" w:space="0" w:color="auto"/>
                        <w:right w:val="none" w:sz="0" w:space="0" w:color="auto"/>
                      </w:divBdr>
                    </w:div>
                  </w:divsChild>
                </w:div>
                <w:div w:id="2138066673">
                  <w:marLeft w:val="0"/>
                  <w:marRight w:val="0"/>
                  <w:marTop w:val="0"/>
                  <w:marBottom w:val="0"/>
                  <w:divBdr>
                    <w:top w:val="none" w:sz="0" w:space="0" w:color="auto"/>
                    <w:left w:val="none" w:sz="0" w:space="0" w:color="auto"/>
                    <w:bottom w:val="none" w:sz="0" w:space="0" w:color="auto"/>
                    <w:right w:val="none" w:sz="0" w:space="0" w:color="auto"/>
                  </w:divBdr>
                  <w:divsChild>
                    <w:div w:id="861288412">
                      <w:marLeft w:val="0"/>
                      <w:marRight w:val="0"/>
                      <w:marTop w:val="0"/>
                      <w:marBottom w:val="0"/>
                      <w:divBdr>
                        <w:top w:val="none" w:sz="0" w:space="0" w:color="auto"/>
                        <w:left w:val="none" w:sz="0" w:space="0" w:color="auto"/>
                        <w:bottom w:val="none" w:sz="0" w:space="0" w:color="auto"/>
                        <w:right w:val="none" w:sz="0" w:space="0" w:color="auto"/>
                      </w:divBdr>
                    </w:div>
                  </w:divsChild>
                </w:div>
                <w:div w:id="2141652116">
                  <w:marLeft w:val="0"/>
                  <w:marRight w:val="0"/>
                  <w:marTop w:val="0"/>
                  <w:marBottom w:val="0"/>
                  <w:divBdr>
                    <w:top w:val="none" w:sz="0" w:space="0" w:color="auto"/>
                    <w:left w:val="none" w:sz="0" w:space="0" w:color="auto"/>
                    <w:bottom w:val="none" w:sz="0" w:space="0" w:color="auto"/>
                    <w:right w:val="none" w:sz="0" w:space="0" w:color="auto"/>
                  </w:divBdr>
                  <w:divsChild>
                    <w:div w:id="67074276">
                      <w:marLeft w:val="0"/>
                      <w:marRight w:val="0"/>
                      <w:marTop w:val="0"/>
                      <w:marBottom w:val="0"/>
                      <w:divBdr>
                        <w:top w:val="none" w:sz="0" w:space="0" w:color="auto"/>
                        <w:left w:val="none" w:sz="0" w:space="0" w:color="auto"/>
                        <w:bottom w:val="none" w:sz="0" w:space="0" w:color="auto"/>
                        <w:right w:val="none" w:sz="0" w:space="0" w:color="auto"/>
                      </w:divBdr>
                    </w:div>
                  </w:divsChild>
                </w:div>
                <w:div w:id="2144693118">
                  <w:marLeft w:val="0"/>
                  <w:marRight w:val="0"/>
                  <w:marTop w:val="0"/>
                  <w:marBottom w:val="0"/>
                  <w:divBdr>
                    <w:top w:val="none" w:sz="0" w:space="0" w:color="auto"/>
                    <w:left w:val="none" w:sz="0" w:space="0" w:color="auto"/>
                    <w:bottom w:val="none" w:sz="0" w:space="0" w:color="auto"/>
                    <w:right w:val="none" w:sz="0" w:space="0" w:color="auto"/>
                  </w:divBdr>
                  <w:divsChild>
                    <w:div w:id="13078565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8968732">
          <w:marLeft w:val="0"/>
          <w:marRight w:val="0"/>
          <w:marTop w:val="0"/>
          <w:marBottom w:val="0"/>
          <w:divBdr>
            <w:top w:val="none" w:sz="0" w:space="0" w:color="auto"/>
            <w:left w:val="none" w:sz="0" w:space="0" w:color="auto"/>
            <w:bottom w:val="none" w:sz="0" w:space="0" w:color="auto"/>
            <w:right w:val="none" w:sz="0" w:space="0" w:color="auto"/>
          </w:divBdr>
          <w:divsChild>
            <w:div w:id="2009939735">
              <w:marLeft w:val="-75"/>
              <w:marRight w:val="0"/>
              <w:marTop w:val="30"/>
              <w:marBottom w:val="30"/>
              <w:divBdr>
                <w:top w:val="none" w:sz="0" w:space="0" w:color="auto"/>
                <w:left w:val="none" w:sz="0" w:space="0" w:color="auto"/>
                <w:bottom w:val="none" w:sz="0" w:space="0" w:color="auto"/>
                <w:right w:val="none" w:sz="0" w:space="0" w:color="auto"/>
              </w:divBdr>
              <w:divsChild>
                <w:div w:id="12264602">
                  <w:marLeft w:val="0"/>
                  <w:marRight w:val="0"/>
                  <w:marTop w:val="0"/>
                  <w:marBottom w:val="0"/>
                  <w:divBdr>
                    <w:top w:val="none" w:sz="0" w:space="0" w:color="auto"/>
                    <w:left w:val="none" w:sz="0" w:space="0" w:color="auto"/>
                    <w:bottom w:val="none" w:sz="0" w:space="0" w:color="auto"/>
                    <w:right w:val="none" w:sz="0" w:space="0" w:color="auto"/>
                  </w:divBdr>
                  <w:divsChild>
                    <w:div w:id="78798514">
                      <w:marLeft w:val="0"/>
                      <w:marRight w:val="0"/>
                      <w:marTop w:val="0"/>
                      <w:marBottom w:val="0"/>
                      <w:divBdr>
                        <w:top w:val="none" w:sz="0" w:space="0" w:color="auto"/>
                        <w:left w:val="none" w:sz="0" w:space="0" w:color="auto"/>
                        <w:bottom w:val="none" w:sz="0" w:space="0" w:color="auto"/>
                        <w:right w:val="none" w:sz="0" w:space="0" w:color="auto"/>
                      </w:divBdr>
                    </w:div>
                  </w:divsChild>
                </w:div>
                <w:div w:id="49502915">
                  <w:marLeft w:val="0"/>
                  <w:marRight w:val="0"/>
                  <w:marTop w:val="0"/>
                  <w:marBottom w:val="0"/>
                  <w:divBdr>
                    <w:top w:val="none" w:sz="0" w:space="0" w:color="auto"/>
                    <w:left w:val="none" w:sz="0" w:space="0" w:color="auto"/>
                    <w:bottom w:val="none" w:sz="0" w:space="0" w:color="auto"/>
                    <w:right w:val="none" w:sz="0" w:space="0" w:color="auto"/>
                  </w:divBdr>
                  <w:divsChild>
                    <w:div w:id="564418953">
                      <w:marLeft w:val="0"/>
                      <w:marRight w:val="0"/>
                      <w:marTop w:val="0"/>
                      <w:marBottom w:val="0"/>
                      <w:divBdr>
                        <w:top w:val="none" w:sz="0" w:space="0" w:color="auto"/>
                        <w:left w:val="none" w:sz="0" w:space="0" w:color="auto"/>
                        <w:bottom w:val="none" w:sz="0" w:space="0" w:color="auto"/>
                        <w:right w:val="none" w:sz="0" w:space="0" w:color="auto"/>
                      </w:divBdr>
                    </w:div>
                  </w:divsChild>
                </w:div>
                <w:div w:id="56706218">
                  <w:marLeft w:val="0"/>
                  <w:marRight w:val="0"/>
                  <w:marTop w:val="0"/>
                  <w:marBottom w:val="0"/>
                  <w:divBdr>
                    <w:top w:val="none" w:sz="0" w:space="0" w:color="auto"/>
                    <w:left w:val="none" w:sz="0" w:space="0" w:color="auto"/>
                    <w:bottom w:val="none" w:sz="0" w:space="0" w:color="auto"/>
                    <w:right w:val="none" w:sz="0" w:space="0" w:color="auto"/>
                  </w:divBdr>
                  <w:divsChild>
                    <w:div w:id="1494176687">
                      <w:marLeft w:val="0"/>
                      <w:marRight w:val="0"/>
                      <w:marTop w:val="0"/>
                      <w:marBottom w:val="0"/>
                      <w:divBdr>
                        <w:top w:val="none" w:sz="0" w:space="0" w:color="auto"/>
                        <w:left w:val="none" w:sz="0" w:space="0" w:color="auto"/>
                        <w:bottom w:val="none" w:sz="0" w:space="0" w:color="auto"/>
                        <w:right w:val="none" w:sz="0" w:space="0" w:color="auto"/>
                      </w:divBdr>
                    </w:div>
                  </w:divsChild>
                </w:div>
                <w:div w:id="59718917">
                  <w:marLeft w:val="0"/>
                  <w:marRight w:val="0"/>
                  <w:marTop w:val="0"/>
                  <w:marBottom w:val="0"/>
                  <w:divBdr>
                    <w:top w:val="none" w:sz="0" w:space="0" w:color="auto"/>
                    <w:left w:val="none" w:sz="0" w:space="0" w:color="auto"/>
                    <w:bottom w:val="none" w:sz="0" w:space="0" w:color="auto"/>
                    <w:right w:val="none" w:sz="0" w:space="0" w:color="auto"/>
                  </w:divBdr>
                  <w:divsChild>
                    <w:div w:id="66417395">
                      <w:marLeft w:val="0"/>
                      <w:marRight w:val="0"/>
                      <w:marTop w:val="0"/>
                      <w:marBottom w:val="0"/>
                      <w:divBdr>
                        <w:top w:val="none" w:sz="0" w:space="0" w:color="auto"/>
                        <w:left w:val="none" w:sz="0" w:space="0" w:color="auto"/>
                        <w:bottom w:val="none" w:sz="0" w:space="0" w:color="auto"/>
                        <w:right w:val="none" w:sz="0" w:space="0" w:color="auto"/>
                      </w:divBdr>
                    </w:div>
                  </w:divsChild>
                </w:div>
                <w:div w:id="82148205">
                  <w:marLeft w:val="0"/>
                  <w:marRight w:val="0"/>
                  <w:marTop w:val="0"/>
                  <w:marBottom w:val="0"/>
                  <w:divBdr>
                    <w:top w:val="none" w:sz="0" w:space="0" w:color="auto"/>
                    <w:left w:val="none" w:sz="0" w:space="0" w:color="auto"/>
                    <w:bottom w:val="none" w:sz="0" w:space="0" w:color="auto"/>
                    <w:right w:val="none" w:sz="0" w:space="0" w:color="auto"/>
                  </w:divBdr>
                  <w:divsChild>
                    <w:div w:id="1264993849">
                      <w:marLeft w:val="0"/>
                      <w:marRight w:val="0"/>
                      <w:marTop w:val="0"/>
                      <w:marBottom w:val="0"/>
                      <w:divBdr>
                        <w:top w:val="none" w:sz="0" w:space="0" w:color="auto"/>
                        <w:left w:val="none" w:sz="0" w:space="0" w:color="auto"/>
                        <w:bottom w:val="none" w:sz="0" w:space="0" w:color="auto"/>
                        <w:right w:val="none" w:sz="0" w:space="0" w:color="auto"/>
                      </w:divBdr>
                    </w:div>
                  </w:divsChild>
                </w:div>
                <w:div w:id="89744414">
                  <w:marLeft w:val="0"/>
                  <w:marRight w:val="0"/>
                  <w:marTop w:val="0"/>
                  <w:marBottom w:val="0"/>
                  <w:divBdr>
                    <w:top w:val="none" w:sz="0" w:space="0" w:color="auto"/>
                    <w:left w:val="none" w:sz="0" w:space="0" w:color="auto"/>
                    <w:bottom w:val="none" w:sz="0" w:space="0" w:color="auto"/>
                    <w:right w:val="none" w:sz="0" w:space="0" w:color="auto"/>
                  </w:divBdr>
                  <w:divsChild>
                    <w:div w:id="518589671">
                      <w:marLeft w:val="0"/>
                      <w:marRight w:val="0"/>
                      <w:marTop w:val="0"/>
                      <w:marBottom w:val="0"/>
                      <w:divBdr>
                        <w:top w:val="none" w:sz="0" w:space="0" w:color="auto"/>
                        <w:left w:val="none" w:sz="0" w:space="0" w:color="auto"/>
                        <w:bottom w:val="none" w:sz="0" w:space="0" w:color="auto"/>
                        <w:right w:val="none" w:sz="0" w:space="0" w:color="auto"/>
                      </w:divBdr>
                    </w:div>
                  </w:divsChild>
                </w:div>
                <w:div w:id="98331728">
                  <w:marLeft w:val="0"/>
                  <w:marRight w:val="0"/>
                  <w:marTop w:val="0"/>
                  <w:marBottom w:val="0"/>
                  <w:divBdr>
                    <w:top w:val="none" w:sz="0" w:space="0" w:color="auto"/>
                    <w:left w:val="none" w:sz="0" w:space="0" w:color="auto"/>
                    <w:bottom w:val="none" w:sz="0" w:space="0" w:color="auto"/>
                    <w:right w:val="none" w:sz="0" w:space="0" w:color="auto"/>
                  </w:divBdr>
                  <w:divsChild>
                    <w:div w:id="140385719">
                      <w:marLeft w:val="0"/>
                      <w:marRight w:val="0"/>
                      <w:marTop w:val="0"/>
                      <w:marBottom w:val="0"/>
                      <w:divBdr>
                        <w:top w:val="none" w:sz="0" w:space="0" w:color="auto"/>
                        <w:left w:val="none" w:sz="0" w:space="0" w:color="auto"/>
                        <w:bottom w:val="none" w:sz="0" w:space="0" w:color="auto"/>
                        <w:right w:val="none" w:sz="0" w:space="0" w:color="auto"/>
                      </w:divBdr>
                    </w:div>
                  </w:divsChild>
                </w:div>
                <w:div w:id="144128076">
                  <w:marLeft w:val="0"/>
                  <w:marRight w:val="0"/>
                  <w:marTop w:val="0"/>
                  <w:marBottom w:val="0"/>
                  <w:divBdr>
                    <w:top w:val="none" w:sz="0" w:space="0" w:color="auto"/>
                    <w:left w:val="none" w:sz="0" w:space="0" w:color="auto"/>
                    <w:bottom w:val="none" w:sz="0" w:space="0" w:color="auto"/>
                    <w:right w:val="none" w:sz="0" w:space="0" w:color="auto"/>
                  </w:divBdr>
                  <w:divsChild>
                    <w:div w:id="66850817">
                      <w:marLeft w:val="0"/>
                      <w:marRight w:val="0"/>
                      <w:marTop w:val="0"/>
                      <w:marBottom w:val="0"/>
                      <w:divBdr>
                        <w:top w:val="none" w:sz="0" w:space="0" w:color="auto"/>
                        <w:left w:val="none" w:sz="0" w:space="0" w:color="auto"/>
                        <w:bottom w:val="none" w:sz="0" w:space="0" w:color="auto"/>
                        <w:right w:val="none" w:sz="0" w:space="0" w:color="auto"/>
                      </w:divBdr>
                    </w:div>
                  </w:divsChild>
                </w:div>
                <w:div w:id="144205849">
                  <w:marLeft w:val="0"/>
                  <w:marRight w:val="0"/>
                  <w:marTop w:val="0"/>
                  <w:marBottom w:val="0"/>
                  <w:divBdr>
                    <w:top w:val="none" w:sz="0" w:space="0" w:color="auto"/>
                    <w:left w:val="none" w:sz="0" w:space="0" w:color="auto"/>
                    <w:bottom w:val="none" w:sz="0" w:space="0" w:color="auto"/>
                    <w:right w:val="none" w:sz="0" w:space="0" w:color="auto"/>
                  </w:divBdr>
                  <w:divsChild>
                    <w:div w:id="1279676178">
                      <w:marLeft w:val="0"/>
                      <w:marRight w:val="0"/>
                      <w:marTop w:val="0"/>
                      <w:marBottom w:val="0"/>
                      <w:divBdr>
                        <w:top w:val="none" w:sz="0" w:space="0" w:color="auto"/>
                        <w:left w:val="none" w:sz="0" w:space="0" w:color="auto"/>
                        <w:bottom w:val="none" w:sz="0" w:space="0" w:color="auto"/>
                        <w:right w:val="none" w:sz="0" w:space="0" w:color="auto"/>
                      </w:divBdr>
                    </w:div>
                  </w:divsChild>
                </w:div>
                <w:div w:id="144442579">
                  <w:marLeft w:val="0"/>
                  <w:marRight w:val="0"/>
                  <w:marTop w:val="0"/>
                  <w:marBottom w:val="0"/>
                  <w:divBdr>
                    <w:top w:val="none" w:sz="0" w:space="0" w:color="auto"/>
                    <w:left w:val="none" w:sz="0" w:space="0" w:color="auto"/>
                    <w:bottom w:val="none" w:sz="0" w:space="0" w:color="auto"/>
                    <w:right w:val="none" w:sz="0" w:space="0" w:color="auto"/>
                  </w:divBdr>
                  <w:divsChild>
                    <w:div w:id="2122868980">
                      <w:marLeft w:val="0"/>
                      <w:marRight w:val="0"/>
                      <w:marTop w:val="0"/>
                      <w:marBottom w:val="0"/>
                      <w:divBdr>
                        <w:top w:val="none" w:sz="0" w:space="0" w:color="auto"/>
                        <w:left w:val="none" w:sz="0" w:space="0" w:color="auto"/>
                        <w:bottom w:val="none" w:sz="0" w:space="0" w:color="auto"/>
                        <w:right w:val="none" w:sz="0" w:space="0" w:color="auto"/>
                      </w:divBdr>
                    </w:div>
                  </w:divsChild>
                </w:div>
                <w:div w:id="156728090">
                  <w:marLeft w:val="0"/>
                  <w:marRight w:val="0"/>
                  <w:marTop w:val="0"/>
                  <w:marBottom w:val="0"/>
                  <w:divBdr>
                    <w:top w:val="none" w:sz="0" w:space="0" w:color="auto"/>
                    <w:left w:val="none" w:sz="0" w:space="0" w:color="auto"/>
                    <w:bottom w:val="none" w:sz="0" w:space="0" w:color="auto"/>
                    <w:right w:val="none" w:sz="0" w:space="0" w:color="auto"/>
                  </w:divBdr>
                  <w:divsChild>
                    <w:div w:id="1512067318">
                      <w:marLeft w:val="0"/>
                      <w:marRight w:val="0"/>
                      <w:marTop w:val="0"/>
                      <w:marBottom w:val="0"/>
                      <w:divBdr>
                        <w:top w:val="none" w:sz="0" w:space="0" w:color="auto"/>
                        <w:left w:val="none" w:sz="0" w:space="0" w:color="auto"/>
                        <w:bottom w:val="none" w:sz="0" w:space="0" w:color="auto"/>
                        <w:right w:val="none" w:sz="0" w:space="0" w:color="auto"/>
                      </w:divBdr>
                    </w:div>
                  </w:divsChild>
                </w:div>
                <w:div w:id="162749280">
                  <w:marLeft w:val="0"/>
                  <w:marRight w:val="0"/>
                  <w:marTop w:val="0"/>
                  <w:marBottom w:val="0"/>
                  <w:divBdr>
                    <w:top w:val="none" w:sz="0" w:space="0" w:color="auto"/>
                    <w:left w:val="none" w:sz="0" w:space="0" w:color="auto"/>
                    <w:bottom w:val="none" w:sz="0" w:space="0" w:color="auto"/>
                    <w:right w:val="none" w:sz="0" w:space="0" w:color="auto"/>
                  </w:divBdr>
                  <w:divsChild>
                    <w:div w:id="1003901167">
                      <w:marLeft w:val="0"/>
                      <w:marRight w:val="0"/>
                      <w:marTop w:val="0"/>
                      <w:marBottom w:val="0"/>
                      <w:divBdr>
                        <w:top w:val="none" w:sz="0" w:space="0" w:color="auto"/>
                        <w:left w:val="none" w:sz="0" w:space="0" w:color="auto"/>
                        <w:bottom w:val="none" w:sz="0" w:space="0" w:color="auto"/>
                        <w:right w:val="none" w:sz="0" w:space="0" w:color="auto"/>
                      </w:divBdr>
                    </w:div>
                  </w:divsChild>
                </w:div>
                <w:div w:id="173110294">
                  <w:marLeft w:val="0"/>
                  <w:marRight w:val="0"/>
                  <w:marTop w:val="0"/>
                  <w:marBottom w:val="0"/>
                  <w:divBdr>
                    <w:top w:val="none" w:sz="0" w:space="0" w:color="auto"/>
                    <w:left w:val="none" w:sz="0" w:space="0" w:color="auto"/>
                    <w:bottom w:val="none" w:sz="0" w:space="0" w:color="auto"/>
                    <w:right w:val="none" w:sz="0" w:space="0" w:color="auto"/>
                  </w:divBdr>
                  <w:divsChild>
                    <w:div w:id="504637800">
                      <w:marLeft w:val="0"/>
                      <w:marRight w:val="0"/>
                      <w:marTop w:val="0"/>
                      <w:marBottom w:val="0"/>
                      <w:divBdr>
                        <w:top w:val="none" w:sz="0" w:space="0" w:color="auto"/>
                        <w:left w:val="none" w:sz="0" w:space="0" w:color="auto"/>
                        <w:bottom w:val="none" w:sz="0" w:space="0" w:color="auto"/>
                        <w:right w:val="none" w:sz="0" w:space="0" w:color="auto"/>
                      </w:divBdr>
                    </w:div>
                  </w:divsChild>
                </w:div>
                <w:div w:id="193081170">
                  <w:marLeft w:val="0"/>
                  <w:marRight w:val="0"/>
                  <w:marTop w:val="0"/>
                  <w:marBottom w:val="0"/>
                  <w:divBdr>
                    <w:top w:val="none" w:sz="0" w:space="0" w:color="auto"/>
                    <w:left w:val="none" w:sz="0" w:space="0" w:color="auto"/>
                    <w:bottom w:val="none" w:sz="0" w:space="0" w:color="auto"/>
                    <w:right w:val="none" w:sz="0" w:space="0" w:color="auto"/>
                  </w:divBdr>
                  <w:divsChild>
                    <w:div w:id="2146926364">
                      <w:marLeft w:val="0"/>
                      <w:marRight w:val="0"/>
                      <w:marTop w:val="0"/>
                      <w:marBottom w:val="0"/>
                      <w:divBdr>
                        <w:top w:val="none" w:sz="0" w:space="0" w:color="auto"/>
                        <w:left w:val="none" w:sz="0" w:space="0" w:color="auto"/>
                        <w:bottom w:val="none" w:sz="0" w:space="0" w:color="auto"/>
                        <w:right w:val="none" w:sz="0" w:space="0" w:color="auto"/>
                      </w:divBdr>
                    </w:div>
                  </w:divsChild>
                </w:div>
                <w:div w:id="208612119">
                  <w:marLeft w:val="0"/>
                  <w:marRight w:val="0"/>
                  <w:marTop w:val="0"/>
                  <w:marBottom w:val="0"/>
                  <w:divBdr>
                    <w:top w:val="none" w:sz="0" w:space="0" w:color="auto"/>
                    <w:left w:val="none" w:sz="0" w:space="0" w:color="auto"/>
                    <w:bottom w:val="none" w:sz="0" w:space="0" w:color="auto"/>
                    <w:right w:val="none" w:sz="0" w:space="0" w:color="auto"/>
                  </w:divBdr>
                  <w:divsChild>
                    <w:div w:id="1058548866">
                      <w:marLeft w:val="0"/>
                      <w:marRight w:val="0"/>
                      <w:marTop w:val="0"/>
                      <w:marBottom w:val="0"/>
                      <w:divBdr>
                        <w:top w:val="none" w:sz="0" w:space="0" w:color="auto"/>
                        <w:left w:val="none" w:sz="0" w:space="0" w:color="auto"/>
                        <w:bottom w:val="none" w:sz="0" w:space="0" w:color="auto"/>
                        <w:right w:val="none" w:sz="0" w:space="0" w:color="auto"/>
                      </w:divBdr>
                    </w:div>
                  </w:divsChild>
                </w:div>
                <w:div w:id="241374378">
                  <w:marLeft w:val="0"/>
                  <w:marRight w:val="0"/>
                  <w:marTop w:val="0"/>
                  <w:marBottom w:val="0"/>
                  <w:divBdr>
                    <w:top w:val="none" w:sz="0" w:space="0" w:color="auto"/>
                    <w:left w:val="none" w:sz="0" w:space="0" w:color="auto"/>
                    <w:bottom w:val="none" w:sz="0" w:space="0" w:color="auto"/>
                    <w:right w:val="none" w:sz="0" w:space="0" w:color="auto"/>
                  </w:divBdr>
                  <w:divsChild>
                    <w:div w:id="1102719860">
                      <w:marLeft w:val="0"/>
                      <w:marRight w:val="0"/>
                      <w:marTop w:val="0"/>
                      <w:marBottom w:val="0"/>
                      <w:divBdr>
                        <w:top w:val="none" w:sz="0" w:space="0" w:color="auto"/>
                        <w:left w:val="none" w:sz="0" w:space="0" w:color="auto"/>
                        <w:bottom w:val="none" w:sz="0" w:space="0" w:color="auto"/>
                        <w:right w:val="none" w:sz="0" w:space="0" w:color="auto"/>
                      </w:divBdr>
                    </w:div>
                  </w:divsChild>
                </w:div>
                <w:div w:id="243032535">
                  <w:marLeft w:val="0"/>
                  <w:marRight w:val="0"/>
                  <w:marTop w:val="0"/>
                  <w:marBottom w:val="0"/>
                  <w:divBdr>
                    <w:top w:val="none" w:sz="0" w:space="0" w:color="auto"/>
                    <w:left w:val="none" w:sz="0" w:space="0" w:color="auto"/>
                    <w:bottom w:val="none" w:sz="0" w:space="0" w:color="auto"/>
                    <w:right w:val="none" w:sz="0" w:space="0" w:color="auto"/>
                  </w:divBdr>
                  <w:divsChild>
                    <w:div w:id="78259039">
                      <w:marLeft w:val="0"/>
                      <w:marRight w:val="0"/>
                      <w:marTop w:val="0"/>
                      <w:marBottom w:val="0"/>
                      <w:divBdr>
                        <w:top w:val="none" w:sz="0" w:space="0" w:color="auto"/>
                        <w:left w:val="none" w:sz="0" w:space="0" w:color="auto"/>
                        <w:bottom w:val="none" w:sz="0" w:space="0" w:color="auto"/>
                        <w:right w:val="none" w:sz="0" w:space="0" w:color="auto"/>
                      </w:divBdr>
                    </w:div>
                  </w:divsChild>
                </w:div>
                <w:div w:id="258802744">
                  <w:marLeft w:val="0"/>
                  <w:marRight w:val="0"/>
                  <w:marTop w:val="0"/>
                  <w:marBottom w:val="0"/>
                  <w:divBdr>
                    <w:top w:val="none" w:sz="0" w:space="0" w:color="auto"/>
                    <w:left w:val="none" w:sz="0" w:space="0" w:color="auto"/>
                    <w:bottom w:val="none" w:sz="0" w:space="0" w:color="auto"/>
                    <w:right w:val="none" w:sz="0" w:space="0" w:color="auto"/>
                  </w:divBdr>
                  <w:divsChild>
                    <w:div w:id="70548526">
                      <w:marLeft w:val="0"/>
                      <w:marRight w:val="0"/>
                      <w:marTop w:val="0"/>
                      <w:marBottom w:val="0"/>
                      <w:divBdr>
                        <w:top w:val="none" w:sz="0" w:space="0" w:color="auto"/>
                        <w:left w:val="none" w:sz="0" w:space="0" w:color="auto"/>
                        <w:bottom w:val="none" w:sz="0" w:space="0" w:color="auto"/>
                        <w:right w:val="none" w:sz="0" w:space="0" w:color="auto"/>
                      </w:divBdr>
                    </w:div>
                  </w:divsChild>
                </w:div>
                <w:div w:id="284586581">
                  <w:marLeft w:val="0"/>
                  <w:marRight w:val="0"/>
                  <w:marTop w:val="0"/>
                  <w:marBottom w:val="0"/>
                  <w:divBdr>
                    <w:top w:val="none" w:sz="0" w:space="0" w:color="auto"/>
                    <w:left w:val="none" w:sz="0" w:space="0" w:color="auto"/>
                    <w:bottom w:val="none" w:sz="0" w:space="0" w:color="auto"/>
                    <w:right w:val="none" w:sz="0" w:space="0" w:color="auto"/>
                  </w:divBdr>
                  <w:divsChild>
                    <w:div w:id="908661601">
                      <w:marLeft w:val="0"/>
                      <w:marRight w:val="0"/>
                      <w:marTop w:val="0"/>
                      <w:marBottom w:val="0"/>
                      <w:divBdr>
                        <w:top w:val="none" w:sz="0" w:space="0" w:color="auto"/>
                        <w:left w:val="none" w:sz="0" w:space="0" w:color="auto"/>
                        <w:bottom w:val="none" w:sz="0" w:space="0" w:color="auto"/>
                        <w:right w:val="none" w:sz="0" w:space="0" w:color="auto"/>
                      </w:divBdr>
                    </w:div>
                  </w:divsChild>
                </w:div>
                <w:div w:id="288516939">
                  <w:marLeft w:val="0"/>
                  <w:marRight w:val="0"/>
                  <w:marTop w:val="0"/>
                  <w:marBottom w:val="0"/>
                  <w:divBdr>
                    <w:top w:val="none" w:sz="0" w:space="0" w:color="auto"/>
                    <w:left w:val="none" w:sz="0" w:space="0" w:color="auto"/>
                    <w:bottom w:val="none" w:sz="0" w:space="0" w:color="auto"/>
                    <w:right w:val="none" w:sz="0" w:space="0" w:color="auto"/>
                  </w:divBdr>
                  <w:divsChild>
                    <w:div w:id="1710178375">
                      <w:marLeft w:val="0"/>
                      <w:marRight w:val="0"/>
                      <w:marTop w:val="0"/>
                      <w:marBottom w:val="0"/>
                      <w:divBdr>
                        <w:top w:val="none" w:sz="0" w:space="0" w:color="auto"/>
                        <w:left w:val="none" w:sz="0" w:space="0" w:color="auto"/>
                        <w:bottom w:val="none" w:sz="0" w:space="0" w:color="auto"/>
                        <w:right w:val="none" w:sz="0" w:space="0" w:color="auto"/>
                      </w:divBdr>
                    </w:div>
                  </w:divsChild>
                </w:div>
                <w:div w:id="289366439">
                  <w:marLeft w:val="0"/>
                  <w:marRight w:val="0"/>
                  <w:marTop w:val="0"/>
                  <w:marBottom w:val="0"/>
                  <w:divBdr>
                    <w:top w:val="none" w:sz="0" w:space="0" w:color="auto"/>
                    <w:left w:val="none" w:sz="0" w:space="0" w:color="auto"/>
                    <w:bottom w:val="none" w:sz="0" w:space="0" w:color="auto"/>
                    <w:right w:val="none" w:sz="0" w:space="0" w:color="auto"/>
                  </w:divBdr>
                  <w:divsChild>
                    <w:div w:id="1138449542">
                      <w:marLeft w:val="0"/>
                      <w:marRight w:val="0"/>
                      <w:marTop w:val="0"/>
                      <w:marBottom w:val="0"/>
                      <w:divBdr>
                        <w:top w:val="none" w:sz="0" w:space="0" w:color="auto"/>
                        <w:left w:val="none" w:sz="0" w:space="0" w:color="auto"/>
                        <w:bottom w:val="none" w:sz="0" w:space="0" w:color="auto"/>
                        <w:right w:val="none" w:sz="0" w:space="0" w:color="auto"/>
                      </w:divBdr>
                    </w:div>
                  </w:divsChild>
                </w:div>
                <w:div w:id="294607297">
                  <w:marLeft w:val="0"/>
                  <w:marRight w:val="0"/>
                  <w:marTop w:val="0"/>
                  <w:marBottom w:val="0"/>
                  <w:divBdr>
                    <w:top w:val="none" w:sz="0" w:space="0" w:color="auto"/>
                    <w:left w:val="none" w:sz="0" w:space="0" w:color="auto"/>
                    <w:bottom w:val="none" w:sz="0" w:space="0" w:color="auto"/>
                    <w:right w:val="none" w:sz="0" w:space="0" w:color="auto"/>
                  </w:divBdr>
                  <w:divsChild>
                    <w:div w:id="382410691">
                      <w:marLeft w:val="0"/>
                      <w:marRight w:val="0"/>
                      <w:marTop w:val="0"/>
                      <w:marBottom w:val="0"/>
                      <w:divBdr>
                        <w:top w:val="none" w:sz="0" w:space="0" w:color="auto"/>
                        <w:left w:val="none" w:sz="0" w:space="0" w:color="auto"/>
                        <w:bottom w:val="none" w:sz="0" w:space="0" w:color="auto"/>
                        <w:right w:val="none" w:sz="0" w:space="0" w:color="auto"/>
                      </w:divBdr>
                    </w:div>
                  </w:divsChild>
                </w:div>
                <w:div w:id="305861866">
                  <w:marLeft w:val="0"/>
                  <w:marRight w:val="0"/>
                  <w:marTop w:val="0"/>
                  <w:marBottom w:val="0"/>
                  <w:divBdr>
                    <w:top w:val="none" w:sz="0" w:space="0" w:color="auto"/>
                    <w:left w:val="none" w:sz="0" w:space="0" w:color="auto"/>
                    <w:bottom w:val="none" w:sz="0" w:space="0" w:color="auto"/>
                    <w:right w:val="none" w:sz="0" w:space="0" w:color="auto"/>
                  </w:divBdr>
                  <w:divsChild>
                    <w:div w:id="980843496">
                      <w:marLeft w:val="0"/>
                      <w:marRight w:val="0"/>
                      <w:marTop w:val="0"/>
                      <w:marBottom w:val="0"/>
                      <w:divBdr>
                        <w:top w:val="none" w:sz="0" w:space="0" w:color="auto"/>
                        <w:left w:val="none" w:sz="0" w:space="0" w:color="auto"/>
                        <w:bottom w:val="none" w:sz="0" w:space="0" w:color="auto"/>
                        <w:right w:val="none" w:sz="0" w:space="0" w:color="auto"/>
                      </w:divBdr>
                    </w:div>
                  </w:divsChild>
                </w:div>
                <w:div w:id="308554693">
                  <w:marLeft w:val="0"/>
                  <w:marRight w:val="0"/>
                  <w:marTop w:val="0"/>
                  <w:marBottom w:val="0"/>
                  <w:divBdr>
                    <w:top w:val="none" w:sz="0" w:space="0" w:color="auto"/>
                    <w:left w:val="none" w:sz="0" w:space="0" w:color="auto"/>
                    <w:bottom w:val="none" w:sz="0" w:space="0" w:color="auto"/>
                    <w:right w:val="none" w:sz="0" w:space="0" w:color="auto"/>
                  </w:divBdr>
                  <w:divsChild>
                    <w:div w:id="808353751">
                      <w:marLeft w:val="0"/>
                      <w:marRight w:val="0"/>
                      <w:marTop w:val="0"/>
                      <w:marBottom w:val="0"/>
                      <w:divBdr>
                        <w:top w:val="none" w:sz="0" w:space="0" w:color="auto"/>
                        <w:left w:val="none" w:sz="0" w:space="0" w:color="auto"/>
                        <w:bottom w:val="none" w:sz="0" w:space="0" w:color="auto"/>
                        <w:right w:val="none" w:sz="0" w:space="0" w:color="auto"/>
                      </w:divBdr>
                    </w:div>
                  </w:divsChild>
                </w:div>
                <w:div w:id="360056156">
                  <w:marLeft w:val="0"/>
                  <w:marRight w:val="0"/>
                  <w:marTop w:val="0"/>
                  <w:marBottom w:val="0"/>
                  <w:divBdr>
                    <w:top w:val="none" w:sz="0" w:space="0" w:color="auto"/>
                    <w:left w:val="none" w:sz="0" w:space="0" w:color="auto"/>
                    <w:bottom w:val="none" w:sz="0" w:space="0" w:color="auto"/>
                    <w:right w:val="none" w:sz="0" w:space="0" w:color="auto"/>
                  </w:divBdr>
                  <w:divsChild>
                    <w:div w:id="674721817">
                      <w:marLeft w:val="0"/>
                      <w:marRight w:val="0"/>
                      <w:marTop w:val="0"/>
                      <w:marBottom w:val="0"/>
                      <w:divBdr>
                        <w:top w:val="none" w:sz="0" w:space="0" w:color="auto"/>
                        <w:left w:val="none" w:sz="0" w:space="0" w:color="auto"/>
                        <w:bottom w:val="none" w:sz="0" w:space="0" w:color="auto"/>
                        <w:right w:val="none" w:sz="0" w:space="0" w:color="auto"/>
                      </w:divBdr>
                    </w:div>
                  </w:divsChild>
                </w:div>
                <w:div w:id="368115929">
                  <w:marLeft w:val="0"/>
                  <w:marRight w:val="0"/>
                  <w:marTop w:val="0"/>
                  <w:marBottom w:val="0"/>
                  <w:divBdr>
                    <w:top w:val="none" w:sz="0" w:space="0" w:color="auto"/>
                    <w:left w:val="none" w:sz="0" w:space="0" w:color="auto"/>
                    <w:bottom w:val="none" w:sz="0" w:space="0" w:color="auto"/>
                    <w:right w:val="none" w:sz="0" w:space="0" w:color="auto"/>
                  </w:divBdr>
                  <w:divsChild>
                    <w:div w:id="917641111">
                      <w:marLeft w:val="0"/>
                      <w:marRight w:val="0"/>
                      <w:marTop w:val="0"/>
                      <w:marBottom w:val="0"/>
                      <w:divBdr>
                        <w:top w:val="none" w:sz="0" w:space="0" w:color="auto"/>
                        <w:left w:val="none" w:sz="0" w:space="0" w:color="auto"/>
                        <w:bottom w:val="none" w:sz="0" w:space="0" w:color="auto"/>
                        <w:right w:val="none" w:sz="0" w:space="0" w:color="auto"/>
                      </w:divBdr>
                    </w:div>
                  </w:divsChild>
                </w:div>
                <w:div w:id="378868759">
                  <w:marLeft w:val="0"/>
                  <w:marRight w:val="0"/>
                  <w:marTop w:val="0"/>
                  <w:marBottom w:val="0"/>
                  <w:divBdr>
                    <w:top w:val="none" w:sz="0" w:space="0" w:color="auto"/>
                    <w:left w:val="none" w:sz="0" w:space="0" w:color="auto"/>
                    <w:bottom w:val="none" w:sz="0" w:space="0" w:color="auto"/>
                    <w:right w:val="none" w:sz="0" w:space="0" w:color="auto"/>
                  </w:divBdr>
                  <w:divsChild>
                    <w:div w:id="1799958005">
                      <w:marLeft w:val="0"/>
                      <w:marRight w:val="0"/>
                      <w:marTop w:val="0"/>
                      <w:marBottom w:val="0"/>
                      <w:divBdr>
                        <w:top w:val="none" w:sz="0" w:space="0" w:color="auto"/>
                        <w:left w:val="none" w:sz="0" w:space="0" w:color="auto"/>
                        <w:bottom w:val="none" w:sz="0" w:space="0" w:color="auto"/>
                        <w:right w:val="none" w:sz="0" w:space="0" w:color="auto"/>
                      </w:divBdr>
                    </w:div>
                  </w:divsChild>
                </w:div>
                <w:div w:id="392654179">
                  <w:marLeft w:val="0"/>
                  <w:marRight w:val="0"/>
                  <w:marTop w:val="0"/>
                  <w:marBottom w:val="0"/>
                  <w:divBdr>
                    <w:top w:val="none" w:sz="0" w:space="0" w:color="auto"/>
                    <w:left w:val="none" w:sz="0" w:space="0" w:color="auto"/>
                    <w:bottom w:val="none" w:sz="0" w:space="0" w:color="auto"/>
                    <w:right w:val="none" w:sz="0" w:space="0" w:color="auto"/>
                  </w:divBdr>
                  <w:divsChild>
                    <w:div w:id="572205276">
                      <w:marLeft w:val="0"/>
                      <w:marRight w:val="0"/>
                      <w:marTop w:val="0"/>
                      <w:marBottom w:val="0"/>
                      <w:divBdr>
                        <w:top w:val="none" w:sz="0" w:space="0" w:color="auto"/>
                        <w:left w:val="none" w:sz="0" w:space="0" w:color="auto"/>
                        <w:bottom w:val="none" w:sz="0" w:space="0" w:color="auto"/>
                        <w:right w:val="none" w:sz="0" w:space="0" w:color="auto"/>
                      </w:divBdr>
                    </w:div>
                  </w:divsChild>
                </w:div>
                <w:div w:id="411583931">
                  <w:marLeft w:val="0"/>
                  <w:marRight w:val="0"/>
                  <w:marTop w:val="0"/>
                  <w:marBottom w:val="0"/>
                  <w:divBdr>
                    <w:top w:val="none" w:sz="0" w:space="0" w:color="auto"/>
                    <w:left w:val="none" w:sz="0" w:space="0" w:color="auto"/>
                    <w:bottom w:val="none" w:sz="0" w:space="0" w:color="auto"/>
                    <w:right w:val="none" w:sz="0" w:space="0" w:color="auto"/>
                  </w:divBdr>
                  <w:divsChild>
                    <w:div w:id="323511300">
                      <w:marLeft w:val="0"/>
                      <w:marRight w:val="0"/>
                      <w:marTop w:val="0"/>
                      <w:marBottom w:val="0"/>
                      <w:divBdr>
                        <w:top w:val="none" w:sz="0" w:space="0" w:color="auto"/>
                        <w:left w:val="none" w:sz="0" w:space="0" w:color="auto"/>
                        <w:bottom w:val="none" w:sz="0" w:space="0" w:color="auto"/>
                        <w:right w:val="none" w:sz="0" w:space="0" w:color="auto"/>
                      </w:divBdr>
                    </w:div>
                  </w:divsChild>
                </w:div>
                <w:div w:id="462693533">
                  <w:marLeft w:val="0"/>
                  <w:marRight w:val="0"/>
                  <w:marTop w:val="0"/>
                  <w:marBottom w:val="0"/>
                  <w:divBdr>
                    <w:top w:val="none" w:sz="0" w:space="0" w:color="auto"/>
                    <w:left w:val="none" w:sz="0" w:space="0" w:color="auto"/>
                    <w:bottom w:val="none" w:sz="0" w:space="0" w:color="auto"/>
                    <w:right w:val="none" w:sz="0" w:space="0" w:color="auto"/>
                  </w:divBdr>
                  <w:divsChild>
                    <w:div w:id="677925467">
                      <w:marLeft w:val="0"/>
                      <w:marRight w:val="0"/>
                      <w:marTop w:val="0"/>
                      <w:marBottom w:val="0"/>
                      <w:divBdr>
                        <w:top w:val="none" w:sz="0" w:space="0" w:color="auto"/>
                        <w:left w:val="none" w:sz="0" w:space="0" w:color="auto"/>
                        <w:bottom w:val="none" w:sz="0" w:space="0" w:color="auto"/>
                        <w:right w:val="none" w:sz="0" w:space="0" w:color="auto"/>
                      </w:divBdr>
                    </w:div>
                  </w:divsChild>
                </w:div>
                <w:div w:id="486017245">
                  <w:marLeft w:val="0"/>
                  <w:marRight w:val="0"/>
                  <w:marTop w:val="0"/>
                  <w:marBottom w:val="0"/>
                  <w:divBdr>
                    <w:top w:val="none" w:sz="0" w:space="0" w:color="auto"/>
                    <w:left w:val="none" w:sz="0" w:space="0" w:color="auto"/>
                    <w:bottom w:val="none" w:sz="0" w:space="0" w:color="auto"/>
                    <w:right w:val="none" w:sz="0" w:space="0" w:color="auto"/>
                  </w:divBdr>
                  <w:divsChild>
                    <w:div w:id="1845780798">
                      <w:marLeft w:val="0"/>
                      <w:marRight w:val="0"/>
                      <w:marTop w:val="0"/>
                      <w:marBottom w:val="0"/>
                      <w:divBdr>
                        <w:top w:val="none" w:sz="0" w:space="0" w:color="auto"/>
                        <w:left w:val="none" w:sz="0" w:space="0" w:color="auto"/>
                        <w:bottom w:val="none" w:sz="0" w:space="0" w:color="auto"/>
                        <w:right w:val="none" w:sz="0" w:space="0" w:color="auto"/>
                      </w:divBdr>
                    </w:div>
                  </w:divsChild>
                </w:div>
                <w:div w:id="493957526">
                  <w:marLeft w:val="0"/>
                  <w:marRight w:val="0"/>
                  <w:marTop w:val="0"/>
                  <w:marBottom w:val="0"/>
                  <w:divBdr>
                    <w:top w:val="none" w:sz="0" w:space="0" w:color="auto"/>
                    <w:left w:val="none" w:sz="0" w:space="0" w:color="auto"/>
                    <w:bottom w:val="none" w:sz="0" w:space="0" w:color="auto"/>
                    <w:right w:val="none" w:sz="0" w:space="0" w:color="auto"/>
                  </w:divBdr>
                  <w:divsChild>
                    <w:div w:id="1259824826">
                      <w:marLeft w:val="0"/>
                      <w:marRight w:val="0"/>
                      <w:marTop w:val="0"/>
                      <w:marBottom w:val="0"/>
                      <w:divBdr>
                        <w:top w:val="none" w:sz="0" w:space="0" w:color="auto"/>
                        <w:left w:val="none" w:sz="0" w:space="0" w:color="auto"/>
                        <w:bottom w:val="none" w:sz="0" w:space="0" w:color="auto"/>
                        <w:right w:val="none" w:sz="0" w:space="0" w:color="auto"/>
                      </w:divBdr>
                    </w:div>
                  </w:divsChild>
                </w:div>
                <w:div w:id="497581133">
                  <w:marLeft w:val="0"/>
                  <w:marRight w:val="0"/>
                  <w:marTop w:val="0"/>
                  <w:marBottom w:val="0"/>
                  <w:divBdr>
                    <w:top w:val="none" w:sz="0" w:space="0" w:color="auto"/>
                    <w:left w:val="none" w:sz="0" w:space="0" w:color="auto"/>
                    <w:bottom w:val="none" w:sz="0" w:space="0" w:color="auto"/>
                    <w:right w:val="none" w:sz="0" w:space="0" w:color="auto"/>
                  </w:divBdr>
                  <w:divsChild>
                    <w:div w:id="1539392087">
                      <w:marLeft w:val="0"/>
                      <w:marRight w:val="0"/>
                      <w:marTop w:val="0"/>
                      <w:marBottom w:val="0"/>
                      <w:divBdr>
                        <w:top w:val="none" w:sz="0" w:space="0" w:color="auto"/>
                        <w:left w:val="none" w:sz="0" w:space="0" w:color="auto"/>
                        <w:bottom w:val="none" w:sz="0" w:space="0" w:color="auto"/>
                        <w:right w:val="none" w:sz="0" w:space="0" w:color="auto"/>
                      </w:divBdr>
                    </w:div>
                  </w:divsChild>
                </w:div>
                <w:div w:id="520514108">
                  <w:marLeft w:val="0"/>
                  <w:marRight w:val="0"/>
                  <w:marTop w:val="0"/>
                  <w:marBottom w:val="0"/>
                  <w:divBdr>
                    <w:top w:val="none" w:sz="0" w:space="0" w:color="auto"/>
                    <w:left w:val="none" w:sz="0" w:space="0" w:color="auto"/>
                    <w:bottom w:val="none" w:sz="0" w:space="0" w:color="auto"/>
                    <w:right w:val="none" w:sz="0" w:space="0" w:color="auto"/>
                  </w:divBdr>
                  <w:divsChild>
                    <w:div w:id="196816903">
                      <w:marLeft w:val="0"/>
                      <w:marRight w:val="0"/>
                      <w:marTop w:val="0"/>
                      <w:marBottom w:val="0"/>
                      <w:divBdr>
                        <w:top w:val="none" w:sz="0" w:space="0" w:color="auto"/>
                        <w:left w:val="none" w:sz="0" w:space="0" w:color="auto"/>
                        <w:bottom w:val="none" w:sz="0" w:space="0" w:color="auto"/>
                        <w:right w:val="none" w:sz="0" w:space="0" w:color="auto"/>
                      </w:divBdr>
                    </w:div>
                  </w:divsChild>
                </w:div>
                <w:div w:id="523593895">
                  <w:marLeft w:val="0"/>
                  <w:marRight w:val="0"/>
                  <w:marTop w:val="0"/>
                  <w:marBottom w:val="0"/>
                  <w:divBdr>
                    <w:top w:val="none" w:sz="0" w:space="0" w:color="auto"/>
                    <w:left w:val="none" w:sz="0" w:space="0" w:color="auto"/>
                    <w:bottom w:val="none" w:sz="0" w:space="0" w:color="auto"/>
                    <w:right w:val="none" w:sz="0" w:space="0" w:color="auto"/>
                  </w:divBdr>
                  <w:divsChild>
                    <w:div w:id="1374958573">
                      <w:marLeft w:val="0"/>
                      <w:marRight w:val="0"/>
                      <w:marTop w:val="0"/>
                      <w:marBottom w:val="0"/>
                      <w:divBdr>
                        <w:top w:val="none" w:sz="0" w:space="0" w:color="auto"/>
                        <w:left w:val="none" w:sz="0" w:space="0" w:color="auto"/>
                        <w:bottom w:val="none" w:sz="0" w:space="0" w:color="auto"/>
                        <w:right w:val="none" w:sz="0" w:space="0" w:color="auto"/>
                      </w:divBdr>
                    </w:div>
                  </w:divsChild>
                </w:div>
                <w:div w:id="554119318">
                  <w:marLeft w:val="0"/>
                  <w:marRight w:val="0"/>
                  <w:marTop w:val="0"/>
                  <w:marBottom w:val="0"/>
                  <w:divBdr>
                    <w:top w:val="none" w:sz="0" w:space="0" w:color="auto"/>
                    <w:left w:val="none" w:sz="0" w:space="0" w:color="auto"/>
                    <w:bottom w:val="none" w:sz="0" w:space="0" w:color="auto"/>
                    <w:right w:val="none" w:sz="0" w:space="0" w:color="auto"/>
                  </w:divBdr>
                  <w:divsChild>
                    <w:div w:id="1919365978">
                      <w:marLeft w:val="0"/>
                      <w:marRight w:val="0"/>
                      <w:marTop w:val="0"/>
                      <w:marBottom w:val="0"/>
                      <w:divBdr>
                        <w:top w:val="none" w:sz="0" w:space="0" w:color="auto"/>
                        <w:left w:val="none" w:sz="0" w:space="0" w:color="auto"/>
                        <w:bottom w:val="none" w:sz="0" w:space="0" w:color="auto"/>
                        <w:right w:val="none" w:sz="0" w:space="0" w:color="auto"/>
                      </w:divBdr>
                    </w:div>
                  </w:divsChild>
                </w:div>
                <w:div w:id="591864913">
                  <w:marLeft w:val="0"/>
                  <w:marRight w:val="0"/>
                  <w:marTop w:val="0"/>
                  <w:marBottom w:val="0"/>
                  <w:divBdr>
                    <w:top w:val="none" w:sz="0" w:space="0" w:color="auto"/>
                    <w:left w:val="none" w:sz="0" w:space="0" w:color="auto"/>
                    <w:bottom w:val="none" w:sz="0" w:space="0" w:color="auto"/>
                    <w:right w:val="none" w:sz="0" w:space="0" w:color="auto"/>
                  </w:divBdr>
                  <w:divsChild>
                    <w:div w:id="925041762">
                      <w:marLeft w:val="0"/>
                      <w:marRight w:val="0"/>
                      <w:marTop w:val="0"/>
                      <w:marBottom w:val="0"/>
                      <w:divBdr>
                        <w:top w:val="none" w:sz="0" w:space="0" w:color="auto"/>
                        <w:left w:val="none" w:sz="0" w:space="0" w:color="auto"/>
                        <w:bottom w:val="none" w:sz="0" w:space="0" w:color="auto"/>
                        <w:right w:val="none" w:sz="0" w:space="0" w:color="auto"/>
                      </w:divBdr>
                    </w:div>
                  </w:divsChild>
                </w:div>
                <w:div w:id="610745758">
                  <w:marLeft w:val="0"/>
                  <w:marRight w:val="0"/>
                  <w:marTop w:val="0"/>
                  <w:marBottom w:val="0"/>
                  <w:divBdr>
                    <w:top w:val="none" w:sz="0" w:space="0" w:color="auto"/>
                    <w:left w:val="none" w:sz="0" w:space="0" w:color="auto"/>
                    <w:bottom w:val="none" w:sz="0" w:space="0" w:color="auto"/>
                    <w:right w:val="none" w:sz="0" w:space="0" w:color="auto"/>
                  </w:divBdr>
                  <w:divsChild>
                    <w:div w:id="190806796">
                      <w:marLeft w:val="0"/>
                      <w:marRight w:val="0"/>
                      <w:marTop w:val="0"/>
                      <w:marBottom w:val="0"/>
                      <w:divBdr>
                        <w:top w:val="none" w:sz="0" w:space="0" w:color="auto"/>
                        <w:left w:val="none" w:sz="0" w:space="0" w:color="auto"/>
                        <w:bottom w:val="none" w:sz="0" w:space="0" w:color="auto"/>
                        <w:right w:val="none" w:sz="0" w:space="0" w:color="auto"/>
                      </w:divBdr>
                    </w:div>
                  </w:divsChild>
                </w:div>
                <w:div w:id="612708698">
                  <w:marLeft w:val="0"/>
                  <w:marRight w:val="0"/>
                  <w:marTop w:val="0"/>
                  <w:marBottom w:val="0"/>
                  <w:divBdr>
                    <w:top w:val="none" w:sz="0" w:space="0" w:color="auto"/>
                    <w:left w:val="none" w:sz="0" w:space="0" w:color="auto"/>
                    <w:bottom w:val="none" w:sz="0" w:space="0" w:color="auto"/>
                    <w:right w:val="none" w:sz="0" w:space="0" w:color="auto"/>
                  </w:divBdr>
                  <w:divsChild>
                    <w:div w:id="1400442919">
                      <w:marLeft w:val="0"/>
                      <w:marRight w:val="0"/>
                      <w:marTop w:val="0"/>
                      <w:marBottom w:val="0"/>
                      <w:divBdr>
                        <w:top w:val="none" w:sz="0" w:space="0" w:color="auto"/>
                        <w:left w:val="none" w:sz="0" w:space="0" w:color="auto"/>
                        <w:bottom w:val="none" w:sz="0" w:space="0" w:color="auto"/>
                        <w:right w:val="none" w:sz="0" w:space="0" w:color="auto"/>
                      </w:divBdr>
                    </w:div>
                  </w:divsChild>
                </w:div>
                <w:div w:id="632716146">
                  <w:marLeft w:val="0"/>
                  <w:marRight w:val="0"/>
                  <w:marTop w:val="0"/>
                  <w:marBottom w:val="0"/>
                  <w:divBdr>
                    <w:top w:val="none" w:sz="0" w:space="0" w:color="auto"/>
                    <w:left w:val="none" w:sz="0" w:space="0" w:color="auto"/>
                    <w:bottom w:val="none" w:sz="0" w:space="0" w:color="auto"/>
                    <w:right w:val="none" w:sz="0" w:space="0" w:color="auto"/>
                  </w:divBdr>
                  <w:divsChild>
                    <w:div w:id="1319655184">
                      <w:marLeft w:val="0"/>
                      <w:marRight w:val="0"/>
                      <w:marTop w:val="0"/>
                      <w:marBottom w:val="0"/>
                      <w:divBdr>
                        <w:top w:val="none" w:sz="0" w:space="0" w:color="auto"/>
                        <w:left w:val="none" w:sz="0" w:space="0" w:color="auto"/>
                        <w:bottom w:val="none" w:sz="0" w:space="0" w:color="auto"/>
                        <w:right w:val="none" w:sz="0" w:space="0" w:color="auto"/>
                      </w:divBdr>
                    </w:div>
                  </w:divsChild>
                </w:div>
                <w:div w:id="649478859">
                  <w:marLeft w:val="0"/>
                  <w:marRight w:val="0"/>
                  <w:marTop w:val="0"/>
                  <w:marBottom w:val="0"/>
                  <w:divBdr>
                    <w:top w:val="none" w:sz="0" w:space="0" w:color="auto"/>
                    <w:left w:val="none" w:sz="0" w:space="0" w:color="auto"/>
                    <w:bottom w:val="none" w:sz="0" w:space="0" w:color="auto"/>
                    <w:right w:val="none" w:sz="0" w:space="0" w:color="auto"/>
                  </w:divBdr>
                  <w:divsChild>
                    <w:div w:id="1377511107">
                      <w:marLeft w:val="0"/>
                      <w:marRight w:val="0"/>
                      <w:marTop w:val="0"/>
                      <w:marBottom w:val="0"/>
                      <w:divBdr>
                        <w:top w:val="none" w:sz="0" w:space="0" w:color="auto"/>
                        <w:left w:val="none" w:sz="0" w:space="0" w:color="auto"/>
                        <w:bottom w:val="none" w:sz="0" w:space="0" w:color="auto"/>
                        <w:right w:val="none" w:sz="0" w:space="0" w:color="auto"/>
                      </w:divBdr>
                    </w:div>
                  </w:divsChild>
                </w:div>
                <w:div w:id="658315292">
                  <w:marLeft w:val="0"/>
                  <w:marRight w:val="0"/>
                  <w:marTop w:val="0"/>
                  <w:marBottom w:val="0"/>
                  <w:divBdr>
                    <w:top w:val="none" w:sz="0" w:space="0" w:color="auto"/>
                    <w:left w:val="none" w:sz="0" w:space="0" w:color="auto"/>
                    <w:bottom w:val="none" w:sz="0" w:space="0" w:color="auto"/>
                    <w:right w:val="none" w:sz="0" w:space="0" w:color="auto"/>
                  </w:divBdr>
                  <w:divsChild>
                    <w:div w:id="152257712">
                      <w:marLeft w:val="0"/>
                      <w:marRight w:val="0"/>
                      <w:marTop w:val="0"/>
                      <w:marBottom w:val="0"/>
                      <w:divBdr>
                        <w:top w:val="none" w:sz="0" w:space="0" w:color="auto"/>
                        <w:left w:val="none" w:sz="0" w:space="0" w:color="auto"/>
                        <w:bottom w:val="none" w:sz="0" w:space="0" w:color="auto"/>
                        <w:right w:val="none" w:sz="0" w:space="0" w:color="auto"/>
                      </w:divBdr>
                    </w:div>
                  </w:divsChild>
                </w:div>
                <w:div w:id="678894512">
                  <w:marLeft w:val="0"/>
                  <w:marRight w:val="0"/>
                  <w:marTop w:val="0"/>
                  <w:marBottom w:val="0"/>
                  <w:divBdr>
                    <w:top w:val="none" w:sz="0" w:space="0" w:color="auto"/>
                    <w:left w:val="none" w:sz="0" w:space="0" w:color="auto"/>
                    <w:bottom w:val="none" w:sz="0" w:space="0" w:color="auto"/>
                    <w:right w:val="none" w:sz="0" w:space="0" w:color="auto"/>
                  </w:divBdr>
                  <w:divsChild>
                    <w:div w:id="1376347291">
                      <w:marLeft w:val="0"/>
                      <w:marRight w:val="0"/>
                      <w:marTop w:val="0"/>
                      <w:marBottom w:val="0"/>
                      <w:divBdr>
                        <w:top w:val="none" w:sz="0" w:space="0" w:color="auto"/>
                        <w:left w:val="none" w:sz="0" w:space="0" w:color="auto"/>
                        <w:bottom w:val="none" w:sz="0" w:space="0" w:color="auto"/>
                        <w:right w:val="none" w:sz="0" w:space="0" w:color="auto"/>
                      </w:divBdr>
                    </w:div>
                  </w:divsChild>
                </w:div>
                <w:div w:id="680619762">
                  <w:marLeft w:val="0"/>
                  <w:marRight w:val="0"/>
                  <w:marTop w:val="0"/>
                  <w:marBottom w:val="0"/>
                  <w:divBdr>
                    <w:top w:val="none" w:sz="0" w:space="0" w:color="auto"/>
                    <w:left w:val="none" w:sz="0" w:space="0" w:color="auto"/>
                    <w:bottom w:val="none" w:sz="0" w:space="0" w:color="auto"/>
                    <w:right w:val="none" w:sz="0" w:space="0" w:color="auto"/>
                  </w:divBdr>
                  <w:divsChild>
                    <w:div w:id="1927762724">
                      <w:marLeft w:val="0"/>
                      <w:marRight w:val="0"/>
                      <w:marTop w:val="0"/>
                      <w:marBottom w:val="0"/>
                      <w:divBdr>
                        <w:top w:val="none" w:sz="0" w:space="0" w:color="auto"/>
                        <w:left w:val="none" w:sz="0" w:space="0" w:color="auto"/>
                        <w:bottom w:val="none" w:sz="0" w:space="0" w:color="auto"/>
                        <w:right w:val="none" w:sz="0" w:space="0" w:color="auto"/>
                      </w:divBdr>
                    </w:div>
                  </w:divsChild>
                </w:div>
                <w:div w:id="693650757">
                  <w:marLeft w:val="0"/>
                  <w:marRight w:val="0"/>
                  <w:marTop w:val="0"/>
                  <w:marBottom w:val="0"/>
                  <w:divBdr>
                    <w:top w:val="none" w:sz="0" w:space="0" w:color="auto"/>
                    <w:left w:val="none" w:sz="0" w:space="0" w:color="auto"/>
                    <w:bottom w:val="none" w:sz="0" w:space="0" w:color="auto"/>
                    <w:right w:val="none" w:sz="0" w:space="0" w:color="auto"/>
                  </w:divBdr>
                  <w:divsChild>
                    <w:div w:id="392630744">
                      <w:marLeft w:val="0"/>
                      <w:marRight w:val="0"/>
                      <w:marTop w:val="0"/>
                      <w:marBottom w:val="0"/>
                      <w:divBdr>
                        <w:top w:val="none" w:sz="0" w:space="0" w:color="auto"/>
                        <w:left w:val="none" w:sz="0" w:space="0" w:color="auto"/>
                        <w:bottom w:val="none" w:sz="0" w:space="0" w:color="auto"/>
                        <w:right w:val="none" w:sz="0" w:space="0" w:color="auto"/>
                      </w:divBdr>
                    </w:div>
                  </w:divsChild>
                </w:div>
                <w:div w:id="701706757">
                  <w:marLeft w:val="0"/>
                  <w:marRight w:val="0"/>
                  <w:marTop w:val="0"/>
                  <w:marBottom w:val="0"/>
                  <w:divBdr>
                    <w:top w:val="none" w:sz="0" w:space="0" w:color="auto"/>
                    <w:left w:val="none" w:sz="0" w:space="0" w:color="auto"/>
                    <w:bottom w:val="none" w:sz="0" w:space="0" w:color="auto"/>
                    <w:right w:val="none" w:sz="0" w:space="0" w:color="auto"/>
                  </w:divBdr>
                  <w:divsChild>
                    <w:div w:id="1656177560">
                      <w:marLeft w:val="0"/>
                      <w:marRight w:val="0"/>
                      <w:marTop w:val="0"/>
                      <w:marBottom w:val="0"/>
                      <w:divBdr>
                        <w:top w:val="none" w:sz="0" w:space="0" w:color="auto"/>
                        <w:left w:val="none" w:sz="0" w:space="0" w:color="auto"/>
                        <w:bottom w:val="none" w:sz="0" w:space="0" w:color="auto"/>
                        <w:right w:val="none" w:sz="0" w:space="0" w:color="auto"/>
                      </w:divBdr>
                    </w:div>
                  </w:divsChild>
                </w:div>
                <w:div w:id="762844118">
                  <w:marLeft w:val="0"/>
                  <w:marRight w:val="0"/>
                  <w:marTop w:val="0"/>
                  <w:marBottom w:val="0"/>
                  <w:divBdr>
                    <w:top w:val="none" w:sz="0" w:space="0" w:color="auto"/>
                    <w:left w:val="none" w:sz="0" w:space="0" w:color="auto"/>
                    <w:bottom w:val="none" w:sz="0" w:space="0" w:color="auto"/>
                    <w:right w:val="none" w:sz="0" w:space="0" w:color="auto"/>
                  </w:divBdr>
                  <w:divsChild>
                    <w:div w:id="342971966">
                      <w:marLeft w:val="0"/>
                      <w:marRight w:val="0"/>
                      <w:marTop w:val="0"/>
                      <w:marBottom w:val="0"/>
                      <w:divBdr>
                        <w:top w:val="none" w:sz="0" w:space="0" w:color="auto"/>
                        <w:left w:val="none" w:sz="0" w:space="0" w:color="auto"/>
                        <w:bottom w:val="none" w:sz="0" w:space="0" w:color="auto"/>
                        <w:right w:val="none" w:sz="0" w:space="0" w:color="auto"/>
                      </w:divBdr>
                    </w:div>
                  </w:divsChild>
                </w:div>
                <w:div w:id="775104913">
                  <w:marLeft w:val="0"/>
                  <w:marRight w:val="0"/>
                  <w:marTop w:val="0"/>
                  <w:marBottom w:val="0"/>
                  <w:divBdr>
                    <w:top w:val="none" w:sz="0" w:space="0" w:color="auto"/>
                    <w:left w:val="none" w:sz="0" w:space="0" w:color="auto"/>
                    <w:bottom w:val="none" w:sz="0" w:space="0" w:color="auto"/>
                    <w:right w:val="none" w:sz="0" w:space="0" w:color="auto"/>
                  </w:divBdr>
                  <w:divsChild>
                    <w:div w:id="918369365">
                      <w:marLeft w:val="0"/>
                      <w:marRight w:val="0"/>
                      <w:marTop w:val="0"/>
                      <w:marBottom w:val="0"/>
                      <w:divBdr>
                        <w:top w:val="none" w:sz="0" w:space="0" w:color="auto"/>
                        <w:left w:val="none" w:sz="0" w:space="0" w:color="auto"/>
                        <w:bottom w:val="none" w:sz="0" w:space="0" w:color="auto"/>
                        <w:right w:val="none" w:sz="0" w:space="0" w:color="auto"/>
                      </w:divBdr>
                    </w:div>
                  </w:divsChild>
                </w:div>
                <w:div w:id="777064181">
                  <w:marLeft w:val="0"/>
                  <w:marRight w:val="0"/>
                  <w:marTop w:val="0"/>
                  <w:marBottom w:val="0"/>
                  <w:divBdr>
                    <w:top w:val="none" w:sz="0" w:space="0" w:color="auto"/>
                    <w:left w:val="none" w:sz="0" w:space="0" w:color="auto"/>
                    <w:bottom w:val="none" w:sz="0" w:space="0" w:color="auto"/>
                    <w:right w:val="none" w:sz="0" w:space="0" w:color="auto"/>
                  </w:divBdr>
                  <w:divsChild>
                    <w:div w:id="705522153">
                      <w:marLeft w:val="0"/>
                      <w:marRight w:val="0"/>
                      <w:marTop w:val="0"/>
                      <w:marBottom w:val="0"/>
                      <w:divBdr>
                        <w:top w:val="none" w:sz="0" w:space="0" w:color="auto"/>
                        <w:left w:val="none" w:sz="0" w:space="0" w:color="auto"/>
                        <w:bottom w:val="none" w:sz="0" w:space="0" w:color="auto"/>
                        <w:right w:val="none" w:sz="0" w:space="0" w:color="auto"/>
                      </w:divBdr>
                    </w:div>
                  </w:divsChild>
                </w:div>
                <w:div w:id="810102408">
                  <w:marLeft w:val="0"/>
                  <w:marRight w:val="0"/>
                  <w:marTop w:val="0"/>
                  <w:marBottom w:val="0"/>
                  <w:divBdr>
                    <w:top w:val="none" w:sz="0" w:space="0" w:color="auto"/>
                    <w:left w:val="none" w:sz="0" w:space="0" w:color="auto"/>
                    <w:bottom w:val="none" w:sz="0" w:space="0" w:color="auto"/>
                    <w:right w:val="none" w:sz="0" w:space="0" w:color="auto"/>
                  </w:divBdr>
                  <w:divsChild>
                    <w:div w:id="1355424528">
                      <w:marLeft w:val="0"/>
                      <w:marRight w:val="0"/>
                      <w:marTop w:val="0"/>
                      <w:marBottom w:val="0"/>
                      <w:divBdr>
                        <w:top w:val="none" w:sz="0" w:space="0" w:color="auto"/>
                        <w:left w:val="none" w:sz="0" w:space="0" w:color="auto"/>
                        <w:bottom w:val="none" w:sz="0" w:space="0" w:color="auto"/>
                        <w:right w:val="none" w:sz="0" w:space="0" w:color="auto"/>
                      </w:divBdr>
                    </w:div>
                  </w:divsChild>
                </w:div>
                <w:div w:id="842744521">
                  <w:marLeft w:val="0"/>
                  <w:marRight w:val="0"/>
                  <w:marTop w:val="0"/>
                  <w:marBottom w:val="0"/>
                  <w:divBdr>
                    <w:top w:val="none" w:sz="0" w:space="0" w:color="auto"/>
                    <w:left w:val="none" w:sz="0" w:space="0" w:color="auto"/>
                    <w:bottom w:val="none" w:sz="0" w:space="0" w:color="auto"/>
                    <w:right w:val="none" w:sz="0" w:space="0" w:color="auto"/>
                  </w:divBdr>
                  <w:divsChild>
                    <w:div w:id="1963267999">
                      <w:marLeft w:val="0"/>
                      <w:marRight w:val="0"/>
                      <w:marTop w:val="0"/>
                      <w:marBottom w:val="0"/>
                      <w:divBdr>
                        <w:top w:val="none" w:sz="0" w:space="0" w:color="auto"/>
                        <w:left w:val="none" w:sz="0" w:space="0" w:color="auto"/>
                        <w:bottom w:val="none" w:sz="0" w:space="0" w:color="auto"/>
                        <w:right w:val="none" w:sz="0" w:space="0" w:color="auto"/>
                      </w:divBdr>
                    </w:div>
                  </w:divsChild>
                </w:div>
                <w:div w:id="847984427">
                  <w:marLeft w:val="0"/>
                  <w:marRight w:val="0"/>
                  <w:marTop w:val="0"/>
                  <w:marBottom w:val="0"/>
                  <w:divBdr>
                    <w:top w:val="none" w:sz="0" w:space="0" w:color="auto"/>
                    <w:left w:val="none" w:sz="0" w:space="0" w:color="auto"/>
                    <w:bottom w:val="none" w:sz="0" w:space="0" w:color="auto"/>
                    <w:right w:val="none" w:sz="0" w:space="0" w:color="auto"/>
                  </w:divBdr>
                  <w:divsChild>
                    <w:div w:id="1494489962">
                      <w:marLeft w:val="0"/>
                      <w:marRight w:val="0"/>
                      <w:marTop w:val="0"/>
                      <w:marBottom w:val="0"/>
                      <w:divBdr>
                        <w:top w:val="none" w:sz="0" w:space="0" w:color="auto"/>
                        <w:left w:val="none" w:sz="0" w:space="0" w:color="auto"/>
                        <w:bottom w:val="none" w:sz="0" w:space="0" w:color="auto"/>
                        <w:right w:val="none" w:sz="0" w:space="0" w:color="auto"/>
                      </w:divBdr>
                    </w:div>
                  </w:divsChild>
                </w:div>
                <w:div w:id="866454635">
                  <w:marLeft w:val="0"/>
                  <w:marRight w:val="0"/>
                  <w:marTop w:val="0"/>
                  <w:marBottom w:val="0"/>
                  <w:divBdr>
                    <w:top w:val="none" w:sz="0" w:space="0" w:color="auto"/>
                    <w:left w:val="none" w:sz="0" w:space="0" w:color="auto"/>
                    <w:bottom w:val="none" w:sz="0" w:space="0" w:color="auto"/>
                    <w:right w:val="none" w:sz="0" w:space="0" w:color="auto"/>
                  </w:divBdr>
                  <w:divsChild>
                    <w:div w:id="1786851870">
                      <w:marLeft w:val="0"/>
                      <w:marRight w:val="0"/>
                      <w:marTop w:val="0"/>
                      <w:marBottom w:val="0"/>
                      <w:divBdr>
                        <w:top w:val="none" w:sz="0" w:space="0" w:color="auto"/>
                        <w:left w:val="none" w:sz="0" w:space="0" w:color="auto"/>
                        <w:bottom w:val="none" w:sz="0" w:space="0" w:color="auto"/>
                        <w:right w:val="none" w:sz="0" w:space="0" w:color="auto"/>
                      </w:divBdr>
                    </w:div>
                  </w:divsChild>
                </w:div>
                <w:div w:id="936444477">
                  <w:marLeft w:val="0"/>
                  <w:marRight w:val="0"/>
                  <w:marTop w:val="0"/>
                  <w:marBottom w:val="0"/>
                  <w:divBdr>
                    <w:top w:val="none" w:sz="0" w:space="0" w:color="auto"/>
                    <w:left w:val="none" w:sz="0" w:space="0" w:color="auto"/>
                    <w:bottom w:val="none" w:sz="0" w:space="0" w:color="auto"/>
                    <w:right w:val="none" w:sz="0" w:space="0" w:color="auto"/>
                  </w:divBdr>
                  <w:divsChild>
                    <w:div w:id="2137136668">
                      <w:marLeft w:val="0"/>
                      <w:marRight w:val="0"/>
                      <w:marTop w:val="0"/>
                      <w:marBottom w:val="0"/>
                      <w:divBdr>
                        <w:top w:val="none" w:sz="0" w:space="0" w:color="auto"/>
                        <w:left w:val="none" w:sz="0" w:space="0" w:color="auto"/>
                        <w:bottom w:val="none" w:sz="0" w:space="0" w:color="auto"/>
                        <w:right w:val="none" w:sz="0" w:space="0" w:color="auto"/>
                      </w:divBdr>
                    </w:div>
                  </w:divsChild>
                </w:div>
                <w:div w:id="951935997">
                  <w:marLeft w:val="0"/>
                  <w:marRight w:val="0"/>
                  <w:marTop w:val="0"/>
                  <w:marBottom w:val="0"/>
                  <w:divBdr>
                    <w:top w:val="none" w:sz="0" w:space="0" w:color="auto"/>
                    <w:left w:val="none" w:sz="0" w:space="0" w:color="auto"/>
                    <w:bottom w:val="none" w:sz="0" w:space="0" w:color="auto"/>
                    <w:right w:val="none" w:sz="0" w:space="0" w:color="auto"/>
                  </w:divBdr>
                  <w:divsChild>
                    <w:div w:id="681973853">
                      <w:marLeft w:val="0"/>
                      <w:marRight w:val="0"/>
                      <w:marTop w:val="0"/>
                      <w:marBottom w:val="0"/>
                      <w:divBdr>
                        <w:top w:val="none" w:sz="0" w:space="0" w:color="auto"/>
                        <w:left w:val="none" w:sz="0" w:space="0" w:color="auto"/>
                        <w:bottom w:val="none" w:sz="0" w:space="0" w:color="auto"/>
                        <w:right w:val="none" w:sz="0" w:space="0" w:color="auto"/>
                      </w:divBdr>
                    </w:div>
                  </w:divsChild>
                </w:div>
                <w:div w:id="977566049">
                  <w:marLeft w:val="0"/>
                  <w:marRight w:val="0"/>
                  <w:marTop w:val="0"/>
                  <w:marBottom w:val="0"/>
                  <w:divBdr>
                    <w:top w:val="none" w:sz="0" w:space="0" w:color="auto"/>
                    <w:left w:val="none" w:sz="0" w:space="0" w:color="auto"/>
                    <w:bottom w:val="none" w:sz="0" w:space="0" w:color="auto"/>
                    <w:right w:val="none" w:sz="0" w:space="0" w:color="auto"/>
                  </w:divBdr>
                  <w:divsChild>
                    <w:div w:id="485977020">
                      <w:marLeft w:val="0"/>
                      <w:marRight w:val="0"/>
                      <w:marTop w:val="0"/>
                      <w:marBottom w:val="0"/>
                      <w:divBdr>
                        <w:top w:val="none" w:sz="0" w:space="0" w:color="auto"/>
                        <w:left w:val="none" w:sz="0" w:space="0" w:color="auto"/>
                        <w:bottom w:val="none" w:sz="0" w:space="0" w:color="auto"/>
                        <w:right w:val="none" w:sz="0" w:space="0" w:color="auto"/>
                      </w:divBdr>
                    </w:div>
                  </w:divsChild>
                </w:div>
                <w:div w:id="1032879181">
                  <w:marLeft w:val="0"/>
                  <w:marRight w:val="0"/>
                  <w:marTop w:val="0"/>
                  <w:marBottom w:val="0"/>
                  <w:divBdr>
                    <w:top w:val="none" w:sz="0" w:space="0" w:color="auto"/>
                    <w:left w:val="none" w:sz="0" w:space="0" w:color="auto"/>
                    <w:bottom w:val="none" w:sz="0" w:space="0" w:color="auto"/>
                    <w:right w:val="none" w:sz="0" w:space="0" w:color="auto"/>
                  </w:divBdr>
                  <w:divsChild>
                    <w:div w:id="831946192">
                      <w:marLeft w:val="0"/>
                      <w:marRight w:val="0"/>
                      <w:marTop w:val="0"/>
                      <w:marBottom w:val="0"/>
                      <w:divBdr>
                        <w:top w:val="none" w:sz="0" w:space="0" w:color="auto"/>
                        <w:left w:val="none" w:sz="0" w:space="0" w:color="auto"/>
                        <w:bottom w:val="none" w:sz="0" w:space="0" w:color="auto"/>
                        <w:right w:val="none" w:sz="0" w:space="0" w:color="auto"/>
                      </w:divBdr>
                    </w:div>
                  </w:divsChild>
                </w:div>
                <w:div w:id="1045448872">
                  <w:marLeft w:val="0"/>
                  <w:marRight w:val="0"/>
                  <w:marTop w:val="0"/>
                  <w:marBottom w:val="0"/>
                  <w:divBdr>
                    <w:top w:val="none" w:sz="0" w:space="0" w:color="auto"/>
                    <w:left w:val="none" w:sz="0" w:space="0" w:color="auto"/>
                    <w:bottom w:val="none" w:sz="0" w:space="0" w:color="auto"/>
                    <w:right w:val="none" w:sz="0" w:space="0" w:color="auto"/>
                  </w:divBdr>
                  <w:divsChild>
                    <w:div w:id="1014653236">
                      <w:marLeft w:val="0"/>
                      <w:marRight w:val="0"/>
                      <w:marTop w:val="0"/>
                      <w:marBottom w:val="0"/>
                      <w:divBdr>
                        <w:top w:val="none" w:sz="0" w:space="0" w:color="auto"/>
                        <w:left w:val="none" w:sz="0" w:space="0" w:color="auto"/>
                        <w:bottom w:val="none" w:sz="0" w:space="0" w:color="auto"/>
                        <w:right w:val="none" w:sz="0" w:space="0" w:color="auto"/>
                      </w:divBdr>
                    </w:div>
                  </w:divsChild>
                </w:div>
                <w:div w:id="1048605431">
                  <w:marLeft w:val="0"/>
                  <w:marRight w:val="0"/>
                  <w:marTop w:val="0"/>
                  <w:marBottom w:val="0"/>
                  <w:divBdr>
                    <w:top w:val="none" w:sz="0" w:space="0" w:color="auto"/>
                    <w:left w:val="none" w:sz="0" w:space="0" w:color="auto"/>
                    <w:bottom w:val="none" w:sz="0" w:space="0" w:color="auto"/>
                    <w:right w:val="none" w:sz="0" w:space="0" w:color="auto"/>
                  </w:divBdr>
                  <w:divsChild>
                    <w:div w:id="1648973498">
                      <w:marLeft w:val="0"/>
                      <w:marRight w:val="0"/>
                      <w:marTop w:val="0"/>
                      <w:marBottom w:val="0"/>
                      <w:divBdr>
                        <w:top w:val="none" w:sz="0" w:space="0" w:color="auto"/>
                        <w:left w:val="none" w:sz="0" w:space="0" w:color="auto"/>
                        <w:bottom w:val="none" w:sz="0" w:space="0" w:color="auto"/>
                        <w:right w:val="none" w:sz="0" w:space="0" w:color="auto"/>
                      </w:divBdr>
                    </w:div>
                  </w:divsChild>
                </w:div>
                <w:div w:id="1051920284">
                  <w:marLeft w:val="0"/>
                  <w:marRight w:val="0"/>
                  <w:marTop w:val="0"/>
                  <w:marBottom w:val="0"/>
                  <w:divBdr>
                    <w:top w:val="none" w:sz="0" w:space="0" w:color="auto"/>
                    <w:left w:val="none" w:sz="0" w:space="0" w:color="auto"/>
                    <w:bottom w:val="none" w:sz="0" w:space="0" w:color="auto"/>
                    <w:right w:val="none" w:sz="0" w:space="0" w:color="auto"/>
                  </w:divBdr>
                  <w:divsChild>
                    <w:div w:id="961812924">
                      <w:marLeft w:val="0"/>
                      <w:marRight w:val="0"/>
                      <w:marTop w:val="0"/>
                      <w:marBottom w:val="0"/>
                      <w:divBdr>
                        <w:top w:val="none" w:sz="0" w:space="0" w:color="auto"/>
                        <w:left w:val="none" w:sz="0" w:space="0" w:color="auto"/>
                        <w:bottom w:val="none" w:sz="0" w:space="0" w:color="auto"/>
                        <w:right w:val="none" w:sz="0" w:space="0" w:color="auto"/>
                      </w:divBdr>
                    </w:div>
                  </w:divsChild>
                </w:div>
                <w:div w:id="1071731210">
                  <w:marLeft w:val="0"/>
                  <w:marRight w:val="0"/>
                  <w:marTop w:val="0"/>
                  <w:marBottom w:val="0"/>
                  <w:divBdr>
                    <w:top w:val="none" w:sz="0" w:space="0" w:color="auto"/>
                    <w:left w:val="none" w:sz="0" w:space="0" w:color="auto"/>
                    <w:bottom w:val="none" w:sz="0" w:space="0" w:color="auto"/>
                    <w:right w:val="none" w:sz="0" w:space="0" w:color="auto"/>
                  </w:divBdr>
                  <w:divsChild>
                    <w:div w:id="1292126952">
                      <w:marLeft w:val="0"/>
                      <w:marRight w:val="0"/>
                      <w:marTop w:val="0"/>
                      <w:marBottom w:val="0"/>
                      <w:divBdr>
                        <w:top w:val="none" w:sz="0" w:space="0" w:color="auto"/>
                        <w:left w:val="none" w:sz="0" w:space="0" w:color="auto"/>
                        <w:bottom w:val="none" w:sz="0" w:space="0" w:color="auto"/>
                        <w:right w:val="none" w:sz="0" w:space="0" w:color="auto"/>
                      </w:divBdr>
                    </w:div>
                  </w:divsChild>
                </w:div>
                <w:div w:id="1083843095">
                  <w:marLeft w:val="0"/>
                  <w:marRight w:val="0"/>
                  <w:marTop w:val="0"/>
                  <w:marBottom w:val="0"/>
                  <w:divBdr>
                    <w:top w:val="none" w:sz="0" w:space="0" w:color="auto"/>
                    <w:left w:val="none" w:sz="0" w:space="0" w:color="auto"/>
                    <w:bottom w:val="none" w:sz="0" w:space="0" w:color="auto"/>
                    <w:right w:val="none" w:sz="0" w:space="0" w:color="auto"/>
                  </w:divBdr>
                  <w:divsChild>
                    <w:div w:id="968514621">
                      <w:marLeft w:val="0"/>
                      <w:marRight w:val="0"/>
                      <w:marTop w:val="0"/>
                      <w:marBottom w:val="0"/>
                      <w:divBdr>
                        <w:top w:val="none" w:sz="0" w:space="0" w:color="auto"/>
                        <w:left w:val="none" w:sz="0" w:space="0" w:color="auto"/>
                        <w:bottom w:val="none" w:sz="0" w:space="0" w:color="auto"/>
                        <w:right w:val="none" w:sz="0" w:space="0" w:color="auto"/>
                      </w:divBdr>
                    </w:div>
                  </w:divsChild>
                </w:div>
                <w:div w:id="1084305304">
                  <w:marLeft w:val="0"/>
                  <w:marRight w:val="0"/>
                  <w:marTop w:val="0"/>
                  <w:marBottom w:val="0"/>
                  <w:divBdr>
                    <w:top w:val="none" w:sz="0" w:space="0" w:color="auto"/>
                    <w:left w:val="none" w:sz="0" w:space="0" w:color="auto"/>
                    <w:bottom w:val="none" w:sz="0" w:space="0" w:color="auto"/>
                    <w:right w:val="none" w:sz="0" w:space="0" w:color="auto"/>
                  </w:divBdr>
                  <w:divsChild>
                    <w:div w:id="379983315">
                      <w:marLeft w:val="0"/>
                      <w:marRight w:val="0"/>
                      <w:marTop w:val="0"/>
                      <w:marBottom w:val="0"/>
                      <w:divBdr>
                        <w:top w:val="none" w:sz="0" w:space="0" w:color="auto"/>
                        <w:left w:val="none" w:sz="0" w:space="0" w:color="auto"/>
                        <w:bottom w:val="none" w:sz="0" w:space="0" w:color="auto"/>
                        <w:right w:val="none" w:sz="0" w:space="0" w:color="auto"/>
                      </w:divBdr>
                    </w:div>
                  </w:divsChild>
                </w:div>
                <w:div w:id="1087649295">
                  <w:marLeft w:val="0"/>
                  <w:marRight w:val="0"/>
                  <w:marTop w:val="0"/>
                  <w:marBottom w:val="0"/>
                  <w:divBdr>
                    <w:top w:val="none" w:sz="0" w:space="0" w:color="auto"/>
                    <w:left w:val="none" w:sz="0" w:space="0" w:color="auto"/>
                    <w:bottom w:val="none" w:sz="0" w:space="0" w:color="auto"/>
                    <w:right w:val="none" w:sz="0" w:space="0" w:color="auto"/>
                  </w:divBdr>
                  <w:divsChild>
                    <w:div w:id="1523785361">
                      <w:marLeft w:val="0"/>
                      <w:marRight w:val="0"/>
                      <w:marTop w:val="0"/>
                      <w:marBottom w:val="0"/>
                      <w:divBdr>
                        <w:top w:val="none" w:sz="0" w:space="0" w:color="auto"/>
                        <w:left w:val="none" w:sz="0" w:space="0" w:color="auto"/>
                        <w:bottom w:val="none" w:sz="0" w:space="0" w:color="auto"/>
                        <w:right w:val="none" w:sz="0" w:space="0" w:color="auto"/>
                      </w:divBdr>
                    </w:div>
                  </w:divsChild>
                </w:div>
                <w:div w:id="1100755802">
                  <w:marLeft w:val="0"/>
                  <w:marRight w:val="0"/>
                  <w:marTop w:val="0"/>
                  <w:marBottom w:val="0"/>
                  <w:divBdr>
                    <w:top w:val="none" w:sz="0" w:space="0" w:color="auto"/>
                    <w:left w:val="none" w:sz="0" w:space="0" w:color="auto"/>
                    <w:bottom w:val="none" w:sz="0" w:space="0" w:color="auto"/>
                    <w:right w:val="none" w:sz="0" w:space="0" w:color="auto"/>
                  </w:divBdr>
                  <w:divsChild>
                    <w:div w:id="1989629066">
                      <w:marLeft w:val="0"/>
                      <w:marRight w:val="0"/>
                      <w:marTop w:val="0"/>
                      <w:marBottom w:val="0"/>
                      <w:divBdr>
                        <w:top w:val="none" w:sz="0" w:space="0" w:color="auto"/>
                        <w:left w:val="none" w:sz="0" w:space="0" w:color="auto"/>
                        <w:bottom w:val="none" w:sz="0" w:space="0" w:color="auto"/>
                        <w:right w:val="none" w:sz="0" w:space="0" w:color="auto"/>
                      </w:divBdr>
                    </w:div>
                  </w:divsChild>
                </w:div>
                <w:div w:id="1104614657">
                  <w:marLeft w:val="0"/>
                  <w:marRight w:val="0"/>
                  <w:marTop w:val="0"/>
                  <w:marBottom w:val="0"/>
                  <w:divBdr>
                    <w:top w:val="none" w:sz="0" w:space="0" w:color="auto"/>
                    <w:left w:val="none" w:sz="0" w:space="0" w:color="auto"/>
                    <w:bottom w:val="none" w:sz="0" w:space="0" w:color="auto"/>
                    <w:right w:val="none" w:sz="0" w:space="0" w:color="auto"/>
                  </w:divBdr>
                  <w:divsChild>
                    <w:div w:id="618729001">
                      <w:marLeft w:val="0"/>
                      <w:marRight w:val="0"/>
                      <w:marTop w:val="0"/>
                      <w:marBottom w:val="0"/>
                      <w:divBdr>
                        <w:top w:val="none" w:sz="0" w:space="0" w:color="auto"/>
                        <w:left w:val="none" w:sz="0" w:space="0" w:color="auto"/>
                        <w:bottom w:val="none" w:sz="0" w:space="0" w:color="auto"/>
                        <w:right w:val="none" w:sz="0" w:space="0" w:color="auto"/>
                      </w:divBdr>
                    </w:div>
                  </w:divsChild>
                </w:div>
                <w:div w:id="1129931176">
                  <w:marLeft w:val="0"/>
                  <w:marRight w:val="0"/>
                  <w:marTop w:val="0"/>
                  <w:marBottom w:val="0"/>
                  <w:divBdr>
                    <w:top w:val="none" w:sz="0" w:space="0" w:color="auto"/>
                    <w:left w:val="none" w:sz="0" w:space="0" w:color="auto"/>
                    <w:bottom w:val="none" w:sz="0" w:space="0" w:color="auto"/>
                    <w:right w:val="none" w:sz="0" w:space="0" w:color="auto"/>
                  </w:divBdr>
                  <w:divsChild>
                    <w:div w:id="802581456">
                      <w:marLeft w:val="0"/>
                      <w:marRight w:val="0"/>
                      <w:marTop w:val="0"/>
                      <w:marBottom w:val="0"/>
                      <w:divBdr>
                        <w:top w:val="none" w:sz="0" w:space="0" w:color="auto"/>
                        <w:left w:val="none" w:sz="0" w:space="0" w:color="auto"/>
                        <w:bottom w:val="none" w:sz="0" w:space="0" w:color="auto"/>
                        <w:right w:val="none" w:sz="0" w:space="0" w:color="auto"/>
                      </w:divBdr>
                    </w:div>
                  </w:divsChild>
                </w:div>
                <w:div w:id="1168448862">
                  <w:marLeft w:val="0"/>
                  <w:marRight w:val="0"/>
                  <w:marTop w:val="0"/>
                  <w:marBottom w:val="0"/>
                  <w:divBdr>
                    <w:top w:val="none" w:sz="0" w:space="0" w:color="auto"/>
                    <w:left w:val="none" w:sz="0" w:space="0" w:color="auto"/>
                    <w:bottom w:val="none" w:sz="0" w:space="0" w:color="auto"/>
                    <w:right w:val="none" w:sz="0" w:space="0" w:color="auto"/>
                  </w:divBdr>
                  <w:divsChild>
                    <w:div w:id="1068454649">
                      <w:marLeft w:val="0"/>
                      <w:marRight w:val="0"/>
                      <w:marTop w:val="0"/>
                      <w:marBottom w:val="0"/>
                      <w:divBdr>
                        <w:top w:val="none" w:sz="0" w:space="0" w:color="auto"/>
                        <w:left w:val="none" w:sz="0" w:space="0" w:color="auto"/>
                        <w:bottom w:val="none" w:sz="0" w:space="0" w:color="auto"/>
                        <w:right w:val="none" w:sz="0" w:space="0" w:color="auto"/>
                      </w:divBdr>
                    </w:div>
                  </w:divsChild>
                </w:div>
                <w:div w:id="1183132212">
                  <w:marLeft w:val="0"/>
                  <w:marRight w:val="0"/>
                  <w:marTop w:val="0"/>
                  <w:marBottom w:val="0"/>
                  <w:divBdr>
                    <w:top w:val="none" w:sz="0" w:space="0" w:color="auto"/>
                    <w:left w:val="none" w:sz="0" w:space="0" w:color="auto"/>
                    <w:bottom w:val="none" w:sz="0" w:space="0" w:color="auto"/>
                    <w:right w:val="none" w:sz="0" w:space="0" w:color="auto"/>
                  </w:divBdr>
                  <w:divsChild>
                    <w:div w:id="425463804">
                      <w:marLeft w:val="0"/>
                      <w:marRight w:val="0"/>
                      <w:marTop w:val="0"/>
                      <w:marBottom w:val="0"/>
                      <w:divBdr>
                        <w:top w:val="none" w:sz="0" w:space="0" w:color="auto"/>
                        <w:left w:val="none" w:sz="0" w:space="0" w:color="auto"/>
                        <w:bottom w:val="none" w:sz="0" w:space="0" w:color="auto"/>
                        <w:right w:val="none" w:sz="0" w:space="0" w:color="auto"/>
                      </w:divBdr>
                    </w:div>
                  </w:divsChild>
                </w:div>
                <w:div w:id="1205025476">
                  <w:marLeft w:val="0"/>
                  <w:marRight w:val="0"/>
                  <w:marTop w:val="0"/>
                  <w:marBottom w:val="0"/>
                  <w:divBdr>
                    <w:top w:val="none" w:sz="0" w:space="0" w:color="auto"/>
                    <w:left w:val="none" w:sz="0" w:space="0" w:color="auto"/>
                    <w:bottom w:val="none" w:sz="0" w:space="0" w:color="auto"/>
                    <w:right w:val="none" w:sz="0" w:space="0" w:color="auto"/>
                  </w:divBdr>
                  <w:divsChild>
                    <w:div w:id="2102026025">
                      <w:marLeft w:val="0"/>
                      <w:marRight w:val="0"/>
                      <w:marTop w:val="0"/>
                      <w:marBottom w:val="0"/>
                      <w:divBdr>
                        <w:top w:val="none" w:sz="0" w:space="0" w:color="auto"/>
                        <w:left w:val="none" w:sz="0" w:space="0" w:color="auto"/>
                        <w:bottom w:val="none" w:sz="0" w:space="0" w:color="auto"/>
                        <w:right w:val="none" w:sz="0" w:space="0" w:color="auto"/>
                      </w:divBdr>
                    </w:div>
                  </w:divsChild>
                </w:div>
                <w:div w:id="1223174630">
                  <w:marLeft w:val="0"/>
                  <w:marRight w:val="0"/>
                  <w:marTop w:val="0"/>
                  <w:marBottom w:val="0"/>
                  <w:divBdr>
                    <w:top w:val="none" w:sz="0" w:space="0" w:color="auto"/>
                    <w:left w:val="none" w:sz="0" w:space="0" w:color="auto"/>
                    <w:bottom w:val="none" w:sz="0" w:space="0" w:color="auto"/>
                    <w:right w:val="none" w:sz="0" w:space="0" w:color="auto"/>
                  </w:divBdr>
                  <w:divsChild>
                    <w:div w:id="2128162211">
                      <w:marLeft w:val="0"/>
                      <w:marRight w:val="0"/>
                      <w:marTop w:val="0"/>
                      <w:marBottom w:val="0"/>
                      <w:divBdr>
                        <w:top w:val="none" w:sz="0" w:space="0" w:color="auto"/>
                        <w:left w:val="none" w:sz="0" w:space="0" w:color="auto"/>
                        <w:bottom w:val="none" w:sz="0" w:space="0" w:color="auto"/>
                        <w:right w:val="none" w:sz="0" w:space="0" w:color="auto"/>
                      </w:divBdr>
                    </w:div>
                  </w:divsChild>
                </w:div>
                <w:div w:id="1240673341">
                  <w:marLeft w:val="0"/>
                  <w:marRight w:val="0"/>
                  <w:marTop w:val="0"/>
                  <w:marBottom w:val="0"/>
                  <w:divBdr>
                    <w:top w:val="none" w:sz="0" w:space="0" w:color="auto"/>
                    <w:left w:val="none" w:sz="0" w:space="0" w:color="auto"/>
                    <w:bottom w:val="none" w:sz="0" w:space="0" w:color="auto"/>
                    <w:right w:val="none" w:sz="0" w:space="0" w:color="auto"/>
                  </w:divBdr>
                  <w:divsChild>
                    <w:div w:id="384139151">
                      <w:marLeft w:val="0"/>
                      <w:marRight w:val="0"/>
                      <w:marTop w:val="0"/>
                      <w:marBottom w:val="0"/>
                      <w:divBdr>
                        <w:top w:val="none" w:sz="0" w:space="0" w:color="auto"/>
                        <w:left w:val="none" w:sz="0" w:space="0" w:color="auto"/>
                        <w:bottom w:val="none" w:sz="0" w:space="0" w:color="auto"/>
                        <w:right w:val="none" w:sz="0" w:space="0" w:color="auto"/>
                      </w:divBdr>
                    </w:div>
                  </w:divsChild>
                </w:div>
                <w:div w:id="1266502701">
                  <w:marLeft w:val="0"/>
                  <w:marRight w:val="0"/>
                  <w:marTop w:val="0"/>
                  <w:marBottom w:val="0"/>
                  <w:divBdr>
                    <w:top w:val="none" w:sz="0" w:space="0" w:color="auto"/>
                    <w:left w:val="none" w:sz="0" w:space="0" w:color="auto"/>
                    <w:bottom w:val="none" w:sz="0" w:space="0" w:color="auto"/>
                    <w:right w:val="none" w:sz="0" w:space="0" w:color="auto"/>
                  </w:divBdr>
                  <w:divsChild>
                    <w:div w:id="926042646">
                      <w:marLeft w:val="0"/>
                      <w:marRight w:val="0"/>
                      <w:marTop w:val="0"/>
                      <w:marBottom w:val="0"/>
                      <w:divBdr>
                        <w:top w:val="none" w:sz="0" w:space="0" w:color="auto"/>
                        <w:left w:val="none" w:sz="0" w:space="0" w:color="auto"/>
                        <w:bottom w:val="none" w:sz="0" w:space="0" w:color="auto"/>
                        <w:right w:val="none" w:sz="0" w:space="0" w:color="auto"/>
                      </w:divBdr>
                    </w:div>
                  </w:divsChild>
                </w:div>
                <w:div w:id="1298683254">
                  <w:marLeft w:val="0"/>
                  <w:marRight w:val="0"/>
                  <w:marTop w:val="0"/>
                  <w:marBottom w:val="0"/>
                  <w:divBdr>
                    <w:top w:val="none" w:sz="0" w:space="0" w:color="auto"/>
                    <w:left w:val="none" w:sz="0" w:space="0" w:color="auto"/>
                    <w:bottom w:val="none" w:sz="0" w:space="0" w:color="auto"/>
                    <w:right w:val="none" w:sz="0" w:space="0" w:color="auto"/>
                  </w:divBdr>
                  <w:divsChild>
                    <w:div w:id="638802695">
                      <w:marLeft w:val="0"/>
                      <w:marRight w:val="0"/>
                      <w:marTop w:val="0"/>
                      <w:marBottom w:val="0"/>
                      <w:divBdr>
                        <w:top w:val="none" w:sz="0" w:space="0" w:color="auto"/>
                        <w:left w:val="none" w:sz="0" w:space="0" w:color="auto"/>
                        <w:bottom w:val="none" w:sz="0" w:space="0" w:color="auto"/>
                        <w:right w:val="none" w:sz="0" w:space="0" w:color="auto"/>
                      </w:divBdr>
                    </w:div>
                  </w:divsChild>
                </w:div>
                <w:div w:id="1312249661">
                  <w:marLeft w:val="0"/>
                  <w:marRight w:val="0"/>
                  <w:marTop w:val="0"/>
                  <w:marBottom w:val="0"/>
                  <w:divBdr>
                    <w:top w:val="none" w:sz="0" w:space="0" w:color="auto"/>
                    <w:left w:val="none" w:sz="0" w:space="0" w:color="auto"/>
                    <w:bottom w:val="none" w:sz="0" w:space="0" w:color="auto"/>
                    <w:right w:val="none" w:sz="0" w:space="0" w:color="auto"/>
                  </w:divBdr>
                  <w:divsChild>
                    <w:div w:id="1142381536">
                      <w:marLeft w:val="0"/>
                      <w:marRight w:val="0"/>
                      <w:marTop w:val="0"/>
                      <w:marBottom w:val="0"/>
                      <w:divBdr>
                        <w:top w:val="none" w:sz="0" w:space="0" w:color="auto"/>
                        <w:left w:val="none" w:sz="0" w:space="0" w:color="auto"/>
                        <w:bottom w:val="none" w:sz="0" w:space="0" w:color="auto"/>
                        <w:right w:val="none" w:sz="0" w:space="0" w:color="auto"/>
                      </w:divBdr>
                    </w:div>
                  </w:divsChild>
                </w:div>
                <w:div w:id="1313019952">
                  <w:marLeft w:val="0"/>
                  <w:marRight w:val="0"/>
                  <w:marTop w:val="0"/>
                  <w:marBottom w:val="0"/>
                  <w:divBdr>
                    <w:top w:val="none" w:sz="0" w:space="0" w:color="auto"/>
                    <w:left w:val="none" w:sz="0" w:space="0" w:color="auto"/>
                    <w:bottom w:val="none" w:sz="0" w:space="0" w:color="auto"/>
                    <w:right w:val="none" w:sz="0" w:space="0" w:color="auto"/>
                  </w:divBdr>
                  <w:divsChild>
                    <w:div w:id="695614367">
                      <w:marLeft w:val="0"/>
                      <w:marRight w:val="0"/>
                      <w:marTop w:val="0"/>
                      <w:marBottom w:val="0"/>
                      <w:divBdr>
                        <w:top w:val="none" w:sz="0" w:space="0" w:color="auto"/>
                        <w:left w:val="none" w:sz="0" w:space="0" w:color="auto"/>
                        <w:bottom w:val="none" w:sz="0" w:space="0" w:color="auto"/>
                        <w:right w:val="none" w:sz="0" w:space="0" w:color="auto"/>
                      </w:divBdr>
                    </w:div>
                  </w:divsChild>
                </w:div>
                <w:div w:id="1351491526">
                  <w:marLeft w:val="0"/>
                  <w:marRight w:val="0"/>
                  <w:marTop w:val="0"/>
                  <w:marBottom w:val="0"/>
                  <w:divBdr>
                    <w:top w:val="none" w:sz="0" w:space="0" w:color="auto"/>
                    <w:left w:val="none" w:sz="0" w:space="0" w:color="auto"/>
                    <w:bottom w:val="none" w:sz="0" w:space="0" w:color="auto"/>
                    <w:right w:val="none" w:sz="0" w:space="0" w:color="auto"/>
                  </w:divBdr>
                  <w:divsChild>
                    <w:div w:id="839588708">
                      <w:marLeft w:val="0"/>
                      <w:marRight w:val="0"/>
                      <w:marTop w:val="0"/>
                      <w:marBottom w:val="0"/>
                      <w:divBdr>
                        <w:top w:val="none" w:sz="0" w:space="0" w:color="auto"/>
                        <w:left w:val="none" w:sz="0" w:space="0" w:color="auto"/>
                        <w:bottom w:val="none" w:sz="0" w:space="0" w:color="auto"/>
                        <w:right w:val="none" w:sz="0" w:space="0" w:color="auto"/>
                      </w:divBdr>
                    </w:div>
                  </w:divsChild>
                </w:div>
                <w:div w:id="1359697959">
                  <w:marLeft w:val="0"/>
                  <w:marRight w:val="0"/>
                  <w:marTop w:val="0"/>
                  <w:marBottom w:val="0"/>
                  <w:divBdr>
                    <w:top w:val="none" w:sz="0" w:space="0" w:color="auto"/>
                    <w:left w:val="none" w:sz="0" w:space="0" w:color="auto"/>
                    <w:bottom w:val="none" w:sz="0" w:space="0" w:color="auto"/>
                    <w:right w:val="none" w:sz="0" w:space="0" w:color="auto"/>
                  </w:divBdr>
                  <w:divsChild>
                    <w:div w:id="444933568">
                      <w:marLeft w:val="0"/>
                      <w:marRight w:val="0"/>
                      <w:marTop w:val="0"/>
                      <w:marBottom w:val="0"/>
                      <w:divBdr>
                        <w:top w:val="none" w:sz="0" w:space="0" w:color="auto"/>
                        <w:left w:val="none" w:sz="0" w:space="0" w:color="auto"/>
                        <w:bottom w:val="none" w:sz="0" w:space="0" w:color="auto"/>
                        <w:right w:val="none" w:sz="0" w:space="0" w:color="auto"/>
                      </w:divBdr>
                    </w:div>
                  </w:divsChild>
                </w:div>
                <w:div w:id="1365984889">
                  <w:marLeft w:val="0"/>
                  <w:marRight w:val="0"/>
                  <w:marTop w:val="0"/>
                  <w:marBottom w:val="0"/>
                  <w:divBdr>
                    <w:top w:val="none" w:sz="0" w:space="0" w:color="auto"/>
                    <w:left w:val="none" w:sz="0" w:space="0" w:color="auto"/>
                    <w:bottom w:val="none" w:sz="0" w:space="0" w:color="auto"/>
                    <w:right w:val="none" w:sz="0" w:space="0" w:color="auto"/>
                  </w:divBdr>
                  <w:divsChild>
                    <w:div w:id="152257393">
                      <w:marLeft w:val="0"/>
                      <w:marRight w:val="0"/>
                      <w:marTop w:val="0"/>
                      <w:marBottom w:val="0"/>
                      <w:divBdr>
                        <w:top w:val="none" w:sz="0" w:space="0" w:color="auto"/>
                        <w:left w:val="none" w:sz="0" w:space="0" w:color="auto"/>
                        <w:bottom w:val="none" w:sz="0" w:space="0" w:color="auto"/>
                        <w:right w:val="none" w:sz="0" w:space="0" w:color="auto"/>
                      </w:divBdr>
                    </w:div>
                  </w:divsChild>
                </w:div>
                <w:div w:id="1417635518">
                  <w:marLeft w:val="0"/>
                  <w:marRight w:val="0"/>
                  <w:marTop w:val="0"/>
                  <w:marBottom w:val="0"/>
                  <w:divBdr>
                    <w:top w:val="none" w:sz="0" w:space="0" w:color="auto"/>
                    <w:left w:val="none" w:sz="0" w:space="0" w:color="auto"/>
                    <w:bottom w:val="none" w:sz="0" w:space="0" w:color="auto"/>
                    <w:right w:val="none" w:sz="0" w:space="0" w:color="auto"/>
                  </w:divBdr>
                  <w:divsChild>
                    <w:div w:id="1639189830">
                      <w:marLeft w:val="0"/>
                      <w:marRight w:val="0"/>
                      <w:marTop w:val="0"/>
                      <w:marBottom w:val="0"/>
                      <w:divBdr>
                        <w:top w:val="none" w:sz="0" w:space="0" w:color="auto"/>
                        <w:left w:val="none" w:sz="0" w:space="0" w:color="auto"/>
                        <w:bottom w:val="none" w:sz="0" w:space="0" w:color="auto"/>
                        <w:right w:val="none" w:sz="0" w:space="0" w:color="auto"/>
                      </w:divBdr>
                    </w:div>
                  </w:divsChild>
                </w:div>
                <w:div w:id="1419906224">
                  <w:marLeft w:val="0"/>
                  <w:marRight w:val="0"/>
                  <w:marTop w:val="0"/>
                  <w:marBottom w:val="0"/>
                  <w:divBdr>
                    <w:top w:val="none" w:sz="0" w:space="0" w:color="auto"/>
                    <w:left w:val="none" w:sz="0" w:space="0" w:color="auto"/>
                    <w:bottom w:val="none" w:sz="0" w:space="0" w:color="auto"/>
                    <w:right w:val="none" w:sz="0" w:space="0" w:color="auto"/>
                  </w:divBdr>
                  <w:divsChild>
                    <w:div w:id="1666084287">
                      <w:marLeft w:val="0"/>
                      <w:marRight w:val="0"/>
                      <w:marTop w:val="0"/>
                      <w:marBottom w:val="0"/>
                      <w:divBdr>
                        <w:top w:val="none" w:sz="0" w:space="0" w:color="auto"/>
                        <w:left w:val="none" w:sz="0" w:space="0" w:color="auto"/>
                        <w:bottom w:val="none" w:sz="0" w:space="0" w:color="auto"/>
                        <w:right w:val="none" w:sz="0" w:space="0" w:color="auto"/>
                      </w:divBdr>
                    </w:div>
                  </w:divsChild>
                </w:div>
                <w:div w:id="1430931424">
                  <w:marLeft w:val="0"/>
                  <w:marRight w:val="0"/>
                  <w:marTop w:val="0"/>
                  <w:marBottom w:val="0"/>
                  <w:divBdr>
                    <w:top w:val="none" w:sz="0" w:space="0" w:color="auto"/>
                    <w:left w:val="none" w:sz="0" w:space="0" w:color="auto"/>
                    <w:bottom w:val="none" w:sz="0" w:space="0" w:color="auto"/>
                    <w:right w:val="none" w:sz="0" w:space="0" w:color="auto"/>
                  </w:divBdr>
                  <w:divsChild>
                    <w:div w:id="1923297145">
                      <w:marLeft w:val="0"/>
                      <w:marRight w:val="0"/>
                      <w:marTop w:val="0"/>
                      <w:marBottom w:val="0"/>
                      <w:divBdr>
                        <w:top w:val="none" w:sz="0" w:space="0" w:color="auto"/>
                        <w:left w:val="none" w:sz="0" w:space="0" w:color="auto"/>
                        <w:bottom w:val="none" w:sz="0" w:space="0" w:color="auto"/>
                        <w:right w:val="none" w:sz="0" w:space="0" w:color="auto"/>
                      </w:divBdr>
                    </w:div>
                  </w:divsChild>
                </w:div>
                <w:div w:id="1438019504">
                  <w:marLeft w:val="0"/>
                  <w:marRight w:val="0"/>
                  <w:marTop w:val="0"/>
                  <w:marBottom w:val="0"/>
                  <w:divBdr>
                    <w:top w:val="none" w:sz="0" w:space="0" w:color="auto"/>
                    <w:left w:val="none" w:sz="0" w:space="0" w:color="auto"/>
                    <w:bottom w:val="none" w:sz="0" w:space="0" w:color="auto"/>
                    <w:right w:val="none" w:sz="0" w:space="0" w:color="auto"/>
                  </w:divBdr>
                  <w:divsChild>
                    <w:div w:id="595358510">
                      <w:marLeft w:val="0"/>
                      <w:marRight w:val="0"/>
                      <w:marTop w:val="0"/>
                      <w:marBottom w:val="0"/>
                      <w:divBdr>
                        <w:top w:val="none" w:sz="0" w:space="0" w:color="auto"/>
                        <w:left w:val="none" w:sz="0" w:space="0" w:color="auto"/>
                        <w:bottom w:val="none" w:sz="0" w:space="0" w:color="auto"/>
                        <w:right w:val="none" w:sz="0" w:space="0" w:color="auto"/>
                      </w:divBdr>
                    </w:div>
                  </w:divsChild>
                </w:div>
                <w:div w:id="1449204416">
                  <w:marLeft w:val="0"/>
                  <w:marRight w:val="0"/>
                  <w:marTop w:val="0"/>
                  <w:marBottom w:val="0"/>
                  <w:divBdr>
                    <w:top w:val="none" w:sz="0" w:space="0" w:color="auto"/>
                    <w:left w:val="none" w:sz="0" w:space="0" w:color="auto"/>
                    <w:bottom w:val="none" w:sz="0" w:space="0" w:color="auto"/>
                    <w:right w:val="none" w:sz="0" w:space="0" w:color="auto"/>
                  </w:divBdr>
                  <w:divsChild>
                    <w:div w:id="620646181">
                      <w:marLeft w:val="0"/>
                      <w:marRight w:val="0"/>
                      <w:marTop w:val="0"/>
                      <w:marBottom w:val="0"/>
                      <w:divBdr>
                        <w:top w:val="none" w:sz="0" w:space="0" w:color="auto"/>
                        <w:left w:val="none" w:sz="0" w:space="0" w:color="auto"/>
                        <w:bottom w:val="none" w:sz="0" w:space="0" w:color="auto"/>
                        <w:right w:val="none" w:sz="0" w:space="0" w:color="auto"/>
                      </w:divBdr>
                    </w:div>
                  </w:divsChild>
                </w:div>
                <w:div w:id="1452820631">
                  <w:marLeft w:val="0"/>
                  <w:marRight w:val="0"/>
                  <w:marTop w:val="0"/>
                  <w:marBottom w:val="0"/>
                  <w:divBdr>
                    <w:top w:val="none" w:sz="0" w:space="0" w:color="auto"/>
                    <w:left w:val="none" w:sz="0" w:space="0" w:color="auto"/>
                    <w:bottom w:val="none" w:sz="0" w:space="0" w:color="auto"/>
                    <w:right w:val="none" w:sz="0" w:space="0" w:color="auto"/>
                  </w:divBdr>
                  <w:divsChild>
                    <w:div w:id="816992527">
                      <w:marLeft w:val="0"/>
                      <w:marRight w:val="0"/>
                      <w:marTop w:val="0"/>
                      <w:marBottom w:val="0"/>
                      <w:divBdr>
                        <w:top w:val="none" w:sz="0" w:space="0" w:color="auto"/>
                        <w:left w:val="none" w:sz="0" w:space="0" w:color="auto"/>
                        <w:bottom w:val="none" w:sz="0" w:space="0" w:color="auto"/>
                        <w:right w:val="none" w:sz="0" w:space="0" w:color="auto"/>
                      </w:divBdr>
                    </w:div>
                  </w:divsChild>
                </w:div>
                <w:div w:id="1466269569">
                  <w:marLeft w:val="0"/>
                  <w:marRight w:val="0"/>
                  <w:marTop w:val="0"/>
                  <w:marBottom w:val="0"/>
                  <w:divBdr>
                    <w:top w:val="none" w:sz="0" w:space="0" w:color="auto"/>
                    <w:left w:val="none" w:sz="0" w:space="0" w:color="auto"/>
                    <w:bottom w:val="none" w:sz="0" w:space="0" w:color="auto"/>
                    <w:right w:val="none" w:sz="0" w:space="0" w:color="auto"/>
                  </w:divBdr>
                  <w:divsChild>
                    <w:div w:id="482938843">
                      <w:marLeft w:val="0"/>
                      <w:marRight w:val="0"/>
                      <w:marTop w:val="0"/>
                      <w:marBottom w:val="0"/>
                      <w:divBdr>
                        <w:top w:val="none" w:sz="0" w:space="0" w:color="auto"/>
                        <w:left w:val="none" w:sz="0" w:space="0" w:color="auto"/>
                        <w:bottom w:val="none" w:sz="0" w:space="0" w:color="auto"/>
                        <w:right w:val="none" w:sz="0" w:space="0" w:color="auto"/>
                      </w:divBdr>
                    </w:div>
                  </w:divsChild>
                </w:div>
                <w:div w:id="1470828142">
                  <w:marLeft w:val="0"/>
                  <w:marRight w:val="0"/>
                  <w:marTop w:val="0"/>
                  <w:marBottom w:val="0"/>
                  <w:divBdr>
                    <w:top w:val="none" w:sz="0" w:space="0" w:color="auto"/>
                    <w:left w:val="none" w:sz="0" w:space="0" w:color="auto"/>
                    <w:bottom w:val="none" w:sz="0" w:space="0" w:color="auto"/>
                    <w:right w:val="none" w:sz="0" w:space="0" w:color="auto"/>
                  </w:divBdr>
                  <w:divsChild>
                    <w:div w:id="1259604384">
                      <w:marLeft w:val="0"/>
                      <w:marRight w:val="0"/>
                      <w:marTop w:val="0"/>
                      <w:marBottom w:val="0"/>
                      <w:divBdr>
                        <w:top w:val="none" w:sz="0" w:space="0" w:color="auto"/>
                        <w:left w:val="none" w:sz="0" w:space="0" w:color="auto"/>
                        <w:bottom w:val="none" w:sz="0" w:space="0" w:color="auto"/>
                        <w:right w:val="none" w:sz="0" w:space="0" w:color="auto"/>
                      </w:divBdr>
                    </w:div>
                  </w:divsChild>
                </w:div>
                <w:div w:id="1472285538">
                  <w:marLeft w:val="0"/>
                  <w:marRight w:val="0"/>
                  <w:marTop w:val="0"/>
                  <w:marBottom w:val="0"/>
                  <w:divBdr>
                    <w:top w:val="none" w:sz="0" w:space="0" w:color="auto"/>
                    <w:left w:val="none" w:sz="0" w:space="0" w:color="auto"/>
                    <w:bottom w:val="none" w:sz="0" w:space="0" w:color="auto"/>
                    <w:right w:val="none" w:sz="0" w:space="0" w:color="auto"/>
                  </w:divBdr>
                  <w:divsChild>
                    <w:div w:id="93207125">
                      <w:marLeft w:val="0"/>
                      <w:marRight w:val="0"/>
                      <w:marTop w:val="0"/>
                      <w:marBottom w:val="0"/>
                      <w:divBdr>
                        <w:top w:val="none" w:sz="0" w:space="0" w:color="auto"/>
                        <w:left w:val="none" w:sz="0" w:space="0" w:color="auto"/>
                        <w:bottom w:val="none" w:sz="0" w:space="0" w:color="auto"/>
                        <w:right w:val="none" w:sz="0" w:space="0" w:color="auto"/>
                      </w:divBdr>
                    </w:div>
                  </w:divsChild>
                </w:div>
                <w:div w:id="1476872626">
                  <w:marLeft w:val="0"/>
                  <w:marRight w:val="0"/>
                  <w:marTop w:val="0"/>
                  <w:marBottom w:val="0"/>
                  <w:divBdr>
                    <w:top w:val="none" w:sz="0" w:space="0" w:color="auto"/>
                    <w:left w:val="none" w:sz="0" w:space="0" w:color="auto"/>
                    <w:bottom w:val="none" w:sz="0" w:space="0" w:color="auto"/>
                    <w:right w:val="none" w:sz="0" w:space="0" w:color="auto"/>
                  </w:divBdr>
                  <w:divsChild>
                    <w:div w:id="810750159">
                      <w:marLeft w:val="0"/>
                      <w:marRight w:val="0"/>
                      <w:marTop w:val="0"/>
                      <w:marBottom w:val="0"/>
                      <w:divBdr>
                        <w:top w:val="none" w:sz="0" w:space="0" w:color="auto"/>
                        <w:left w:val="none" w:sz="0" w:space="0" w:color="auto"/>
                        <w:bottom w:val="none" w:sz="0" w:space="0" w:color="auto"/>
                        <w:right w:val="none" w:sz="0" w:space="0" w:color="auto"/>
                      </w:divBdr>
                    </w:div>
                  </w:divsChild>
                </w:div>
                <w:div w:id="1520201370">
                  <w:marLeft w:val="0"/>
                  <w:marRight w:val="0"/>
                  <w:marTop w:val="0"/>
                  <w:marBottom w:val="0"/>
                  <w:divBdr>
                    <w:top w:val="none" w:sz="0" w:space="0" w:color="auto"/>
                    <w:left w:val="none" w:sz="0" w:space="0" w:color="auto"/>
                    <w:bottom w:val="none" w:sz="0" w:space="0" w:color="auto"/>
                    <w:right w:val="none" w:sz="0" w:space="0" w:color="auto"/>
                  </w:divBdr>
                  <w:divsChild>
                    <w:div w:id="1159342422">
                      <w:marLeft w:val="0"/>
                      <w:marRight w:val="0"/>
                      <w:marTop w:val="0"/>
                      <w:marBottom w:val="0"/>
                      <w:divBdr>
                        <w:top w:val="none" w:sz="0" w:space="0" w:color="auto"/>
                        <w:left w:val="none" w:sz="0" w:space="0" w:color="auto"/>
                        <w:bottom w:val="none" w:sz="0" w:space="0" w:color="auto"/>
                        <w:right w:val="none" w:sz="0" w:space="0" w:color="auto"/>
                      </w:divBdr>
                    </w:div>
                  </w:divsChild>
                </w:div>
                <w:div w:id="1532955020">
                  <w:marLeft w:val="0"/>
                  <w:marRight w:val="0"/>
                  <w:marTop w:val="0"/>
                  <w:marBottom w:val="0"/>
                  <w:divBdr>
                    <w:top w:val="none" w:sz="0" w:space="0" w:color="auto"/>
                    <w:left w:val="none" w:sz="0" w:space="0" w:color="auto"/>
                    <w:bottom w:val="none" w:sz="0" w:space="0" w:color="auto"/>
                    <w:right w:val="none" w:sz="0" w:space="0" w:color="auto"/>
                  </w:divBdr>
                  <w:divsChild>
                    <w:div w:id="1283879139">
                      <w:marLeft w:val="0"/>
                      <w:marRight w:val="0"/>
                      <w:marTop w:val="0"/>
                      <w:marBottom w:val="0"/>
                      <w:divBdr>
                        <w:top w:val="none" w:sz="0" w:space="0" w:color="auto"/>
                        <w:left w:val="none" w:sz="0" w:space="0" w:color="auto"/>
                        <w:bottom w:val="none" w:sz="0" w:space="0" w:color="auto"/>
                        <w:right w:val="none" w:sz="0" w:space="0" w:color="auto"/>
                      </w:divBdr>
                    </w:div>
                  </w:divsChild>
                </w:div>
                <w:div w:id="1537426185">
                  <w:marLeft w:val="0"/>
                  <w:marRight w:val="0"/>
                  <w:marTop w:val="0"/>
                  <w:marBottom w:val="0"/>
                  <w:divBdr>
                    <w:top w:val="none" w:sz="0" w:space="0" w:color="auto"/>
                    <w:left w:val="none" w:sz="0" w:space="0" w:color="auto"/>
                    <w:bottom w:val="none" w:sz="0" w:space="0" w:color="auto"/>
                    <w:right w:val="none" w:sz="0" w:space="0" w:color="auto"/>
                  </w:divBdr>
                  <w:divsChild>
                    <w:div w:id="1341471417">
                      <w:marLeft w:val="0"/>
                      <w:marRight w:val="0"/>
                      <w:marTop w:val="0"/>
                      <w:marBottom w:val="0"/>
                      <w:divBdr>
                        <w:top w:val="none" w:sz="0" w:space="0" w:color="auto"/>
                        <w:left w:val="none" w:sz="0" w:space="0" w:color="auto"/>
                        <w:bottom w:val="none" w:sz="0" w:space="0" w:color="auto"/>
                        <w:right w:val="none" w:sz="0" w:space="0" w:color="auto"/>
                      </w:divBdr>
                    </w:div>
                  </w:divsChild>
                </w:div>
                <w:div w:id="1542673389">
                  <w:marLeft w:val="0"/>
                  <w:marRight w:val="0"/>
                  <w:marTop w:val="0"/>
                  <w:marBottom w:val="0"/>
                  <w:divBdr>
                    <w:top w:val="none" w:sz="0" w:space="0" w:color="auto"/>
                    <w:left w:val="none" w:sz="0" w:space="0" w:color="auto"/>
                    <w:bottom w:val="none" w:sz="0" w:space="0" w:color="auto"/>
                    <w:right w:val="none" w:sz="0" w:space="0" w:color="auto"/>
                  </w:divBdr>
                  <w:divsChild>
                    <w:div w:id="220990834">
                      <w:marLeft w:val="0"/>
                      <w:marRight w:val="0"/>
                      <w:marTop w:val="0"/>
                      <w:marBottom w:val="0"/>
                      <w:divBdr>
                        <w:top w:val="none" w:sz="0" w:space="0" w:color="auto"/>
                        <w:left w:val="none" w:sz="0" w:space="0" w:color="auto"/>
                        <w:bottom w:val="none" w:sz="0" w:space="0" w:color="auto"/>
                        <w:right w:val="none" w:sz="0" w:space="0" w:color="auto"/>
                      </w:divBdr>
                    </w:div>
                  </w:divsChild>
                </w:div>
                <w:div w:id="1582904818">
                  <w:marLeft w:val="0"/>
                  <w:marRight w:val="0"/>
                  <w:marTop w:val="0"/>
                  <w:marBottom w:val="0"/>
                  <w:divBdr>
                    <w:top w:val="none" w:sz="0" w:space="0" w:color="auto"/>
                    <w:left w:val="none" w:sz="0" w:space="0" w:color="auto"/>
                    <w:bottom w:val="none" w:sz="0" w:space="0" w:color="auto"/>
                    <w:right w:val="none" w:sz="0" w:space="0" w:color="auto"/>
                  </w:divBdr>
                  <w:divsChild>
                    <w:div w:id="1654407522">
                      <w:marLeft w:val="0"/>
                      <w:marRight w:val="0"/>
                      <w:marTop w:val="0"/>
                      <w:marBottom w:val="0"/>
                      <w:divBdr>
                        <w:top w:val="none" w:sz="0" w:space="0" w:color="auto"/>
                        <w:left w:val="none" w:sz="0" w:space="0" w:color="auto"/>
                        <w:bottom w:val="none" w:sz="0" w:space="0" w:color="auto"/>
                        <w:right w:val="none" w:sz="0" w:space="0" w:color="auto"/>
                      </w:divBdr>
                    </w:div>
                  </w:divsChild>
                </w:div>
                <w:div w:id="1596093862">
                  <w:marLeft w:val="0"/>
                  <w:marRight w:val="0"/>
                  <w:marTop w:val="0"/>
                  <w:marBottom w:val="0"/>
                  <w:divBdr>
                    <w:top w:val="none" w:sz="0" w:space="0" w:color="auto"/>
                    <w:left w:val="none" w:sz="0" w:space="0" w:color="auto"/>
                    <w:bottom w:val="none" w:sz="0" w:space="0" w:color="auto"/>
                    <w:right w:val="none" w:sz="0" w:space="0" w:color="auto"/>
                  </w:divBdr>
                  <w:divsChild>
                    <w:div w:id="705525971">
                      <w:marLeft w:val="0"/>
                      <w:marRight w:val="0"/>
                      <w:marTop w:val="0"/>
                      <w:marBottom w:val="0"/>
                      <w:divBdr>
                        <w:top w:val="none" w:sz="0" w:space="0" w:color="auto"/>
                        <w:left w:val="none" w:sz="0" w:space="0" w:color="auto"/>
                        <w:bottom w:val="none" w:sz="0" w:space="0" w:color="auto"/>
                        <w:right w:val="none" w:sz="0" w:space="0" w:color="auto"/>
                      </w:divBdr>
                    </w:div>
                  </w:divsChild>
                </w:div>
                <w:div w:id="1598362686">
                  <w:marLeft w:val="0"/>
                  <w:marRight w:val="0"/>
                  <w:marTop w:val="0"/>
                  <w:marBottom w:val="0"/>
                  <w:divBdr>
                    <w:top w:val="none" w:sz="0" w:space="0" w:color="auto"/>
                    <w:left w:val="none" w:sz="0" w:space="0" w:color="auto"/>
                    <w:bottom w:val="none" w:sz="0" w:space="0" w:color="auto"/>
                    <w:right w:val="none" w:sz="0" w:space="0" w:color="auto"/>
                  </w:divBdr>
                  <w:divsChild>
                    <w:div w:id="1192567653">
                      <w:marLeft w:val="0"/>
                      <w:marRight w:val="0"/>
                      <w:marTop w:val="0"/>
                      <w:marBottom w:val="0"/>
                      <w:divBdr>
                        <w:top w:val="none" w:sz="0" w:space="0" w:color="auto"/>
                        <w:left w:val="none" w:sz="0" w:space="0" w:color="auto"/>
                        <w:bottom w:val="none" w:sz="0" w:space="0" w:color="auto"/>
                        <w:right w:val="none" w:sz="0" w:space="0" w:color="auto"/>
                      </w:divBdr>
                    </w:div>
                  </w:divsChild>
                </w:div>
                <w:div w:id="1611086738">
                  <w:marLeft w:val="0"/>
                  <w:marRight w:val="0"/>
                  <w:marTop w:val="0"/>
                  <w:marBottom w:val="0"/>
                  <w:divBdr>
                    <w:top w:val="none" w:sz="0" w:space="0" w:color="auto"/>
                    <w:left w:val="none" w:sz="0" w:space="0" w:color="auto"/>
                    <w:bottom w:val="none" w:sz="0" w:space="0" w:color="auto"/>
                    <w:right w:val="none" w:sz="0" w:space="0" w:color="auto"/>
                  </w:divBdr>
                  <w:divsChild>
                    <w:div w:id="1874923884">
                      <w:marLeft w:val="0"/>
                      <w:marRight w:val="0"/>
                      <w:marTop w:val="0"/>
                      <w:marBottom w:val="0"/>
                      <w:divBdr>
                        <w:top w:val="none" w:sz="0" w:space="0" w:color="auto"/>
                        <w:left w:val="none" w:sz="0" w:space="0" w:color="auto"/>
                        <w:bottom w:val="none" w:sz="0" w:space="0" w:color="auto"/>
                        <w:right w:val="none" w:sz="0" w:space="0" w:color="auto"/>
                      </w:divBdr>
                    </w:div>
                  </w:divsChild>
                </w:div>
                <w:div w:id="1624965345">
                  <w:marLeft w:val="0"/>
                  <w:marRight w:val="0"/>
                  <w:marTop w:val="0"/>
                  <w:marBottom w:val="0"/>
                  <w:divBdr>
                    <w:top w:val="none" w:sz="0" w:space="0" w:color="auto"/>
                    <w:left w:val="none" w:sz="0" w:space="0" w:color="auto"/>
                    <w:bottom w:val="none" w:sz="0" w:space="0" w:color="auto"/>
                    <w:right w:val="none" w:sz="0" w:space="0" w:color="auto"/>
                  </w:divBdr>
                  <w:divsChild>
                    <w:div w:id="444813627">
                      <w:marLeft w:val="0"/>
                      <w:marRight w:val="0"/>
                      <w:marTop w:val="0"/>
                      <w:marBottom w:val="0"/>
                      <w:divBdr>
                        <w:top w:val="none" w:sz="0" w:space="0" w:color="auto"/>
                        <w:left w:val="none" w:sz="0" w:space="0" w:color="auto"/>
                        <w:bottom w:val="none" w:sz="0" w:space="0" w:color="auto"/>
                        <w:right w:val="none" w:sz="0" w:space="0" w:color="auto"/>
                      </w:divBdr>
                    </w:div>
                  </w:divsChild>
                </w:div>
                <w:div w:id="1684353809">
                  <w:marLeft w:val="0"/>
                  <w:marRight w:val="0"/>
                  <w:marTop w:val="0"/>
                  <w:marBottom w:val="0"/>
                  <w:divBdr>
                    <w:top w:val="none" w:sz="0" w:space="0" w:color="auto"/>
                    <w:left w:val="none" w:sz="0" w:space="0" w:color="auto"/>
                    <w:bottom w:val="none" w:sz="0" w:space="0" w:color="auto"/>
                    <w:right w:val="none" w:sz="0" w:space="0" w:color="auto"/>
                  </w:divBdr>
                  <w:divsChild>
                    <w:div w:id="447895674">
                      <w:marLeft w:val="0"/>
                      <w:marRight w:val="0"/>
                      <w:marTop w:val="0"/>
                      <w:marBottom w:val="0"/>
                      <w:divBdr>
                        <w:top w:val="none" w:sz="0" w:space="0" w:color="auto"/>
                        <w:left w:val="none" w:sz="0" w:space="0" w:color="auto"/>
                        <w:bottom w:val="none" w:sz="0" w:space="0" w:color="auto"/>
                        <w:right w:val="none" w:sz="0" w:space="0" w:color="auto"/>
                      </w:divBdr>
                    </w:div>
                  </w:divsChild>
                </w:div>
                <w:div w:id="1685590937">
                  <w:marLeft w:val="0"/>
                  <w:marRight w:val="0"/>
                  <w:marTop w:val="0"/>
                  <w:marBottom w:val="0"/>
                  <w:divBdr>
                    <w:top w:val="none" w:sz="0" w:space="0" w:color="auto"/>
                    <w:left w:val="none" w:sz="0" w:space="0" w:color="auto"/>
                    <w:bottom w:val="none" w:sz="0" w:space="0" w:color="auto"/>
                    <w:right w:val="none" w:sz="0" w:space="0" w:color="auto"/>
                  </w:divBdr>
                  <w:divsChild>
                    <w:div w:id="1807041066">
                      <w:marLeft w:val="0"/>
                      <w:marRight w:val="0"/>
                      <w:marTop w:val="0"/>
                      <w:marBottom w:val="0"/>
                      <w:divBdr>
                        <w:top w:val="none" w:sz="0" w:space="0" w:color="auto"/>
                        <w:left w:val="none" w:sz="0" w:space="0" w:color="auto"/>
                        <w:bottom w:val="none" w:sz="0" w:space="0" w:color="auto"/>
                        <w:right w:val="none" w:sz="0" w:space="0" w:color="auto"/>
                      </w:divBdr>
                    </w:div>
                  </w:divsChild>
                </w:div>
                <w:div w:id="1686445743">
                  <w:marLeft w:val="0"/>
                  <w:marRight w:val="0"/>
                  <w:marTop w:val="0"/>
                  <w:marBottom w:val="0"/>
                  <w:divBdr>
                    <w:top w:val="none" w:sz="0" w:space="0" w:color="auto"/>
                    <w:left w:val="none" w:sz="0" w:space="0" w:color="auto"/>
                    <w:bottom w:val="none" w:sz="0" w:space="0" w:color="auto"/>
                    <w:right w:val="none" w:sz="0" w:space="0" w:color="auto"/>
                  </w:divBdr>
                  <w:divsChild>
                    <w:div w:id="43189000">
                      <w:marLeft w:val="0"/>
                      <w:marRight w:val="0"/>
                      <w:marTop w:val="0"/>
                      <w:marBottom w:val="0"/>
                      <w:divBdr>
                        <w:top w:val="none" w:sz="0" w:space="0" w:color="auto"/>
                        <w:left w:val="none" w:sz="0" w:space="0" w:color="auto"/>
                        <w:bottom w:val="none" w:sz="0" w:space="0" w:color="auto"/>
                        <w:right w:val="none" w:sz="0" w:space="0" w:color="auto"/>
                      </w:divBdr>
                    </w:div>
                  </w:divsChild>
                </w:div>
                <w:div w:id="1710185050">
                  <w:marLeft w:val="0"/>
                  <w:marRight w:val="0"/>
                  <w:marTop w:val="0"/>
                  <w:marBottom w:val="0"/>
                  <w:divBdr>
                    <w:top w:val="none" w:sz="0" w:space="0" w:color="auto"/>
                    <w:left w:val="none" w:sz="0" w:space="0" w:color="auto"/>
                    <w:bottom w:val="none" w:sz="0" w:space="0" w:color="auto"/>
                    <w:right w:val="none" w:sz="0" w:space="0" w:color="auto"/>
                  </w:divBdr>
                  <w:divsChild>
                    <w:div w:id="264853399">
                      <w:marLeft w:val="0"/>
                      <w:marRight w:val="0"/>
                      <w:marTop w:val="0"/>
                      <w:marBottom w:val="0"/>
                      <w:divBdr>
                        <w:top w:val="none" w:sz="0" w:space="0" w:color="auto"/>
                        <w:left w:val="none" w:sz="0" w:space="0" w:color="auto"/>
                        <w:bottom w:val="none" w:sz="0" w:space="0" w:color="auto"/>
                        <w:right w:val="none" w:sz="0" w:space="0" w:color="auto"/>
                      </w:divBdr>
                    </w:div>
                  </w:divsChild>
                </w:div>
                <w:div w:id="1716081863">
                  <w:marLeft w:val="0"/>
                  <w:marRight w:val="0"/>
                  <w:marTop w:val="0"/>
                  <w:marBottom w:val="0"/>
                  <w:divBdr>
                    <w:top w:val="none" w:sz="0" w:space="0" w:color="auto"/>
                    <w:left w:val="none" w:sz="0" w:space="0" w:color="auto"/>
                    <w:bottom w:val="none" w:sz="0" w:space="0" w:color="auto"/>
                    <w:right w:val="none" w:sz="0" w:space="0" w:color="auto"/>
                  </w:divBdr>
                  <w:divsChild>
                    <w:div w:id="2004581270">
                      <w:marLeft w:val="0"/>
                      <w:marRight w:val="0"/>
                      <w:marTop w:val="0"/>
                      <w:marBottom w:val="0"/>
                      <w:divBdr>
                        <w:top w:val="none" w:sz="0" w:space="0" w:color="auto"/>
                        <w:left w:val="none" w:sz="0" w:space="0" w:color="auto"/>
                        <w:bottom w:val="none" w:sz="0" w:space="0" w:color="auto"/>
                        <w:right w:val="none" w:sz="0" w:space="0" w:color="auto"/>
                      </w:divBdr>
                    </w:div>
                  </w:divsChild>
                </w:div>
                <w:div w:id="1722048936">
                  <w:marLeft w:val="0"/>
                  <w:marRight w:val="0"/>
                  <w:marTop w:val="0"/>
                  <w:marBottom w:val="0"/>
                  <w:divBdr>
                    <w:top w:val="none" w:sz="0" w:space="0" w:color="auto"/>
                    <w:left w:val="none" w:sz="0" w:space="0" w:color="auto"/>
                    <w:bottom w:val="none" w:sz="0" w:space="0" w:color="auto"/>
                    <w:right w:val="none" w:sz="0" w:space="0" w:color="auto"/>
                  </w:divBdr>
                  <w:divsChild>
                    <w:div w:id="300961877">
                      <w:marLeft w:val="0"/>
                      <w:marRight w:val="0"/>
                      <w:marTop w:val="0"/>
                      <w:marBottom w:val="0"/>
                      <w:divBdr>
                        <w:top w:val="none" w:sz="0" w:space="0" w:color="auto"/>
                        <w:left w:val="none" w:sz="0" w:space="0" w:color="auto"/>
                        <w:bottom w:val="none" w:sz="0" w:space="0" w:color="auto"/>
                        <w:right w:val="none" w:sz="0" w:space="0" w:color="auto"/>
                      </w:divBdr>
                    </w:div>
                  </w:divsChild>
                </w:div>
                <w:div w:id="1740904575">
                  <w:marLeft w:val="0"/>
                  <w:marRight w:val="0"/>
                  <w:marTop w:val="0"/>
                  <w:marBottom w:val="0"/>
                  <w:divBdr>
                    <w:top w:val="none" w:sz="0" w:space="0" w:color="auto"/>
                    <w:left w:val="none" w:sz="0" w:space="0" w:color="auto"/>
                    <w:bottom w:val="none" w:sz="0" w:space="0" w:color="auto"/>
                    <w:right w:val="none" w:sz="0" w:space="0" w:color="auto"/>
                  </w:divBdr>
                  <w:divsChild>
                    <w:div w:id="2091802880">
                      <w:marLeft w:val="0"/>
                      <w:marRight w:val="0"/>
                      <w:marTop w:val="0"/>
                      <w:marBottom w:val="0"/>
                      <w:divBdr>
                        <w:top w:val="none" w:sz="0" w:space="0" w:color="auto"/>
                        <w:left w:val="none" w:sz="0" w:space="0" w:color="auto"/>
                        <w:bottom w:val="none" w:sz="0" w:space="0" w:color="auto"/>
                        <w:right w:val="none" w:sz="0" w:space="0" w:color="auto"/>
                      </w:divBdr>
                    </w:div>
                  </w:divsChild>
                </w:div>
                <w:div w:id="1742829888">
                  <w:marLeft w:val="0"/>
                  <w:marRight w:val="0"/>
                  <w:marTop w:val="0"/>
                  <w:marBottom w:val="0"/>
                  <w:divBdr>
                    <w:top w:val="none" w:sz="0" w:space="0" w:color="auto"/>
                    <w:left w:val="none" w:sz="0" w:space="0" w:color="auto"/>
                    <w:bottom w:val="none" w:sz="0" w:space="0" w:color="auto"/>
                    <w:right w:val="none" w:sz="0" w:space="0" w:color="auto"/>
                  </w:divBdr>
                  <w:divsChild>
                    <w:div w:id="293562388">
                      <w:marLeft w:val="0"/>
                      <w:marRight w:val="0"/>
                      <w:marTop w:val="0"/>
                      <w:marBottom w:val="0"/>
                      <w:divBdr>
                        <w:top w:val="none" w:sz="0" w:space="0" w:color="auto"/>
                        <w:left w:val="none" w:sz="0" w:space="0" w:color="auto"/>
                        <w:bottom w:val="none" w:sz="0" w:space="0" w:color="auto"/>
                        <w:right w:val="none" w:sz="0" w:space="0" w:color="auto"/>
                      </w:divBdr>
                    </w:div>
                  </w:divsChild>
                </w:div>
                <w:div w:id="1748768740">
                  <w:marLeft w:val="0"/>
                  <w:marRight w:val="0"/>
                  <w:marTop w:val="0"/>
                  <w:marBottom w:val="0"/>
                  <w:divBdr>
                    <w:top w:val="none" w:sz="0" w:space="0" w:color="auto"/>
                    <w:left w:val="none" w:sz="0" w:space="0" w:color="auto"/>
                    <w:bottom w:val="none" w:sz="0" w:space="0" w:color="auto"/>
                    <w:right w:val="none" w:sz="0" w:space="0" w:color="auto"/>
                  </w:divBdr>
                  <w:divsChild>
                    <w:div w:id="1290628089">
                      <w:marLeft w:val="0"/>
                      <w:marRight w:val="0"/>
                      <w:marTop w:val="0"/>
                      <w:marBottom w:val="0"/>
                      <w:divBdr>
                        <w:top w:val="none" w:sz="0" w:space="0" w:color="auto"/>
                        <w:left w:val="none" w:sz="0" w:space="0" w:color="auto"/>
                        <w:bottom w:val="none" w:sz="0" w:space="0" w:color="auto"/>
                        <w:right w:val="none" w:sz="0" w:space="0" w:color="auto"/>
                      </w:divBdr>
                    </w:div>
                  </w:divsChild>
                </w:div>
                <w:div w:id="1774132971">
                  <w:marLeft w:val="0"/>
                  <w:marRight w:val="0"/>
                  <w:marTop w:val="0"/>
                  <w:marBottom w:val="0"/>
                  <w:divBdr>
                    <w:top w:val="none" w:sz="0" w:space="0" w:color="auto"/>
                    <w:left w:val="none" w:sz="0" w:space="0" w:color="auto"/>
                    <w:bottom w:val="none" w:sz="0" w:space="0" w:color="auto"/>
                    <w:right w:val="none" w:sz="0" w:space="0" w:color="auto"/>
                  </w:divBdr>
                  <w:divsChild>
                    <w:div w:id="1857838983">
                      <w:marLeft w:val="0"/>
                      <w:marRight w:val="0"/>
                      <w:marTop w:val="0"/>
                      <w:marBottom w:val="0"/>
                      <w:divBdr>
                        <w:top w:val="none" w:sz="0" w:space="0" w:color="auto"/>
                        <w:left w:val="none" w:sz="0" w:space="0" w:color="auto"/>
                        <w:bottom w:val="none" w:sz="0" w:space="0" w:color="auto"/>
                        <w:right w:val="none" w:sz="0" w:space="0" w:color="auto"/>
                      </w:divBdr>
                    </w:div>
                  </w:divsChild>
                </w:div>
                <w:div w:id="1795519389">
                  <w:marLeft w:val="0"/>
                  <w:marRight w:val="0"/>
                  <w:marTop w:val="0"/>
                  <w:marBottom w:val="0"/>
                  <w:divBdr>
                    <w:top w:val="none" w:sz="0" w:space="0" w:color="auto"/>
                    <w:left w:val="none" w:sz="0" w:space="0" w:color="auto"/>
                    <w:bottom w:val="none" w:sz="0" w:space="0" w:color="auto"/>
                    <w:right w:val="none" w:sz="0" w:space="0" w:color="auto"/>
                  </w:divBdr>
                  <w:divsChild>
                    <w:div w:id="790827389">
                      <w:marLeft w:val="0"/>
                      <w:marRight w:val="0"/>
                      <w:marTop w:val="0"/>
                      <w:marBottom w:val="0"/>
                      <w:divBdr>
                        <w:top w:val="none" w:sz="0" w:space="0" w:color="auto"/>
                        <w:left w:val="none" w:sz="0" w:space="0" w:color="auto"/>
                        <w:bottom w:val="none" w:sz="0" w:space="0" w:color="auto"/>
                        <w:right w:val="none" w:sz="0" w:space="0" w:color="auto"/>
                      </w:divBdr>
                    </w:div>
                  </w:divsChild>
                </w:div>
                <w:div w:id="1808353793">
                  <w:marLeft w:val="0"/>
                  <w:marRight w:val="0"/>
                  <w:marTop w:val="0"/>
                  <w:marBottom w:val="0"/>
                  <w:divBdr>
                    <w:top w:val="none" w:sz="0" w:space="0" w:color="auto"/>
                    <w:left w:val="none" w:sz="0" w:space="0" w:color="auto"/>
                    <w:bottom w:val="none" w:sz="0" w:space="0" w:color="auto"/>
                    <w:right w:val="none" w:sz="0" w:space="0" w:color="auto"/>
                  </w:divBdr>
                  <w:divsChild>
                    <w:div w:id="1762221839">
                      <w:marLeft w:val="0"/>
                      <w:marRight w:val="0"/>
                      <w:marTop w:val="0"/>
                      <w:marBottom w:val="0"/>
                      <w:divBdr>
                        <w:top w:val="none" w:sz="0" w:space="0" w:color="auto"/>
                        <w:left w:val="none" w:sz="0" w:space="0" w:color="auto"/>
                        <w:bottom w:val="none" w:sz="0" w:space="0" w:color="auto"/>
                        <w:right w:val="none" w:sz="0" w:space="0" w:color="auto"/>
                      </w:divBdr>
                    </w:div>
                  </w:divsChild>
                </w:div>
                <w:div w:id="1814365623">
                  <w:marLeft w:val="0"/>
                  <w:marRight w:val="0"/>
                  <w:marTop w:val="0"/>
                  <w:marBottom w:val="0"/>
                  <w:divBdr>
                    <w:top w:val="none" w:sz="0" w:space="0" w:color="auto"/>
                    <w:left w:val="none" w:sz="0" w:space="0" w:color="auto"/>
                    <w:bottom w:val="none" w:sz="0" w:space="0" w:color="auto"/>
                    <w:right w:val="none" w:sz="0" w:space="0" w:color="auto"/>
                  </w:divBdr>
                  <w:divsChild>
                    <w:div w:id="1668899366">
                      <w:marLeft w:val="0"/>
                      <w:marRight w:val="0"/>
                      <w:marTop w:val="0"/>
                      <w:marBottom w:val="0"/>
                      <w:divBdr>
                        <w:top w:val="none" w:sz="0" w:space="0" w:color="auto"/>
                        <w:left w:val="none" w:sz="0" w:space="0" w:color="auto"/>
                        <w:bottom w:val="none" w:sz="0" w:space="0" w:color="auto"/>
                        <w:right w:val="none" w:sz="0" w:space="0" w:color="auto"/>
                      </w:divBdr>
                    </w:div>
                  </w:divsChild>
                </w:div>
                <w:div w:id="1823157712">
                  <w:marLeft w:val="0"/>
                  <w:marRight w:val="0"/>
                  <w:marTop w:val="0"/>
                  <w:marBottom w:val="0"/>
                  <w:divBdr>
                    <w:top w:val="none" w:sz="0" w:space="0" w:color="auto"/>
                    <w:left w:val="none" w:sz="0" w:space="0" w:color="auto"/>
                    <w:bottom w:val="none" w:sz="0" w:space="0" w:color="auto"/>
                    <w:right w:val="none" w:sz="0" w:space="0" w:color="auto"/>
                  </w:divBdr>
                  <w:divsChild>
                    <w:div w:id="1361398465">
                      <w:marLeft w:val="0"/>
                      <w:marRight w:val="0"/>
                      <w:marTop w:val="0"/>
                      <w:marBottom w:val="0"/>
                      <w:divBdr>
                        <w:top w:val="none" w:sz="0" w:space="0" w:color="auto"/>
                        <w:left w:val="none" w:sz="0" w:space="0" w:color="auto"/>
                        <w:bottom w:val="none" w:sz="0" w:space="0" w:color="auto"/>
                        <w:right w:val="none" w:sz="0" w:space="0" w:color="auto"/>
                      </w:divBdr>
                    </w:div>
                  </w:divsChild>
                </w:div>
                <w:div w:id="1848592587">
                  <w:marLeft w:val="0"/>
                  <w:marRight w:val="0"/>
                  <w:marTop w:val="0"/>
                  <w:marBottom w:val="0"/>
                  <w:divBdr>
                    <w:top w:val="none" w:sz="0" w:space="0" w:color="auto"/>
                    <w:left w:val="none" w:sz="0" w:space="0" w:color="auto"/>
                    <w:bottom w:val="none" w:sz="0" w:space="0" w:color="auto"/>
                    <w:right w:val="none" w:sz="0" w:space="0" w:color="auto"/>
                  </w:divBdr>
                  <w:divsChild>
                    <w:div w:id="1451392749">
                      <w:marLeft w:val="0"/>
                      <w:marRight w:val="0"/>
                      <w:marTop w:val="0"/>
                      <w:marBottom w:val="0"/>
                      <w:divBdr>
                        <w:top w:val="none" w:sz="0" w:space="0" w:color="auto"/>
                        <w:left w:val="none" w:sz="0" w:space="0" w:color="auto"/>
                        <w:bottom w:val="none" w:sz="0" w:space="0" w:color="auto"/>
                        <w:right w:val="none" w:sz="0" w:space="0" w:color="auto"/>
                      </w:divBdr>
                    </w:div>
                  </w:divsChild>
                </w:div>
                <w:div w:id="1860846428">
                  <w:marLeft w:val="0"/>
                  <w:marRight w:val="0"/>
                  <w:marTop w:val="0"/>
                  <w:marBottom w:val="0"/>
                  <w:divBdr>
                    <w:top w:val="none" w:sz="0" w:space="0" w:color="auto"/>
                    <w:left w:val="none" w:sz="0" w:space="0" w:color="auto"/>
                    <w:bottom w:val="none" w:sz="0" w:space="0" w:color="auto"/>
                    <w:right w:val="none" w:sz="0" w:space="0" w:color="auto"/>
                  </w:divBdr>
                  <w:divsChild>
                    <w:div w:id="1816145209">
                      <w:marLeft w:val="0"/>
                      <w:marRight w:val="0"/>
                      <w:marTop w:val="0"/>
                      <w:marBottom w:val="0"/>
                      <w:divBdr>
                        <w:top w:val="none" w:sz="0" w:space="0" w:color="auto"/>
                        <w:left w:val="none" w:sz="0" w:space="0" w:color="auto"/>
                        <w:bottom w:val="none" w:sz="0" w:space="0" w:color="auto"/>
                        <w:right w:val="none" w:sz="0" w:space="0" w:color="auto"/>
                      </w:divBdr>
                    </w:div>
                  </w:divsChild>
                </w:div>
                <w:div w:id="1867518765">
                  <w:marLeft w:val="0"/>
                  <w:marRight w:val="0"/>
                  <w:marTop w:val="0"/>
                  <w:marBottom w:val="0"/>
                  <w:divBdr>
                    <w:top w:val="none" w:sz="0" w:space="0" w:color="auto"/>
                    <w:left w:val="none" w:sz="0" w:space="0" w:color="auto"/>
                    <w:bottom w:val="none" w:sz="0" w:space="0" w:color="auto"/>
                    <w:right w:val="none" w:sz="0" w:space="0" w:color="auto"/>
                  </w:divBdr>
                  <w:divsChild>
                    <w:div w:id="104081420">
                      <w:marLeft w:val="0"/>
                      <w:marRight w:val="0"/>
                      <w:marTop w:val="0"/>
                      <w:marBottom w:val="0"/>
                      <w:divBdr>
                        <w:top w:val="none" w:sz="0" w:space="0" w:color="auto"/>
                        <w:left w:val="none" w:sz="0" w:space="0" w:color="auto"/>
                        <w:bottom w:val="none" w:sz="0" w:space="0" w:color="auto"/>
                        <w:right w:val="none" w:sz="0" w:space="0" w:color="auto"/>
                      </w:divBdr>
                    </w:div>
                  </w:divsChild>
                </w:div>
                <w:div w:id="1867794800">
                  <w:marLeft w:val="0"/>
                  <w:marRight w:val="0"/>
                  <w:marTop w:val="0"/>
                  <w:marBottom w:val="0"/>
                  <w:divBdr>
                    <w:top w:val="none" w:sz="0" w:space="0" w:color="auto"/>
                    <w:left w:val="none" w:sz="0" w:space="0" w:color="auto"/>
                    <w:bottom w:val="none" w:sz="0" w:space="0" w:color="auto"/>
                    <w:right w:val="none" w:sz="0" w:space="0" w:color="auto"/>
                  </w:divBdr>
                  <w:divsChild>
                    <w:div w:id="837960021">
                      <w:marLeft w:val="0"/>
                      <w:marRight w:val="0"/>
                      <w:marTop w:val="0"/>
                      <w:marBottom w:val="0"/>
                      <w:divBdr>
                        <w:top w:val="none" w:sz="0" w:space="0" w:color="auto"/>
                        <w:left w:val="none" w:sz="0" w:space="0" w:color="auto"/>
                        <w:bottom w:val="none" w:sz="0" w:space="0" w:color="auto"/>
                        <w:right w:val="none" w:sz="0" w:space="0" w:color="auto"/>
                      </w:divBdr>
                    </w:div>
                  </w:divsChild>
                </w:div>
                <w:div w:id="1874222743">
                  <w:marLeft w:val="0"/>
                  <w:marRight w:val="0"/>
                  <w:marTop w:val="0"/>
                  <w:marBottom w:val="0"/>
                  <w:divBdr>
                    <w:top w:val="none" w:sz="0" w:space="0" w:color="auto"/>
                    <w:left w:val="none" w:sz="0" w:space="0" w:color="auto"/>
                    <w:bottom w:val="none" w:sz="0" w:space="0" w:color="auto"/>
                    <w:right w:val="none" w:sz="0" w:space="0" w:color="auto"/>
                  </w:divBdr>
                  <w:divsChild>
                    <w:div w:id="503057375">
                      <w:marLeft w:val="0"/>
                      <w:marRight w:val="0"/>
                      <w:marTop w:val="0"/>
                      <w:marBottom w:val="0"/>
                      <w:divBdr>
                        <w:top w:val="none" w:sz="0" w:space="0" w:color="auto"/>
                        <w:left w:val="none" w:sz="0" w:space="0" w:color="auto"/>
                        <w:bottom w:val="none" w:sz="0" w:space="0" w:color="auto"/>
                        <w:right w:val="none" w:sz="0" w:space="0" w:color="auto"/>
                      </w:divBdr>
                    </w:div>
                  </w:divsChild>
                </w:div>
                <w:div w:id="1876042599">
                  <w:marLeft w:val="0"/>
                  <w:marRight w:val="0"/>
                  <w:marTop w:val="0"/>
                  <w:marBottom w:val="0"/>
                  <w:divBdr>
                    <w:top w:val="none" w:sz="0" w:space="0" w:color="auto"/>
                    <w:left w:val="none" w:sz="0" w:space="0" w:color="auto"/>
                    <w:bottom w:val="none" w:sz="0" w:space="0" w:color="auto"/>
                    <w:right w:val="none" w:sz="0" w:space="0" w:color="auto"/>
                  </w:divBdr>
                  <w:divsChild>
                    <w:div w:id="1353874614">
                      <w:marLeft w:val="0"/>
                      <w:marRight w:val="0"/>
                      <w:marTop w:val="0"/>
                      <w:marBottom w:val="0"/>
                      <w:divBdr>
                        <w:top w:val="none" w:sz="0" w:space="0" w:color="auto"/>
                        <w:left w:val="none" w:sz="0" w:space="0" w:color="auto"/>
                        <w:bottom w:val="none" w:sz="0" w:space="0" w:color="auto"/>
                        <w:right w:val="none" w:sz="0" w:space="0" w:color="auto"/>
                      </w:divBdr>
                    </w:div>
                  </w:divsChild>
                </w:div>
                <w:div w:id="1923635911">
                  <w:marLeft w:val="0"/>
                  <w:marRight w:val="0"/>
                  <w:marTop w:val="0"/>
                  <w:marBottom w:val="0"/>
                  <w:divBdr>
                    <w:top w:val="none" w:sz="0" w:space="0" w:color="auto"/>
                    <w:left w:val="none" w:sz="0" w:space="0" w:color="auto"/>
                    <w:bottom w:val="none" w:sz="0" w:space="0" w:color="auto"/>
                    <w:right w:val="none" w:sz="0" w:space="0" w:color="auto"/>
                  </w:divBdr>
                  <w:divsChild>
                    <w:div w:id="856624098">
                      <w:marLeft w:val="0"/>
                      <w:marRight w:val="0"/>
                      <w:marTop w:val="0"/>
                      <w:marBottom w:val="0"/>
                      <w:divBdr>
                        <w:top w:val="none" w:sz="0" w:space="0" w:color="auto"/>
                        <w:left w:val="none" w:sz="0" w:space="0" w:color="auto"/>
                        <w:bottom w:val="none" w:sz="0" w:space="0" w:color="auto"/>
                        <w:right w:val="none" w:sz="0" w:space="0" w:color="auto"/>
                      </w:divBdr>
                    </w:div>
                  </w:divsChild>
                </w:div>
                <w:div w:id="1927374347">
                  <w:marLeft w:val="0"/>
                  <w:marRight w:val="0"/>
                  <w:marTop w:val="0"/>
                  <w:marBottom w:val="0"/>
                  <w:divBdr>
                    <w:top w:val="none" w:sz="0" w:space="0" w:color="auto"/>
                    <w:left w:val="none" w:sz="0" w:space="0" w:color="auto"/>
                    <w:bottom w:val="none" w:sz="0" w:space="0" w:color="auto"/>
                    <w:right w:val="none" w:sz="0" w:space="0" w:color="auto"/>
                  </w:divBdr>
                  <w:divsChild>
                    <w:div w:id="1328292733">
                      <w:marLeft w:val="0"/>
                      <w:marRight w:val="0"/>
                      <w:marTop w:val="0"/>
                      <w:marBottom w:val="0"/>
                      <w:divBdr>
                        <w:top w:val="none" w:sz="0" w:space="0" w:color="auto"/>
                        <w:left w:val="none" w:sz="0" w:space="0" w:color="auto"/>
                        <w:bottom w:val="none" w:sz="0" w:space="0" w:color="auto"/>
                        <w:right w:val="none" w:sz="0" w:space="0" w:color="auto"/>
                      </w:divBdr>
                    </w:div>
                  </w:divsChild>
                </w:div>
                <w:div w:id="1928266700">
                  <w:marLeft w:val="0"/>
                  <w:marRight w:val="0"/>
                  <w:marTop w:val="0"/>
                  <w:marBottom w:val="0"/>
                  <w:divBdr>
                    <w:top w:val="none" w:sz="0" w:space="0" w:color="auto"/>
                    <w:left w:val="none" w:sz="0" w:space="0" w:color="auto"/>
                    <w:bottom w:val="none" w:sz="0" w:space="0" w:color="auto"/>
                    <w:right w:val="none" w:sz="0" w:space="0" w:color="auto"/>
                  </w:divBdr>
                  <w:divsChild>
                    <w:div w:id="611015926">
                      <w:marLeft w:val="0"/>
                      <w:marRight w:val="0"/>
                      <w:marTop w:val="0"/>
                      <w:marBottom w:val="0"/>
                      <w:divBdr>
                        <w:top w:val="none" w:sz="0" w:space="0" w:color="auto"/>
                        <w:left w:val="none" w:sz="0" w:space="0" w:color="auto"/>
                        <w:bottom w:val="none" w:sz="0" w:space="0" w:color="auto"/>
                        <w:right w:val="none" w:sz="0" w:space="0" w:color="auto"/>
                      </w:divBdr>
                    </w:div>
                  </w:divsChild>
                </w:div>
                <w:div w:id="1932276627">
                  <w:marLeft w:val="0"/>
                  <w:marRight w:val="0"/>
                  <w:marTop w:val="0"/>
                  <w:marBottom w:val="0"/>
                  <w:divBdr>
                    <w:top w:val="none" w:sz="0" w:space="0" w:color="auto"/>
                    <w:left w:val="none" w:sz="0" w:space="0" w:color="auto"/>
                    <w:bottom w:val="none" w:sz="0" w:space="0" w:color="auto"/>
                    <w:right w:val="none" w:sz="0" w:space="0" w:color="auto"/>
                  </w:divBdr>
                  <w:divsChild>
                    <w:div w:id="59989532">
                      <w:marLeft w:val="0"/>
                      <w:marRight w:val="0"/>
                      <w:marTop w:val="0"/>
                      <w:marBottom w:val="0"/>
                      <w:divBdr>
                        <w:top w:val="none" w:sz="0" w:space="0" w:color="auto"/>
                        <w:left w:val="none" w:sz="0" w:space="0" w:color="auto"/>
                        <w:bottom w:val="none" w:sz="0" w:space="0" w:color="auto"/>
                        <w:right w:val="none" w:sz="0" w:space="0" w:color="auto"/>
                      </w:divBdr>
                    </w:div>
                  </w:divsChild>
                </w:div>
                <w:div w:id="1941838547">
                  <w:marLeft w:val="0"/>
                  <w:marRight w:val="0"/>
                  <w:marTop w:val="0"/>
                  <w:marBottom w:val="0"/>
                  <w:divBdr>
                    <w:top w:val="none" w:sz="0" w:space="0" w:color="auto"/>
                    <w:left w:val="none" w:sz="0" w:space="0" w:color="auto"/>
                    <w:bottom w:val="none" w:sz="0" w:space="0" w:color="auto"/>
                    <w:right w:val="none" w:sz="0" w:space="0" w:color="auto"/>
                  </w:divBdr>
                  <w:divsChild>
                    <w:div w:id="1695886309">
                      <w:marLeft w:val="0"/>
                      <w:marRight w:val="0"/>
                      <w:marTop w:val="0"/>
                      <w:marBottom w:val="0"/>
                      <w:divBdr>
                        <w:top w:val="none" w:sz="0" w:space="0" w:color="auto"/>
                        <w:left w:val="none" w:sz="0" w:space="0" w:color="auto"/>
                        <w:bottom w:val="none" w:sz="0" w:space="0" w:color="auto"/>
                        <w:right w:val="none" w:sz="0" w:space="0" w:color="auto"/>
                      </w:divBdr>
                    </w:div>
                  </w:divsChild>
                </w:div>
                <w:div w:id="1951427868">
                  <w:marLeft w:val="0"/>
                  <w:marRight w:val="0"/>
                  <w:marTop w:val="0"/>
                  <w:marBottom w:val="0"/>
                  <w:divBdr>
                    <w:top w:val="none" w:sz="0" w:space="0" w:color="auto"/>
                    <w:left w:val="none" w:sz="0" w:space="0" w:color="auto"/>
                    <w:bottom w:val="none" w:sz="0" w:space="0" w:color="auto"/>
                    <w:right w:val="none" w:sz="0" w:space="0" w:color="auto"/>
                  </w:divBdr>
                  <w:divsChild>
                    <w:div w:id="282732133">
                      <w:marLeft w:val="0"/>
                      <w:marRight w:val="0"/>
                      <w:marTop w:val="0"/>
                      <w:marBottom w:val="0"/>
                      <w:divBdr>
                        <w:top w:val="none" w:sz="0" w:space="0" w:color="auto"/>
                        <w:left w:val="none" w:sz="0" w:space="0" w:color="auto"/>
                        <w:bottom w:val="none" w:sz="0" w:space="0" w:color="auto"/>
                        <w:right w:val="none" w:sz="0" w:space="0" w:color="auto"/>
                      </w:divBdr>
                    </w:div>
                  </w:divsChild>
                </w:div>
                <w:div w:id="1951861180">
                  <w:marLeft w:val="0"/>
                  <w:marRight w:val="0"/>
                  <w:marTop w:val="0"/>
                  <w:marBottom w:val="0"/>
                  <w:divBdr>
                    <w:top w:val="none" w:sz="0" w:space="0" w:color="auto"/>
                    <w:left w:val="none" w:sz="0" w:space="0" w:color="auto"/>
                    <w:bottom w:val="none" w:sz="0" w:space="0" w:color="auto"/>
                    <w:right w:val="none" w:sz="0" w:space="0" w:color="auto"/>
                  </w:divBdr>
                  <w:divsChild>
                    <w:div w:id="1655186624">
                      <w:marLeft w:val="0"/>
                      <w:marRight w:val="0"/>
                      <w:marTop w:val="0"/>
                      <w:marBottom w:val="0"/>
                      <w:divBdr>
                        <w:top w:val="none" w:sz="0" w:space="0" w:color="auto"/>
                        <w:left w:val="none" w:sz="0" w:space="0" w:color="auto"/>
                        <w:bottom w:val="none" w:sz="0" w:space="0" w:color="auto"/>
                        <w:right w:val="none" w:sz="0" w:space="0" w:color="auto"/>
                      </w:divBdr>
                    </w:div>
                  </w:divsChild>
                </w:div>
                <w:div w:id="1965500300">
                  <w:marLeft w:val="0"/>
                  <w:marRight w:val="0"/>
                  <w:marTop w:val="0"/>
                  <w:marBottom w:val="0"/>
                  <w:divBdr>
                    <w:top w:val="none" w:sz="0" w:space="0" w:color="auto"/>
                    <w:left w:val="none" w:sz="0" w:space="0" w:color="auto"/>
                    <w:bottom w:val="none" w:sz="0" w:space="0" w:color="auto"/>
                    <w:right w:val="none" w:sz="0" w:space="0" w:color="auto"/>
                  </w:divBdr>
                  <w:divsChild>
                    <w:div w:id="310065025">
                      <w:marLeft w:val="0"/>
                      <w:marRight w:val="0"/>
                      <w:marTop w:val="0"/>
                      <w:marBottom w:val="0"/>
                      <w:divBdr>
                        <w:top w:val="none" w:sz="0" w:space="0" w:color="auto"/>
                        <w:left w:val="none" w:sz="0" w:space="0" w:color="auto"/>
                        <w:bottom w:val="none" w:sz="0" w:space="0" w:color="auto"/>
                        <w:right w:val="none" w:sz="0" w:space="0" w:color="auto"/>
                      </w:divBdr>
                    </w:div>
                  </w:divsChild>
                </w:div>
                <w:div w:id="1967854791">
                  <w:marLeft w:val="0"/>
                  <w:marRight w:val="0"/>
                  <w:marTop w:val="0"/>
                  <w:marBottom w:val="0"/>
                  <w:divBdr>
                    <w:top w:val="none" w:sz="0" w:space="0" w:color="auto"/>
                    <w:left w:val="none" w:sz="0" w:space="0" w:color="auto"/>
                    <w:bottom w:val="none" w:sz="0" w:space="0" w:color="auto"/>
                    <w:right w:val="none" w:sz="0" w:space="0" w:color="auto"/>
                  </w:divBdr>
                  <w:divsChild>
                    <w:div w:id="1992903211">
                      <w:marLeft w:val="0"/>
                      <w:marRight w:val="0"/>
                      <w:marTop w:val="0"/>
                      <w:marBottom w:val="0"/>
                      <w:divBdr>
                        <w:top w:val="none" w:sz="0" w:space="0" w:color="auto"/>
                        <w:left w:val="none" w:sz="0" w:space="0" w:color="auto"/>
                        <w:bottom w:val="none" w:sz="0" w:space="0" w:color="auto"/>
                        <w:right w:val="none" w:sz="0" w:space="0" w:color="auto"/>
                      </w:divBdr>
                    </w:div>
                  </w:divsChild>
                </w:div>
                <w:div w:id="1980380389">
                  <w:marLeft w:val="0"/>
                  <w:marRight w:val="0"/>
                  <w:marTop w:val="0"/>
                  <w:marBottom w:val="0"/>
                  <w:divBdr>
                    <w:top w:val="none" w:sz="0" w:space="0" w:color="auto"/>
                    <w:left w:val="none" w:sz="0" w:space="0" w:color="auto"/>
                    <w:bottom w:val="none" w:sz="0" w:space="0" w:color="auto"/>
                    <w:right w:val="none" w:sz="0" w:space="0" w:color="auto"/>
                  </w:divBdr>
                  <w:divsChild>
                    <w:div w:id="430860081">
                      <w:marLeft w:val="0"/>
                      <w:marRight w:val="0"/>
                      <w:marTop w:val="0"/>
                      <w:marBottom w:val="0"/>
                      <w:divBdr>
                        <w:top w:val="none" w:sz="0" w:space="0" w:color="auto"/>
                        <w:left w:val="none" w:sz="0" w:space="0" w:color="auto"/>
                        <w:bottom w:val="none" w:sz="0" w:space="0" w:color="auto"/>
                        <w:right w:val="none" w:sz="0" w:space="0" w:color="auto"/>
                      </w:divBdr>
                    </w:div>
                  </w:divsChild>
                </w:div>
                <w:div w:id="1982925609">
                  <w:marLeft w:val="0"/>
                  <w:marRight w:val="0"/>
                  <w:marTop w:val="0"/>
                  <w:marBottom w:val="0"/>
                  <w:divBdr>
                    <w:top w:val="none" w:sz="0" w:space="0" w:color="auto"/>
                    <w:left w:val="none" w:sz="0" w:space="0" w:color="auto"/>
                    <w:bottom w:val="none" w:sz="0" w:space="0" w:color="auto"/>
                    <w:right w:val="none" w:sz="0" w:space="0" w:color="auto"/>
                  </w:divBdr>
                  <w:divsChild>
                    <w:div w:id="347365899">
                      <w:marLeft w:val="0"/>
                      <w:marRight w:val="0"/>
                      <w:marTop w:val="0"/>
                      <w:marBottom w:val="0"/>
                      <w:divBdr>
                        <w:top w:val="none" w:sz="0" w:space="0" w:color="auto"/>
                        <w:left w:val="none" w:sz="0" w:space="0" w:color="auto"/>
                        <w:bottom w:val="none" w:sz="0" w:space="0" w:color="auto"/>
                        <w:right w:val="none" w:sz="0" w:space="0" w:color="auto"/>
                      </w:divBdr>
                    </w:div>
                  </w:divsChild>
                </w:div>
                <w:div w:id="1983190357">
                  <w:marLeft w:val="0"/>
                  <w:marRight w:val="0"/>
                  <w:marTop w:val="0"/>
                  <w:marBottom w:val="0"/>
                  <w:divBdr>
                    <w:top w:val="none" w:sz="0" w:space="0" w:color="auto"/>
                    <w:left w:val="none" w:sz="0" w:space="0" w:color="auto"/>
                    <w:bottom w:val="none" w:sz="0" w:space="0" w:color="auto"/>
                    <w:right w:val="none" w:sz="0" w:space="0" w:color="auto"/>
                  </w:divBdr>
                  <w:divsChild>
                    <w:div w:id="914434921">
                      <w:marLeft w:val="0"/>
                      <w:marRight w:val="0"/>
                      <w:marTop w:val="0"/>
                      <w:marBottom w:val="0"/>
                      <w:divBdr>
                        <w:top w:val="none" w:sz="0" w:space="0" w:color="auto"/>
                        <w:left w:val="none" w:sz="0" w:space="0" w:color="auto"/>
                        <w:bottom w:val="none" w:sz="0" w:space="0" w:color="auto"/>
                        <w:right w:val="none" w:sz="0" w:space="0" w:color="auto"/>
                      </w:divBdr>
                    </w:div>
                  </w:divsChild>
                </w:div>
                <w:div w:id="1988702731">
                  <w:marLeft w:val="0"/>
                  <w:marRight w:val="0"/>
                  <w:marTop w:val="0"/>
                  <w:marBottom w:val="0"/>
                  <w:divBdr>
                    <w:top w:val="none" w:sz="0" w:space="0" w:color="auto"/>
                    <w:left w:val="none" w:sz="0" w:space="0" w:color="auto"/>
                    <w:bottom w:val="none" w:sz="0" w:space="0" w:color="auto"/>
                    <w:right w:val="none" w:sz="0" w:space="0" w:color="auto"/>
                  </w:divBdr>
                  <w:divsChild>
                    <w:div w:id="198667965">
                      <w:marLeft w:val="0"/>
                      <w:marRight w:val="0"/>
                      <w:marTop w:val="0"/>
                      <w:marBottom w:val="0"/>
                      <w:divBdr>
                        <w:top w:val="none" w:sz="0" w:space="0" w:color="auto"/>
                        <w:left w:val="none" w:sz="0" w:space="0" w:color="auto"/>
                        <w:bottom w:val="none" w:sz="0" w:space="0" w:color="auto"/>
                        <w:right w:val="none" w:sz="0" w:space="0" w:color="auto"/>
                      </w:divBdr>
                    </w:div>
                  </w:divsChild>
                </w:div>
                <w:div w:id="1989162917">
                  <w:marLeft w:val="0"/>
                  <w:marRight w:val="0"/>
                  <w:marTop w:val="0"/>
                  <w:marBottom w:val="0"/>
                  <w:divBdr>
                    <w:top w:val="none" w:sz="0" w:space="0" w:color="auto"/>
                    <w:left w:val="none" w:sz="0" w:space="0" w:color="auto"/>
                    <w:bottom w:val="none" w:sz="0" w:space="0" w:color="auto"/>
                    <w:right w:val="none" w:sz="0" w:space="0" w:color="auto"/>
                  </w:divBdr>
                  <w:divsChild>
                    <w:div w:id="1791703721">
                      <w:marLeft w:val="0"/>
                      <w:marRight w:val="0"/>
                      <w:marTop w:val="0"/>
                      <w:marBottom w:val="0"/>
                      <w:divBdr>
                        <w:top w:val="none" w:sz="0" w:space="0" w:color="auto"/>
                        <w:left w:val="none" w:sz="0" w:space="0" w:color="auto"/>
                        <w:bottom w:val="none" w:sz="0" w:space="0" w:color="auto"/>
                        <w:right w:val="none" w:sz="0" w:space="0" w:color="auto"/>
                      </w:divBdr>
                    </w:div>
                  </w:divsChild>
                </w:div>
                <w:div w:id="2007705459">
                  <w:marLeft w:val="0"/>
                  <w:marRight w:val="0"/>
                  <w:marTop w:val="0"/>
                  <w:marBottom w:val="0"/>
                  <w:divBdr>
                    <w:top w:val="none" w:sz="0" w:space="0" w:color="auto"/>
                    <w:left w:val="none" w:sz="0" w:space="0" w:color="auto"/>
                    <w:bottom w:val="none" w:sz="0" w:space="0" w:color="auto"/>
                    <w:right w:val="none" w:sz="0" w:space="0" w:color="auto"/>
                  </w:divBdr>
                  <w:divsChild>
                    <w:div w:id="1776945376">
                      <w:marLeft w:val="0"/>
                      <w:marRight w:val="0"/>
                      <w:marTop w:val="0"/>
                      <w:marBottom w:val="0"/>
                      <w:divBdr>
                        <w:top w:val="none" w:sz="0" w:space="0" w:color="auto"/>
                        <w:left w:val="none" w:sz="0" w:space="0" w:color="auto"/>
                        <w:bottom w:val="none" w:sz="0" w:space="0" w:color="auto"/>
                        <w:right w:val="none" w:sz="0" w:space="0" w:color="auto"/>
                      </w:divBdr>
                    </w:div>
                  </w:divsChild>
                </w:div>
                <w:div w:id="2021197734">
                  <w:marLeft w:val="0"/>
                  <w:marRight w:val="0"/>
                  <w:marTop w:val="0"/>
                  <w:marBottom w:val="0"/>
                  <w:divBdr>
                    <w:top w:val="none" w:sz="0" w:space="0" w:color="auto"/>
                    <w:left w:val="none" w:sz="0" w:space="0" w:color="auto"/>
                    <w:bottom w:val="none" w:sz="0" w:space="0" w:color="auto"/>
                    <w:right w:val="none" w:sz="0" w:space="0" w:color="auto"/>
                  </w:divBdr>
                  <w:divsChild>
                    <w:div w:id="1033845907">
                      <w:marLeft w:val="0"/>
                      <w:marRight w:val="0"/>
                      <w:marTop w:val="0"/>
                      <w:marBottom w:val="0"/>
                      <w:divBdr>
                        <w:top w:val="none" w:sz="0" w:space="0" w:color="auto"/>
                        <w:left w:val="none" w:sz="0" w:space="0" w:color="auto"/>
                        <w:bottom w:val="none" w:sz="0" w:space="0" w:color="auto"/>
                        <w:right w:val="none" w:sz="0" w:space="0" w:color="auto"/>
                      </w:divBdr>
                    </w:div>
                  </w:divsChild>
                </w:div>
                <w:div w:id="2030789312">
                  <w:marLeft w:val="0"/>
                  <w:marRight w:val="0"/>
                  <w:marTop w:val="0"/>
                  <w:marBottom w:val="0"/>
                  <w:divBdr>
                    <w:top w:val="none" w:sz="0" w:space="0" w:color="auto"/>
                    <w:left w:val="none" w:sz="0" w:space="0" w:color="auto"/>
                    <w:bottom w:val="none" w:sz="0" w:space="0" w:color="auto"/>
                    <w:right w:val="none" w:sz="0" w:space="0" w:color="auto"/>
                  </w:divBdr>
                  <w:divsChild>
                    <w:div w:id="1793476316">
                      <w:marLeft w:val="0"/>
                      <w:marRight w:val="0"/>
                      <w:marTop w:val="0"/>
                      <w:marBottom w:val="0"/>
                      <w:divBdr>
                        <w:top w:val="none" w:sz="0" w:space="0" w:color="auto"/>
                        <w:left w:val="none" w:sz="0" w:space="0" w:color="auto"/>
                        <w:bottom w:val="none" w:sz="0" w:space="0" w:color="auto"/>
                        <w:right w:val="none" w:sz="0" w:space="0" w:color="auto"/>
                      </w:divBdr>
                    </w:div>
                  </w:divsChild>
                </w:div>
                <w:div w:id="2054574429">
                  <w:marLeft w:val="0"/>
                  <w:marRight w:val="0"/>
                  <w:marTop w:val="0"/>
                  <w:marBottom w:val="0"/>
                  <w:divBdr>
                    <w:top w:val="none" w:sz="0" w:space="0" w:color="auto"/>
                    <w:left w:val="none" w:sz="0" w:space="0" w:color="auto"/>
                    <w:bottom w:val="none" w:sz="0" w:space="0" w:color="auto"/>
                    <w:right w:val="none" w:sz="0" w:space="0" w:color="auto"/>
                  </w:divBdr>
                  <w:divsChild>
                    <w:div w:id="2022194260">
                      <w:marLeft w:val="0"/>
                      <w:marRight w:val="0"/>
                      <w:marTop w:val="0"/>
                      <w:marBottom w:val="0"/>
                      <w:divBdr>
                        <w:top w:val="none" w:sz="0" w:space="0" w:color="auto"/>
                        <w:left w:val="none" w:sz="0" w:space="0" w:color="auto"/>
                        <w:bottom w:val="none" w:sz="0" w:space="0" w:color="auto"/>
                        <w:right w:val="none" w:sz="0" w:space="0" w:color="auto"/>
                      </w:divBdr>
                    </w:div>
                  </w:divsChild>
                </w:div>
                <w:div w:id="2063868780">
                  <w:marLeft w:val="0"/>
                  <w:marRight w:val="0"/>
                  <w:marTop w:val="0"/>
                  <w:marBottom w:val="0"/>
                  <w:divBdr>
                    <w:top w:val="none" w:sz="0" w:space="0" w:color="auto"/>
                    <w:left w:val="none" w:sz="0" w:space="0" w:color="auto"/>
                    <w:bottom w:val="none" w:sz="0" w:space="0" w:color="auto"/>
                    <w:right w:val="none" w:sz="0" w:space="0" w:color="auto"/>
                  </w:divBdr>
                  <w:divsChild>
                    <w:div w:id="171841287">
                      <w:marLeft w:val="0"/>
                      <w:marRight w:val="0"/>
                      <w:marTop w:val="0"/>
                      <w:marBottom w:val="0"/>
                      <w:divBdr>
                        <w:top w:val="none" w:sz="0" w:space="0" w:color="auto"/>
                        <w:left w:val="none" w:sz="0" w:space="0" w:color="auto"/>
                        <w:bottom w:val="none" w:sz="0" w:space="0" w:color="auto"/>
                        <w:right w:val="none" w:sz="0" w:space="0" w:color="auto"/>
                      </w:divBdr>
                    </w:div>
                  </w:divsChild>
                </w:div>
                <w:div w:id="2069642041">
                  <w:marLeft w:val="0"/>
                  <w:marRight w:val="0"/>
                  <w:marTop w:val="0"/>
                  <w:marBottom w:val="0"/>
                  <w:divBdr>
                    <w:top w:val="none" w:sz="0" w:space="0" w:color="auto"/>
                    <w:left w:val="none" w:sz="0" w:space="0" w:color="auto"/>
                    <w:bottom w:val="none" w:sz="0" w:space="0" w:color="auto"/>
                    <w:right w:val="none" w:sz="0" w:space="0" w:color="auto"/>
                  </w:divBdr>
                  <w:divsChild>
                    <w:div w:id="1774013935">
                      <w:marLeft w:val="0"/>
                      <w:marRight w:val="0"/>
                      <w:marTop w:val="0"/>
                      <w:marBottom w:val="0"/>
                      <w:divBdr>
                        <w:top w:val="none" w:sz="0" w:space="0" w:color="auto"/>
                        <w:left w:val="none" w:sz="0" w:space="0" w:color="auto"/>
                        <w:bottom w:val="none" w:sz="0" w:space="0" w:color="auto"/>
                        <w:right w:val="none" w:sz="0" w:space="0" w:color="auto"/>
                      </w:divBdr>
                    </w:div>
                  </w:divsChild>
                </w:div>
                <w:div w:id="2073237357">
                  <w:marLeft w:val="0"/>
                  <w:marRight w:val="0"/>
                  <w:marTop w:val="0"/>
                  <w:marBottom w:val="0"/>
                  <w:divBdr>
                    <w:top w:val="none" w:sz="0" w:space="0" w:color="auto"/>
                    <w:left w:val="none" w:sz="0" w:space="0" w:color="auto"/>
                    <w:bottom w:val="none" w:sz="0" w:space="0" w:color="auto"/>
                    <w:right w:val="none" w:sz="0" w:space="0" w:color="auto"/>
                  </w:divBdr>
                  <w:divsChild>
                    <w:div w:id="52897631">
                      <w:marLeft w:val="0"/>
                      <w:marRight w:val="0"/>
                      <w:marTop w:val="0"/>
                      <w:marBottom w:val="0"/>
                      <w:divBdr>
                        <w:top w:val="none" w:sz="0" w:space="0" w:color="auto"/>
                        <w:left w:val="none" w:sz="0" w:space="0" w:color="auto"/>
                        <w:bottom w:val="none" w:sz="0" w:space="0" w:color="auto"/>
                        <w:right w:val="none" w:sz="0" w:space="0" w:color="auto"/>
                      </w:divBdr>
                    </w:div>
                  </w:divsChild>
                </w:div>
                <w:div w:id="2091922987">
                  <w:marLeft w:val="0"/>
                  <w:marRight w:val="0"/>
                  <w:marTop w:val="0"/>
                  <w:marBottom w:val="0"/>
                  <w:divBdr>
                    <w:top w:val="none" w:sz="0" w:space="0" w:color="auto"/>
                    <w:left w:val="none" w:sz="0" w:space="0" w:color="auto"/>
                    <w:bottom w:val="none" w:sz="0" w:space="0" w:color="auto"/>
                    <w:right w:val="none" w:sz="0" w:space="0" w:color="auto"/>
                  </w:divBdr>
                  <w:divsChild>
                    <w:div w:id="1263605431">
                      <w:marLeft w:val="0"/>
                      <w:marRight w:val="0"/>
                      <w:marTop w:val="0"/>
                      <w:marBottom w:val="0"/>
                      <w:divBdr>
                        <w:top w:val="none" w:sz="0" w:space="0" w:color="auto"/>
                        <w:left w:val="none" w:sz="0" w:space="0" w:color="auto"/>
                        <w:bottom w:val="none" w:sz="0" w:space="0" w:color="auto"/>
                        <w:right w:val="none" w:sz="0" w:space="0" w:color="auto"/>
                      </w:divBdr>
                    </w:div>
                  </w:divsChild>
                </w:div>
                <w:div w:id="2094278631">
                  <w:marLeft w:val="0"/>
                  <w:marRight w:val="0"/>
                  <w:marTop w:val="0"/>
                  <w:marBottom w:val="0"/>
                  <w:divBdr>
                    <w:top w:val="none" w:sz="0" w:space="0" w:color="auto"/>
                    <w:left w:val="none" w:sz="0" w:space="0" w:color="auto"/>
                    <w:bottom w:val="none" w:sz="0" w:space="0" w:color="auto"/>
                    <w:right w:val="none" w:sz="0" w:space="0" w:color="auto"/>
                  </w:divBdr>
                  <w:divsChild>
                    <w:div w:id="328825694">
                      <w:marLeft w:val="0"/>
                      <w:marRight w:val="0"/>
                      <w:marTop w:val="0"/>
                      <w:marBottom w:val="0"/>
                      <w:divBdr>
                        <w:top w:val="none" w:sz="0" w:space="0" w:color="auto"/>
                        <w:left w:val="none" w:sz="0" w:space="0" w:color="auto"/>
                        <w:bottom w:val="none" w:sz="0" w:space="0" w:color="auto"/>
                        <w:right w:val="none" w:sz="0" w:space="0" w:color="auto"/>
                      </w:divBdr>
                    </w:div>
                  </w:divsChild>
                </w:div>
                <w:div w:id="2095273243">
                  <w:marLeft w:val="0"/>
                  <w:marRight w:val="0"/>
                  <w:marTop w:val="0"/>
                  <w:marBottom w:val="0"/>
                  <w:divBdr>
                    <w:top w:val="none" w:sz="0" w:space="0" w:color="auto"/>
                    <w:left w:val="none" w:sz="0" w:space="0" w:color="auto"/>
                    <w:bottom w:val="none" w:sz="0" w:space="0" w:color="auto"/>
                    <w:right w:val="none" w:sz="0" w:space="0" w:color="auto"/>
                  </w:divBdr>
                  <w:divsChild>
                    <w:div w:id="1033962753">
                      <w:marLeft w:val="0"/>
                      <w:marRight w:val="0"/>
                      <w:marTop w:val="0"/>
                      <w:marBottom w:val="0"/>
                      <w:divBdr>
                        <w:top w:val="none" w:sz="0" w:space="0" w:color="auto"/>
                        <w:left w:val="none" w:sz="0" w:space="0" w:color="auto"/>
                        <w:bottom w:val="none" w:sz="0" w:space="0" w:color="auto"/>
                        <w:right w:val="none" w:sz="0" w:space="0" w:color="auto"/>
                      </w:divBdr>
                    </w:div>
                  </w:divsChild>
                </w:div>
                <w:div w:id="2105951971">
                  <w:marLeft w:val="0"/>
                  <w:marRight w:val="0"/>
                  <w:marTop w:val="0"/>
                  <w:marBottom w:val="0"/>
                  <w:divBdr>
                    <w:top w:val="none" w:sz="0" w:space="0" w:color="auto"/>
                    <w:left w:val="none" w:sz="0" w:space="0" w:color="auto"/>
                    <w:bottom w:val="none" w:sz="0" w:space="0" w:color="auto"/>
                    <w:right w:val="none" w:sz="0" w:space="0" w:color="auto"/>
                  </w:divBdr>
                  <w:divsChild>
                    <w:div w:id="1669022694">
                      <w:marLeft w:val="0"/>
                      <w:marRight w:val="0"/>
                      <w:marTop w:val="0"/>
                      <w:marBottom w:val="0"/>
                      <w:divBdr>
                        <w:top w:val="none" w:sz="0" w:space="0" w:color="auto"/>
                        <w:left w:val="none" w:sz="0" w:space="0" w:color="auto"/>
                        <w:bottom w:val="none" w:sz="0" w:space="0" w:color="auto"/>
                        <w:right w:val="none" w:sz="0" w:space="0" w:color="auto"/>
                      </w:divBdr>
                    </w:div>
                  </w:divsChild>
                </w:div>
                <w:div w:id="2127919932">
                  <w:marLeft w:val="0"/>
                  <w:marRight w:val="0"/>
                  <w:marTop w:val="0"/>
                  <w:marBottom w:val="0"/>
                  <w:divBdr>
                    <w:top w:val="none" w:sz="0" w:space="0" w:color="auto"/>
                    <w:left w:val="none" w:sz="0" w:space="0" w:color="auto"/>
                    <w:bottom w:val="none" w:sz="0" w:space="0" w:color="auto"/>
                    <w:right w:val="none" w:sz="0" w:space="0" w:color="auto"/>
                  </w:divBdr>
                  <w:divsChild>
                    <w:div w:id="2115710422">
                      <w:marLeft w:val="0"/>
                      <w:marRight w:val="0"/>
                      <w:marTop w:val="0"/>
                      <w:marBottom w:val="0"/>
                      <w:divBdr>
                        <w:top w:val="none" w:sz="0" w:space="0" w:color="auto"/>
                        <w:left w:val="none" w:sz="0" w:space="0" w:color="auto"/>
                        <w:bottom w:val="none" w:sz="0" w:space="0" w:color="auto"/>
                        <w:right w:val="none" w:sz="0" w:space="0" w:color="auto"/>
                      </w:divBdr>
                    </w:div>
                  </w:divsChild>
                </w:div>
                <w:div w:id="2138908295">
                  <w:marLeft w:val="0"/>
                  <w:marRight w:val="0"/>
                  <w:marTop w:val="0"/>
                  <w:marBottom w:val="0"/>
                  <w:divBdr>
                    <w:top w:val="none" w:sz="0" w:space="0" w:color="auto"/>
                    <w:left w:val="none" w:sz="0" w:space="0" w:color="auto"/>
                    <w:bottom w:val="none" w:sz="0" w:space="0" w:color="auto"/>
                    <w:right w:val="none" w:sz="0" w:space="0" w:color="auto"/>
                  </w:divBdr>
                  <w:divsChild>
                    <w:div w:id="532496575">
                      <w:marLeft w:val="0"/>
                      <w:marRight w:val="0"/>
                      <w:marTop w:val="0"/>
                      <w:marBottom w:val="0"/>
                      <w:divBdr>
                        <w:top w:val="none" w:sz="0" w:space="0" w:color="auto"/>
                        <w:left w:val="none" w:sz="0" w:space="0" w:color="auto"/>
                        <w:bottom w:val="none" w:sz="0" w:space="0" w:color="auto"/>
                        <w:right w:val="none" w:sz="0" w:space="0" w:color="auto"/>
                      </w:divBdr>
                    </w:div>
                  </w:divsChild>
                </w:div>
                <w:div w:id="2139950219">
                  <w:marLeft w:val="0"/>
                  <w:marRight w:val="0"/>
                  <w:marTop w:val="0"/>
                  <w:marBottom w:val="0"/>
                  <w:divBdr>
                    <w:top w:val="none" w:sz="0" w:space="0" w:color="auto"/>
                    <w:left w:val="none" w:sz="0" w:space="0" w:color="auto"/>
                    <w:bottom w:val="none" w:sz="0" w:space="0" w:color="auto"/>
                    <w:right w:val="none" w:sz="0" w:space="0" w:color="auto"/>
                  </w:divBdr>
                  <w:divsChild>
                    <w:div w:id="948897699">
                      <w:marLeft w:val="0"/>
                      <w:marRight w:val="0"/>
                      <w:marTop w:val="0"/>
                      <w:marBottom w:val="0"/>
                      <w:divBdr>
                        <w:top w:val="none" w:sz="0" w:space="0" w:color="auto"/>
                        <w:left w:val="none" w:sz="0" w:space="0" w:color="auto"/>
                        <w:bottom w:val="none" w:sz="0" w:space="0" w:color="auto"/>
                        <w:right w:val="none" w:sz="0" w:space="0" w:color="auto"/>
                      </w:divBdr>
                    </w:div>
                  </w:divsChild>
                </w:div>
                <w:div w:id="2143889398">
                  <w:marLeft w:val="0"/>
                  <w:marRight w:val="0"/>
                  <w:marTop w:val="0"/>
                  <w:marBottom w:val="0"/>
                  <w:divBdr>
                    <w:top w:val="none" w:sz="0" w:space="0" w:color="auto"/>
                    <w:left w:val="none" w:sz="0" w:space="0" w:color="auto"/>
                    <w:bottom w:val="none" w:sz="0" w:space="0" w:color="auto"/>
                    <w:right w:val="none" w:sz="0" w:space="0" w:color="auto"/>
                  </w:divBdr>
                  <w:divsChild>
                    <w:div w:id="11070009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04553133">
      <w:bodyDiv w:val="1"/>
      <w:marLeft w:val="0"/>
      <w:marRight w:val="0"/>
      <w:marTop w:val="0"/>
      <w:marBottom w:val="0"/>
      <w:divBdr>
        <w:top w:val="none" w:sz="0" w:space="0" w:color="auto"/>
        <w:left w:val="none" w:sz="0" w:space="0" w:color="auto"/>
        <w:bottom w:val="none" w:sz="0" w:space="0" w:color="auto"/>
        <w:right w:val="none" w:sz="0" w:space="0" w:color="auto"/>
      </w:divBdr>
    </w:div>
    <w:div w:id="2024504048">
      <w:bodyDiv w:val="1"/>
      <w:marLeft w:val="0"/>
      <w:marRight w:val="0"/>
      <w:marTop w:val="0"/>
      <w:marBottom w:val="0"/>
      <w:divBdr>
        <w:top w:val="none" w:sz="0" w:space="0" w:color="auto"/>
        <w:left w:val="none" w:sz="0" w:space="0" w:color="auto"/>
        <w:bottom w:val="none" w:sz="0" w:space="0" w:color="auto"/>
        <w:right w:val="none" w:sz="0" w:space="0" w:color="auto"/>
      </w:divBdr>
      <w:divsChild>
        <w:div w:id="1592199996">
          <w:marLeft w:val="0"/>
          <w:marRight w:val="0"/>
          <w:marTop w:val="0"/>
          <w:marBottom w:val="0"/>
          <w:divBdr>
            <w:top w:val="none" w:sz="0" w:space="0" w:color="auto"/>
            <w:left w:val="none" w:sz="0" w:space="0" w:color="auto"/>
            <w:bottom w:val="none" w:sz="0" w:space="0" w:color="auto"/>
            <w:right w:val="none" w:sz="0" w:space="0" w:color="auto"/>
          </w:divBdr>
        </w:div>
      </w:divsChild>
    </w:div>
    <w:div w:id="2030911372">
      <w:bodyDiv w:val="1"/>
      <w:marLeft w:val="0"/>
      <w:marRight w:val="0"/>
      <w:marTop w:val="0"/>
      <w:marBottom w:val="0"/>
      <w:divBdr>
        <w:top w:val="none" w:sz="0" w:space="0" w:color="auto"/>
        <w:left w:val="none" w:sz="0" w:space="0" w:color="auto"/>
        <w:bottom w:val="none" w:sz="0" w:space="0" w:color="auto"/>
        <w:right w:val="none" w:sz="0" w:space="0" w:color="auto"/>
      </w:divBdr>
      <w:divsChild>
        <w:div w:id="2093502339">
          <w:marLeft w:val="0"/>
          <w:marRight w:val="0"/>
          <w:marTop w:val="0"/>
          <w:marBottom w:val="0"/>
          <w:divBdr>
            <w:top w:val="none" w:sz="0" w:space="0" w:color="auto"/>
            <w:left w:val="none" w:sz="0" w:space="0" w:color="auto"/>
            <w:bottom w:val="none" w:sz="0" w:space="0" w:color="auto"/>
            <w:right w:val="none" w:sz="0" w:space="0" w:color="auto"/>
          </w:divBdr>
        </w:div>
      </w:divsChild>
    </w:div>
    <w:div w:id="2118986048">
      <w:bodyDiv w:val="1"/>
      <w:marLeft w:val="0"/>
      <w:marRight w:val="0"/>
      <w:marTop w:val="0"/>
      <w:marBottom w:val="0"/>
      <w:divBdr>
        <w:top w:val="none" w:sz="0" w:space="0" w:color="auto"/>
        <w:left w:val="none" w:sz="0" w:space="0" w:color="auto"/>
        <w:bottom w:val="none" w:sz="0" w:space="0" w:color="auto"/>
        <w:right w:val="none" w:sz="0" w:space="0" w:color="auto"/>
      </w:divBdr>
      <w:divsChild>
        <w:div w:id="151029175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header" Target="header1.xml"/><Relationship Id="rId26" Type="http://schemas.openxmlformats.org/officeDocument/2006/relationships/chart" Target="charts/chart5.xml"/><Relationship Id="rId39" Type="http://schemas.openxmlformats.org/officeDocument/2006/relationships/footer" Target="footer9.xml"/><Relationship Id="rId21" Type="http://schemas.openxmlformats.org/officeDocument/2006/relationships/hyperlink" Target="https://www.census.gov/quickfacts/fact/table/quincycitymassachusetts,MA/POP715224" TargetMode="External"/><Relationship Id="rId34" Type="http://schemas.openxmlformats.org/officeDocument/2006/relationships/footer" Target="footer7.xml"/><Relationship Id="rId42" Type="http://schemas.openxmlformats.org/officeDocument/2006/relationships/footer" Target="footer10.xml"/><Relationship Id="rId47" Type="http://schemas.openxmlformats.org/officeDocument/2006/relationships/hyperlink" Target="https://www.doe.mass.edu/instruction/culturally-sustaining/default.html" TargetMode="External"/><Relationship Id="rId50" Type="http://schemas.openxmlformats.org/officeDocument/2006/relationships/hyperlink" Target="https://www.doe.mass.edu/instruction/culturally-sustaining/default.html" TargetMode="External"/><Relationship Id="rId55" Type="http://schemas.openxmlformats.org/officeDocument/2006/relationships/hyperlink" Target="https://www.doe.mass.edu/research/radar/default.html" TargetMode="Externa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4.jpeg"/><Relationship Id="rId29" Type="http://schemas.openxmlformats.org/officeDocument/2006/relationships/footer" Target="footer4.xml"/><Relationship Id="rId11" Type="http://schemas.openxmlformats.org/officeDocument/2006/relationships/hyperlink" Target="http://www.doe.mass.edu" TargetMode="External"/><Relationship Id="rId24" Type="http://schemas.openxmlformats.org/officeDocument/2006/relationships/chart" Target="charts/chart3.xml"/><Relationship Id="rId32" Type="http://schemas.openxmlformats.org/officeDocument/2006/relationships/image" Target="media/image6.png"/><Relationship Id="rId37" Type="http://schemas.openxmlformats.org/officeDocument/2006/relationships/footer" Target="footer8.xml"/><Relationship Id="rId40" Type="http://schemas.openxmlformats.org/officeDocument/2006/relationships/hyperlink" Target="http://www.teachstone.com/wp-content/uploads/2011/05/class-mtp-pk-12-brief.pdf" TargetMode="External"/><Relationship Id="rId45" Type="http://schemas.openxmlformats.org/officeDocument/2006/relationships/hyperlink" Target="https://www.doe.mass.edu/instruction/impd/implement-ma.html" TargetMode="External"/><Relationship Id="rId53" Type="http://schemas.openxmlformats.org/officeDocument/2006/relationships/footer" Target="footer11.xml"/><Relationship Id="rId58" Type="http://schemas.openxmlformats.org/officeDocument/2006/relationships/footer" Target="footer13.xml"/><Relationship Id="rId5" Type="http://schemas.openxmlformats.org/officeDocument/2006/relationships/numbering" Target="numbering.xml"/><Relationship Id="rId61" Type="http://schemas.openxmlformats.org/officeDocument/2006/relationships/theme" Target="theme/theme1.xml"/><Relationship Id="rId19" Type="http://schemas.openxmlformats.org/officeDocument/2006/relationships/footer" Target="footer1.xml"/><Relationship Id="rId14" Type="http://schemas.openxmlformats.org/officeDocument/2006/relationships/image" Target="media/image2.png"/><Relationship Id="rId22" Type="http://schemas.openxmlformats.org/officeDocument/2006/relationships/chart" Target="charts/chart1.xml"/><Relationship Id="rId27" Type="http://schemas.openxmlformats.org/officeDocument/2006/relationships/header" Target="header2.xml"/><Relationship Id="rId30" Type="http://schemas.openxmlformats.org/officeDocument/2006/relationships/footer" Target="footer5.xml"/><Relationship Id="rId35" Type="http://schemas.openxmlformats.org/officeDocument/2006/relationships/image" Target="media/image7.png"/><Relationship Id="rId43" Type="http://schemas.openxmlformats.org/officeDocument/2006/relationships/hyperlink" Target="https://www.doe.mass.edu/instruction/impd/default.html" TargetMode="External"/><Relationship Id="rId48" Type="http://schemas.openxmlformats.org/officeDocument/2006/relationships/hyperlink" Target="https://www.doe.mass.edu/ele/" TargetMode="External"/><Relationship Id="rId56" Type="http://schemas.openxmlformats.org/officeDocument/2006/relationships/hyperlink" Target="https://www.doe.mass.edu/finance/chapter70/default.html" TargetMode="External"/><Relationship Id="rId8" Type="http://schemas.openxmlformats.org/officeDocument/2006/relationships/webSettings" Target="webSettings.xml"/><Relationship Id="rId51" Type="http://schemas.openxmlformats.org/officeDocument/2006/relationships/hyperlink" Target="https://www.doe.mass.edu/edeval/implementation/default.html" TargetMode="External"/><Relationship Id="rId3" Type="http://schemas.openxmlformats.org/officeDocument/2006/relationships/customXml" Target="../customXml/item3.xml"/><Relationship Id="rId12" Type="http://schemas.openxmlformats.org/officeDocument/2006/relationships/hyperlink" Target="http://www.air.org" TargetMode="External"/><Relationship Id="rId17" Type="http://schemas.openxmlformats.org/officeDocument/2006/relationships/hyperlink" Target="http://www.doe.mass.edu" TargetMode="External"/><Relationship Id="rId25" Type="http://schemas.openxmlformats.org/officeDocument/2006/relationships/chart" Target="charts/chart4.xml"/><Relationship Id="rId33" Type="http://schemas.openxmlformats.org/officeDocument/2006/relationships/footer" Target="footer6.xml"/><Relationship Id="rId38" Type="http://schemas.openxmlformats.org/officeDocument/2006/relationships/header" Target="header3.xml"/><Relationship Id="rId46" Type="http://schemas.openxmlformats.org/officeDocument/2006/relationships/hyperlink" Target="https://www.doe.mass.edu/instruction/curate/default.html" TargetMode="External"/><Relationship Id="rId59" Type="http://schemas.openxmlformats.org/officeDocument/2006/relationships/footer" Target="footer14.xml"/><Relationship Id="rId20" Type="http://schemas.openxmlformats.org/officeDocument/2006/relationships/footer" Target="footer2.xml"/><Relationship Id="rId41" Type="http://schemas.openxmlformats.org/officeDocument/2006/relationships/hyperlink" Target="http://metproject.org/resources/CLASS_10_29_10.pdf" TargetMode="External"/><Relationship Id="rId54" Type="http://schemas.openxmlformats.org/officeDocument/2006/relationships/footer" Target="footer12.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3.jpeg"/><Relationship Id="rId23" Type="http://schemas.openxmlformats.org/officeDocument/2006/relationships/chart" Target="charts/chart2.xml"/><Relationship Id="rId28" Type="http://schemas.openxmlformats.org/officeDocument/2006/relationships/footer" Target="footer3.xml"/><Relationship Id="rId36" Type="http://schemas.openxmlformats.org/officeDocument/2006/relationships/hyperlink" Target="http://www.air.org" TargetMode="External"/><Relationship Id="rId49" Type="http://schemas.openxmlformats.org/officeDocument/2006/relationships/hyperlink" Target="https://www.doe.mass.edu/edeval/guidebook/" TargetMode="External"/><Relationship Id="rId57" Type="http://schemas.openxmlformats.org/officeDocument/2006/relationships/hyperlink" Target="https://www.doe.mass.edu/research/radar/default.html" TargetMode="External"/><Relationship Id="rId10" Type="http://schemas.openxmlformats.org/officeDocument/2006/relationships/endnotes" Target="endnotes.xml"/><Relationship Id="rId31" Type="http://schemas.openxmlformats.org/officeDocument/2006/relationships/image" Target="media/image5.png"/><Relationship Id="rId44" Type="http://schemas.openxmlformats.org/officeDocument/2006/relationships/hyperlink" Target="https://www.doe.mass.edu/frameworks/current.html" TargetMode="External"/><Relationship Id="rId52" Type="http://schemas.openxmlformats.org/officeDocument/2006/relationships/hyperlink" Target="https://www.doe.mass.edu/sfs/?section=family" TargetMode="External"/><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s>
</file>

<file path=word/_rels/footnotes.xml.rels><?xml version="1.0" encoding="UTF-8" standalone="yes"?>
<Relationships xmlns="http://schemas.openxmlformats.org/package/2006/relationships"><Relationship Id="rId3" Type="http://schemas.openxmlformats.org/officeDocument/2006/relationships/hyperlink" Target="https://www.doe.mass.edu/research/radar/" TargetMode="External"/><Relationship Id="rId2" Type="http://schemas.openxmlformats.org/officeDocument/2006/relationships/hyperlink" Target="https://teachstone.com/class/" TargetMode="External"/><Relationship Id="rId1" Type="http://schemas.openxmlformats.org/officeDocument/2006/relationships/hyperlink" Target="http://www.doe.mass.edu/accountability/district-review/district-standards-indicators.pdf" TargetMode="External"/><Relationship Id="rId4" Type="http://schemas.openxmlformats.org/officeDocument/2006/relationships/hyperlink" Target="https://www.doe.mass.edu/instruction/curate"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msair.sharepoint.com/sites/MADistrictReviews25-26/Shared%20Documents/Reports%20and%20Reporting/8.%20District%20Profiles/Quincy/Quincy%20DR%20Profile%20Figures%20-%20Copy%20with%20MCAS%20State%20Averages.xlsx" TargetMode="External"/><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'Figure 1a'!$B$1</c:f>
              <c:strCache>
                <c:ptCount val="1"/>
                <c:pt idx="0">
                  <c:v>Percent</c:v>
                </c:pt>
              </c:strCache>
            </c:strRef>
          </c:tx>
          <c:dPt>
            <c:idx val="0"/>
            <c:bubble3D val="0"/>
            <c:spPr>
              <a:solidFill>
                <a:schemeClr val="accent2"/>
              </a:solidFill>
              <a:ln w="19050">
                <a:solidFill>
                  <a:schemeClr val="lt1"/>
                </a:solidFill>
              </a:ln>
              <a:effectLst/>
            </c:spPr>
            <c:extLst>
              <c:ext xmlns:c16="http://schemas.microsoft.com/office/drawing/2014/chart" uri="{C3380CC4-5D6E-409C-BE32-E72D297353CC}">
                <c16:uniqueId val="{00000001-F7F9-4C31-B55E-F1B8E0BFAA61}"/>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F7F9-4C31-B55E-F1B8E0BFAA61}"/>
              </c:ext>
            </c:extLst>
          </c:dPt>
          <c:dPt>
            <c:idx val="2"/>
            <c:bubble3D val="0"/>
            <c:spPr>
              <a:solidFill>
                <a:schemeClr val="accent6"/>
              </a:solidFill>
              <a:ln w="19050">
                <a:solidFill>
                  <a:schemeClr val="lt1"/>
                </a:solidFill>
              </a:ln>
              <a:effectLst/>
            </c:spPr>
            <c:extLst>
              <c:ext xmlns:c16="http://schemas.microsoft.com/office/drawing/2014/chart" uri="{C3380CC4-5D6E-409C-BE32-E72D297353CC}">
                <c16:uniqueId val="{00000005-F7F9-4C31-B55E-F1B8E0BFAA61}"/>
              </c:ext>
            </c:extLst>
          </c:dPt>
          <c:dPt>
            <c:idx val="3"/>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7-F7F9-4C31-B55E-F1B8E0BFAA61}"/>
              </c:ext>
            </c:extLst>
          </c:dPt>
          <c:dPt>
            <c:idx val="4"/>
            <c:bubble3D val="0"/>
            <c:spPr>
              <a:solidFill>
                <a:schemeClr val="accent4">
                  <a:lumMod val="60000"/>
                </a:schemeClr>
              </a:solidFill>
              <a:ln w="19050">
                <a:solidFill>
                  <a:schemeClr val="lt1"/>
                </a:solidFill>
              </a:ln>
              <a:effectLst/>
            </c:spPr>
            <c:extLst>
              <c:ext xmlns:c16="http://schemas.microsoft.com/office/drawing/2014/chart" uri="{C3380CC4-5D6E-409C-BE32-E72D297353CC}">
                <c16:uniqueId val="{00000009-F7F9-4C31-B55E-F1B8E0BFAA61}"/>
              </c:ext>
            </c:extLst>
          </c:dPt>
          <c:dLbls>
            <c:dLbl>
              <c:idx val="1"/>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dLblPos val="bestFit"/>
              <c:showLegendKey val="0"/>
              <c:showVal val="0"/>
              <c:showCatName val="0"/>
              <c:showSerName val="0"/>
              <c:showPercent val="1"/>
              <c:showBubbleSize val="0"/>
              <c:extLst>
                <c:ext xmlns:c16="http://schemas.microsoft.com/office/drawing/2014/chart" uri="{C3380CC4-5D6E-409C-BE32-E72D297353CC}">
                  <c16:uniqueId val="{00000003-F7F9-4C31-B55E-F1B8E0BFAA61}"/>
                </c:ext>
              </c:extLst>
            </c:dLbl>
            <c:dLbl>
              <c:idx val="4"/>
              <c:spPr>
                <a:noFill/>
                <a:ln>
                  <a:noFill/>
                </a:ln>
                <a:effectLst/>
              </c:spPr>
              <c:txPr>
                <a:bodyPr rot="0" spcFirstLastPara="1" vertOverflow="overflow" horzOverflow="overflow" vert="horz" wrap="square" lIns="36576" tIns="18288" rIns="36576" bIns="18288" anchor="ctr" anchorCtr="1">
                  <a:spAutoFit/>
                </a:bodyPr>
                <a:lstStyle/>
                <a:p>
                  <a:pPr>
                    <a:defRPr sz="900" b="1" i="0" u="none" strike="noStrike" kern="1200" baseline="0">
                      <a:solidFill>
                        <a:schemeClr val="bg1"/>
                      </a:solidFill>
                      <a:latin typeface="+mn-lt"/>
                      <a:ea typeface="+mn-ea"/>
                      <a:cs typeface="+mn-cs"/>
                    </a:defRPr>
                  </a:pPr>
                  <a:endParaRPr lang="en-US"/>
                </a:p>
              </c:txPr>
              <c:dLblPos val="bestFit"/>
              <c:showLegendKey val="0"/>
              <c:showVal val="0"/>
              <c:showCatName val="0"/>
              <c:showSerName val="0"/>
              <c:showPercent val="1"/>
              <c:showBubbleSize val="0"/>
              <c:extLst>
                <c:ext xmlns:c15="http://schemas.microsoft.com/office/drawing/2012/chart" uri="{CE6537A1-D6FC-4f65-9D91-7224C49458BB}">
                  <c15:spPr xmlns:c15="http://schemas.microsoft.com/office/drawing/2012/chart">
                    <a:prstGeom prst="rect">
                      <a:avLst/>
                    </a:prstGeom>
                    <a:noFill/>
                    <a:ln>
                      <a:noFill/>
                    </a:ln>
                  </c15:spPr>
                </c:ext>
                <c:ext xmlns:c16="http://schemas.microsoft.com/office/drawing/2014/chart" uri="{C3380CC4-5D6E-409C-BE32-E72D297353CC}">
                  <c16:uniqueId val="{00000009-F7F9-4C31-B55E-F1B8E0BFAA61}"/>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S"/>
              </a:p>
            </c:txPr>
            <c:dLblPos val="bestFit"/>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'Figure 1a'!$A$2:$A$6</c:f>
              <c:strCache>
                <c:ptCount val="5"/>
                <c:pt idx="0">
                  <c:v>Hispanic or Latino</c:v>
                </c:pt>
                <c:pt idx="1">
                  <c:v>Black or African American</c:v>
                </c:pt>
                <c:pt idx="2">
                  <c:v>White</c:v>
                </c:pt>
                <c:pt idx="3">
                  <c:v>Asian</c:v>
                </c:pt>
                <c:pt idx="4">
                  <c:v>Multi-Race, Not Hispanic or Latino</c:v>
                </c:pt>
              </c:strCache>
            </c:strRef>
          </c:cat>
          <c:val>
            <c:numRef>
              <c:f>'Figure 1a'!$B$2:$B$6</c:f>
              <c:numCache>
                <c:formatCode>0%</c:formatCode>
                <c:ptCount val="5"/>
                <c:pt idx="0">
                  <c:v>0.10299999999999999</c:v>
                </c:pt>
                <c:pt idx="1">
                  <c:v>0.10100000000000001</c:v>
                </c:pt>
                <c:pt idx="2">
                  <c:v>0.34200000000000003</c:v>
                </c:pt>
                <c:pt idx="3">
                  <c:v>0.39300000000000002</c:v>
                </c:pt>
                <c:pt idx="4">
                  <c:v>5.7000000000000002E-2</c:v>
                </c:pt>
              </c:numCache>
            </c:numRef>
          </c:val>
          <c:extLst>
            <c:ext xmlns:c16="http://schemas.microsoft.com/office/drawing/2014/chart" uri="{C3380CC4-5D6E-409C-BE32-E72D297353CC}">
              <c16:uniqueId val="{0000000A-F7F9-4C31-B55E-F1B8E0BFAA61}"/>
            </c:ext>
          </c:extLst>
        </c:ser>
        <c:dLbls>
          <c:showLegendKey val="0"/>
          <c:showVal val="0"/>
          <c:showCatName val="0"/>
          <c:showSerName val="0"/>
          <c:showPercent val="1"/>
          <c:showBubbleSize val="0"/>
          <c:showLeaderLines val="1"/>
        </c:dLbls>
        <c:firstSliceAng val="0"/>
      </c:pieChart>
      <c:spPr>
        <a:noFill/>
        <a:ln>
          <a:noFill/>
        </a:ln>
        <a:effectLst/>
      </c:spPr>
    </c:plotArea>
    <c:legend>
      <c:legendPos val="r"/>
      <c:layout>
        <c:manualLayout>
          <c:xMode val="edge"/>
          <c:yMode val="edge"/>
          <c:x val="0.66636854768153986"/>
          <c:y val="0.1822889326334208"/>
          <c:w val="0.31696478565179353"/>
          <c:h val="0.64236657917760276"/>
        </c:manualLayout>
      </c:layout>
      <c:overlay val="0"/>
      <c:spPr>
        <a:solidFill>
          <a:srgbClr val="FFFFFF"/>
        </a:solid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'Figure 2 (new)'!$B$1</c:f>
              <c:strCache>
                <c:ptCount val="1"/>
                <c:pt idx="0">
                  <c:v>Quincy</c:v>
                </c:pt>
              </c:strCache>
            </c:strRef>
          </c:tx>
          <c:spPr>
            <a:solidFill>
              <a:srgbClr val="00B0F0"/>
            </a:solidFill>
            <a:ln>
              <a:solidFill>
                <a:srgbClr val="00B0F0"/>
              </a:solidFill>
              <a:prstDash val="soli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2 (new)'!$A$2:$A$6</c:f>
              <c:strCache>
                <c:ptCount val="5"/>
                <c:pt idx="0">
                  <c:v>High Needs</c:v>
                </c:pt>
                <c:pt idx="1">
                  <c:v>English Learners</c:v>
                </c:pt>
                <c:pt idx="2">
                  <c:v>First Language Not English</c:v>
                </c:pt>
                <c:pt idx="3">
                  <c:v>Low Income</c:v>
                </c:pt>
                <c:pt idx="4">
                  <c:v>Students With Disabilities</c:v>
                </c:pt>
              </c:strCache>
            </c:strRef>
          </c:cat>
          <c:val>
            <c:numRef>
              <c:f>'Figure 2 (new)'!$B$2:$B$6</c:f>
              <c:numCache>
                <c:formatCode>0%</c:formatCode>
                <c:ptCount val="5"/>
                <c:pt idx="0">
                  <c:v>0.64600000000000002</c:v>
                </c:pt>
                <c:pt idx="1">
                  <c:v>0.16700000000000001</c:v>
                </c:pt>
                <c:pt idx="2">
                  <c:v>0.46500000000000002</c:v>
                </c:pt>
                <c:pt idx="3">
                  <c:v>0.46500000000000002</c:v>
                </c:pt>
                <c:pt idx="4">
                  <c:v>0.216</c:v>
                </c:pt>
              </c:numCache>
            </c:numRef>
          </c:val>
          <c:extLst>
            <c:ext xmlns:c16="http://schemas.microsoft.com/office/drawing/2014/chart" uri="{C3380CC4-5D6E-409C-BE32-E72D297353CC}">
              <c16:uniqueId val="{00000000-5A2E-4100-8A5E-AD84067BB6DE}"/>
            </c:ext>
          </c:extLst>
        </c:ser>
        <c:ser>
          <c:idx val="1"/>
          <c:order val="1"/>
          <c:tx>
            <c:strRef>
              <c:f>'Figure 2 (new)'!$C$1</c:f>
              <c:strCache>
                <c:ptCount val="1"/>
                <c:pt idx="0">
                  <c:v>State</c:v>
                </c:pt>
              </c:strCache>
            </c:strRef>
          </c:tx>
          <c:spPr>
            <a:solidFill>
              <a:srgbClr val="E9713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2 (new)'!$A$2:$A$6</c:f>
              <c:strCache>
                <c:ptCount val="5"/>
                <c:pt idx="0">
                  <c:v>High Needs</c:v>
                </c:pt>
                <c:pt idx="1">
                  <c:v>English Learners</c:v>
                </c:pt>
                <c:pt idx="2">
                  <c:v>First Language Not English</c:v>
                </c:pt>
                <c:pt idx="3">
                  <c:v>Low Income</c:v>
                </c:pt>
                <c:pt idx="4">
                  <c:v>Students With Disabilities</c:v>
                </c:pt>
              </c:strCache>
            </c:strRef>
          </c:cat>
          <c:val>
            <c:numRef>
              <c:f>'Figure 2 (new)'!$C$2:$C$6</c:f>
              <c:numCache>
                <c:formatCode>0%</c:formatCode>
                <c:ptCount val="5"/>
                <c:pt idx="0">
                  <c:v>0.55400000000000005</c:v>
                </c:pt>
                <c:pt idx="1">
                  <c:v>0.13400000000000001</c:v>
                </c:pt>
                <c:pt idx="2">
                  <c:v>0.27300000000000002</c:v>
                </c:pt>
                <c:pt idx="3">
                  <c:v>0.41099999999999998</c:v>
                </c:pt>
                <c:pt idx="4">
                  <c:v>0.21099999999999999</c:v>
                </c:pt>
              </c:numCache>
            </c:numRef>
          </c:val>
          <c:extLst>
            <c:ext xmlns:c16="http://schemas.microsoft.com/office/drawing/2014/chart" uri="{C3380CC4-5D6E-409C-BE32-E72D297353CC}">
              <c16:uniqueId val="{00000001-5A2E-4100-8A5E-AD84067BB6DE}"/>
            </c:ext>
          </c:extLst>
        </c:ser>
        <c:dLbls>
          <c:showLegendKey val="0"/>
          <c:showVal val="0"/>
          <c:showCatName val="0"/>
          <c:showSerName val="0"/>
          <c:showPercent val="0"/>
          <c:showBubbleSize val="0"/>
        </c:dLbls>
        <c:gapWidth val="219"/>
        <c:overlap val="-27"/>
        <c:axId val="553352711"/>
        <c:axId val="553375239"/>
      </c:barChart>
      <c:catAx>
        <c:axId val="5533527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375239"/>
        <c:crosses val="autoZero"/>
        <c:auto val="1"/>
        <c:lblAlgn val="ctr"/>
        <c:lblOffset val="100"/>
        <c:noMultiLvlLbl val="0"/>
      </c:catAx>
      <c:valAx>
        <c:axId val="553375239"/>
        <c:scaling>
          <c:orientation val="minMax"/>
          <c:max val="0.9"/>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352711"/>
        <c:crosses val="autoZero"/>
        <c:crossBetween val="between"/>
        <c:minorUnit val="0.02"/>
      </c:valAx>
      <c:spPr>
        <a:noFill/>
        <a:ln>
          <a:noFill/>
        </a:ln>
        <a:effectLst/>
      </c:spPr>
    </c:plotArea>
    <c:legend>
      <c:legendPos val="r"/>
      <c:layout>
        <c:manualLayout>
          <c:xMode val="edge"/>
          <c:yMode val="edge"/>
          <c:x val="0.87964806426944764"/>
          <c:y val="0.42187445319335082"/>
          <c:w val="0.10160203026916192"/>
          <c:h val="0.1562510936132983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'Figure 3'!$B$1</c:f>
              <c:strCache>
                <c:ptCount val="1"/>
                <c:pt idx="0">
                  <c:v>Quincy</c:v>
                </c:pt>
              </c:strCache>
            </c:strRef>
          </c:tx>
          <c:spPr>
            <a:solidFill>
              <a:srgbClr val="00B0F0"/>
            </a:solidFill>
            <a:ln>
              <a:solidFill>
                <a:srgbClr val="00B0F0"/>
              </a:solidFill>
              <a:prstDash val="soli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3'!$A$2:$A$7</c:f>
              <c:strCache>
                <c:ptCount val="6"/>
                <c:pt idx="0">
                  <c:v>Grade 3-8 (ELA)</c:v>
                </c:pt>
                <c:pt idx="1">
                  <c:v>Grades 3-8 (Math)</c:v>
                </c:pt>
                <c:pt idx="2">
                  <c:v>Grades 5&amp;8 (Science)</c:v>
                </c:pt>
                <c:pt idx="3">
                  <c:v>Grade 10 (ELA)</c:v>
                </c:pt>
                <c:pt idx="4">
                  <c:v>Grade 10 (Math)</c:v>
                </c:pt>
                <c:pt idx="5">
                  <c:v>Grade 10 (Science)</c:v>
                </c:pt>
              </c:strCache>
            </c:strRef>
          </c:cat>
          <c:val>
            <c:numRef>
              <c:f>'Figure 3'!$B$2:$B$7</c:f>
              <c:numCache>
                <c:formatCode>0%</c:formatCode>
                <c:ptCount val="6"/>
                <c:pt idx="0">
                  <c:v>0.46</c:v>
                </c:pt>
                <c:pt idx="1">
                  <c:v>0.42</c:v>
                </c:pt>
                <c:pt idx="2">
                  <c:v>0.45</c:v>
                </c:pt>
                <c:pt idx="3">
                  <c:v>0.52</c:v>
                </c:pt>
                <c:pt idx="4">
                  <c:v>0.45</c:v>
                </c:pt>
                <c:pt idx="5">
                  <c:v>0.46</c:v>
                </c:pt>
              </c:numCache>
            </c:numRef>
          </c:val>
          <c:extLst>
            <c:ext xmlns:c16="http://schemas.microsoft.com/office/drawing/2014/chart" uri="{C3380CC4-5D6E-409C-BE32-E72D297353CC}">
              <c16:uniqueId val="{00000000-1B02-43B3-9E7E-CC6F04E4EBA3}"/>
            </c:ext>
          </c:extLst>
        </c:ser>
        <c:ser>
          <c:idx val="1"/>
          <c:order val="1"/>
          <c:tx>
            <c:strRef>
              <c:f>'Figure 3'!$C$1</c:f>
              <c:strCache>
                <c:ptCount val="1"/>
                <c:pt idx="0">
                  <c:v>State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3'!$A$2:$A$7</c:f>
              <c:strCache>
                <c:ptCount val="6"/>
                <c:pt idx="0">
                  <c:v>Grade 3-8 (ELA)</c:v>
                </c:pt>
                <c:pt idx="1">
                  <c:v>Grades 3-8 (Math)</c:v>
                </c:pt>
                <c:pt idx="2">
                  <c:v>Grades 5&amp;8 (Science)</c:v>
                </c:pt>
                <c:pt idx="3">
                  <c:v>Grade 10 (ELA)</c:v>
                </c:pt>
                <c:pt idx="4">
                  <c:v>Grade 10 (Math)</c:v>
                </c:pt>
                <c:pt idx="5">
                  <c:v>Grade 10 (Science)</c:v>
                </c:pt>
              </c:strCache>
            </c:strRef>
          </c:cat>
          <c:val>
            <c:numRef>
              <c:f>'Figure 3'!$C$2:$C$7</c:f>
              <c:numCache>
                <c:formatCode>0%</c:formatCode>
                <c:ptCount val="6"/>
                <c:pt idx="0">
                  <c:v>0.42</c:v>
                </c:pt>
                <c:pt idx="1">
                  <c:v>0.41</c:v>
                </c:pt>
                <c:pt idx="2">
                  <c:v>0.42</c:v>
                </c:pt>
                <c:pt idx="3">
                  <c:v>0.51</c:v>
                </c:pt>
                <c:pt idx="4">
                  <c:v>0.45</c:v>
                </c:pt>
                <c:pt idx="5">
                  <c:v>0.46</c:v>
                </c:pt>
              </c:numCache>
            </c:numRef>
          </c:val>
          <c:extLst>
            <c:ext xmlns:c16="http://schemas.microsoft.com/office/drawing/2014/chart" uri="{C3380CC4-5D6E-409C-BE32-E72D297353CC}">
              <c16:uniqueId val="{00000001-1B02-43B3-9E7E-CC6F04E4EBA3}"/>
            </c:ext>
          </c:extLst>
        </c:ser>
        <c:dLbls>
          <c:dLblPos val="outEnd"/>
          <c:showLegendKey val="0"/>
          <c:showVal val="1"/>
          <c:showCatName val="0"/>
          <c:showSerName val="0"/>
          <c:showPercent val="0"/>
          <c:showBubbleSize val="0"/>
        </c:dLbls>
        <c:gapWidth val="219"/>
        <c:overlap val="-27"/>
        <c:axId val="702160272"/>
        <c:axId val="702164592"/>
      </c:barChart>
      <c:catAx>
        <c:axId val="7021602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2164592"/>
        <c:crosses val="autoZero"/>
        <c:auto val="1"/>
        <c:lblAlgn val="ctr"/>
        <c:lblOffset val="100"/>
        <c:noMultiLvlLbl val="0"/>
      </c:catAx>
      <c:valAx>
        <c:axId val="70216459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2160272"/>
        <c:crosses val="autoZero"/>
        <c:crossBetween val="between"/>
      </c:valAx>
      <c:spPr>
        <a:noFill/>
        <a:ln w="25400">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'Figure 4'!$B$1</c:f>
              <c:strCache>
                <c:ptCount val="1"/>
                <c:pt idx="0">
                  <c:v>Quincy</c:v>
                </c:pt>
              </c:strCache>
            </c:strRef>
          </c:tx>
          <c:spPr>
            <a:solidFill>
              <a:srgbClr val="00B0F0"/>
            </a:solidFill>
            <a:ln>
              <a:solidFill>
                <a:srgbClr val="00B0F0"/>
              </a:solidFill>
              <a:prstDash val="soli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4'!$A$2:$A$7</c:f>
              <c:strCache>
                <c:ptCount val="6"/>
                <c:pt idx="0">
                  <c:v>Grade 3-8 (ELA)</c:v>
                </c:pt>
                <c:pt idx="1">
                  <c:v>Grades 3-8 (Math)</c:v>
                </c:pt>
                <c:pt idx="2">
                  <c:v>Grades 5&amp;8 (Science)</c:v>
                </c:pt>
                <c:pt idx="3">
                  <c:v>Grade 10 (ELA)</c:v>
                </c:pt>
                <c:pt idx="4">
                  <c:v>Grade 10 (Math)</c:v>
                </c:pt>
                <c:pt idx="5">
                  <c:v>Grade 10 (Science)</c:v>
                </c:pt>
              </c:strCache>
            </c:strRef>
          </c:cat>
          <c:val>
            <c:numRef>
              <c:f>'Figure 4'!$B$2:$B$7</c:f>
              <c:numCache>
                <c:formatCode>0%</c:formatCode>
                <c:ptCount val="6"/>
                <c:pt idx="0">
                  <c:v>0.34</c:v>
                </c:pt>
                <c:pt idx="1">
                  <c:v>0.34</c:v>
                </c:pt>
                <c:pt idx="2">
                  <c:v>0.36</c:v>
                </c:pt>
                <c:pt idx="3">
                  <c:v>0.37</c:v>
                </c:pt>
                <c:pt idx="4">
                  <c:v>0.33</c:v>
                </c:pt>
                <c:pt idx="5">
                  <c:v>0.33</c:v>
                </c:pt>
              </c:numCache>
            </c:numRef>
          </c:val>
          <c:extLst>
            <c:ext xmlns:c16="http://schemas.microsoft.com/office/drawing/2014/chart" uri="{C3380CC4-5D6E-409C-BE32-E72D297353CC}">
              <c16:uniqueId val="{00000000-27F4-44B4-AAAE-4172210E8CB9}"/>
            </c:ext>
          </c:extLst>
        </c:ser>
        <c:ser>
          <c:idx val="1"/>
          <c:order val="1"/>
          <c:tx>
            <c:strRef>
              <c:f>'Figure 4'!$C$1</c:f>
              <c:strCache>
                <c:ptCount val="1"/>
                <c:pt idx="0">
                  <c:v>State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4'!$A$2:$A$7</c:f>
              <c:strCache>
                <c:ptCount val="6"/>
                <c:pt idx="0">
                  <c:v>Grade 3-8 (ELA)</c:v>
                </c:pt>
                <c:pt idx="1">
                  <c:v>Grades 3-8 (Math)</c:v>
                </c:pt>
                <c:pt idx="2">
                  <c:v>Grades 5&amp;8 (Science)</c:v>
                </c:pt>
                <c:pt idx="3">
                  <c:v>Grade 10 (ELA)</c:v>
                </c:pt>
                <c:pt idx="4">
                  <c:v>Grade 10 (Math)</c:v>
                </c:pt>
                <c:pt idx="5">
                  <c:v>Grade 10 (Science)</c:v>
                </c:pt>
              </c:strCache>
            </c:strRef>
          </c:cat>
          <c:val>
            <c:numRef>
              <c:f>'Figure 4'!$C$2:$C$7</c:f>
              <c:numCache>
                <c:formatCode>0%</c:formatCode>
                <c:ptCount val="6"/>
                <c:pt idx="0">
                  <c:v>0.23</c:v>
                </c:pt>
                <c:pt idx="1">
                  <c:v>0.23</c:v>
                </c:pt>
                <c:pt idx="2">
                  <c:v>0.23</c:v>
                </c:pt>
                <c:pt idx="3">
                  <c:v>0.3</c:v>
                </c:pt>
                <c:pt idx="4">
                  <c:v>0.24</c:v>
                </c:pt>
                <c:pt idx="5">
                  <c:v>0.25</c:v>
                </c:pt>
              </c:numCache>
            </c:numRef>
          </c:val>
          <c:extLst>
            <c:ext xmlns:c16="http://schemas.microsoft.com/office/drawing/2014/chart" uri="{C3380CC4-5D6E-409C-BE32-E72D297353CC}">
              <c16:uniqueId val="{00000001-27F4-44B4-AAAE-4172210E8CB9}"/>
            </c:ext>
          </c:extLst>
        </c:ser>
        <c:dLbls>
          <c:dLblPos val="outEnd"/>
          <c:showLegendKey val="0"/>
          <c:showVal val="1"/>
          <c:showCatName val="0"/>
          <c:showSerName val="0"/>
          <c:showPercent val="0"/>
          <c:showBubbleSize val="0"/>
        </c:dLbls>
        <c:gapWidth val="219"/>
        <c:overlap val="-27"/>
        <c:axId val="1910934735"/>
        <c:axId val="1910932815"/>
      </c:barChart>
      <c:catAx>
        <c:axId val="19109347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10932815"/>
        <c:crosses val="autoZero"/>
        <c:auto val="1"/>
        <c:lblAlgn val="ctr"/>
        <c:lblOffset val="100"/>
        <c:noMultiLvlLbl val="0"/>
      </c:catAx>
      <c:valAx>
        <c:axId val="1910932815"/>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10934735"/>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'Figure 5'!$B$1</c:f>
              <c:strCache>
                <c:ptCount val="1"/>
                <c:pt idx="0">
                  <c:v>PK-5 Average </c:v>
                </c:pt>
              </c:strCache>
            </c:strRef>
          </c:tx>
          <c:spPr>
            <a:solidFill>
              <a:srgbClr val="00B0F0"/>
            </a:solidFill>
            <a:ln>
              <a:solidFill>
                <a:srgbClr val="00B0F0"/>
              </a:solidFill>
              <a:prstDash val="soli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5'!$A$2:$A$5</c:f>
              <c:strCache>
                <c:ptCount val="4"/>
                <c:pt idx="0">
                  <c:v>Emotional Support</c:v>
                </c:pt>
                <c:pt idx="1">
                  <c:v>Classroom Organization</c:v>
                </c:pt>
                <c:pt idx="2">
                  <c:v>Instructional Support</c:v>
                </c:pt>
                <c:pt idx="3">
                  <c:v>Student Engagement</c:v>
                </c:pt>
              </c:strCache>
            </c:strRef>
          </c:cat>
          <c:val>
            <c:numRef>
              <c:f>'Figure 5'!$B$2:$B$5</c:f>
              <c:numCache>
                <c:formatCode>General</c:formatCode>
                <c:ptCount val="4"/>
                <c:pt idx="0">
                  <c:v>5.7</c:v>
                </c:pt>
                <c:pt idx="1">
                  <c:v>6.3</c:v>
                </c:pt>
                <c:pt idx="2">
                  <c:v>3.6</c:v>
                </c:pt>
                <c:pt idx="3">
                  <c:v>5.6</c:v>
                </c:pt>
              </c:numCache>
            </c:numRef>
          </c:val>
          <c:extLst>
            <c:ext xmlns:c16="http://schemas.microsoft.com/office/drawing/2014/chart" uri="{C3380CC4-5D6E-409C-BE32-E72D297353CC}">
              <c16:uniqueId val="{00000000-17F6-4A21-AE1A-08D3854209EF}"/>
            </c:ext>
          </c:extLst>
        </c:ser>
        <c:ser>
          <c:idx val="1"/>
          <c:order val="1"/>
          <c:tx>
            <c:strRef>
              <c:f>'Figure 5'!$C$1</c:f>
              <c:strCache>
                <c:ptCount val="1"/>
                <c:pt idx="0">
                  <c:v>6-8 Average</c:v>
                </c:pt>
              </c:strCache>
            </c:strRef>
          </c:tx>
          <c:spPr>
            <a:solidFill>
              <a:schemeClr val="accent2"/>
            </a:solidFill>
            <a:ln>
              <a:noFill/>
            </a:ln>
            <a:effectLst/>
          </c:spPr>
          <c:invertIfNegative val="0"/>
          <c:dLbls>
            <c:dLbl>
              <c:idx val="0"/>
              <c:tx>
                <c:rich>
                  <a:bodyPr/>
                  <a:lstStyle/>
                  <a:p>
                    <a:r>
                      <a:rPr lang="en-US"/>
                      <a:t>5.0</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17F6-4A21-AE1A-08D3854209EF}"/>
                </c:ext>
              </c:extLst>
            </c:dLbl>
            <c:dLbl>
              <c:idx val="2"/>
              <c:tx>
                <c:rich>
                  <a:bodyPr/>
                  <a:lstStyle/>
                  <a:p>
                    <a:r>
                      <a:rPr lang="en-US"/>
                      <a:t>4.0</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17F6-4A21-AE1A-08D3854209E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5'!$A$2:$A$5</c:f>
              <c:strCache>
                <c:ptCount val="4"/>
                <c:pt idx="0">
                  <c:v>Emotional Support</c:v>
                </c:pt>
                <c:pt idx="1">
                  <c:v>Classroom Organization</c:v>
                </c:pt>
                <c:pt idx="2">
                  <c:v>Instructional Support</c:v>
                </c:pt>
                <c:pt idx="3">
                  <c:v>Student Engagement</c:v>
                </c:pt>
              </c:strCache>
            </c:strRef>
          </c:cat>
          <c:val>
            <c:numRef>
              <c:f>'Figure 5'!$C$2:$C$5</c:f>
              <c:numCache>
                <c:formatCode>General</c:formatCode>
                <c:ptCount val="4"/>
                <c:pt idx="0">
                  <c:v>5</c:v>
                </c:pt>
                <c:pt idx="1">
                  <c:v>6.9</c:v>
                </c:pt>
                <c:pt idx="2">
                  <c:v>4</c:v>
                </c:pt>
                <c:pt idx="3">
                  <c:v>5.6</c:v>
                </c:pt>
              </c:numCache>
            </c:numRef>
          </c:val>
          <c:extLst>
            <c:ext xmlns:c16="http://schemas.microsoft.com/office/drawing/2014/chart" uri="{C3380CC4-5D6E-409C-BE32-E72D297353CC}">
              <c16:uniqueId val="{00000003-17F6-4A21-AE1A-08D3854209EF}"/>
            </c:ext>
          </c:extLst>
        </c:ser>
        <c:ser>
          <c:idx val="2"/>
          <c:order val="2"/>
          <c:tx>
            <c:strRef>
              <c:f>'Figure 5'!$D$1</c:f>
              <c:strCache>
                <c:ptCount val="1"/>
                <c:pt idx="0">
                  <c:v>9-12 Average </c:v>
                </c:pt>
              </c:strCache>
            </c:strRef>
          </c:tx>
          <c:spPr>
            <a:solidFill>
              <a:srgbClr val="ADADA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5'!$A$2:$A$5</c:f>
              <c:strCache>
                <c:ptCount val="4"/>
                <c:pt idx="0">
                  <c:v>Emotional Support</c:v>
                </c:pt>
                <c:pt idx="1">
                  <c:v>Classroom Organization</c:v>
                </c:pt>
                <c:pt idx="2">
                  <c:v>Instructional Support</c:v>
                </c:pt>
                <c:pt idx="3">
                  <c:v>Student Engagement</c:v>
                </c:pt>
              </c:strCache>
            </c:strRef>
          </c:cat>
          <c:val>
            <c:numRef>
              <c:f>'Figure 5'!$D$2:$D$5</c:f>
              <c:numCache>
                <c:formatCode>General</c:formatCode>
                <c:ptCount val="4"/>
                <c:pt idx="0">
                  <c:v>4.3</c:v>
                </c:pt>
                <c:pt idx="1">
                  <c:v>6.8</c:v>
                </c:pt>
                <c:pt idx="2">
                  <c:v>3.6</c:v>
                </c:pt>
                <c:pt idx="3">
                  <c:v>4.8</c:v>
                </c:pt>
              </c:numCache>
            </c:numRef>
          </c:val>
          <c:extLst>
            <c:ext xmlns:c16="http://schemas.microsoft.com/office/drawing/2014/chart" uri="{C3380CC4-5D6E-409C-BE32-E72D297353CC}">
              <c16:uniqueId val="{00000004-17F6-4A21-AE1A-08D3854209EF}"/>
            </c:ext>
          </c:extLst>
        </c:ser>
        <c:dLbls>
          <c:dLblPos val="outEnd"/>
          <c:showLegendKey val="0"/>
          <c:showVal val="1"/>
          <c:showCatName val="0"/>
          <c:showSerName val="0"/>
          <c:showPercent val="0"/>
          <c:showBubbleSize val="0"/>
        </c:dLbls>
        <c:gapWidth val="219"/>
        <c:overlap val="-27"/>
        <c:axId val="1569284095"/>
        <c:axId val="1569284575"/>
      </c:barChart>
      <c:catAx>
        <c:axId val="1569284095"/>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CLASS Dimension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9284575"/>
        <c:crosses val="autoZero"/>
        <c:auto val="1"/>
        <c:lblAlgn val="ctr"/>
        <c:lblOffset val="100"/>
        <c:noMultiLvlLbl val="0"/>
      </c:catAx>
      <c:valAx>
        <c:axId val="1569284575"/>
        <c:scaling>
          <c:orientation val="minMax"/>
          <c:max val="7"/>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CLASS Score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9284095"/>
        <c:crosses val="autoZero"/>
        <c:crossBetween val="between"/>
        <c:majorUnit val="1"/>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MA ES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8b45241-2e0a-4324-b6cd-9efd2f11b483">
      <Terms xmlns="http://schemas.microsoft.com/office/infopath/2007/PartnerControls"/>
    </lcf76f155ced4ddcb4097134ff3c332f>
    <TaxCatchAll xmlns="22602442-92ee-4d3a-8ce8-f0d739bf7d54" xsi:nil="true"/>
    <Lorraine_x0020_Test xmlns="68b45241-2e0a-4324-b6cd-9efd2f11b483">true</Lorraine_x0020_Test>
  </documentManagement>
</p:properti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ct:contentTypeSchema xmlns:ct="http://schemas.microsoft.com/office/2006/metadata/contentType" xmlns:ma="http://schemas.microsoft.com/office/2006/metadata/properties/metaAttributes" ct:_="" ma:_="" ma:contentTypeName="Document" ma:contentTypeID="0x0101003866D5547EFD1A4DBC9DB48B0354D5FD" ma:contentTypeVersion="19" ma:contentTypeDescription="Create a new document." ma:contentTypeScope="" ma:versionID="ec9039004e89dafd267f53496d2d0432">
  <xsd:schema xmlns:xsd="http://www.w3.org/2001/XMLSchema" xmlns:xs="http://www.w3.org/2001/XMLSchema" xmlns:p="http://schemas.microsoft.com/office/2006/metadata/properties" xmlns:ns2="68b45241-2e0a-4324-b6cd-9efd2f11b483" xmlns:ns3="22602442-92ee-4d3a-8ce8-f0d739bf7d54" targetNamespace="http://schemas.microsoft.com/office/2006/metadata/properties" ma:root="true" ma:fieldsID="05594490d14ebeb3142828cc4257cb49" ns2:_="" ns3:_="">
    <xsd:import namespace="68b45241-2e0a-4324-b6cd-9efd2f11b483"/>
    <xsd:import namespace="22602442-92ee-4d3a-8ce8-f0d739bf7d54"/>
    <xsd:element name="properties">
      <xsd:complexType>
        <xsd:sequence>
          <xsd:element name="documentManagement">
            <xsd:complexType>
              <xsd:all>
                <xsd:element ref="ns2:Lorraine_x0020_Test" minOccurs="0"/>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SearchProperties" minOccurs="0"/>
                <xsd:element ref="ns2:MediaLengthInSeconds" minOccurs="0"/>
                <xsd:element ref="ns2:MediaServiceDateTaken"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b45241-2e0a-4324-b6cd-9efd2f11b483" elementFormDefault="qualified">
    <xsd:import namespace="http://schemas.microsoft.com/office/2006/documentManagement/types"/>
    <xsd:import namespace="http://schemas.microsoft.com/office/infopath/2007/PartnerControls"/>
    <xsd:element name="Lorraine_x0020_Test" ma:index="8" nillable="true" ma:displayName="Lorraine Test" ma:default="1" ma:description="say yes or no" ma:internalName="Lorraine_x0020_Test" ma:readOnly="false">
      <xsd:simpleType>
        <xsd:restriction base="dms:Boolean"/>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9f123c60-6d59-4beb-a46f-4c7d903a1f29"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2602442-92ee-4d3a-8ce8-f0d739bf7d54"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7b6a1e5b-2d58-482d-a272-c66f84e62d3b}" ma:internalName="TaxCatchAll" ma:showField="CatchAllData" ma:web="22602442-92ee-4d3a-8ce8-f0d739bf7d5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B68E5E8-958F-48D8-B769-C97F3E1B8724}">
  <ds:schemaRefs>
    <ds:schemaRef ds:uri="http://schemas.microsoft.com/sharepoint/v3/contenttype/forms"/>
  </ds:schemaRefs>
</ds:datastoreItem>
</file>

<file path=customXml/itemProps2.xml><?xml version="1.0" encoding="utf-8"?>
<ds:datastoreItem xmlns:ds="http://schemas.openxmlformats.org/officeDocument/2006/customXml" ds:itemID="{642BBA46-623E-4740-AAB6-01824C52AFD7}">
  <ds:schemaRefs>
    <ds:schemaRef ds:uri="http://schemas.microsoft.com/office/2006/metadata/properties"/>
    <ds:schemaRef ds:uri="http://schemas.microsoft.com/office/infopath/2007/PartnerControls"/>
    <ds:schemaRef ds:uri="68b45241-2e0a-4324-b6cd-9efd2f11b483"/>
    <ds:schemaRef ds:uri="22602442-92ee-4d3a-8ce8-f0d739bf7d54"/>
  </ds:schemaRefs>
</ds:datastoreItem>
</file>

<file path=customXml/itemProps3.xml><?xml version="1.0" encoding="utf-8"?>
<ds:datastoreItem xmlns:ds="http://schemas.openxmlformats.org/officeDocument/2006/customXml" ds:itemID="{5A530547-E219-4CA4-AC39-1FE3AB43296F}">
  <ds:schemaRefs>
    <ds:schemaRef ds:uri="http://schemas.openxmlformats.org/officeDocument/2006/bibliography"/>
  </ds:schemaRefs>
</ds:datastoreItem>
</file>

<file path=customXml/itemProps4.xml><?xml version="1.0" encoding="utf-8"?>
<ds:datastoreItem xmlns:ds="http://schemas.openxmlformats.org/officeDocument/2006/customXml" ds:itemID="{7256B508-BFED-4069-88F1-F6ADBC70AC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8b45241-2e0a-4324-b6cd-9efd2f11b483"/>
    <ds:schemaRef ds:uri="22602442-92ee-4d3a-8ce8-f0d739bf7d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e861d16-48b7-4a0e-9806-8c04d81b7b2a}" enabled="0" method="" siteId="{3e861d16-48b7-4a0e-9806-8c04d81b7b2a}" removed="1"/>
</clbl:labelList>
</file>

<file path=docProps/app.xml><?xml version="1.0" encoding="utf-8"?>
<Properties xmlns="http://schemas.openxmlformats.org/officeDocument/2006/extended-properties" xmlns:vt="http://schemas.openxmlformats.org/officeDocument/2006/docPropsVTypes">
  <Template>Normal.dotm</Template>
  <TotalTime>254</TotalTime>
  <Pages>109</Pages>
  <Words>42962</Words>
  <Characters>244890</Characters>
  <Application>Microsoft Office Word</Application>
  <DocSecurity>0</DocSecurity>
  <Lines>2040</Lines>
  <Paragraphs>574</Paragraphs>
  <ScaleCrop>false</ScaleCrop>
  <HeadingPairs>
    <vt:vector size="2" baseType="variant">
      <vt:variant>
        <vt:lpstr>Title</vt:lpstr>
      </vt:variant>
      <vt:variant>
        <vt:i4>1</vt:i4>
      </vt:variant>
    </vt:vector>
  </HeadingPairs>
  <TitlesOfParts>
    <vt:vector size="1" baseType="lpstr">
      <vt:lpstr>Quincy Public Schools</vt:lpstr>
    </vt:vector>
  </TitlesOfParts>
  <Company/>
  <LinksUpToDate>false</LinksUpToDate>
  <CharactersWithSpaces>287278</CharactersWithSpaces>
  <SharedDoc>false</SharedDoc>
  <HLinks>
    <vt:vector size="606" baseType="variant">
      <vt:variant>
        <vt:i4>1703987</vt:i4>
      </vt:variant>
      <vt:variant>
        <vt:i4>437</vt:i4>
      </vt:variant>
      <vt:variant>
        <vt:i4>0</vt:i4>
      </vt:variant>
      <vt:variant>
        <vt:i4>5</vt:i4>
      </vt:variant>
      <vt:variant>
        <vt:lpwstr/>
      </vt:variant>
      <vt:variant>
        <vt:lpwstr>_Toc225679304</vt:lpwstr>
      </vt:variant>
      <vt:variant>
        <vt:i4>1703987</vt:i4>
      </vt:variant>
      <vt:variant>
        <vt:i4>431</vt:i4>
      </vt:variant>
      <vt:variant>
        <vt:i4>0</vt:i4>
      </vt:variant>
      <vt:variant>
        <vt:i4>5</vt:i4>
      </vt:variant>
      <vt:variant>
        <vt:lpwstr/>
      </vt:variant>
      <vt:variant>
        <vt:lpwstr>_Toc225679303</vt:lpwstr>
      </vt:variant>
      <vt:variant>
        <vt:i4>1703987</vt:i4>
      </vt:variant>
      <vt:variant>
        <vt:i4>425</vt:i4>
      </vt:variant>
      <vt:variant>
        <vt:i4>0</vt:i4>
      </vt:variant>
      <vt:variant>
        <vt:i4>5</vt:i4>
      </vt:variant>
      <vt:variant>
        <vt:lpwstr/>
      </vt:variant>
      <vt:variant>
        <vt:lpwstr>_Toc225679302</vt:lpwstr>
      </vt:variant>
      <vt:variant>
        <vt:i4>1703987</vt:i4>
      </vt:variant>
      <vt:variant>
        <vt:i4>419</vt:i4>
      </vt:variant>
      <vt:variant>
        <vt:i4>0</vt:i4>
      </vt:variant>
      <vt:variant>
        <vt:i4>5</vt:i4>
      </vt:variant>
      <vt:variant>
        <vt:lpwstr/>
      </vt:variant>
      <vt:variant>
        <vt:lpwstr>_Toc225679301</vt:lpwstr>
      </vt:variant>
      <vt:variant>
        <vt:i4>1703987</vt:i4>
      </vt:variant>
      <vt:variant>
        <vt:i4>413</vt:i4>
      </vt:variant>
      <vt:variant>
        <vt:i4>0</vt:i4>
      </vt:variant>
      <vt:variant>
        <vt:i4>5</vt:i4>
      </vt:variant>
      <vt:variant>
        <vt:lpwstr/>
      </vt:variant>
      <vt:variant>
        <vt:lpwstr>_Toc225679300</vt:lpwstr>
      </vt:variant>
      <vt:variant>
        <vt:i4>1245234</vt:i4>
      </vt:variant>
      <vt:variant>
        <vt:i4>407</vt:i4>
      </vt:variant>
      <vt:variant>
        <vt:i4>0</vt:i4>
      </vt:variant>
      <vt:variant>
        <vt:i4>5</vt:i4>
      </vt:variant>
      <vt:variant>
        <vt:lpwstr/>
      </vt:variant>
      <vt:variant>
        <vt:lpwstr>_Toc225679299</vt:lpwstr>
      </vt:variant>
      <vt:variant>
        <vt:i4>1245234</vt:i4>
      </vt:variant>
      <vt:variant>
        <vt:i4>401</vt:i4>
      </vt:variant>
      <vt:variant>
        <vt:i4>0</vt:i4>
      </vt:variant>
      <vt:variant>
        <vt:i4>5</vt:i4>
      </vt:variant>
      <vt:variant>
        <vt:lpwstr/>
      </vt:variant>
      <vt:variant>
        <vt:lpwstr>_Toc225679298</vt:lpwstr>
      </vt:variant>
      <vt:variant>
        <vt:i4>1245234</vt:i4>
      </vt:variant>
      <vt:variant>
        <vt:i4>395</vt:i4>
      </vt:variant>
      <vt:variant>
        <vt:i4>0</vt:i4>
      </vt:variant>
      <vt:variant>
        <vt:i4>5</vt:i4>
      </vt:variant>
      <vt:variant>
        <vt:lpwstr/>
      </vt:variant>
      <vt:variant>
        <vt:lpwstr>_Toc225679297</vt:lpwstr>
      </vt:variant>
      <vt:variant>
        <vt:i4>1245234</vt:i4>
      </vt:variant>
      <vt:variant>
        <vt:i4>389</vt:i4>
      </vt:variant>
      <vt:variant>
        <vt:i4>0</vt:i4>
      </vt:variant>
      <vt:variant>
        <vt:i4>5</vt:i4>
      </vt:variant>
      <vt:variant>
        <vt:lpwstr/>
      </vt:variant>
      <vt:variant>
        <vt:lpwstr>_Toc225679296</vt:lpwstr>
      </vt:variant>
      <vt:variant>
        <vt:i4>1245234</vt:i4>
      </vt:variant>
      <vt:variant>
        <vt:i4>383</vt:i4>
      </vt:variant>
      <vt:variant>
        <vt:i4>0</vt:i4>
      </vt:variant>
      <vt:variant>
        <vt:i4>5</vt:i4>
      </vt:variant>
      <vt:variant>
        <vt:lpwstr/>
      </vt:variant>
      <vt:variant>
        <vt:lpwstr>_Toc225679295</vt:lpwstr>
      </vt:variant>
      <vt:variant>
        <vt:i4>1245234</vt:i4>
      </vt:variant>
      <vt:variant>
        <vt:i4>377</vt:i4>
      </vt:variant>
      <vt:variant>
        <vt:i4>0</vt:i4>
      </vt:variant>
      <vt:variant>
        <vt:i4>5</vt:i4>
      </vt:variant>
      <vt:variant>
        <vt:lpwstr/>
      </vt:variant>
      <vt:variant>
        <vt:lpwstr>_Toc225679294</vt:lpwstr>
      </vt:variant>
      <vt:variant>
        <vt:i4>1245234</vt:i4>
      </vt:variant>
      <vt:variant>
        <vt:i4>371</vt:i4>
      </vt:variant>
      <vt:variant>
        <vt:i4>0</vt:i4>
      </vt:variant>
      <vt:variant>
        <vt:i4>5</vt:i4>
      </vt:variant>
      <vt:variant>
        <vt:lpwstr/>
      </vt:variant>
      <vt:variant>
        <vt:lpwstr>_Toc225679293</vt:lpwstr>
      </vt:variant>
      <vt:variant>
        <vt:i4>1245234</vt:i4>
      </vt:variant>
      <vt:variant>
        <vt:i4>365</vt:i4>
      </vt:variant>
      <vt:variant>
        <vt:i4>0</vt:i4>
      </vt:variant>
      <vt:variant>
        <vt:i4>5</vt:i4>
      </vt:variant>
      <vt:variant>
        <vt:lpwstr/>
      </vt:variant>
      <vt:variant>
        <vt:lpwstr>_Toc225679292</vt:lpwstr>
      </vt:variant>
      <vt:variant>
        <vt:i4>1245234</vt:i4>
      </vt:variant>
      <vt:variant>
        <vt:i4>359</vt:i4>
      </vt:variant>
      <vt:variant>
        <vt:i4>0</vt:i4>
      </vt:variant>
      <vt:variant>
        <vt:i4>5</vt:i4>
      </vt:variant>
      <vt:variant>
        <vt:lpwstr/>
      </vt:variant>
      <vt:variant>
        <vt:lpwstr>_Toc225679291</vt:lpwstr>
      </vt:variant>
      <vt:variant>
        <vt:i4>1245234</vt:i4>
      </vt:variant>
      <vt:variant>
        <vt:i4>353</vt:i4>
      </vt:variant>
      <vt:variant>
        <vt:i4>0</vt:i4>
      </vt:variant>
      <vt:variant>
        <vt:i4>5</vt:i4>
      </vt:variant>
      <vt:variant>
        <vt:lpwstr/>
      </vt:variant>
      <vt:variant>
        <vt:lpwstr>_Toc225679290</vt:lpwstr>
      </vt:variant>
      <vt:variant>
        <vt:i4>1179698</vt:i4>
      </vt:variant>
      <vt:variant>
        <vt:i4>347</vt:i4>
      </vt:variant>
      <vt:variant>
        <vt:i4>0</vt:i4>
      </vt:variant>
      <vt:variant>
        <vt:i4>5</vt:i4>
      </vt:variant>
      <vt:variant>
        <vt:lpwstr/>
      </vt:variant>
      <vt:variant>
        <vt:lpwstr>_Toc225679289</vt:lpwstr>
      </vt:variant>
      <vt:variant>
        <vt:i4>1179698</vt:i4>
      </vt:variant>
      <vt:variant>
        <vt:i4>341</vt:i4>
      </vt:variant>
      <vt:variant>
        <vt:i4>0</vt:i4>
      </vt:variant>
      <vt:variant>
        <vt:i4>5</vt:i4>
      </vt:variant>
      <vt:variant>
        <vt:lpwstr/>
      </vt:variant>
      <vt:variant>
        <vt:lpwstr>_Toc225679288</vt:lpwstr>
      </vt:variant>
      <vt:variant>
        <vt:i4>1179698</vt:i4>
      </vt:variant>
      <vt:variant>
        <vt:i4>335</vt:i4>
      </vt:variant>
      <vt:variant>
        <vt:i4>0</vt:i4>
      </vt:variant>
      <vt:variant>
        <vt:i4>5</vt:i4>
      </vt:variant>
      <vt:variant>
        <vt:lpwstr/>
      </vt:variant>
      <vt:variant>
        <vt:lpwstr>_Toc225679287</vt:lpwstr>
      </vt:variant>
      <vt:variant>
        <vt:i4>1179698</vt:i4>
      </vt:variant>
      <vt:variant>
        <vt:i4>329</vt:i4>
      </vt:variant>
      <vt:variant>
        <vt:i4>0</vt:i4>
      </vt:variant>
      <vt:variant>
        <vt:i4>5</vt:i4>
      </vt:variant>
      <vt:variant>
        <vt:lpwstr/>
      </vt:variant>
      <vt:variant>
        <vt:lpwstr>_Toc225679286</vt:lpwstr>
      </vt:variant>
      <vt:variant>
        <vt:i4>1179698</vt:i4>
      </vt:variant>
      <vt:variant>
        <vt:i4>323</vt:i4>
      </vt:variant>
      <vt:variant>
        <vt:i4>0</vt:i4>
      </vt:variant>
      <vt:variant>
        <vt:i4>5</vt:i4>
      </vt:variant>
      <vt:variant>
        <vt:lpwstr/>
      </vt:variant>
      <vt:variant>
        <vt:lpwstr>_Toc225679285</vt:lpwstr>
      </vt:variant>
      <vt:variant>
        <vt:i4>1179698</vt:i4>
      </vt:variant>
      <vt:variant>
        <vt:i4>317</vt:i4>
      </vt:variant>
      <vt:variant>
        <vt:i4>0</vt:i4>
      </vt:variant>
      <vt:variant>
        <vt:i4>5</vt:i4>
      </vt:variant>
      <vt:variant>
        <vt:lpwstr/>
      </vt:variant>
      <vt:variant>
        <vt:lpwstr>_Toc225679284</vt:lpwstr>
      </vt:variant>
      <vt:variant>
        <vt:i4>1179698</vt:i4>
      </vt:variant>
      <vt:variant>
        <vt:i4>311</vt:i4>
      </vt:variant>
      <vt:variant>
        <vt:i4>0</vt:i4>
      </vt:variant>
      <vt:variant>
        <vt:i4>5</vt:i4>
      </vt:variant>
      <vt:variant>
        <vt:lpwstr/>
      </vt:variant>
      <vt:variant>
        <vt:lpwstr>_Toc225679283</vt:lpwstr>
      </vt:variant>
      <vt:variant>
        <vt:i4>5636162</vt:i4>
      </vt:variant>
      <vt:variant>
        <vt:i4>306</vt:i4>
      </vt:variant>
      <vt:variant>
        <vt:i4>0</vt:i4>
      </vt:variant>
      <vt:variant>
        <vt:i4>5</vt:i4>
      </vt:variant>
      <vt:variant>
        <vt:lpwstr>https://www.doe.mass.edu/research/radar/default.html</vt:lpwstr>
      </vt:variant>
      <vt:variant>
        <vt:lpwstr/>
      </vt:variant>
      <vt:variant>
        <vt:i4>3801129</vt:i4>
      </vt:variant>
      <vt:variant>
        <vt:i4>303</vt:i4>
      </vt:variant>
      <vt:variant>
        <vt:i4>0</vt:i4>
      </vt:variant>
      <vt:variant>
        <vt:i4>5</vt:i4>
      </vt:variant>
      <vt:variant>
        <vt:lpwstr>https://www.doe.mass.edu/finance/chapter70/default.html</vt:lpwstr>
      </vt:variant>
      <vt:variant>
        <vt:lpwstr/>
      </vt:variant>
      <vt:variant>
        <vt:i4>5636162</vt:i4>
      </vt:variant>
      <vt:variant>
        <vt:i4>300</vt:i4>
      </vt:variant>
      <vt:variant>
        <vt:i4>0</vt:i4>
      </vt:variant>
      <vt:variant>
        <vt:i4>5</vt:i4>
      </vt:variant>
      <vt:variant>
        <vt:lpwstr>https://www.doe.mass.edu/research/radar/default.html</vt:lpwstr>
      </vt:variant>
      <vt:variant>
        <vt:lpwstr/>
      </vt:variant>
      <vt:variant>
        <vt:i4>3342419</vt:i4>
      </vt:variant>
      <vt:variant>
        <vt:i4>297</vt:i4>
      </vt:variant>
      <vt:variant>
        <vt:i4>0</vt:i4>
      </vt:variant>
      <vt:variant>
        <vt:i4>5</vt:i4>
      </vt:variant>
      <vt:variant>
        <vt:lpwstr>http://metproject.org/resources/CLASS_10_29_10.pdf</vt:lpwstr>
      </vt:variant>
      <vt:variant>
        <vt:lpwstr/>
      </vt:variant>
      <vt:variant>
        <vt:i4>2359338</vt:i4>
      </vt:variant>
      <vt:variant>
        <vt:i4>294</vt:i4>
      </vt:variant>
      <vt:variant>
        <vt:i4>0</vt:i4>
      </vt:variant>
      <vt:variant>
        <vt:i4>5</vt:i4>
      </vt:variant>
      <vt:variant>
        <vt:lpwstr>http://www.teachstone.com/wp-content/uploads/2011/05/class-mtp-pk-12-brief.pdf</vt:lpwstr>
      </vt:variant>
      <vt:variant>
        <vt:lpwstr/>
      </vt:variant>
      <vt:variant>
        <vt:i4>1245235</vt:i4>
      </vt:variant>
      <vt:variant>
        <vt:i4>287</vt:i4>
      </vt:variant>
      <vt:variant>
        <vt:i4>0</vt:i4>
      </vt:variant>
      <vt:variant>
        <vt:i4>5</vt:i4>
      </vt:variant>
      <vt:variant>
        <vt:lpwstr/>
      </vt:variant>
      <vt:variant>
        <vt:lpwstr>_Toc225679395</vt:lpwstr>
      </vt:variant>
      <vt:variant>
        <vt:i4>1245235</vt:i4>
      </vt:variant>
      <vt:variant>
        <vt:i4>281</vt:i4>
      </vt:variant>
      <vt:variant>
        <vt:i4>0</vt:i4>
      </vt:variant>
      <vt:variant>
        <vt:i4>5</vt:i4>
      </vt:variant>
      <vt:variant>
        <vt:lpwstr/>
      </vt:variant>
      <vt:variant>
        <vt:lpwstr>_Toc225679394</vt:lpwstr>
      </vt:variant>
      <vt:variant>
        <vt:i4>1245235</vt:i4>
      </vt:variant>
      <vt:variant>
        <vt:i4>275</vt:i4>
      </vt:variant>
      <vt:variant>
        <vt:i4>0</vt:i4>
      </vt:variant>
      <vt:variant>
        <vt:i4>5</vt:i4>
      </vt:variant>
      <vt:variant>
        <vt:lpwstr/>
      </vt:variant>
      <vt:variant>
        <vt:lpwstr>_Toc225679393</vt:lpwstr>
      </vt:variant>
      <vt:variant>
        <vt:i4>1245235</vt:i4>
      </vt:variant>
      <vt:variant>
        <vt:i4>269</vt:i4>
      </vt:variant>
      <vt:variant>
        <vt:i4>0</vt:i4>
      </vt:variant>
      <vt:variant>
        <vt:i4>5</vt:i4>
      </vt:variant>
      <vt:variant>
        <vt:lpwstr/>
      </vt:variant>
      <vt:variant>
        <vt:lpwstr>_Toc225679392</vt:lpwstr>
      </vt:variant>
      <vt:variant>
        <vt:i4>1245235</vt:i4>
      </vt:variant>
      <vt:variant>
        <vt:i4>263</vt:i4>
      </vt:variant>
      <vt:variant>
        <vt:i4>0</vt:i4>
      </vt:variant>
      <vt:variant>
        <vt:i4>5</vt:i4>
      </vt:variant>
      <vt:variant>
        <vt:lpwstr/>
      </vt:variant>
      <vt:variant>
        <vt:lpwstr>_Toc225679391</vt:lpwstr>
      </vt:variant>
      <vt:variant>
        <vt:i4>1245235</vt:i4>
      </vt:variant>
      <vt:variant>
        <vt:i4>257</vt:i4>
      </vt:variant>
      <vt:variant>
        <vt:i4>0</vt:i4>
      </vt:variant>
      <vt:variant>
        <vt:i4>5</vt:i4>
      </vt:variant>
      <vt:variant>
        <vt:lpwstr/>
      </vt:variant>
      <vt:variant>
        <vt:lpwstr>_Toc225679390</vt:lpwstr>
      </vt:variant>
      <vt:variant>
        <vt:i4>1179699</vt:i4>
      </vt:variant>
      <vt:variant>
        <vt:i4>251</vt:i4>
      </vt:variant>
      <vt:variant>
        <vt:i4>0</vt:i4>
      </vt:variant>
      <vt:variant>
        <vt:i4>5</vt:i4>
      </vt:variant>
      <vt:variant>
        <vt:lpwstr/>
      </vt:variant>
      <vt:variant>
        <vt:lpwstr>_Toc225679389</vt:lpwstr>
      </vt:variant>
      <vt:variant>
        <vt:i4>1179699</vt:i4>
      </vt:variant>
      <vt:variant>
        <vt:i4>245</vt:i4>
      </vt:variant>
      <vt:variant>
        <vt:i4>0</vt:i4>
      </vt:variant>
      <vt:variant>
        <vt:i4>5</vt:i4>
      </vt:variant>
      <vt:variant>
        <vt:lpwstr/>
      </vt:variant>
      <vt:variant>
        <vt:lpwstr>_Toc225679388</vt:lpwstr>
      </vt:variant>
      <vt:variant>
        <vt:i4>1179699</vt:i4>
      </vt:variant>
      <vt:variant>
        <vt:i4>239</vt:i4>
      </vt:variant>
      <vt:variant>
        <vt:i4>0</vt:i4>
      </vt:variant>
      <vt:variant>
        <vt:i4>5</vt:i4>
      </vt:variant>
      <vt:variant>
        <vt:lpwstr/>
      </vt:variant>
      <vt:variant>
        <vt:lpwstr>_Toc225679387</vt:lpwstr>
      </vt:variant>
      <vt:variant>
        <vt:i4>1179699</vt:i4>
      </vt:variant>
      <vt:variant>
        <vt:i4>233</vt:i4>
      </vt:variant>
      <vt:variant>
        <vt:i4>0</vt:i4>
      </vt:variant>
      <vt:variant>
        <vt:i4>5</vt:i4>
      </vt:variant>
      <vt:variant>
        <vt:lpwstr/>
      </vt:variant>
      <vt:variant>
        <vt:lpwstr>_Toc225679386</vt:lpwstr>
      </vt:variant>
      <vt:variant>
        <vt:i4>1179699</vt:i4>
      </vt:variant>
      <vt:variant>
        <vt:i4>227</vt:i4>
      </vt:variant>
      <vt:variant>
        <vt:i4>0</vt:i4>
      </vt:variant>
      <vt:variant>
        <vt:i4>5</vt:i4>
      </vt:variant>
      <vt:variant>
        <vt:lpwstr/>
      </vt:variant>
      <vt:variant>
        <vt:lpwstr>_Toc225679385</vt:lpwstr>
      </vt:variant>
      <vt:variant>
        <vt:i4>1179699</vt:i4>
      </vt:variant>
      <vt:variant>
        <vt:i4>221</vt:i4>
      </vt:variant>
      <vt:variant>
        <vt:i4>0</vt:i4>
      </vt:variant>
      <vt:variant>
        <vt:i4>5</vt:i4>
      </vt:variant>
      <vt:variant>
        <vt:lpwstr/>
      </vt:variant>
      <vt:variant>
        <vt:lpwstr>_Toc225679384</vt:lpwstr>
      </vt:variant>
      <vt:variant>
        <vt:i4>1179699</vt:i4>
      </vt:variant>
      <vt:variant>
        <vt:i4>215</vt:i4>
      </vt:variant>
      <vt:variant>
        <vt:i4>0</vt:i4>
      </vt:variant>
      <vt:variant>
        <vt:i4>5</vt:i4>
      </vt:variant>
      <vt:variant>
        <vt:lpwstr/>
      </vt:variant>
      <vt:variant>
        <vt:lpwstr>_Toc225679383</vt:lpwstr>
      </vt:variant>
      <vt:variant>
        <vt:i4>1179699</vt:i4>
      </vt:variant>
      <vt:variant>
        <vt:i4>209</vt:i4>
      </vt:variant>
      <vt:variant>
        <vt:i4>0</vt:i4>
      </vt:variant>
      <vt:variant>
        <vt:i4>5</vt:i4>
      </vt:variant>
      <vt:variant>
        <vt:lpwstr/>
      </vt:variant>
      <vt:variant>
        <vt:lpwstr>_Toc225679382</vt:lpwstr>
      </vt:variant>
      <vt:variant>
        <vt:i4>1179699</vt:i4>
      </vt:variant>
      <vt:variant>
        <vt:i4>203</vt:i4>
      </vt:variant>
      <vt:variant>
        <vt:i4>0</vt:i4>
      </vt:variant>
      <vt:variant>
        <vt:i4>5</vt:i4>
      </vt:variant>
      <vt:variant>
        <vt:lpwstr/>
      </vt:variant>
      <vt:variant>
        <vt:lpwstr>_Toc225679381</vt:lpwstr>
      </vt:variant>
      <vt:variant>
        <vt:i4>1179699</vt:i4>
      </vt:variant>
      <vt:variant>
        <vt:i4>197</vt:i4>
      </vt:variant>
      <vt:variant>
        <vt:i4>0</vt:i4>
      </vt:variant>
      <vt:variant>
        <vt:i4>5</vt:i4>
      </vt:variant>
      <vt:variant>
        <vt:lpwstr/>
      </vt:variant>
      <vt:variant>
        <vt:lpwstr>_Toc225679380</vt:lpwstr>
      </vt:variant>
      <vt:variant>
        <vt:i4>1900595</vt:i4>
      </vt:variant>
      <vt:variant>
        <vt:i4>191</vt:i4>
      </vt:variant>
      <vt:variant>
        <vt:i4>0</vt:i4>
      </vt:variant>
      <vt:variant>
        <vt:i4>5</vt:i4>
      </vt:variant>
      <vt:variant>
        <vt:lpwstr/>
      </vt:variant>
      <vt:variant>
        <vt:lpwstr>_Toc225679379</vt:lpwstr>
      </vt:variant>
      <vt:variant>
        <vt:i4>1900595</vt:i4>
      </vt:variant>
      <vt:variant>
        <vt:i4>185</vt:i4>
      </vt:variant>
      <vt:variant>
        <vt:i4>0</vt:i4>
      </vt:variant>
      <vt:variant>
        <vt:i4>5</vt:i4>
      </vt:variant>
      <vt:variant>
        <vt:lpwstr/>
      </vt:variant>
      <vt:variant>
        <vt:lpwstr>_Toc225679378</vt:lpwstr>
      </vt:variant>
      <vt:variant>
        <vt:i4>1900595</vt:i4>
      </vt:variant>
      <vt:variant>
        <vt:i4>179</vt:i4>
      </vt:variant>
      <vt:variant>
        <vt:i4>0</vt:i4>
      </vt:variant>
      <vt:variant>
        <vt:i4>5</vt:i4>
      </vt:variant>
      <vt:variant>
        <vt:lpwstr/>
      </vt:variant>
      <vt:variant>
        <vt:lpwstr>_Toc225679377</vt:lpwstr>
      </vt:variant>
      <vt:variant>
        <vt:i4>3145829</vt:i4>
      </vt:variant>
      <vt:variant>
        <vt:i4>174</vt:i4>
      </vt:variant>
      <vt:variant>
        <vt:i4>0</vt:i4>
      </vt:variant>
      <vt:variant>
        <vt:i4>5</vt:i4>
      </vt:variant>
      <vt:variant>
        <vt:lpwstr>http://www.air.org/</vt:lpwstr>
      </vt:variant>
      <vt:variant>
        <vt:lpwstr/>
      </vt:variant>
      <vt:variant>
        <vt:i4>393276</vt:i4>
      </vt:variant>
      <vt:variant>
        <vt:i4>171</vt:i4>
      </vt:variant>
      <vt:variant>
        <vt:i4>0</vt:i4>
      </vt:variant>
      <vt:variant>
        <vt:i4>5</vt:i4>
      </vt:variant>
      <vt:variant>
        <vt:lpwstr/>
      </vt:variant>
      <vt:variant>
        <vt:lpwstr>_Managing_Capital_Assets</vt:lpwstr>
      </vt:variant>
      <vt:variant>
        <vt:i4>7077958</vt:i4>
      </vt:variant>
      <vt:variant>
        <vt:i4>168</vt:i4>
      </vt:variant>
      <vt:variant>
        <vt:i4>0</vt:i4>
      </vt:variant>
      <vt:variant>
        <vt:i4>5</vt:i4>
      </vt:variant>
      <vt:variant>
        <vt:lpwstr/>
      </vt:variant>
      <vt:variant>
        <vt:lpwstr>_Operations</vt:lpwstr>
      </vt:variant>
      <vt:variant>
        <vt:i4>720939</vt:i4>
      </vt:variant>
      <vt:variant>
        <vt:i4>165</vt:i4>
      </vt:variant>
      <vt:variant>
        <vt:i4>0</vt:i4>
      </vt:variant>
      <vt:variant>
        <vt:i4>5</vt:i4>
      </vt:variant>
      <vt:variant>
        <vt:lpwstr/>
      </vt:variant>
      <vt:variant>
        <vt:lpwstr>_Budgeting_and_Budget</vt:lpwstr>
      </vt:variant>
      <vt:variant>
        <vt:i4>2293787</vt:i4>
      </vt:variant>
      <vt:variant>
        <vt:i4>162</vt:i4>
      </vt:variant>
      <vt:variant>
        <vt:i4>0</vt:i4>
      </vt:variant>
      <vt:variant>
        <vt:i4>5</vt:i4>
      </vt:variant>
      <vt:variant>
        <vt:lpwstr/>
      </vt:variant>
      <vt:variant>
        <vt:lpwstr>_Business_Office_Staffing</vt:lpwstr>
      </vt:variant>
      <vt:variant>
        <vt:i4>1704053</vt:i4>
      </vt:variant>
      <vt:variant>
        <vt:i4>159</vt:i4>
      </vt:variant>
      <vt:variant>
        <vt:i4>0</vt:i4>
      </vt:variant>
      <vt:variant>
        <vt:i4>5</vt:i4>
      </vt:variant>
      <vt:variant>
        <vt:lpwstr/>
      </vt:variant>
      <vt:variant>
        <vt:lpwstr>_Multi-Tiered_Systems_of</vt:lpwstr>
      </vt:variant>
      <vt:variant>
        <vt:i4>1114169</vt:i4>
      </vt:variant>
      <vt:variant>
        <vt:i4>156</vt:i4>
      </vt:variant>
      <vt:variant>
        <vt:i4>0</vt:i4>
      </vt:variant>
      <vt:variant>
        <vt:i4>5</vt:i4>
      </vt:variant>
      <vt:variant>
        <vt:lpwstr/>
      </vt:variant>
      <vt:variant>
        <vt:lpwstr>_Family_and_Community</vt:lpwstr>
      </vt:variant>
      <vt:variant>
        <vt:i4>7471193</vt:i4>
      </vt:variant>
      <vt:variant>
        <vt:i4>153</vt:i4>
      </vt:variant>
      <vt:variant>
        <vt:i4>0</vt:i4>
      </vt:variant>
      <vt:variant>
        <vt:i4>5</vt:i4>
      </vt:variant>
      <vt:variant>
        <vt:lpwstr/>
      </vt:variant>
      <vt:variant>
        <vt:lpwstr>_Tiered_Systems_of</vt:lpwstr>
      </vt:variant>
      <vt:variant>
        <vt:i4>48</vt:i4>
      </vt:variant>
      <vt:variant>
        <vt:i4>150</vt:i4>
      </vt:variant>
      <vt:variant>
        <vt:i4>0</vt:i4>
      </vt:variant>
      <vt:variant>
        <vt:i4>5</vt:i4>
      </vt:variant>
      <vt:variant>
        <vt:lpwstr/>
      </vt:variant>
      <vt:variant>
        <vt:lpwstr>_Safe_and_Supportive</vt:lpwstr>
      </vt:variant>
      <vt:variant>
        <vt:i4>7340033</vt:i4>
      </vt:variant>
      <vt:variant>
        <vt:i4>147</vt:i4>
      </vt:variant>
      <vt:variant>
        <vt:i4>0</vt:i4>
      </vt:variant>
      <vt:variant>
        <vt:i4>5</vt:i4>
      </vt:variant>
      <vt:variant>
        <vt:lpwstr/>
      </vt:variant>
      <vt:variant>
        <vt:lpwstr>_Professional_Learning_1</vt:lpwstr>
      </vt:variant>
      <vt:variant>
        <vt:i4>1703972</vt:i4>
      </vt:variant>
      <vt:variant>
        <vt:i4>144</vt:i4>
      </vt:variant>
      <vt:variant>
        <vt:i4>0</vt:i4>
      </vt:variant>
      <vt:variant>
        <vt:i4>5</vt:i4>
      </vt:variant>
      <vt:variant>
        <vt:lpwstr/>
      </vt:variant>
      <vt:variant>
        <vt:lpwstr>_Staffing</vt:lpwstr>
      </vt:variant>
      <vt:variant>
        <vt:i4>4849720</vt:i4>
      </vt:variant>
      <vt:variant>
        <vt:i4>141</vt:i4>
      </vt:variant>
      <vt:variant>
        <vt:i4>0</vt:i4>
      </vt:variant>
      <vt:variant>
        <vt:i4>5</vt:i4>
      </vt:variant>
      <vt:variant>
        <vt:lpwstr/>
      </vt:variant>
      <vt:variant>
        <vt:lpwstr>_Human_Resources_Infrastructure,</vt:lpwstr>
      </vt:variant>
      <vt:variant>
        <vt:i4>786453</vt:i4>
      </vt:variant>
      <vt:variant>
        <vt:i4>138</vt:i4>
      </vt:variant>
      <vt:variant>
        <vt:i4>0</vt:i4>
      </vt:variant>
      <vt:variant>
        <vt:i4>5</vt:i4>
      </vt:variant>
      <vt:variant>
        <vt:lpwstr/>
      </vt:variant>
      <vt:variant>
        <vt:lpwstr>_Sharing_Data</vt:lpwstr>
      </vt:variant>
      <vt:variant>
        <vt:i4>852014</vt:i4>
      </vt:variant>
      <vt:variant>
        <vt:i4>135</vt:i4>
      </vt:variant>
      <vt:variant>
        <vt:i4>0</vt:i4>
      </vt:variant>
      <vt:variant>
        <vt:i4>5</vt:i4>
      </vt:variant>
      <vt:variant>
        <vt:lpwstr/>
      </vt:variant>
      <vt:variant>
        <vt:lpwstr>_Data_Use_and</vt:lpwstr>
      </vt:variant>
      <vt:variant>
        <vt:i4>2621486</vt:i4>
      </vt:variant>
      <vt:variant>
        <vt:i4>132</vt:i4>
      </vt:variant>
      <vt:variant>
        <vt:i4>0</vt:i4>
      </vt:variant>
      <vt:variant>
        <vt:i4>5</vt:i4>
      </vt:variant>
      <vt:variant>
        <vt:lpwstr/>
      </vt:variant>
      <vt:variant>
        <vt:lpwstr>_Data_Collection</vt:lpwstr>
      </vt:variant>
      <vt:variant>
        <vt:i4>6619204</vt:i4>
      </vt:variant>
      <vt:variant>
        <vt:i4>129</vt:i4>
      </vt:variant>
      <vt:variant>
        <vt:i4>0</vt:i4>
      </vt:variant>
      <vt:variant>
        <vt:i4>5</vt:i4>
      </vt:variant>
      <vt:variant>
        <vt:lpwstr/>
      </vt:variant>
      <vt:variant>
        <vt:lpwstr>_Effective_Instruction_and</vt:lpwstr>
      </vt:variant>
      <vt:variant>
        <vt:i4>1245241</vt:i4>
      </vt:variant>
      <vt:variant>
        <vt:i4>126</vt:i4>
      </vt:variant>
      <vt:variant>
        <vt:i4>0</vt:i4>
      </vt:variant>
      <vt:variant>
        <vt:i4>5</vt:i4>
      </vt:variant>
      <vt:variant>
        <vt:lpwstr/>
      </vt:variant>
      <vt:variant>
        <vt:lpwstr>_Equitable_Practices_and</vt:lpwstr>
      </vt:variant>
      <vt:variant>
        <vt:i4>196659</vt:i4>
      </vt:variant>
      <vt:variant>
        <vt:i4>123</vt:i4>
      </vt:variant>
      <vt:variant>
        <vt:i4>0</vt:i4>
      </vt:variant>
      <vt:variant>
        <vt:i4>5</vt:i4>
      </vt:variant>
      <vt:variant>
        <vt:lpwstr/>
      </vt:variant>
      <vt:variant>
        <vt:lpwstr>_Curriculum_and_Instructional</vt:lpwstr>
      </vt:variant>
      <vt:variant>
        <vt:i4>1179662</vt:i4>
      </vt:variant>
      <vt:variant>
        <vt:i4>120</vt:i4>
      </vt:variant>
      <vt:variant>
        <vt:i4>0</vt:i4>
      </vt:variant>
      <vt:variant>
        <vt:i4>5</vt:i4>
      </vt:variant>
      <vt:variant>
        <vt:lpwstr/>
      </vt:variant>
      <vt:variant>
        <vt:lpwstr>_Instructional_Leadership</vt:lpwstr>
      </vt:variant>
      <vt:variant>
        <vt:i4>2752549</vt:i4>
      </vt:variant>
      <vt:variant>
        <vt:i4>117</vt:i4>
      </vt:variant>
      <vt:variant>
        <vt:i4>0</vt:i4>
      </vt:variant>
      <vt:variant>
        <vt:i4>5</vt:i4>
      </vt:variant>
      <vt:variant>
        <vt:lpwstr/>
      </vt:variant>
      <vt:variant>
        <vt:lpwstr>_District_Culture</vt:lpwstr>
      </vt:variant>
      <vt:variant>
        <vt:i4>1441838</vt:i4>
      </vt:variant>
      <vt:variant>
        <vt:i4>114</vt:i4>
      </vt:variant>
      <vt:variant>
        <vt:i4>0</vt:i4>
      </vt:variant>
      <vt:variant>
        <vt:i4>5</vt:i4>
      </vt:variant>
      <vt:variant>
        <vt:lpwstr/>
      </vt:variant>
      <vt:variant>
        <vt:lpwstr>_Strategic_Planning,_Implementation,</vt:lpwstr>
      </vt:variant>
      <vt:variant>
        <vt:i4>1441851</vt:i4>
      </vt:variant>
      <vt:variant>
        <vt:i4>111</vt:i4>
      </vt:variant>
      <vt:variant>
        <vt:i4>0</vt:i4>
      </vt:variant>
      <vt:variant>
        <vt:i4>5</vt:i4>
      </vt:variant>
      <vt:variant>
        <vt:lpwstr/>
      </vt:variant>
      <vt:variant>
        <vt:lpwstr>_Leadership_and_Governing</vt:lpwstr>
      </vt:variant>
      <vt:variant>
        <vt:i4>65559</vt:i4>
      </vt:variant>
      <vt:variant>
        <vt:i4>108</vt:i4>
      </vt:variant>
      <vt:variant>
        <vt:i4>0</vt:i4>
      </vt:variant>
      <vt:variant>
        <vt:i4>5</vt:i4>
      </vt:variant>
      <vt:variant>
        <vt:lpwstr>https://www.census.gov/quickfacts/fact/table/quincycitymassachusetts,MA/POP715224</vt:lpwstr>
      </vt:variant>
      <vt:variant>
        <vt:lpwstr/>
      </vt:variant>
      <vt:variant>
        <vt:i4>45</vt:i4>
      </vt:variant>
      <vt:variant>
        <vt:i4>105</vt:i4>
      </vt:variant>
      <vt:variant>
        <vt:i4>0</vt:i4>
      </vt:variant>
      <vt:variant>
        <vt:i4>5</vt:i4>
      </vt:variant>
      <vt:variant>
        <vt:lpwstr/>
      </vt:variant>
      <vt:variant>
        <vt:lpwstr>_Financial_and_Asset</vt:lpwstr>
      </vt:variant>
      <vt:variant>
        <vt:i4>983049</vt:i4>
      </vt:variant>
      <vt:variant>
        <vt:i4>102</vt:i4>
      </vt:variant>
      <vt:variant>
        <vt:i4>0</vt:i4>
      </vt:variant>
      <vt:variant>
        <vt:i4>5</vt:i4>
      </vt:variant>
      <vt:variant>
        <vt:lpwstr/>
      </vt:variant>
      <vt:variant>
        <vt:lpwstr>_Student_Support</vt:lpwstr>
      </vt:variant>
      <vt:variant>
        <vt:i4>655416</vt:i4>
      </vt:variant>
      <vt:variant>
        <vt:i4>99</vt:i4>
      </vt:variant>
      <vt:variant>
        <vt:i4>0</vt:i4>
      </vt:variant>
      <vt:variant>
        <vt:i4>5</vt:i4>
      </vt:variant>
      <vt:variant>
        <vt:lpwstr/>
      </vt:variant>
      <vt:variant>
        <vt:lpwstr>_Human_Resources_and</vt:lpwstr>
      </vt:variant>
      <vt:variant>
        <vt:i4>6422623</vt:i4>
      </vt:variant>
      <vt:variant>
        <vt:i4>96</vt:i4>
      </vt:variant>
      <vt:variant>
        <vt:i4>0</vt:i4>
      </vt:variant>
      <vt:variant>
        <vt:i4>5</vt:i4>
      </vt:variant>
      <vt:variant>
        <vt:lpwstr/>
      </vt:variant>
      <vt:variant>
        <vt:lpwstr>_Assessment</vt:lpwstr>
      </vt:variant>
      <vt:variant>
        <vt:i4>6422621</vt:i4>
      </vt:variant>
      <vt:variant>
        <vt:i4>93</vt:i4>
      </vt:variant>
      <vt:variant>
        <vt:i4>0</vt:i4>
      </vt:variant>
      <vt:variant>
        <vt:i4>5</vt:i4>
      </vt:variant>
      <vt:variant>
        <vt:lpwstr/>
      </vt:variant>
      <vt:variant>
        <vt:lpwstr>_Curriculum_and_Instruction</vt:lpwstr>
      </vt:variant>
      <vt:variant>
        <vt:i4>7536720</vt:i4>
      </vt:variant>
      <vt:variant>
        <vt:i4>90</vt:i4>
      </vt:variant>
      <vt:variant>
        <vt:i4>0</vt:i4>
      </vt:variant>
      <vt:variant>
        <vt:i4>5</vt:i4>
      </vt:variant>
      <vt:variant>
        <vt:lpwstr/>
      </vt:variant>
      <vt:variant>
        <vt:lpwstr>_Leadership_and_Governance</vt:lpwstr>
      </vt:variant>
      <vt:variant>
        <vt:i4>5308435</vt:i4>
      </vt:variant>
      <vt:variant>
        <vt:i4>87</vt:i4>
      </vt:variant>
      <vt:variant>
        <vt:i4>0</vt:i4>
      </vt:variant>
      <vt:variant>
        <vt:i4>5</vt:i4>
      </vt:variant>
      <vt:variant>
        <vt:lpwstr>http://www.doe.mass.edu/</vt:lpwstr>
      </vt:variant>
      <vt:variant>
        <vt:lpwstr/>
      </vt:variant>
      <vt:variant>
        <vt:i4>1638452</vt:i4>
      </vt:variant>
      <vt:variant>
        <vt:i4>80</vt:i4>
      </vt:variant>
      <vt:variant>
        <vt:i4>0</vt:i4>
      </vt:variant>
      <vt:variant>
        <vt:i4>5</vt:i4>
      </vt:variant>
      <vt:variant>
        <vt:lpwstr/>
      </vt:variant>
      <vt:variant>
        <vt:lpwstr>_Toc225679439</vt:lpwstr>
      </vt:variant>
      <vt:variant>
        <vt:i4>1638452</vt:i4>
      </vt:variant>
      <vt:variant>
        <vt:i4>74</vt:i4>
      </vt:variant>
      <vt:variant>
        <vt:i4>0</vt:i4>
      </vt:variant>
      <vt:variant>
        <vt:i4>5</vt:i4>
      </vt:variant>
      <vt:variant>
        <vt:lpwstr/>
      </vt:variant>
      <vt:variant>
        <vt:lpwstr>_Toc225679438</vt:lpwstr>
      </vt:variant>
      <vt:variant>
        <vt:i4>1638452</vt:i4>
      </vt:variant>
      <vt:variant>
        <vt:i4>68</vt:i4>
      </vt:variant>
      <vt:variant>
        <vt:i4>0</vt:i4>
      </vt:variant>
      <vt:variant>
        <vt:i4>5</vt:i4>
      </vt:variant>
      <vt:variant>
        <vt:lpwstr/>
      </vt:variant>
      <vt:variant>
        <vt:lpwstr>_Toc225679437</vt:lpwstr>
      </vt:variant>
      <vt:variant>
        <vt:i4>1638452</vt:i4>
      </vt:variant>
      <vt:variant>
        <vt:i4>62</vt:i4>
      </vt:variant>
      <vt:variant>
        <vt:i4>0</vt:i4>
      </vt:variant>
      <vt:variant>
        <vt:i4>5</vt:i4>
      </vt:variant>
      <vt:variant>
        <vt:lpwstr/>
      </vt:variant>
      <vt:variant>
        <vt:lpwstr>_Toc225679436</vt:lpwstr>
      </vt:variant>
      <vt:variant>
        <vt:i4>1638452</vt:i4>
      </vt:variant>
      <vt:variant>
        <vt:i4>56</vt:i4>
      </vt:variant>
      <vt:variant>
        <vt:i4>0</vt:i4>
      </vt:variant>
      <vt:variant>
        <vt:i4>5</vt:i4>
      </vt:variant>
      <vt:variant>
        <vt:lpwstr/>
      </vt:variant>
      <vt:variant>
        <vt:lpwstr>_Toc225679435</vt:lpwstr>
      </vt:variant>
      <vt:variant>
        <vt:i4>1638452</vt:i4>
      </vt:variant>
      <vt:variant>
        <vt:i4>50</vt:i4>
      </vt:variant>
      <vt:variant>
        <vt:i4>0</vt:i4>
      </vt:variant>
      <vt:variant>
        <vt:i4>5</vt:i4>
      </vt:variant>
      <vt:variant>
        <vt:lpwstr/>
      </vt:variant>
      <vt:variant>
        <vt:lpwstr>_Toc225679434</vt:lpwstr>
      </vt:variant>
      <vt:variant>
        <vt:i4>1638452</vt:i4>
      </vt:variant>
      <vt:variant>
        <vt:i4>44</vt:i4>
      </vt:variant>
      <vt:variant>
        <vt:i4>0</vt:i4>
      </vt:variant>
      <vt:variant>
        <vt:i4>5</vt:i4>
      </vt:variant>
      <vt:variant>
        <vt:lpwstr/>
      </vt:variant>
      <vt:variant>
        <vt:lpwstr>_Toc225679433</vt:lpwstr>
      </vt:variant>
      <vt:variant>
        <vt:i4>1638452</vt:i4>
      </vt:variant>
      <vt:variant>
        <vt:i4>38</vt:i4>
      </vt:variant>
      <vt:variant>
        <vt:i4>0</vt:i4>
      </vt:variant>
      <vt:variant>
        <vt:i4>5</vt:i4>
      </vt:variant>
      <vt:variant>
        <vt:lpwstr/>
      </vt:variant>
      <vt:variant>
        <vt:lpwstr>_Toc225679432</vt:lpwstr>
      </vt:variant>
      <vt:variant>
        <vt:i4>1638452</vt:i4>
      </vt:variant>
      <vt:variant>
        <vt:i4>32</vt:i4>
      </vt:variant>
      <vt:variant>
        <vt:i4>0</vt:i4>
      </vt:variant>
      <vt:variant>
        <vt:i4>5</vt:i4>
      </vt:variant>
      <vt:variant>
        <vt:lpwstr/>
      </vt:variant>
      <vt:variant>
        <vt:lpwstr>_Toc225679431</vt:lpwstr>
      </vt:variant>
      <vt:variant>
        <vt:i4>1638452</vt:i4>
      </vt:variant>
      <vt:variant>
        <vt:i4>26</vt:i4>
      </vt:variant>
      <vt:variant>
        <vt:i4>0</vt:i4>
      </vt:variant>
      <vt:variant>
        <vt:i4>5</vt:i4>
      </vt:variant>
      <vt:variant>
        <vt:lpwstr/>
      </vt:variant>
      <vt:variant>
        <vt:lpwstr>_Toc225679430</vt:lpwstr>
      </vt:variant>
      <vt:variant>
        <vt:i4>1572916</vt:i4>
      </vt:variant>
      <vt:variant>
        <vt:i4>20</vt:i4>
      </vt:variant>
      <vt:variant>
        <vt:i4>0</vt:i4>
      </vt:variant>
      <vt:variant>
        <vt:i4>5</vt:i4>
      </vt:variant>
      <vt:variant>
        <vt:lpwstr/>
      </vt:variant>
      <vt:variant>
        <vt:lpwstr>_Toc225679429</vt:lpwstr>
      </vt:variant>
      <vt:variant>
        <vt:i4>1572916</vt:i4>
      </vt:variant>
      <vt:variant>
        <vt:i4>14</vt:i4>
      </vt:variant>
      <vt:variant>
        <vt:i4>0</vt:i4>
      </vt:variant>
      <vt:variant>
        <vt:i4>5</vt:i4>
      </vt:variant>
      <vt:variant>
        <vt:lpwstr/>
      </vt:variant>
      <vt:variant>
        <vt:lpwstr>_Toc225679428</vt:lpwstr>
      </vt:variant>
      <vt:variant>
        <vt:i4>1572916</vt:i4>
      </vt:variant>
      <vt:variant>
        <vt:i4>8</vt:i4>
      </vt:variant>
      <vt:variant>
        <vt:i4>0</vt:i4>
      </vt:variant>
      <vt:variant>
        <vt:i4>5</vt:i4>
      </vt:variant>
      <vt:variant>
        <vt:lpwstr/>
      </vt:variant>
      <vt:variant>
        <vt:lpwstr>_Toc225679427</vt:lpwstr>
      </vt:variant>
      <vt:variant>
        <vt:i4>3145829</vt:i4>
      </vt:variant>
      <vt:variant>
        <vt:i4>3</vt:i4>
      </vt:variant>
      <vt:variant>
        <vt:i4>0</vt:i4>
      </vt:variant>
      <vt:variant>
        <vt:i4>5</vt:i4>
      </vt:variant>
      <vt:variant>
        <vt:lpwstr>http://www.air.org/</vt:lpwstr>
      </vt:variant>
      <vt:variant>
        <vt:lpwstr/>
      </vt:variant>
      <vt:variant>
        <vt:i4>5308435</vt:i4>
      </vt:variant>
      <vt:variant>
        <vt:i4>0</vt:i4>
      </vt:variant>
      <vt:variant>
        <vt:i4>0</vt:i4>
      </vt:variant>
      <vt:variant>
        <vt:i4>5</vt:i4>
      </vt:variant>
      <vt:variant>
        <vt:lpwstr>http://www.doe.mass.edu/</vt:lpwstr>
      </vt:variant>
      <vt:variant>
        <vt:lpwstr/>
      </vt:variant>
      <vt:variant>
        <vt:i4>6422645</vt:i4>
      </vt:variant>
      <vt:variant>
        <vt:i4>9</vt:i4>
      </vt:variant>
      <vt:variant>
        <vt:i4>0</vt:i4>
      </vt:variant>
      <vt:variant>
        <vt:i4>5</vt:i4>
      </vt:variant>
      <vt:variant>
        <vt:lpwstr>https://www.doe.mass.edu/instruction/curate</vt:lpwstr>
      </vt:variant>
      <vt:variant>
        <vt:lpwstr/>
      </vt:variant>
      <vt:variant>
        <vt:i4>524356</vt:i4>
      </vt:variant>
      <vt:variant>
        <vt:i4>6</vt:i4>
      </vt:variant>
      <vt:variant>
        <vt:i4>0</vt:i4>
      </vt:variant>
      <vt:variant>
        <vt:i4>5</vt:i4>
      </vt:variant>
      <vt:variant>
        <vt:lpwstr>https://www.doe.mass.edu/research/radar/</vt:lpwstr>
      </vt:variant>
      <vt:variant>
        <vt:lpwstr/>
      </vt:variant>
      <vt:variant>
        <vt:i4>1114198</vt:i4>
      </vt:variant>
      <vt:variant>
        <vt:i4>3</vt:i4>
      </vt:variant>
      <vt:variant>
        <vt:i4>0</vt:i4>
      </vt:variant>
      <vt:variant>
        <vt:i4>5</vt:i4>
      </vt:variant>
      <vt:variant>
        <vt:lpwstr>https://teachstone.com/class/</vt:lpwstr>
      </vt:variant>
      <vt:variant>
        <vt:lpwstr/>
      </vt:variant>
      <vt:variant>
        <vt:i4>917598</vt:i4>
      </vt:variant>
      <vt:variant>
        <vt:i4>0</vt:i4>
      </vt:variant>
      <vt:variant>
        <vt:i4>0</vt:i4>
      </vt:variant>
      <vt:variant>
        <vt:i4>5</vt:i4>
      </vt:variant>
      <vt:variant>
        <vt:lpwstr>http://www.doe.mass.edu/accountability/district-review/district-standards-indicators.pdf</vt:lpwstr>
      </vt:variant>
      <vt:variant>
        <vt:lpwstr/>
      </vt:variant>
      <vt:variant>
        <vt:i4>5898287</vt:i4>
      </vt:variant>
      <vt:variant>
        <vt:i4>15</vt:i4>
      </vt:variant>
      <vt:variant>
        <vt:i4>0</vt:i4>
      </vt:variant>
      <vt:variant>
        <vt:i4>5</vt:i4>
      </vt:variant>
      <vt:variant>
        <vt:lpwstr>mailto:Kevin.Daly@mass.gov</vt:lpwstr>
      </vt:variant>
      <vt:variant>
        <vt:lpwstr/>
      </vt:variant>
      <vt:variant>
        <vt:i4>6291461</vt:i4>
      </vt:variant>
      <vt:variant>
        <vt:i4>12</vt:i4>
      </vt:variant>
      <vt:variant>
        <vt:i4>0</vt:i4>
      </vt:variant>
      <vt:variant>
        <vt:i4>5</vt:i4>
      </vt:variant>
      <vt:variant>
        <vt:lpwstr>mailto:corinne.t.thomas-kearns@mass.gov</vt:lpwstr>
      </vt:variant>
      <vt:variant>
        <vt:lpwstr/>
      </vt:variant>
      <vt:variant>
        <vt:i4>2752543</vt:i4>
      </vt:variant>
      <vt:variant>
        <vt:i4>9</vt:i4>
      </vt:variant>
      <vt:variant>
        <vt:i4>0</vt:i4>
      </vt:variant>
      <vt:variant>
        <vt:i4>5</vt:i4>
      </vt:variant>
      <vt:variant>
        <vt:lpwstr>mailto:robert.j.havdala@mass.gov</vt:lpwstr>
      </vt:variant>
      <vt:variant>
        <vt:lpwstr/>
      </vt:variant>
      <vt:variant>
        <vt:i4>5898287</vt:i4>
      </vt:variant>
      <vt:variant>
        <vt:i4>6</vt:i4>
      </vt:variant>
      <vt:variant>
        <vt:i4>0</vt:i4>
      </vt:variant>
      <vt:variant>
        <vt:i4>5</vt:i4>
      </vt:variant>
      <vt:variant>
        <vt:lpwstr>mailto:Kevin.Daly@mass.gov</vt:lpwstr>
      </vt:variant>
      <vt:variant>
        <vt:lpwstr/>
      </vt:variant>
      <vt:variant>
        <vt:i4>2752543</vt:i4>
      </vt:variant>
      <vt:variant>
        <vt:i4>3</vt:i4>
      </vt:variant>
      <vt:variant>
        <vt:i4>0</vt:i4>
      </vt:variant>
      <vt:variant>
        <vt:i4>5</vt:i4>
      </vt:variant>
      <vt:variant>
        <vt:lpwstr>mailto:robert.j.havdala@mass.gov</vt:lpwstr>
      </vt:variant>
      <vt:variant>
        <vt:lpwstr/>
      </vt:variant>
      <vt:variant>
        <vt:i4>917554</vt:i4>
      </vt:variant>
      <vt:variant>
        <vt:i4>0</vt:i4>
      </vt:variant>
      <vt:variant>
        <vt:i4>0</vt:i4>
      </vt:variant>
      <vt:variant>
        <vt:i4>5</vt:i4>
      </vt:variant>
      <vt:variant>
        <vt:lpwstr>mailto:akistner@air.org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Quincy Public Schools Comprehensive District Review Report 2026</dc:title>
  <dc:subject/>
  <dc:creator>DESE</dc:creator>
  <cp:keywords/>
  <cp:lastModifiedBy>Zou, Dong (EOE)</cp:lastModifiedBy>
  <cp:revision>39</cp:revision>
  <cp:lastPrinted>2022-09-23T10:45:00Z</cp:lastPrinted>
  <dcterms:created xsi:type="dcterms:W3CDTF">2026-05-27T14:50:00Z</dcterms:created>
  <dcterms:modified xsi:type="dcterms:W3CDTF">2026-07-30T18:45:00Z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tadate">
    <vt:lpwstr>Jul 30 2026 12:00AM</vt:lpwstr>
  </property>
</Properties>
</file>